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letter"/>
  <p:notesSz cx="6858000" cy="97742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8901F3"/>
    <a:srgbClr val="676767"/>
    <a:srgbClr val="00A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27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BD5F2D38-9F19-5AE6-FF8B-04ACCA1251C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b="0" i="1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2224AB4F-85FF-3849-3B85-A3A47FCAB7B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b="0" i="1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32C06503-5DAA-FD82-56BD-786930777CF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b="0" i="1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169B1B21-7A92-B4DF-054A-C2AD2C12B601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b="0" i="1">
                <a:effectLst/>
              </a:defRPr>
            </a:lvl1pPr>
          </a:lstStyle>
          <a:p>
            <a:fld id="{511E7F59-3A8C-437C-8437-AE318194634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5F85BB81-4F7C-24C6-584B-013EE5A5C3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9588" y="9312275"/>
            <a:ext cx="758825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3" tIns="44450" rIns="87313" bIns="44450">
            <a:spAutoFit/>
          </a:bodyPr>
          <a:lstStyle>
            <a:lvl1pPr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3497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868363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03338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73672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1939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6511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083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5655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b="0">
                <a:effectLst/>
              </a:rPr>
              <a:t>Page </a:t>
            </a:r>
            <a:fld id="{9F6ABCF7-147A-4ECF-A073-02AD9A674F25}" type="slidenum">
              <a:rPr lang="en-US" altLang="en-US" sz="1200" b="0">
                <a:effectLst/>
              </a:rPr>
              <a:pPr algn="ctr">
                <a:lnSpc>
                  <a:spcPct val="90000"/>
                </a:lnSpc>
              </a:pPr>
              <a:t>‹#›</a:t>
            </a:fld>
            <a:endParaRPr lang="en-US" altLang="en-US" sz="1200" b="0">
              <a:effectLst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191E79A1-A51C-C481-B537-7B1863A9816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5228762A-6199-77F0-1EC6-DBFD81B11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70D3185C-79B1-6B3B-008C-C02A179059C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7C7911C3-BE24-9C7C-382B-C37104B21E0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fld id="{5BF5D6FF-8C27-4675-BFCA-98E2ADF24F8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D58E6703-9BAD-9EC8-0389-985CFB1CFA3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45025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Body Text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B0F0DA86-8863-CE04-0BC8-4224F23F23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9588" y="9312275"/>
            <a:ext cx="758825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3" tIns="44450" rIns="87313" bIns="44450">
            <a:spAutoFit/>
          </a:bodyPr>
          <a:lstStyle>
            <a:lvl1pPr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3497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868363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03338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73672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1939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6511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083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5655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b="0">
                <a:effectLst/>
              </a:rPr>
              <a:t>Page </a:t>
            </a:r>
            <a:fld id="{878E8D99-74D6-4CE8-970B-5618F2115262}" type="slidenum">
              <a:rPr lang="en-US" altLang="en-US" sz="1200" b="0">
                <a:effectLst/>
              </a:rPr>
              <a:pPr algn="ctr">
                <a:lnSpc>
                  <a:spcPct val="90000"/>
                </a:lnSpc>
              </a:pPr>
              <a:t>‹#›</a:t>
            </a:fld>
            <a:endParaRPr lang="en-US" altLang="en-US" sz="1200" b="0">
              <a:effectLst/>
            </a:endParaRPr>
          </a:p>
        </p:txBody>
      </p:sp>
      <p:sp>
        <p:nvSpPr>
          <p:cNvPr id="2056" name="Rectangle 8">
            <a:extLst>
              <a:ext uri="{FF2B5EF4-FFF2-40B4-BE49-F238E27FC236}">
                <a16:creationId xmlns:a16="http://schemas.microsoft.com/office/drawing/2014/main" id="{6A76CC65-FC9E-E235-4B64-66BED31CB740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9350" y="855663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67C08861-A193-0C66-C91F-F2E7ADB5274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17494A-6F9F-43DC-8389-CE28A84C9E2B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5122" name="Rectangle 2">
            <a:extLst>
              <a:ext uri="{FF2B5EF4-FFF2-40B4-BE49-F238E27FC236}">
                <a16:creationId xmlns:a16="http://schemas.microsoft.com/office/drawing/2014/main" id="{869D19AA-C9EA-8DAF-CE40-45D6C312C8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8C8EFE4D-C764-DAA5-8B6B-F4E087964F9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19D396FA-F499-34B7-9741-FEA0A6C7F5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C5E4E9-1189-4D2D-8BD5-219B664E1431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E3045C64-9E11-5311-5367-B879136949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93817A5A-9A99-DAE9-4799-A4E36D69A1A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FE4EB4AA-1B4F-6A02-FC12-CA2EA1129D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8CE2E35-9C57-464E-AC7C-5FFE1A3D0CD7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1BF2EF86-67F6-0548-C1C3-F3F56A57DA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B9A3AC4E-D2B5-236F-787F-19B5A708C7C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A8CC85BC-D5CC-EF3C-8A45-677BABE8E54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7ACFF1-A95F-49EE-96FF-ADF1518ADEC1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1B516B01-F1A7-5F66-5FC8-8FCFCB12DC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41542354-8409-29D3-3DC6-25C48BA5834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B47E5C1-762B-1DED-5FBF-9807A9691E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277A44-3DBC-4C14-8599-CE9E1C3658BA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D703A0AA-3F92-D9F4-821B-FE0E452D8B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9C1B79FA-EB56-46A3-2AC1-9B01874F01D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85DF36E6-7469-25F1-6045-FD944EB59E3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979A32-210C-44F4-B203-0B3FDF736F5E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40E1AD9E-00DA-59EF-978C-8A7D39014B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8AC6DF3F-484A-2EAC-BC13-EE660A9B006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8B456052-44E0-DEBC-3CA7-7BE8D720AE3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BB7CC6-3937-418E-81C6-CC0408BC1D57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FE174A9F-861A-42B2-8103-1BA6CF68D5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8C52BA31-C62A-DD71-3965-F3A34EF6B54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D7781C1-087E-53E2-8DCF-D98B07D3207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00521B-1DC9-4AD5-BA24-64434F3C8FF4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F83B8476-D369-A529-86E4-70525F367F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777E64CB-A5F6-A2EC-B1EC-2277388ABDA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5A3F844B-18F3-24C0-BD9C-CBFD6725D32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1AD860-5AEF-4B79-98A6-AA834123CEA5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FDAC7A8D-1C78-CBE3-31E2-86711A02A9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970BF844-1551-563B-2F61-12BA83718F0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B2176F40-0E7A-691F-9AAC-5D9F1428B3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210638-35D4-4036-9EAB-EFB2ABEBF84E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3B7E829E-7FB7-3DB9-D7B2-E7D74655AB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80C2E2AB-D1C5-5752-D400-D266DB76AF8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DE86C2C0-E045-90C1-BBD0-1AC85F1EB0A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2B9C0B-BF4A-4424-ACFB-1D05C8B10AAD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414F6DDA-F92A-7AA9-BC53-408242C35C0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6785915F-6BEB-1DC5-2D4A-7524B43E2B2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97D7AD-BB26-41D9-B90B-4F9E5CE4436B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236E7BDA-F6FD-DED6-270E-AD5CEED500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07F83C9-D573-D939-EB17-1DB7ACCA074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A07164F-D955-FA6A-D5E5-6863D2F42F0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F944F4-DE03-415C-B3E3-068A354A256A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1266" name="Rectangle 2">
            <a:extLst>
              <a:ext uri="{FF2B5EF4-FFF2-40B4-BE49-F238E27FC236}">
                <a16:creationId xmlns:a16="http://schemas.microsoft.com/office/drawing/2014/main" id="{C1EFD299-8F57-3115-C7C1-08A85CC8AD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8D4EB6CE-B5DD-8997-FA50-F379B0E7F7E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630C4FA4-9419-8348-1D25-C3B065BC616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B5EF2A-E876-4B79-933B-227ACD66ACF9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68F72F29-AED9-35D2-ED56-7D259B5951E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C239978B-6540-DCAF-0462-65B767445BD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FB289B-51F2-442F-A013-4C7F8247FF3D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ACE87995-75DC-8147-B53E-F0219C0F25B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316212C-BB66-A10B-E5A8-487E44B97E0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FA5154-28AE-4647-89C2-19337EE11356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511BE726-107B-6934-44AF-2CA470634C3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EA17FC19-0666-665F-E19F-FB8D8B6B72D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71A10F-8627-40DF-A975-F03556097054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A20BA60A-9EEE-A63C-9148-D197384F66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8777BE57-0350-5A02-BAE5-C092D3BFDD6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66E75F9E-BAB5-D44A-8993-032ABDB480F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F6F8F6-DCBB-43F6-B908-FA75713A6295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1EDC8A72-1CA5-A62A-8D74-46020BF8919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AC7D8-0536-A2D6-1A06-BAFD937619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6C7E5C-0380-9488-DF36-85B1E91B34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A676F7-5257-8F71-DBD6-954E46407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EC0C2F-659C-7E40-45C3-BEACD446D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23FE26-0490-1F20-5E61-1BA41D355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9B0CC3-6F96-4696-9F2E-ED273ECB76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0726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D2DB2-945E-AF41-CBA8-86642D7CE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1C5D25-CFD9-9A63-A59B-3A6E940113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0C23F0-645F-E4A7-207E-D1E95E56A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9DF775-7CE2-53FE-953A-B22D17E48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E601E5-C18C-FD80-8328-E56E26044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997CC3-AAC2-41AC-BFFA-87F27C33A2B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2623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96ADE6C-59EF-C14E-CD1B-71D757D17D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496050" y="133350"/>
            <a:ext cx="2038350" cy="61150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AAA6B7-FA63-34D8-5312-779E0283CB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81000" y="133350"/>
            <a:ext cx="5962650" cy="61150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C2EEC9-EFBA-5A70-4050-BB1525949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035249-63C8-CA39-FC8E-7E95CDDC7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2A00E8-A790-8C82-16DF-DD304B9AE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8393DD-CE95-4F10-AE08-9059C7A1C0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9064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D55A9-0638-DC3E-8EFB-CA2224E3F7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C9CFBE-F7C9-6209-23A4-8515FBD25C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542FF6-22FE-9FEF-4DC1-E0CDF6371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31523A-3505-1444-65B9-0B7673645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C68DFF-FBB4-E202-94A3-FC66FBA0A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EB9C3D-FF3E-48E3-A081-82738A8E2C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1770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A2E9E7-A422-09C1-4C34-18CF15A80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AF111A-6E07-7F86-3ADE-70F9B097B1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1F3BC9-3E85-5070-BA4A-B72D7CA38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DD3DAA-9D2A-E9E2-57F5-37696BA51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8EC049-9492-50D0-5E90-E8C5DF6CA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975C47-FD82-4815-92E1-7121AE05BD0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5419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02685A-AB87-21BC-7A08-A203596E2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3F6886-9829-B054-AA3D-3CED379D61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81000" y="838200"/>
            <a:ext cx="40005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E25178-505F-553F-60D1-3B3B509520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33900" y="838200"/>
            <a:ext cx="40005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A05F47-234C-0E39-B1B2-3ED8522F8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6323D5-4358-6F36-5D40-952179F49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DC3EB4-1CA9-1411-BC9E-4D24707D3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F097F1-E64D-4B14-B532-23A57AC8E8A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6677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1B5B70-B128-7A71-AB5D-C74A7BDE7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A3E28F-923E-9DF4-8216-4BB888517E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775385-0DB7-5703-49D2-ED5F8E82FD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AE501B-4FB0-E78F-D467-F24D807322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34AC76-56D1-C125-0893-F12A2CD1C3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BBBF82-40AD-EEE7-59D8-307A7CCB0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77CCC4-4833-4591-826C-ECBB38115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6F8D39-18F2-2575-4D0C-77D047D5E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1AA773-8044-4E51-B159-E056F935F71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7332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46D9AE-3BDD-5C8F-C94F-167D9364C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B4B1F1-B3BE-3AE1-0313-F0F935704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613AEB-90AE-9E92-D0CC-3D9219167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DDDD11-0FC9-87A4-82D0-290B385F9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F161D0-984F-409E-90D2-45F97DBEC7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4639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DEB027-7FC8-1C36-29F5-59936F02D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BFC007-3D99-9977-6BAF-831EC13E5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240154-B9E9-E0A2-F13E-C56E39D6F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155C37-BBEA-43D2-940B-659FAC1D19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4990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A1E190-9B95-A6C6-9792-FF470EA5F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E1AF3D-A8F2-D9A3-8A61-EA978C41CC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53FF24-15D9-4362-3083-8B28C24594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912AB9-0FC6-30AA-AB8C-647983467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9FF069-4005-B3EE-E417-250FA488C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CA06B9-3597-9C61-526C-465A87B4D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41DE6B-8A85-4827-AD26-C890E792A6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8002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BD8BB-D7BA-8CA8-9262-D0AC0D9547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85F087-F28C-8452-6411-66F9FB45EF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4273DA-AE88-082D-312A-5293AB8CB8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275C6F-78E3-4CBE-910D-925F3118F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E38E40-DB53-FAC9-1845-65B31644A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8E9ED8-BBE8-904D-862F-466A8DF81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0CD436-8AEB-4926-BEAB-96AF5523000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149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0"/>
                <a:invGamma/>
              </a:schemeClr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082979F-AF50-7763-7C40-5F95B18F52A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defTabSz="762000">
              <a:defRPr sz="1400" b="0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8310DA6-63EC-A878-BEBB-85A7B3DD66E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defTabSz="762000">
              <a:defRPr sz="1400" b="0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5E5F37E-F88C-19B7-EC6C-10C1F349C9D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defTabSz="762000">
              <a:defRPr sz="1400" b="0">
                <a:effectLst/>
                <a:latin typeface="Times New Roman" panose="02020603050405020304" pitchFamily="18" charset="0"/>
              </a:defRPr>
            </a:lvl1pPr>
          </a:lstStyle>
          <a:p>
            <a:fld id="{89497811-EF89-4694-BFA1-D797A964A26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A02F6C0-7D16-BEA4-0CD0-5183C68AA0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838200"/>
            <a:ext cx="8153400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Body Text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</p:txBody>
      </p:sp>
      <p:grpSp>
        <p:nvGrpSpPr>
          <p:cNvPr id="1045" name="Group 21">
            <a:extLst>
              <a:ext uri="{FF2B5EF4-FFF2-40B4-BE49-F238E27FC236}">
                <a16:creationId xmlns:a16="http://schemas.microsoft.com/office/drawing/2014/main" id="{3EC0D814-39F7-EA13-0599-99B634266560}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4343400"/>
            <a:ext cx="2286000" cy="2286000"/>
            <a:chOff x="4176" y="2736"/>
            <a:chExt cx="1440" cy="1440"/>
          </a:xfrm>
        </p:grpSpPr>
        <p:sp>
          <p:nvSpPr>
            <p:cNvPr id="1030" name="Rectangle 6">
              <a:extLst>
                <a:ext uri="{FF2B5EF4-FFF2-40B4-BE49-F238E27FC236}">
                  <a16:creationId xmlns:a16="http://schemas.microsoft.com/office/drawing/2014/main" id="{37C903B4-1AC0-13DB-214F-623E16A097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4080"/>
              <a:ext cx="96" cy="9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" name="Rectangle 7">
              <a:extLst>
                <a:ext uri="{FF2B5EF4-FFF2-40B4-BE49-F238E27FC236}">
                  <a16:creationId xmlns:a16="http://schemas.microsoft.com/office/drawing/2014/main" id="{8D80020D-9066-FD03-93B7-DC7D54ECB6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8" y="4080"/>
              <a:ext cx="96" cy="96"/>
            </a:xfrm>
            <a:prstGeom prst="rect">
              <a:avLst/>
            </a:prstGeom>
            <a:solidFill>
              <a:srgbClr val="FF8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" name="Rectangle 8">
              <a:extLst>
                <a:ext uri="{FF2B5EF4-FFF2-40B4-BE49-F238E27FC236}">
                  <a16:creationId xmlns:a16="http://schemas.microsoft.com/office/drawing/2014/main" id="{ADD14554-D42A-4828-D932-5CB46D5017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4080"/>
              <a:ext cx="96" cy="9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3" name="Rectangle 9">
              <a:extLst>
                <a:ext uri="{FF2B5EF4-FFF2-40B4-BE49-F238E27FC236}">
                  <a16:creationId xmlns:a16="http://schemas.microsoft.com/office/drawing/2014/main" id="{747C8FAE-1A57-D4E2-1D59-901EBB8A5A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4" y="4080"/>
              <a:ext cx="96" cy="96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" name="Rectangle 10">
              <a:extLst>
                <a:ext uri="{FF2B5EF4-FFF2-40B4-BE49-F238E27FC236}">
                  <a16:creationId xmlns:a16="http://schemas.microsoft.com/office/drawing/2014/main" id="{D6E4519D-DD75-C678-6680-DAD28D033B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2" y="4080"/>
              <a:ext cx="96" cy="96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5" name="Rectangle 11">
              <a:extLst>
                <a:ext uri="{FF2B5EF4-FFF2-40B4-BE49-F238E27FC236}">
                  <a16:creationId xmlns:a16="http://schemas.microsoft.com/office/drawing/2014/main" id="{6CC33F2C-731F-1BD7-640C-58B23D7BE3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0" y="4080"/>
              <a:ext cx="96" cy="96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6" name="Rectangle 12">
              <a:extLst>
                <a:ext uri="{FF2B5EF4-FFF2-40B4-BE49-F238E27FC236}">
                  <a16:creationId xmlns:a16="http://schemas.microsoft.com/office/drawing/2014/main" id="{E347D3A3-11EA-2F77-FD65-AE75E2747B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8" y="4080"/>
              <a:ext cx="96" cy="96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7" name="Rectangle 13">
              <a:extLst>
                <a:ext uri="{FF2B5EF4-FFF2-40B4-BE49-F238E27FC236}">
                  <a16:creationId xmlns:a16="http://schemas.microsoft.com/office/drawing/2014/main" id="{593D9C48-B7FC-2E47-0DC4-6BE4B61D67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4080"/>
              <a:ext cx="96" cy="96"/>
            </a:xfrm>
            <a:prstGeom prst="rect">
              <a:avLst/>
            </a:prstGeom>
            <a:solidFill>
              <a:srgbClr val="A000A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8" name="Rectangle 14">
              <a:extLst>
                <a:ext uri="{FF2B5EF4-FFF2-40B4-BE49-F238E27FC236}">
                  <a16:creationId xmlns:a16="http://schemas.microsoft.com/office/drawing/2014/main" id="{A7A4F7EB-6D89-B36B-9A8D-DFD19220A3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888"/>
              <a:ext cx="96" cy="96"/>
            </a:xfrm>
            <a:prstGeom prst="rect">
              <a:avLst/>
            </a:prstGeom>
            <a:solidFill>
              <a:srgbClr val="FF8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9" name="Rectangle 15">
              <a:extLst>
                <a:ext uri="{FF2B5EF4-FFF2-40B4-BE49-F238E27FC236}">
                  <a16:creationId xmlns:a16="http://schemas.microsoft.com/office/drawing/2014/main" id="{84EA8DF0-6E2F-97C5-BE40-9BDB3B7D8D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696"/>
              <a:ext cx="96" cy="9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0" name="Rectangle 16">
              <a:extLst>
                <a:ext uri="{FF2B5EF4-FFF2-40B4-BE49-F238E27FC236}">
                  <a16:creationId xmlns:a16="http://schemas.microsoft.com/office/drawing/2014/main" id="{9DE45815-970D-27D6-BAA9-F35E5643CD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504"/>
              <a:ext cx="96" cy="96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1" name="Rectangle 17">
              <a:extLst>
                <a:ext uri="{FF2B5EF4-FFF2-40B4-BE49-F238E27FC236}">
                  <a16:creationId xmlns:a16="http://schemas.microsoft.com/office/drawing/2014/main" id="{B8451392-B9A5-B3B3-9ABB-2B5EA24BC3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312"/>
              <a:ext cx="96" cy="96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2" name="Rectangle 18">
              <a:extLst>
                <a:ext uri="{FF2B5EF4-FFF2-40B4-BE49-F238E27FC236}">
                  <a16:creationId xmlns:a16="http://schemas.microsoft.com/office/drawing/2014/main" id="{C32483BA-C917-53B2-550E-0F67E050AD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120"/>
              <a:ext cx="96" cy="96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3" name="Rectangle 19">
              <a:extLst>
                <a:ext uri="{FF2B5EF4-FFF2-40B4-BE49-F238E27FC236}">
                  <a16:creationId xmlns:a16="http://schemas.microsoft.com/office/drawing/2014/main" id="{C94270ED-80CE-FF7A-74BD-1041BA266F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2928"/>
              <a:ext cx="96" cy="96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" name="Rectangle 20">
              <a:extLst>
                <a:ext uri="{FF2B5EF4-FFF2-40B4-BE49-F238E27FC236}">
                  <a16:creationId xmlns:a16="http://schemas.microsoft.com/office/drawing/2014/main" id="{0A8C4319-ADF6-7F79-A50D-8278C847E5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2736"/>
              <a:ext cx="96" cy="96"/>
            </a:xfrm>
            <a:prstGeom prst="rect">
              <a:avLst/>
            </a:prstGeom>
            <a:solidFill>
              <a:srgbClr val="A000A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46" name="Rectangle 22">
            <a:extLst>
              <a:ext uri="{FF2B5EF4-FFF2-40B4-BE49-F238E27FC236}">
                <a16:creationId xmlns:a16="http://schemas.microsoft.com/office/drawing/2014/main" id="{B20C77A8-E504-1559-F493-EDF0EFCCC8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819400" y="133350"/>
            <a:ext cx="18637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Slide Title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81000" indent="-3810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u"/>
        <a:defRPr sz="2400"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952500" indent="-3810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hlink"/>
        </a:buClr>
        <a:buSzPct val="65000"/>
        <a:buFont typeface="Monotype Sorts" charset="2"/>
        <a:buChar char="l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152400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80000"/>
        <a:buFont typeface="Wingdings" panose="05000000000000000000" pitchFamily="2" charset="2"/>
        <a:buChar char="®"/>
        <a:defRPr sz="2000" b="1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3pPr>
      <a:lvl4pPr marL="209550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8CF4EA"/>
        </a:buClr>
        <a:buSzPct val="100000"/>
        <a:buFont typeface="Wingdings" panose="05000000000000000000" pitchFamily="2" charset="2"/>
        <a:buChar char="¯"/>
        <a:defRPr b="1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4pPr>
      <a:lvl5pPr marL="2438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D1A5BDEC-444F-1DEC-105C-8F998EE135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31300" cy="68453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63DE8">
                  <a:gamma/>
                  <a:shade val="0"/>
                  <a:invGamma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2CDF07E2-866E-6D93-87B5-E11E2A9164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767013" y="2646363"/>
            <a:ext cx="3513137" cy="1573212"/>
          </a:xfrm>
          <a:noFill/>
          <a:ln/>
        </p:spPr>
        <p:txBody>
          <a:bodyPr/>
          <a:lstStyle/>
          <a:p>
            <a:pPr algn="ctr"/>
            <a:r>
              <a:rPr lang="en-US" altLang="en-US" sz="3600"/>
              <a:t>Arithmetic </a:t>
            </a:r>
            <a:br>
              <a:rPr lang="en-US" altLang="en-US" sz="3600"/>
            </a:br>
            <a:r>
              <a:rPr lang="en-US" altLang="en-US" sz="3600"/>
              <a:t>and </a:t>
            </a:r>
            <a:br>
              <a:rPr lang="en-US" altLang="en-US" sz="3600"/>
            </a:br>
            <a:r>
              <a:rPr lang="en-US" altLang="en-US" sz="3600"/>
              <a:t>Edited Pictures</a:t>
            </a:r>
          </a:p>
        </p:txBody>
      </p:sp>
    </p:spTree>
  </p:cSld>
  <p:clrMapOvr>
    <a:masterClrMapping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F4B60C29-C7FD-97B6-E9EE-FB45EE022D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19400" y="133350"/>
            <a:ext cx="2871788" cy="476250"/>
          </a:xfrm>
          <a:noFill/>
          <a:ln/>
        </p:spPr>
        <p:txBody>
          <a:bodyPr/>
          <a:lstStyle/>
          <a:p>
            <a:r>
              <a:rPr lang="en-US" altLang="en-US"/>
              <a:t>Edited Pictures.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6D4EB61B-C6DC-6E84-ECFB-3EC0A52D1F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9550" y="781050"/>
            <a:ext cx="8572500" cy="5410200"/>
          </a:xfrm>
          <a:noFill/>
          <a:ln/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altLang="en-US"/>
              <a:t>Edited Pictures are PICTURE clauses which </a:t>
            </a:r>
            <a:r>
              <a:rPr lang="en-US" altLang="en-US">
                <a:solidFill>
                  <a:schemeClr val="hlink"/>
                </a:solidFill>
              </a:rPr>
              <a:t>format</a:t>
            </a:r>
            <a:r>
              <a:rPr lang="en-US" altLang="en-US"/>
              <a:t> data intended for output to screen or printer.</a:t>
            </a:r>
          </a:p>
          <a:p>
            <a:pPr>
              <a:spcBef>
                <a:spcPct val="50000"/>
              </a:spcBef>
            </a:pPr>
            <a:r>
              <a:rPr lang="en-US" altLang="en-US"/>
              <a:t>To enable the data items to be formatted in a particular style COBOL provides additional picture symbols supplementing the basic </a:t>
            </a:r>
            <a:r>
              <a:rPr lang="en-US" altLang="en-US">
                <a:solidFill>
                  <a:schemeClr val="hlink"/>
                </a:solidFill>
              </a:rPr>
              <a:t>9</a:t>
            </a:r>
            <a:r>
              <a:rPr lang="en-US" altLang="en-US"/>
              <a:t>, </a:t>
            </a:r>
            <a:r>
              <a:rPr lang="en-US" altLang="en-US">
                <a:solidFill>
                  <a:schemeClr val="hlink"/>
                </a:solidFill>
              </a:rPr>
              <a:t>X</a:t>
            </a:r>
            <a:r>
              <a:rPr lang="en-US" altLang="en-US"/>
              <a:t>, </a:t>
            </a:r>
            <a:r>
              <a:rPr lang="en-US" altLang="en-US">
                <a:solidFill>
                  <a:schemeClr val="hlink"/>
                </a:solidFill>
              </a:rPr>
              <a:t>A</a:t>
            </a:r>
            <a:r>
              <a:rPr lang="en-US" altLang="en-US"/>
              <a:t>, </a:t>
            </a:r>
            <a:r>
              <a:rPr lang="en-US" altLang="en-US">
                <a:solidFill>
                  <a:schemeClr val="hlink"/>
                </a:solidFill>
              </a:rPr>
              <a:t>V</a:t>
            </a:r>
            <a:r>
              <a:rPr lang="en-US" altLang="en-US">
                <a:solidFill>
                  <a:schemeClr val="accent2"/>
                </a:solidFill>
              </a:rPr>
              <a:t> </a:t>
            </a:r>
            <a:r>
              <a:rPr lang="en-US" altLang="en-US"/>
              <a:t>and </a:t>
            </a:r>
            <a:r>
              <a:rPr lang="en-US" altLang="en-US">
                <a:solidFill>
                  <a:schemeClr val="hlink"/>
                </a:solidFill>
              </a:rPr>
              <a:t>S</a:t>
            </a:r>
            <a:r>
              <a:rPr lang="en-US" altLang="en-US"/>
              <a:t> symbols.</a:t>
            </a:r>
          </a:p>
          <a:p>
            <a:pPr>
              <a:spcBef>
                <a:spcPct val="50000"/>
              </a:spcBef>
            </a:pPr>
            <a:r>
              <a:rPr lang="en-US" altLang="en-US"/>
              <a:t>The additional symbols are referred to as “Edit Symbols” and PICTURE clauses which include edit symbols are called “Edited Pictures”.</a:t>
            </a:r>
          </a:p>
          <a:p>
            <a:pPr>
              <a:spcBef>
                <a:spcPct val="50000"/>
              </a:spcBef>
            </a:pPr>
            <a:r>
              <a:rPr lang="en-US" altLang="en-US"/>
              <a:t>The term edit is used because the edit symbols have the effect of changing, or editing, the data inserted into the edited item.</a:t>
            </a:r>
          </a:p>
          <a:p>
            <a:pPr>
              <a:spcBef>
                <a:spcPct val="50000"/>
              </a:spcBef>
            </a:pPr>
            <a:r>
              <a:rPr lang="en-US" altLang="en-US"/>
              <a:t>Edited items can </a:t>
            </a:r>
            <a:r>
              <a:rPr lang="en-US" altLang="en-US">
                <a:solidFill>
                  <a:schemeClr val="hlink"/>
                </a:solidFill>
              </a:rPr>
              <a:t>not</a:t>
            </a:r>
            <a:r>
              <a:rPr lang="en-US" altLang="en-US"/>
              <a:t> be used as operands in a computation but they may be used as the result or destination of a computation (i.e. to the right of the word GIVING).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7" dur="5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FDB3BB7B-8BE4-C89E-71A5-DCCFD31524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19400" y="133350"/>
            <a:ext cx="2516188" cy="476250"/>
          </a:xfrm>
          <a:noFill/>
          <a:ln/>
        </p:spPr>
        <p:txBody>
          <a:bodyPr/>
          <a:lstStyle/>
          <a:p>
            <a:r>
              <a:rPr lang="en-US" altLang="en-US"/>
              <a:t>Editing Types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E5462628-396C-D68E-9BD0-7817CF03B4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tabLst>
                <a:tab pos="762000" algn="l"/>
                <a:tab pos="1143000" algn="l"/>
                <a:tab pos="1524000" algn="l"/>
                <a:tab pos="1905000" algn="l"/>
              </a:tabLst>
            </a:pPr>
            <a:r>
              <a:rPr lang="en-US" altLang="en-US"/>
              <a:t>COBOL provides two basic types of editing</a:t>
            </a:r>
          </a:p>
          <a:p>
            <a:pPr>
              <a:buFont typeface="Wingdings" panose="05000000000000000000" pitchFamily="2" charset="2"/>
              <a:buNone/>
              <a:tabLst>
                <a:tab pos="762000" algn="l"/>
                <a:tab pos="1143000" algn="l"/>
                <a:tab pos="1524000" algn="l"/>
                <a:tab pos="1905000" algn="l"/>
              </a:tabLst>
            </a:pPr>
            <a:r>
              <a:rPr lang="en-US" altLang="en-US"/>
              <a:t>	</a:t>
            </a:r>
            <a:r>
              <a:rPr lang="en-US" altLang="en-US" sz="1800">
                <a:solidFill>
                  <a:schemeClr val="hlink"/>
                </a:solidFill>
                <a:latin typeface="Wingdings" panose="05000000000000000000" pitchFamily="2" charset="2"/>
              </a:rPr>
              <a:t>Œ</a:t>
            </a:r>
            <a:r>
              <a:rPr lang="en-US" altLang="en-US"/>
              <a:t>	Insertion Editing - 	which modifies a value by 	including additional items.</a:t>
            </a:r>
          </a:p>
          <a:p>
            <a:pPr>
              <a:buFont typeface="Wingdings" panose="05000000000000000000" pitchFamily="2" charset="2"/>
              <a:buNone/>
              <a:tabLst>
                <a:tab pos="762000" algn="l"/>
                <a:tab pos="1143000" algn="l"/>
                <a:tab pos="1524000" algn="l"/>
                <a:tab pos="1905000" algn="l"/>
              </a:tabLst>
            </a:pPr>
            <a:r>
              <a:rPr lang="en-US" altLang="en-US"/>
              <a:t>	</a:t>
            </a:r>
            <a:r>
              <a:rPr lang="en-US" altLang="en-US" sz="1800">
                <a:solidFill>
                  <a:schemeClr val="hlink"/>
                </a:solidFill>
                <a:latin typeface="Wingdings" panose="05000000000000000000" pitchFamily="2" charset="2"/>
              </a:rPr>
              <a:t></a:t>
            </a:r>
            <a:r>
              <a:rPr lang="en-US" altLang="en-US"/>
              <a:t>	Suppression and Replacement Editing -</a:t>
            </a:r>
            <a:br>
              <a:rPr lang="en-US" altLang="en-US"/>
            </a:br>
            <a:r>
              <a:rPr lang="en-US" altLang="en-US"/>
              <a:t>	which suppresses and replaces leading zeros.</a:t>
            </a:r>
          </a:p>
          <a:p>
            <a:pPr>
              <a:spcBef>
                <a:spcPct val="70000"/>
              </a:spcBef>
              <a:tabLst>
                <a:tab pos="762000" algn="l"/>
                <a:tab pos="1143000" algn="l"/>
                <a:tab pos="1524000" algn="l"/>
                <a:tab pos="1905000" algn="l"/>
              </a:tabLst>
            </a:pPr>
            <a:r>
              <a:rPr lang="en-US" altLang="en-US"/>
              <a:t>Each type has sub-categories</a:t>
            </a:r>
          </a:p>
          <a:p>
            <a:pPr>
              <a:buFont typeface="Wingdings" panose="05000000000000000000" pitchFamily="2" charset="2"/>
              <a:buNone/>
              <a:tabLst>
                <a:tab pos="762000" algn="l"/>
                <a:tab pos="1143000" algn="l"/>
                <a:tab pos="1524000" algn="l"/>
                <a:tab pos="1905000" algn="l"/>
              </a:tabLst>
            </a:pPr>
            <a:r>
              <a:rPr lang="en-US" altLang="en-US"/>
              <a:t>		</a:t>
            </a:r>
            <a:r>
              <a:rPr lang="en-US" altLang="en-US" sz="1800">
                <a:solidFill>
                  <a:schemeClr val="hlink"/>
                </a:solidFill>
                <a:latin typeface="Wingdings" panose="05000000000000000000" pitchFamily="2" charset="2"/>
              </a:rPr>
              <a:t>l	</a:t>
            </a:r>
            <a:r>
              <a:rPr lang="en-US" altLang="en-US"/>
              <a:t>Insertion editing</a:t>
            </a:r>
            <a:br>
              <a:rPr lang="en-US" altLang="en-US" sz="2800"/>
            </a:br>
            <a:r>
              <a:rPr lang="en-US" altLang="en-US"/>
              <a:t>			</a:t>
            </a:r>
            <a:r>
              <a:rPr lang="en-US" altLang="en-US" sz="1600">
                <a:solidFill>
                  <a:schemeClr val="tx2"/>
                </a:solidFill>
                <a:latin typeface="Wingdings" panose="05000000000000000000" pitchFamily="2" charset="2"/>
              </a:rPr>
              <a:t>®	</a:t>
            </a:r>
            <a:r>
              <a:rPr lang="en-US" altLang="en-US" sz="2000"/>
              <a:t>Simple Insertion</a:t>
            </a:r>
            <a:br>
              <a:rPr lang="en-US" altLang="en-US" sz="2000"/>
            </a:br>
            <a:r>
              <a:rPr lang="en-US" altLang="en-US" sz="1800"/>
              <a:t>			</a:t>
            </a:r>
            <a:r>
              <a:rPr lang="en-US" altLang="en-US" sz="1600">
                <a:solidFill>
                  <a:schemeClr val="tx2"/>
                </a:solidFill>
                <a:latin typeface="Wingdings" panose="05000000000000000000" pitchFamily="2" charset="2"/>
              </a:rPr>
              <a:t>®	</a:t>
            </a:r>
            <a:r>
              <a:rPr lang="en-US" altLang="en-US" sz="2000"/>
              <a:t>Special Insertion</a:t>
            </a:r>
            <a:br>
              <a:rPr lang="en-US" altLang="en-US"/>
            </a:br>
            <a:r>
              <a:rPr lang="en-US" altLang="en-US"/>
              <a:t>			</a:t>
            </a:r>
            <a:r>
              <a:rPr lang="en-US" altLang="en-US" sz="1600">
                <a:solidFill>
                  <a:schemeClr val="tx2"/>
                </a:solidFill>
                <a:latin typeface="Wingdings" panose="05000000000000000000" pitchFamily="2" charset="2"/>
              </a:rPr>
              <a:t>®	</a:t>
            </a:r>
            <a:r>
              <a:rPr lang="en-US" altLang="en-US" sz="2000"/>
              <a:t>Fixed Insertion</a:t>
            </a:r>
            <a:br>
              <a:rPr lang="en-US" altLang="en-US"/>
            </a:br>
            <a:r>
              <a:rPr lang="en-US" altLang="en-US"/>
              <a:t>			</a:t>
            </a:r>
            <a:r>
              <a:rPr lang="en-US" altLang="en-US" sz="1600">
                <a:solidFill>
                  <a:schemeClr val="tx2"/>
                </a:solidFill>
                <a:latin typeface="Wingdings" panose="05000000000000000000" pitchFamily="2" charset="2"/>
              </a:rPr>
              <a:t>®	</a:t>
            </a:r>
            <a:r>
              <a:rPr lang="en-US" altLang="en-US" sz="2000"/>
              <a:t>Floating Insertion</a:t>
            </a:r>
          </a:p>
          <a:p>
            <a:pPr>
              <a:buFont typeface="Wingdings" panose="05000000000000000000" pitchFamily="2" charset="2"/>
              <a:buNone/>
              <a:tabLst>
                <a:tab pos="762000" algn="l"/>
                <a:tab pos="1143000" algn="l"/>
                <a:tab pos="1524000" algn="l"/>
                <a:tab pos="1905000" algn="l"/>
              </a:tabLst>
            </a:pPr>
            <a:r>
              <a:rPr lang="en-US" altLang="en-US"/>
              <a:t>		</a:t>
            </a:r>
            <a:r>
              <a:rPr lang="en-US" altLang="en-US" sz="1800">
                <a:solidFill>
                  <a:schemeClr val="hlink"/>
                </a:solidFill>
                <a:latin typeface="Wingdings" panose="05000000000000000000" pitchFamily="2" charset="2"/>
              </a:rPr>
              <a:t>l</a:t>
            </a:r>
            <a:r>
              <a:rPr lang="en-US" altLang="en-US"/>
              <a:t>	Suppression and Replacement</a:t>
            </a:r>
            <a:br>
              <a:rPr lang="en-US" altLang="en-US"/>
            </a:br>
            <a:r>
              <a:rPr lang="en-US" altLang="en-US"/>
              <a:t>			</a:t>
            </a:r>
            <a:r>
              <a:rPr lang="en-US" altLang="en-US" sz="1600">
                <a:solidFill>
                  <a:schemeClr val="tx2"/>
                </a:solidFill>
                <a:latin typeface="Wingdings" panose="05000000000000000000" pitchFamily="2" charset="2"/>
              </a:rPr>
              <a:t>®	</a:t>
            </a:r>
            <a:r>
              <a:rPr lang="en-US" altLang="en-US" sz="2000"/>
              <a:t>Zero suppression and replacement with spaces</a:t>
            </a:r>
            <a:br>
              <a:rPr lang="en-US" altLang="en-US" sz="2000"/>
            </a:br>
            <a:r>
              <a:rPr lang="en-US" altLang="en-US" sz="2000"/>
              <a:t>			</a:t>
            </a:r>
            <a:r>
              <a:rPr lang="en-US" altLang="en-US" sz="1600">
                <a:solidFill>
                  <a:schemeClr val="tx2"/>
                </a:solidFill>
                <a:latin typeface="Wingdings" panose="05000000000000000000" pitchFamily="2" charset="2"/>
              </a:rPr>
              <a:t>®	</a:t>
            </a:r>
            <a:r>
              <a:rPr lang="en-US" altLang="en-US" sz="2000"/>
              <a:t>Zero suppression and replacement with asterisks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4F5378DD-6068-05FA-3793-63448DBC2D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19400" y="133350"/>
            <a:ext cx="2970213" cy="476250"/>
          </a:xfrm>
          <a:noFill/>
          <a:ln/>
        </p:spPr>
        <p:txBody>
          <a:bodyPr/>
          <a:lstStyle/>
          <a:p>
            <a:r>
              <a:rPr lang="en-US" altLang="en-US"/>
              <a:t>Editing Symbols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4338DB23-9488-ECB1-AEE5-78A7F98706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8838" y="2401888"/>
            <a:ext cx="7034212" cy="2312987"/>
          </a:xfrm>
          <a:prstGeom prst="rect">
            <a:avLst/>
          </a:prstGeom>
          <a:solidFill>
            <a:schemeClr val="accent1"/>
          </a:solidFill>
          <a:ln w="254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>
            <a:spAutoFit/>
          </a:bodyPr>
          <a:lstStyle>
            <a:lvl1pPr defTabSz="1123950">
              <a:tabLst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123950">
              <a:tabLst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123950">
              <a:tabLst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123950">
              <a:tabLst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123950">
              <a:tabLst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123950" fontAlgn="base">
              <a:spcBef>
                <a:spcPct val="0"/>
              </a:spcBef>
              <a:spcAft>
                <a:spcPct val="0"/>
              </a:spcAft>
              <a:tabLst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123950" fontAlgn="base">
              <a:spcBef>
                <a:spcPct val="0"/>
              </a:spcBef>
              <a:spcAft>
                <a:spcPct val="0"/>
              </a:spcAft>
              <a:tabLst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123950" fontAlgn="base">
              <a:spcBef>
                <a:spcPct val="0"/>
              </a:spcBef>
              <a:spcAft>
                <a:spcPct val="0"/>
              </a:spcAft>
              <a:tabLst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123950" fontAlgn="base">
              <a:spcBef>
                <a:spcPct val="0"/>
              </a:spcBef>
              <a:spcAft>
                <a:spcPct val="0"/>
              </a:spcAft>
              <a:tabLst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>
                <a:solidFill>
                  <a:srgbClr val="000000"/>
                </a:solidFill>
                <a:effectLst/>
              </a:rPr>
              <a:t>,  B  0   /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	Simple Insertion</a:t>
            </a:r>
          </a:p>
          <a:p>
            <a:r>
              <a:rPr lang="en-US" altLang="en-US" sz="2400">
                <a:solidFill>
                  <a:srgbClr val="000000"/>
                </a:solidFill>
                <a:effectLst/>
              </a:rPr>
              <a:t>    </a:t>
            </a:r>
            <a:r>
              <a:rPr lang="en-US" altLang="en-US" sz="2800">
                <a:solidFill>
                  <a:srgbClr val="000000"/>
                </a:solidFill>
                <a:effectLst/>
              </a:rPr>
              <a:t>.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	Special Insertion</a:t>
            </a:r>
          </a:p>
          <a:p>
            <a:r>
              <a:rPr lang="en-US" altLang="en-US" sz="2800">
                <a:solidFill>
                  <a:srgbClr val="000000"/>
                </a:solidFill>
                <a:effectLst/>
              </a:rPr>
              <a:t>+ - CR DB $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	Fixed Insertion</a:t>
            </a:r>
          </a:p>
          <a:p>
            <a:r>
              <a:rPr lang="en-US" altLang="en-US" sz="2800">
                <a:solidFill>
                  <a:srgbClr val="000000"/>
                </a:solidFill>
                <a:effectLst/>
              </a:rPr>
              <a:t>+ - S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	Floating Insertion</a:t>
            </a:r>
          </a:p>
          <a:p>
            <a:r>
              <a:rPr lang="en-US" altLang="en-US" sz="2800">
                <a:solidFill>
                  <a:srgbClr val="000000"/>
                </a:solidFill>
                <a:effectLst/>
              </a:rPr>
              <a:t> Z</a:t>
            </a:r>
            <a:r>
              <a:rPr lang="en-US" altLang="en-US" sz="3200">
                <a:solidFill>
                  <a:srgbClr val="000000"/>
                </a:solidFill>
                <a:effectLst/>
              </a:rPr>
              <a:t> *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	Suppression and Replacement </a:t>
            </a:r>
          </a:p>
        </p:txBody>
      </p:sp>
      <p:sp>
        <p:nvSpPr>
          <p:cNvPr id="26628" name="Rectangle 4">
            <a:extLst>
              <a:ext uri="{FF2B5EF4-FFF2-40B4-BE49-F238E27FC236}">
                <a16:creationId xmlns:a16="http://schemas.microsoft.com/office/drawing/2014/main" id="{611AFD6A-C1CC-93EF-1A16-2DAF8B502C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2488" y="1889125"/>
            <a:ext cx="4710112" cy="482600"/>
          </a:xfrm>
          <a:prstGeom prst="rect">
            <a:avLst/>
          </a:prstGeom>
          <a:solidFill>
            <a:schemeClr val="accent1"/>
          </a:solidFill>
          <a:ln w="254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r>
              <a:rPr lang="en-US" altLang="en-US">
                <a:solidFill>
                  <a:srgbClr val="00AE00"/>
                </a:solidFill>
                <a:effectLst/>
              </a:rPr>
              <a:t> </a:t>
            </a:r>
            <a:r>
              <a:rPr lang="en-US" altLang="en-US" sz="2400">
                <a:solidFill>
                  <a:srgbClr val="00AE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Edit Symbol        Editing Type</a:t>
            </a:r>
            <a:r>
              <a:rPr lang="en-US" altLang="en-US" sz="2400">
                <a:solidFill>
                  <a:srgbClr val="676767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</a:p>
        </p:txBody>
      </p:sp>
      <p:sp>
        <p:nvSpPr>
          <p:cNvPr id="26629" name="Line 5">
            <a:extLst>
              <a:ext uri="{FF2B5EF4-FFF2-40B4-BE49-F238E27FC236}">
                <a16:creationId xmlns:a16="http://schemas.microsoft.com/office/drawing/2014/main" id="{2C19E134-4938-0D74-AA90-681859D53B70}"/>
              </a:ext>
            </a:extLst>
          </p:cNvPr>
          <p:cNvSpPr>
            <a:spLocks noChangeShapeType="1"/>
          </p:cNvSpPr>
          <p:nvPr/>
        </p:nvSpPr>
        <p:spPr bwMode="auto">
          <a:xfrm>
            <a:off x="3057525" y="1905000"/>
            <a:ext cx="0" cy="28098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F5FDCD2C-A88C-46D5-8985-CC45C01A81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19400" y="133350"/>
            <a:ext cx="3049588" cy="476250"/>
          </a:xfrm>
          <a:noFill/>
          <a:ln/>
        </p:spPr>
        <p:txBody>
          <a:bodyPr/>
          <a:lstStyle/>
          <a:p>
            <a:r>
              <a:rPr lang="en-US" altLang="en-US"/>
              <a:t>Simple Insertion.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8C230612-5136-6652-2BCB-AC39993C56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950" y="1017588"/>
            <a:ext cx="7718425" cy="4922837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43684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>
            <a:lvl1pPr>
              <a:tabLst>
                <a:tab pos="1905000" algn="l"/>
                <a:tab pos="3238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905000" algn="l"/>
                <a:tab pos="3238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905000" algn="l"/>
                <a:tab pos="3238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905000" algn="l"/>
                <a:tab pos="3238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905000" algn="l"/>
                <a:tab pos="3238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905000" algn="l"/>
                <a:tab pos="3238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905000" algn="l"/>
                <a:tab pos="3238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905000" algn="l"/>
                <a:tab pos="3238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905000" algn="l"/>
                <a:tab pos="3238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Aft>
                <a:spcPct val="20000"/>
              </a:spcAft>
            </a:pPr>
            <a:r>
              <a:rPr lang="en-US" altLang="en-US" sz="2400">
                <a:solidFill>
                  <a:srgbClr val="00AE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Sending 		           Receiving</a:t>
            </a:r>
          </a:p>
          <a:p>
            <a:pPr>
              <a:spcAft>
                <a:spcPct val="20000"/>
              </a:spcAft>
            </a:pPr>
            <a:r>
              <a:rPr lang="en-US" altLang="en-US" sz="2400">
                <a:solidFill>
                  <a:srgbClr val="00AE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Picture        Data           Picture                Result</a:t>
            </a:r>
            <a:endParaRPr lang="en-US" altLang="en-US" sz="2400">
              <a:solidFill>
                <a:srgbClr val="676767"/>
              </a:solidFill>
              <a:effectLst/>
            </a:endParaRPr>
          </a:p>
          <a:p>
            <a:pPr>
              <a:spcAft>
                <a:spcPct val="20000"/>
              </a:spcAft>
            </a:pPr>
            <a:r>
              <a:rPr lang="en-US" altLang="en-US" sz="2400">
                <a:solidFill>
                  <a:srgbClr val="000000"/>
                </a:solidFill>
                <a:effectLst/>
              </a:rPr>
              <a:t>PIC 999999	123456	PIC 999</a:t>
            </a:r>
            <a:r>
              <a:rPr lang="en-US" altLang="en-US" sz="2400">
                <a:solidFill>
                  <a:srgbClr val="CF0E30"/>
                </a:solidFill>
                <a:effectLst/>
              </a:rPr>
              <a:t>,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999</a:t>
            </a:r>
          </a:p>
          <a:p>
            <a:pPr>
              <a:spcAft>
                <a:spcPct val="20000"/>
              </a:spcAft>
            </a:pPr>
            <a:r>
              <a:rPr lang="en-US" altLang="en-US" sz="2400">
                <a:solidFill>
                  <a:srgbClr val="000000"/>
                </a:solidFill>
                <a:effectLst/>
              </a:rPr>
              <a:t>PIC 9(6)	000078	PIC 9(3)</a:t>
            </a:r>
            <a:r>
              <a:rPr lang="en-US" altLang="en-US" sz="2400">
                <a:solidFill>
                  <a:srgbClr val="CF0E30"/>
                </a:solidFill>
                <a:effectLst/>
              </a:rPr>
              <a:t>,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9(3)</a:t>
            </a:r>
          </a:p>
          <a:p>
            <a:pPr>
              <a:spcAft>
                <a:spcPct val="20000"/>
              </a:spcAft>
            </a:pPr>
            <a:r>
              <a:rPr lang="en-US" altLang="en-US" sz="2400">
                <a:solidFill>
                  <a:srgbClr val="000000"/>
                </a:solidFill>
                <a:effectLst/>
              </a:rPr>
              <a:t>PIC 9(6)	000078	PIC ZZZ</a:t>
            </a:r>
            <a:r>
              <a:rPr lang="en-US" altLang="en-US" sz="2400">
                <a:solidFill>
                  <a:srgbClr val="CF0E30"/>
                </a:solidFill>
                <a:effectLst/>
              </a:rPr>
              <a:t>,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ZZZ</a:t>
            </a:r>
          </a:p>
          <a:p>
            <a:pPr>
              <a:spcAft>
                <a:spcPct val="20000"/>
              </a:spcAft>
            </a:pPr>
            <a:r>
              <a:rPr lang="en-US" altLang="en-US" sz="2400">
                <a:solidFill>
                  <a:srgbClr val="000000"/>
                </a:solidFill>
                <a:effectLst/>
              </a:rPr>
              <a:t>PIC 9(6)	000178	PIC ***</a:t>
            </a:r>
            <a:r>
              <a:rPr lang="en-US" altLang="en-US" sz="2400">
                <a:solidFill>
                  <a:srgbClr val="CF0E30"/>
                </a:solidFill>
                <a:effectLst/>
              </a:rPr>
              <a:t>,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***</a:t>
            </a:r>
          </a:p>
          <a:p>
            <a:pPr>
              <a:spcAft>
                <a:spcPct val="20000"/>
              </a:spcAft>
            </a:pPr>
            <a:r>
              <a:rPr lang="en-US" altLang="en-US" sz="2400">
                <a:solidFill>
                  <a:srgbClr val="000000"/>
                </a:solidFill>
                <a:effectLst/>
              </a:rPr>
              <a:t>PIC 9(6)	002178	PIC ***</a:t>
            </a:r>
            <a:r>
              <a:rPr lang="en-US" altLang="en-US" sz="2400">
                <a:solidFill>
                  <a:srgbClr val="CF0E30"/>
                </a:solidFill>
                <a:effectLst/>
              </a:rPr>
              <a:t>,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***</a:t>
            </a:r>
          </a:p>
          <a:p>
            <a:pPr>
              <a:spcAft>
                <a:spcPct val="20000"/>
              </a:spcAft>
            </a:pPr>
            <a:endParaRPr lang="en-US" altLang="en-US" sz="2400">
              <a:solidFill>
                <a:srgbClr val="000000"/>
              </a:solidFill>
              <a:effectLst/>
            </a:endParaRPr>
          </a:p>
          <a:p>
            <a:pPr>
              <a:spcAft>
                <a:spcPct val="20000"/>
              </a:spcAft>
            </a:pPr>
            <a:r>
              <a:rPr lang="en-US" altLang="en-US" sz="2400">
                <a:solidFill>
                  <a:srgbClr val="000000"/>
                </a:solidFill>
                <a:effectLst/>
              </a:rPr>
              <a:t>PIC 9(6)	120183	PIC 99</a:t>
            </a:r>
            <a:r>
              <a:rPr lang="en-US" altLang="en-US" sz="2400">
                <a:solidFill>
                  <a:srgbClr val="CF0E30"/>
                </a:solidFill>
                <a:effectLst/>
              </a:rPr>
              <a:t>B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99</a:t>
            </a:r>
            <a:r>
              <a:rPr lang="en-US" altLang="en-US" sz="2400">
                <a:solidFill>
                  <a:srgbClr val="CF0E30"/>
                </a:solidFill>
                <a:effectLst/>
              </a:rPr>
              <a:t>B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99</a:t>
            </a:r>
          </a:p>
          <a:p>
            <a:pPr>
              <a:spcAft>
                <a:spcPct val="20000"/>
              </a:spcAft>
            </a:pPr>
            <a:r>
              <a:rPr lang="en-US" altLang="en-US" sz="2400">
                <a:solidFill>
                  <a:srgbClr val="000000"/>
                </a:solidFill>
                <a:effectLst/>
              </a:rPr>
              <a:t>PIC 9(6)	120183	PIC 99</a:t>
            </a:r>
            <a:r>
              <a:rPr lang="en-US" altLang="en-US" sz="2400">
                <a:solidFill>
                  <a:srgbClr val="CF0E30"/>
                </a:solidFill>
                <a:effectLst/>
              </a:rPr>
              <a:t>/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99</a:t>
            </a:r>
            <a:r>
              <a:rPr lang="en-US" altLang="en-US" sz="2400">
                <a:solidFill>
                  <a:srgbClr val="CF0E30"/>
                </a:solidFill>
                <a:effectLst/>
              </a:rPr>
              <a:t>/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99</a:t>
            </a:r>
          </a:p>
          <a:p>
            <a:pPr>
              <a:spcAft>
                <a:spcPct val="20000"/>
              </a:spcAft>
            </a:pPr>
            <a:r>
              <a:rPr lang="en-US" altLang="en-US" sz="2400">
                <a:solidFill>
                  <a:srgbClr val="000000"/>
                </a:solidFill>
                <a:effectLst/>
              </a:rPr>
              <a:t>PIC 9(6)	 001245	PIC 99</a:t>
            </a:r>
            <a:r>
              <a:rPr lang="en-US" altLang="en-US" sz="2400">
                <a:solidFill>
                  <a:srgbClr val="CF0E30"/>
                </a:solidFill>
                <a:effectLst/>
              </a:rPr>
              <a:t>00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99</a:t>
            </a:r>
          </a:p>
        </p:txBody>
      </p:sp>
      <p:sp>
        <p:nvSpPr>
          <p:cNvPr id="28676" name="Rectangle 4">
            <a:extLst>
              <a:ext uri="{FF2B5EF4-FFF2-40B4-BE49-F238E27FC236}">
                <a16:creationId xmlns:a16="http://schemas.microsoft.com/office/drawing/2014/main" id="{AB5EFB44-D36A-71ED-2360-BFD9600916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267450" y="1836738"/>
            <a:ext cx="1990725" cy="3967162"/>
          </a:xfrm>
          <a:noFill/>
          <a:ln/>
        </p:spPr>
        <p:txBody>
          <a:bodyPr/>
          <a:lstStyle/>
          <a:p>
            <a:pPr>
              <a:lnSpc>
                <a:spcPct val="100000"/>
              </a:lnSpc>
              <a:spcBef>
                <a:spcPct val="0"/>
              </a:spcBef>
              <a:spcAft>
                <a:spcPct val="5000"/>
              </a:spcAft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bg1"/>
                </a:solidFill>
                <a:latin typeface="Courier New" panose="02070309020205020404" pitchFamily="49" charset="0"/>
              </a:rPr>
              <a:t>123</a:t>
            </a:r>
            <a:r>
              <a:rPr lang="en-US" altLang="en-US" sz="2800">
                <a:solidFill>
                  <a:schemeClr val="accent2"/>
                </a:solidFill>
                <a:latin typeface="Courier New" panose="02070309020205020404" pitchFamily="49" charset="0"/>
              </a:rPr>
              <a:t>,</a:t>
            </a:r>
            <a:r>
              <a:rPr lang="en-US" altLang="en-US" sz="2800">
                <a:solidFill>
                  <a:schemeClr val="bg1"/>
                </a:solidFill>
                <a:latin typeface="Courier New" panose="02070309020205020404" pitchFamily="49" charset="0"/>
              </a:rPr>
              <a:t>456</a:t>
            </a:r>
            <a:endParaRPr lang="en-US" altLang="en-US"/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ct val="5000"/>
              </a:spcAft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bg1"/>
                </a:solidFill>
                <a:latin typeface="Courier New" panose="02070309020205020404" pitchFamily="49" charset="0"/>
              </a:rPr>
              <a:t>000</a:t>
            </a:r>
            <a:r>
              <a:rPr lang="en-US" altLang="en-US" sz="2800">
                <a:solidFill>
                  <a:schemeClr val="accent2"/>
                </a:solidFill>
                <a:latin typeface="Courier New" panose="02070309020205020404" pitchFamily="49" charset="0"/>
              </a:rPr>
              <a:t>,</a:t>
            </a:r>
            <a:r>
              <a:rPr lang="en-US" altLang="en-US" sz="2800">
                <a:solidFill>
                  <a:schemeClr val="bg1"/>
                </a:solidFill>
                <a:latin typeface="Courier New" panose="02070309020205020404" pitchFamily="49" charset="0"/>
              </a:rPr>
              <a:t>078</a:t>
            </a:r>
            <a:endParaRPr lang="en-US" altLang="en-US"/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ct val="5000"/>
              </a:spcAft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bg1"/>
                </a:solidFill>
                <a:latin typeface="Courier New" panose="02070309020205020404" pitchFamily="49" charset="0"/>
              </a:rPr>
              <a:t>78</a:t>
            </a:r>
            <a:endParaRPr lang="en-US" altLang="en-US"/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ct val="5000"/>
              </a:spcAft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bg1"/>
                </a:solidFill>
                <a:latin typeface="Courier New" panose="02070309020205020404" pitchFamily="49" charset="0"/>
              </a:rPr>
              <a:t>****178</a:t>
            </a:r>
            <a:endParaRPr lang="en-US" altLang="en-US">
              <a:latin typeface="Courier New" panose="02070309020205020404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ct val="5000"/>
              </a:spcAft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bg1"/>
                </a:solidFill>
                <a:latin typeface="Courier New" panose="02070309020205020404" pitchFamily="49" charset="0"/>
              </a:rPr>
              <a:t>**2</a:t>
            </a:r>
            <a:r>
              <a:rPr lang="en-US" altLang="en-US" sz="2800">
                <a:solidFill>
                  <a:schemeClr val="accent2"/>
                </a:solidFill>
                <a:latin typeface="Courier New" panose="02070309020205020404" pitchFamily="49" charset="0"/>
              </a:rPr>
              <a:t>,</a:t>
            </a:r>
            <a:r>
              <a:rPr lang="en-US" altLang="en-US" sz="2800">
                <a:solidFill>
                  <a:schemeClr val="bg1"/>
                </a:solidFill>
                <a:latin typeface="Courier New" panose="02070309020205020404" pitchFamily="49" charset="0"/>
              </a:rPr>
              <a:t>178</a:t>
            </a:r>
            <a:endParaRPr lang="en-US" altLang="en-US">
              <a:latin typeface="Courier New" panose="02070309020205020404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ct val="5000"/>
              </a:spcAft>
              <a:buFont typeface="Wingdings" panose="05000000000000000000" pitchFamily="2" charset="2"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ct val="5000"/>
              </a:spcAft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bg1"/>
                </a:solidFill>
                <a:latin typeface="Courier New" panose="02070309020205020404" pitchFamily="49" charset="0"/>
              </a:rPr>
              <a:t>12</a:t>
            </a:r>
            <a:r>
              <a:rPr lang="en-US" altLang="en-US" sz="2800">
                <a:solidFill>
                  <a:schemeClr val="accent2"/>
                </a:solidFill>
                <a:latin typeface="Courier New" panose="02070309020205020404" pitchFamily="49" charset="0"/>
              </a:rPr>
              <a:t></a:t>
            </a:r>
            <a:r>
              <a:rPr lang="en-US" altLang="en-US" sz="2800">
                <a:solidFill>
                  <a:schemeClr val="bg1"/>
                </a:solidFill>
                <a:latin typeface="Courier New" panose="02070309020205020404" pitchFamily="49" charset="0"/>
              </a:rPr>
              <a:t>01</a:t>
            </a:r>
            <a:r>
              <a:rPr lang="en-US" altLang="en-US" sz="2800">
                <a:solidFill>
                  <a:schemeClr val="accent2"/>
                </a:solidFill>
                <a:latin typeface="Courier New" panose="02070309020205020404" pitchFamily="49" charset="0"/>
              </a:rPr>
              <a:t></a:t>
            </a:r>
            <a:r>
              <a:rPr lang="en-US" altLang="en-US" sz="2800">
                <a:solidFill>
                  <a:schemeClr val="bg1"/>
                </a:solidFill>
                <a:latin typeface="Courier New" panose="02070309020205020404" pitchFamily="49" charset="0"/>
              </a:rPr>
              <a:t>83</a:t>
            </a:r>
            <a:endParaRPr lang="en-US" altLang="en-US">
              <a:latin typeface="Courier New" panose="02070309020205020404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ct val="5000"/>
              </a:spcAft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bg1"/>
                </a:solidFill>
                <a:latin typeface="Courier New" panose="02070309020205020404" pitchFamily="49" charset="0"/>
              </a:rPr>
              <a:t>12</a:t>
            </a:r>
            <a:r>
              <a:rPr lang="en-US" altLang="en-US" sz="2800">
                <a:solidFill>
                  <a:schemeClr val="accent2"/>
                </a:solidFill>
                <a:latin typeface="Courier New" panose="02070309020205020404" pitchFamily="49" charset="0"/>
              </a:rPr>
              <a:t>/</a:t>
            </a:r>
            <a:r>
              <a:rPr lang="en-US" altLang="en-US" sz="2800">
                <a:solidFill>
                  <a:schemeClr val="bg1"/>
                </a:solidFill>
                <a:latin typeface="Courier New" panose="02070309020205020404" pitchFamily="49" charset="0"/>
              </a:rPr>
              <a:t>01</a:t>
            </a:r>
            <a:r>
              <a:rPr lang="en-US" altLang="en-US" sz="2800">
                <a:solidFill>
                  <a:schemeClr val="accent2"/>
                </a:solidFill>
                <a:latin typeface="Courier New" panose="02070309020205020404" pitchFamily="49" charset="0"/>
              </a:rPr>
              <a:t>/</a:t>
            </a:r>
            <a:r>
              <a:rPr lang="en-US" altLang="en-US" sz="2800">
                <a:solidFill>
                  <a:schemeClr val="bg1"/>
                </a:solidFill>
                <a:latin typeface="Courier New" panose="02070309020205020404" pitchFamily="49" charset="0"/>
              </a:rPr>
              <a:t>83</a:t>
            </a:r>
            <a:endParaRPr lang="en-US" altLang="en-US">
              <a:latin typeface="Courier New" panose="02070309020205020404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ct val="5000"/>
              </a:spcAft>
              <a:buFont typeface="Wingdings" panose="05000000000000000000" pitchFamily="2" charset="2"/>
              <a:buNone/>
            </a:pPr>
            <a:r>
              <a:rPr lang="en-US" altLang="en-US" sz="2800">
                <a:latin typeface="Courier New" panose="02070309020205020404" pitchFamily="49" charset="0"/>
              </a:rPr>
              <a:t>  </a:t>
            </a:r>
            <a:r>
              <a:rPr lang="en-US" altLang="en-US" sz="2800">
                <a:solidFill>
                  <a:schemeClr val="bg1"/>
                </a:solidFill>
                <a:latin typeface="Courier New" panose="02070309020205020404" pitchFamily="49" charset="0"/>
              </a:rPr>
              <a:t>12</a:t>
            </a:r>
            <a:r>
              <a:rPr lang="en-US" altLang="en-US" sz="2800">
                <a:solidFill>
                  <a:schemeClr val="accent2"/>
                </a:solidFill>
                <a:latin typeface="Courier New" panose="02070309020205020404" pitchFamily="49" charset="0"/>
              </a:rPr>
              <a:t>00</a:t>
            </a:r>
            <a:r>
              <a:rPr lang="en-US" altLang="en-US" sz="2800">
                <a:solidFill>
                  <a:schemeClr val="bg1"/>
                </a:solidFill>
                <a:latin typeface="Courier New" panose="02070309020205020404" pitchFamily="49" charset="0"/>
              </a:rPr>
              <a:t>45</a:t>
            </a:r>
          </a:p>
        </p:txBody>
      </p:sp>
      <p:sp>
        <p:nvSpPr>
          <p:cNvPr id="28677" name="Line 5">
            <a:extLst>
              <a:ext uri="{FF2B5EF4-FFF2-40B4-BE49-F238E27FC236}">
                <a16:creationId xmlns:a16="http://schemas.microsoft.com/office/drawing/2014/main" id="{66FC2CD3-F596-FC10-0796-DF1801F31040}"/>
              </a:ext>
            </a:extLst>
          </p:cNvPr>
          <p:cNvSpPr>
            <a:spLocks noChangeShapeType="1"/>
          </p:cNvSpPr>
          <p:nvPr/>
        </p:nvSpPr>
        <p:spPr bwMode="auto">
          <a:xfrm>
            <a:off x="504825" y="1476375"/>
            <a:ext cx="771525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8" name="Line 6">
            <a:extLst>
              <a:ext uri="{FF2B5EF4-FFF2-40B4-BE49-F238E27FC236}">
                <a16:creationId xmlns:a16="http://schemas.microsoft.com/office/drawing/2014/main" id="{FBC8A473-9C50-A718-BCE3-D25A58E1A4EF}"/>
              </a:ext>
            </a:extLst>
          </p:cNvPr>
          <p:cNvSpPr>
            <a:spLocks noChangeShapeType="1"/>
          </p:cNvSpPr>
          <p:nvPr/>
        </p:nvSpPr>
        <p:spPr bwMode="auto">
          <a:xfrm>
            <a:off x="2324100" y="1466850"/>
            <a:ext cx="0" cy="44577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9" name="Line 7">
            <a:extLst>
              <a:ext uri="{FF2B5EF4-FFF2-40B4-BE49-F238E27FC236}">
                <a16:creationId xmlns:a16="http://schemas.microsoft.com/office/drawing/2014/main" id="{27875BE7-BDC8-C21E-2B1E-E3E6E3DC4127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" y="1885950"/>
            <a:ext cx="7705725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0" name="Line 8">
            <a:extLst>
              <a:ext uri="{FF2B5EF4-FFF2-40B4-BE49-F238E27FC236}">
                <a16:creationId xmlns:a16="http://schemas.microsoft.com/office/drawing/2014/main" id="{728EB3F6-31A6-2145-6598-629A2748AC19}"/>
              </a:ext>
            </a:extLst>
          </p:cNvPr>
          <p:cNvSpPr>
            <a:spLocks noChangeShapeType="1"/>
          </p:cNvSpPr>
          <p:nvPr/>
        </p:nvSpPr>
        <p:spPr bwMode="auto">
          <a:xfrm>
            <a:off x="3724275" y="1009650"/>
            <a:ext cx="0" cy="492442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1" name="Line 9">
            <a:extLst>
              <a:ext uri="{FF2B5EF4-FFF2-40B4-BE49-F238E27FC236}">
                <a16:creationId xmlns:a16="http://schemas.microsoft.com/office/drawing/2014/main" id="{BA3B1E64-196A-AB5A-2250-D34173D53A36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4588" y="1481138"/>
            <a:ext cx="0" cy="44577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86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286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286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286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7" dur="500"/>
                                        <p:tgtEl>
                                          <p:spTgt spid="286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2" dur="500"/>
                                        <p:tgtEl>
                                          <p:spTgt spid="286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7" dur="500"/>
                                        <p:tgtEl>
                                          <p:spTgt spid="286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2" dur="500"/>
                                        <p:tgtEl>
                                          <p:spTgt spid="2867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6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4783C62A-C417-2862-429E-72AF1CA6EB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19400" y="133350"/>
            <a:ext cx="3128963" cy="476250"/>
          </a:xfrm>
          <a:noFill/>
          <a:ln/>
        </p:spPr>
        <p:txBody>
          <a:bodyPr/>
          <a:lstStyle/>
          <a:p>
            <a:r>
              <a:rPr lang="en-US" altLang="en-US"/>
              <a:t>Special Insertion.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99058E8B-2956-5E74-C745-004C1FC714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438" y="1622425"/>
            <a:ext cx="7737475" cy="3808413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>
            <a:lvl1pPr>
              <a:tabLst>
                <a:tab pos="1905000" algn="l"/>
                <a:tab pos="3238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905000" algn="l"/>
                <a:tab pos="3238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905000" algn="l"/>
                <a:tab pos="3238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905000" algn="l"/>
                <a:tab pos="3238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905000" algn="l"/>
                <a:tab pos="3238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905000" algn="l"/>
                <a:tab pos="3238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905000" algn="l"/>
                <a:tab pos="3238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905000" algn="l"/>
                <a:tab pos="3238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905000" algn="l"/>
                <a:tab pos="3238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Aft>
                <a:spcPct val="20000"/>
              </a:spcAft>
            </a:pPr>
            <a:r>
              <a:rPr lang="en-US" altLang="en-US" sz="2400">
                <a:solidFill>
                  <a:srgbClr val="00AE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Sending 		           Receiving</a:t>
            </a:r>
          </a:p>
          <a:p>
            <a:pPr>
              <a:spcAft>
                <a:spcPct val="20000"/>
              </a:spcAft>
            </a:pPr>
            <a:r>
              <a:rPr lang="en-US" altLang="en-US" sz="2400">
                <a:solidFill>
                  <a:srgbClr val="00AE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Picture        Data           Picture                Result</a:t>
            </a:r>
            <a:endParaRPr lang="en-US" altLang="en-US" sz="2400">
              <a:solidFill>
                <a:srgbClr val="676767"/>
              </a:solidFill>
              <a:effectLst/>
            </a:endParaRPr>
          </a:p>
          <a:p>
            <a:pPr>
              <a:spcAft>
                <a:spcPct val="90000"/>
              </a:spcAft>
            </a:pPr>
            <a:r>
              <a:rPr lang="en-US" altLang="en-US" sz="2400">
                <a:solidFill>
                  <a:srgbClr val="000000"/>
                </a:solidFill>
                <a:effectLst/>
              </a:rPr>
              <a:t>PIC 999V99	12345	PIC 999</a:t>
            </a:r>
            <a:r>
              <a:rPr lang="en-US" altLang="en-US" sz="2400">
                <a:solidFill>
                  <a:srgbClr val="CF0E30"/>
                </a:solidFill>
                <a:effectLst/>
              </a:rPr>
              <a:t>.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99</a:t>
            </a:r>
          </a:p>
          <a:p>
            <a:pPr>
              <a:spcAft>
                <a:spcPct val="90000"/>
              </a:spcAft>
            </a:pPr>
            <a:r>
              <a:rPr lang="en-US" altLang="en-US" sz="2400">
                <a:solidFill>
                  <a:srgbClr val="000000"/>
                </a:solidFill>
                <a:effectLst/>
              </a:rPr>
              <a:t>PIC 999V99	0234</a:t>
            </a:r>
            <a:r>
              <a:rPr lang="en-US" altLang="en-US" sz="2400">
                <a:solidFill>
                  <a:srgbClr val="CF0E30"/>
                </a:solidFill>
                <a:effectLst/>
              </a:rPr>
              <a:t>5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	PIC 999</a:t>
            </a:r>
            <a:r>
              <a:rPr lang="en-US" altLang="en-US" sz="2400">
                <a:solidFill>
                  <a:srgbClr val="CF0E30"/>
                </a:solidFill>
                <a:effectLst/>
              </a:rPr>
              <a:t>.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9</a:t>
            </a:r>
          </a:p>
          <a:p>
            <a:pPr>
              <a:spcAft>
                <a:spcPct val="90000"/>
              </a:spcAft>
            </a:pPr>
            <a:r>
              <a:rPr lang="en-US" altLang="en-US" sz="2400">
                <a:solidFill>
                  <a:srgbClr val="000000"/>
                </a:solidFill>
                <a:effectLst/>
              </a:rPr>
              <a:t>PIC 999V99	</a:t>
            </a:r>
            <a:r>
              <a:rPr lang="en-US" altLang="en-US" sz="2400">
                <a:solidFill>
                  <a:srgbClr val="CF0E30"/>
                </a:solidFill>
                <a:effectLst/>
              </a:rPr>
              <a:t>5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1234	PIC 99</a:t>
            </a:r>
            <a:r>
              <a:rPr lang="en-US" altLang="en-US" sz="2400">
                <a:solidFill>
                  <a:srgbClr val="CF0E30"/>
                </a:solidFill>
                <a:effectLst/>
              </a:rPr>
              <a:t>.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99</a:t>
            </a:r>
          </a:p>
          <a:p>
            <a:pPr>
              <a:spcAft>
                <a:spcPct val="90000"/>
              </a:spcAft>
            </a:pPr>
            <a:r>
              <a:rPr lang="en-US" altLang="en-US" sz="2400">
                <a:solidFill>
                  <a:srgbClr val="000000"/>
                </a:solidFill>
                <a:effectLst/>
              </a:rPr>
              <a:t>PIC 999	456	PIC 999</a:t>
            </a:r>
            <a:r>
              <a:rPr lang="en-US" altLang="en-US" sz="2400">
                <a:solidFill>
                  <a:srgbClr val="CF0E30"/>
                </a:solidFill>
                <a:effectLst/>
              </a:rPr>
              <a:t>.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99</a:t>
            </a:r>
          </a:p>
          <a:p>
            <a:pPr>
              <a:spcAft>
                <a:spcPct val="20000"/>
              </a:spcAft>
            </a:pPr>
            <a:endParaRPr lang="en-US" altLang="en-US" sz="2400">
              <a:solidFill>
                <a:srgbClr val="000000"/>
              </a:solidFill>
              <a:effectLst/>
            </a:endParaRPr>
          </a:p>
        </p:txBody>
      </p:sp>
      <p:sp>
        <p:nvSpPr>
          <p:cNvPr id="30724" name="Line 4">
            <a:extLst>
              <a:ext uri="{FF2B5EF4-FFF2-40B4-BE49-F238E27FC236}">
                <a16:creationId xmlns:a16="http://schemas.microsoft.com/office/drawing/2014/main" id="{10F43548-1228-EEBB-C460-2393600C440A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4588" y="2071688"/>
            <a:ext cx="0" cy="33528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5" name="Line 5">
            <a:extLst>
              <a:ext uri="{FF2B5EF4-FFF2-40B4-BE49-F238E27FC236}">
                <a16:creationId xmlns:a16="http://schemas.microsoft.com/office/drawing/2014/main" id="{D90BE13C-952C-500B-D88D-CB0987F7F63E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4763" y="1614488"/>
            <a:ext cx="0" cy="3810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6" name="Line 6">
            <a:extLst>
              <a:ext uri="{FF2B5EF4-FFF2-40B4-BE49-F238E27FC236}">
                <a16:creationId xmlns:a16="http://schemas.microsoft.com/office/drawing/2014/main" id="{3ADC79A6-2E52-916A-2155-1CF2672F8CB3}"/>
              </a:ext>
            </a:extLst>
          </p:cNvPr>
          <p:cNvSpPr>
            <a:spLocks noChangeShapeType="1"/>
          </p:cNvSpPr>
          <p:nvPr/>
        </p:nvSpPr>
        <p:spPr bwMode="auto">
          <a:xfrm>
            <a:off x="6315075" y="2085975"/>
            <a:ext cx="0" cy="33432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7" name="Rectangle 7">
            <a:extLst>
              <a:ext uri="{FF2B5EF4-FFF2-40B4-BE49-F238E27FC236}">
                <a16:creationId xmlns:a16="http://schemas.microsoft.com/office/drawing/2014/main" id="{40D7D451-3CA4-A584-4FCB-9DDD30AE7C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357938" y="2441575"/>
            <a:ext cx="1876425" cy="2624138"/>
          </a:xfrm>
          <a:noFill/>
          <a:ln/>
        </p:spPr>
        <p:txBody>
          <a:bodyPr/>
          <a:lstStyle/>
          <a:p>
            <a:pPr>
              <a:lnSpc>
                <a:spcPct val="95000"/>
              </a:lnSpc>
              <a:spcBef>
                <a:spcPct val="0"/>
              </a:spcBef>
              <a:spcAft>
                <a:spcPct val="70000"/>
              </a:spcAft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bg1"/>
                </a:solidFill>
                <a:latin typeface="Courier New" panose="02070309020205020404" pitchFamily="49" charset="0"/>
              </a:rPr>
              <a:t>123</a:t>
            </a:r>
            <a:r>
              <a:rPr lang="en-US" altLang="en-US" sz="2800">
                <a:solidFill>
                  <a:schemeClr val="accent2"/>
                </a:solidFill>
                <a:latin typeface="Courier New" panose="02070309020205020404" pitchFamily="49" charset="0"/>
              </a:rPr>
              <a:t>.</a:t>
            </a:r>
            <a:r>
              <a:rPr lang="en-US" altLang="en-US" sz="2800">
                <a:solidFill>
                  <a:schemeClr val="bg1"/>
                </a:solidFill>
                <a:latin typeface="Courier New" panose="02070309020205020404" pitchFamily="49" charset="0"/>
              </a:rPr>
              <a:t>45</a:t>
            </a:r>
            <a:endParaRPr lang="en-US" altLang="en-US"/>
          </a:p>
          <a:p>
            <a:pPr>
              <a:lnSpc>
                <a:spcPct val="95000"/>
              </a:lnSpc>
              <a:spcBef>
                <a:spcPct val="0"/>
              </a:spcBef>
              <a:spcAft>
                <a:spcPct val="70000"/>
              </a:spcAft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bg1"/>
                </a:solidFill>
                <a:latin typeface="Courier New" panose="02070309020205020404" pitchFamily="49" charset="0"/>
              </a:rPr>
              <a:t>023</a:t>
            </a:r>
            <a:r>
              <a:rPr lang="en-US" altLang="en-US" sz="2800">
                <a:solidFill>
                  <a:schemeClr val="accent2"/>
                </a:solidFill>
                <a:latin typeface="Courier New" panose="02070309020205020404" pitchFamily="49" charset="0"/>
              </a:rPr>
              <a:t>.</a:t>
            </a:r>
            <a:r>
              <a:rPr lang="en-US" altLang="en-US" sz="2800">
                <a:solidFill>
                  <a:schemeClr val="bg1"/>
                </a:solidFill>
                <a:latin typeface="Courier New" panose="02070309020205020404" pitchFamily="49" charset="0"/>
              </a:rPr>
              <a:t>4</a:t>
            </a:r>
            <a:endParaRPr lang="en-US" altLang="en-US"/>
          </a:p>
          <a:p>
            <a:pPr>
              <a:lnSpc>
                <a:spcPct val="95000"/>
              </a:lnSpc>
              <a:spcBef>
                <a:spcPct val="0"/>
              </a:spcBef>
              <a:spcAft>
                <a:spcPct val="70000"/>
              </a:spcAft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bg1"/>
                </a:solidFill>
                <a:latin typeface="Courier New" panose="02070309020205020404" pitchFamily="49" charset="0"/>
              </a:rPr>
              <a:t> 12</a:t>
            </a:r>
            <a:r>
              <a:rPr lang="en-US" altLang="en-US" sz="2800">
                <a:solidFill>
                  <a:schemeClr val="accent2"/>
                </a:solidFill>
                <a:latin typeface="Courier New" panose="02070309020205020404" pitchFamily="49" charset="0"/>
              </a:rPr>
              <a:t>.</a:t>
            </a:r>
            <a:r>
              <a:rPr lang="en-US" altLang="en-US" sz="2800">
                <a:solidFill>
                  <a:schemeClr val="bg1"/>
                </a:solidFill>
                <a:latin typeface="Courier New" panose="02070309020205020404" pitchFamily="49" charset="0"/>
              </a:rPr>
              <a:t>34</a:t>
            </a:r>
          </a:p>
          <a:p>
            <a:pPr>
              <a:lnSpc>
                <a:spcPct val="95000"/>
              </a:lnSpc>
              <a:spcBef>
                <a:spcPct val="0"/>
              </a:spcBef>
              <a:spcAft>
                <a:spcPct val="70000"/>
              </a:spcAft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bg1"/>
                </a:solidFill>
                <a:latin typeface="Courier New" panose="02070309020205020404" pitchFamily="49" charset="0"/>
              </a:rPr>
              <a:t>456</a:t>
            </a:r>
            <a:r>
              <a:rPr lang="en-US" altLang="en-US" sz="2800">
                <a:solidFill>
                  <a:schemeClr val="accent2"/>
                </a:solidFill>
                <a:latin typeface="Courier New" panose="02070309020205020404" pitchFamily="49" charset="0"/>
              </a:rPr>
              <a:t>.</a:t>
            </a:r>
            <a:r>
              <a:rPr lang="en-US" altLang="en-US" sz="2800">
                <a:solidFill>
                  <a:schemeClr val="bg1"/>
                </a:solidFill>
                <a:latin typeface="Courier New" panose="02070309020205020404" pitchFamily="49" charset="0"/>
              </a:rPr>
              <a:t>00</a:t>
            </a:r>
          </a:p>
        </p:txBody>
      </p:sp>
      <p:sp>
        <p:nvSpPr>
          <p:cNvPr id="30728" name="Line 8">
            <a:extLst>
              <a:ext uri="{FF2B5EF4-FFF2-40B4-BE49-F238E27FC236}">
                <a16:creationId xmlns:a16="http://schemas.microsoft.com/office/drawing/2014/main" id="{59B95C93-C62F-F378-DAA6-7F688E57E7BB}"/>
              </a:ext>
            </a:extLst>
          </p:cNvPr>
          <p:cNvSpPr>
            <a:spLocks noChangeShapeType="1"/>
          </p:cNvSpPr>
          <p:nvPr/>
        </p:nvSpPr>
        <p:spPr bwMode="auto">
          <a:xfrm>
            <a:off x="595313" y="2081213"/>
            <a:ext cx="771525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9" name="Line 9">
            <a:extLst>
              <a:ext uri="{FF2B5EF4-FFF2-40B4-BE49-F238E27FC236}">
                <a16:creationId xmlns:a16="http://schemas.microsoft.com/office/drawing/2014/main" id="{379D6629-2CE0-B3B0-D789-156C3034AA68}"/>
              </a:ext>
            </a:extLst>
          </p:cNvPr>
          <p:cNvSpPr>
            <a:spLocks noChangeShapeType="1"/>
          </p:cNvSpPr>
          <p:nvPr/>
        </p:nvSpPr>
        <p:spPr bwMode="auto">
          <a:xfrm>
            <a:off x="585788" y="2490788"/>
            <a:ext cx="7724775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0732" name="Group 12">
            <a:extLst>
              <a:ext uri="{FF2B5EF4-FFF2-40B4-BE49-F238E27FC236}">
                <a16:creationId xmlns:a16="http://schemas.microsoft.com/office/drawing/2014/main" id="{C0CCA231-5D83-9C2A-F1C5-4EF49F7D4CF2}"/>
              </a:ext>
            </a:extLst>
          </p:cNvPr>
          <p:cNvGrpSpPr>
            <a:grpSpLocks/>
          </p:cNvGrpSpPr>
          <p:nvPr/>
        </p:nvGrpSpPr>
        <p:grpSpPr bwMode="auto">
          <a:xfrm>
            <a:off x="3016250" y="2854325"/>
            <a:ext cx="187325" cy="293688"/>
            <a:chOff x="1900" y="1798"/>
            <a:chExt cx="118" cy="185"/>
          </a:xfrm>
        </p:grpSpPr>
        <p:sp>
          <p:nvSpPr>
            <p:cNvPr id="30730" name="Oval 10">
              <a:extLst>
                <a:ext uri="{FF2B5EF4-FFF2-40B4-BE49-F238E27FC236}">
                  <a16:creationId xmlns:a16="http://schemas.microsoft.com/office/drawing/2014/main" id="{185D71CD-9B7E-F0B9-9F70-C6D126E9FC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9" y="1944"/>
              <a:ext cx="40" cy="39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folHlink"/>
              </a:solidFill>
              <a:round/>
              <a:headEnd/>
              <a:tailEnd/>
            </a:ln>
            <a:effectLst>
              <a:outerShdw dist="17961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1" name="AutoShape 11">
              <a:extLst>
                <a:ext uri="{FF2B5EF4-FFF2-40B4-BE49-F238E27FC236}">
                  <a16:creationId xmlns:a16="http://schemas.microsoft.com/office/drawing/2014/main" id="{8F1CC5E1-3B41-900D-6937-44C4EF0CAE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0" y="1798"/>
              <a:ext cx="118" cy="118"/>
            </a:xfrm>
            <a:prstGeom prst="upArrow">
              <a:avLst>
                <a:gd name="adj1" fmla="val 50000"/>
                <a:gd name="adj2" fmla="val 49995"/>
              </a:avLst>
            </a:prstGeom>
            <a:solidFill>
              <a:schemeClr val="bg2"/>
            </a:soli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0735" name="Group 15">
            <a:extLst>
              <a:ext uri="{FF2B5EF4-FFF2-40B4-BE49-F238E27FC236}">
                <a16:creationId xmlns:a16="http://schemas.microsoft.com/office/drawing/2014/main" id="{E607C36C-8D84-2CA1-3DE5-8F4354F2B7A2}"/>
              </a:ext>
            </a:extLst>
          </p:cNvPr>
          <p:cNvGrpSpPr>
            <a:grpSpLocks/>
          </p:cNvGrpSpPr>
          <p:nvPr/>
        </p:nvGrpSpPr>
        <p:grpSpPr bwMode="auto">
          <a:xfrm>
            <a:off x="3016250" y="3540125"/>
            <a:ext cx="187325" cy="293688"/>
            <a:chOff x="1900" y="2230"/>
            <a:chExt cx="118" cy="185"/>
          </a:xfrm>
        </p:grpSpPr>
        <p:sp>
          <p:nvSpPr>
            <p:cNvPr id="30733" name="Oval 13">
              <a:extLst>
                <a:ext uri="{FF2B5EF4-FFF2-40B4-BE49-F238E27FC236}">
                  <a16:creationId xmlns:a16="http://schemas.microsoft.com/office/drawing/2014/main" id="{01F11BBA-70EC-047A-A03D-4C2B9F38A6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9" y="2376"/>
              <a:ext cx="40" cy="39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folHlink"/>
              </a:solidFill>
              <a:round/>
              <a:headEnd/>
              <a:tailEnd/>
            </a:ln>
            <a:effectLst>
              <a:outerShdw dist="17961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4" name="AutoShape 14">
              <a:extLst>
                <a:ext uri="{FF2B5EF4-FFF2-40B4-BE49-F238E27FC236}">
                  <a16:creationId xmlns:a16="http://schemas.microsoft.com/office/drawing/2014/main" id="{F902D74E-7F43-5DA5-12A1-21A318CF5E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0" y="2230"/>
              <a:ext cx="118" cy="118"/>
            </a:xfrm>
            <a:prstGeom prst="upArrow">
              <a:avLst>
                <a:gd name="adj1" fmla="val 50000"/>
                <a:gd name="adj2" fmla="val 49995"/>
              </a:avLst>
            </a:prstGeom>
            <a:solidFill>
              <a:schemeClr val="bg2"/>
            </a:soli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0738" name="Group 18">
            <a:extLst>
              <a:ext uri="{FF2B5EF4-FFF2-40B4-BE49-F238E27FC236}">
                <a16:creationId xmlns:a16="http://schemas.microsoft.com/office/drawing/2014/main" id="{71D38306-51C2-C690-0B81-C1C8187CFAB2}"/>
              </a:ext>
            </a:extLst>
          </p:cNvPr>
          <p:cNvGrpSpPr>
            <a:grpSpLocks/>
          </p:cNvGrpSpPr>
          <p:nvPr/>
        </p:nvGrpSpPr>
        <p:grpSpPr bwMode="auto">
          <a:xfrm>
            <a:off x="3016250" y="4240213"/>
            <a:ext cx="187325" cy="293687"/>
            <a:chOff x="1900" y="2671"/>
            <a:chExt cx="118" cy="185"/>
          </a:xfrm>
        </p:grpSpPr>
        <p:sp>
          <p:nvSpPr>
            <p:cNvPr id="30736" name="Oval 16">
              <a:extLst>
                <a:ext uri="{FF2B5EF4-FFF2-40B4-BE49-F238E27FC236}">
                  <a16:creationId xmlns:a16="http://schemas.microsoft.com/office/drawing/2014/main" id="{17187624-3D1A-2A14-C6F1-4816285F17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9" y="2817"/>
              <a:ext cx="40" cy="39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folHlink"/>
              </a:solidFill>
              <a:round/>
              <a:headEnd/>
              <a:tailEnd/>
            </a:ln>
            <a:effectLst>
              <a:outerShdw dist="17961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7" name="AutoShape 17">
              <a:extLst>
                <a:ext uri="{FF2B5EF4-FFF2-40B4-BE49-F238E27FC236}">
                  <a16:creationId xmlns:a16="http://schemas.microsoft.com/office/drawing/2014/main" id="{57BA9C97-FF97-242E-09B2-13462C8F1A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0" y="2671"/>
              <a:ext cx="118" cy="118"/>
            </a:xfrm>
            <a:prstGeom prst="upArrow">
              <a:avLst>
                <a:gd name="adj1" fmla="val 50000"/>
                <a:gd name="adj2" fmla="val 49995"/>
              </a:avLst>
            </a:prstGeom>
            <a:solidFill>
              <a:schemeClr val="bg2"/>
            </a:soli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0741" name="Group 21">
            <a:extLst>
              <a:ext uri="{FF2B5EF4-FFF2-40B4-BE49-F238E27FC236}">
                <a16:creationId xmlns:a16="http://schemas.microsoft.com/office/drawing/2014/main" id="{A7F9411A-A1D9-4FEF-B4B1-826D55E6D548}"/>
              </a:ext>
            </a:extLst>
          </p:cNvPr>
          <p:cNvGrpSpPr>
            <a:grpSpLocks/>
          </p:cNvGrpSpPr>
          <p:nvPr/>
        </p:nvGrpSpPr>
        <p:grpSpPr bwMode="auto">
          <a:xfrm>
            <a:off x="3016250" y="4940300"/>
            <a:ext cx="187325" cy="293688"/>
            <a:chOff x="1900" y="3112"/>
            <a:chExt cx="118" cy="185"/>
          </a:xfrm>
        </p:grpSpPr>
        <p:sp>
          <p:nvSpPr>
            <p:cNvPr id="30739" name="Oval 19">
              <a:extLst>
                <a:ext uri="{FF2B5EF4-FFF2-40B4-BE49-F238E27FC236}">
                  <a16:creationId xmlns:a16="http://schemas.microsoft.com/office/drawing/2014/main" id="{D8A6095F-FCEA-BF70-7FCC-B295A73FDB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9" y="3258"/>
              <a:ext cx="40" cy="39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folHlink"/>
              </a:solidFill>
              <a:round/>
              <a:headEnd/>
              <a:tailEnd/>
            </a:ln>
            <a:effectLst>
              <a:outerShdw dist="17961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0" name="AutoShape 20">
              <a:extLst>
                <a:ext uri="{FF2B5EF4-FFF2-40B4-BE49-F238E27FC236}">
                  <a16:creationId xmlns:a16="http://schemas.microsoft.com/office/drawing/2014/main" id="{258DF1A7-22A7-D4B2-A668-365BAFCCA8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0" y="3112"/>
              <a:ext cx="118" cy="118"/>
            </a:xfrm>
            <a:prstGeom prst="upArrow">
              <a:avLst>
                <a:gd name="adj1" fmla="val 50000"/>
                <a:gd name="adj2" fmla="val 49995"/>
              </a:avLst>
            </a:prstGeom>
            <a:solidFill>
              <a:schemeClr val="bg2"/>
            </a:soli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07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307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307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307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7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45FAF5C1-777D-7CB2-4D0A-504B96CE22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66838" y="180975"/>
            <a:ext cx="5735637" cy="476250"/>
          </a:xfrm>
          <a:noFill/>
          <a:ln/>
        </p:spPr>
        <p:txBody>
          <a:bodyPr/>
          <a:lstStyle/>
          <a:p>
            <a:r>
              <a:rPr lang="en-US" altLang="en-US"/>
              <a:t>Fixed Insertion - Plus and Minus.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C53717DD-99F5-B5F7-D790-0445739FAD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450" y="1293813"/>
            <a:ext cx="7451725" cy="4084637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>
            <a:lvl1pPr>
              <a:tabLst>
                <a:tab pos="1905000" algn="l"/>
                <a:tab pos="3238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905000" algn="l"/>
                <a:tab pos="3238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905000" algn="l"/>
                <a:tab pos="3238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905000" algn="l"/>
                <a:tab pos="3238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905000" algn="l"/>
                <a:tab pos="3238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905000" algn="l"/>
                <a:tab pos="3238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905000" algn="l"/>
                <a:tab pos="3238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905000" algn="l"/>
                <a:tab pos="3238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905000" algn="l"/>
                <a:tab pos="3238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Aft>
                <a:spcPct val="20000"/>
              </a:spcAft>
            </a:pPr>
            <a:r>
              <a:rPr lang="en-US" altLang="en-US" sz="2400">
                <a:solidFill>
                  <a:srgbClr val="00AE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Sending 		           Receiving</a:t>
            </a:r>
          </a:p>
          <a:p>
            <a:pPr>
              <a:spcAft>
                <a:spcPct val="20000"/>
              </a:spcAft>
            </a:pPr>
            <a:r>
              <a:rPr lang="en-US" altLang="en-US" sz="2400">
                <a:solidFill>
                  <a:srgbClr val="00AE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Picture        Data           Picture                Result</a:t>
            </a:r>
            <a:endParaRPr lang="en-US" altLang="en-US" sz="2400">
              <a:effectLst/>
            </a:endParaRPr>
          </a:p>
          <a:p>
            <a:pPr>
              <a:spcAft>
                <a:spcPct val="20000"/>
              </a:spcAft>
            </a:pPr>
            <a:r>
              <a:rPr lang="en-US" altLang="en-US" sz="2400">
                <a:solidFill>
                  <a:srgbClr val="000000"/>
                </a:solidFill>
                <a:effectLst/>
              </a:rPr>
              <a:t>PIC S999	 -123	PIC </a:t>
            </a:r>
            <a:r>
              <a:rPr lang="en-US" altLang="en-US" sz="2400">
                <a:solidFill>
                  <a:srgbClr val="CF0E30"/>
                </a:solidFill>
                <a:effectLst/>
              </a:rPr>
              <a:t>-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999</a:t>
            </a:r>
          </a:p>
          <a:p>
            <a:pPr>
              <a:spcAft>
                <a:spcPct val="20000"/>
              </a:spcAft>
            </a:pPr>
            <a:r>
              <a:rPr lang="en-US" altLang="en-US" sz="2400">
                <a:solidFill>
                  <a:srgbClr val="000000"/>
                </a:solidFill>
                <a:effectLst/>
              </a:rPr>
              <a:t>PIC S999	 -123	PIC  999</a:t>
            </a:r>
            <a:r>
              <a:rPr lang="en-US" altLang="en-US" sz="2400">
                <a:solidFill>
                  <a:srgbClr val="CF0E30"/>
                </a:solidFill>
                <a:effectLst/>
              </a:rPr>
              <a:t>-</a:t>
            </a:r>
            <a:endParaRPr lang="en-US" altLang="en-US" sz="2400">
              <a:solidFill>
                <a:srgbClr val="000000"/>
              </a:solidFill>
              <a:effectLst/>
            </a:endParaRPr>
          </a:p>
          <a:p>
            <a:pPr>
              <a:spcAft>
                <a:spcPct val="20000"/>
              </a:spcAft>
            </a:pPr>
            <a:r>
              <a:rPr lang="en-US" altLang="en-US" sz="2400">
                <a:solidFill>
                  <a:srgbClr val="000000"/>
                </a:solidFill>
                <a:effectLst/>
              </a:rPr>
              <a:t>PIC S999	+123	PIC </a:t>
            </a:r>
            <a:r>
              <a:rPr lang="en-US" altLang="en-US" sz="2400">
                <a:solidFill>
                  <a:srgbClr val="CF0E30"/>
                </a:solidFill>
                <a:effectLst/>
              </a:rPr>
              <a:t>-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999</a:t>
            </a:r>
          </a:p>
          <a:p>
            <a:pPr>
              <a:spcAft>
                <a:spcPct val="20000"/>
              </a:spcAft>
            </a:pPr>
            <a:endParaRPr lang="en-US" altLang="en-US" sz="2400">
              <a:solidFill>
                <a:srgbClr val="000000"/>
              </a:solidFill>
              <a:effectLst/>
            </a:endParaRPr>
          </a:p>
          <a:p>
            <a:pPr>
              <a:spcAft>
                <a:spcPct val="20000"/>
              </a:spcAft>
            </a:pPr>
            <a:r>
              <a:rPr lang="en-US" altLang="en-US" sz="2400">
                <a:solidFill>
                  <a:srgbClr val="000000"/>
                </a:solidFill>
                <a:effectLst/>
              </a:rPr>
              <a:t>PIC S9(5)	+12345	PIC </a:t>
            </a:r>
            <a:r>
              <a:rPr lang="en-US" altLang="en-US" sz="2400">
                <a:solidFill>
                  <a:srgbClr val="CF0E30"/>
                </a:solidFill>
                <a:effectLst/>
              </a:rPr>
              <a:t>+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9(5)</a:t>
            </a:r>
          </a:p>
          <a:p>
            <a:pPr>
              <a:spcAft>
                <a:spcPct val="20000"/>
              </a:spcAft>
            </a:pPr>
            <a:r>
              <a:rPr lang="en-US" altLang="en-US" sz="2400">
                <a:solidFill>
                  <a:srgbClr val="000000"/>
                </a:solidFill>
                <a:effectLst/>
              </a:rPr>
              <a:t>PIC S9(3)	-123	PIC </a:t>
            </a:r>
            <a:r>
              <a:rPr lang="en-US" altLang="en-US" sz="2400">
                <a:solidFill>
                  <a:srgbClr val="CF0E30"/>
                </a:solidFill>
                <a:effectLst/>
              </a:rPr>
              <a:t>+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9(3)</a:t>
            </a:r>
          </a:p>
          <a:p>
            <a:pPr>
              <a:spcAft>
                <a:spcPct val="20000"/>
              </a:spcAft>
            </a:pPr>
            <a:r>
              <a:rPr lang="en-US" altLang="en-US" sz="2400">
                <a:solidFill>
                  <a:srgbClr val="000000"/>
                </a:solidFill>
                <a:effectLst/>
              </a:rPr>
              <a:t>PIC S9(3)	-123	PIC 999</a:t>
            </a:r>
            <a:r>
              <a:rPr lang="en-US" altLang="en-US" sz="2400">
                <a:solidFill>
                  <a:srgbClr val="CF0E30"/>
                </a:solidFill>
                <a:effectLst/>
              </a:rPr>
              <a:t>+ </a:t>
            </a:r>
          </a:p>
        </p:txBody>
      </p:sp>
      <p:sp>
        <p:nvSpPr>
          <p:cNvPr id="32772" name="Rectangle 4">
            <a:extLst>
              <a:ext uri="{FF2B5EF4-FFF2-40B4-BE49-F238E27FC236}">
                <a16:creationId xmlns:a16="http://schemas.microsoft.com/office/drawing/2014/main" id="{2EA2D0AE-F252-11F4-ACCE-C854F1608C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457950" y="2112963"/>
            <a:ext cx="1647825" cy="3224212"/>
          </a:xfrm>
          <a:noFill/>
          <a:ln/>
        </p:spPr>
        <p:txBody>
          <a:bodyPr/>
          <a:lstStyle/>
          <a:p>
            <a:pPr>
              <a:lnSpc>
                <a:spcPct val="100000"/>
              </a:lnSpc>
              <a:spcBef>
                <a:spcPct val="0"/>
              </a:spcBef>
              <a:spcAft>
                <a:spcPct val="5000"/>
              </a:spcAft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accent2"/>
                </a:solidFill>
                <a:latin typeface="Courier New" panose="02070309020205020404" pitchFamily="49" charset="0"/>
              </a:rPr>
              <a:t>-</a:t>
            </a:r>
            <a:r>
              <a:rPr lang="en-US" altLang="en-US" sz="2800">
                <a:solidFill>
                  <a:schemeClr val="bg1"/>
                </a:solidFill>
                <a:latin typeface="Courier New" panose="02070309020205020404" pitchFamily="49" charset="0"/>
              </a:rPr>
              <a:t>123</a:t>
            </a:r>
            <a:endParaRPr lang="en-US" altLang="en-US"/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ct val="5000"/>
              </a:spcAft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bg1"/>
                </a:solidFill>
                <a:latin typeface="Courier New" panose="02070309020205020404" pitchFamily="49" charset="0"/>
              </a:rPr>
              <a:t>123</a:t>
            </a:r>
            <a:r>
              <a:rPr lang="en-US" altLang="en-US" sz="2800">
                <a:solidFill>
                  <a:schemeClr val="accent2"/>
                </a:solidFill>
                <a:latin typeface="Courier New" panose="02070309020205020404" pitchFamily="49" charset="0"/>
              </a:rPr>
              <a:t>-</a:t>
            </a:r>
            <a:endParaRPr lang="en-US" altLang="en-US"/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ct val="5000"/>
              </a:spcAft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accent2"/>
                </a:solidFill>
                <a:latin typeface="Courier New" panose="02070309020205020404" pitchFamily="49" charset="0"/>
              </a:rPr>
              <a:t></a:t>
            </a:r>
            <a:r>
              <a:rPr lang="en-US" altLang="en-US" sz="2800">
                <a:solidFill>
                  <a:schemeClr val="bg1"/>
                </a:solidFill>
                <a:latin typeface="Courier New" panose="02070309020205020404" pitchFamily="49" charset="0"/>
              </a:rPr>
              <a:t>123</a:t>
            </a:r>
            <a:br>
              <a:rPr lang="en-US" altLang="en-US"/>
            </a:br>
            <a:r>
              <a:rPr lang="en-US" altLang="en-US" sz="2800">
                <a:solidFill>
                  <a:schemeClr val="bg1"/>
                </a:solidFill>
                <a:latin typeface="Courier New" panose="02070309020205020404" pitchFamily="49" charset="0"/>
              </a:rPr>
              <a:t> </a:t>
            </a:r>
            <a:endParaRPr lang="en-US" altLang="en-US">
              <a:latin typeface="Courier New" panose="02070309020205020404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ct val="5000"/>
              </a:spcAft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accent2"/>
                </a:solidFill>
                <a:latin typeface="Courier New" panose="02070309020205020404" pitchFamily="49" charset="0"/>
              </a:rPr>
              <a:t>+</a:t>
            </a:r>
            <a:r>
              <a:rPr lang="en-US" altLang="en-US" sz="2800">
                <a:solidFill>
                  <a:schemeClr val="bg1"/>
                </a:solidFill>
                <a:latin typeface="Courier New" panose="02070309020205020404" pitchFamily="49" charset="0"/>
              </a:rPr>
              <a:t>12345</a:t>
            </a:r>
            <a:endParaRPr lang="en-US" altLang="en-US">
              <a:latin typeface="Courier New" panose="02070309020205020404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ct val="5000"/>
              </a:spcAft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accent2"/>
                </a:solidFill>
                <a:latin typeface="Courier New" panose="02070309020205020404" pitchFamily="49" charset="0"/>
              </a:rPr>
              <a:t>-</a:t>
            </a:r>
            <a:r>
              <a:rPr lang="en-US" altLang="en-US" sz="2800">
                <a:solidFill>
                  <a:schemeClr val="bg1"/>
                </a:solidFill>
                <a:latin typeface="Courier New" panose="02070309020205020404" pitchFamily="49" charset="0"/>
              </a:rPr>
              <a:t>123</a:t>
            </a:r>
            <a:endParaRPr lang="en-US" altLang="en-US">
              <a:latin typeface="Courier New" panose="02070309020205020404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ct val="5000"/>
              </a:spcAft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bg1"/>
                </a:solidFill>
                <a:latin typeface="Courier New" panose="02070309020205020404" pitchFamily="49" charset="0"/>
              </a:rPr>
              <a:t>123</a:t>
            </a:r>
            <a:r>
              <a:rPr lang="en-US" altLang="en-US" sz="2800">
                <a:solidFill>
                  <a:schemeClr val="accent2"/>
                </a:solidFill>
                <a:latin typeface="Courier New" panose="02070309020205020404" pitchFamily="49" charset="0"/>
              </a:rPr>
              <a:t>-</a:t>
            </a:r>
          </a:p>
        </p:txBody>
      </p:sp>
      <p:sp>
        <p:nvSpPr>
          <p:cNvPr id="32773" name="Line 5">
            <a:extLst>
              <a:ext uri="{FF2B5EF4-FFF2-40B4-BE49-F238E27FC236}">
                <a16:creationId xmlns:a16="http://schemas.microsoft.com/office/drawing/2014/main" id="{0E3F395C-84D9-7BE4-3C5E-AA29E54775D5}"/>
              </a:ext>
            </a:extLst>
          </p:cNvPr>
          <p:cNvSpPr>
            <a:spLocks noChangeShapeType="1"/>
          </p:cNvSpPr>
          <p:nvPr/>
        </p:nvSpPr>
        <p:spPr bwMode="auto">
          <a:xfrm>
            <a:off x="695325" y="1752600"/>
            <a:ext cx="7439025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4" name="Line 6">
            <a:extLst>
              <a:ext uri="{FF2B5EF4-FFF2-40B4-BE49-F238E27FC236}">
                <a16:creationId xmlns:a16="http://schemas.microsoft.com/office/drawing/2014/main" id="{880CB0ED-CEA1-9C9E-42E3-E9DE6615E424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1743075"/>
            <a:ext cx="0" cy="36195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5" name="Line 7">
            <a:extLst>
              <a:ext uri="{FF2B5EF4-FFF2-40B4-BE49-F238E27FC236}">
                <a16:creationId xmlns:a16="http://schemas.microsoft.com/office/drawing/2014/main" id="{80639FC2-2E3F-76A2-5D80-1F37814D4FAF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2162175"/>
            <a:ext cx="744855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6" name="Line 8">
            <a:extLst>
              <a:ext uri="{FF2B5EF4-FFF2-40B4-BE49-F238E27FC236}">
                <a16:creationId xmlns:a16="http://schemas.microsoft.com/office/drawing/2014/main" id="{3254A443-ECC7-F41E-58C2-B99FC6882DD8}"/>
              </a:ext>
            </a:extLst>
          </p:cNvPr>
          <p:cNvSpPr>
            <a:spLocks noChangeShapeType="1"/>
          </p:cNvSpPr>
          <p:nvPr/>
        </p:nvSpPr>
        <p:spPr bwMode="auto">
          <a:xfrm>
            <a:off x="3914775" y="1285875"/>
            <a:ext cx="0" cy="41052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7" name="Line 9">
            <a:extLst>
              <a:ext uri="{FF2B5EF4-FFF2-40B4-BE49-F238E27FC236}">
                <a16:creationId xmlns:a16="http://schemas.microsoft.com/office/drawing/2014/main" id="{E4C62E4C-A7E9-08F0-8B64-814C4103429D}"/>
              </a:ext>
            </a:extLst>
          </p:cNvPr>
          <p:cNvSpPr>
            <a:spLocks noChangeShapeType="1"/>
          </p:cNvSpPr>
          <p:nvPr/>
        </p:nvSpPr>
        <p:spPr bwMode="auto">
          <a:xfrm>
            <a:off x="6205538" y="1738313"/>
            <a:ext cx="0" cy="362902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32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2" dur="500"/>
                                        <p:tgtEl>
                                          <p:spTgt spid="327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7" dur="500"/>
                                        <p:tgtEl>
                                          <p:spTgt spid="327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2" dur="500"/>
                                        <p:tgtEl>
                                          <p:spTgt spid="327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7" dur="500"/>
                                        <p:tgtEl>
                                          <p:spTgt spid="327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2" dur="500"/>
                                        <p:tgtEl>
                                          <p:spTgt spid="327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2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2EEFB2A8-314C-0B91-BC6B-2B846045D1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28775" y="190500"/>
            <a:ext cx="5538788" cy="476250"/>
          </a:xfrm>
          <a:noFill/>
          <a:ln/>
        </p:spPr>
        <p:txBody>
          <a:bodyPr/>
          <a:lstStyle/>
          <a:p>
            <a:r>
              <a:rPr lang="en-US" altLang="en-US"/>
              <a:t>Fixed Insertion - Credit, Debit, $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AEC120DA-1B01-FA20-2B16-3C6035CEED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013" y="1341438"/>
            <a:ext cx="7718425" cy="4065587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>
            <a:lvl1pPr>
              <a:tabLst>
                <a:tab pos="1905000" algn="l"/>
                <a:tab pos="3238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905000" algn="l"/>
                <a:tab pos="3238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905000" algn="l"/>
                <a:tab pos="3238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905000" algn="l"/>
                <a:tab pos="3238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905000" algn="l"/>
                <a:tab pos="3238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905000" algn="l"/>
                <a:tab pos="3238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905000" algn="l"/>
                <a:tab pos="3238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905000" algn="l"/>
                <a:tab pos="3238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905000" algn="l"/>
                <a:tab pos="3238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Aft>
                <a:spcPct val="20000"/>
              </a:spcAft>
            </a:pPr>
            <a:r>
              <a:rPr lang="en-US" altLang="en-US" sz="2400">
                <a:solidFill>
                  <a:srgbClr val="676767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</a:t>
            </a:r>
            <a:r>
              <a:rPr lang="en-US" altLang="en-US" sz="2400">
                <a:solidFill>
                  <a:srgbClr val="00AE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Sending 		           Receiving</a:t>
            </a:r>
          </a:p>
          <a:p>
            <a:pPr>
              <a:spcAft>
                <a:spcPct val="20000"/>
              </a:spcAft>
            </a:pPr>
            <a:r>
              <a:rPr lang="en-US" altLang="en-US" sz="2400">
                <a:solidFill>
                  <a:srgbClr val="00AE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Picture        Data           Picture                Result</a:t>
            </a:r>
            <a:endParaRPr lang="en-US" altLang="en-US" sz="2400">
              <a:effectLst/>
            </a:endParaRPr>
          </a:p>
          <a:p>
            <a:pPr>
              <a:spcAft>
                <a:spcPct val="20000"/>
              </a:spcAft>
            </a:pPr>
            <a:r>
              <a:rPr lang="en-US" altLang="en-US" sz="2400">
                <a:solidFill>
                  <a:srgbClr val="000000"/>
                </a:solidFill>
                <a:effectLst/>
              </a:rPr>
              <a:t>PIC S9(4)	+1234	PIC 9(4)</a:t>
            </a:r>
            <a:r>
              <a:rPr lang="en-US" altLang="en-US" sz="2400">
                <a:solidFill>
                  <a:srgbClr val="CF0E30"/>
                </a:solidFill>
                <a:effectLst/>
              </a:rPr>
              <a:t>CR</a:t>
            </a:r>
            <a:endParaRPr lang="en-US" altLang="en-US" sz="2400">
              <a:solidFill>
                <a:srgbClr val="000000"/>
              </a:solidFill>
              <a:effectLst/>
            </a:endParaRPr>
          </a:p>
          <a:p>
            <a:pPr>
              <a:spcAft>
                <a:spcPct val="20000"/>
              </a:spcAft>
            </a:pPr>
            <a:r>
              <a:rPr lang="en-US" altLang="en-US" sz="2400">
                <a:solidFill>
                  <a:srgbClr val="000000"/>
                </a:solidFill>
                <a:effectLst/>
              </a:rPr>
              <a:t>PIC S9(4)	-1234	PIC 9(4)</a:t>
            </a:r>
            <a:r>
              <a:rPr lang="en-US" altLang="en-US" sz="2400">
                <a:solidFill>
                  <a:srgbClr val="CF0E30"/>
                </a:solidFill>
                <a:effectLst/>
              </a:rPr>
              <a:t>CR</a:t>
            </a:r>
            <a:endParaRPr lang="en-US" altLang="en-US" sz="2400">
              <a:solidFill>
                <a:srgbClr val="000000"/>
              </a:solidFill>
              <a:effectLst/>
            </a:endParaRPr>
          </a:p>
          <a:p>
            <a:pPr>
              <a:spcAft>
                <a:spcPct val="20000"/>
              </a:spcAft>
            </a:pPr>
            <a:r>
              <a:rPr lang="en-US" altLang="en-US" sz="2400">
                <a:solidFill>
                  <a:srgbClr val="000000"/>
                </a:solidFill>
                <a:effectLst/>
              </a:rPr>
              <a:t>PIC S9(4)	+1234	PIC 9(4)</a:t>
            </a:r>
            <a:r>
              <a:rPr lang="en-US" altLang="en-US" sz="2400">
                <a:solidFill>
                  <a:srgbClr val="CF0E30"/>
                </a:solidFill>
                <a:effectLst/>
              </a:rPr>
              <a:t>DB</a:t>
            </a:r>
            <a:endParaRPr lang="en-US" altLang="en-US" sz="2400">
              <a:solidFill>
                <a:srgbClr val="000000"/>
              </a:solidFill>
              <a:effectLst/>
            </a:endParaRPr>
          </a:p>
          <a:p>
            <a:pPr>
              <a:spcAft>
                <a:spcPct val="20000"/>
              </a:spcAft>
            </a:pPr>
            <a:r>
              <a:rPr lang="en-US" altLang="en-US" sz="2400">
                <a:solidFill>
                  <a:srgbClr val="000000"/>
                </a:solidFill>
                <a:effectLst/>
              </a:rPr>
              <a:t>PIC S9(4)	-1234	PIC 9(4)</a:t>
            </a:r>
            <a:r>
              <a:rPr lang="en-US" altLang="en-US" sz="2400">
                <a:solidFill>
                  <a:srgbClr val="CF0E30"/>
                </a:solidFill>
                <a:effectLst/>
              </a:rPr>
              <a:t>DB</a:t>
            </a:r>
            <a:endParaRPr lang="en-US" altLang="en-US" sz="2400">
              <a:solidFill>
                <a:srgbClr val="000000"/>
              </a:solidFill>
              <a:effectLst/>
            </a:endParaRPr>
          </a:p>
          <a:p>
            <a:pPr>
              <a:spcAft>
                <a:spcPct val="20000"/>
              </a:spcAft>
            </a:pPr>
            <a:endParaRPr lang="en-US" altLang="en-US" sz="2400">
              <a:solidFill>
                <a:srgbClr val="000000"/>
              </a:solidFill>
              <a:effectLst/>
            </a:endParaRPr>
          </a:p>
          <a:p>
            <a:pPr>
              <a:spcAft>
                <a:spcPct val="20000"/>
              </a:spcAft>
            </a:pPr>
            <a:r>
              <a:rPr lang="en-US" altLang="en-US" sz="2400">
                <a:solidFill>
                  <a:srgbClr val="000000"/>
                </a:solidFill>
                <a:effectLst/>
              </a:rPr>
              <a:t>PIC 9(4)	1234	PIC </a:t>
            </a:r>
            <a:r>
              <a:rPr lang="en-US" altLang="en-US" sz="2400">
                <a:solidFill>
                  <a:srgbClr val="CF0E30"/>
                </a:solidFill>
                <a:effectLst/>
              </a:rPr>
              <a:t>$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99999</a:t>
            </a:r>
          </a:p>
          <a:p>
            <a:pPr>
              <a:spcAft>
                <a:spcPct val="20000"/>
              </a:spcAft>
            </a:pPr>
            <a:r>
              <a:rPr lang="en-US" altLang="en-US" sz="2400">
                <a:solidFill>
                  <a:srgbClr val="000000"/>
                </a:solidFill>
                <a:effectLst/>
              </a:rPr>
              <a:t>PIC 9(4)	0000	PIC </a:t>
            </a:r>
            <a:r>
              <a:rPr lang="en-US" altLang="en-US" sz="2400">
                <a:solidFill>
                  <a:srgbClr val="CF0E30"/>
                </a:solidFill>
                <a:effectLst/>
              </a:rPr>
              <a:t>$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ZZZZZ</a:t>
            </a:r>
          </a:p>
        </p:txBody>
      </p:sp>
      <p:sp>
        <p:nvSpPr>
          <p:cNvPr id="34820" name="Rectangle 4">
            <a:extLst>
              <a:ext uri="{FF2B5EF4-FFF2-40B4-BE49-F238E27FC236}">
                <a16:creationId xmlns:a16="http://schemas.microsoft.com/office/drawing/2014/main" id="{CA4A1095-A0E8-36EF-D0D2-10CF28F46E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386513" y="2160588"/>
            <a:ext cx="1847850" cy="3195637"/>
          </a:xfrm>
          <a:noFill/>
          <a:ln/>
        </p:spPr>
        <p:txBody>
          <a:bodyPr/>
          <a:lstStyle/>
          <a:p>
            <a:pPr>
              <a:lnSpc>
                <a:spcPct val="100000"/>
              </a:lnSpc>
              <a:spcBef>
                <a:spcPct val="0"/>
              </a:spcBef>
              <a:spcAft>
                <a:spcPct val="5000"/>
              </a:spcAft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bg1"/>
                </a:solidFill>
                <a:latin typeface="Courier New" panose="02070309020205020404" pitchFamily="49" charset="0"/>
              </a:rPr>
              <a:t>1234</a:t>
            </a:r>
            <a:r>
              <a:rPr lang="en-US" altLang="en-US" sz="2800">
                <a:solidFill>
                  <a:schemeClr val="accent2"/>
                </a:solidFill>
                <a:latin typeface="Courier New" panose="02070309020205020404" pitchFamily="49" charset="0"/>
              </a:rPr>
              <a:t></a:t>
            </a:r>
            <a:endParaRPr lang="en-US" altLang="en-US"/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ct val="5000"/>
              </a:spcAft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bg1"/>
                </a:solidFill>
                <a:latin typeface="Courier New" panose="02070309020205020404" pitchFamily="49" charset="0"/>
              </a:rPr>
              <a:t>1234</a:t>
            </a:r>
            <a:r>
              <a:rPr lang="en-US" altLang="en-US" sz="2800">
                <a:solidFill>
                  <a:schemeClr val="accent2"/>
                </a:solidFill>
                <a:latin typeface="Courier New" panose="02070309020205020404" pitchFamily="49" charset="0"/>
              </a:rPr>
              <a:t>CR</a:t>
            </a:r>
            <a:endParaRPr lang="en-US" altLang="en-US"/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ct val="5000"/>
              </a:spcAft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bg1"/>
                </a:solidFill>
                <a:latin typeface="Courier New" panose="02070309020205020404" pitchFamily="49" charset="0"/>
              </a:rPr>
              <a:t>1223</a:t>
            </a:r>
            <a:r>
              <a:rPr lang="en-US" altLang="en-US" sz="2800">
                <a:solidFill>
                  <a:schemeClr val="accent2"/>
                </a:solidFill>
                <a:latin typeface="Courier New" panose="02070309020205020404" pitchFamily="49" charset="0"/>
              </a:rPr>
              <a:t></a:t>
            </a:r>
            <a:endParaRPr lang="en-US" altLang="en-US"/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ct val="5000"/>
              </a:spcAft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bg1"/>
                </a:solidFill>
                <a:latin typeface="Courier New" panose="02070309020205020404" pitchFamily="49" charset="0"/>
              </a:rPr>
              <a:t>1234</a:t>
            </a:r>
            <a:r>
              <a:rPr lang="en-US" altLang="en-US" sz="2800">
                <a:solidFill>
                  <a:schemeClr val="accent2"/>
                </a:solidFill>
                <a:latin typeface="Courier New" panose="02070309020205020404" pitchFamily="49" charset="0"/>
              </a:rPr>
              <a:t>DB</a:t>
            </a:r>
            <a:endParaRPr lang="en-US" altLang="en-US">
              <a:latin typeface="Courier New" panose="02070309020205020404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ct val="5000"/>
              </a:spcAft>
              <a:buFont typeface="Wingdings" panose="05000000000000000000" pitchFamily="2" charset="2"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ct val="5000"/>
              </a:spcAft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accent2"/>
                </a:solidFill>
                <a:latin typeface="Courier New" panose="02070309020205020404" pitchFamily="49" charset="0"/>
              </a:rPr>
              <a:t>$</a:t>
            </a:r>
            <a:r>
              <a:rPr lang="en-US" altLang="en-US" sz="2800">
                <a:solidFill>
                  <a:schemeClr val="bg1"/>
                </a:solidFill>
                <a:latin typeface="Courier New" panose="02070309020205020404" pitchFamily="49" charset="0"/>
              </a:rPr>
              <a:t>01234</a:t>
            </a:r>
            <a:endParaRPr lang="en-US" altLang="en-US">
              <a:latin typeface="Courier New" panose="02070309020205020404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ct val="5000"/>
              </a:spcAft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accent2"/>
                </a:solidFill>
                <a:latin typeface="Courier New" panose="02070309020205020404" pitchFamily="49" charset="0"/>
              </a:rPr>
              <a:t>$</a:t>
            </a:r>
          </a:p>
        </p:txBody>
      </p:sp>
      <p:sp>
        <p:nvSpPr>
          <p:cNvPr id="34821" name="Line 5">
            <a:extLst>
              <a:ext uri="{FF2B5EF4-FFF2-40B4-BE49-F238E27FC236}">
                <a16:creationId xmlns:a16="http://schemas.microsoft.com/office/drawing/2014/main" id="{283B25F9-55E9-C01A-7BBD-1190560717EE}"/>
              </a:ext>
            </a:extLst>
          </p:cNvPr>
          <p:cNvSpPr>
            <a:spLocks noChangeShapeType="1"/>
          </p:cNvSpPr>
          <p:nvPr/>
        </p:nvSpPr>
        <p:spPr bwMode="auto">
          <a:xfrm>
            <a:off x="623888" y="1800225"/>
            <a:ext cx="771525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2" name="Line 6">
            <a:extLst>
              <a:ext uri="{FF2B5EF4-FFF2-40B4-BE49-F238E27FC236}">
                <a16:creationId xmlns:a16="http://schemas.microsoft.com/office/drawing/2014/main" id="{F5E3504A-3481-135F-D07C-7159F436BF3F}"/>
              </a:ext>
            </a:extLst>
          </p:cNvPr>
          <p:cNvSpPr>
            <a:spLocks noChangeShapeType="1"/>
          </p:cNvSpPr>
          <p:nvPr/>
        </p:nvSpPr>
        <p:spPr bwMode="auto">
          <a:xfrm>
            <a:off x="2443163" y="1790700"/>
            <a:ext cx="0" cy="36147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3" name="Line 7">
            <a:extLst>
              <a:ext uri="{FF2B5EF4-FFF2-40B4-BE49-F238E27FC236}">
                <a16:creationId xmlns:a16="http://schemas.microsoft.com/office/drawing/2014/main" id="{CD06202C-E0AF-B928-206B-69203B4370B7}"/>
              </a:ext>
            </a:extLst>
          </p:cNvPr>
          <p:cNvSpPr>
            <a:spLocks noChangeShapeType="1"/>
          </p:cNvSpPr>
          <p:nvPr/>
        </p:nvSpPr>
        <p:spPr bwMode="auto">
          <a:xfrm>
            <a:off x="614363" y="2209800"/>
            <a:ext cx="7705725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4" name="Line 8">
            <a:extLst>
              <a:ext uri="{FF2B5EF4-FFF2-40B4-BE49-F238E27FC236}">
                <a16:creationId xmlns:a16="http://schemas.microsoft.com/office/drawing/2014/main" id="{DC52AB49-F41B-0155-CD5B-64139BC78BC8}"/>
              </a:ext>
            </a:extLst>
          </p:cNvPr>
          <p:cNvSpPr>
            <a:spLocks noChangeShapeType="1"/>
          </p:cNvSpPr>
          <p:nvPr/>
        </p:nvSpPr>
        <p:spPr bwMode="auto">
          <a:xfrm>
            <a:off x="3843338" y="1333500"/>
            <a:ext cx="0" cy="40957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5" name="Line 9">
            <a:extLst>
              <a:ext uri="{FF2B5EF4-FFF2-40B4-BE49-F238E27FC236}">
                <a16:creationId xmlns:a16="http://schemas.microsoft.com/office/drawing/2014/main" id="{E05108F9-01FC-D08C-FEAE-ADD3E43C2A9B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2200" y="1790700"/>
            <a:ext cx="0" cy="362902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34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2" dur="500"/>
                                        <p:tgtEl>
                                          <p:spTgt spid="348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7" dur="500"/>
                                        <p:tgtEl>
                                          <p:spTgt spid="348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2" dur="500"/>
                                        <p:tgtEl>
                                          <p:spTgt spid="348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7" dur="500"/>
                                        <p:tgtEl>
                                          <p:spTgt spid="348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2" dur="500"/>
                                        <p:tgtEl>
                                          <p:spTgt spid="348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0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AFBBA2B2-B6EF-39B3-70AA-EF015B7133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47950" y="133350"/>
            <a:ext cx="3265488" cy="476250"/>
          </a:xfrm>
          <a:noFill/>
          <a:ln/>
        </p:spPr>
        <p:txBody>
          <a:bodyPr/>
          <a:lstStyle/>
          <a:p>
            <a:r>
              <a:rPr lang="en-US" altLang="en-US"/>
              <a:t>Floating Insertion.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F2151FA0-8691-58CD-F579-4C850559CB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850" y="1270000"/>
            <a:ext cx="7985125" cy="4932363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>
            <a:lvl1pPr>
              <a:tabLst>
                <a:tab pos="1905000" algn="l"/>
                <a:tab pos="3238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905000" algn="l"/>
                <a:tab pos="3238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905000" algn="l"/>
                <a:tab pos="3238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905000" algn="l"/>
                <a:tab pos="3238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905000" algn="l"/>
                <a:tab pos="3238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905000" algn="l"/>
                <a:tab pos="3238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905000" algn="l"/>
                <a:tab pos="3238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905000" algn="l"/>
                <a:tab pos="3238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905000" algn="l"/>
                <a:tab pos="3238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Aft>
                <a:spcPct val="20000"/>
              </a:spcAft>
            </a:pPr>
            <a:r>
              <a:rPr lang="en-US" altLang="en-US" sz="2400">
                <a:solidFill>
                  <a:srgbClr val="676767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</a:t>
            </a:r>
            <a:r>
              <a:rPr lang="en-US" altLang="en-US" sz="2400">
                <a:solidFill>
                  <a:srgbClr val="00AE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Sending 		           Receiving</a:t>
            </a:r>
          </a:p>
          <a:p>
            <a:pPr>
              <a:spcAft>
                <a:spcPct val="20000"/>
              </a:spcAft>
            </a:pPr>
            <a:r>
              <a:rPr lang="en-US" altLang="en-US" sz="2400">
                <a:solidFill>
                  <a:srgbClr val="00AE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Picture        Data           Picture                   Result</a:t>
            </a:r>
            <a:endParaRPr lang="en-US" altLang="en-US" sz="2400">
              <a:effectLst/>
            </a:endParaRPr>
          </a:p>
          <a:p>
            <a:pPr>
              <a:spcAft>
                <a:spcPct val="20000"/>
              </a:spcAft>
            </a:pPr>
            <a:r>
              <a:rPr lang="en-US" altLang="en-US" sz="2400">
                <a:solidFill>
                  <a:srgbClr val="000000"/>
                </a:solidFill>
                <a:effectLst/>
              </a:rPr>
              <a:t>PIC 9(4)	  0000	PIC </a:t>
            </a:r>
            <a:r>
              <a:rPr lang="en-US" altLang="en-US" sz="2400">
                <a:solidFill>
                  <a:srgbClr val="CF0E30"/>
                </a:solidFill>
                <a:effectLst/>
              </a:rPr>
              <a:t>$$,$$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9</a:t>
            </a:r>
            <a:r>
              <a:rPr lang="en-US" altLang="en-US" sz="2400">
                <a:solidFill>
                  <a:srgbClr val="CF0E30"/>
                </a:solidFill>
                <a:effectLst/>
              </a:rPr>
              <a:t>.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99</a:t>
            </a:r>
          </a:p>
          <a:p>
            <a:pPr>
              <a:spcAft>
                <a:spcPct val="20000"/>
              </a:spcAft>
            </a:pPr>
            <a:r>
              <a:rPr lang="en-US" altLang="en-US" sz="2400">
                <a:solidFill>
                  <a:srgbClr val="000000"/>
                </a:solidFill>
                <a:effectLst/>
              </a:rPr>
              <a:t>PIC 9(4)	  0080	PIC </a:t>
            </a:r>
            <a:r>
              <a:rPr lang="en-US" altLang="en-US" sz="2400">
                <a:solidFill>
                  <a:srgbClr val="CF0E30"/>
                </a:solidFill>
                <a:effectLst/>
              </a:rPr>
              <a:t>$$,$$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9</a:t>
            </a:r>
            <a:r>
              <a:rPr lang="en-US" altLang="en-US" sz="2400">
                <a:solidFill>
                  <a:srgbClr val="CF0E30"/>
                </a:solidFill>
                <a:effectLst/>
              </a:rPr>
              <a:t>.00</a:t>
            </a:r>
            <a:endParaRPr lang="en-US" altLang="en-US" sz="2400">
              <a:solidFill>
                <a:srgbClr val="000000"/>
              </a:solidFill>
              <a:effectLst/>
            </a:endParaRPr>
          </a:p>
          <a:p>
            <a:pPr>
              <a:spcAft>
                <a:spcPct val="20000"/>
              </a:spcAft>
            </a:pPr>
            <a:r>
              <a:rPr lang="en-US" altLang="en-US" sz="2400">
                <a:solidFill>
                  <a:srgbClr val="000000"/>
                </a:solidFill>
                <a:effectLst/>
              </a:rPr>
              <a:t>PIC 9(4)	  0128	PIC </a:t>
            </a:r>
            <a:r>
              <a:rPr lang="en-US" altLang="en-US" sz="2400">
                <a:solidFill>
                  <a:srgbClr val="CF0E30"/>
                </a:solidFill>
                <a:effectLst/>
              </a:rPr>
              <a:t>$$,$$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9</a:t>
            </a:r>
            <a:r>
              <a:rPr lang="en-US" altLang="en-US" sz="2400">
                <a:solidFill>
                  <a:srgbClr val="CF0E30"/>
                </a:solidFill>
                <a:effectLst/>
              </a:rPr>
              <a:t>.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99</a:t>
            </a:r>
          </a:p>
          <a:p>
            <a:pPr>
              <a:spcAft>
                <a:spcPct val="20000"/>
              </a:spcAft>
            </a:pPr>
            <a:r>
              <a:rPr lang="en-US" altLang="en-US" sz="2400">
                <a:solidFill>
                  <a:srgbClr val="000000"/>
                </a:solidFill>
                <a:effectLst/>
              </a:rPr>
              <a:t>PIC 9(5)	 </a:t>
            </a:r>
            <a:r>
              <a:rPr lang="en-US" altLang="en-US" sz="2400">
                <a:solidFill>
                  <a:srgbClr val="CF0E30"/>
                </a:solidFill>
                <a:effectLst/>
              </a:rPr>
              <a:t> 5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7397	PIC </a:t>
            </a:r>
            <a:r>
              <a:rPr lang="en-US" altLang="en-US" sz="2400">
                <a:solidFill>
                  <a:srgbClr val="CF0E30"/>
                </a:solidFill>
                <a:effectLst/>
              </a:rPr>
              <a:t>$$,$$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9</a:t>
            </a:r>
          </a:p>
          <a:p>
            <a:pPr>
              <a:spcAft>
                <a:spcPct val="20000"/>
              </a:spcAft>
            </a:pPr>
            <a:endParaRPr lang="en-US" altLang="en-US" sz="2400">
              <a:solidFill>
                <a:srgbClr val="000000"/>
              </a:solidFill>
              <a:effectLst/>
            </a:endParaRPr>
          </a:p>
          <a:p>
            <a:pPr>
              <a:spcAft>
                <a:spcPct val="20000"/>
              </a:spcAft>
            </a:pPr>
            <a:r>
              <a:rPr lang="en-US" altLang="en-US" sz="2400">
                <a:solidFill>
                  <a:srgbClr val="000000"/>
                </a:solidFill>
                <a:effectLst/>
              </a:rPr>
              <a:t>PIC S9(4)	- 0005	PIC </a:t>
            </a:r>
            <a:r>
              <a:rPr lang="en-US" altLang="en-US" sz="2400">
                <a:solidFill>
                  <a:srgbClr val="CF0E30"/>
                </a:solidFill>
                <a:effectLst/>
              </a:rPr>
              <a:t>++++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9</a:t>
            </a:r>
          </a:p>
          <a:p>
            <a:pPr>
              <a:spcAft>
                <a:spcPct val="20000"/>
              </a:spcAft>
            </a:pPr>
            <a:r>
              <a:rPr lang="en-US" altLang="en-US" sz="2400">
                <a:solidFill>
                  <a:srgbClr val="000000"/>
                </a:solidFill>
                <a:effectLst/>
              </a:rPr>
              <a:t>PIC S9(4)	+0080	PIC </a:t>
            </a:r>
            <a:r>
              <a:rPr lang="en-US" altLang="en-US" sz="2400">
                <a:solidFill>
                  <a:srgbClr val="CF0E30"/>
                </a:solidFill>
                <a:effectLst/>
              </a:rPr>
              <a:t>++++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9</a:t>
            </a:r>
          </a:p>
          <a:p>
            <a:pPr>
              <a:spcAft>
                <a:spcPct val="20000"/>
              </a:spcAft>
            </a:pPr>
            <a:r>
              <a:rPr lang="en-US" altLang="en-US" sz="2400">
                <a:solidFill>
                  <a:srgbClr val="000000"/>
                </a:solidFill>
                <a:effectLst/>
              </a:rPr>
              <a:t>PIC S9(4)	- 0080	PIC </a:t>
            </a:r>
            <a:r>
              <a:rPr lang="en-US" altLang="en-US" sz="2400">
                <a:solidFill>
                  <a:srgbClr val="CF0E30"/>
                </a:solidFill>
                <a:effectLst/>
              </a:rPr>
              <a:t>- - - - 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9</a:t>
            </a:r>
          </a:p>
          <a:p>
            <a:pPr>
              <a:spcAft>
                <a:spcPct val="20000"/>
              </a:spcAft>
            </a:pPr>
            <a:r>
              <a:rPr lang="en-US" altLang="en-US" sz="2400">
                <a:solidFill>
                  <a:srgbClr val="000000"/>
                </a:solidFill>
                <a:effectLst/>
              </a:rPr>
              <a:t>PIC S9(5)	+</a:t>
            </a:r>
            <a:r>
              <a:rPr lang="en-US" altLang="en-US" sz="2400">
                <a:solidFill>
                  <a:srgbClr val="CF0E30"/>
                </a:solidFill>
                <a:effectLst/>
              </a:rPr>
              <a:t>7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1234	PIC </a:t>
            </a:r>
            <a:r>
              <a:rPr lang="en-US" altLang="en-US" sz="2400">
                <a:solidFill>
                  <a:srgbClr val="CF0E30"/>
                </a:solidFill>
                <a:effectLst/>
              </a:rPr>
              <a:t>- - - - 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9</a:t>
            </a:r>
          </a:p>
        </p:txBody>
      </p:sp>
      <p:sp>
        <p:nvSpPr>
          <p:cNvPr id="36868" name="Rectangle 4">
            <a:extLst>
              <a:ext uri="{FF2B5EF4-FFF2-40B4-BE49-F238E27FC236}">
                <a16:creationId xmlns:a16="http://schemas.microsoft.com/office/drawing/2014/main" id="{02485FB5-2968-5A68-44E9-8B4743F97C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72200" y="2074863"/>
            <a:ext cx="2200275" cy="3995737"/>
          </a:xfrm>
          <a:noFill/>
          <a:ln/>
        </p:spPr>
        <p:txBody>
          <a:bodyPr/>
          <a:lstStyle/>
          <a:p>
            <a:pPr>
              <a:lnSpc>
                <a:spcPct val="100000"/>
              </a:lnSpc>
              <a:spcBef>
                <a:spcPct val="0"/>
              </a:spcBef>
              <a:spcAft>
                <a:spcPct val="5000"/>
              </a:spcAft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accent2"/>
                </a:solidFill>
                <a:latin typeface="Courier New" panose="02070309020205020404" pitchFamily="49" charset="0"/>
              </a:rPr>
              <a:t>    $</a:t>
            </a:r>
            <a:r>
              <a:rPr lang="en-US" altLang="en-US" sz="2800">
                <a:solidFill>
                  <a:schemeClr val="bg1"/>
                </a:solidFill>
                <a:latin typeface="Courier New" panose="02070309020205020404" pitchFamily="49" charset="0"/>
              </a:rPr>
              <a:t>0</a:t>
            </a:r>
            <a:r>
              <a:rPr lang="en-US" altLang="en-US" sz="2800">
                <a:solidFill>
                  <a:schemeClr val="accent2"/>
                </a:solidFill>
                <a:latin typeface="Courier New" panose="02070309020205020404" pitchFamily="49" charset="0"/>
              </a:rPr>
              <a:t>.</a:t>
            </a:r>
            <a:r>
              <a:rPr lang="en-US" altLang="en-US" sz="2800">
                <a:solidFill>
                  <a:schemeClr val="bg1"/>
                </a:solidFill>
                <a:latin typeface="Courier New" panose="02070309020205020404" pitchFamily="49" charset="0"/>
              </a:rPr>
              <a:t>00</a:t>
            </a:r>
            <a:endParaRPr lang="en-US" altLang="en-US"/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ct val="5000"/>
              </a:spcAft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accent2"/>
                </a:solidFill>
                <a:latin typeface="Courier New" panose="02070309020205020404" pitchFamily="49" charset="0"/>
              </a:rPr>
              <a:t>   $</a:t>
            </a:r>
            <a:r>
              <a:rPr lang="en-US" altLang="en-US" sz="2800">
                <a:solidFill>
                  <a:schemeClr val="bg1"/>
                </a:solidFill>
                <a:latin typeface="Courier New" panose="02070309020205020404" pitchFamily="49" charset="0"/>
              </a:rPr>
              <a:t>80</a:t>
            </a:r>
            <a:r>
              <a:rPr lang="en-US" altLang="en-US" sz="2800">
                <a:solidFill>
                  <a:schemeClr val="accent2"/>
                </a:solidFill>
                <a:latin typeface="Courier New" panose="02070309020205020404" pitchFamily="49" charset="0"/>
              </a:rPr>
              <a:t>.00</a:t>
            </a:r>
            <a:endParaRPr lang="en-US" altLang="en-US"/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ct val="5000"/>
              </a:spcAft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accent2"/>
                </a:solidFill>
                <a:latin typeface="Courier New" panose="02070309020205020404" pitchFamily="49" charset="0"/>
              </a:rPr>
              <a:t>  $</a:t>
            </a:r>
            <a:r>
              <a:rPr lang="en-US" altLang="en-US" sz="2800">
                <a:solidFill>
                  <a:schemeClr val="bg1"/>
                </a:solidFill>
                <a:latin typeface="Courier New" panose="02070309020205020404" pitchFamily="49" charset="0"/>
              </a:rPr>
              <a:t>128</a:t>
            </a:r>
            <a:r>
              <a:rPr lang="en-US" altLang="en-US" sz="2800">
                <a:solidFill>
                  <a:schemeClr val="accent2"/>
                </a:solidFill>
                <a:latin typeface="Courier New" panose="02070309020205020404" pitchFamily="49" charset="0"/>
              </a:rPr>
              <a:t>.</a:t>
            </a:r>
            <a:r>
              <a:rPr lang="en-US" altLang="en-US" sz="2800">
                <a:solidFill>
                  <a:schemeClr val="bg1"/>
                </a:solidFill>
                <a:latin typeface="Courier New" panose="02070309020205020404" pitchFamily="49" charset="0"/>
              </a:rPr>
              <a:t>00</a:t>
            </a:r>
            <a:endParaRPr lang="en-US" altLang="en-US"/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ct val="5000"/>
              </a:spcAft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accent2"/>
                </a:solidFill>
                <a:latin typeface="Courier New" panose="02070309020205020404" pitchFamily="49" charset="0"/>
              </a:rPr>
              <a:t>$</a:t>
            </a:r>
            <a:r>
              <a:rPr lang="en-US" altLang="en-US" sz="2800">
                <a:solidFill>
                  <a:schemeClr val="bg1"/>
                </a:solidFill>
                <a:latin typeface="Courier New" panose="02070309020205020404" pitchFamily="49" charset="0"/>
              </a:rPr>
              <a:t>7</a:t>
            </a:r>
            <a:r>
              <a:rPr lang="en-US" altLang="en-US" sz="2800">
                <a:solidFill>
                  <a:schemeClr val="accent2"/>
                </a:solidFill>
                <a:latin typeface="Courier New" panose="02070309020205020404" pitchFamily="49" charset="0"/>
              </a:rPr>
              <a:t>,</a:t>
            </a:r>
            <a:r>
              <a:rPr lang="en-US" altLang="en-US" sz="2800">
                <a:solidFill>
                  <a:schemeClr val="bg1"/>
                </a:solidFill>
                <a:latin typeface="Courier New" panose="02070309020205020404" pitchFamily="49" charset="0"/>
              </a:rPr>
              <a:t>397</a:t>
            </a:r>
            <a:endParaRPr lang="en-US" altLang="en-US">
              <a:latin typeface="Courier New" panose="02070309020205020404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ct val="5000"/>
              </a:spcAft>
              <a:buFont typeface="Wingdings" panose="05000000000000000000" pitchFamily="2" charset="2"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ct val="5000"/>
              </a:spcAft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accent2"/>
                </a:solidFill>
                <a:latin typeface="Courier New" panose="02070309020205020404" pitchFamily="49" charset="0"/>
              </a:rPr>
              <a:t>    -</a:t>
            </a:r>
            <a:r>
              <a:rPr lang="en-US" altLang="en-US" sz="2800">
                <a:solidFill>
                  <a:schemeClr val="bg1"/>
                </a:solidFill>
                <a:latin typeface="Courier New" panose="02070309020205020404" pitchFamily="49" charset="0"/>
              </a:rPr>
              <a:t>5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ct val="5000"/>
              </a:spcAft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accent2"/>
                </a:solidFill>
                <a:latin typeface="Courier New" panose="02070309020205020404" pitchFamily="49" charset="0"/>
              </a:rPr>
              <a:t>   +</a:t>
            </a:r>
            <a:r>
              <a:rPr lang="en-US" altLang="en-US" sz="2800">
                <a:solidFill>
                  <a:schemeClr val="bg1"/>
                </a:solidFill>
                <a:latin typeface="Courier New" panose="02070309020205020404" pitchFamily="49" charset="0"/>
              </a:rPr>
              <a:t>80</a:t>
            </a:r>
            <a:endParaRPr lang="en-US" altLang="en-US">
              <a:latin typeface="Courier New" panose="02070309020205020404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ct val="5000"/>
              </a:spcAft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accent2"/>
                </a:solidFill>
                <a:latin typeface="Courier New" panose="02070309020205020404" pitchFamily="49" charset="0"/>
              </a:rPr>
              <a:t>   -</a:t>
            </a:r>
            <a:r>
              <a:rPr lang="en-US" altLang="en-US" sz="2800">
                <a:solidFill>
                  <a:schemeClr val="bg1"/>
                </a:solidFill>
                <a:latin typeface="Courier New" panose="02070309020205020404" pitchFamily="49" charset="0"/>
              </a:rPr>
              <a:t>80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ct val="5000"/>
              </a:spcAft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accent2"/>
                </a:solidFill>
                <a:latin typeface="Courier New" panose="02070309020205020404" pitchFamily="49" charset="0"/>
              </a:rPr>
              <a:t> ž</a:t>
            </a:r>
            <a:r>
              <a:rPr lang="en-US" altLang="en-US" sz="2800">
                <a:solidFill>
                  <a:schemeClr val="bg1"/>
                </a:solidFill>
                <a:latin typeface="Courier New" panose="02070309020205020404" pitchFamily="49" charset="0"/>
              </a:rPr>
              <a:t>1234</a:t>
            </a:r>
          </a:p>
        </p:txBody>
      </p:sp>
      <p:sp>
        <p:nvSpPr>
          <p:cNvPr id="36869" name="Line 5">
            <a:extLst>
              <a:ext uri="{FF2B5EF4-FFF2-40B4-BE49-F238E27FC236}">
                <a16:creationId xmlns:a16="http://schemas.microsoft.com/office/drawing/2014/main" id="{2B575EEC-0C29-0210-14BB-1BA84E43027B}"/>
              </a:ext>
            </a:extLst>
          </p:cNvPr>
          <p:cNvSpPr>
            <a:spLocks noChangeShapeType="1"/>
          </p:cNvSpPr>
          <p:nvPr/>
        </p:nvSpPr>
        <p:spPr bwMode="auto">
          <a:xfrm>
            <a:off x="438150" y="1714500"/>
            <a:ext cx="7991475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0" name="Line 6">
            <a:extLst>
              <a:ext uri="{FF2B5EF4-FFF2-40B4-BE49-F238E27FC236}">
                <a16:creationId xmlns:a16="http://schemas.microsoft.com/office/drawing/2014/main" id="{4980A477-07F8-28ED-4001-9AE421D5EF92}"/>
              </a:ext>
            </a:extLst>
          </p:cNvPr>
          <p:cNvSpPr>
            <a:spLocks noChangeShapeType="1"/>
          </p:cNvSpPr>
          <p:nvPr/>
        </p:nvSpPr>
        <p:spPr bwMode="auto">
          <a:xfrm>
            <a:off x="2228850" y="1704975"/>
            <a:ext cx="0" cy="44862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1" name="Line 7">
            <a:extLst>
              <a:ext uri="{FF2B5EF4-FFF2-40B4-BE49-F238E27FC236}">
                <a16:creationId xmlns:a16="http://schemas.microsoft.com/office/drawing/2014/main" id="{82D0E697-69A1-6BED-9030-E0057CD9AB0C}"/>
              </a:ext>
            </a:extLst>
          </p:cNvPr>
          <p:cNvSpPr>
            <a:spLocks noChangeShapeType="1"/>
          </p:cNvSpPr>
          <p:nvPr/>
        </p:nvSpPr>
        <p:spPr bwMode="auto">
          <a:xfrm>
            <a:off x="447675" y="2124075"/>
            <a:ext cx="798195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2" name="Line 8">
            <a:extLst>
              <a:ext uri="{FF2B5EF4-FFF2-40B4-BE49-F238E27FC236}">
                <a16:creationId xmlns:a16="http://schemas.microsoft.com/office/drawing/2014/main" id="{1A0C4C0B-30A6-37CF-F9C2-BD3CD3A36560}"/>
              </a:ext>
            </a:extLst>
          </p:cNvPr>
          <p:cNvSpPr>
            <a:spLocks noChangeShapeType="1"/>
          </p:cNvSpPr>
          <p:nvPr/>
        </p:nvSpPr>
        <p:spPr bwMode="auto">
          <a:xfrm>
            <a:off x="3619500" y="1266825"/>
            <a:ext cx="0" cy="492442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3" name="Line 9">
            <a:extLst>
              <a:ext uri="{FF2B5EF4-FFF2-40B4-BE49-F238E27FC236}">
                <a16:creationId xmlns:a16="http://schemas.microsoft.com/office/drawing/2014/main" id="{38B231DD-ACE4-6480-9DE5-A5858DBA8F76}"/>
              </a:ext>
            </a:extLst>
          </p:cNvPr>
          <p:cNvSpPr>
            <a:spLocks noChangeShapeType="1"/>
          </p:cNvSpPr>
          <p:nvPr/>
        </p:nvSpPr>
        <p:spPr bwMode="auto">
          <a:xfrm>
            <a:off x="6129338" y="1719263"/>
            <a:ext cx="0" cy="44577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6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368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368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368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7" dur="500"/>
                                        <p:tgtEl>
                                          <p:spTgt spid="368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2" dur="500"/>
                                        <p:tgtEl>
                                          <p:spTgt spid="368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7" dur="500"/>
                                        <p:tgtEl>
                                          <p:spTgt spid="368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2" dur="500"/>
                                        <p:tgtEl>
                                          <p:spTgt spid="368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8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C9C00CEC-6B8F-CA03-476B-E67A826565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57375" y="247650"/>
            <a:ext cx="5381625" cy="476250"/>
          </a:xfrm>
          <a:noFill/>
          <a:ln/>
        </p:spPr>
        <p:txBody>
          <a:bodyPr/>
          <a:lstStyle/>
          <a:p>
            <a:r>
              <a:rPr lang="en-US" altLang="en-US"/>
              <a:t>Suppression and Replacement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38028801-CAA2-C87F-340E-098D22CD7D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5663" y="1550988"/>
            <a:ext cx="7346950" cy="4027487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>
            <a:lvl1pPr>
              <a:tabLst>
                <a:tab pos="1905000" algn="l"/>
                <a:tab pos="3238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905000" algn="l"/>
                <a:tab pos="3238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905000" algn="l"/>
                <a:tab pos="3238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905000" algn="l"/>
                <a:tab pos="3238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905000" algn="l"/>
                <a:tab pos="3238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905000" algn="l"/>
                <a:tab pos="3238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905000" algn="l"/>
                <a:tab pos="3238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905000" algn="l"/>
                <a:tab pos="3238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905000" algn="l"/>
                <a:tab pos="3238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Aft>
                <a:spcPct val="20000"/>
              </a:spcAft>
            </a:pPr>
            <a:r>
              <a:rPr lang="en-US" altLang="en-US" sz="2400">
                <a:solidFill>
                  <a:srgbClr val="00AE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Sending 		           Receiving</a:t>
            </a:r>
          </a:p>
          <a:p>
            <a:pPr>
              <a:spcAft>
                <a:spcPct val="20000"/>
              </a:spcAft>
            </a:pPr>
            <a:r>
              <a:rPr lang="en-US" altLang="en-US" sz="2400">
                <a:solidFill>
                  <a:srgbClr val="00AE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Picture        Data           Picture              Result</a:t>
            </a:r>
            <a:endParaRPr lang="en-US" altLang="en-US" sz="2400">
              <a:effectLst/>
            </a:endParaRPr>
          </a:p>
          <a:p>
            <a:pPr>
              <a:spcAft>
                <a:spcPct val="20000"/>
              </a:spcAft>
            </a:pPr>
            <a:r>
              <a:rPr lang="en-US" altLang="en-US" sz="2400">
                <a:solidFill>
                  <a:srgbClr val="000000"/>
                </a:solidFill>
                <a:effectLst/>
              </a:rPr>
              <a:t>PIC 9(5)	12345	PIC </a:t>
            </a:r>
            <a:r>
              <a:rPr lang="en-US" altLang="en-US" sz="2400">
                <a:solidFill>
                  <a:srgbClr val="CF0E30"/>
                </a:solidFill>
                <a:effectLst/>
              </a:rPr>
              <a:t>ZZ,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999</a:t>
            </a:r>
          </a:p>
          <a:p>
            <a:pPr>
              <a:spcAft>
                <a:spcPct val="20000"/>
              </a:spcAft>
            </a:pPr>
            <a:r>
              <a:rPr lang="en-US" altLang="en-US" sz="2400">
                <a:solidFill>
                  <a:srgbClr val="000000"/>
                </a:solidFill>
                <a:effectLst/>
              </a:rPr>
              <a:t>PIC 9(5)	01234	PIC </a:t>
            </a:r>
            <a:r>
              <a:rPr lang="en-US" altLang="en-US" sz="2400">
                <a:solidFill>
                  <a:srgbClr val="CF0E30"/>
                </a:solidFill>
                <a:effectLst/>
              </a:rPr>
              <a:t>ZZ,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999</a:t>
            </a:r>
          </a:p>
          <a:p>
            <a:pPr>
              <a:spcAft>
                <a:spcPct val="20000"/>
              </a:spcAft>
            </a:pPr>
            <a:r>
              <a:rPr lang="en-US" altLang="en-US" sz="2400">
                <a:solidFill>
                  <a:srgbClr val="000000"/>
                </a:solidFill>
                <a:effectLst/>
              </a:rPr>
              <a:t>PIC 9(5)	00123	PIC </a:t>
            </a:r>
            <a:r>
              <a:rPr lang="en-US" altLang="en-US" sz="2400">
                <a:solidFill>
                  <a:srgbClr val="CF0E30"/>
                </a:solidFill>
                <a:effectLst/>
              </a:rPr>
              <a:t>ZZ,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999</a:t>
            </a:r>
          </a:p>
          <a:p>
            <a:pPr>
              <a:spcAft>
                <a:spcPct val="20000"/>
              </a:spcAft>
            </a:pPr>
            <a:r>
              <a:rPr lang="en-US" altLang="en-US" sz="2400">
                <a:solidFill>
                  <a:srgbClr val="000000"/>
                </a:solidFill>
                <a:effectLst/>
              </a:rPr>
              <a:t>PIC 9(5)	00012	PIC </a:t>
            </a:r>
            <a:r>
              <a:rPr lang="en-US" altLang="en-US" sz="2400">
                <a:solidFill>
                  <a:srgbClr val="CF0E30"/>
                </a:solidFill>
                <a:effectLst/>
              </a:rPr>
              <a:t>ZZ,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999</a:t>
            </a:r>
          </a:p>
          <a:p>
            <a:pPr>
              <a:spcAft>
                <a:spcPct val="20000"/>
              </a:spcAft>
            </a:pPr>
            <a:r>
              <a:rPr lang="en-US" altLang="en-US" sz="2400">
                <a:solidFill>
                  <a:srgbClr val="000000"/>
                </a:solidFill>
                <a:effectLst/>
              </a:rPr>
              <a:t>PIC 9(5)	05678	PIC </a:t>
            </a:r>
            <a:r>
              <a:rPr lang="en-US" altLang="en-US" sz="2400">
                <a:solidFill>
                  <a:srgbClr val="CF0E30"/>
                </a:solidFill>
                <a:effectLst/>
              </a:rPr>
              <a:t>**,**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9</a:t>
            </a:r>
          </a:p>
          <a:p>
            <a:pPr>
              <a:spcAft>
                <a:spcPct val="20000"/>
              </a:spcAft>
            </a:pPr>
            <a:r>
              <a:rPr lang="en-US" altLang="en-US" sz="2400">
                <a:solidFill>
                  <a:srgbClr val="000000"/>
                </a:solidFill>
                <a:effectLst/>
              </a:rPr>
              <a:t>PIC 9(5)	00567	PIC </a:t>
            </a:r>
            <a:r>
              <a:rPr lang="en-US" altLang="en-US" sz="2400">
                <a:solidFill>
                  <a:srgbClr val="CF0E30"/>
                </a:solidFill>
                <a:effectLst/>
              </a:rPr>
              <a:t>**,**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9</a:t>
            </a:r>
          </a:p>
          <a:p>
            <a:pPr>
              <a:spcAft>
                <a:spcPct val="20000"/>
              </a:spcAft>
            </a:pPr>
            <a:r>
              <a:rPr lang="en-US" altLang="en-US" sz="2400">
                <a:solidFill>
                  <a:srgbClr val="000000"/>
                </a:solidFill>
                <a:effectLst/>
              </a:rPr>
              <a:t>PIC 9(5)	00000	PIC </a:t>
            </a:r>
            <a:r>
              <a:rPr lang="en-US" altLang="en-US" sz="2400">
                <a:solidFill>
                  <a:srgbClr val="CF0E30"/>
                </a:solidFill>
                <a:effectLst/>
              </a:rPr>
              <a:t>**,***</a:t>
            </a:r>
          </a:p>
        </p:txBody>
      </p:sp>
      <p:sp>
        <p:nvSpPr>
          <p:cNvPr id="38916" name="Rectangle 4">
            <a:extLst>
              <a:ext uri="{FF2B5EF4-FFF2-40B4-BE49-F238E27FC236}">
                <a16:creationId xmlns:a16="http://schemas.microsoft.com/office/drawing/2014/main" id="{85DF4925-206B-9FD8-43D3-D55F9D3E00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491288" y="2360613"/>
            <a:ext cx="1638300" cy="3186112"/>
          </a:xfrm>
          <a:noFill/>
          <a:ln/>
        </p:spPr>
        <p:txBody>
          <a:bodyPr/>
          <a:lstStyle/>
          <a:p>
            <a:pPr>
              <a:lnSpc>
                <a:spcPct val="100000"/>
              </a:lnSpc>
              <a:spcBef>
                <a:spcPct val="0"/>
              </a:spcBef>
              <a:spcAft>
                <a:spcPct val="5000"/>
              </a:spcAft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bg1"/>
                </a:solidFill>
                <a:latin typeface="Courier New" panose="02070309020205020404" pitchFamily="49" charset="0"/>
              </a:rPr>
              <a:t>12</a:t>
            </a:r>
            <a:r>
              <a:rPr lang="en-US" altLang="en-US" sz="2800">
                <a:solidFill>
                  <a:schemeClr val="accent2"/>
                </a:solidFill>
                <a:latin typeface="Courier New" panose="02070309020205020404" pitchFamily="49" charset="0"/>
              </a:rPr>
              <a:t>,</a:t>
            </a:r>
            <a:r>
              <a:rPr lang="en-US" altLang="en-US" sz="2800">
                <a:solidFill>
                  <a:schemeClr val="bg1"/>
                </a:solidFill>
                <a:latin typeface="Courier New" panose="02070309020205020404" pitchFamily="49" charset="0"/>
              </a:rPr>
              <a:t>345</a:t>
            </a:r>
            <a:endParaRPr lang="en-US" altLang="en-US"/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ct val="5000"/>
              </a:spcAft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accent2"/>
                </a:solidFill>
                <a:latin typeface="Courier New" panose="02070309020205020404" pitchFamily="49" charset="0"/>
              </a:rPr>
              <a:t></a:t>
            </a:r>
            <a:r>
              <a:rPr lang="en-US" altLang="en-US" sz="2800">
                <a:solidFill>
                  <a:schemeClr val="bg1"/>
                </a:solidFill>
                <a:latin typeface="Courier New" panose="02070309020205020404" pitchFamily="49" charset="0"/>
              </a:rPr>
              <a:t>1</a:t>
            </a:r>
            <a:r>
              <a:rPr lang="en-US" altLang="en-US" sz="2800">
                <a:solidFill>
                  <a:schemeClr val="accent2"/>
                </a:solidFill>
                <a:latin typeface="Courier New" panose="02070309020205020404" pitchFamily="49" charset="0"/>
              </a:rPr>
              <a:t>,</a:t>
            </a:r>
            <a:r>
              <a:rPr lang="en-US" altLang="en-US" sz="2800">
                <a:solidFill>
                  <a:schemeClr val="bg1"/>
                </a:solidFill>
                <a:latin typeface="Courier New" panose="02070309020205020404" pitchFamily="49" charset="0"/>
              </a:rPr>
              <a:t>234</a:t>
            </a:r>
            <a:endParaRPr lang="en-US" altLang="en-US"/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ct val="5000"/>
              </a:spcAft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accent2"/>
                </a:solidFill>
                <a:latin typeface="Courier New" panose="02070309020205020404" pitchFamily="49" charset="0"/>
              </a:rPr>
              <a:t></a:t>
            </a:r>
            <a:r>
              <a:rPr lang="en-US" altLang="en-US" sz="2800">
                <a:solidFill>
                  <a:schemeClr val="bg1"/>
                </a:solidFill>
                <a:latin typeface="Courier New" panose="02070309020205020404" pitchFamily="49" charset="0"/>
              </a:rPr>
              <a:t>123</a:t>
            </a:r>
            <a:endParaRPr lang="en-US" altLang="en-US"/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ct val="5000"/>
              </a:spcAft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accent2"/>
                </a:solidFill>
                <a:latin typeface="Courier New" panose="02070309020205020404" pitchFamily="49" charset="0"/>
              </a:rPr>
              <a:t></a:t>
            </a:r>
            <a:r>
              <a:rPr lang="en-US" altLang="en-US" sz="2800">
                <a:solidFill>
                  <a:schemeClr val="bg1"/>
                </a:solidFill>
                <a:latin typeface="Courier New" panose="02070309020205020404" pitchFamily="49" charset="0"/>
              </a:rPr>
              <a:t>012</a:t>
            </a:r>
            <a:endParaRPr lang="en-US" altLang="en-US">
              <a:latin typeface="Courier New" panose="02070309020205020404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ct val="5000"/>
              </a:spcAft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accent2"/>
                </a:solidFill>
                <a:latin typeface="Courier New" panose="02070309020205020404" pitchFamily="49" charset="0"/>
              </a:rPr>
              <a:t>*</a:t>
            </a:r>
            <a:r>
              <a:rPr lang="en-US" altLang="en-US" sz="2800">
                <a:solidFill>
                  <a:schemeClr val="bg1"/>
                </a:solidFill>
                <a:latin typeface="Courier New" panose="02070309020205020404" pitchFamily="49" charset="0"/>
              </a:rPr>
              <a:t>5</a:t>
            </a:r>
            <a:r>
              <a:rPr lang="en-US" altLang="en-US" sz="2800">
                <a:solidFill>
                  <a:schemeClr val="accent2"/>
                </a:solidFill>
                <a:latin typeface="Courier New" panose="02070309020205020404" pitchFamily="49" charset="0"/>
              </a:rPr>
              <a:t>,</a:t>
            </a:r>
            <a:r>
              <a:rPr lang="en-US" altLang="en-US" sz="2800">
                <a:solidFill>
                  <a:schemeClr val="bg1"/>
                </a:solidFill>
                <a:latin typeface="Courier New" panose="02070309020205020404" pitchFamily="49" charset="0"/>
              </a:rPr>
              <a:t>678</a:t>
            </a:r>
            <a:endParaRPr lang="en-US" altLang="en-US">
              <a:latin typeface="Courier New" panose="02070309020205020404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ct val="5000"/>
              </a:spcAft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accent2"/>
                </a:solidFill>
                <a:latin typeface="Courier New" panose="02070309020205020404" pitchFamily="49" charset="0"/>
              </a:rPr>
              <a:t>***</a:t>
            </a:r>
            <a:r>
              <a:rPr lang="en-US" altLang="en-US" sz="2800">
                <a:solidFill>
                  <a:schemeClr val="bg1"/>
                </a:solidFill>
                <a:latin typeface="Courier New" panose="02070309020205020404" pitchFamily="49" charset="0"/>
              </a:rPr>
              <a:t>567</a:t>
            </a:r>
            <a:endParaRPr lang="en-US" altLang="en-US">
              <a:latin typeface="Courier New" panose="02070309020205020404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ct val="5000"/>
              </a:spcAft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accent2"/>
                </a:solidFill>
                <a:latin typeface="Courier New" panose="02070309020205020404" pitchFamily="49" charset="0"/>
              </a:rPr>
              <a:t>******</a:t>
            </a:r>
          </a:p>
        </p:txBody>
      </p:sp>
      <p:sp>
        <p:nvSpPr>
          <p:cNvPr id="38917" name="Line 5">
            <a:extLst>
              <a:ext uri="{FF2B5EF4-FFF2-40B4-BE49-F238E27FC236}">
                <a16:creationId xmlns:a16="http://schemas.microsoft.com/office/drawing/2014/main" id="{11A5C931-DB77-93F5-8BEA-037ECF77A3C3}"/>
              </a:ext>
            </a:extLst>
          </p:cNvPr>
          <p:cNvSpPr>
            <a:spLocks noChangeShapeType="1"/>
          </p:cNvSpPr>
          <p:nvPr/>
        </p:nvSpPr>
        <p:spPr bwMode="auto">
          <a:xfrm>
            <a:off x="823913" y="2000250"/>
            <a:ext cx="7381875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18" name="Line 6">
            <a:extLst>
              <a:ext uri="{FF2B5EF4-FFF2-40B4-BE49-F238E27FC236}">
                <a16:creationId xmlns:a16="http://schemas.microsoft.com/office/drawing/2014/main" id="{754F147A-3BDA-EDB8-AC21-2BD6E4C46F40}"/>
              </a:ext>
            </a:extLst>
          </p:cNvPr>
          <p:cNvSpPr>
            <a:spLocks noChangeShapeType="1"/>
          </p:cNvSpPr>
          <p:nvPr/>
        </p:nvSpPr>
        <p:spPr bwMode="auto">
          <a:xfrm>
            <a:off x="2652713" y="2000250"/>
            <a:ext cx="0" cy="35718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19" name="Line 7">
            <a:extLst>
              <a:ext uri="{FF2B5EF4-FFF2-40B4-BE49-F238E27FC236}">
                <a16:creationId xmlns:a16="http://schemas.microsoft.com/office/drawing/2014/main" id="{0357D701-2A3F-5867-6B21-D5573C964654}"/>
              </a:ext>
            </a:extLst>
          </p:cNvPr>
          <p:cNvSpPr>
            <a:spLocks noChangeShapeType="1"/>
          </p:cNvSpPr>
          <p:nvPr/>
        </p:nvSpPr>
        <p:spPr bwMode="auto">
          <a:xfrm>
            <a:off x="814388" y="2409825"/>
            <a:ext cx="73914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0" name="Line 8">
            <a:extLst>
              <a:ext uri="{FF2B5EF4-FFF2-40B4-BE49-F238E27FC236}">
                <a16:creationId xmlns:a16="http://schemas.microsoft.com/office/drawing/2014/main" id="{D7DB9CB0-B508-E9EE-2F7D-41AE71CC3FDF}"/>
              </a:ext>
            </a:extLst>
          </p:cNvPr>
          <p:cNvSpPr>
            <a:spLocks noChangeShapeType="1"/>
          </p:cNvSpPr>
          <p:nvPr/>
        </p:nvSpPr>
        <p:spPr bwMode="auto">
          <a:xfrm>
            <a:off x="4043363" y="1533525"/>
            <a:ext cx="0" cy="404812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1" name="Line 9">
            <a:extLst>
              <a:ext uri="{FF2B5EF4-FFF2-40B4-BE49-F238E27FC236}">
                <a16:creationId xmlns:a16="http://schemas.microsoft.com/office/drawing/2014/main" id="{DE559B90-6D5D-6C17-4E9A-7E71881BC008}"/>
              </a:ext>
            </a:extLst>
          </p:cNvPr>
          <p:cNvSpPr>
            <a:spLocks noChangeShapeType="1"/>
          </p:cNvSpPr>
          <p:nvPr/>
        </p:nvSpPr>
        <p:spPr bwMode="auto">
          <a:xfrm>
            <a:off x="6286500" y="2014538"/>
            <a:ext cx="0" cy="35718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389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2" dur="500"/>
                                        <p:tgtEl>
                                          <p:spTgt spid="389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7" dur="500"/>
                                        <p:tgtEl>
                                          <p:spTgt spid="389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2" dur="500"/>
                                        <p:tgtEl>
                                          <p:spTgt spid="389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7" dur="500"/>
                                        <p:tgtEl>
                                          <p:spTgt spid="389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2" dur="500"/>
                                        <p:tgtEl>
                                          <p:spTgt spid="389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7" dur="500"/>
                                        <p:tgtEl>
                                          <p:spTgt spid="389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6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D1B11521-3584-0A56-4CFB-60BA7E0EBF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76475" y="133350"/>
            <a:ext cx="4492625" cy="476250"/>
          </a:xfrm>
          <a:noFill/>
          <a:ln/>
        </p:spPr>
        <p:txBody>
          <a:bodyPr/>
          <a:lstStyle/>
          <a:p>
            <a:r>
              <a:rPr lang="en-US" altLang="en-US"/>
              <a:t>Arithmetic Verb Template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C416F32D-B085-317A-3B2D-016C0E2522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19100" y="2505075"/>
            <a:ext cx="8196263" cy="3567113"/>
          </a:xfrm>
          <a:noFill/>
          <a:ln/>
        </p:spPr>
        <p:txBody>
          <a:bodyPr/>
          <a:lstStyle/>
          <a:p>
            <a:pPr>
              <a:spcBef>
                <a:spcPct val="70000"/>
              </a:spcBef>
              <a:tabLst>
                <a:tab pos="762000" algn="l"/>
              </a:tabLst>
            </a:pPr>
            <a:r>
              <a:rPr lang="en-US" altLang="en-US"/>
              <a:t>Most COBOL arithmetic verbs conform to the template above.   For example;</a:t>
            </a:r>
          </a:p>
          <a:p>
            <a:pPr>
              <a:spcBef>
                <a:spcPct val="20000"/>
              </a:spcBef>
              <a:buFont typeface="Wingdings" panose="05000000000000000000" pitchFamily="2" charset="2"/>
              <a:buNone/>
              <a:tabLst>
                <a:tab pos="762000" algn="l"/>
              </a:tabLst>
            </a:pPr>
            <a:r>
              <a:rPr lang="en-US" altLang="en-US" sz="2000">
                <a:latin typeface="Courier New" panose="02070309020205020404" pitchFamily="49" charset="0"/>
              </a:rPr>
              <a:t>		ADD Takings TO CashTotal.</a:t>
            </a:r>
            <a:br>
              <a:rPr lang="en-US" altLang="en-US" sz="2000">
                <a:latin typeface="Courier New" panose="02070309020205020404" pitchFamily="49" charset="0"/>
              </a:rPr>
            </a:br>
            <a:r>
              <a:rPr lang="en-US" altLang="en-US" sz="2000">
                <a:latin typeface="Courier New" panose="02070309020205020404" pitchFamily="49" charset="0"/>
              </a:rPr>
              <a:t>	ADD Males TO Females GIVING TotalStudents.  </a:t>
            </a:r>
          </a:p>
          <a:p>
            <a:pPr>
              <a:spcBef>
                <a:spcPct val="20000"/>
              </a:spcBef>
              <a:buFont typeface="Wingdings" panose="05000000000000000000" pitchFamily="2" charset="2"/>
              <a:buNone/>
              <a:tabLst>
                <a:tab pos="762000" algn="l"/>
              </a:tabLst>
            </a:pPr>
            <a:r>
              <a:rPr lang="en-US" altLang="en-US" sz="2000">
                <a:latin typeface="Courier New" panose="02070309020205020404" pitchFamily="49" charset="0"/>
              </a:rPr>
              <a:t>		SUBTRACT Tax FROM GrossPay.</a:t>
            </a:r>
            <a:br>
              <a:rPr lang="en-US" altLang="en-US" sz="2000">
                <a:latin typeface="Courier New" panose="02070309020205020404" pitchFamily="49" charset="0"/>
              </a:rPr>
            </a:br>
            <a:r>
              <a:rPr lang="en-US" altLang="en-US" sz="2000">
                <a:latin typeface="Courier New" panose="02070309020205020404" pitchFamily="49" charset="0"/>
              </a:rPr>
              <a:t>	SUBTRACT Tax FROM GrossPay GIVING NetPay.</a:t>
            </a:r>
          </a:p>
          <a:p>
            <a:pPr>
              <a:spcBef>
                <a:spcPct val="20000"/>
              </a:spcBef>
              <a:buFont typeface="Wingdings" panose="05000000000000000000" pitchFamily="2" charset="2"/>
              <a:buNone/>
              <a:tabLst>
                <a:tab pos="762000" algn="l"/>
              </a:tabLst>
            </a:pPr>
            <a:r>
              <a:rPr lang="en-US" altLang="en-US" sz="2000">
                <a:latin typeface="Courier New" panose="02070309020205020404" pitchFamily="49" charset="0"/>
              </a:rPr>
              <a:t>		DIVIDE Total BY Members GIVING MemberAverage.</a:t>
            </a:r>
            <a:br>
              <a:rPr lang="en-US" altLang="en-US" sz="2000">
                <a:latin typeface="Courier New" panose="02070309020205020404" pitchFamily="49" charset="0"/>
              </a:rPr>
            </a:br>
            <a:r>
              <a:rPr lang="en-US" altLang="en-US" sz="2000">
                <a:latin typeface="Courier New" panose="02070309020205020404" pitchFamily="49" charset="0"/>
              </a:rPr>
              <a:t>	DIVIDE Members INTO Total GIVING MemberAverage.</a:t>
            </a:r>
          </a:p>
          <a:p>
            <a:pPr>
              <a:spcBef>
                <a:spcPct val="20000"/>
              </a:spcBef>
              <a:buFont typeface="Wingdings" panose="05000000000000000000" pitchFamily="2" charset="2"/>
              <a:buNone/>
              <a:tabLst>
                <a:tab pos="762000" algn="l"/>
              </a:tabLst>
            </a:pPr>
            <a:r>
              <a:rPr lang="en-US" altLang="en-US" sz="2000">
                <a:latin typeface="Courier New" panose="02070309020205020404" pitchFamily="49" charset="0"/>
              </a:rPr>
              <a:t>		MULTIPLY 10 BY Magnitude.</a:t>
            </a:r>
            <a:br>
              <a:rPr lang="en-US" altLang="en-US" sz="2000">
                <a:latin typeface="Courier New" panose="02070309020205020404" pitchFamily="49" charset="0"/>
              </a:rPr>
            </a:br>
            <a:r>
              <a:rPr lang="en-US" altLang="en-US" sz="2000">
                <a:latin typeface="Courier New" panose="02070309020205020404" pitchFamily="49" charset="0"/>
              </a:rPr>
              <a:t>	MULTIPLY Members BY Subs GIVING TotalSubs.</a:t>
            </a:r>
            <a:endParaRPr lang="en-US" altLang="en-US"/>
          </a:p>
          <a:p>
            <a:pPr>
              <a:spcBef>
                <a:spcPct val="70000"/>
              </a:spcBef>
              <a:tabLst>
                <a:tab pos="762000" algn="l"/>
              </a:tabLst>
            </a:pPr>
            <a:r>
              <a:rPr lang="en-US" altLang="en-US"/>
              <a:t>The exceptions are the </a:t>
            </a:r>
            <a:r>
              <a:rPr lang="en-US" altLang="en-US">
                <a:solidFill>
                  <a:schemeClr val="hlink"/>
                </a:solidFill>
              </a:rPr>
              <a:t>COMPUTE </a:t>
            </a:r>
            <a:r>
              <a:rPr lang="en-US" altLang="en-US"/>
              <a:t>and the </a:t>
            </a:r>
            <a:r>
              <a:rPr lang="en-US" altLang="en-US">
                <a:solidFill>
                  <a:schemeClr val="hlink"/>
                </a:solidFill>
              </a:rPr>
              <a:t>DIVIDE</a:t>
            </a:r>
            <a:r>
              <a:rPr lang="en-US" altLang="en-US"/>
              <a:t> with REMAINDER.</a:t>
            </a:r>
            <a:r>
              <a:rPr lang="en-US" altLang="en-US" sz="2000">
                <a:latin typeface="Courier New" panose="02070309020205020404" pitchFamily="49" charset="0"/>
              </a:rPr>
              <a:t>	</a:t>
            </a:r>
          </a:p>
        </p:txBody>
      </p:sp>
      <p:graphicFrame>
        <p:nvGraphicFramePr>
          <p:cNvPr id="6148" name="Object 4">
            <a:extLst>
              <a:ext uri="{FF2B5EF4-FFF2-40B4-BE49-F238E27FC236}">
                <a16:creationId xmlns:a16="http://schemas.microsoft.com/office/drawing/2014/main" id="{6F5191D1-934F-31B1-17FA-0192C92AA115}"/>
              </a:ext>
            </a:extLst>
          </p:cNvPr>
          <p:cNvGraphicFramePr>
            <a:graphicFrameLocks/>
          </p:cNvGraphicFramePr>
          <p:nvPr/>
        </p:nvGraphicFramePr>
        <p:xfrm>
          <a:off x="865188" y="741363"/>
          <a:ext cx="7245350" cy="1404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257440" imgH="1142640" progId="Equation.2">
                  <p:embed/>
                </p:oleObj>
              </mc:Choice>
              <mc:Fallback>
                <p:oleObj name="Equation" r:id="rId3" imgW="5257440" imgH="1142640" progId="Equation.2">
                  <p:embed/>
                  <p:pic>
                    <p:nvPicPr>
                      <p:cNvPr id="0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5188" y="741363"/>
                        <a:ext cx="7245350" cy="1404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34E699ED-8AFE-9A02-2F56-32DD539C6B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84425" y="269875"/>
            <a:ext cx="4070350" cy="488950"/>
          </a:xfrm>
          <a:solidFill>
            <a:schemeClr val="accent1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  <p:txBody>
          <a:bodyPr wrap="square"/>
          <a:lstStyle/>
          <a:p>
            <a:pPr algn="ctr"/>
            <a:r>
              <a:rPr lang="en-US" altLang="en-US"/>
              <a:t>The ROUNDED option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DB34E861-B4BF-CE01-7804-E0AEFF562D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9400" y="771525"/>
            <a:ext cx="8434388" cy="1520825"/>
          </a:xfrm>
          <a:prstGeom prst="rect">
            <a:avLst/>
          </a:prstGeom>
          <a:solidFill>
            <a:schemeClr val="accent1"/>
          </a:solidFill>
          <a:ln w="254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tabLst>
                <a:tab pos="2095500" algn="l"/>
                <a:tab pos="3905250" algn="l"/>
                <a:tab pos="61912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2095500" algn="l"/>
                <a:tab pos="3905250" algn="l"/>
                <a:tab pos="61912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2095500" algn="l"/>
                <a:tab pos="3905250" algn="l"/>
                <a:tab pos="61912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2095500" algn="l"/>
                <a:tab pos="3905250" algn="l"/>
                <a:tab pos="61912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2095500" algn="l"/>
                <a:tab pos="3905250" algn="l"/>
                <a:tab pos="61912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2095500" algn="l"/>
                <a:tab pos="3905250" algn="l"/>
                <a:tab pos="61912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2095500" algn="l"/>
                <a:tab pos="3905250" algn="l"/>
                <a:tab pos="61912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2095500" algn="l"/>
                <a:tab pos="3905250" algn="l"/>
                <a:tab pos="61912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2095500" algn="l"/>
                <a:tab pos="3905250" algn="l"/>
                <a:tab pos="61912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Aft>
                <a:spcPct val="80000"/>
              </a:spcAft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Receiving Field	Actual Result	Truncated Result	Rounded Result</a:t>
            </a:r>
          </a:p>
          <a:p>
            <a:pPr>
              <a:spcAft>
                <a:spcPct val="80000"/>
              </a:spcAft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    PIC 9(3)V9.	     123.2</a:t>
            </a:r>
            <a:r>
              <a:rPr lang="en-US" altLang="en-US" sz="2000">
                <a:solidFill>
                  <a:schemeClr val="accent2"/>
                </a:solidFill>
                <a:effectLst/>
              </a:rPr>
              <a:t>5</a:t>
            </a:r>
            <a:endParaRPr lang="en-US" altLang="en-US" sz="2000">
              <a:solidFill>
                <a:srgbClr val="000000"/>
              </a:solidFill>
              <a:effectLst/>
            </a:endParaRPr>
          </a:p>
          <a:p>
            <a:pPr>
              <a:spcAft>
                <a:spcPct val="80000"/>
              </a:spcAft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    PIC 9(3).	     123.</a:t>
            </a:r>
            <a:r>
              <a:rPr lang="en-US" altLang="en-US" sz="2000">
                <a:solidFill>
                  <a:schemeClr val="accent2"/>
                </a:solidFill>
                <a:effectLst/>
              </a:rPr>
              <a:t>25</a:t>
            </a:r>
          </a:p>
        </p:txBody>
      </p:sp>
      <p:sp>
        <p:nvSpPr>
          <p:cNvPr id="8196" name="Line 4">
            <a:extLst>
              <a:ext uri="{FF2B5EF4-FFF2-40B4-BE49-F238E27FC236}">
                <a16:creationId xmlns:a16="http://schemas.microsoft.com/office/drawing/2014/main" id="{2F10EF6C-84A4-D173-0103-960B9F1BE6CD}"/>
              </a:ext>
            </a:extLst>
          </p:cNvPr>
          <p:cNvSpPr>
            <a:spLocks noChangeShapeType="1"/>
          </p:cNvSpPr>
          <p:nvPr/>
        </p:nvSpPr>
        <p:spPr bwMode="auto">
          <a:xfrm>
            <a:off x="301625" y="1212850"/>
            <a:ext cx="8377238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7" name="Line 5">
            <a:extLst>
              <a:ext uri="{FF2B5EF4-FFF2-40B4-BE49-F238E27FC236}">
                <a16:creationId xmlns:a16="http://schemas.microsoft.com/office/drawing/2014/main" id="{4366A2DB-C3E6-B313-7B12-F4B6D47A13C4}"/>
              </a:ext>
            </a:extLst>
          </p:cNvPr>
          <p:cNvSpPr>
            <a:spLocks noChangeShapeType="1"/>
          </p:cNvSpPr>
          <p:nvPr/>
        </p:nvSpPr>
        <p:spPr bwMode="auto">
          <a:xfrm>
            <a:off x="2397125" y="755650"/>
            <a:ext cx="0" cy="15192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8" name="Line 6">
            <a:extLst>
              <a:ext uri="{FF2B5EF4-FFF2-40B4-BE49-F238E27FC236}">
                <a16:creationId xmlns:a16="http://schemas.microsoft.com/office/drawing/2014/main" id="{0F7F0D0A-E5F9-590A-62AF-D033784041BB}"/>
              </a:ext>
            </a:extLst>
          </p:cNvPr>
          <p:cNvSpPr>
            <a:spLocks noChangeShapeType="1"/>
          </p:cNvSpPr>
          <p:nvPr/>
        </p:nvSpPr>
        <p:spPr bwMode="auto">
          <a:xfrm>
            <a:off x="4183063" y="755650"/>
            <a:ext cx="0" cy="153352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9" name="Line 7">
            <a:extLst>
              <a:ext uri="{FF2B5EF4-FFF2-40B4-BE49-F238E27FC236}">
                <a16:creationId xmlns:a16="http://schemas.microsoft.com/office/drawing/2014/main" id="{FA7A4F5E-679D-C79C-31D3-F39357481ECF}"/>
              </a:ext>
            </a:extLst>
          </p:cNvPr>
          <p:cNvSpPr>
            <a:spLocks noChangeShapeType="1"/>
          </p:cNvSpPr>
          <p:nvPr/>
        </p:nvSpPr>
        <p:spPr bwMode="auto">
          <a:xfrm>
            <a:off x="6464300" y="755650"/>
            <a:ext cx="0" cy="153352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0" name="Rectangle 8">
            <a:extLst>
              <a:ext uri="{FF2B5EF4-FFF2-40B4-BE49-F238E27FC236}">
                <a16:creationId xmlns:a16="http://schemas.microsoft.com/office/drawing/2014/main" id="{9CC1A133-4074-AD7A-5C33-BE943E04CA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749800" y="1303338"/>
            <a:ext cx="3438525" cy="923925"/>
          </a:xfrm>
          <a:noFill/>
          <a:ln/>
        </p:spPr>
        <p:txBody>
          <a:bodyPr/>
          <a:lstStyle/>
          <a:p>
            <a:pPr>
              <a:lnSpc>
                <a:spcPct val="95000"/>
              </a:lnSpc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bg1"/>
                </a:solidFill>
              </a:rPr>
              <a:t>123.2		    123.3</a:t>
            </a:r>
          </a:p>
          <a:p>
            <a:pPr>
              <a:lnSpc>
                <a:spcPct val="95000"/>
              </a:lnSpc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bg1"/>
                </a:solidFill>
              </a:rPr>
              <a:t>123		     123</a:t>
            </a:r>
          </a:p>
        </p:txBody>
      </p:sp>
      <p:sp>
        <p:nvSpPr>
          <p:cNvPr id="8201" name="Rectangle 9">
            <a:extLst>
              <a:ext uri="{FF2B5EF4-FFF2-40B4-BE49-F238E27FC236}">
                <a16:creationId xmlns:a16="http://schemas.microsoft.com/office/drawing/2014/main" id="{C87D1DB5-37F2-BF02-1E81-8540402435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2925" y="2922588"/>
            <a:ext cx="7815263" cy="2538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marL="381000" indent="-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7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u"/>
            </a:pPr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The ROUNDED option takes effect when, after decimal point alignment, the result calculated must be truncated on the right hand side.  </a:t>
            </a:r>
          </a:p>
          <a:p>
            <a:pPr>
              <a:spcBef>
                <a:spcPct val="7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u"/>
            </a:pPr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The option adds 1 to the receiving item when the leftmost truncated digit has an absolute value of 5 or greater.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2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0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CF9610AB-F863-CF60-5A3B-5BE72BCE3B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9588" y="4308475"/>
            <a:ext cx="7815262" cy="212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marL="381000" indent="-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45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u"/>
            </a:pPr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A size error condition exists when, after decimal point alignment, the result is truncated on either the </a:t>
            </a:r>
            <a:r>
              <a:rPr lang="en-US" altLang="en-US" sz="24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left</a:t>
            </a:r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or the </a:t>
            </a:r>
            <a:r>
              <a:rPr lang="en-US" altLang="en-US" sz="24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right</a:t>
            </a: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hand side.</a:t>
            </a:r>
          </a:p>
          <a:p>
            <a:pPr>
              <a:lnSpc>
                <a:spcPct val="85000"/>
              </a:lnSpc>
              <a:spcBef>
                <a:spcPct val="45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u"/>
            </a:pPr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If an arithmetic statement has a rounded phrase then a size error only occurs if there is truncation on the </a:t>
            </a:r>
            <a:r>
              <a:rPr lang="en-US" altLang="en-US" sz="24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left</a:t>
            </a:r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hand side (most significant digits).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D9E4BD81-395C-EC85-B1F6-7A01535B7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800" y="658813"/>
            <a:ext cx="7791450" cy="3395662"/>
          </a:xfrm>
          <a:prstGeom prst="rect">
            <a:avLst/>
          </a:prstGeom>
          <a:solidFill>
            <a:schemeClr val="accent1"/>
          </a:solidFill>
          <a:ln w="254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tabLst>
                <a:tab pos="3619500" algn="l"/>
                <a:tab pos="4381500" algn="dec"/>
                <a:tab pos="5715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619500" algn="l"/>
                <a:tab pos="4381500" algn="dec"/>
                <a:tab pos="5715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619500" algn="l"/>
                <a:tab pos="4381500" algn="dec"/>
                <a:tab pos="5715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619500" algn="l"/>
                <a:tab pos="4381500" algn="dec"/>
                <a:tab pos="5715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619500" algn="l"/>
                <a:tab pos="4381500" algn="dec"/>
                <a:tab pos="5715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19500" algn="l"/>
                <a:tab pos="4381500" algn="dec"/>
                <a:tab pos="5715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19500" algn="l"/>
                <a:tab pos="4381500" algn="dec"/>
                <a:tab pos="5715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19500" algn="l"/>
                <a:tab pos="4381500" algn="dec"/>
                <a:tab pos="5715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19500" algn="l"/>
                <a:tab pos="4381500" algn="dec"/>
                <a:tab pos="5715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Aft>
                <a:spcPct val="35000"/>
              </a:spcAft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         Receiving Field	Actual Result	SIZE ERROR</a:t>
            </a:r>
          </a:p>
          <a:p>
            <a:pPr>
              <a:spcAft>
                <a:spcPct val="40000"/>
              </a:spcAft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    PIC 9(3)V9.		245.9</a:t>
            </a:r>
            <a:r>
              <a:rPr lang="en-US" altLang="en-US" sz="2000">
                <a:solidFill>
                  <a:schemeClr val="accent2"/>
                </a:solidFill>
                <a:effectLst/>
              </a:rPr>
              <a:t>6</a:t>
            </a:r>
          </a:p>
          <a:p>
            <a:pPr>
              <a:spcAft>
                <a:spcPct val="40000"/>
              </a:spcAft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    PIC 9(3)V9.		</a:t>
            </a:r>
            <a:r>
              <a:rPr lang="en-US" altLang="en-US" sz="2000">
                <a:solidFill>
                  <a:schemeClr val="accent2"/>
                </a:solidFill>
                <a:effectLst/>
              </a:rPr>
              <a:t>1</a:t>
            </a:r>
            <a:r>
              <a:rPr lang="en-US" altLang="en-US" sz="2000">
                <a:solidFill>
                  <a:srgbClr val="000000"/>
                </a:solidFill>
                <a:effectLst/>
              </a:rPr>
              <a:t>245.9</a:t>
            </a:r>
          </a:p>
          <a:p>
            <a:pPr>
              <a:spcAft>
                <a:spcPct val="40000"/>
              </a:spcAft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    PIC 9(3).		124</a:t>
            </a:r>
          </a:p>
          <a:p>
            <a:pPr>
              <a:spcAft>
                <a:spcPct val="40000"/>
              </a:spcAft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    PIC 9(3).		</a:t>
            </a:r>
            <a:r>
              <a:rPr lang="en-US" altLang="en-US" sz="2000">
                <a:solidFill>
                  <a:schemeClr val="accent2"/>
                </a:solidFill>
                <a:effectLst/>
              </a:rPr>
              <a:t>1</a:t>
            </a:r>
            <a:r>
              <a:rPr lang="en-US" altLang="en-US" sz="2000">
                <a:solidFill>
                  <a:srgbClr val="000000"/>
                </a:solidFill>
                <a:effectLst/>
              </a:rPr>
              <a:t>246</a:t>
            </a:r>
          </a:p>
          <a:p>
            <a:pPr>
              <a:spcAft>
                <a:spcPct val="40000"/>
              </a:spcAft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    PIC 9(3)V9 </a:t>
            </a:r>
            <a:r>
              <a:rPr lang="en-US" altLang="en-US" sz="2000">
                <a:solidFill>
                  <a:srgbClr val="037C03"/>
                </a:solidFill>
                <a:effectLst/>
              </a:rPr>
              <a:t>Not Rounded</a:t>
            </a:r>
            <a:r>
              <a:rPr lang="en-US" altLang="en-US" sz="2000">
                <a:solidFill>
                  <a:srgbClr val="000000"/>
                </a:solidFill>
                <a:effectLst/>
              </a:rPr>
              <a:t>		124.4</a:t>
            </a:r>
            <a:r>
              <a:rPr lang="en-US" altLang="en-US" sz="2000">
                <a:solidFill>
                  <a:schemeClr val="accent2"/>
                </a:solidFill>
                <a:effectLst/>
              </a:rPr>
              <a:t>5 </a:t>
            </a:r>
            <a:endParaRPr lang="en-US" altLang="en-US" sz="2000">
              <a:solidFill>
                <a:srgbClr val="037C03"/>
              </a:solidFill>
              <a:effectLst/>
            </a:endParaRPr>
          </a:p>
          <a:p>
            <a:pPr>
              <a:spcAft>
                <a:spcPct val="40000"/>
              </a:spcAft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    PIC 9(3)V9 </a:t>
            </a:r>
            <a:r>
              <a:rPr lang="en-US" altLang="en-US" sz="2000">
                <a:solidFill>
                  <a:srgbClr val="037C03"/>
                </a:solidFill>
                <a:effectLst/>
              </a:rPr>
              <a:t>Rounded</a:t>
            </a:r>
            <a:r>
              <a:rPr lang="en-US" altLang="en-US" sz="2000">
                <a:solidFill>
                  <a:srgbClr val="000000"/>
                </a:solidFill>
                <a:effectLst/>
              </a:rPr>
              <a:t>		124.4</a:t>
            </a:r>
            <a:r>
              <a:rPr lang="en-US" altLang="en-US" sz="2000">
                <a:solidFill>
                  <a:schemeClr val="accent2"/>
                </a:solidFill>
                <a:effectLst/>
              </a:rPr>
              <a:t>5</a:t>
            </a:r>
          </a:p>
          <a:p>
            <a:pPr>
              <a:spcAft>
                <a:spcPct val="40000"/>
              </a:spcAft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    PIC 9(3)V9 </a:t>
            </a:r>
            <a:r>
              <a:rPr lang="en-US" altLang="en-US" sz="2000">
                <a:solidFill>
                  <a:srgbClr val="037C03"/>
                </a:solidFill>
                <a:effectLst/>
              </a:rPr>
              <a:t>Rounded</a:t>
            </a:r>
            <a:r>
              <a:rPr lang="en-US" altLang="en-US" sz="2000">
                <a:solidFill>
                  <a:srgbClr val="000000"/>
                </a:solidFill>
                <a:effectLst/>
              </a:rPr>
              <a:t>	</a:t>
            </a:r>
            <a:r>
              <a:rPr lang="en-US" altLang="en-US" sz="2000">
                <a:solidFill>
                  <a:schemeClr val="accent2"/>
                </a:solidFill>
                <a:effectLst/>
              </a:rPr>
              <a:t>	3</a:t>
            </a:r>
            <a:r>
              <a:rPr lang="en-US" altLang="en-US" sz="2000">
                <a:solidFill>
                  <a:srgbClr val="000000"/>
                </a:solidFill>
                <a:effectLst/>
              </a:rPr>
              <a:t>124.4</a:t>
            </a:r>
            <a:r>
              <a:rPr lang="en-US" altLang="en-US" sz="2000">
                <a:solidFill>
                  <a:schemeClr val="accent2"/>
                </a:solidFill>
                <a:effectLst/>
              </a:rPr>
              <a:t>5</a:t>
            </a:r>
            <a:r>
              <a:rPr lang="en-US" altLang="en-US" sz="2000">
                <a:solidFill>
                  <a:srgbClr val="000000"/>
                </a:solidFill>
                <a:effectLst/>
              </a:rPr>
              <a:t>		</a:t>
            </a:r>
          </a:p>
        </p:txBody>
      </p:sp>
      <p:sp>
        <p:nvSpPr>
          <p:cNvPr id="10244" name="Line 4">
            <a:extLst>
              <a:ext uri="{FF2B5EF4-FFF2-40B4-BE49-F238E27FC236}">
                <a16:creationId xmlns:a16="http://schemas.microsoft.com/office/drawing/2014/main" id="{28519B18-BA4F-47D9-3CD9-C32B0B4A2E62}"/>
              </a:ext>
            </a:extLst>
          </p:cNvPr>
          <p:cNvSpPr>
            <a:spLocks noChangeShapeType="1"/>
          </p:cNvSpPr>
          <p:nvPr/>
        </p:nvSpPr>
        <p:spPr bwMode="auto">
          <a:xfrm>
            <a:off x="4062413" y="671513"/>
            <a:ext cx="0" cy="338772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5" name="Line 5">
            <a:extLst>
              <a:ext uri="{FF2B5EF4-FFF2-40B4-BE49-F238E27FC236}">
                <a16:creationId xmlns:a16="http://schemas.microsoft.com/office/drawing/2014/main" id="{600CB660-9225-0A23-7D62-C97F6ADB0BC3}"/>
              </a:ext>
            </a:extLst>
          </p:cNvPr>
          <p:cNvSpPr>
            <a:spLocks noChangeShapeType="1"/>
          </p:cNvSpPr>
          <p:nvPr/>
        </p:nvSpPr>
        <p:spPr bwMode="auto">
          <a:xfrm>
            <a:off x="6186488" y="657225"/>
            <a:ext cx="0" cy="33909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6" name="Rectangle 6">
            <a:extLst>
              <a:ext uri="{FF2B5EF4-FFF2-40B4-BE49-F238E27FC236}">
                <a16:creationId xmlns:a16="http://schemas.microsoft.com/office/drawing/2014/main" id="{7EC5BE98-A2A1-1B26-BEAF-1027692C67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24050" y="155575"/>
            <a:ext cx="4918075" cy="488950"/>
          </a:xfrm>
          <a:solidFill>
            <a:schemeClr val="accent1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/>
              <a:t>The ON SIZE ERROR option</a:t>
            </a:r>
          </a:p>
        </p:txBody>
      </p:sp>
      <p:sp>
        <p:nvSpPr>
          <p:cNvPr id="10247" name="Rectangle 7">
            <a:extLst>
              <a:ext uri="{FF2B5EF4-FFF2-40B4-BE49-F238E27FC236}">
                <a16:creationId xmlns:a16="http://schemas.microsoft.com/office/drawing/2014/main" id="{F37F5957-859C-EDB4-735E-5A89DD319E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588125" y="1076325"/>
            <a:ext cx="1081088" cy="2795588"/>
          </a:xfrm>
          <a:noFill/>
          <a:ln/>
        </p:spPr>
        <p:txBody>
          <a:bodyPr/>
          <a:lstStyle/>
          <a:p>
            <a:pPr marL="0" indent="0">
              <a:spcBef>
                <a:spcPct val="0"/>
              </a:spcBef>
              <a:spcAft>
                <a:spcPct val="25000"/>
              </a:spcAft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CF0E30"/>
                </a:solidFill>
              </a:rPr>
              <a:t>Yes</a:t>
            </a:r>
          </a:p>
          <a:p>
            <a:pPr marL="0" indent="0">
              <a:spcBef>
                <a:spcPct val="0"/>
              </a:spcBef>
              <a:spcAft>
                <a:spcPct val="25000"/>
              </a:spcAft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CF0E30"/>
                </a:solidFill>
              </a:rPr>
              <a:t>Yes</a:t>
            </a:r>
            <a:endParaRPr lang="en-US" altLang="en-US">
              <a:solidFill>
                <a:schemeClr val="bg1"/>
              </a:solidFill>
            </a:endParaRPr>
          </a:p>
          <a:p>
            <a:pPr marL="0" indent="0">
              <a:spcBef>
                <a:spcPct val="0"/>
              </a:spcBef>
              <a:spcAft>
                <a:spcPct val="25000"/>
              </a:spcAft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00AE00"/>
                </a:solidFill>
              </a:rPr>
              <a:t>No</a:t>
            </a:r>
            <a:endParaRPr lang="en-US" altLang="en-US">
              <a:solidFill>
                <a:schemeClr val="bg1"/>
              </a:solidFill>
            </a:endParaRPr>
          </a:p>
          <a:p>
            <a:pPr marL="0" indent="0">
              <a:spcBef>
                <a:spcPct val="0"/>
              </a:spcBef>
              <a:spcAft>
                <a:spcPct val="25000"/>
              </a:spcAft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CF0E30"/>
                </a:solidFill>
              </a:rPr>
              <a:t>Yes</a:t>
            </a:r>
          </a:p>
          <a:p>
            <a:pPr marL="0" indent="0">
              <a:spcBef>
                <a:spcPct val="0"/>
              </a:spcBef>
              <a:spcAft>
                <a:spcPct val="25000"/>
              </a:spcAft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CF0E30"/>
                </a:solidFill>
              </a:rPr>
              <a:t>Yes</a:t>
            </a:r>
            <a:endParaRPr lang="en-US" altLang="en-US">
              <a:solidFill>
                <a:schemeClr val="bg1"/>
              </a:solidFill>
            </a:endParaRPr>
          </a:p>
          <a:p>
            <a:pPr marL="0" indent="0">
              <a:spcBef>
                <a:spcPct val="0"/>
              </a:spcBef>
              <a:spcAft>
                <a:spcPct val="25000"/>
              </a:spcAft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00AE00"/>
                </a:solidFill>
              </a:rPr>
              <a:t>No</a:t>
            </a:r>
          </a:p>
          <a:p>
            <a:pPr marL="0" indent="0">
              <a:spcBef>
                <a:spcPct val="0"/>
              </a:spcBef>
              <a:spcAft>
                <a:spcPct val="25000"/>
              </a:spcAft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CF0E30"/>
                </a:solidFill>
              </a:rPr>
              <a:t>Yes</a:t>
            </a:r>
          </a:p>
        </p:txBody>
      </p:sp>
      <p:sp>
        <p:nvSpPr>
          <p:cNvPr id="10248" name="Line 8">
            <a:extLst>
              <a:ext uri="{FF2B5EF4-FFF2-40B4-BE49-F238E27FC236}">
                <a16:creationId xmlns:a16="http://schemas.microsoft.com/office/drawing/2014/main" id="{838CD09B-33D6-3611-5A06-AD9202F34941}"/>
              </a:ext>
            </a:extLst>
          </p:cNvPr>
          <p:cNvSpPr>
            <a:spLocks noChangeShapeType="1"/>
          </p:cNvSpPr>
          <p:nvPr/>
        </p:nvSpPr>
        <p:spPr bwMode="auto">
          <a:xfrm>
            <a:off x="552450" y="1033463"/>
            <a:ext cx="780415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2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2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2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02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02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02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7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485DD3AA-E7FB-694D-1BC0-BFACD23D80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733675" y="176213"/>
            <a:ext cx="2713038" cy="476250"/>
          </a:xfrm>
          <a:noFill/>
          <a:ln/>
        </p:spPr>
        <p:txBody>
          <a:bodyPr/>
          <a:lstStyle/>
          <a:p>
            <a:r>
              <a:rPr lang="en-US" altLang="en-US"/>
              <a:t>ADD Examples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9208CAD2-78DF-BE3B-A910-477D472D6E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9950" y="1098550"/>
            <a:ext cx="7232650" cy="4675188"/>
          </a:xfrm>
          <a:prstGeom prst="rect">
            <a:avLst/>
          </a:prstGeom>
          <a:solidFill>
            <a:schemeClr val="accent1"/>
          </a:solidFill>
          <a:ln w="254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>
            <a:lvl1pPr>
              <a:tabLst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90500">
              <a:tabLst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81000">
              <a:tabLst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3333750">
              <a:tabLst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3524250">
              <a:tabLst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981450" fontAlgn="base">
              <a:spcBef>
                <a:spcPct val="0"/>
              </a:spcBef>
              <a:spcAft>
                <a:spcPct val="0"/>
              </a:spcAft>
              <a:tabLst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4438650" fontAlgn="base">
              <a:spcBef>
                <a:spcPct val="0"/>
              </a:spcBef>
              <a:spcAft>
                <a:spcPct val="0"/>
              </a:spcAft>
              <a:tabLst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895850" fontAlgn="base">
              <a:spcBef>
                <a:spcPct val="0"/>
              </a:spcBef>
              <a:spcAft>
                <a:spcPct val="0"/>
              </a:spcAft>
              <a:tabLst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5353050" fontAlgn="base">
              <a:spcBef>
                <a:spcPct val="0"/>
              </a:spcBef>
              <a:spcAft>
                <a:spcPct val="0"/>
              </a:spcAft>
              <a:tabLst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>
                <a:solidFill>
                  <a:srgbClr val="000000"/>
                </a:solidFill>
                <a:effectLst/>
              </a:rPr>
              <a:t>	ADD   Cash  TO  Total.</a:t>
            </a:r>
          </a:p>
          <a:p>
            <a:r>
              <a:rPr lang="en-US" alt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Before</a:t>
            </a:r>
            <a:r>
              <a:rPr lang="en-US" altLang="en-US">
                <a:solidFill>
                  <a:schemeClr val="bg1"/>
                </a:solidFill>
                <a:effectLst/>
              </a:rPr>
              <a:t> </a:t>
            </a:r>
            <a:r>
              <a:rPr lang="en-US" altLang="en-US">
                <a:solidFill>
                  <a:srgbClr val="000000"/>
                </a:solidFill>
                <a:effectLst/>
              </a:rPr>
              <a:t>                     </a:t>
            </a:r>
            <a:r>
              <a:rPr lang="en-US" altLang="en-US" sz="2000">
                <a:solidFill>
                  <a:srgbClr val="000000"/>
                </a:solidFill>
                <a:effectLst/>
              </a:rPr>
              <a:t>3             1000</a:t>
            </a:r>
          </a:p>
          <a:p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After</a:t>
            </a:r>
            <a:endParaRPr lang="en-US" altLang="en-US">
              <a:solidFill>
                <a:srgbClr val="000000"/>
              </a:solidFill>
              <a:effectLst/>
            </a:endParaRPr>
          </a:p>
          <a:p>
            <a:endParaRPr lang="en-US" altLang="en-US">
              <a:solidFill>
                <a:srgbClr val="000000"/>
              </a:solidFill>
              <a:effectLst/>
            </a:endParaRPr>
          </a:p>
          <a:p>
            <a:r>
              <a:rPr lang="en-US" altLang="en-US" sz="2000">
                <a:solidFill>
                  <a:srgbClr val="000000"/>
                </a:solidFill>
                <a:effectLst/>
              </a:rPr>
              <a:t>	ADD   Cash,  20  TO   Total,   Wage.</a:t>
            </a:r>
          </a:p>
          <a:p>
            <a:r>
              <a:rPr lang="en-US" alt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Before </a:t>
            </a:r>
            <a:r>
              <a:rPr lang="en-US" altLang="en-US" sz="2000">
                <a:solidFill>
                  <a:srgbClr val="000000"/>
                </a:solidFill>
                <a:effectLst/>
              </a:rPr>
              <a:t>                   3                     1000      100</a:t>
            </a:r>
          </a:p>
          <a:p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After</a:t>
            </a:r>
            <a:endParaRPr lang="en-US" altLang="en-US" sz="2000">
              <a:solidFill>
                <a:srgbClr val="000000"/>
              </a:solidFill>
              <a:effectLst/>
            </a:endParaRPr>
          </a:p>
          <a:p>
            <a:endParaRPr lang="en-US" altLang="en-US" sz="2000">
              <a:solidFill>
                <a:srgbClr val="000000"/>
              </a:solidFill>
              <a:effectLst/>
            </a:endParaRPr>
          </a:p>
          <a:p>
            <a:r>
              <a:rPr lang="en-US" altLang="en-US" sz="2000">
                <a:solidFill>
                  <a:srgbClr val="000000"/>
                </a:solidFill>
                <a:effectLst/>
              </a:rPr>
              <a:t>	ADD   Cash,  Total GIVING Result.</a:t>
            </a:r>
          </a:p>
          <a:p>
            <a:r>
              <a:rPr lang="en-US" alt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Before</a:t>
            </a:r>
            <a:r>
              <a:rPr lang="en-US" altLang="en-US" sz="2000">
                <a:solidFill>
                  <a:srgbClr val="000000"/>
                </a:solidFill>
                <a:effectLst/>
              </a:rPr>
              <a:t>	              3       1000                0015</a:t>
            </a:r>
          </a:p>
          <a:p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After</a:t>
            </a:r>
            <a:endParaRPr lang="en-US" altLang="en-US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endParaRPr lang="en-US" altLang="en-US" sz="2000">
              <a:solidFill>
                <a:srgbClr val="000000"/>
              </a:solidFill>
              <a:effectLst/>
            </a:endParaRPr>
          </a:p>
          <a:p>
            <a:r>
              <a:rPr lang="en-US" altLang="en-US" sz="2000">
                <a:solidFill>
                  <a:srgbClr val="000000"/>
                </a:solidFill>
                <a:effectLst/>
              </a:rPr>
              <a:t>	ADD Males TO Females GIVING  TotalStudents.</a:t>
            </a:r>
          </a:p>
          <a:p>
            <a:r>
              <a:rPr lang="en-US" alt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Before </a:t>
            </a:r>
            <a:r>
              <a:rPr lang="en-US" altLang="en-US">
                <a:solidFill>
                  <a:srgbClr val="000000"/>
                </a:solidFill>
                <a:effectLst/>
              </a:rPr>
              <a:t> </a:t>
            </a:r>
            <a:r>
              <a:rPr lang="en-US" altLang="en-US" sz="2000">
                <a:solidFill>
                  <a:srgbClr val="000000"/>
                </a:solidFill>
                <a:effectLst/>
              </a:rPr>
              <a:t>               1500          0625                           1234</a:t>
            </a:r>
          </a:p>
          <a:p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After</a:t>
            </a:r>
            <a:endParaRPr lang="en-US" altLang="en-US">
              <a:solidFill>
                <a:srgbClr val="000000"/>
              </a:solidFill>
              <a:effectLst/>
            </a:endParaRPr>
          </a:p>
          <a:p>
            <a:endParaRPr lang="en-US" altLang="en-US">
              <a:solidFill>
                <a:srgbClr val="000000"/>
              </a:solidFill>
              <a:effectLst/>
            </a:endParaRPr>
          </a:p>
        </p:txBody>
      </p:sp>
      <p:sp>
        <p:nvSpPr>
          <p:cNvPr id="12292" name="Rectangle 4">
            <a:extLst>
              <a:ext uri="{FF2B5EF4-FFF2-40B4-BE49-F238E27FC236}">
                <a16:creationId xmlns:a16="http://schemas.microsoft.com/office/drawing/2014/main" id="{0DA4DB98-852B-9139-7917-54DA6F347E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795588" y="1724025"/>
            <a:ext cx="4781550" cy="4000500"/>
          </a:xfrm>
          <a:noFill/>
          <a:ln/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000"/>
              <a:t>   </a:t>
            </a:r>
            <a:r>
              <a:rPr lang="en-US" altLang="en-US" sz="2000">
                <a:solidFill>
                  <a:srgbClr val="037C03"/>
                </a:solidFill>
              </a:rPr>
              <a:t>3             </a:t>
            </a:r>
            <a:r>
              <a:rPr lang="en-US" altLang="en-US" sz="2000">
                <a:solidFill>
                  <a:srgbClr val="CF0E30"/>
                </a:solidFill>
              </a:rPr>
              <a:t>1003</a:t>
            </a:r>
            <a:br>
              <a:rPr lang="en-US" altLang="en-US" sz="2000">
                <a:solidFill>
                  <a:srgbClr val="CF0E30"/>
                </a:solidFill>
              </a:rPr>
            </a:br>
            <a:br>
              <a:rPr lang="en-US" altLang="en-US" sz="2000">
                <a:solidFill>
                  <a:srgbClr val="CF0E30"/>
                </a:solidFill>
              </a:rPr>
            </a:br>
            <a:br>
              <a:rPr lang="en-US" altLang="en-US" sz="2000">
                <a:solidFill>
                  <a:srgbClr val="CF0E30"/>
                </a:solidFill>
              </a:rPr>
            </a:br>
            <a:endParaRPr lang="en-US" altLang="en-US" sz="2000">
              <a:solidFill>
                <a:srgbClr val="CF0E30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000">
                <a:solidFill>
                  <a:srgbClr val="CF0E30"/>
                </a:solidFill>
              </a:rPr>
              <a:t>  </a:t>
            </a:r>
            <a:r>
              <a:rPr lang="en-US" altLang="en-US" sz="2000">
                <a:solidFill>
                  <a:srgbClr val="037C03"/>
                </a:solidFill>
              </a:rPr>
              <a:t> 3</a:t>
            </a:r>
            <a:r>
              <a:rPr lang="en-US" altLang="en-US" sz="2000">
                <a:solidFill>
                  <a:srgbClr val="CF0E30"/>
                </a:solidFill>
              </a:rPr>
              <a:t>                     1023      123</a:t>
            </a:r>
            <a:br>
              <a:rPr lang="en-US" altLang="en-US" sz="2000">
                <a:solidFill>
                  <a:srgbClr val="CF0E30"/>
                </a:solidFill>
              </a:rPr>
            </a:br>
            <a:br>
              <a:rPr lang="en-US" altLang="en-US" sz="2000">
                <a:solidFill>
                  <a:srgbClr val="CF0E30"/>
                </a:solidFill>
              </a:rPr>
            </a:br>
            <a:br>
              <a:rPr lang="en-US" altLang="en-US" sz="2000">
                <a:solidFill>
                  <a:srgbClr val="CF0E30"/>
                </a:solidFill>
              </a:rPr>
            </a:br>
            <a:endParaRPr lang="en-US" altLang="en-US" sz="2000">
              <a:solidFill>
                <a:srgbClr val="CF0E30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000">
                <a:solidFill>
                  <a:srgbClr val="037C03"/>
                </a:solidFill>
              </a:rPr>
              <a:t>   3       1000 </a:t>
            </a:r>
            <a:r>
              <a:rPr lang="en-US" altLang="en-US" sz="2000">
                <a:solidFill>
                  <a:srgbClr val="CF0E30"/>
                </a:solidFill>
              </a:rPr>
              <a:t>               1003</a:t>
            </a:r>
            <a:br>
              <a:rPr lang="en-US" altLang="en-US" sz="2000">
                <a:solidFill>
                  <a:srgbClr val="CF0E30"/>
                </a:solidFill>
              </a:rPr>
            </a:br>
            <a:br>
              <a:rPr lang="en-US" altLang="en-US" sz="2000">
                <a:solidFill>
                  <a:srgbClr val="CF0E30"/>
                </a:solidFill>
              </a:rPr>
            </a:br>
            <a:br>
              <a:rPr lang="en-US" altLang="en-US" sz="2000">
                <a:solidFill>
                  <a:srgbClr val="CF0E30"/>
                </a:solidFill>
              </a:rPr>
            </a:br>
            <a:endParaRPr lang="en-US" altLang="en-US" sz="2000">
              <a:solidFill>
                <a:srgbClr val="CF0E30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000">
                <a:solidFill>
                  <a:srgbClr val="037C03"/>
                </a:solidFill>
              </a:rPr>
              <a:t>1500          0625</a:t>
            </a:r>
            <a:r>
              <a:rPr lang="en-US" altLang="en-US" sz="2000">
                <a:solidFill>
                  <a:srgbClr val="CF0E30"/>
                </a:solidFill>
              </a:rPr>
              <a:t>                           2125                         </a:t>
            </a:r>
          </a:p>
        </p:txBody>
      </p:sp>
      <p:sp>
        <p:nvSpPr>
          <p:cNvPr id="12293" name="Rectangle 5">
            <a:extLst>
              <a:ext uri="{FF2B5EF4-FFF2-40B4-BE49-F238E27FC236}">
                <a16:creationId xmlns:a16="http://schemas.microsoft.com/office/drawing/2014/main" id="{214315C7-D912-27F4-B1D9-C1DB0A89A5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9875" y="1436688"/>
            <a:ext cx="717550" cy="588962"/>
          </a:xfrm>
          <a:prstGeom prst="rect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2296" name="Group 8">
            <a:extLst>
              <a:ext uri="{FF2B5EF4-FFF2-40B4-BE49-F238E27FC236}">
                <a16:creationId xmlns:a16="http://schemas.microsoft.com/office/drawing/2014/main" id="{773D17F0-85B1-EAD5-9881-42DE556567A9}"/>
              </a:ext>
            </a:extLst>
          </p:cNvPr>
          <p:cNvGrpSpPr>
            <a:grpSpLocks/>
          </p:cNvGrpSpPr>
          <p:nvPr/>
        </p:nvGrpSpPr>
        <p:grpSpPr bwMode="auto">
          <a:xfrm>
            <a:off x="2841625" y="1441450"/>
            <a:ext cx="730250" cy="588963"/>
            <a:chOff x="1790" y="908"/>
            <a:chExt cx="460" cy="371"/>
          </a:xfrm>
        </p:grpSpPr>
        <p:sp>
          <p:nvSpPr>
            <p:cNvPr id="12294" name="Rectangle 6">
              <a:extLst>
                <a:ext uri="{FF2B5EF4-FFF2-40B4-BE49-F238E27FC236}">
                  <a16:creationId xmlns:a16="http://schemas.microsoft.com/office/drawing/2014/main" id="{53493617-6CC2-6BEF-1F7D-13E22A0CAE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90" y="908"/>
              <a:ext cx="452" cy="371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5" name="Line 7">
              <a:extLst>
                <a:ext uri="{FF2B5EF4-FFF2-40B4-BE49-F238E27FC236}">
                  <a16:creationId xmlns:a16="http://schemas.microsoft.com/office/drawing/2014/main" id="{0D4F56BB-1AEB-188E-6020-2758DFB5CD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91" y="1089"/>
              <a:ext cx="459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297" name="Line 9">
            <a:extLst>
              <a:ext uri="{FF2B5EF4-FFF2-40B4-BE49-F238E27FC236}">
                <a16:creationId xmlns:a16="http://schemas.microsoft.com/office/drawing/2014/main" id="{DDE88BE1-45D4-A88F-CC92-19B3E3A81402}"/>
              </a:ext>
            </a:extLst>
          </p:cNvPr>
          <p:cNvSpPr>
            <a:spLocks noChangeShapeType="1"/>
          </p:cNvSpPr>
          <p:nvPr/>
        </p:nvSpPr>
        <p:spPr bwMode="auto">
          <a:xfrm>
            <a:off x="4081463" y="1738313"/>
            <a:ext cx="728662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2300" name="Group 12">
            <a:extLst>
              <a:ext uri="{FF2B5EF4-FFF2-40B4-BE49-F238E27FC236}">
                <a16:creationId xmlns:a16="http://schemas.microsoft.com/office/drawing/2014/main" id="{CE01C6EB-07CD-5448-B1CA-C1826DB17205}"/>
              </a:ext>
            </a:extLst>
          </p:cNvPr>
          <p:cNvGrpSpPr>
            <a:grpSpLocks/>
          </p:cNvGrpSpPr>
          <p:nvPr/>
        </p:nvGrpSpPr>
        <p:grpSpPr bwMode="auto">
          <a:xfrm>
            <a:off x="2808288" y="2622550"/>
            <a:ext cx="730250" cy="588963"/>
            <a:chOff x="1769" y="1652"/>
            <a:chExt cx="460" cy="371"/>
          </a:xfrm>
        </p:grpSpPr>
        <p:sp>
          <p:nvSpPr>
            <p:cNvPr id="12298" name="Rectangle 10">
              <a:extLst>
                <a:ext uri="{FF2B5EF4-FFF2-40B4-BE49-F238E27FC236}">
                  <a16:creationId xmlns:a16="http://schemas.microsoft.com/office/drawing/2014/main" id="{EECC5A1C-66F7-FDBA-EB7E-FD5C5CC46E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9" y="1652"/>
              <a:ext cx="452" cy="371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9" name="Line 11">
              <a:extLst>
                <a:ext uri="{FF2B5EF4-FFF2-40B4-BE49-F238E27FC236}">
                  <a16:creationId xmlns:a16="http://schemas.microsoft.com/office/drawing/2014/main" id="{5C752B1F-EE07-CEF0-E880-F9AFC2F957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0" y="1833"/>
              <a:ext cx="459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303" name="Group 15">
            <a:extLst>
              <a:ext uri="{FF2B5EF4-FFF2-40B4-BE49-F238E27FC236}">
                <a16:creationId xmlns:a16="http://schemas.microsoft.com/office/drawing/2014/main" id="{DB6EC405-5914-C13E-3501-97BC88DE0ED3}"/>
              </a:ext>
            </a:extLst>
          </p:cNvPr>
          <p:cNvGrpSpPr>
            <a:grpSpLocks/>
          </p:cNvGrpSpPr>
          <p:nvPr/>
        </p:nvGrpSpPr>
        <p:grpSpPr bwMode="auto">
          <a:xfrm>
            <a:off x="4622800" y="2622550"/>
            <a:ext cx="730250" cy="588963"/>
            <a:chOff x="2912" y="1652"/>
            <a:chExt cx="460" cy="371"/>
          </a:xfrm>
        </p:grpSpPr>
        <p:sp>
          <p:nvSpPr>
            <p:cNvPr id="12301" name="Rectangle 13">
              <a:extLst>
                <a:ext uri="{FF2B5EF4-FFF2-40B4-BE49-F238E27FC236}">
                  <a16:creationId xmlns:a16="http://schemas.microsoft.com/office/drawing/2014/main" id="{3FED11ED-1B14-132B-833C-070CBFF84F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12" y="1652"/>
              <a:ext cx="452" cy="371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2" name="Line 14">
              <a:extLst>
                <a:ext uri="{FF2B5EF4-FFF2-40B4-BE49-F238E27FC236}">
                  <a16:creationId xmlns:a16="http://schemas.microsoft.com/office/drawing/2014/main" id="{BD22DC69-C4AB-DE2E-B5CF-53C5B5BEAB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13" y="1833"/>
              <a:ext cx="459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306" name="Group 18">
            <a:extLst>
              <a:ext uri="{FF2B5EF4-FFF2-40B4-BE49-F238E27FC236}">
                <a16:creationId xmlns:a16="http://schemas.microsoft.com/office/drawing/2014/main" id="{EAF2B247-9079-D828-D9EA-46A8B604F4B3}"/>
              </a:ext>
            </a:extLst>
          </p:cNvPr>
          <p:cNvGrpSpPr>
            <a:grpSpLocks/>
          </p:cNvGrpSpPr>
          <p:nvPr/>
        </p:nvGrpSpPr>
        <p:grpSpPr bwMode="auto">
          <a:xfrm>
            <a:off x="5565775" y="2622550"/>
            <a:ext cx="730250" cy="588963"/>
            <a:chOff x="3506" y="1652"/>
            <a:chExt cx="460" cy="371"/>
          </a:xfrm>
        </p:grpSpPr>
        <p:sp>
          <p:nvSpPr>
            <p:cNvPr id="12304" name="Rectangle 16">
              <a:extLst>
                <a:ext uri="{FF2B5EF4-FFF2-40B4-BE49-F238E27FC236}">
                  <a16:creationId xmlns:a16="http://schemas.microsoft.com/office/drawing/2014/main" id="{DA423C36-4CC7-340F-9F8E-0075D8FDD4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06" y="1652"/>
              <a:ext cx="452" cy="371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5" name="Line 17">
              <a:extLst>
                <a:ext uri="{FF2B5EF4-FFF2-40B4-BE49-F238E27FC236}">
                  <a16:creationId xmlns:a16="http://schemas.microsoft.com/office/drawing/2014/main" id="{DA038973-BF83-091A-5B69-A9C8D4BD51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07" y="1833"/>
              <a:ext cx="459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309" name="Group 21">
            <a:extLst>
              <a:ext uri="{FF2B5EF4-FFF2-40B4-BE49-F238E27FC236}">
                <a16:creationId xmlns:a16="http://schemas.microsoft.com/office/drawing/2014/main" id="{BE875F77-7A36-D7F7-CF9A-581D9E72FF79}"/>
              </a:ext>
            </a:extLst>
          </p:cNvPr>
          <p:cNvGrpSpPr>
            <a:grpSpLocks/>
          </p:cNvGrpSpPr>
          <p:nvPr/>
        </p:nvGrpSpPr>
        <p:grpSpPr bwMode="auto">
          <a:xfrm>
            <a:off x="2822575" y="3798888"/>
            <a:ext cx="720725" cy="627062"/>
            <a:chOff x="1778" y="2393"/>
            <a:chExt cx="454" cy="395"/>
          </a:xfrm>
        </p:grpSpPr>
        <p:sp>
          <p:nvSpPr>
            <p:cNvPr id="12307" name="Rectangle 19">
              <a:extLst>
                <a:ext uri="{FF2B5EF4-FFF2-40B4-BE49-F238E27FC236}">
                  <a16:creationId xmlns:a16="http://schemas.microsoft.com/office/drawing/2014/main" id="{A01FE492-EA32-50EF-8889-CE1EF445E9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8" y="2393"/>
              <a:ext cx="446" cy="395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8" name="Line 20">
              <a:extLst>
                <a:ext uri="{FF2B5EF4-FFF2-40B4-BE49-F238E27FC236}">
                  <a16:creationId xmlns:a16="http://schemas.microsoft.com/office/drawing/2014/main" id="{E66DB436-793C-11B9-659A-910EA54D77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9" y="2586"/>
              <a:ext cx="453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312" name="Group 24">
            <a:extLst>
              <a:ext uri="{FF2B5EF4-FFF2-40B4-BE49-F238E27FC236}">
                <a16:creationId xmlns:a16="http://schemas.microsoft.com/office/drawing/2014/main" id="{B2C65E4D-8086-8C1C-3F92-EFB11BEAAE12}"/>
              </a:ext>
            </a:extLst>
          </p:cNvPr>
          <p:cNvGrpSpPr>
            <a:grpSpLocks/>
          </p:cNvGrpSpPr>
          <p:nvPr/>
        </p:nvGrpSpPr>
        <p:grpSpPr bwMode="auto">
          <a:xfrm>
            <a:off x="3675063" y="3794125"/>
            <a:ext cx="730250" cy="617538"/>
            <a:chOff x="2315" y="2390"/>
            <a:chExt cx="460" cy="389"/>
          </a:xfrm>
        </p:grpSpPr>
        <p:sp>
          <p:nvSpPr>
            <p:cNvPr id="12310" name="Rectangle 22">
              <a:extLst>
                <a:ext uri="{FF2B5EF4-FFF2-40B4-BE49-F238E27FC236}">
                  <a16:creationId xmlns:a16="http://schemas.microsoft.com/office/drawing/2014/main" id="{000E14CD-EE6A-0EE1-B146-37C8092EF9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15" y="2390"/>
              <a:ext cx="452" cy="38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1" name="Line 23">
              <a:extLst>
                <a:ext uri="{FF2B5EF4-FFF2-40B4-BE49-F238E27FC236}">
                  <a16:creationId xmlns:a16="http://schemas.microsoft.com/office/drawing/2014/main" id="{4F996261-7B83-4E77-8810-8EADE91A95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16" y="2580"/>
              <a:ext cx="459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315" name="Group 27">
            <a:extLst>
              <a:ext uri="{FF2B5EF4-FFF2-40B4-BE49-F238E27FC236}">
                <a16:creationId xmlns:a16="http://schemas.microsoft.com/office/drawing/2014/main" id="{19187ED3-0F59-7EB7-77AE-F0F93D74F842}"/>
              </a:ext>
            </a:extLst>
          </p:cNvPr>
          <p:cNvGrpSpPr>
            <a:grpSpLocks/>
          </p:cNvGrpSpPr>
          <p:nvPr/>
        </p:nvGrpSpPr>
        <p:grpSpPr bwMode="auto">
          <a:xfrm>
            <a:off x="5346700" y="3794125"/>
            <a:ext cx="730250" cy="617538"/>
            <a:chOff x="3368" y="2390"/>
            <a:chExt cx="460" cy="389"/>
          </a:xfrm>
        </p:grpSpPr>
        <p:sp>
          <p:nvSpPr>
            <p:cNvPr id="12313" name="Rectangle 25">
              <a:extLst>
                <a:ext uri="{FF2B5EF4-FFF2-40B4-BE49-F238E27FC236}">
                  <a16:creationId xmlns:a16="http://schemas.microsoft.com/office/drawing/2014/main" id="{5F39EB08-512C-73FE-E0EE-2DCB618737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8" y="2390"/>
              <a:ext cx="452" cy="38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4" name="Line 26">
              <a:extLst>
                <a:ext uri="{FF2B5EF4-FFF2-40B4-BE49-F238E27FC236}">
                  <a16:creationId xmlns:a16="http://schemas.microsoft.com/office/drawing/2014/main" id="{5B0F7911-FFE2-C09D-C9E3-BB182EE20E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69" y="2580"/>
              <a:ext cx="459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318" name="Group 30">
            <a:extLst>
              <a:ext uri="{FF2B5EF4-FFF2-40B4-BE49-F238E27FC236}">
                <a16:creationId xmlns:a16="http://schemas.microsoft.com/office/drawing/2014/main" id="{05EFA162-07BE-78EA-CBF3-76B18067580A}"/>
              </a:ext>
            </a:extLst>
          </p:cNvPr>
          <p:cNvGrpSpPr>
            <a:grpSpLocks/>
          </p:cNvGrpSpPr>
          <p:nvPr/>
        </p:nvGrpSpPr>
        <p:grpSpPr bwMode="auto">
          <a:xfrm>
            <a:off x="2708275" y="4984750"/>
            <a:ext cx="901700" cy="617538"/>
            <a:chOff x="1706" y="3140"/>
            <a:chExt cx="568" cy="389"/>
          </a:xfrm>
        </p:grpSpPr>
        <p:sp>
          <p:nvSpPr>
            <p:cNvPr id="12316" name="Rectangle 28">
              <a:extLst>
                <a:ext uri="{FF2B5EF4-FFF2-40B4-BE49-F238E27FC236}">
                  <a16:creationId xmlns:a16="http://schemas.microsoft.com/office/drawing/2014/main" id="{E6200CC0-D82C-8490-70CF-B7E70A547E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6" y="3140"/>
              <a:ext cx="560" cy="38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7" name="Line 29">
              <a:extLst>
                <a:ext uri="{FF2B5EF4-FFF2-40B4-BE49-F238E27FC236}">
                  <a16:creationId xmlns:a16="http://schemas.microsoft.com/office/drawing/2014/main" id="{3B15DB51-7623-6E16-13E2-CC2F3914F3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09" y="3330"/>
              <a:ext cx="565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321" name="Group 33">
            <a:extLst>
              <a:ext uri="{FF2B5EF4-FFF2-40B4-BE49-F238E27FC236}">
                <a16:creationId xmlns:a16="http://schemas.microsoft.com/office/drawing/2014/main" id="{12F0348E-8AEE-3439-B869-190DD2B72B45}"/>
              </a:ext>
            </a:extLst>
          </p:cNvPr>
          <p:cNvGrpSpPr>
            <a:grpSpLocks/>
          </p:cNvGrpSpPr>
          <p:nvPr/>
        </p:nvGrpSpPr>
        <p:grpSpPr bwMode="auto">
          <a:xfrm>
            <a:off x="3975100" y="4984750"/>
            <a:ext cx="901700" cy="617538"/>
            <a:chOff x="2504" y="3140"/>
            <a:chExt cx="568" cy="389"/>
          </a:xfrm>
        </p:grpSpPr>
        <p:sp>
          <p:nvSpPr>
            <p:cNvPr id="12319" name="Rectangle 31">
              <a:extLst>
                <a:ext uri="{FF2B5EF4-FFF2-40B4-BE49-F238E27FC236}">
                  <a16:creationId xmlns:a16="http://schemas.microsoft.com/office/drawing/2014/main" id="{6D641393-5786-C7A2-D275-4EBF914CA5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04" y="3140"/>
              <a:ext cx="560" cy="38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0" name="Line 32">
              <a:extLst>
                <a:ext uri="{FF2B5EF4-FFF2-40B4-BE49-F238E27FC236}">
                  <a16:creationId xmlns:a16="http://schemas.microsoft.com/office/drawing/2014/main" id="{FC670C3C-63F1-EBDF-BD36-CE9FB83775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07" y="3330"/>
              <a:ext cx="565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324" name="Group 36">
            <a:extLst>
              <a:ext uri="{FF2B5EF4-FFF2-40B4-BE49-F238E27FC236}">
                <a16:creationId xmlns:a16="http://schemas.microsoft.com/office/drawing/2014/main" id="{B663BE28-A5FC-D3A5-35EE-A3D2BD8B6C51}"/>
              </a:ext>
            </a:extLst>
          </p:cNvPr>
          <p:cNvGrpSpPr>
            <a:grpSpLocks/>
          </p:cNvGrpSpPr>
          <p:nvPr/>
        </p:nvGrpSpPr>
        <p:grpSpPr bwMode="auto">
          <a:xfrm>
            <a:off x="6475413" y="4984750"/>
            <a:ext cx="901700" cy="617538"/>
            <a:chOff x="4079" y="3140"/>
            <a:chExt cx="568" cy="389"/>
          </a:xfrm>
        </p:grpSpPr>
        <p:sp>
          <p:nvSpPr>
            <p:cNvPr id="12322" name="Rectangle 34">
              <a:extLst>
                <a:ext uri="{FF2B5EF4-FFF2-40B4-BE49-F238E27FC236}">
                  <a16:creationId xmlns:a16="http://schemas.microsoft.com/office/drawing/2014/main" id="{FA5E403D-4D02-23B6-E3DE-758E6665E3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79" y="3140"/>
              <a:ext cx="560" cy="38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3" name="Line 35">
              <a:extLst>
                <a:ext uri="{FF2B5EF4-FFF2-40B4-BE49-F238E27FC236}">
                  <a16:creationId xmlns:a16="http://schemas.microsoft.com/office/drawing/2014/main" id="{0ED43CE8-5D51-5407-CC56-5C240328D9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2" y="3330"/>
              <a:ext cx="565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267C82F1-0423-BED0-A247-ED9EDB6F09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33638" y="147638"/>
            <a:ext cx="3898900" cy="476250"/>
          </a:xfrm>
          <a:noFill/>
          <a:ln/>
        </p:spPr>
        <p:txBody>
          <a:bodyPr/>
          <a:lstStyle/>
          <a:p>
            <a:r>
              <a:rPr lang="en-US" altLang="en-US"/>
              <a:t>SUBTRACT Examples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770311A2-63F4-6B38-513F-02327EF6DA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1098550"/>
            <a:ext cx="7589837" cy="4003675"/>
          </a:xfrm>
          <a:prstGeom prst="rect">
            <a:avLst/>
          </a:prstGeom>
          <a:solidFill>
            <a:schemeClr val="accent1"/>
          </a:solidFill>
          <a:ln w="254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>
            <a:lvl1pPr>
              <a:tabLst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90500">
              <a:tabLst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81000">
              <a:tabLst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3333750">
              <a:tabLst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3524250">
              <a:tabLst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981450" fontAlgn="base">
              <a:spcBef>
                <a:spcPct val="0"/>
              </a:spcBef>
              <a:spcAft>
                <a:spcPct val="0"/>
              </a:spcAft>
              <a:tabLst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4438650" fontAlgn="base">
              <a:spcBef>
                <a:spcPct val="0"/>
              </a:spcBef>
              <a:spcAft>
                <a:spcPct val="0"/>
              </a:spcAft>
              <a:tabLst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895850" fontAlgn="base">
              <a:spcBef>
                <a:spcPct val="0"/>
              </a:spcBef>
              <a:spcAft>
                <a:spcPct val="0"/>
              </a:spcAft>
              <a:tabLst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5353050" fontAlgn="base">
              <a:spcBef>
                <a:spcPct val="0"/>
              </a:spcBef>
              <a:spcAft>
                <a:spcPct val="0"/>
              </a:spcAft>
              <a:tabLst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Aft>
                <a:spcPct val="10000"/>
              </a:spcAft>
            </a:pPr>
            <a:r>
              <a:rPr lang="en-US" altLang="en-US" sz="2000">
                <a:effectLst/>
              </a:rPr>
              <a:t>	</a:t>
            </a:r>
            <a:r>
              <a:rPr lang="en-US" altLang="en-US" sz="2000">
                <a:solidFill>
                  <a:srgbClr val="000000"/>
                </a:solidFill>
                <a:effectLst/>
              </a:rPr>
              <a:t>SUBTRACT  Tax  FROM GrossPay, Total.</a:t>
            </a:r>
          </a:p>
          <a:p>
            <a:pPr>
              <a:spcAft>
                <a:spcPct val="10000"/>
              </a:spcAft>
            </a:pPr>
            <a:r>
              <a:rPr lang="en-US" alt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Before  </a:t>
            </a:r>
            <a:r>
              <a:rPr lang="en-US" altLang="en-US">
                <a:effectLst/>
              </a:rPr>
              <a:t> </a:t>
            </a:r>
            <a:r>
              <a:rPr lang="en-US" altLang="en-US" sz="2000">
                <a:effectLst/>
              </a:rPr>
              <a:t>             </a:t>
            </a:r>
            <a:r>
              <a:rPr lang="en-US" altLang="en-US" sz="2000">
                <a:solidFill>
                  <a:srgbClr val="000000"/>
                </a:solidFill>
                <a:effectLst/>
              </a:rPr>
              <a:t>            120                 4000        9120 </a:t>
            </a:r>
            <a:endParaRPr lang="en-US" altLang="en-US" sz="2000">
              <a:effectLst/>
            </a:endParaRPr>
          </a:p>
          <a:p>
            <a:pPr>
              <a:spcAft>
                <a:spcPct val="10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After</a:t>
            </a:r>
            <a:endParaRPr lang="en-US" altLang="en-US">
              <a:effectLst/>
            </a:endParaRPr>
          </a:p>
          <a:p>
            <a:pPr>
              <a:spcAft>
                <a:spcPct val="10000"/>
              </a:spcAft>
            </a:pPr>
            <a:endParaRPr lang="en-US" altLang="en-US">
              <a:effectLst/>
            </a:endParaRPr>
          </a:p>
          <a:p>
            <a:pPr>
              <a:spcAft>
                <a:spcPct val="10000"/>
              </a:spcAft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	SUBTRACT  Tax, 80 FROM Total.</a:t>
            </a:r>
            <a:endParaRPr lang="en-US" altLang="en-US" sz="2000">
              <a:effectLst/>
            </a:endParaRPr>
          </a:p>
          <a:p>
            <a:pPr>
              <a:spcAft>
                <a:spcPct val="10000"/>
              </a:spcAft>
            </a:pPr>
            <a:r>
              <a:rPr lang="en-US" alt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Before </a:t>
            </a:r>
            <a:r>
              <a:rPr lang="en-US" altLang="en-US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altLang="en-US" sz="2000">
                <a:effectLst/>
              </a:rPr>
              <a:t>                        </a:t>
            </a:r>
            <a:r>
              <a:rPr lang="en-US" altLang="en-US" sz="2000">
                <a:solidFill>
                  <a:srgbClr val="000000"/>
                </a:solidFill>
                <a:effectLst/>
              </a:rPr>
              <a:t> 100                   480</a:t>
            </a:r>
            <a:endParaRPr lang="en-US" altLang="en-US" sz="2000">
              <a:effectLst/>
            </a:endParaRPr>
          </a:p>
          <a:p>
            <a:pPr>
              <a:spcAft>
                <a:spcPct val="10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After</a:t>
            </a:r>
            <a:endParaRPr lang="en-US" altLang="en-US" sz="2000">
              <a:effectLst/>
            </a:endParaRPr>
          </a:p>
          <a:p>
            <a:pPr>
              <a:spcAft>
                <a:spcPct val="10000"/>
              </a:spcAft>
            </a:pPr>
            <a:endParaRPr lang="en-US" altLang="en-US" sz="2000">
              <a:effectLst/>
            </a:endParaRPr>
          </a:p>
          <a:p>
            <a:pPr>
              <a:spcAft>
                <a:spcPct val="10000"/>
              </a:spcAft>
            </a:pPr>
            <a:r>
              <a:rPr lang="en-US" altLang="en-US" sz="2000">
                <a:effectLst/>
              </a:rPr>
              <a:t>	</a:t>
            </a:r>
            <a:r>
              <a:rPr lang="en-US" altLang="en-US" sz="2000">
                <a:solidFill>
                  <a:srgbClr val="000000"/>
                </a:solidFill>
                <a:effectLst/>
              </a:rPr>
              <a:t>SUBTRACT  Tax   FROM GrossPay GIVING NetPay.</a:t>
            </a:r>
            <a:endParaRPr lang="en-US" altLang="en-US" sz="2000">
              <a:effectLst/>
            </a:endParaRPr>
          </a:p>
          <a:p>
            <a:pPr>
              <a:spcAft>
                <a:spcPct val="10000"/>
              </a:spcAft>
            </a:pPr>
            <a:r>
              <a:rPr lang="en-US" alt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Before</a:t>
            </a:r>
            <a:r>
              <a:rPr lang="en-US" altLang="en-US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en-US" altLang="en-US" sz="2000">
                <a:effectLst/>
              </a:rPr>
              <a:t>                </a:t>
            </a:r>
            <a:r>
              <a:rPr lang="en-US" altLang="en-US" sz="2000">
                <a:solidFill>
                  <a:srgbClr val="000000"/>
                </a:solidFill>
                <a:effectLst/>
              </a:rPr>
              <a:t>      750                 1000                      0012</a:t>
            </a:r>
            <a:endParaRPr lang="en-US" altLang="en-US" sz="2000">
              <a:effectLst/>
            </a:endParaRPr>
          </a:p>
          <a:p>
            <a:pPr>
              <a:spcAft>
                <a:spcPct val="10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After</a:t>
            </a:r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spcAft>
                <a:spcPct val="10000"/>
              </a:spcAft>
            </a:pPr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36099492-7DF3-900E-189E-F30B1E10F0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319463" y="1812925"/>
            <a:ext cx="4752975" cy="3140075"/>
          </a:xfrm>
          <a:noFill/>
          <a:ln/>
        </p:spPr>
        <p:txBody>
          <a:bodyPr/>
          <a:lstStyle/>
          <a:p>
            <a:pPr>
              <a:lnSpc>
                <a:spcPct val="95000"/>
              </a:lnSpc>
              <a:spcBef>
                <a:spcPct val="40000"/>
              </a:spcBef>
              <a:buFont typeface="Wingdings" panose="05000000000000000000" pitchFamily="2" charset="2"/>
              <a:buNone/>
            </a:pPr>
            <a:r>
              <a:rPr lang="en-US" altLang="en-US" sz="2000">
                <a:solidFill>
                  <a:srgbClr val="037C03"/>
                </a:solidFill>
              </a:rPr>
              <a:t> 120 </a:t>
            </a:r>
            <a:r>
              <a:rPr lang="en-US" altLang="en-US" sz="2000"/>
              <a:t>          </a:t>
            </a:r>
            <a:r>
              <a:rPr lang="en-US" altLang="en-US" sz="2000">
                <a:solidFill>
                  <a:srgbClr val="CF0E30"/>
                </a:solidFill>
              </a:rPr>
              <a:t>      3880        9000</a:t>
            </a:r>
            <a:br>
              <a:rPr lang="en-US" altLang="en-US" sz="2000">
                <a:solidFill>
                  <a:schemeClr val="accent2"/>
                </a:solidFill>
              </a:rPr>
            </a:br>
            <a:br>
              <a:rPr lang="en-US" altLang="en-US" sz="2000">
                <a:solidFill>
                  <a:schemeClr val="accent2"/>
                </a:solidFill>
              </a:rPr>
            </a:br>
            <a:br>
              <a:rPr lang="en-US" altLang="en-US" sz="2000">
                <a:solidFill>
                  <a:schemeClr val="accent2"/>
                </a:solidFill>
              </a:rPr>
            </a:br>
            <a:endParaRPr lang="en-US" altLang="en-US" sz="2000">
              <a:solidFill>
                <a:schemeClr val="accent2"/>
              </a:solidFill>
            </a:endParaRPr>
          </a:p>
          <a:p>
            <a:pPr>
              <a:lnSpc>
                <a:spcPct val="95000"/>
              </a:lnSpc>
              <a:spcBef>
                <a:spcPct val="40000"/>
              </a:spcBef>
              <a:buFont typeface="Wingdings" panose="05000000000000000000" pitchFamily="2" charset="2"/>
              <a:buNone/>
            </a:pPr>
            <a:r>
              <a:rPr lang="en-US" altLang="en-US" sz="2000">
                <a:solidFill>
                  <a:srgbClr val="037C03"/>
                </a:solidFill>
              </a:rPr>
              <a:t> 100</a:t>
            </a:r>
            <a:r>
              <a:rPr lang="en-US" altLang="en-US" sz="2000">
                <a:solidFill>
                  <a:schemeClr val="hlink"/>
                </a:solidFill>
              </a:rPr>
              <a:t> </a:t>
            </a:r>
            <a:r>
              <a:rPr lang="en-US" altLang="en-US" sz="2000"/>
              <a:t>       </a:t>
            </a:r>
            <a:r>
              <a:rPr lang="en-US" altLang="en-US" sz="2000">
                <a:solidFill>
                  <a:srgbClr val="CF0E30"/>
                </a:solidFill>
              </a:rPr>
              <a:t>           300</a:t>
            </a:r>
            <a:br>
              <a:rPr lang="en-US" altLang="en-US" sz="2000">
                <a:solidFill>
                  <a:schemeClr val="accent2"/>
                </a:solidFill>
              </a:rPr>
            </a:br>
            <a:br>
              <a:rPr lang="en-US" altLang="en-US" sz="2000">
                <a:solidFill>
                  <a:schemeClr val="accent2"/>
                </a:solidFill>
              </a:rPr>
            </a:br>
            <a:br>
              <a:rPr lang="en-US" altLang="en-US" sz="2000">
                <a:solidFill>
                  <a:schemeClr val="accent2"/>
                </a:solidFill>
              </a:rPr>
            </a:br>
            <a:endParaRPr lang="en-US" altLang="en-US" sz="2000">
              <a:solidFill>
                <a:schemeClr val="accent2"/>
              </a:solidFill>
            </a:endParaRPr>
          </a:p>
          <a:p>
            <a:pPr>
              <a:lnSpc>
                <a:spcPct val="95000"/>
              </a:lnSpc>
              <a:spcBef>
                <a:spcPct val="40000"/>
              </a:spcBef>
              <a:buFont typeface="Wingdings" panose="05000000000000000000" pitchFamily="2" charset="2"/>
              <a:buNone/>
            </a:pPr>
            <a:r>
              <a:rPr lang="en-US" altLang="en-US" sz="2000">
                <a:solidFill>
                  <a:srgbClr val="037C03"/>
                </a:solidFill>
              </a:rPr>
              <a:t> 750                 1000  </a:t>
            </a:r>
            <a:r>
              <a:rPr lang="en-US" altLang="en-US" sz="2000">
                <a:solidFill>
                  <a:schemeClr val="accent2"/>
                </a:solidFill>
              </a:rPr>
              <a:t>                 </a:t>
            </a:r>
            <a:r>
              <a:rPr lang="en-US" altLang="en-US" sz="2000">
                <a:solidFill>
                  <a:srgbClr val="CF0E30"/>
                </a:solidFill>
              </a:rPr>
              <a:t>   0250</a:t>
            </a:r>
          </a:p>
        </p:txBody>
      </p:sp>
      <p:grpSp>
        <p:nvGrpSpPr>
          <p:cNvPr id="14343" name="Group 7">
            <a:extLst>
              <a:ext uri="{FF2B5EF4-FFF2-40B4-BE49-F238E27FC236}">
                <a16:creationId xmlns:a16="http://schemas.microsoft.com/office/drawing/2014/main" id="{C07F4DAF-A7E0-02F9-3622-74DBC664DA94}"/>
              </a:ext>
            </a:extLst>
          </p:cNvPr>
          <p:cNvGrpSpPr>
            <a:grpSpLocks/>
          </p:cNvGrpSpPr>
          <p:nvPr/>
        </p:nvGrpSpPr>
        <p:grpSpPr bwMode="auto">
          <a:xfrm>
            <a:off x="3313113" y="1455738"/>
            <a:ext cx="744537" cy="688975"/>
            <a:chOff x="2087" y="917"/>
            <a:chExt cx="469" cy="434"/>
          </a:xfrm>
        </p:grpSpPr>
        <p:sp>
          <p:nvSpPr>
            <p:cNvPr id="14341" name="Rectangle 5">
              <a:extLst>
                <a:ext uri="{FF2B5EF4-FFF2-40B4-BE49-F238E27FC236}">
                  <a16:creationId xmlns:a16="http://schemas.microsoft.com/office/drawing/2014/main" id="{A6AD3011-BB60-819D-2CF2-CA35BA0466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7" y="917"/>
              <a:ext cx="461" cy="434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2" name="Line 6">
              <a:extLst>
                <a:ext uri="{FF2B5EF4-FFF2-40B4-BE49-F238E27FC236}">
                  <a16:creationId xmlns:a16="http://schemas.microsoft.com/office/drawing/2014/main" id="{0AFBCBA0-4C18-D0F7-7C2A-0A09875487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88" y="1129"/>
              <a:ext cx="468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346" name="Group 10">
            <a:extLst>
              <a:ext uri="{FF2B5EF4-FFF2-40B4-BE49-F238E27FC236}">
                <a16:creationId xmlns:a16="http://schemas.microsoft.com/office/drawing/2014/main" id="{006F2CC0-109C-646C-17F6-5C0A1747F3DF}"/>
              </a:ext>
            </a:extLst>
          </p:cNvPr>
          <p:cNvGrpSpPr>
            <a:grpSpLocks/>
          </p:cNvGrpSpPr>
          <p:nvPr/>
        </p:nvGrpSpPr>
        <p:grpSpPr bwMode="auto">
          <a:xfrm>
            <a:off x="4951413" y="1450975"/>
            <a:ext cx="887412" cy="703263"/>
            <a:chOff x="3119" y="914"/>
            <a:chExt cx="559" cy="443"/>
          </a:xfrm>
        </p:grpSpPr>
        <p:sp>
          <p:nvSpPr>
            <p:cNvPr id="14344" name="Rectangle 8">
              <a:extLst>
                <a:ext uri="{FF2B5EF4-FFF2-40B4-BE49-F238E27FC236}">
                  <a16:creationId xmlns:a16="http://schemas.microsoft.com/office/drawing/2014/main" id="{A48F955F-B181-6DF9-183C-F352241B2F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9" y="914"/>
              <a:ext cx="551" cy="443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5" name="Line 9">
              <a:extLst>
                <a:ext uri="{FF2B5EF4-FFF2-40B4-BE49-F238E27FC236}">
                  <a16:creationId xmlns:a16="http://schemas.microsoft.com/office/drawing/2014/main" id="{F70B50F9-D412-A624-3602-3BAD9E5F34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22" y="1130"/>
              <a:ext cx="556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349" name="Group 13">
            <a:extLst>
              <a:ext uri="{FF2B5EF4-FFF2-40B4-BE49-F238E27FC236}">
                <a16:creationId xmlns:a16="http://schemas.microsoft.com/office/drawing/2014/main" id="{55918E8F-E65F-1952-7D3E-BA061C971138}"/>
              </a:ext>
            </a:extLst>
          </p:cNvPr>
          <p:cNvGrpSpPr>
            <a:grpSpLocks/>
          </p:cNvGrpSpPr>
          <p:nvPr/>
        </p:nvGrpSpPr>
        <p:grpSpPr bwMode="auto">
          <a:xfrm>
            <a:off x="6118225" y="1474788"/>
            <a:ext cx="887413" cy="703262"/>
            <a:chOff x="3854" y="929"/>
            <a:chExt cx="559" cy="443"/>
          </a:xfrm>
        </p:grpSpPr>
        <p:sp>
          <p:nvSpPr>
            <p:cNvPr id="14347" name="Rectangle 11">
              <a:extLst>
                <a:ext uri="{FF2B5EF4-FFF2-40B4-BE49-F238E27FC236}">
                  <a16:creationId xmlns:a16="http://schemas.microsoft.com/office/drawing/2014/main" id="{9E35B0C3-7005-761A-EFB3-5465ACCDE2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4" y="929"/>
              <a:ext cx="551" cy="443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8" name="Line 12">
              <a:extLst>
                <a:ext uri="{FF2B5EF4-FFF2-40B4-BE49-F238E27FC236}">
                  <a16:creationId xmlns:a16="http://schemas.microsoft.com/office/drawing/2014/main" id="{E9FB8650-495C-2D5F-BA02-4FFF171083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57" y="1145"/>
              <a:ext cx="556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352" name="Group 16">
            <a:extLst>
              <a:ext uri="{FF2B5EF4-FFF2-40B4-BE49-F238E27FC236}">
                <a16:creationId xmlns:a16="http://schemas.microsoft.com/office/drawing/2014/main" id="{5295490F-BA5C-F42D-A010-1DF53CC3C79E}"/>
              </a:ext>
            </a:extLst>
          </p:cNvPr>
          <p:cNvGrpSpPr>
            <a:grpSpLocks/>
          </p:cNvGrpSpPr>
          <p:nvPr/>
        </p:nvGrpSpPr>
        <p:grpSpPr bwMode="auto">
          <a:xfrm>
            <a:off x="3308350" y="2693988"/>
            <a:ext cx="744538" cy="717550"/>
            <a:chOff x="2084" y="1697"/>
            <a:chExt cx="469" cy="452"/>
          </a:xfrm>
        </p:grpSpPr>
        <p:sp>
          <p:nvSpPr>
            <p:cNvPr id="14350" name="Rectangle 14">
              <a:extLst>
                <a:ext uri="{FF2B5EF4-FFF2-40B4-BE49-F238E27FC236}">
                  <a16:creationId xmlns:a16="http://schemas.microsoft.com/office/drawing/2014/main" id="{23CEB41C-9F75-3339-1CD5-C6F07332D9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4" y="1697"/>
              <a:ext cx="461" cy="45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1" name="Line 15">
              <a:extLst>
                <a:ext uri="{FF2B5EF4-FFF2-40B4-BE49-F238E27FC236}">
                  <a16:creationId xmlns:a16="http://schemas.microsoft.com/office/drawing/2014/main" id="{710C0F84-3BCD-9B73-7F1E-6377AFC301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85" y="1918"/>
              <a:ext cx="468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355" name="Group 19">
            <a:extLst>
              <a:ext uri="{FF2B5EF4-FFF2-40B4-BE49-F238E27FC236}">
                <a16:creationId xmlns:a16="http://schemas.microsoft.com/office/drawing/2014/main" id="{9DA61F2A-04FA-E174-0E6B-680D4664ED09}"/>
              </a:ext>
            </a:extLst>
          </p:cNvPr>
          <p:cNvGrpSpPr>
            <a:grpSpLocks/>
          </p:cNvGrpSpPr>
          <p:nvPr/>
        </p:nvGrpSpPr>
        <p:grpSpPr bwMode="auto">
          <a:xfrm>
            <a:off x="5089525" y="2717800"/>
            <a:ext cx="744538" cy="708025"/>
            <a:chOff x="3206" y="1712"/>
            <a:chExt cx="469" cy="446"/>
          </a:xfrm>
        </p:grpSpPr>
        <p:sp>
          <p:nvSpPr>
            <p:cNvPr id="14353" name="Rectangle 17">
              <a:extLst>
                <a:ext uri="{FF2B5EF4-FFF2-40B4-BE49-F238E27FC236}">
                  <a16:creationId xmlns:a16="http://schemas.microsoft.com/office/drawing/2014/main" id="{F1DC1FEF-A405-975F-4793-D8901150ED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6" y="1712"/>
              <a:ext cx="461" cy="44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4" name="Line 18">
              <a:extLst>
                <a:ext uri="{FF2B5EF4-FFF2-40B4-BE49-F238E27FC236}">
                  <a16:creationId xmlns:a16="http://schemas.microsoft.com/office/drawing/2014/main" id="{3EDF1E2F-1CB5-CBD0-9BA2-BA6F74B2C8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07" y="1930"/>
              <a:ext cx="468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358" name="Group 22">
            <a:extLst>
              <a:ext uri="{FF2B5EF4-FFF2-40B4-BE49-F238E27FC236}">
                <a16:creationId xmlns:a16="http://schemas.microsoft.com/office/drawing/2014/main" id="{C879E809-EB9A-7CD2-C72F-95742BAE49A1}"/>
              </a:ext>
            </a:extLst>
          </p:cNvPr>
          <p:cNvGrpSpPr>
            <a:grpSpLocks/>
          </p:cNvGrpSpPr>
          <p:nvPr/>
        </p:nvGrpSpPr>
        <p:grpSpPr bwMode="auto">
          <a:xfrm>
            <a:off x="3289300" y="4017963"/>
            <a:ext cx="744538" cy="688975"/>
            <a:chOff x="2072" y="2531"/>
            <a:chExt cx="469" cy="434"/>
          </a:xfrm>
        </p:grpSpPr>
        <p:sp>
          <p:nvSpPr>
            <p:cNvPr id="14356" name="Rectangle 20">
              <a:extLst>
                <a:ext uri="{FF2B5EF4-FFF2-40B4-BE49-F238E27FC236}">
                  <a16:creationId xmlns:a16="http://schemas.microsoft.com/office/drawing/2014/main" id="{4F9641E6-C1F6-CE9C-B6B9-5955D32C85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2" y="2531"/>
              <a:ext cx="461" cy="434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7" name="Line 21">
              <a:extLst>
                <a:ext uri="{FF2B5EF4-FFF2-40B4-BE49-F238E27FC236}">
                  <a16:creationId xmlns:a16="http://schemas.microsoft.com/office/drawing/2014/main" id="{44404129-4134-D202-B704-890CABE1A3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73" y="2743"/>
              <a:ext cx="468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361" name="Group 25">
            <a:extLst>
              <a:ext uri="{FF2B5EF4-FFF2-40B4-BE49-F238E27FC236}">
                <a16:creationId xmlns:a16="http://schemas.microsoft.com/office/drawing/2014/main" id="{D1A6D2EC-1499-41EE-43D4-DB2F3F86D17C}"/>
              </a:ext>
            </a:extLst>
          </p:cNvPr>
          <p:cNvGrpSpPr>
            <a:grpSpLocks/>
          </p:cNvGrpSpPr>
          <p:nvPr/>
        </p:nvGrpSpPr>
        <p:grpSpPr bwMode="auto">
          <a:xfrm>
            <a:off x="4984750" y="4013200"/>
            <a:ext cx="744538" cy="688975"/>
            <a:chOff x="3140" y="2528"/>
            <a:chExt cx="469" cy="434"/>
          </a:xfrm>
        </p:grpSpPr>
        <p:sp>
          <p:nvSpPr>
            <p:cNvPr id="14359" name="Rectangle 23">
              <a:extLst>
                <a:ext uri="{FF2B5EF4-FFF2-40B4-BE49-F238E27FC236}">
                  <a16:creationId xmlns:a16="http://schemas.microsoft.com/office/drawing/2014/main" id="{0B83E6FD-7BE1-3781-625C-BCA39A9A16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40" y="2528"/>
              <a:ext cx="461" cy="434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60" name="Line 24">
              <a:extLst>
                <a:ext uri="{FF2B5EF4-FFF2-40B4-BE49-F238E27FC236}">
                  <a16:creationId xmlns:a16="http://schemas.microsoft.com/office/drawing/2014/main" id="{896BF67C-0F2A-BA25-07D1-12E1977255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41" y="2740"/>
              <a:ext cx="468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364" name="Group 28">
            <a:extLst>
              <a:ext uri="{FF2B5EF4-FFF2-40B4-BE49-F238E27FC236}">
                <a16:creationId xmlns:a16="http://schemas.microsoft.com/office/drawing/2014/main" id="{70996D3C-92DF-C16C-A8DA-7030D95D3368}"/>
              </a:ext>
            </a:extLst>
          </p:cNvPr>
          <p:cNvGrpSpPr>
            <a:grpSpLocks/>
          </p:cNvGrpSpPr>
          <p:nvPr/>
        </p:nvGrpSpPr>
        <p:grpSpPr bwMode="auto">
          <a:xfrm>
            <a:off x="7085013" y="4027488"/>
            <a:ext cx="744537" cy="688975"/>
            <a:chOff x="4463" y="2537"/>
            <a:chExt cx="469" cy="434"/>
          </a:xfrm>
        </p:grpSpPr>
        <p:sp>
          <p:nvSpPr>
            <p:cNvPr id="14362" name="Rectangle 26">
              <a:extLst>
                <a:ext uri="{FF2B5EF4-FFF2-40B4-BE49-F238E27FC236}">
                  <a16:creationId xmlns:a16="http://schemas.microsoft.com/office/drawing/2014/main" id="{DEA5F0E3-9C5F-C4DF-193C-73854FB593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3" y="2537"/>
              <a:ext cx="461" cy="434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63" name="Line 27">
              <a:extLst>
                <a:ext uri="{FF2B5EF4-FFF2-40B4-BE49-F238E27FC236}">
                  <a16:creationId xmlns:a16="http://schemas.microsoft.com/office/drawing/2014/main" id="{5508A1BC-9807-2792-A176-9040308E68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64" y="2749"/>
              <a:ext cx="468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BC6BEE11-C0A0-AEBC-632D-5398A45672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33550" y="104775"/>
            <a:ext cx="5737225" cy="476250"/>
          </a:xfrm>
          <a:noFill/>
          <a:ln/>
        </p:spPr>
        <p:txBody>
          <a:bodyPr/>
          <a:lstStyle/>
          <a:p>
            <a:r>
              <a:rPr lang="en-US" altLang="en-US"/>
              <a:t>MULTIPLY and DIVIDE Examples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F2EE7248-4A19-F6D4-1DB4-61800BD7EE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450" y="793750"/>
            <a:ext cx="8318500" cy="5475288"/>
          </a:xfrm>
          <a:prstGeom prst="rect">
            <a:avLst/>
          </a:prstGeom>
          <a:solidFill>
            <a:schemeClr val="accent1"/>
          </a:solidFill>
          <a:ln w="25400">
            <a:solidFill>
              <a:srgbClr val="000000"/>
            </a:solidFill>
            <a:miter lim="800000"/>
            <a:headEnd/>
            <a:tailEnd/>
          </a:ln>
          <a:effectLst>
            <a:outerShdw dist="143684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>
            <a:lvl1pPr>
              <a:tabLst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90500">
              <a:tabLst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81000">
              <a:tabLst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3333750">
              <a:tabLst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3524250">
              <a:tabLst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981450" fontAlgn="base">
              <a:spcBef>
                <a:spcPct val="0"/>
              </a:spcBef>
              <a:spcAft>
                <a:spcPct val="0"/>
              </a:spcAft>
              <a:tabLst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4438650" fontAlgn="base">
              <a:spcBef>
                <a:spcPct val="0"/>
              </a:spcBef>
              <a:spcAft>
                <a:spcPct val="0"/>
              </a:spcAft>
              <a:tabLst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895850" fontAlgn="base">
              <a:spcBef>
                <a:spcPct val="0"/>
              </a:spcBef>
              <a:spcAft>
                <a:spcPct val="0"/>
              </a:spcAft>
              <a:tabLst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5353050" fontAlgn="base">
              <a:spcBef>
                <a:spcPct val="0"/>
              </a:spcBef>
              <a:spcAft>
                <a:spcPct val="0"/>
              </a:spcAft>
              <a:tabLst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Aft>
                <a:spcPct val="10000"/>
              </a:spcAft>
            </a:pPr>
            <a:r>
              <a:rPr lang="en-US" altLang="en-US" sz="2000">
                <a:effectLst/>
              </a:rPr>
              <a:t>	</a:t>
            </a:r>
            <a:r>
              <a:rPr lang="en-US" altLang="en-US" sz="2000">
                <a:solidFill>
                  <a:srgbClr val="000000"/>
                </a:solidFill>
                <a:effectLst/>
              </a:rPr>
              <a:t>MULTIPLY   Subs BY Members GIVING TotalSubs</a:t>
            </a:r>
          </a:p>
          <a:p>
            <a:pPr>
              <a:spcAft>
                <a:spcPct val="10000"/>
              </a:spcAft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                        ON SIZE ERROR DISPLAY "TotalSubs too small"</a:t>
            </a:r>
          </a:p>
          <a:p>
            <a:pPr>
              <a:spcAft>
                <a:spcPct val="10000"/>
              </a:spcAft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                 END-MULTIPLY.</a:t>
            </a:r>
          </a:p>
          <a:p>
            <a:pPr>
              <a:spcAft>
                <a:spcPct val="10000"/>
              </a:spcAft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                                     </a:t>
            </a:r>
            <a:r>
              <a:rPr lang="en-US" altLang="en-US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Subs      Members     TotalSubs</a:t>
            </a:r>
            <a:endParaRPr lang="en-US" altLang="en-US" sz="2000">
              <a:solidFill>
                <a:srgbClr val="000000"/>
              </a:solidFill>
              <a:effectLst/>
            </a:endParaRPr>
          </a:p>
          <a:p>
            <a:pPr>
              <a:spcAft>
                <a:spcPct val="10000"/>
              </a:spcAft>
            </a:pPr>
            <a:r>
              <a:rPr lang="en-US" alt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Before</a:t>
            </a:r>
            <a:r>
              <a:rPr lang="en-US" altLang="en-US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                           </a:t>
            </a:r>
            <a:r>
              <a:rPr lang="en-US" altLang="en-US" sz="2000">
                <a:solidFill>
                  <a:srgbClr val="000000"/>
                </a:solidFill>
                <a:effectLst/>
              </a:rPr>
              <a:t>15.50         100          0123.45</a:t>
            </a:r>
          </a:p>
          <a:p>
            <a:pPr>
              <a:spcAft>
                <a:spcPct val="10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After</a:t>
            </a:r>
            <a:endParaRPr lang="en-US" altLang="en-US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spcAft>
                <a:spcPct val="10000"/>
              </a:spcAft>
            </a:pPr>
            <a:endParaRPr lang="en-US" altLang="en-US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spcAft>
                <a:spcPct val="10000"/>
              </a:spcAft>
            </a:pPr>
            <a:endParaRPr lang="en-US" altLang="en-US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90000"/>
              </a:lnSpc>
              <a:spcAft>
                <a:spcPct val="15000"/>
              </a:spcAft>
            </a:pP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	</a:t>
            </a:r>
            <a:r>
              <a:rPr lang="en-US" altLang="en-US" sz="2000">
                <a:solidFill>
                  <a:srgbClr val="000000"/>
                </a:solidFill>
                <a:effectLst/>
              </a:rPr>
              <a:t>MULTIPLY 10 BY Magnitude,  Size.</a:t>
            </a:r>
          </a:p>
          <a:p>
            <a:pPr>
              <a:spcAft>
                <a:spcPct val="10000"/>
              </a:spcAft>
            </a:pPr>
            <a:r>
              <a:rPr lang="en-US" alt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Before</a:t>
            </a:r>
            <a:r>
              <a:rPr lang="en-US" altLang="en-US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                               </a:t>
            </a:r>
            <a:r>
              <a:rPr lang="en-US" altLang="en-US" sz="2000">
                <a:solidFill>
                  <a:srgbClr val="000000"/>
                </a:solidFill>
                <a:effectLst/>
              </a:rPr>
              <a:t>355          125</a:t>
            </a:r>
          </a:p>
          <a:p>
            <a:pPr>
              <a:spcAft>
                <a:spcPct val="10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After</a:t>
            </a:r>
            <a:endParaRPr lang="en-US" altLang="en-US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spcAft>
                <a:spcPct val="10000"/>
              </a:spcAft>
            </a:pPr>
            <a:endParaRPr lang="en-US" altLang="en-US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spcAft>
                <a:spcPct val="10000"/>
              </a:spcAft>
            </a:pPr>
            <a:endParaRPr lang="en-US" altLang="en-US">
              <a:solidFill>
                <a:srgbClr val="000000"/>
              </a:solidFill>
              <a:effectLst/>
            </a:endParaRPr>
          </a:p>
          <a:p>
            <a:pPr>
              <a:spcAft>
                <a:spcPct val="10000"/>
              </a:spcAft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	DIVIDE  Total   BY  Members GIVING Average  ROUNDED.</a:t>
            </a:r>
          </a:p>
          <a:p>
            <a:pPr>
              <a:spcAft>
                <a:spcPct val="10000"/>
              </a:spcAft>
            </a:pPr>
            <a:r>
              <a:rPr lang="en-US" alt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Before</a:t>
            </a:r>
            <a:r>
              <a:rPr lang="en-US" altLang="en-US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2000">
                <a:solidFill>
                  <a:srgbClr val="000000"/>
                </a:solidFill>
                <a:effectLst/>
              </a:rPr>
              <a:t>                  9234.55          100                     1234.56</a:t>
            </a:r>
          </a:p>
          <a:p>
            <a:pPr>
              <a:spcAft>
                <a:spcPct val="10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After</a:t>
            </a:r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485433CD-568A-FCC2-C488-E478C0F179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95525" y="2541588"/>
            <a:ext cx="5281613" cy="2425700"/>
          </a:xfrm>
          <a:noFill/>
          <a:ln/>
        </p:spPr>
        <p:txBody>
          <a:bodyPr/>
          <a:lstStyle/>
          <a:p>
            <a:pPr>
              <a:lnSpc>
                <a:spcPct val="95000"/>
              </a:lnSpc>
              <a:spcBef>
                <a:spcPct val="40000"/>
              </a:spcBef>
              <a:buFont typeface="Wingdings" panose="05000000000000000000" pitchFamily="2" charset="2"/>
              <a:buNone/>
            </a:pPr>
            <a:r>
              <a:rPr lang="en-US" altLang="en-US" sz="2000">
                <a:solidFill>
                  <a:srgbClr val="037C03"/>
                </a:solidFill>
              </a:rPr>
              <a:t>         15.50         100   </a:t>
            </a:r>
            <a:r>
              <a:rPr lang="en-US" altLang="en-US" sz="2000">
                <a:solidFill>
                  <a:schemeClr val="hlink"/>
                </a:solidFill>
              </a:rPr>
              <a:t> </a:t>
            </a:r>
            <a:r>
              <a:rPr lang="en-US" altLang="en-US" sz="2000">
                <a:solidFill>
                  <a:schemeClr val="accent2"/>
                </a:solidFill>
              </a:rPr>
              <a:t>      </a:t>
            </a:r>
            <a:r>
              <a:rPr lang="en-US" altLang="en-US" sz="2000">
                <a:solidFill>
                  <a:srgbClr val="CF0E30"/>
                </a:solidFill>
              </a:rPr>
              <a:t>1550.00</a:t>
            </a:r>
            <a:br>
              <a:rPr lang="en-US" altLang="en-US" sz="2000">
                <a:solidFill>
                  <a:srgbClr val="CF0E30"/>
                </a:solidFill>
              </a:rPr>
            </a:br>
            <a:br>
              <a:rPr lang="en-US" altLang="en-US" sz="2000">
                <a:solidFill>
                  <a:srgbClr val="CF0E30"/>
                </a:solidFill>
              </a:rPr>
            </a:br>
            <a:br>
              <a:rPr lang="en-US" altLang="en-US" sz="2000">
                <a:solidFill>
                  <a:srgbClr val="CF0E30"/>
                </a:solidFill>
              </a:rPr>
            </a:br>
            <a:br>
              <a:rPr lang="en-US" altLang="en-US" sz="2000">
                <a:solidFill>
                  <a:srgbClr val="CF0E30"/>
                </a:solidFill>
              </a:rPr>
            </a:br>
            <a:endParaRPr lang="en-US" altLang="en-US" sz="2000">
              <a:solidFill>
                <a:srgbClr val="CF0E30"/>
              </a:solidFill>
            </a:endParaRPr>
          </a:p>
          <a:p>
            <a:pPr>
              <a:lnSpc>
                <a:spcPct val="95000"/>
              </a:lnSpc>
              <a:spcBef>
                <a:spcPct val="40000"/>
              </a:spcBef>
              <a:buFont typeface="Wingdings" panose="05000000000000000000" pitchFamily="2" charset="2"/>
              <a:buNone/>
            </a:pPr>
            <a:r>
              <a:rPr lang="en-US" altLang="en-US" sz="2000">
                <a:solidFill>
                  <a:srgbClr val="CF0E30"/>
                </a:solidFill>
              </a:rPr>
              <a:t>                       3550        1250</a:t>
            </a:r>
            <a:br>
              <a:rPr lang="en-US" altLang="en-US" sz="2000">
                <a:solidFill>
                  <a:srgbClr val="CF0E30"/>
                </a:solidFill>
              </a:rPr>
            </a:br>
            <a:br>
              <a:rPr lang="en-US" altLang="en-US" sz="2000">
                <a:solidFill>
                  <a:srgbClr val="CF0E30"/>
                </a:solidFill>
              </a:rPr>
            </a:br>
            <a:br>
              <a:rPr lang="en-US" altLang="en-US" sz="2000">
                <a:solidFill>
                  <a:srgbClr val="CF0E30"/>
                </a:solidFill>
              </a:rPr>
            </a:br>
            <a:br>
              <a:rPr lang="en-US" altLang="en-US" sz="2000">
                <a:solidFill>
                  <a:srgbClr val="CF0E30"/>
                </a:solidFill>
              </a:rPr>
            </a:br>
            <a:endParaRPr lang="en-US" altLang="en-US" sz="2000">
              <a:solidFill>
                <a:srgbClr val="CF0E30"/>
              </a:solidFill>
            </a:endParaRPr>
          </a:p>
          <a:p>
            <a:pPr>
              <a:lnSpc>
                <a:spcPct val="95000"/>
              </a:lnSpc>
              <a:spcBef>
                <a:spcPct val="40000"/>
              </a:spcBef>
              <a:buFont typeface="Wingdings" panose="05000000000000000000" pitchFamily="2" charset="2"/>
              <a:buNone/>
            </a:pPr>
            <a:r>
              <a:rPr lang="en-US" altLang="en-US" sz="2000">
                <a:solidFill>
                  <a:srgbClr val="037C03"/>
                </a:solidFill>
              </a:rPr>
              <a:t> 9234.55          100 </a:t>
            </a:r>
            <a:r>
              <a:rPr lang="en-US" altLang="en-US" sz="2000">
                <a:solidFill>
                  <a:srgbClr val="CF0E30"/>
                </a:solidFill>
              </a:rPr>
              <a:t>                        92.35                 </a:t>
            </a:r>
          </a:p>
        </p:txBody>
      </p:sp>
      <p:grpSp>
        <p:nvGrpSpPr>
          <p:cNvPr id="16391" name="Group 7">
            <a:extLst>
              <a:ext uri="{FF2B5EF4-FFF2-40B4-BE49-F238E27FC236}">
                <a16:creationId xmlns:a16="http://schemas.microsoft.com/office/drawing/2014/main" id="{B5B29757-81B6-6E26-A44F-B398D22A94D0}"/>
              </a:ext>
            </a:extLst>
          </p:cNvPr>
          <p:cNvGrpSpPr>
            <a:grpSpLocks/>
          </p:cNvGrpSpPr>
          <p:nvPr/>
        </p:nvGrpSpPr>
        <p:grpSpPr bwMode="auto">
          <a:xfrm>
            <a:off x="2970213" y="2151063"/>
            <a:ext cx="744537" cy="731837"/>
            <a:chOff x="1871" y="1355"/>
            <a:chExt cx="469" cy="461"/>
          </a:xfrm>
        </p:grpSpPr>
        <p:sp>
          <p:nvSpPr>
            <p:cNvPr id="16389" name="Rectangle 5">
              <a:extLst>
                <a:ext uri="{FF2B5EF4-FFF2-40B4-BE49-F238E27FC236}">
                  <a16:creationId xmlns:a16="http://schemas.microsoft.com/office/drawing/2014/main" id="{37B3368A-C07B-6570-ABC0-DD75CFA75C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1" y="1355"/>
              <a:ext cx="461" cy="461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0" name="Line 6">
              <a:extLst>
                <a:ext uri="{FF2B5EF4-FFF2-40B4-BE49-F238E27FC236}">
                  <a16:creationId xmlns:a16="http://schemas.microsoft.com/office/drawing/2014/main" id="{A715B369-841A-B3A7-8002-D578AFACB0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2" y="1580"/>
              <a:ext cx="468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6394" name="Group 10">
            <a:extLst>
              <a:ext uri="{FF2B5EF4-FFF2-40B4-BE49-F238E27FC236}">
                <a16:creationId xmlns:a16="http://schemas.microsoft.com/office/drawing/2014/main" id="{0F387097-99D8-9107-0AC5-E6BD8E392F8F}"/>
              </a:ext>
            </a:extLst>
          </p:cNvPr>
          <p:cNvGrpSpPr>
            <a:grpSpLocks/>
          </p:cNvGrpSpPr>
          <p:nvPr/>
        </p:nvGrpSpPr>
        <p:grpSpPr bwMode="auto">
          <a:xfrm>
            <a:off x="4127500" y="2151063"/>
            <a:ext cx="758825" cy="731837"/>
            <a:chOff x="2600" y="1355"/>
            <a:chExt cx="478" cy="461"/>
          </a:xfrm>
        </p:grpSpPr>
        <p:sp>
          <p:nvSpPr>
            <p:cNvPr id="16392" name="Rectangle 8">
              <a:extLst>
                <a:ext uri="{FF2B5EF4-FFF2-40B4-BE49-F238E27FC236}">
                  <a16:creationId xmlns:a16="http://schemas.microsoft.com/office/drawing/2014/main" id="{CC156C98-6EEE-21A6-5045-027F313584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0" y="1355"/>
              <a:ext cx="470" cy="461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3" name="Line 9">
              <a:extLst>
                <a:ext uri="{FF2B5EF4-FFF2-40B4-BE49-F238E27FC236}">
                  <a16:creationId xmlns:a16="http://schemas.microsoft.com/office/drawing/2014/main" id="{155E36EE-22BD-4DB9-7FE0-116C3AEA78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01" y="1580"/>
              <a:ext cx="477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6397" name="Group 13">
            <a:extLst>
              <a:ext uri="{FF2B5EF4-FFF2-40B4-BE49-F238E27FC236}">
                <a16:creationId xmlns:a16="http://schemas.microsoft.com/office/drawing/2014/main" id="{66F7D254-E023-E71C-B27E-E022BD0B4876}"/>
              </a:ext>
            </a:extLst>
          </p:cNvPr>
          <p:cNvGrpSpPr>
            <a:grpSpLocks/>
          </p:cNvGrpSpPr>
          <p:nvPr/>
        </p:nvGrpSpPr>
        <p:grpSpPr bwMode="auto">
          <a:xfrm>
            <a:off x="5313363" y="2151063"/>
            <a:ext cx="1144587" cy="731837"/>
            <a:chOff x="3347" y="1355"/>
            <a:chExt cx="721" cy="461"/>
          </a:xfrm>
        </p:grpSpPr>
        <p:sp>
          <p:nvSpPr>
            <p:cNvPr id="16395" name="Rectangle 11">
              <a:extLst>
                <a:ext uri="{FF2B5EF4-FFF2-40B4-BE49-F238E27FC236}">
                  <a16:creationId xmlns:a16="http://schemas.microsoft.com/office/drawing/2014/main" id="{4AB7672D-8C72-9E44-579E-CB88012490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47" y="1355"/>
              <a:ext cx="713" cy="461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6" name="Line 12">
              <a:extLst>
                <a:ext uri="{FF2B5EF4-FFF2-40B4-BE49-F238E27FC236}">
                  <a16:creationId xmlns:a16="http://schemas.microsoft.com/office/drawing/2014/main" id="{410654B3-54CD-BE4E-041A-383147CA8E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" y="1580"/>
              <a:ext cx="716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6400" name="Group 16">
            <a:extLst>
              <a:ext uri="{FF2B5EF4-FFF2-40B4-BE49-F238E27FC236}">
                <a16:creationId xmlns:a16="http://schemas.microsoft.com/office/drawing/2014/main" id="{4BC34027-5D24-9240-3673-881E7B754533}"/>
              </a:ext>
            </a:extLst>
          </p:cNvPr>
          <p:cNvGrpSpPr>
            <a:grpSpLocks/>
          </p:cNvGrpSpPr>
          <p:nvPr/>
        </p:nvGrpSpPr>
        <p:grpSpPr bwMode="auto">
          <a:xfrm>
            <a:off x="3937000" y="3703638"/>
            <a:ext cx="744538" cy="731837"/>
            <a:chOff x="2480" y="2333"/>
            <a:chExt cx="469" cy="461"/>
          </a:xfrm>
        </p:grpSpPr>
        <p:sp>
          <p:nvSpPr>
            <p:cNvPr id="16398" name="Rectangle 14">
              <a:extLst>
                <a:ext uri="{FF2B5EF4-FFF2-40B4-BE49-F238E27FC236}">
                  <a16:creationId xmlns:a16="http://schemas.microsoft.com/office/drawing/2014/main" id="{91DF38B3-47BC-3CD2-C4E9-B54679032C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80" y="2333"/>
              <a:ext cx="461" cy="461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9" name="Line 15">
              <a:extLst>
                <a:ext uri="{FF2B5EF4-FFF2-40B4-BE49-F238E27FC236}">
                  <a16:creationId xmlns:a16="http://schemas.microsoft.com/office/drawing/2014/main" id="{D30D5B22-4D87-D411-75FD-5458BB1843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81" y="2558"/>
              <a:ext cx="468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6403" name="Group 19">
            <a:extLst>
              <a:ext uri="{FF2B5EF4-FFF2-40B4-BE49-F238E27FC236}">
                <a16:creationId xmlns:a16="http://schemas.microsoft.com/office/drawing/2014/main" id="{E6DC9CA0-9285-41C6-5FF6-507564C6D39F}"/>
              </a:ext>
            </a:extLst>
          </p:cNvPr>
          <p:cNvGrpSpPr>
            <a:grpSpLocks/>
          </p:cNvGrpSpPr>
          <p:nvPr/>
        </p:nvGrpSpPr>
        <p:grpSpPr bwMode="auto">
          <a:xfrm>
            <a:off x="5065713" y="3689350"/>
            <a:ext cx="744537" cy="731838"/>
            <a:chOff x="3191" y="2324"/>
            <a:chExt cx="469" cy="461"/>
          </a:xfrm>
        </p:grpSpPr>
        <p:sp>
          <p:nvSpPr>
            <p:cNvPr id="16401" name="Rectangle 17">
              <a:extLst>
                <a:ext uri="{FF2B5EF4-FFF2-40B4-BE49-F238E27FC236}">
                  <a16:creationId xmlns:a16="http://schemas.microsoft.com/office/drawing/2014/main" id="{6E28DF37-FBC2-F657-6DC6-408128DF41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1" y="2324"/>
              <a:ext cx="461" cy="461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2" name="Line 18">
              <a:extLst>
                <a:ext uri="{FF2B5EF4-FFF2-40B4-BE49-F238E27FC236}">
                  <a16:creationId xmlns:a16="http://schemas.microsoft.com/office/drawing/2014/main" id="{5DDDB5B4-9AA9-905E-29AA-E86362BD74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2" y="2549"/>
              <a:ext cx="468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6406" name="Group 22">
            <a:extLst>
              <a:ext uri="{FF2B5EF4-FFF2-40B4-BE49-F238E27FC236}">
                <a16:creationId xmlns:a16="http://schemas.microsoft.com/office/drawing/2014/main" id="{6B326242-CDE1-96AB-D097-9F7EFAFCAEC4}"/>
              </a:ext>
            </a:extLst>
          </p:cNvPr>
          <p:cNvGrpSpPr>
            <a:grpSpLocks/>
          </p:cNvGrpSpPr>
          <p:nvPr/>
        </p:nvGrpSpPr>
        <p:grpSpPr bwMode="auto">
          <a:xfrm>
            <a:off x="2336800" y="5294313"/>
            <a:ext cx="1144588" cy="731837"/>
            <a:chOff x="1472" y="3335"/>
            <a:chExt cx="721" cy="461"/>
          </a:xfrm>
        </p:grpSpPr>
        <p:sp>
          <p:nvSpPr>
            <p:cNvPr id="16404" name="Rectangle 20">
              <a:extLst>
                <a:ext uri="{FF2B5EF4-FFF2-40B4-BE49-F238E27FC236}">
                  <a16:creationId xmlns:a16="http://schemas.microsoft.com/office/drawing/2014/main" id="{9A0CB9B0-FF7E-174C-0ECB-AE6EBDF48E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2" y="3335"/>
              <a:ext cx="713" cy="461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5" name="Line 21">
              <a:extLst>
                <a:ext uri="{FF2B5EF4-FFF2-40B4-BE49-F238E27FC236}">
                  <a16:creationId xmlns:a16="http://schemas.microsoft.com/office/drawing/2014/main" id="{2093F004-3738-D831-DA67-1E1FE3233E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77" y="3560"/>
              <a:ext cx="716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6409" name="Group 25">
            <a:extLst>
              <a:ext uri="{FF2B5EF4-FFF2-40B4-BE49-F238E27FC236}">
                <a16:creationId xmlns:a16="http://schemas.microsoft.com/office/drawing/2014/main" id="{B2926936-E83B-E6C9-741C-87338A21D2D1}"/>
              </a:ext>
            </a:extLst>
          </p:cNvPr>
          <p:cNvGrpSpPr>
            <a:grpSpLocks/>
          </p:cNvGrpSpPr>
          <p:nvPr/>
        </p:nvGrpSpPr>
        <p:grpSpPr bwMode="auto">
          <a:xfrm>
            <a:off x="3908425" y="5294313"/>
            <a:ext cx="687388" cy="731837"/>
            <a:chOff x="2462" y="3335"/>
            <a:chExt cx="433" cy="461"/>
          </a:xfrm>
        </p:grpSpPr>
        <p:sp>
          <p:nvSpPr>
            <p:cNvPr id="16407" name="Rectangle 23">
              <a:extLst>
                <a:ext uri="{FF2B5EF4-FFF2-40B4-BE49-F238E27FC236}">
                  <a16:creationId xmlns:a16="http://schemas.microsoft.com/office/drawing/2014/main" id="{0325432A-9970-49DD-7252-CD2C23C0AC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62" y="3335"/>
              <a:ext cx="425" cy="461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8" name="Line 24">
              <a:extLst>
                <a:ext uri="{FF2B5EF4-FFF2-40B4-BE49-F238E27FC236}">
                  <a16:creationId xmlns:a16="http://schemas.microsoft.com/office/drawing/2014/main" id="{89B11582-CD52-C567-BA31-064D64D0DA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62" y="3560"/>
              <a:ext cx="433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6412" name="Group 28">
            <a:extLst>
              <a:ext uri="{FF2B5EF4-FFF2-40B4-BE49-F238E27FC236}">
                <a16:creationId xmlns:a16="http://schemas.microsoft.com/office/drawing/2014/main" id="{93926510-728B-CAF2-7DB5-9E5344E573E5}"/>
              </a:ext>
            </a:extLst>
          </p:cNvPr>
          <p:cNvGrpSpPr>
            <a:grpSpLocks/>
          </p:cNvGrpSpPr>
          <p:nvPr/>
        </p:nvGrpSpPr>
        <p:grpSpPr bwMode="auto">
          <a:xfrm>
            <a:off x="5894388" y="5308600"/>
            <a:ext cx="1073150" cy="717550"/>
            <a:chOff x="3713" y="3344"/>
            <a:chExt cx="676" cy="452"/>
          </a:xfrm>
        </p:grpSpPr>
        <p:sp>
          <p:nvSpPr>
            <p:cNvPr id="16410" name="Rectangle 26">
              <a:extLst>
                <a:ext uri="{FF2B5EF4-FFF2-40B4-BE49-F238E27FC236}">
                  <a16:creationId xmlns:a16="http://schemas.microsoft.com/office/drawing/2014/main" id="{37175AA8-2116-A2DF-C276-2CA1188A9D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3" y="3344"/>
              <a:ext cx="668" cy="45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11" name="Line 27">
              <a:extLst>
                <a:ext uri="{FF2B5EF4-FFF2-40B4-BE49-F238E27FC236}">
                  <a16:creationId xmlns:a16="http://schemas.microsoft.com/office/drawing/2014/main" id="{59F28BE5-D16A-3005-2685-2C43C05AFE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17" y="3565"/>
              <a:ext cx="672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09635B63-6EBC-D7EE-EDA4-544DD42B3A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90800" y="161925"/>
            <a:ext cx="3779838" cy="476250"/>
          </a:xfrm>
          <a:noFill/>
          <a:ln/>
        </p:spPr>
        <p:txBody>
          <a:bodyPr/>
          <a:lstStyle/>
          <a:p>
            <a:r>
              <a:rPr lang="en-US" altLang="en-US"/>
              <a:t>The Divide Exception</a:t>
            </a:r>
          </a:p>
        </p:txBody>
      </p:sp>
      <p:graphicFrame>
        <p:nvGraphicFramePr>
          <p:cNvPr id="18435" name="Object 3">
            <a:extLst>
              <a:ext uri="{FF2B5EF4-FFF2-40B4-BE49-F238E27FC236}">
                <a16:creationId xmlns:a16="http://schemas.microsoft.com/office/drawing/2014/main" id="{74D4130F-CC9B-51D0-B542-19BF1D60B264}"/>
              </a:ext>
            </a:extLst>
          </p:cNvPr>
          <p:cNvGraphicFramePr>
            <a:graphicFrameLocks/>
          </p:cNvGraphicFramePr>
          <p:nvPr/>
        </p:nvGraphicFramePr>
        <p:xfrm>
          <a:off x="290513" y="1044575"/>
          <a:ext cx="8526462" cy="2733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767280" imgH="2170080" progId="Equation.2">
                  <p:embed/>
                </p:oleObj>
              </mc:Choice>
              <mc:Fallback>
                <p:oleObj name="Equation" r:id="rId3" imgW="6767280" imgH="2170080" progId="Equation.2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513" y="1044575"/>
                        <a:ext cx="8526462" cy="2733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6" name="Rectangle 4">
            <a:extLst>
              <a:ext uri="{FF2B5EF4-FFF2-40B4-BE49-F238E27FC236}">
                <a16:creationId xmlns:a16="http://schemas.microsoft.com/office/drawing/2014/main" id="{5D0ED9BF-A0E7-33F5-EE8F-50E41F4CEC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263" y="4632325"/>
            <a:ext cx="8375650" cy="1146175"/>
          </a:xfrm>
          <a:prstGeom prst="rect">
            <a:avLst/>
          </a:prstGeom>
          <a:solidFill>
            <a:schemeClr val="accent1"/>
          </a:solidFill>
          <a:ln w="254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>
            <a:lvl1pPr>
              <a:tabLst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90500">
              <a:tabLst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81000">
              <a:tabLst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3333750">
              <a:tabLst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3524250">
              <a:tabLst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981450" fontAlgn="base">
              <a:spcBef>
                <a:spcPct val="0"/>
              </a:spcBef>
              <a:spcAft>
                <a:spcPct val="0"/>
              </a:spcAft>
              <a:tabLst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4438650" fontAlgn="base">
              <a:spcBef>
                <a:spcPct val="0"/>
              </a:spcBef>
              <a:spcAft>
                <a:spcPct val="0"/>
              </a:spcAft>
              <a:tabLst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895850" fontAlgn="base">
              <a:spcBef>
                <a:spcPct val="0"/>
              </a:spcBef>
              <a:spcAft>
                <a:spcPct val="0"/>
              </a:spcAft>
              <a:tabLst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5353050" fontAlgn="base">
              <a:spcBef>
                <a:spcPct val="0"/>
              </a:spcBef>
              <a:spcAft>
                <a:spcPct val="0"/>
              </a:spcAft>
              <a:tabLst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>
                <a:solidFill>
                  <a:srgbClr val="000000"/>
                </a:solidFill>
                <a:effectLst/>
              </a:rPr>
              <a:t>	DIVIDE 201 BY 10 GIVING Quotient  REMAINDER Remain.</a:t>
            </a:r>
          </a:p>
          <a:p>
            <a:r>
              <a:rPr lang="en-US" alt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Before </a:t>
            </a:r>
            <a:r>
              <a:rPr lang="en-US" altLang="en-US" sz="2000">
                <a:solidFill>
                  <a:srgbClr val="000000"/>
                </a:solidFill>
                <a:effectLst/>
              </a:rPr>
              <a:t>                                                      209                                424</a:t>
            </a:r>
          </a:p>
          <a:p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After</a:t>
            </a:r>
            <a:r>
              <a:rPr lang="en-US" altLang="en-US">
                <a:solidFill>
                  <a:schemeClr val="tx2"/>
                </a:solidFill>
                <a:effectLst/>
              </a:rPr>
              <a:t> </a:t>
            </a:r>
            <a:r>
              <a:rPr lang="en-US" altLang="en-US">
                <a:solidFill>
                  <a:srgbClr val="000000"/>
                </a:solidFill>
                <a:effectLst/>
              </a:rPr>
              <a:t>     </a:t>
            </a:r>
          </a:p>
          <a:p>
            <a:pPr lvl="2"/>
            <a:endParaRPr lang="en-US" altLang="en-US">
              <a:effectLst/>
            </a:endParaRPr>
          </a:p>
          <a:p>
            <a:endParaRPr lang="en-US" altLang="en-US">
              <a:effectLst/>
            </a:endParaRPr>
          </a:p>
        </p:txBody>
      </p:sp>
      <p:sp>
        <p:nvSpPr>
          <p:cNvPr id="18437" name="Rectangle 5">
            <a:extLst>
              <a:ext uri="{FF2B5EF4-FFF2-40B4-BE49-F238E27FC236}">
                <a16:creationId xmlns:a16="http://schemas.microsoft.com/office/drawing/2014/main" id="{AA298FD9-D030-4BFF-6CE5-4DBDA8494D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933950" y="5286375"/>
            <a:ext cx="3438525" cy="381000"/>
          </a:xfrm>
          <a:noFill/>
          <a:ln/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000">
                <a:solidFill>
                  <a:srgbClr val="CF0E30"/>
                </a:solidFill>
              </a:rPr>
              <a:t>020                                001</a:t>
            </a:r>
          </a:p>
        </p:txBody>
      </p:sp>
      <p:grpSp>
        <p:nvGrpSpPr>
          <p:cNvPr id="18440" name="Group 8">
            <a:extLst>
              <a:ext uri="{FF2B5EF4-FFF2-40B4-BE49-F238E27FC236}">
                <a16:creationId xmlns:a16="http://schemas.microsoft.com/office/drawing/2014/main" id="{77BFB221-8202-A6C3-EAB0-196E4F04A2A4}"/>
              </a:ext>
            </a:extLst>
          </p:cNvPr>
          <p:cNvGrpSpPr>
            <a:grpSpLocks/>
          </p:cNvGrpSpPr>
          <p:nvPr/>
        </p:nvGrpSpPr>
        <p:grpSpPr bwMode="auto">
          <a:xfrm>
            <a:off x="7594600" y="4989513"/>
            <a:ext cx="687388" cy="603250"/>
            <a:chOff x="4784" y="3143"/>
            <a:chExt cx="433" cy="380"/>
          </a:xfrm>
        </p:grpSpPr>
        <p:sp>
          <p:nvSpPr>
            <p:cNvPr id="18438" name="Rectangle 6">
              <a:extLst>
                <a:ext uri="{FF2B5EF4-FFF2-40B4-BE49-F238E27FC236}">
                  <a16:creationId xmlns:a16="http://schemas.microsoft.com/office/drawing/2014/main" id="{92CA8F57-DCA3-116B-A2A8-E26A583C16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84" y="3143"/>
              <a:ext cx="425" cy="380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9" name="Line 7">
              <a:extLst>
                <a:ext uri="{FF2B5EF4-FFF2-40B4-BE49-F238E27FC236}">
                  <a16:creationId xmlns:a16="http://schemas.microsoft.com/office/drawing/2014/main" id="{1E0DF190-39BD-A0A2-3FEE-E511B1B3F3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84" y="3328"/>
              <a:ext cx="433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8443" name="Group 11">
            <a:extLst>
              <a:ext uri="{FF2B5EF4-FFF2-40B4-BE49-F238E27FC236}">
                <a16:creationId xmlns:a16="http://schemas.microsoft.com/office/drawing/2014/main" id="{7285A0DF-5493-29C5-11D8-87E381F575CF}"/>
              </a:ext>
            </a:extLst>
          </p:cNvPr>
          <p:cNvGrpSpPr>
            <a:grpSpLocks/>
          </p:cNvGrpSpPr>
          <p:nvPr/>
        </p:nvGrpSpPr>
        <p:grpSpPr bwMode="auto">
          <a:xfrm>
            <a:off x="4875213" y="4984750"/>
            <a:ext cx="715962" cy="603250"/>
            <a:chOff x="3071" y="3140"/>
            <a:chExt cx="451" cy="380"/>
          </a:xfrm>
        </p:grpSpPr>
        <p:sp>
          <p:nvSpPr>
            <p:cNvPr id="18441" name="Rectangle 9">
              <a:extLst>
                <a:ext uri="{FF2B5EF4-FFF2-40B4-BE49-F238E27FC236}">
                  <a16:creationId xmlns:a16="http://schemas.microsoft.com/office/drawing/2014/main" id="{517FE6B9-7F4E-B940-75CD-2E592BEDEE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1" y="3140"/>
              <a:ext cx="443" cy="380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2" name="Line 10">
              <a:extLst>
                <a:ext uri="{FF2B5EF4-FFF2-40B4-BE49-F238E27FC236}">
                  <a16:creationId xmlns:a16="http://schemas.microsoft.com/office/drawing/2014/main" id="{C551F6F8-A7CF-EA95-0E33-FA161A6271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72" y="3326"/>
              <a:ext cx="450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7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60C86777-7CE7-6445-BB96-0E2A676374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3288" y="5160963"/>
            <a:ext cx="7204075" cy="1117600"/>
          </a:xfrm>
          <a:prstGeom prst="rect">
            <a:avLst/>
          </a:prstGeom>
          <a:solidFill>
            <a:schemeClr val="accent1"/>
          </a:solidFill>
          <a:ln w="254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>
            <a:lvl1pPr>
              <a:tabLst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90500">
              <a:tabLst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81000">
              <a:tabLst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3333750">
              <a:tabLst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3524250">
              <a:tabLst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981450" fontAlgn="base">
              <a:spcBef>
                <a:spcPct val="0"/>
              </a:spcBef>
              <a:spcAft>
                <a:spcPct val="0"/>
              </a:spcAft>
              <a:tabLst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4438650" fontAlgn="base">
              <a:spcBef>
                <a:spcPct val="0"/>
              </a:spcBef>
              <a:spcAft>
                <a:spcPct val="0"/>
              </a:spcAft>
              <a:tabLst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895850" fontAlgn="base">
              <a:spcBef>
                <a:spcPct val="0"/>
              </a:spcBef>
              <a:spcAft>
                <a:spcPct val="0"/>
              </a:spcAft>
              <a:tabLst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5353050" fontAlgn="base">
              <a:spcBef>
                <a:spcPct val="0"/>
              </a:spcBef>
              <a:spcAft>
                <a:spcPct val="0"/>
              </a:spcAft>
              <a:tabLst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>
                <a:solidFill>
                  <a:srgbClr val="000000"/>
                </a:solidFill>
                <a:effectLst/>
              </a:rPr>
              <a:t>	Compute IrishPrice = SterlingPrice / Rate  *  100.</a:t>
            </a:r>
          </a:p>
          <a:p>
            <a:r>
              <a:rPr lang="en-US" alt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Before </a:t>
            </a:r>
            <a:r>
              <a:rPr lang="en-US" altLang="en-US" sz="2000">
                <a:solidFill>
                  <a:srgbClr val="000000"/>
                </a:solidFill>
                <a:effectLst/>
              </a:rPr>
              <a:t>                       1000.50            156.25          87        </a:t>
            </a:r>
          </a:p>
          <a:p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After</a:t>
            </a:r>
            <a:r>
              <a:rPr lang="en-US" altLang="en-US">
                <a:solidFill>
                  <a:schemeClr val="tx2"/>
                </a:solidFill>
                <a:effectLst/>
              </a:rPr>
              <a:t>   </a:t>
            </a:r>
            <a:r>
              <a:rPr lang="en-US" altLang="en-US">
                <a:solidFill>
                  <a:srgbClr val="000000"/>
                </a:solidFill>
                <a:effectLst/>
              </a:rPr>
              <a:t>   </a:t>
            </a:r>
          </a:p>
          <a:p>
            <a:pPr lvl="2"/>
            <a:endParaRPr lang="en-US" altLang="en-US">
              <a:effectLst/>
            </a:endParaRPr>
          </a:p>
          <a:p>
            <a:endParaRPr lang="en-US" altLang="en-US">
              <a:effectLst/>
            </a:endParaRP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59030BCE-ADAD-A1ED-EFB0-AFD7B45115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390900" y="5824538"/>
            <a:ext cx="3910013" cy="366712"/>
          </a:xfrm>
          <a:solidFill>
            <a:schemeClr val="accent1"/>
          </a:solidFill>
          <a:ln/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000">
                <a:solidFill>
                  <a:srgbClr val="CF0E30"/>
                </a:solidFill>
              </a:rPr>
              <a:t> 179.59  </a:t>
            </a:r>
            <a:r>
              <a:rPr lang="en-US" altLang="en-US" sz="2000"/>
              <a:t>          </a:t>
            </a:r>
            <a:r>
              <a:rPr lang="en-US" altLang="en-US" sz="2000">
                <a:solidFill>
                  <a:srgbClr val="037C03"/>
                </a:solidFill>
              </a:rPr>
              <a:t>156.25          87</a:t>
            </a:r>
          </a:p>
        </p:txBody>
      </p:sp>
      <p:grpSp>
        <p:nvGrpSpPr>
          <p:cNvPr id="20486" name="Group 6">
            <a:extLst>
              <a:ext uri="{FF2B5EF4-FFF2-40B4-BE49-F238E27FC236}">
                <a16:creationId xmlns:a16="http://schemas.microsoft.com/office/drawing/2014/main" id="{0B544A44-4789-226D-504A-5ECD0CDFF907}"/>
              </a:ext>
            </a:extLst>
          </p:cNvPr>
          <p:cNvGrpSpPr>
            <a:grpSpLocks/>
          </p:cNvGrpSpPr>
          <p:nvPr/>
        </p:nvGrpSpPr>
        <p:grpSpPr bwMode="auto">
          <a:xfrm>
            <a:off x="3375025" y="5518150"/>
            <a:ext cx="1116013" cy="617538"/>
            <a:chOff x="2126" y="3476"/>
            <a:chExt cx="703" cy="389"/>
          </a:xfrm>
        </p:grpSpPr>
        <p:sp>
          <p:nvSpPr>
            <p:cNvPr id="20484" name="Rectangle 4">
              <a:extLst>
                <a:ext uri="{FF2B5EF4-FFF2-40B4-BE49-F238E27FC236}">
                  <a16:creationId xmlns:a16="http://schemas.microsoft.com/office/drawing/2014/main" id="{9B61B113-6E88-AC9B-C2F9-E41E6AEFB0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6" y="3476"/>
              <a:ext cx="695" cy="38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85" name="Line 5">
              <a:extLst>
                <a:ext uri="{FF2B5EF4-FFF2-40B4-BE49-F238E27FC236}">
                  <a16:creationId xmlns:a16="http://schemas.microsoft.com/office/drawing/2014/main" id="{A063693E-75B5-CFEA-DB23-7056039961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32" y="3666"/>
              <a:ext cx="697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489" name="Group 9">
            <a:extLst>
              <a:ext uri="{FF2B5EF4-FFF2-40B4-BE49-F238E27FC236}">
                <a16:creationId xmlns:a16="http://schemas.microsoft.com/office/drawing/2014/main" id="{2E21F1BE-C7F5-D5C0-B273-8D721230C343}"/>
              </a:ext>
            </a:extLst>
          </p:cNvPr>
          <p:cNvGrpSpPr>
            <a:grpSpLocks/>
          </p:cNvGrpSpPr>
          <p:nvPr/>
        </p:nvGrpSpPr>
        <p:grpSpPr bwMode="auto">
          <a:xfrm>
            <a:off x="5056188" y="5513388"/>
            <a:ext cx="1030287" cy="603250"/>
            <a:chOff x="3185" y="3473"/>
            <a:chExt cx="649" cy="380"/>
          </a:xfrm>
        </p:grpSpPr>
        <p:sp>
          <p:nvSpPr>
            <p:cNvPr id="20487" name="Rectangle 7">
              <a:extLst>
                <a:ext uri="{FF2B5EF4-FFF2-40B4-BE49-F238E27FC236}">
                  <a16:creationId xmlns:a16="http://schemas.microsoft.com/office/drawing/2014/main" id="{2DDE6A96-8472-9B71-8F4B-B2253F1962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85" y="3473"/>
              <a:ext cx="641" cy="380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88" name="Line 8">
              <a:extLst>
                <a:ext uri="{FF2B5EF4-FFF2-40B4-BE49-F238E27FC236}">
                  <a16:creationId xmlns:a16="http://schemas.microsoft.com/office/drawing/2014/main" id="{F48C0431-3159-A6AC-DB86-5ABEA06F49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0" y="3658"/>
              <a:ext cx="644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492" name="Group 12">
            <a:extLst>
              <a:ext uri="{FF2B5EF4-FFF2-40B4-BE49-F238E27FC236}">
                <a16:creationId xmlns:a16="http://schemas.microsoft.com/office/drawing/2014/main" id="{C423D9B1-DC57-3747-1917-FD4EE4A98377}"/>
              </a:ext>
            </a:extLst>
          </p:cNvPr>
          <p:cNvGrpSpPr>
            <a:grpSpLocks/>
          </p:cNvGrpSpPr>
          <p:nvPr/>
        </p:nvGrpSpPr>
        <p:grpSpPr bwMode="auto">
          <a:xfrm>
            <a:off x="6423025" y="5537200"/>
            <a:ext cx="801688" cy="588963"/>
            <a:chOff x="4046" y="3488"/>
            <a:chExt cx="505" cy="371"/>
          </a:xfrm>
        </p:grpSpPr>
        <p:sp>
          <p:nvSpPr>
            <p:cNvPr id="20490" name="Rectangle 10">
              <a:extLst>
                <a:ext uri="{FF2B5EF4-FFF2-40B4-BE49-F238E27FC236}">
                  <a16:creationId xmlns:a16="http://schemas.microsoft.com/office/drawing/2014/main" id="{A226BAD1-AF32-91F7-0402-DC9DC94A1B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46" y="3488"/>
              <a:ext cx="497" cy="371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1" name="Line 11">
              <a:extLst>
                <a:ext uri="{FF2B5EF4-FFF2-40B4-BE49-F238E27FC236}">
                  <a16:creationId xmlns:a16="http://schemas.microsoft.com/office/drawing/2014/main" id="{04CA7510-280F-C2D7-8AD6-85B7D15F95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48" y="3669"/>
              <a:ext cx="503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493" name="Rectangle 13">
            <a:extLst>
              <a:ext uri="{FF2B5EF4-FFF2-40B4-BE49-F238E27FC236}">
                <a16:creationId xmlns:a16="http://schemas.microsoft.com/office/drawing/2014/main" id="{31A12509-4BDC-89D8-D6CA-989223A96C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90800" y="161925"/>
            <a:ext cx="2692400" cy="476250"/>
          </a:xfrm>
          <a:noFill/>
          <a:ln/>
        </p:spPr>
        <p:txBody>
          <a:bodyPr/>
          <a:lstStyle/>
          <a:p>
            <a:r>
              <a:rPr lang="en-US" altLang="en-US"/>
              <a:t>The COMPUTE</a:t>
            </a:r>
          </a:p>
        </p:txBody>
      </p:sp>
      <p:graphicFrame>
        <p:nvGraphicFramePr>
          <p:cNvPr id="20494" name="Object 14">
            <a:extLst>
              <a:ext uri="{FF2B5EF4-FFF2-40B4-BE49-F238E27FC236}">
                <a16:creationId xmlns:a16="http://schemas.microsoft.com/office/drawing/2014/main" id="{FC62162D-28F3-632F-829F-11933648551E}"/>
              </a:ext>
            </a:extLst>
          </p:cNvPr>
          <p:cNvGraphicFramePr>
            <a:graphicFrameLocks/>
          </p:cNvGraphicFramePr>
          <p:nvPr/>
        </p:nvGraphicFramePr>
        <p:xfrm>
          <a:off x="687388" y="825500"/>
          <a:ext cx="7580312" cy="1103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052960" imgH="734760" progId="Equation.2">
                  <p:embed/>
                </p:oleObj>
              </mc:Choice>
              <mc:Fallback>
                <p:oleObj name="Equation" r:id="rId3" imgW="5052960" imgH="734760" progId="Equation.2">
                  <p:embed/>
                  <p:pic>
                    <p:nvPicPr>
                      <p:cNvPr id="0" name="Object 14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388" y="825500"/>
                        <a:ext cx="7580312" cy="1103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95" name="Rectangle 15">
            <a:extLst>
              <a:ext uri="{FF2B5EF4-FFF2-40B4-BE49-F238E27FC236}">
                <a16:creationId xmlns:a16="http://schemas.microsoft.com/office/drawing/2014/main" id="{6E03FE15-AE33-CADC-661C-91D383129B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7125" y="2251075"/>
            <a:ext cx="4181475" cy="2430463"/>
          </a:xfrm>
          <a:prstGeom prst="rect">
            <a:avLst/>
          </a:prstGeom>
          <a:solidFill>
            <a:schemeClr val="accent1"/>
          </a:solidFill>
          <a:ln w="254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>
            <a:spAutoFit/>
          </a:bodyPr>
          <a:lstStyle>
            <a:lvl1pPr>
              <a:tabLst>
                <a:tab pos="571500" algn="l"/>
                <a:tab pos="1047750" algn="l"/>
                <a:tab pos="1524000" algn="l"/>
                <a:tab pos="342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571500" algn="l"/>
                <a:tab pos="1047750" algn="l"/>
                <a:tab pos="1524000" algn="l"/>
                <a:tab pos="342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571500" algn="l"/>
                <a:tab pos="1047750" algn="l"/>
                <a:tab pos="1524000" algn="l"/>
                <a:tab pos="342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571500" algn="l"/>
                <a:tab pos="1047750" algn="l"/>
                <a:tab pos="1524000" algn="l"/>
                <a:tab pos="342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571500" algn="l"/>
                <a:tab pos="1047750" algn="l"/>
                <a:tab pos="1524000" algn="l"/>
                <a:tab pos="342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047750" algn="l"/>
                <a:tab pos="1524000" algn="l"/>
                <a:tab pos="342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047750" algn="l"/>
                <a:tab pos="1524000" algn="l"/>
                <a:tab pos="342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047750" algn="l"/>
                <a:tab pos="1524000" algn="l"/>
                <a:tab pos="342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571500" algn="l"/>
                <a:tab pos="1047750" algn="l"/>
                <a:tab pos="1524000" algn="l"/>
                <a:tab pos="342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Aft>
                <a:spcPct val="35000"/>
              </a:spcAft>
            </a:pPr>
            <a:r>
              <a:rPr lang="en-US" altLang="en-US" sz="28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Precedence Rules.</a:t>
            </a:r>
            <a:endParaRPr lang="en-US" altLang="en-US" sz="2400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spcAft>
                <a:spcPct val="35000"/>
              </a:spcAft>
            </a:pPr>
            <a:r>
              <a:rPr lang="en-US" altLang="en-US" sz="20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1.</a:t>
            </a:r>
            <a:r>
              <a:rPr lang="en-US" altLang="en-US" sz="2000">
                <a:solidFill>
                  <a:srgbClr val="CF0E30"/>
                </a:solidFill>
                <a:effectLst/>
              </a:rPr>
              <a:t>	</a:t>
            </a:r>
            <a:r>
              <a:rPr lang="en-US" altLang="en-US" sz="20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**</a:t>
            </a:r>
            <a:r>
              <a:rPr lang="en-US" altLang="en-US" sz="2000">
                <a:solidFill>
                  <a:srgbClr val="000000"/>
                </a:solidFill>
                <a:effectLst/>
              </a:rPr>
              <a:t>	=	POWER	N</a:t>
            </a:r>
            <a:r>
              <a:rPr lang="en-US" altLang="en-US" sz="2000" baseline="30000">
                <a:solidFill>
                  <a:srgbClr val="000000"/>
                </a:solidFill>
                <a:effectLst/>
              </a:rPr>
              <a:t>N</a:t>
            </a:r>
          </a:p>
          <a:p>
            <a:pPr>
              <a:spcAft>
                <a:spcPct val="35000"/>
              </a:spcAft>
            </a:pPr>
            <a:r>
              <a:rPr lang="en-US" altLang="en-US" sz="20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2.</a:t>
            </a:r>
            <a:r>
              <a:rPr lang="en-US" altLang="en-US" sz="2000">
                <a:solidFill>
                  <a:srgbClr val="000000"/>
                </a:solidFill>
                <a:effectLst/>
              </a:rPr>
              <a:t>	</a:t>
            </a:r>
            <a:r>
              <a:rPr lang="en-US" altLang="en-US" sz="20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*</a:t>
            </a:r>
            <a:r>
              <a:rPr lang="en-US" altLang="en-US" sz="2000">
                <a:solidFill>
                  <a:srgbClr val="000000"/>
                </a:solidFill>
                <a:effectLst/>
              </a:rPr>
              <a:t>	= 	MULTIPLY	x</a:t>
            </a:r>
            <a:br>
              <a:rPr lang="en-US" altLang="en-US" sz="2000">
                <a:solidFill>
                  <a:srgbClr val="000000"/>
                </a:solidFill>
                <a:effectLst/>
              </a:rPr>
            </a:br>
            <a:r>
              <a:rPr lang="en-US" altLang="en-US" sz="2000">
                <a:solidFill>
                  <a:srgbClr val="000000"/>
                </a:solidFill>
                <a:effectLst/>
              </a:rPr>
              <a:t>	</a:t>
            </a:r>
            <a:r>
              <a:rPr lang="en-US" altLang="en-US" sz="20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/</a:t>
            </a:r>
            <a:r>
              <a:rPr lang="en-US" altLang="en-US" sz="2000">
                <a:solidFill>
                  <a:srgbClr val="000000"/>
                </a:solidFill>
                <a:effectLst/>
              </a:rPr>
              <a:t>	=	DIVIDE	÷</a:t>
            </a:r>
          </a:p>
          <a:p>
            <a:pPr>
              <a:spcAft>
                <a:spcPct val="35000"/>
              </a:spcAft>
            </a:pPr>
            <a:r>
              <a:rPr lang="en-US" altLang="en-US" sz="20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3.</a:t>
            </a:r>
            <a:r>
              <a:rPr lang="en-US" altLang="en-US" sz="2000">
                <a:solidFill>
                  <a:srgbClr val="000000"/>
                </a:solidFill>
                <a:effectLst/>
              </a:rPr>
              <a:t>	</a:t>
            </a:r>
            <a:r>
              <a:rPr lang="en-US" altLang="en-US" sz="20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+</a:t>
            </a:r>
            <a:r>
              <a:rPr lang="en-US" altLang="en-US" sz="2000">
                <a:solidFill>
                  <a:srgbClr val="CF0E30"/>
                </a:solidFill>
                <a:effectLst/>
              </a:rPr>
              <a:t>	</a:t>
            </a:r>
            <a:r>
              <a:rPr lang="en-US" altLang="en-US" sz="2000">
                <a:solidFill>
                  <a:srgbClr val="000000"/>
                </a:solidFill>
                <a:effectLst/>
              </a:rPr>
              <a:t>=	ADD	+</a:t>
            </a:r>
            <a:br>
              <a:rPr lang="en-US" altLang="en-US" sz="2000">
                <a:solidFill>
                  <a:srgbClr val="000000"/>
                </a:solidFill>
                <a:effectLst/>
              </a:rPr>
            </a:br>
            <a:r>
              <a:rPr lang="en-US" altLang="en-US" sz="2000">
                <a:solidFill>
                  <a:srgbClr val="000000"/>
                </a:solidFill>
                <a:effectLst/>
              </a:rPr>
              <a:t>	</a:t>
            </a:r>
            <a:r>
              <a:rPr lang="en-US" altLang="en-US" sz="20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</a:t>
            </a:r>
            <a:r>
              <a:rPr lang="en-US" altLang="en-US" sz="2000">
                <a:solidFill>
                  <a:srgbClr val="000000"/>
                </a:solidFill>
                <a:effectLst/>
              </a:rPr>
              <a:t>	=	SUBTRACT	- </a:t>
            </a:r>
            <a:r>
              <a:rPr lang="en-US" altLang="en-US" sz="2000">
                <a:effectLst/>
              </a:rPr>
              <a:t> </a:t>
            </a:r>
            <a:r>
              <a:rPr lang="en-US" altLang="en-US">
                <a:effectLst/>
              </a:rPr>
              <a:t>     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 autoUpdateAnimBg="0"/>
    </p:bldLst>
  </p:timing>
</p:sld>
</file>

<file path=ppt/theme/theme1.xml><?xml version="1.0" encoding="utf-8"?>
<a:theme xmlns:a="http://schemas.openxmlformats.org/drawingml/2006/main" name="b-slide">
  <a:themeElements>
    <a:clrScheme name="">
      <a:dk1>
        <a:srgbClr val="919191"/>
      </a:dk1>
      <a:lt1>
        <a:srgbClr val="FFFFFF"/>
      </a:lt1>
      <a:dk2>
        <a:srgbClr val="114FFB"/>
      </a:dk2>
      <a:lt2>
        <a:srgbClr val="FAFD00"/>
      </a:lt2>
      <a:accent1>
        <a:srgbClr val="DADADA"/>
      </a:accent1>
      <a:accent2>
        <a:srgbClr val="FC0128"/>
      </a:accent2>
      <a:accent3>
        <a:srgbClr val="AAB2FD"/>
      </a:accent3>
      <a:accent4>
        <a:srgbClr val="DADADA"/>
      </a:accent4>
      <a:accent5>
        <a:srgbClr val="EAEAEA"/>
      </a:accent5>
      <a:accent6>
        <a:srgbClr val="E40123"/>
      </a:accent6>
      <a:hlink>
        <a:srgbClr val="00FF00"/>
      </a:hlink>
      <a:folHlink>
        <a:srgbClr val="000000"/>
      </a:folHlink>
    </a:clrScheme>
    <a:fontScheme name="b-sli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lnDef>
  </a:objectDefaults>
  <a:extraClrSchemeLst>
    <a:extraClrScheme>
      <a:clrScheme name="b-slid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lid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-slid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lid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lid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lid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lid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e:\pptdata\b-slide.ppt</Template>
  <TotalTime>101911707</TotalTime>
  <Pages>18</Pages>
  <Words>1482</Words>
  <Application>Microsoft Office PowerPoint</Application>
  <PresentationFormat>Letter Paper (8.5x11 in)</PresentationFormat>
  <Paragraphs>244</Paragraphs>
  <Slides>18</Slides>
  <Notes>18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Wingdings</vt:lpstr>
      <vt:lpstr>Monotype Sorts</vt:lpstr>
      <vt:lpstr>Times New Roman</vt:lpstr>
      <vt:lpstr>Courier New</vt:lpstr>
      <vt:lpstr>b-slide</vt:lpstr>
      <vt:lpstr>Equation</vt:lpstr>
      <vt:lpstr>Arithmetic  and  Edited Pictures</vt:lpstr>
      <vt:lpstr>Arithmetic Verb Template</vt:lpstr>
      <vt:lpstr>The ROUNDED option</vt:lpstr>
      <vt:lpstr>The ON SIZE ERROR option</vt:lpstr>
      <vt:lpstr>ADD Examples</vt:lpstr>
      <vt:lpstr>SUBTRACT Examples</vt:lpstr>
      <vt:lpstr>MULTIPLY and DIVIDE Examples</vt:lpstr>
      <vt:lpstr>The Divide Exception</vt:lpstr>
      <vt:lpstr>The COMPUTE</vt:lpstr>
      <vt:lpstr>Edited Pictures.</vt:lpstr>
      <vt:lpstr>Editing Types</vt:lpstr>
      <vt:lpstr>Editing Symbols</vt:lpstr>
      <vt:lpstr>Simple Insertion.</vt:lpstr>
      <vt:lpstr>Special Insertion.</vt:lpstr>
      <vt:lpstr>Fixed Insertion - Plus and Minus.</vt:lpstr>
      <vt:lpstr>Fixed Insertion - Credit, Debit, $</vt:lpstr>
      <vt:lpstr>Floating Insertion.</vt:lpstr>
      <vt:lpstr>Suppression and Replacement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Arithmetic  and  Edited Pictures</dc:title>
  <dc:subject/>
  <dc:creator>Michael Coughlan</dc:creator>
  <cp:keywords/>
  <dc:description/>
  <cp:lastModifiedBy>Sean McBride</cp:lastModifiedBy>
  <cp:revision>9</cp:revision>
  <cp:lastPrinted>1601-01-01T00:00:00Z</cp:lastPrinted>
  <dcterms:created xsi:type="dcterms:W3CDTF">1995-03-12T14:01:08Z</dcterms:created>
  <dcterms:modified xsi:type="dcterms:W3CDTF">2026-05-13T01:04:25Z</dcterms:modified>
</cp:coreProperties>
</file>