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letter"/>
  <p:notesSz cx="6858000" cy="9774238"/>
  <p:defaultTextStyle>
    <a:defPPr>
      <a:defRPr lang="en-US"/>
    </a:defPPr>
    <a:lvl1pPr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5pPr>
    <a:lvl6pPr marL="2286000" algn="l" defTabSz="914400" rtl="0" eaLnBrk="1" latinLnBrk="0" hangingPunct="1">
      <a:defRPr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6pPr>
    <a:lvl7pPr marL="2743200" algn="l" defTabSz="914400" rtl="0" eaLnBrk="1" latinLnBrk="0" hangingPunct="1">
      <a:defRPr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7pPr>
    <a:lvl8pPr marL="3200400" algn="l" defTabSz="914400" rtl="0" eaLnBrk="1" latinLnBrk="0" hangingPunct="1">
      <a:defRPr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8pPr>
    <a:lvl9pPr marL="3657600" algn="l" defTabSz="914400" rtl="0" eaLnBrk="1" latinLnBrk="0" hangingPunct="1">
      <a:defRPr kern="1200">
        <a:solidFill>
          <a:schemeClr val="tx1"/>
        </a:solidFill>
        <a:effectLst>
          <a:outerShdw blurRad="38100" dist="38100" dir="2700000" algn="tl">
            <a:srgbClr val="000000">
              <a:alpha val="43137"/>
            </a:srgbClr>
          </a:outerShdw>
        </a:effectLst>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C0128"/>
    <a:srgbClr val="A2C1FE"/>
    <a:srgbClr val="FFC5CF"/>
    <a:srgbClr val="F76681"/>
    <a:srgbClr val="CF0E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270"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8CF9025-8AC5-DD06-755C-09ABFA9CE3FE}"/>
              </a:ext>
            </a:extLst>
          </p:cNvPr>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defRPr sz="1000" i="1">
                <a:effectLst/>
              </a:defRPr>
            </a:lvl1pPr>
          </a:lstStyle>
          <a:p>
            <a:endParaRPr lang="en-US" altLang="en-US"/>
          </a:p>
        </p:txBody>
      </p:sp>
      <p:sp>
        <p:nvSpPr>
          <p:cNvPr id="3075" name="Rectangle 3">
            <a:extLst>
              <a:ext uri="{FF2B5EF4-FFF2-40B4-BE49-F238E27FC236}">
                <a16:creationId xmlns:a16="http://schemas.microsoft.com/office/drawing/2014/main" id="{B1D47C25-7A55-637B-13B0-3CB2B7DE9880}"/>
              </a:ext>
            </a:extLst>
          </p:cNvPr>
          <p:cNvSpPr>
            <a:spLocks noGrp="1" noChangeArrowheads="1"/>
          </p:cNvSpPr>
          <p:nvPr>
            <p:ph type="dt" sz="quarter"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a:defRPr sz="1000" i="1">
                <a:effectLst/>
              </a:defRPr>
            </a:lvl1pPr>
          </a:lstStyle>
          <a:p>
            <a:endParaRPr lang="en-US" altLang="en-US"/>
          </a:p>
        </p:txBody>
      </p:sp>
      <p:sp>
        <p:nvSpPr>
          <p:cNvPr id="3076" name="Rectangle 4">
            <a:extLst>
              <a:ext uri="{FF2B5EF4-FFF2-40B4-BE49-F238E27FC236}">
                <a16:creationId xmlns:a16="http://schemas.microsoft.com/office/drawing/2014/main" id="{A50B3E04-D67D-6C33-9DC9-CDA60474ECD0}"/>
              </a:ext>
            </a:extLst>
          </p:cNvPr>
          <p:cNvSpPr>
            <a:spLocks noGrp="1" noChangeArrowheads="1"/>
          </p:cNvSpPr>
          <p:nvPr>
            <p:ph type="ftr" sz="quarter" idx="2"/>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defRPr sz="1000" i="1">
                <a:effectLst/>
              </a:defRPr>
            </a:lvl1pPr>
          </a:lstStyle>
          <a:p>
            <a:endParaRPr lang="en-US" altLang="en-US"/>
          </a:p>
        </p:txBody>
      </p:sp>
      <p:sp>
        <p:nvSpPr>
          <p:cNvPr id="3077" name="Rectangle 5">
            <a:extLst>
              <a:ext uri="{FF2B5EF4-FFF2-40B4-BE49-F238E27FC236}">
                <a16:creationId xmlns:a16="http://schemas.microsoft.com/office/drawing/2014/main" id="{019AA6D8-67D3-5623-D9CE-4722FEFEE9E4}"/>
              </a:ext>
            </a:extLst>
          </p:cNvPr>
          <p:cNvSpPr>
            <a:spLocks noGrp="1" noChangeArrowheads="1"/>
          </p:cNvSpPr>
          <p:nvPr>
            <p:ph type="sldNum" sz="quarter" idx="3"/>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a:defRPr sz="1000" i="1">
                <a:effectLst/>
              </a:defRPr>
            </a:lvl1pPr>
          </a:lstStyle>
          <a:p>
            <a:fld id="{54769116-3129-44D7-9987-CCA52EFDD673}" type="slidenum">
              <a:rPr lang="en-US" altLang="en-US"/>
              <a:pPr/>
              <a:t>‹#›</a:t>
            </a:fld>
            <a:endParaRPr lang="en-US" altLang="en-US"/>
          </a:p>
        </p:txBody>
      </p:sp>
      <p:sp>
        <p:nvSpPr>
          <p:cNvPr id="3078" name="Rectangle 6">
            <a:extLst>
              <a:ext uri="{FF2B5EF4-FFF2-40B4-BE49-F238E27FC236}">
                <a16:creationId xmlns:a16="http://schemas.microsoft.com/office/drawing/2014/main" id="{E0DF3F9B-64C2-1309-7C45-D606A3ACEE4E}"/>
              </a:ext>
            </a:extLst>
          </p:cNvPr>
          <p:cNvSpPr>
            <a:spLocks noChangeArrowheads="1"/>
          </p:cNvSpPr>
          <p:nvPr/>
        </p:nvSpPr>
        <p:spPr bwMode="auto">
          <a:xfrm>
            <a:off x="3049588" y="9312275"/>
            <a:ext cx="758825"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a:solidFill>
                  <a:schemeClr val="tx1"/>
                </a:solidFill>
                <a:latin typeface="Arial" panose="020B0604020202020204" pitchFamily="34" charset="0"/>
              </a:defRPr>
            </a:lvl1pPr>
            <a:lvl2pPr marL="434975" defTabSz="868363">
              <a:defRPr>
                <a:solidFill>
                  <a:schemeClr val="tx1"/>
                </a:solidFill>
                <a:latin typeface="Arial" panose="020B0604020202020204" pitchFamily="34" charset="0"/>
              </a:defRPr>
            </a:lvl2pPr>
            <a:lvl3pPr marL="868363" defTabSz="868363">
              <a:defRPr>
                <a:solidFill>
                  <a:schemeClr val="tx1"/>
                </a:solidFill>
                <a:latin typeface="Arial" panose="020B0604020202020204" pitchFamily="34" charset="0"/>
              </a:defRPr>
            </a:lvl3pPr>
            <a:lvl4pPr marL="1303338" defTabSz="868363">
              <a:defRPr>
                <a:solidFill>
                  <a:schemeClr val="tx1"/>
                </a:solidFill>
                <a:latin typeface="Arial" panose="020B0604020202020204" pitchFamily="34" charset="0"/>
              </a:defRPr>
            </a:lvl4pPr>
            <a:lvl5pPr marL="1736725" defTabSz="868363">
              <a:defRPr>
                <a:solidFill>
                  <a:schemeClr val="tx1"/>
                </a:solidFill>
                <a:latin typeface="Arial" panose="020B0604020202020204" pitchFamily="34" charset="0"/>
              </a:defRPr>
            </a:lvl5pPr>
            <a:lvl6pPr marL="2193925" defTabSz="868363" fontAlgn="base">
              <a:spcBef>
                <a:spcPct val="0"/>
              </a:spcBef>
              <a:spcAft>
                <a:spcPct val="0"/>
              </a:spcAft>
              <a:defRPr>
                <a:solidFill>
                  <a:schemeClr val="tx1"/>
                </a:solidFill>
                <a:latin typeface="Arial" panose="020B0604020202020204" pitchFamily="34" charset="0"/>
              </a:defRPr>
            </a:lvl6pPr>
            <a:lvl7pPr marL="2651125" defTabSz="868363" fontAlgn="base">
              <a:spcBef>
                <a:spcPct val="0"/>
              </a:spcBef>
              <a:spcAft>
                <a:spcPct val="0"/>
              </a:spcAft>
              <a:defRPr>
                <a:solidFill>
                  <a:schemeClr val="tx1"/>
                </a:solidFill>
                <a:latin typeface="Arial" panose="020B0604020202020204" pitchFamily="34" charset="0"/>
              </a:defRPr>
            </a:lvl7pPr>
            <a:lvl8pPr marL="3108325" defTabSz="868363" fontAlgn="base">
              <a:spcBef>
                <a:spcPct val="0"/>
              </a:spcBef>
              <a:spcAft>
                <a:spcPct val="0"/>
              </a:spcAft>
              <a:defRPr>
                <a:solidFill>
                  <a:schemeClr val="tx1"/>
                </a:solidFill>
                <a:latin typeface="Arial" panose="020B0604020202020204" pitchFamily="34" charset="0"/>
              </a:defRPr>
            </a:lvl8pPr>
            <a:lvl9pPr marL="3565525" defTabSz="868363" fontAlgn="base">
              <a:spcBef>
                <a:spcPct val="0"/>
              </a:spcBef>
              <a:spcAft>
                <a:spcPct val="0"/>
              </a:spcAft>
              <a:defRPr>
                <a:solidFill>
                  <a:schemeClr val="tx1"/>
                </a:solidFill>
                <a:latin typeface="Arial" panose="020B0604020202020204" pitchFamily="34" charset="0"/>
              </a:defRPr>
            </a:lvl9pPr>
          </a:lstStyle>
          <a:p>
            <a:pPr algn="ctr">
              <a:lnSpc>
                <a:spcPct val="90000"/>
              </a:lnSpc>
            </a:pPr>
            <a:r>
              <a:rPr lang="en-US" altLang="en-US" sz="1200">
                <a:effectLst/>
              </a:rPr>
              <a:t>Page </a:t>
            </a:r>
            <a:fld id="{CFFD5182-328E-40F0-89D3-1CA8452ED1EC}" type="slidenum">
              <a:rPr lang="en-US" altLang="en-US" sz="1200">
                <a:effectLst/>
              </a:rPr>
              <a:pPr algn="ctr">
                <a:lnSpc>
                  <a:spcPct val="90000"/>
                </a:lnSpc>
              </a:pPr>
              <a:t>‹#›</a:t>
            </a:fld>
            <a:endParaRPr lang="en-US" altLang="en-US" sz="1200">
              <a:effectLst/>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8B2E3CB-266A-6ADD-FB4C-CB1DF937824A}"/>
              </a:ext>
            </a:extLst>
          </p:cNvPr>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a:defRPr sz="1000" i="1">
                <a:effectLst/>
                <a:latin typeface="Times New Roman" panose="02020603050405020304" pitchFamily="18" charset="0"/>
              </a:defRPr>
            </a:lvl1pPr>
          </a:lstStyle>
          <a:p>
            <a:endParaRPr lang="en-US" altLang="en-US"/>
          </a:p>
        </p:txBody>
      </p:sp>
      <p:sp>
        <p:nvSpPr>
          <p:cNvPr id="2051" name="Rectangle 3">
            <a:extLst>
              <a:ext uri="{FF2B5EF4-FFF2-40B4-BE49-F238E27FC236}">
                <a16:creationId xmlns:a16="http://schemas.microsoft.com/office/drawing/2014/main" id="{4C9BDDD7-F228-44F1-C8C8-463CA3BED80C}"/>
              </a:ext>
            </a:extLst>
          </p:cNvPr>
          <p:cNvSpPr>
            <a:spLocks noGrp="1" noChangeArrowheads="1"/>
          </p:cNvSpPr>
          <p:nvPr>
            <p:ph type="dt"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defTabSz="762000">
              <a:defRPr sz="1000" i="1">
                <a:effectLst/>
                <a:latin typeface="Times New Roman" panose="02020603050405020304" pitchFamily="18" charset="0"/>
              </a:defRPr>
            </a:lvl1pPr>
          </a:lstStyle>
          <a:p>
            <a:endParaRPr lang="en-US" altLang="en-US"/>
          </a:p>
        </p:txBody>
      </p:sp>
      <p:sp>
        <p:nvSpPr>
          <p:cNvPr id="2052" name="Rectangle 4">
            <a:extLst>
              <a:ext uri="{FF2B5EF4-FFF2-40B4-BE49-F238E27FC236}">
                <a16:creationId xmlns:a16="http://schemas.microsoft.com/office/drawing/2014/main" id="{E244010B-82E2-867F-D1F9-1E07B7C38797}"/>
              </a:ext>
            </a:extLst>
          </p:cNvPr>
          <p:cNvSpPr>
            <a:spLocks noGrp="1" noChangeArrowheads="1"/>
          </p:cNvSpPr>
          <p:nvPr>
            <p:ph type="ftr" sz="quarter" idx="4"/>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a:defRPr sz="1000" i="1">
                <a:effectLst/>
                <a:latin typeface="Times New Roman" panose="02020603050405020304" pitchFamily="18" charset="0"/>
              </a:defRPr>
            </a:lvl1pPr>
          </a:lstStyle>
          <a:p>
            <a:endParaRPr lang="en-US" altLang="en-US"/>
          </a:p>
        </p:txBody>
      </p:sp>
      <p:sp>
        <p:nvSpPr>
          <p:cNvPr id="2053" name="Rectangle 5">
            <a:extLst>
              <a:ext uri="{FF2B5EF4-FFF2-40B4-BE49-F238E27FC236}">
                <a16:creationId xmlns:a16="http://schemas.microsoft.com/office/drawing/2014/main" id="{77596C56-4510-58F3-9636-0CAE42EE7533}"/>
              </a:ext>
            </a:extLst>
          </p:cNvPr>
          <p:cNvSpPr>
            <a:spLocks noGrp="1" noChangeArrowheads="1"/>
          </p:cNvSpPr>
          <p:nvPr>
            <p:ph type="sldNum" sz="quarter" idx="5"/>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defTabSz="762000">
              <a:defRPr sz="1000" i="1">
                <a:effectLst/>
                <a:latin typeface="Times New Roman" panose="02020603050405020304" pitchFamily="18" charset="0"/>
              </a:defRPr>
            </a:lvl1pPr>
          </a:lstStyle>
          <a:p>
            <a:fld id="{1FF9D643-0337-4064-9199-F7F2EEE2DCB7}" type="slidenum">
              <a:rPr lang="en-US" altLang="en-US"/>
              <a:pPr/>
              <a:t>‹#›</a:t>
            </a:fld>
            <a:endParaRPr lang="en-US" altLang="en-US"/>
          </a:p>
        </p:txBody>
      </p:sp>
      <p:sp>
        <p:nvSpPr>
          <p:cNvPr id="2054" name="Rectangle 6">
            <a:extLst>
              <a:ext uri="{FF2B5EF4-FFF2-40B4-BE49-F238E27FC236}">
                <a16:creationId xmlns:a16="http://schemas.microsoft.com/office/drawing/2014/main" id="{B99FE8B8-9A79-4E76-6B40-AB375BA24029}"/>
              </a:ext>
            </a:extLst>
          </p:cNvPr>
          <p:cNvSpPr>
            <a:spLocks noGrp="1" noChangeArrowheads="1"/>
          </p:cNvSpPr>
          <p:nvPr>
            <p:ph type="body" sz="quarter" idx="3"/>
          </p:nvPr>
        </p:nvSpPr>
        <p:spPr bwMode="auto">
          <a:xfrm>
            <a:off x="914400" y="4645025"/>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Body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5" name="Rectangle 7">
            <a:extLst>
              <a:ext uri="{FF2B5EF4-FFF2-40B4-BE49-F238E27FC236}">
                <a16:creationId xmlns:a16="http://schemas.microsoft.com/office/drawing/2014/main" id="{704E1193-8CF8-D36A-C5D1-1B010915A318}"/>
              </a:ext>
            </a:extLst>
          </p:cNvPr>
          <p:cNvSpPr>
            <a:spLocks noChangeArrowheads="1"/>
          </p:cNvSpPr>
          <p:nvPr/>
        </p:nvSpPr>
        <p:spPr bwMode="auto">
          <a:xfrm>
            <a:off x="3049588" y="9312275"/>
            <a:ext cx="758825"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3" tIns="44450" rIns="87313" bIns="44450">
            <a:spAutoFit/>
          </a:bodyPr>
          <a:lstStyle>
            <a:lvl1pPr defTabSz="868363">
              <a:defRPr>
                <a:solidFill>
                  <a:schemeClr val="tx1"/>
                </a:solidFill>
                <a:latin typeface="Arial" panose="020B0604020202020204" pitchFamily="34" charset="0"/>
              </a:defRPr>
            </a:lvl1pPr>
            <a:lvl2pPr marL="434975" defTabSz="868363">
              <a:defRPr>
                <a:solidFill>
                  <a:schemeClr val="tx1"/>
                </a:solidFill>
                <a:latin typeface="Arial" panose="020B0604020202020204" pitchFamily="34" charset="0"/>
              </a:defRPr>
            </a:lvl2pPr>
            <a:lvl3pPr marL="868363" defTabSz="868363">
              <a:defRPr>
                <a:solidFill>
                  <a:schemeClr val="tx1"/>
                </a:solidFill>
                <a:latin typeface="Arial" panose="020B0604020202020204" pitchFamily="34" charset="0"/>
              </a:defRPr>
            </a:lvl3pPr>
            <a:lvl4pPr marL="1303338" defTabSz="868363">
              <a:defRPr>
                <a:solidFill>
                  <a:schemeClr val="tx1"/>
                </a:solidFill>
                <a:latin typeface="Arial" panose="020B0604020202020204" pitchFamily="34" charset="0"/>
              </a:defRPr>
            </a:lvl4pPr>
            <a:lvl5pPr marL="1736725" defTabSz="868363">
              <a:defRPr>
                <a:solidFill>
                  <a:schemeClr val="tx1"/>
                </a:solidFill>
                <a:latin typeface="Arial" panose="020B0604020202020204" pitchFamily="34" charset="0"/>
              </a:defRPr>
            </a:lvl5pPr>
            <a:lvl6pPr marL="2193925" defTabSz="868363" fontAlgn="base">
              <a:spcBef>
                <a:spcPct val="0"/>
              </a:spcBef>
              <a:spcAft>
                <a:spcPct val="0"/>
              </a:spcAft>
              <a:defRPr>
                <a:solidFill>
                  <a:schemeClr val="tx1"/>
                </a:solidFill>
                <a:latin typeface="Arial" panose="020B0604020202020204" pitchFamily="34" charset="0"/>
              </a:defRPr>
            </a:lvl6pPr>
            <a:lvl7pPr marL="2651125" defTabSz="868363" fontAlgn="base">
              <a:spcBef>
                <a:spcPct val="0"/>
              </a:spcBef>
              <a:spcAft>
                <a:spcPct val="0"/>
              </a:spcAft>
              <a:defRPr>
                <a:solidFill>
                  <a:schemeClr val="tx1"/>
                </a:solidFill>
                <a:latin typeface="Arial" panose="020B0604020202020204" pitchFamily="34" charset="0"/>
              </a:defRPr>
            </a:lvl7pPr>
            <a:lvl8pPr marL="3108325" defTabSz="868363" fontAlgn="base">
              <a:spcBef>
                <a:spcPct val="0"/>
              </a:spcBef>
              <a:spcAft>
                <a:spcPct val="0"/>
              </a:spcAft>
              <a:defRPr>
                <a:solidFill>
                  <a:schemeClr val="tx1"/>
                </a:solidFill>
                <a:latin typeface="Arial" panose="020B0604020202020204" pitchFamily="34" charset="0"/>
              </a:defRPr>
            </a:lvl8pPr>
            <a:lvl9pPr marL="3565525" defTabSz="868363" fontAlgn="base">
              <a:spcBef>
                <a:spcPct val="0"/>
              </a:spcBef>
              <a:spcAft>
                <a:spcPct val="0"/>
              </a:spcAft>
              <a:defRPr>
                <a:solidFill>
                  <a:schemeClr val="tx1"/>
                </a:solidFill>
                <a:latin typeface="Arial" panose="020B0604020202020204" pitchFamily="34" charset="0"/>
              </a:defRPr>
            </a:lvl9pPr>
          </a:lstStyle>
          <a:p>
            <a:pPr algn="ctr">
              <a:lnSpc>
                <a:spcPct val="90000"/>
              </a:lnSpc>
            </a:pPr>
            <a:r>
              <a:rPr lang="en-US" altLang="en-US" sz="1200">
                <a:effectLst/>
              </a:rPr>
              <a:t>Page </a:t>
            </a:r>
            <a:fld id="{79FE7367-C1BE-4BBF-9631-283C921B8E91}" type="slidenum">
              <a:rPr lang="en-US" altLang="en-US" sz="1200">
                <a:effectLst/>
              </a:rPr>
              <a:pPr algn="ctr">
                <a:lnSpc>
                  <a:spcPct val="90000"/>
                </a:lnSpc>
              </a:pPr>
              <a:t>‹#›</a:t>
            </a:fld>
            <a:endParaRPr lang="en-US" altLang="en-US" sz="1200">
              <a:effectLst/>
            </a:endParaRPr>
          </a:p>
        </p:txBody>
      </p:sp>
      <p:sp>
        <p:nvSpPr>
          <p:cNvPr id="2056" name="Rectangle 8">
            <a:extLst>
              <a:ext uri="{FF2B5EF4-FFF2-40B4-BE49-F238E27FC236}">
                <a16:creationId xmlns:a16="http://schemas.microsoft.com/office/drawing/2014/main" id="{70AB4F13-531F-EFEB-2D4F-7B41ADA7F157}"/>
              </a:ext>
            </a:extLst>
          </p:cNvPr>
          <p:cNvSpPr>
            <a:spLocks noRot="1" noChangeArrowheads="1" noTextEdit="1"/>
          </p:cNvSpPr>
          <p:nvPr>
            <p:ph type="sldImg" idx="2"/>
          </p:nvPr>
        </p:nvSpPr>
        <p:spPr bwMode="auto">
          <a:xfrm>
            <a:off x="1149350" y="855663"/>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29B61F23-1140-58ED-58D4-BB64B5B2F907}"/>
              </a:ext>
            </a:extLst>
          </p:cNvPr>
          <p:cNvSpPr>
            <a:spLocks noGrp="1" noChangeArrowheads="1"/>
          </p:cNvSpPr>
          <p:nvPr>
            <p:ph type="sldNum" sz="quarter" idx="5"/>
          </p:nvPr>
        </p:nvSpPr>
        <p:spPr>
          <a:ln/>
        </p:spPr>
        <p:txBody>
          <a:bodyPr/>
          <a:lstStyle/>
          <a:p>
            <a:fld id="{8BF6C164-6CA8-43D2-9B45-A94EDCF8A93F}" type="slidenum">
              <a:rPr lang="en-US" altLang="en-US"/>
              <a:pPr/>
              <a:t>1</a:t>
            </a:fld>
            <a:endParaRPr lang="en-US" altLang="en-US"/>
          </a:p>
        </p:txBody>
      </p:sp>
      <p:sp>
        <p:nvSpPr>
          <p:cNvPr id="5122" name="Rectangle 2">
            <a:extLst>
              <a:ext uri="{FF2B5EF4-FFF2-40B4-BE49-F238E27FC236}">
                <a16:creationId xmlns:a16="http://schemas.microsoft.com/office/drawing/2014/main" id="{17285600-41F8-33EC-7F57-641A1DF2EE55}"/>
              </a:ext>
            </a:extLst>
          </p:cNvPr>
          <p:cNvSpPr>
            <a:spLocks noGrp="1" noChangeArrowheads="1"/>
          </p:cNvSpPr>
          <p:nvPr>
            <p:ph type="body" idx="1"/>
          </p:nvPr>
        </p:nvSpPr>
        <p:spPr>
          <a:ln/>
        </p:spPr>
        <p:txBody>
          <a:bodyPr/>
          <a:lstStyle/>
          <a:p>
            <a:endParaRPr lang="en-US" altLang="en-US"/>
          </a:p>
        </p:txBody>
      </p:sp>
      <p:sp>
        <p:nvSpPr>
          <p:cNvPr id="5123" name="Rectangle 3">
            <a:extLst>
              <a:ext uri="{FF2B5EF4-FFF2-40B4-BE49-F238E27FC236}">
                <a16:creationId xmlns:a16="http://schemas.microsoft.com/office/drawing/2014/main" id="{DD57C6A2-CE0E-D123-1BA9-A35F5376C733}"/>
              </a:ext>
            </a:extLst>
          </p:cNvPr>
          <p:cNvSpPr>
            <a:spLocks noRot="1" noChangeArrowheads="1" noTextEdit="1"/>
          </p:cNvSpPr>
          <p:nvPr>
            <p:ph type="sldImg"/>
          </p:nvPr>
        </p:nvSpPr>
        <p:spPr>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D2AB5A8C-EB4F-C831-0FBE-AE4019D30853}"/>
              </a:ext>
            </a:extLst>
          </p:cNvPr>
          <p:cNvSpPr>
            <a:spLocks noGrp="1" noChangeArrowheads="1"/>
          </p:cNvSpPr>
          <p:nvPr>
            <p:ph type="sldNum" sz="quarter" idx="5"/>
          </p:nvPr>
        </p:nvSpPr>
        <p:spPr>
          <a:ln/>
        </p:spPr>
        <p:txBody>
          <a:bodyPr/>
          <a:lstStyle/>
          <a:p>
            <a:fld id="{87491F89-C3D6-45B0-9117-1137DDF742B6}" type="slidenum">
              <a:rPr lang="en-US" altLang="en-US"/>
              <a:pPr/>
              <a:t>10</a:t>
            </a:fld>
            <a:endParaRPr lang="en-US" altLang="en-US"/>
          </a:p>
        </p:txBody>
      </p:sp>
      <p:sp>
        <p:nvSpPr>
          <p:cNvPr id="23554" name="Rectangle 2">
            <a:extLst>
              <a:ext uri="{FF2B5EF4-FFF2-40B4-BE49-F238E27FC236}">
                <a16:creationId xmlns:a16="http://schemas.microsoft.com/office/drawing/2014/main" id="{7C7DF444-6DC1-EB18-AC9B-AD22F4CBB391}"/>
              </a:ext>
            </a:extLst>
          </p:cNvPr>
          <p:cNvSpPr>
            <a:spLocks noRot="1" noChangeArrowheads="1" noTextEdit="1"/>
          </p:cNvSpPr>
          <p:nvPr>
            <p:ph type="sldImg"/>
          </p:nvPr>
        </p:nvSpPr>
        <p:spPr>
          <a:ln cap="flat"/>
        </p:spPr>
      </p:sp>
      <p:sp>
        <p:nvSpPr>
          <p:cNvPr id="23555" name="Rectangle 3">
            <a:extLst>
              <a:ext uri="{FF2B5EF4-FFF2-40B4-BE49-F238E27FC236}">
                <a16:creationId xmlns:a16="http://schemas.microsoft.com/office/drawing/2014/main" id="{20A2AAFC-974C-34BF-4F49-E4B387C1C40A}"/>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78F9F9E3-505A-F2E3-83B9-B14997FDB79E}"/>
              </a:ext>
            </a:extLst>
          </p:cNvPr>
          <p:cNvSpPr>
            <a:spLocks noGrp="1" noChangeArrowheads="1"/>
          </p:cNvSpPr>
          <p:nvPr>
            <p:ph type="sldNum" sz="quarter" idx="5"/>
          </p:nvPr>
        </p:nvSpPr>
        <p:spPr>
          <a:ln/>
        </p:spPr>
        <p:txBody>
          <a:bodyPr/>
          <a:lstStyle/>
          <a:p>
            <a:fld id="{2321EB45-C550-447C-ACE8-96ABE37E7C02}" type="slidenum">
              <a:rPr lang="en-US" altLang="en-US"/>
              <a:pPr/>
              <a:t>11</a:t>
            </a:fld>
            <a:endParaRPr lang="en-US" altLang="en-US"/>
          </a:p>
        </p:txBody>
      </p:sp>
      <p:sp>
        <p:nvSpPr>
          <p:cNvPr id="25602" name="Rectangle 2">
            <a:extLst>
              <a:ext uri="{FF2B5EF4-FFF2-40B4-BE49-F238E27FC236}">
                <a16:creationId xmlns:a16="http://schemas.microsoft.com/office/drawing/2014/main" id="{5F2D753F-7ED2-228C-E5EF-4E99BCF472EE}"/>
              </a:ext>
            </a:extLst>
          </p:cNvPr>
          <p:cNvSpPr>
            <a:spLocks noRot="1" noChangeArrowheads="1" noTextEdit="1"/>
          </p:cNvSpPr>
          <p:nvPr>
            <p:ph type="sldImg"/>
          </p:nvPr>
        </p:nvSpPr>
        <p:spPr>
          <a:ln cap="flat"/>
        </p:spPr>
      </p:sp>
      <p:sp>
        <p:nvSpPr>
          <p:cNvPr id="25603" name="Rectangle 3">
            <a:extLst>
              <a:ext uri="{FF2B5EF4-FFF2-40B4-BE49-F238E27FC236}">
                <a16:creationId xmlns:a16="http://schemas.microsoft.com/office/drawing/2014/main" id="{E8120577-E133-7A20-932F-4B9555778C90}"/>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337D5806-5AA1-0BDD-014C-8226DC2EE966}"/>
              </a:ext>
            </a:extLst>
          </p:cNvPr>
          <p:cNvSpPr>
            <a:spLocks noGrp="1" noChangeArrowheads="1"/>
          </p:cNvSpPr>
          <p:nvPr>
            <p:ph type="sldNum" sz="quarter" idx="5"/>
          </p:nvPr>
        </p:nvSpPr>
        <p:spPr>
          <a:ln/>
        </p:spPr>
        <p:txBody>
          <a:bodyPr/>
          <a:lstStyle/>
          <a:p>
            <a:fld id="{1448AFE5-69B8-49B5-B3CF-2BAED4509B6E}" type="slidenum">
              <a:rPr lang="en-US" altLang="en-US"/>
              <a:pPr/>
              <a:t>12</a:t>
            </a:fld>
            <a:endParaRPr lang="en-US" altLang="en-US"/>
          </a:p>
        </p:txBody>
      </p:sp>
      <p:sp>
        <p:nvSpPr>
          <p:cNvPr id="27650" name="Rectangle 2">
            <a:extLst>
              <a:ext uri="{FF2B5EF4-FFF2-40B4-BE49-F238E27FC236}">
                <a16:creationId xmlns:a16="http://schemas.microsoft.com/office/drawing/2014/main" id="{D11E1E2A-25B1-55DA-2616-96536443561B}"/>
              </a:ext>
            </a:extLst>
          </p:cNvPr>
          <p:cNvSpPr>
            <a:spLocks noRot="1" noChangeArrowheads="1" noTextEdit="1"/>
          </p:cNvSpPr>
          <p:nvPr>
            <p:ph type="sldImg"/>
          </p:nvPr>
        </p:nvSpPr>
        <p:spPr>
          <a:ln cap="flat"/>
        </p:spPr>
      </p:sp>
      <p:sp>
        <p:nvSpPr>
          <p:cNvPr id="27651" name="Rectangle 3">
            <a:extLst>
              <a:ext uri="{FF2B5EF4-FFF2-40B4-BE49-F238E27FC236}">
                <a16:creationId xmlns:a16="http://schemas.microsoft.com/office/drawing/2014/main" id="{91BA10F4-A6E5-6DA9-96AE-05792088B1EF}"/>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DFE64BB9-36FC-59DA-7CBE-2C69D785D136}"/>
              </a:ext>
            </a:extLst>
          </p:cNvPr>
          <p:cNvSpPr>
            <a:spLocks noGrp="1" noChangeArrowheads="1"/>
          </p:cNvSpPr>
          <p:nvPr>
            <p:ph type="sldNum" sz="quarter" idx="5"/>
          </p:nvPr>
        </p:nvSpPr>
        <p:spPr>
          <a:ln/>
        </p:spPr>
        <p:txBody>
          <a:bodyPr/>
          <a:lstStyle/>
          <a:p>
            <a:fld id="{104D0074-8237-4E63-850E-FE4C433145AB}" type="slidenum">
              <a:rPr lang="en-US" altLang="en-US"/>
              <a:pPr/>
              <a:t>13</a:t>
            </a:fld>
            <a:endParaRPr lang="en-US" altLang="en-US"/>
          </a:p>
        </p:txBody>
      </p:sp>
      <p:sp>
        <p:nvSpPr>
          <p:cNvPr id="29698" name="Rectangle 2">
            <a:extLst>
              <a:ext uri="{FF2B5EF4-FFF2-40B4-BE49-F238E27FC236}">
                <a16:creationId xmlns:a16="http://schemas.microsoft.com/office/drawing/2014/main" id="{8F5B59A5-28A6-367F-1A06-B1C935DBF8FB}"/>
              </a:ext>
            </a:extLst>
          </p:cNvPr>
          <p:cNvSpPr>
            <a:spLocks noRot="1" noChangeArrowheads="1" noTextEdit="1"/>
          </p:cNvSpPr>
          <p:nvPr>
            <p:ph type="sldImg"/>
          </p:nvPr>
        </p:nvSpPr>
        <p:spPr>
          <a:ln cap="flat"/>
        </p:spPr>
      </p:sp>
      <p:sp>
        <p:nvSpPr>
          <p:cNvPr id="29699" name="Rectangle 3">
            <a:extLst>
              <a:ext uri="{FF2B5EF4-FFF2-40B4-BE49-F238E27FC236}">
                <a16:creationId xmlns:a16="http://schemas.microsoft.com/office/drawing/2014/main" id="{604F377F-31E1-DE8F-DB0E-C04E97795106}"/>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C353518A-22B2-E264-C5A7-3098D8B8E54D}"/>
              </a:ext>
            </a:extLst>
          </p:cNvPr>
          <p:cNvSpPr>
            <a:spLocks noGrp="1" noChangeArrowheads="1"/>
          </p:cNvSpPr>
          <p:nvPr>
            <p:ph type="sldNum" sz="quarter" idx="5"/>
          </p:nvPr>
        </p:nvSpPr>
        <p:spPr>
          <a:ln/>
        </p:spPr>
        <p:txBody>
          <a:bodyPr/>
          <a:lstStyle/>
          <a:p>
            <a:fld id="{2AA95B71-802F-4ADF-BF4F-BA3EF2987255}" type="slidenum">
              <a:rPr lang="en-US" altLang="en-US"/>
              <a:pPr/>
              <a:t>14</a:t>
            </a:fld>
            <a:endParaRPr lang="en-US" altLang="en-US"/>
          </a:p>
        </p:txBody>
      </p:sp>
      <p:sp>
        <p:nvSpPr>
          <p:cNvPr id="31746" name="Rectangle 2">
            <a:extLst>
              <a:ext uri="{FF2B5EF4-FFF2-40B4-BE49-F238E27FC236}">
                <a16:creationId xmlns:a16="http://schemas.microsoft.com/office/drawing/2014/main" id="{977A7C7A-B596-DD15-9F01-DB994CEE07A1}"/>
              </a:ext>
            </a:extLst>
          </p:cNvPr>
          <p:cNvSpPr>
            <a:spLocks noRot="1" noChangeArrowheads="1" noTextEdit="1"/>
          </p:cNvSpPr>
          <p:nvPr>
            <p:ph type="sldImg"/>
          </p:nvPr>
        </p:nvSpPr>
        <p:spPr>
          <a:ln cap="flat"/>
        </p:spPr>
      </p:sp>
      <p:sp>
        <p:nvSpPr>
          <p:cNvPr id="31747" name="Rectangle 3">
            <a:extLst>
              <a:ext uri="{FF2B5EF4-FFF2-40B4-BE49-F238E27FC236}">
                <a16:creationId xmlns:a16="http://schemas.microsoft.com/office/drawing/2014/main" id="{ECE3AAC6-18CD-4405-B571-84E9C8637BD8}"/>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8B55C692-41B2-CA77-3014-70BAB92EB547}"/>
              </a:ext>
            </a:extLst>
          </p:cNvPr>
          <p:cNvSpPr>
            <a:spLocks noGrp="1" noChangeArrowheads="1"/>
          </p:cNvSpPr>
          <p:nvPr>
            <p:ph type="sldNum" sz="quarter" idx="5"/>
          </p:nvPr>
        </p:nvSpPr>
        <p:spPr>
          <a:ln/>
        </p:spPr>
        <p:txBody>
          <a:bodyPr/>
          <a:lstStyle/>
          <a:p>
            <a:fld id="{AC0A45B2-A7B1-452F-8B5A-B90A7E773E72}" type="slidenum">
              <a:rPr lang="en-US" altLang="en-US"/>
              <a:pPr/>
              <a:t>15</a:t>
            </a:fld>
            <a:endParaRPr lang="en-US" altLang="en-US"/>
          </a:p>
        </p:txBody>
      </p:sp>
      <p:sp>
        <p:nvSpPr>
          <p:cNvPr id="33794" name="Rectangle 2">
            <a:extLst>
              <a:ext uri="{FF2B5EF4-FFF2-40B4-BE49-F238E27FC236}">
                <a16:creationId xmlns:a16="http://schemas.microsoft.com/office/drawing/2014/main" id="{577E2B37-8761-1EB2-5DEB-763BAF32469D}"/>
              </a:ext>
            </a:extLst>
          </p:cNvPr>
          <p:cNvSpPr>
            <a:spLocks noRot="1" noChangeArrowheads="1" noTextEdit="1"/>
          </p:cNvSpPr>
          <p:nvPr>
            <p:ph type="sldImg"/>
          </p:nvPr>
        </p:nvSpPr>
        <p:spPr>
          <a:ln cap="flat"/>
        </p:spPr>
      </p:sp>
      <p:sp>
        <p:nvSpPr>
          <p:cNvPr id="33795" name="Rectangle 3">
            <a:extLst>
              <a:ext uri="{FF2B5EF4-FFF2-40B4-BE49-F238E27FC236}">
                <a16:creationId xmlns:a16="http://schemas.microsoft.com/office/drawing/2014/main" id="{DB9674BC-27C3-1531-470E-27C428DB78C0}"/>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56F64DDE-10E6-D806-E12E-CC259D179580}"/>
              </a:ext>
            </a:extLst>
          </p:cNvPr>
          <p:cNvSpPr>
            <a:spLocks noGrp="1" noChangeArrowheads="1"/>
          </p:cNvSpPr>
          <p:nvPr>
            <p:ph type="sldNum" sz="quarter" idx="5"/>
          </p:nvPr>
        </p:nvSpPr>
        <p:spPr>
          <a:ln/>
        </p:spPr>
        <p:txBody>
          <a:bodyPr/>
          <a:lstStyle/>
          <a:p>
            <a:fld id="{5251A419-0EF9-483E-94A8-9289C9431A8C}" type="slidenum">
              <a:rPr lang="en-US" altLang="en-US"/>
              <a:pPr/>
              <a:t>16</a:t>
            </a:fld>
            <a:endParaRPr lang="en-US" altLang="en-US"/>
          </a:p>
        </p:txBody>
      </p:sp>
      <p:sp>
        <p:nvSpPr>
          <p:cNvPr id="35842" name="Rectangle 2">
            <a:extLst>
              <a:ext uri="{FF2B5EF4-FFF2-40B4-BE49-F238E27FC236}">
                <a16:creationId xmlns:a16="http://schemas.microsoft.com/office/drawing/2014/main" id="{62830C69-8F22-CD1D-BF0D-884A93C675C3}"/>
              </a:ext>
            </a:extLst>
          </p:cNvPr>
          <p:cNvSpPr>
            <a:spLocks noRot="1" noChangeArrowheads="1" noTextEdit="1"/>
          </p:cNvSpPr>
          <p:nvPr>
            <p:ph type="sldImg"/>
          </p:nvPr>
        </p:nvSpPr>
        <p:spPr>
          <a:ln cap="flat"/>
        </p:spPr>
      </p:sp>
      <p:sp>
        <p:nvSpPr>
          <p:cNvPr id="35843" name="Rectangle 3">
            <a:extLst>
              <a:ext uri="{FF2B5EF4-FFF2-40B4-BE49-F238E27FC236}">
                <a16:creationId xmlns:a16="http://schemas.microsoft.com/office/drawing/2014/main" id="{6E8FFE8A-B13D-F0B8-4B03-941BF574BA2A}"/>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8F24568E-262B-E9DB-1DAA-2EE1FC80AC21}"/>
              </a:ext>
            </a:extLst>
          </p:cNvPr>
          <p:cNvSpPr>
            <a:spLocks noGrp="1" noChangeArrowheads="1"/>
          </p:cNvSpPr>
          <p:nvPr>
            <p:ph type="sldNum" sz="quarter" idx="5"/>
          </p:nvPr>
        </p:nvSpPr>
        <p:spPr>
          <a:ln/>
        </p:spPr>
        <p:txBody>
          <a:bodyPr/>
          <a:lstStyle/>
          <a:p>
            <a:fld id="{61D866B3-0D9B-418F-A9DF-08B0E492502A}" type="slidenum">
              <a:rPr lang="en-US" altLang="en-US"/>
              <a:pPr/>
              <a:t>17</a:t>
            </a:fld>
            <a:endParaRPr lang="en-US" altLang="en-US"/>
          </a:p>
        </p:txBody>
      </p:sp>
      <p:sp>
        <p:nvSpPr>
          <p:cNvPr id="37890" name="Rectangle 2">
            <a:extLst>
              <a:ext uri="{FF2B5EF4-FFF2-40B4-BE49-F238E27FC236}">
                <a16:creationId xmlns:a16="http://schemas.microsoft.com/office/drawing/2014/main" id="{4A70C3FF-A3C5-D1BE-5FA2-729B9583A048}"/>
              </a:ext>
            </a:extLst>
          </p:cNvPr>
          <p:cNvSpPr>
            <a:spLocks noRot="1" noChangeArrowheads="1" noTextEdit="1"/>
          </p:cNvSpPr>
          <p:nvPr>
            <p:ph type="sldImg"/>
          </p:nvPr>
        </p:nvSpPr>
        <p:spPr>
          <a:ln cap="flat"/>
        </p:spPr>
      </p:sp>
      <p:sp>
        <p:nvSpPr>
          <p:cNvPr id="37891" name="Rectangle 3">
            <a:extLst>
              <a:ext uri="{FF2B5EF4-FFF2-40B4-BE49-F238E27FC236}">
                <a16:creationId xmlns:a16="http://schemas.microsoft.com/office/drawing/2014/main" id="{712FC8C3-F8F8-1486-6C05-134E08995DBA}"/>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9E67F1B7-5842-DC44-E749-01B687BA7343}"/>
              </a:ext>
            </a:extLst>
          </p:cNvPr>
          <p:cNvSpPr>
            <a:spLocks noGrp="1" noChangeArrowheads="1"/>
          </p:cNvSpPr>
          <p:nvPr>
            <p:ph type="sldNum" sz="quarter" idx="5"/>
          </p:nvPr>
        </p:nvSpPr>
        <p:spPr>
          <a:ln/>
        </p:spPr>
        <p:txBody>
          <a:bodyPr/>
          <a:lstStyle/>
          <a:p>
            <a:fld id="{BDF53808-2CF5-4CE2-8ADA-1B595E4DD922}" type="slidenum">
              <a:rPr lang="en-US" altLang="en-US"/>
              <a:pPr/>
              <a:t>18</a:t>
            </a:fld>
            <a:endParaRPr lang="en-US" altLang="en-US"/>
          </a:p>
        </p:txBody>
      </p:sp>
      <p:sp>
        <p:nvSpPr>
          <p:cNvPr id="39938" name="Rectangle 2">
            <a:extLst>
              <a:ext uri="{FF2B5EF4-FFF2-40B4-BE49-F238E27FC236}">
                <a16:creationId xmlns:a16="http://schemas.microsoft.com/office/drawing/2014/main" id="{C50D4599-B23E-9A4B-B045-9A1A55275B09}"/>
              </a:ext>
            </a:extLst>
          </p:cNvPr>
          <p:cNvSpPr>
            <a:spLocks noGrp="1" noChangeArrowheads="1"/>
          </p:cNvSpPr>
          <p:nvPr>
            <p:ph type="body" idx="1"/>
          </p:nvPr>
        </p:nvSpPr>
        <p:spPr>
          <a:ln/>
        </p:spPr>
        <p:txBody>
          <a:bodyPr/>
          <a:lstStyle/>
          <a:p>
            <a:endParaRPr lang="en-US" altLang="en-US"/>
          </a:p>
        </p:txBody>
      </p:sp>
      <p:sp>
        <p:nvSpPr>
          <p:cNvPr id="39939" name="Rectangle 3">
            <a:extLst>
              <a:ext uri="{FF2B5EF4-FFF2-40B4-BE49-F238E27FC236}">
                <a16:creationId xmlns:a16="http://schemas.microsoft.com/office/drawing/2014/main" id="{BAFDF70E-E702-207E-8B44-281EC23FCD49}"/>
              </a:ext>
            </a:extLst>
          </p:cNvPr>
          <p:cNvSpPr>
            <a:spLocks noRot="1" noChangeArrowheads="1" noTextEdit="1"/>
          </p:cNvSpPr>
          <p:nvPr>
            <p:ph type="sldImg"/>
          </p:nvPr>
        </p:nvSpPr>
        <p:spPr>
          <a:ln cap="flat"/>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2CE3F29A-A8C5-4090-F5AD-E252BE26534E}"/>
              </a:ext>
            </a:extLst>
          </p:cNvPr>
          <p:cNvSpPr>
            <a:spLocks noGrp="1" noChangeArrowheads="1"/>
          </p:cNvSpPr>
          <p:nvPr>
            <p:ph type="sldNum" sz="quarter" idx="5"/>
          </p:nvPr>
        </p:nvSpPr>
        <p:spPr>
          <a:ln/>
        </p:spPr>
        <p:txBody>
          <a:bodyPr/>
          <a:lstStyle/>
          <a:p>
            <a:fld id="{F7197315-EDD0-4E63-B719-D9EBA99F2230}" type="slidenum">
              <a:rPr lang="en-US" altLang="en-US"/>
              <a:pPr/>
              <a:t>19</a:t>
            </a:fld>
            <a:endParaRPr lang="en-US" altLang="en-US"/>
          </a:p>
        </p:txBody>
      </p:sp>
      <p:sp>
        <p:nvSpPr>
          <p:cNvPr id="41986" name="Rectangle 2">
            <a:extLst>
              <a:ext uri="{FF2B5EF4-FFF2-40B4-BE49-F238E27FC236}">
                <a16:creationId xmlns:a16="http://schemas.microsoft.com/office/drawing/2014/main" id="{704BB82B-8B30-9584-603C-589618C6F9D4}"/>
              </a:ext>
            </a:extLst>
          </p:cNvPr>
          <p:cNvSpPr>
            <a:spLocks noRot="1" noChangeArrowheads="1" noTextEdit="1"/>
          </p:cNvSpPr>
          <p:nvPr>
            <p:ph type="sldImg"/>
          </p:nvPr>
        </p:nvSpPr>
        <p:spPr>
          <a:ln cap="flat"/>
        </p:spPr>
      </p:sp>
      <p:sp>
        <p:nvSpPr>
          <p:cNvPr id="41987" name="Rectangle 3">
            <a:extLst>
              <a:ext uri="{FF2B5EF4-FFF2-40B4-BE49-F238E27FC236}">
                <a16:creationId xmlns:a16="http://schemas.microsoft.com/office/drawing/2014/main" id="{C01CCC43-F1BB-B394-0CC6-364AAAB47A21}"/>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689ADF7B-8DA8-E2FA-4F13-BC7F1C98D12F}"/>
              </a:ext>
            </a:extLst>
          </p:cNvPr>
          <p:cNvSpPr>
            <a:spLocks noGrp="1" noChangeArrowheads="1"/>
          </p:cNvSpPr>
          <p:nvPr>
            <p:ph type="sldNum" sz="quarter" idx="5"/>
          </p:nvPr>
        </p:nvSpPr>
        <p:spPr>
          <a:ln/>
        </p:spPr>
        <p:txBody>
          <a:bodyPr/>
          <a:lstStyle/>
          <a:p>
            <a:fld id="{FA590215-1F57-45C7-A203-229D0522981D}" type="slidenum">
              <a:rPr lang="en-US" altLang="en-US"/>
              <a:pPr/>
              <a:t>2</a:t>
            </a:fld>
            <a:endParaRPr lang="en-US" altLang="en-US"/>
          </a:p>
        </p:txBody>
      </p:sp>
      <p:sp>
        <p:nvSpPr>
          <p:cNvPr id="7170" name="Rectangle 2">
            <a:extLst>
              <a:ext uri="{FF2B5EF4-FFF2-40B4-BE49-F238E27FC236}">
                <a16:creationId xmlns:a16="http://schemas.microsoft.com/office/drawing/2014/main" id="{CE387D68-3E07-0848-CAAB-3B54B6BB5F4B}"/>
              </a:ext>
            </a:extLst>
          </p:cNvPr>
          <p:cNvSpPr>
            <a:spLocks noGrp="1" noChangeArrowheads="1"/>
          </p:cNvSpPr>
          <p:nvPr>
            <p:ph type="body" idx="1"/>
          </p:nvPr>
        </p:nvSpPr>
        <p:spPr>
          <a:ln/>
        </p:spPr>
        <p:txBody>
          <a:bodyPr/>
          <a:lstStyle/>
          <a:p>
            <a:endParaRPr lang="en-US" altLang="en-US"/>
          </a:p>
        </p:txBody>
      </p:sp>
      <p:sp>
        <p:nvSpPr>
          <p:cNvPr id="7171" name="Rectangle 3">
            <a:extLst>
              <a:ext uri="{FF2B5EF4-FFF2-40B4-BE49-F238E27FC236}">
                <a16:creationId xmlns:a16="http://schemas.microsoft.com/office/drawing/2014/main" id="{AE17535E-795C-B2A7-68C3-E7DD456B5E73}"/>
              </a:ext>
            </a:extLst>
          </p:cNvPr>
          <p:cNvSpPr>
            <a:spLocks noRot="1" noChangeArrowheads="1" noTextEdit="1"/>
          </p:cNvSpPr>
          <p:nvPr>
            <p:ph type="sldImg"/>
          </p:nvPr>
        </p:nvSpPr>
        <p:spPr>
          <a:ln cap="flat"/>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EBA5D0AA-79A6-897D-8B97-DEA123CE0450}"/>
              </a:ext>
            </a:extLst>
          </p:cNvPr>
          <p:cNvSpPr>
            <a:spLocks noGrp="1" noChangeArrowheads="1"/>
          </p:cNvSpPr>
          <p:nvPr>
            <p:ph type="sldNum" sz="quarter" idx="5"/>
          </p:nvPr>
        </p:nvSpPr>
        <p:spPr>
          <a:ln/>
        </p:spPr>
        <p:txBody>
          <a:bodyPr/>
          <a:lstStyle/>
          <a:p>
            <a:fld id="{A3B71364-F3DF-4163-AB77-367766DEDF09}" type="slidenum">
              <a:rPr lang="en-US" altLang="en-US"/>
              <a:pPr/>
              <a:t>20</a:t>
            </a:fld>
            <a:endParaRPr lang="en-US" altLang="en-US"/>
          </a:p>
        </p:txBody>
      </p:sp>
      <p:sp>
        <p:nvSpPr>
          <p:cNvPr id="44034" name="Rectangle 2">
            <a:extLst>
              <a:ext uri="{FF2B5EF4-FFF2-40B4-BE49-F238E27FC236}">
                <a16:creationId xmlns:a16="http://schemas.microsoft.com/office/drawing/2014/main" id="{D0591A7F-E8F6-6144-D03D-858545C800BC}"/>
              </a:ext>
            </a:extLst>
          </p:cNvPr>
          <p:cNvSpPr>
            <a:spLocks noRot="1" noChangeArrowheads="1" noTextEdit="1"/>
          </p:cNvSpPr>
          <p:nvPr>
            <p:ph type="sldImg"/>
          </p:nvPr>
        </p:nvSpPr>
        <p:spPr>
          <a:ln cap="flat"/>
        </p:spPr>
      </p:sp>
      <p:sp>
        <p:nvSpPr>
          <p:cNvPr id="44035" name="Rectangle 3">
            <a:extLst>
              <a:ext uri="{FF2B5EF4-FFF2-40B4-BE49-F238E27FC236}">
                <a16:creationId xmlns:a16="http://schemas.microsoft.com/office/drawing/2014/main" id="{10BAA0D3-1B1A-EF0E-5BDC-5AA0D9934E23}"/>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66F4ECD6-6464-D25D-460C-4B5F6366CEFC}"/>
              </a:ext>
            </a:extLst>
          </p:cNvPr>
          <p:cNvSpPr>
            <a:spLocks noGrp="1" noChangeArrowheads="1"/>
          </p:cNvSpPr>
          <p:nvPr>
            <p:ph type="sldNum" sz="quarter" idx="5"/>
          </p:nvPr>
        </p:nvSpPr>
        <p:spPr>
          <a:ln/>
        </p:spPr>
        <p:txBody>
          <a:bodyPr/>
          <a:lstStyle/>
          <a:p>
            <a:fld id="{32F1D8FC-C860-457C-8F77-98B5A263BB7A}" type="slidenum">
              <a:rPr lang="en-US" altLang="en-US"/>
              <a:pPr/>
              <a:t>3</a:t>
            </a:fld>
            <a:endParaRPr lang="en-US" altLang="en-US"/>
          </a:p>
        </p:txBody>
      </p:sp>
      <p:sp>
        <p:nvSpPr>
          <p:cNvPr id="9218" name="Rectangle 2">
            <a:extLst>
              <a:ext uri="{FF2B5EF4-FFF2-40B4-BE49-F238E27FC236}">
                <a16:creationId xmlns:a16="http://schemas.microsoft.com/office/drawing/2014/main" id="{8988BE4C-A0B6-608C-A414-0EAEE5AEAC5F}"/>
              </a:ext>
            </a:extLst>
          </p:cNvPr>
          <p:cNvSpPr>
            <a:spLocks noGrp="1" noChangeArrowheads="1"/>
          </p:cNvSpPr>
          <p:nvPr>
            <p:ph type="body" idx="1"/>
          </p:nvPr>
        </p:nvSpPr>
        <p:spPr>
          <a:ln/>
        </p:spPr>
        <p:txBody>
          <a:bodyPr/>
          <a:lstStyle/>
          <a:p>
            <a:endParaRPr lang="en-US" altLang="en-US"/>
          </a:p>
        </p:txBody>
      </p:sp>
      <p:sp>
        <p:nvSpPr>
          <p:cNvPr id="9219" name="Rectangle 3">
            <a:extLst>
              <a:ext uri="{FF2B5EF4-FFF2-40B4-BE49-F238E27FC236}">
                <a16:creationId xmlns:a16="http://schemas.microsoft.com/office/drawing/2014/main" id="{A6A6293E-0FEF-4794-9231-A2861C1F30F0}"/>
              </a:ext>
            </a:extLst>
          </p:cNvPr>
          <p:cNvSpPr>
            <a:spLocks noRot="1" noChangeArrowheads="1" noTextEdit="1"/>
          </p:cNvSpPr>
          <p:nvPr>
            <p:ph type="sldImg"/>
          </p:nvPr>
        </p:nvSpPr>
        <p:spPr>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FCDF729E-4BB0-6ED6-187A-CC6CFE995DBE}"/>
              </a:ext>
            </a:extLst>
          </p:cNvPr>
          <p:cNvSpPr>
            <a:spLocks noGrp="1" noChangeArrowheads="1"/>
          </p:cNvSpPr>
          <p:nvPr>
            <p:ph type="sldNum" sz="quarter" idx="5"/>
          </p:nvPr>
        </p:nvSpPr>
        <p:spPr>
          <a:ln/>
        </p:spPr>
        <p:txBody>
          <a:bodyPr/>
          <a:lstStyle/>
          <a:p>
            <a:fld id="{A6E5AB7C-E0F3-4A99-9D31-8C0552F898FB}" type="slidenum">
              <a:rPr lang="en-US" altLang="en-US"/>
              <a:pPr/>
              <a:t>4</a:t>
            </a:fld>
            <a:endParaRPr lang="en-US" altLang="en-US"/>
          </a:p>
        </p:txBody>
      </p:sp>
      <p:sp>
        <p:nvSpPr>
          <p:cNvPr id="11266" name="Rectangle 2">
            <a:extLst>
              <a:ext uri="{FF2B5EF4-FFF2-40B4-BE49-F238E27FC236}">
                <a16:creationId xmlns:a16="http://schemas.microsoft.com/office/drawing/2014/main" id="{16937AA9-C224-E289-D49A-737F6EE16BE5}"/>
              </a:ext>
            </a:extLst>
          </p:cNvPr>
          <p:cNvSpPr>
            <a:spLocks noGrp="1" noChangeArrowheads="1"/>
          </p:cNvSpPr>
          <p:nvPr>
            <p:ph type="body" idx="1"/>
          </p:nvPr>
        </p:nvSpPr>
        <p:spPr>
          <a:ln/>
        </p:spPr>
        <p:txBody>
          <a:bodyPr/>
          <a:lstStyle/>
          <a:p>
            <a:endParaRPr lang="en-US" altLang="en-US"/>
          </a:p>
        </p:txBody>
      </p:sp>
      <p:sp>
        <p:nvSpPr>
          <p:cNvPr id="11267" name="Rectangle 3">
            <a:extLst>
              <a:ext uri="{FF2B5EF4-FFF2-40B4-BE49-F238E27FC236}">
                <a16:creationId xmlns:a16="http://schemas.microsoft.com/office/drawing/2014/main" id="{24468E08-A701-536F-D33D-2705091C47C2}"/>
              </a:ext>
            </a:extLst>
          </p:cNvPr>
          <p:cNvSpPr>
            <a:spLocks noRot="1" noChangeArrowheads="1" noTextEdit="1"/>
          </p:cNvSpPr>
          <p:nvPr>
            <p:ph type="sldImg"/>
          </p:nvPr>
        </p:nvSpPr>
        <p:spPr>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F0A070A8-FEB8-E0D4-16DE-16ED16FF9AC5}"/>
              </a:ext>
            </a:extLst>
          </p:cNvPr>
          <p:cNvSpPr>
            <a:spLocks noGrp="1" noChangeArrowheads="1"/>
          </p:cNvSpPr>
          <p:nvPr>
            <p:ph type="sldNum" sz="quarter" idx="5"/>
          </p:nvPr>
        </p:nvSpPr>
        <p:spPr>
          <a:ln/>
        </p:spPr>
        <p:txBody>
          <a:bodyPr/>
          <a:lstStyle/>
          <a:p>
            <a:fld id="{E2DF7FAA-3C66-4E9B-9CA8-76AAEF1CF940}" type="slidenum">
              <a:rPr lang="en-US" altLang="en-US"/>
              <a:pPr/>
              <a:t>5</a:t>
            </a:fld>
            <a:endParaRPr lang="en-US" altLang="en-US"/>
          </a:p>
        </p:txBody>
      </p:sp>
      <p:sp>
        <p:nvSpPr>
          <p:cNvPr id="13314" name="Rectangle 2">
            <a:extLst>
              <a:ext uri="{FF2B5EF4-FFF2-40B4-BE49-F238E27FC236}">
                <a16:creationId xmlns:a16="http://schemas.microsoft.com/office/drawing/2014/main" id="{81AAED79-5C82-7520-8631-C387494260A2}"/>
              </a:ext>
            </a:extLst>
          </p:cNvPr>
          <p:cNvSpPr>
            <a:spLocks noRot="1" noChangeArrowheads="1" noTextEdit="1"/>
          </p:cNvSpPr>
          <p:nvPr>
            <p:ph type="sldImg"/>
          </p:nvPr>
        </p:nvSpPr>
        <p:spPr>
          <a:ln cap="flat"/>
        </p:spPr>
      </p:sp>
      <p:sp>
        <p:nvSpPr>
          <p:cNvPr id="13315" name="Rectangle 3">
            <a:extLst>
              <a:ext uri="{FF2B5EF4-FFF2-40B4-BE49-F238E27FC236}">
                <a16:creationId xmlns:a16="http://schemas.microsoft.com/office/drawing/2014/main" id="{0D46C90D-52DF-7571-8C61-EB43E6FAA676}"/>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40FE58E9-A1D1-7784-A08B-EA053D0AC935}"/>
              </a:ext>
            </a:extLst>
          </p:cNvPr>
          <p:cNvSpPr>
            <a:spLocks noGrp="1" noChangeArrowheads="1"/>
          </p:cNvSpPr>
          <p:nvPr>
            <p:ph type="sldNum" sz="quarter" idx="5"/>
          </p:nvPr>
        </p:nvSpPr>
        <p:spPr>
          <a:ln/>
        </p:spPr>
        <p:txBody>
          <a:bodyPr/>
          <a:lstStyle/>
          <a:p>
            <a:fld id="{F985B096-CDB8-4EAD-B74F-855920E073A4}" type="slidenum">
              <a:rPr lang="en-US" altLang="en-US"/>
              <a:pPr/>
              <a:t>6</a:t>
            </a:fld>
            <a:endParaRPr lang="en-US" altLang="en-US"/>
          </a:p>
        </p:txBody>
      </p:sp>
      <p:sp>
        <p:nvSpPr>
          <p:cNvPr id="15362" name="Rectangle 2">
            <a:extLst>
              <a:ext uri="{FF2B5EF4-FFF2-40B4-BE49-F238E27FC236}">
                <a16:creationId xmlns:a16="http://schemas.microsoft.com/office/drawing/2014/main" id="{2BEEA047-A049-C799-77A4-2546212889E0}"/>
              </a:ext>
            </a:extLst>
          </p:cNvPr>
          <p:cNvSpPr>
            <a:spLocks noRot="1" noChangeArrowheads="1" noTextEdit="1"/>
          </p:cNvSpPr>
          <p:nvPr>
            <p:ph type="sldImg"/>
          </p:nvPr>
        </p:nvSpPr>
        <p:spPr>
          <a:ln cap="flat"/>
        </p:spPr>
      </p:sp>
      <p:sp>
        <p:nvSpPr>
          <p:cNvPr id="15363" name="Rectangle 3">
            <a:extLst>
              <a:ext uri="{FF2B5EF4-FFF2-40B4-BE49-F238E27FC236}">
                <a16:creationId xmlns:a16="http://schemas.microsoft.com/office/drawing/2014/main" id="{5CF96D4C-C491-1742-46B3-B87C7DC67C99}"/>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09D019ED-5428-C46F-CA65-A26F460F7EB0}"/>
              </a:ext>
            </a:extLst>
          </p:cNvPr>
          <p:cNvSpPr>
            <a:spLocks noGrp="1" noChangeArrowheads="1"/>
          </p:cNvSpPr>
          <p:nvPr>
            <p:ph type="sldNum" sz="quarter" idx="5"/>
          </p:nvPr>
        </p:nvSpPr>
        <p:spPr>
          <a:ln/>
        </p:spPr>
        <p:txBody>
          <a:bodyPr/>
          <a:lstStyle/>
          <a:p>
            <a:fld id="{B2D9454C-0C3C-44A8-9200-78C57D71F7A8}" type="slidenum">
              <a:rPr lang="en-US" altLang="en-US"/>
              <a:pPr/>
              <a:t>7</a:t>
            </a:fld>
            <a:endParaRPr lang="en-US" altLang="en-US"/>
          </a:p>
        </p:txBody>
      </p:sp>
      <p:sp>
        <p:nvSpPr>
          <p:cNvPr id="17410" name="Rectangle 2">
            <a:extLst>
              <a:ext uri="{FF2B5EF4-FFF2-40B4-BE49-F238E27FC236}">
                <a16:creationId xmlns:a16="http://schemas.microsoft.com/office/drawing/2014/main" id="{739E3C20-6A54-5F4F-663F-E6F2C21311F8}"/>
              </a:ext>
            </a:extLst>
          </p:cNvPr>
          <p:cNvSpPr>
            <a:spLocks noRot="1" noChangeArrowheads="1" noTextEdit="1"/>
          </p:cNvSpPr>
          <p:nvPr>
            <p:ph type="sldImg"/>
          </p:nvPr>
        </p:nvSpPr>
        <p:spPr>
          <a:ln cap="flat"/>
        </p:spPr>
      </p:sp>
      <p:sp>
        <p:nvSpPr>
          <p:cNvPr id="17411" name="Rectangle 3">
            <a:extLst>
              <a:ext uri="{FF2B5EF4-FFF2-40B4-BE49-F238E27FC236}">
                <a16:creationId xmlns:a16="http://schemas.microsoft.com/office/drawing/2014/main" id="{35681790-4013-17A9-3B17-87511E4E8395}"/>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A5564403-044E-592C-AAC3-07D07C79E4F8}"/>
              </a:ext>
            </a:extLst>
          </p:cNvPr>
          <p:cNvSpPr>
            <a:spLocks noGrp="1" noChangeArrowheads="1"/>
          </p:cNvSpPr>
          <p:nvPr>
            <p:ph type="sldNum" sz="quarter" idx="5"/>
          </p:nvPr>
        </p:nvSpPr>
        <p:spPr>
          <a:ln/>
        </p:spPr>
        <p:txBody>
          <a:bodyPr/>
          <a:lstStyle/>
          <a:p>
            <a:fld id="{B3689A86-193A-4A2F-888F-E80B9441FBA7}" type="slidenum">
              <a:rPr lang="en-US" altLang="en-US"/>
              <a:pPr/>
              <a:t>8</a:t>
            </a:fld>
            <a:endParaRPr lang="en-US" altLang="en-US"/>
          </a:p>
        </p:txBody>
      </p:sp>
      <p:sp>
        <p:nvSpPr>
          <p:cNvPr id="19458" name="Rectangle 2">
            <a:extLst>
              <a:ext uri="{FF2B5EF4-FFF2-40B4-BE49-F238E27FC236}">
                <a16:creationId xmlns:a16="http://schemas.microsoft.com/office/drawing/2014/main" id="{0D0AC878-0474-132C-3EC7-3802F4C6E13F}"/>
              </a:ext>
            </a:extLst>
          </p:cNvPr>
          <p:cNvSpPr>
            <a:spLocks noRot="1" noChangeArrowheads="1" noTextEdit="1"/>
          </p:cNvSpPr>
          <p:nvPr>
            <p:ph type="sldImg"/>
          </p:nvPr>
        </p:nvSpPr>
        <p:spPr>
          <a:ln cap="flat"/>
        </p:spPr>
      </p:sp>
      <p:sp>
        <p:nvSpPr>
          <p:cNvPr id="19459" name="Rectangle 3">
            <a:extLst>
              <a:ext uri="{FF2B5EF4-FFF2-40B4-BE49-F238E27FC236}">
                <a16:creationId xmlns:a16="http://schemas.microsoft.com/office/drawing/2014/main" id="{21A202D4-B3F4-4391-919E-FB7325CA41E7}"/>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AABC6D91-5A54-592C-25AE-B8256A0B8B95}"/>
              </a:ext>
            </a:extLst>
          </p:cNvPr>
          <p:cNvSpPr>
            <a:spLocks noGrp="1" noChangeArrowheads="1"/>
          </p:cNvSpPr>
          <p:nvPr>
            <p:ph type="sldNum" sz="quarter" idx="5"/>
          </p:nvPr>
        </p:nvSpPr>
        <p:spPr>
          <a:ln/>
        </p:spPr>
        <p:txBody>
          <a:bodyPr/>
          <a:lstStyle/>
          <a:p>
            <a:fld id="{45FA3627-084E-45C9-9D65-1F15CCC67605}" type="slidenum">
              <a:rPr lang="en-US" altLang="en-US"/>
              <a:pPr/>
              <a:t>9</a:t>
            </a:fld>
            <a:endParaRPr lang="en-US" altLang="en-US"/>
          </a:p>
        </p:txBody>
      </p:sp>
      <p:sp>
        <p:nvSpPr>
          <p:cNvPr id="21506" name="Rectangle 2">
            <a:extLst>
              <a:ext uri="{FF2B5EF4-FFF2-40B4-BE49-F238E27FC236}">
                <a16:creationId xmlns:a16="http://schemas.microsoft.com/office/drawing/2014/main" id="{742BA5CD-B86B-8EB3-792D-C95604377A52}"/>
              </a:ext>
            </a:extLst>
          </p:cNvPr>
          <p:cNvSpPr>
            <a:spLocks noRot="1" noChangeArrowheads="1" noTextEdit="1"/>
          </p:cNvSpPr>
          <p:nvPr>
            <p:ph type="sldImg"/>
          </p:nvPr>
        </p:nvSpPr>
        <p:spPr>
          <a:ln cap="flat"/>
        </p:spPr>
      </p:sp>
      <p:sp>
        <p:nvSpPr>
          <p:cNvPr id="21507" name="Rectangle 3">
            <a:extLst>
              <a:ext uri="{FF2B5EF4-FFF2-40B4-BE49-F238E27FC236}">
                <a16:creationId xmlns:a16="http://schemas.microsoft.com/office/drawing/2014/main" id="{A906FBB6-D736-7189-7A7B-A28003F1326E}"/>
              </a:ext>
            </a:extLst>
          </p:cNvPr>
          <p:cNvSpPr>
            <a:spLocks noGrp="1" noChangeArrowheads="1"/>
          </p:cNvSpPr>
          <p:nvPr>
            <p:ph type="body" idx="1"/>
          </p:nvPr>
        </p:nvSpPr>
        <p:spPr>
          <a:ln/>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A108-F499-21D1-D126-3D2B74B1DB21}"/>
              </a:ext>
            </a:extLst>
          </p:cNvPr>
          <p:cNvSpPr>
            <a:spLocks noGrp="1"/>
          </p:cNvSpPr>
          <p:nvPr>
            <p:ph type="ctrTitle"/>
          </p:nvPr>
        </p:nvSpPr>
        <p:spPr>
          <a:xfrm>
            <a:off x="1143000" y="1122363"/>
            <a:ext cx="6858000" cy="2387600"/>
          </a:xfrm>
        </p:spPr>
        <p:txBody>
          <a:bodyPr/>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D9CC38E-B9D2-1282-CC1E-7969B45A8FAF}"/>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663E25C-482B-C585-4B9D-89B3FBE9B1D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F8D2F67-06E6-903F-5CD6-785B9A58634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75294E5-B01E-0F5E-F6FC-1B5DB52C0A49}"/>
              </a:ext>
            </a:extLst>
          </p:cNvPr>
          <p:cNvSpPr>
            <a:spLocks noGrp="1"/>
          </p:cNvSpPr>
          <p:nvPr>
            <p:ph type="sldNum" sz="quarter" idx="12"/>
          </p:nvPr>
        </p:nvSpPr>
        <p:spPr/>
        <p:txBody>
          <a:bodyPr/>
          <a:lstStyle>
            <a:lvl1pPr>
              <a:defRPr/>
            </a:lvl1pPr>
          </a:lstStyle>
          <a:p>
            <a:fld id="{3A03A1E8-01A7-42FD-A2C6-E41813B2806F}" type="slidenum">
              <a:rPr lang="en-US" altLang="en-US"/>
              <a:pPr/>
              <a:t>‹#›</a:t>
            </a:fld>
            <a:endParaRPr lang="en-US" altLang="en-US"/>
          </a:p>
        </p:txBody>
      </p:sp>
    </p:spTree>
    <p:extLst>
      <p:ext uri="{BB962C8B-B14F-4D97-AF65-F5344CB8AC3E}">
        <p14:creationId xmlns:p14="http://schemas.microsoft.com/office/powerpoint/2010/main" val="1461256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F27BD-5ED3-31C3-76CA-24EE1028A4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F50230-CFAD-F811-8DC7-506E12EFCF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0C1895-D677-47D5-D239-33600E278BB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FFE717F-2347-808D-ECF9-0B05BC4D091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2A0BE18-FE99-8E8B-244F-7D7D88BA01B1}"/>
              </a:ext>
            </a:extLst>
          </p:cNvPr>
          <p:cNvSpPr>
            <a:spLocks noGrp="1"/>
          </p:cNvSpPr>
          <p:nvPr>
            <p:ph type="sldNum" sz="quarter" idx="12"/>
          </p:nvPr>
        </p:nvSpPr>
        <p:spPr/>
        <p:txBody>
          <a:bodyPr/>
          <a:lstStyle>
            <a:lvl1pPr>
              <a:defRPr/>
            </a:lvl1pPr>
          </a:lstStyle>
          <a:p>
            <a:fld id="{F8D718F8-6E80-43E3-AE83-76BFD20F8598}" type="slidenum">
              <a:rPr lang="en-US" altLang="en-US"/>
              <a:pPr/>
              <a:t>‹#›</a:t>
            </a:fld>
            <a:endParaRPr lang="en-US" altLang="en-US"/>
          </a:p>
        </p:txBody>
      </p:sp>
    </p:spTree>
    <p:extLst>
      <p:ext uri="{BB962C8B-B14F-4D97-AF65-F5344CB8AC3E}">
        <p14:creationId xmlns:p14="http://schemas.microsoft.com/office/powerpoint/2010/main" val="2637052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0B27DF-5F8B-6676-AFD3-34D14EA53A2B}"/>
              </a:ext>
            </a:extLst>
          </p:cNvPr>
          <p:cNvSpPr>
            <a:spLocks noGrp="1"/>
          </p:cNvSpPr>
          <p:nvPr>
            <p:ph type="title" orient="vert"/>
          </p:nvPr>
        </p:nvSpPr>
        <p:spPr>
          <a:xfrm>
            <a:off x="6496050" y="133350"/>
            <a:ext cx="2038350" cy="611505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67242F-8635-3D5E-F044-2898A0413039}"/>
              </a:ext>
            </a:extLst>
          </p:cNvPr>
          <p:cNvSpPr>
            <a:spLocks noGrp="1"/>
          </p:cNvSpPr>
          <p:nvPr>
            <p:ph type="body" orient="vert" idx="1"/>
          </p:nvPr>
        </p:nvSpPr>
        <p:spPr>
          <a:xfrm>
            <a:off x="381000" y="133350"/>
            <a:ext cx="5962650" cy="61150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6884C6-3F6B-F7B3-D8D0-BDA75E44B86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E77C185-6302-F5B2-87FA-4069C902840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C40DDEF-8846-D559-AF59-56209D467150}"/>
              </a:ext>
            </a:extLst>
          </p:cNvPr>
          <p:cNvSpPr>
            <a:spLocks noGrp="1"/>
          </p:cNvSpPr>
          <p:nvPr>
            <p:ph type="sldNum" sz="quarter" idx="12"/>
          </p:nvPr>
        </p:nvSpPr>
        <p:spPr/>
        <p:txBody>
          <a:bodyPr/>
          <a:lstStyle>
            <a:lvl1pPr>
              <a:defRPr/>
            </a:lvl1pPr>
          </a:lstStyle>
          <a:p>
            <a:fld id="{7BA56B54-29DF-4B14-AEB7-4C5E08ABEEC1}" type="slidenum">
              <a:rPr lang="en-US" altLang="en-US"/>
              <a:pPr/>
              <a:t>‹#›</a:t>
            </a:fld>
            <a:endParaRPr lang="en-US" altLang="en-US"/>
          </a:p>
        </p:txBody>
      </p:sp>
    </p:spTree>
    <p:extLst>
      <p:ext uri="{BB962C8B-B14F-4D97-AF65-F5344CB8AC3E}">
        <p14:creationId xmlns:p14="http://schemas.microsoft.com/office/powerpoint/2010/main" val="2877363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EF50A-139D-19BF-AD76-AA91D1D183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865CD4-E7C3-EE85-9622-6133E8B0C4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19F8C6-73E5-93E6-1B2C-F6F5BE82ABA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E0BC89D-BEC2-937C-0F4B-8E91CF285C3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09FC147-FC8D-9217-5CBC-4520FB70C3E9}"/>
              </a:ext>
            </a:extLst>
          </p:cNvPr>
          <p:cNvSpPr>
            <a:spLocks noGrp="1"/>
          </p:cNvSpPr>
          <p:nvPr>
            <p:ph type="sldNum" sz="quarter" idx="12"/>
          </p:nvPr>
        </p:nvSpPr>
        <p:spPr/>
        <p:txBody>
          <a:bodyPr/>
          <a:lstStyle>
            <a:lvl1pPr>
              <a:defRPr/>
            </a:lvl1pPr>
          </a:lstStyle>
          <a:p>
            <a:fld id="{3663EF52-3735-4C50-9787-43BC96E8D3A9}" type="slidenum">
              <a:rPr lang="en-US" altLang="en-US"/>
              <a:pPr/>
              <a:t>‹#›</a:t>
            </a:fld>
            <a:endParaRPr lang="en-US" altLang="en-US"/>
          </a:p>
        </p:txBody>
      </p:sp>
    </p:spTree>
    <p:extLst>
      <p:ext uri="{BB962C8B-B14F-4D97-AF65-F5344CB8AC3E}">
        <p14:creationId xmlns:p14="http://schemas.microsoft.com/office/powerpoint/2010/main" val="3488830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E1340-6E0F-5288-36B9-A23401434A20}"/>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115195D-59AB-C1DC-BCB0-D0AD09920E3E}"/>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D2C69A17-C160-7BC8-6490-3691C0688DA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B4678D1-AD71-EB2D-0CEC-4F5491FB4AA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F2D191F-76D3-C554-325C-8E44ABEC3158}"/>
              </a:ext>
            </a:extLst>
          </p:cNvPr>
          <p:cNvSpPr>
            <a:spLocks noGrp="1"/>
          </p:cNvSpPr>
          <p:nvPr>
            <p:ph type="sldNum" sz="quarter" idx="12"/>
          </p:nvPr>
        </p:nvSpPr>
        <p:spPr/>
        <p:txBody>
          <a:bodyPr/>
          <a:lstStyle>
            <a:lvl1pPr>
              <a:defRPr/>
            </a:lvl1pPr>
          </a:lstStyle>
          <a:p>
            <a:fld id="{76045403-E7A3-41E6-95D0-69F268DC6A31}" type="slidenum">
              <a:rPr lang="en-US" altLang="en-US"/>
              <a:pPr/>
              <a:t>‹#›</a:t>
            </a:fld>
            <a:endParaRPr lang="en-US" altLang="en-US"/>
          </a:p>
        </p:txBody>
      </p:sp>
    </p:spTree>
    <p:extLst>
      <p:ext uri="{BB962C8B-B14F-4D97-AF65-F5344CB8AC3E}">
        <p14:creationId xmlns:p14="http://schemas.microsoft.com/office/powerpoint/2010/main" val="2530249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29E83-6772-CE83-D1C3-8BD8642F41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14C89B-9115-FECC-1E18-5E05F04BA3B5}"/>
              </a:ext>
            </a:extLst>
          </p:cNvPr>
          <p:cNvSpPr>
            <a:spLocks noGrp="1"/>
          </p:cNvSpPr>
          <p:nvPr>
            <p:ph sz="half" idx="1"/>
          </p:nvPr>
        </p:nvSpPr>
        <p:spPr>
          <a:xfrm>
            <a:off x="381000" y="838200"/>
            <a:ext cx="40005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2D7FE7-969E-71A1-6254-3DDD88D7D1C6}"/>
              </a:ext>
            </a:extLst>
          </p:cNvPr>
          <p:cNvSpPr>
            <a:spLocks noGrp="1"/>
          </p:cNvSpPr>
          <p:nvPr>
            <p:ph sz="half" idx="2"/>
          </p:nvPr>
        </p:nvSpPr>
        <p:spPr>
          <a:xfrm>
            <a:off x="4533900" y="838200"/>
            <a:ext cx="40005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A31507-6057-3697-2B1B-B67EFCE110E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E0F67FA-40F7-BDD8-45AA-505C3F4BF38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9C69E26-5428-CA70-FF2A-F9798E74A4E8}"/>
              </a:ext>
            </a:extLst>
          </p:cNvPr>
          <p:cNvSpPr>
            <a:spLocks noGrp="1"/>
          </p:cNvSpPr>
          <p:nvPr>
            <p:ph type="sldNum" sz="quarter" idx="12"/>
          </p:nvPr>
        </p:nvSpPr>
        <p:spPr/>
        <p:txBody>
          <a:bodyPr/>
          <a:lstStyle>
            <a:lvl1pPr>
              <a:defRPr/>
            </a:lvl1pPr>
          </a:lstStyle>
          <a:p>
            <a:fld id="{DE1B529E-F403-487C-83C3-1CDFFA109833}" type="slidenum">
              <a:rPr lang="en-US" altLang="en-US"/>
              <a:pPr/>
              <a:t>‹#›</a:t>
            </a:fld>
            <a:endParaRPr lang="en-US" altLang="en-US"/>
          </a:p>
        </p:txBody>
      </p:sp>
    </p:spTree>
    <p:extLst>
      <p:ext uri="{BB962C8B-B14F-4D97-AF65-F5344CB8AC3E}">
        <p14:creationId xmlns:p14="http://schemas.microsoft.com/office/powerpoint/2010/main" val="568967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EBFB4-4823-6AF7-A6F9-BC6ACF4344FC}"/>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D736E7-B9AC-6A7F-B3C5-E0BA788AE1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82DDD7-FFAB-331A-6459-7E2F8F138502}"/>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9DB37C-FAAD-0589-FCB0-876E81FF580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12B26-660D-AD78-8F60-EE5B3800BDA9}"/>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46C0D8-87A1-8C9E-F5C6-8B3FED23B5AA}"/>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41100254-3546-CA9F-9050-CE37F803BCCB}"/>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6A4C6816-97F2-30BA-0E4E-4F52DCC55B43}"/>
              </a:ext>
            </a:extLst>
          </p:cNvPr>
          <p:cNvSpPr>
            <a:spLocks noGrp="1"/>
          </p:cNvSpPr>
          <p:nvPr>
            <p:ph type="sldNum" sz="quarter" idx="12"/>
          </p:nvPr>
        </p:nvSpPr>
        <p:spPr/>
        <p:txBody>
          <a:bodyPr/>
          <a:lstStyle>
            <a:lvl1pPr>
              <a:defRPr/>
            </a:lvl1pPr>
          </a:lstStyle>
          <a:p>
            <a:fld id="{0A45EE05-E20B-414F-A26E-2606E7474377}" type="slidenum">
              <a:rPr lang="en-US" altLang="en-US"/>
              <a:pPr/>
              <a:t>‹#›</a:t>
            </a:fld>
            <a:endParaRPr lang="en-US" altLang="en-US"/>
          </a:p>
        </p:txBody>
      </p:sp>
    </p:spTree>
    <p:extLst>
      <p:ext uri="{BB962C8B-B14F-4D97-AF65-F5344CB8AC3E}">
        <p14:creationId xmlns:p14="http://schemas.microsoft.com/office/powerpoint/2010/main" val="1034835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E722F-E35F-777F-E4B3-B6DFDA692BD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E4306F-81B6-F01E-EEA5-9F09467EF556}"/>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1B509747-4467-4195-9E00-8893A5E69020}"/>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73820594-91AB-77B5-821C-520C3458904C}"/>
              </a:ext>
            </a:extLst>
          </p:cNvPr>
          <p:cNvSpPr>
            <a:spLocks noGrp="1"/>
          </p:cNvSpPr>
          <p:nvPr>
            <p:ph type="sldNum" sz="quarter" idx="12"/>
          </p:nvPr>
        </p:nvSpPr>
        <p:spPr/>
        <p:txBody>
          <a:bodyPr/>
          <a:lstStyle>
            <a:lvl1pPr>
              <a:defRPr/>
            </a:lvl1pPr>
          </a:lstStyle>
          <a:p>
            <a:fld id="{0491B00B-B96F-4731-BFFC-DED83EADA087}" type="slidenum">
              <a:rPr lang="en-US" altLang="en-US"/>
              <a:pPr/>
              <a:t>‹#›</a:t>
            </a:fld>
            <a:endParaRPr lang="en-US" altLang="en-US"/>
          </a:p>
        </p:txBody>
      </p:sp>
    </p:spTree>
    <p:extLst>
      <p:ext uri="{BB962C8B-B14F-4D97-AF65-F5344CB8AC3E}">
        <p14:creationId xmlns:p14="http://schemas.microsoft.com/office/powerpoint/2010/main" val="2328473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9AFDE0-F495-40C7-469B-268D012B5171}"/>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6F9B86CF-1EEA-BA60-EAE6-422949EED69E}"/>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56F72B3-455A-FF0D-A5C8-65D381F3FDC7}"/>
              </a:ext>
            </a:extLst>
          </p:cNvPr>
          <p:cNvSpPr>
            <a:spLocks noGrp="1"/>
          </p:cNvSpPr>
          <p:nvPr>
            <p:ph type="sldNum" sz="quarter" idx="12"/>
          </p:nvPr>
        </p:nvSpPr>
        <p:spPr/>
        <p:txBody>
          <a:bodyPr/>
          <a:lstStyle>
            <a:lvl1pPr>
              <a:defRPr/>
            </a:lvl1pPr>
          </a:lstStyle>
          <a:p>
            <a:fld id="{710423E4-884D-4C29-B49C-820D397B481A}" type="slidenum">
              <a:rPr lang="en-US" altLang="en-US"/>
              <a:pPr/>
              <a:t>‹#›</a:t>
            </a:fld>
            <a:endParaRPr lang="en-US" altLang="en-US"/>
          </a:p>
        </p:txBody>
      </p:sp>
    </p:spTree>
    <p:extLst>
      <p:ext uri="{BB962C8B-B14F-4D97-AF65-F5344CB8AC3E}">
        <p14:creationId xmlns:p14="http://schemas.microsoft.com/office/powerpoint/2010/main" val="2031829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FE314-13DC-71C3-E30F-CBBC4B04793D}"/>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B6BA93-1AE2-E161-D990-45A5F8DE530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3C3944-2FC5-E888-DF0F-8DB760917BA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848A31-6F6F-981F-A108-A7CA5C8F493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33EE5E1-0D89-3A47-F3A2-CCCBED245B0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1F3EE9-6C73-BC9B-AFBA-EF4450F28F76}"/>
              </a:ext>
            </a:extLst>
          </p:cNvPr>
          <p:cNvSpPr>
            <a:spLocks noGrp="1"/>
          </p:cNvSpPr>
          <p:nvPr>
            <p:ph type="sldNum" sz="quarter" idx="12"/>
          </p:nvPr>
        </p:nvSpPr>
        <p:spPr/>
        <p:txBody>
          <a:bodyPr/>
          <a:lstStyle>
            <a:lvl1pPr>
              <a:defRPr/>
            </a:lvl1pPr>
          </a:lstStyle>
          <a:p>
            <a:fld id="{CFFDA79B-A2D0-4B20-BD3B-34D2EBEA3A2D}" type="slidenum">
              <a:rPr lang="en-US" altLang="en-US"/>
              <a:pPr/>
              <a:t>‹#›</a:t>
            </a:fld>
            <a:endParaRPr lang="en-US" altLang="en-US"/>
          </a:p>
        </p:txBody>
      </p:sp>
    </p:spTree>
    <p:extLst>
      <p:ext uri="{BB962C8B-B14F-4D97-AF65-F5344CB8AC3E}">
        <p14:creationId xmlns:p14="http://schemas.microsoft.com/office/powerpoint/2010/main" val="2546045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A919D-156F-3A1E-B039-5ACD68907474}"/>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8CEAAB5-BC55-ECF9-BCCB-5ED2A73FBED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55C4D83-E54B-86C7-D641-F96DB30C08D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A4292A-92D0-52EB-60AD-9D067598AE5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2B22870-785F-CB8E-B0FB-9DA07B754D6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F0A9F60-B462-1917-8E52-4A8CEC2E1F46}"/>
              </a:ext>
            </a:extLst>
          </p:cNvPr>
          <p:cNvSpPr>
            <a:spLocks noGrp="1"/>
          </p:cNvSpPr>
          <p:nvPr>
            <p:ph type="sldNum" sz="quarter" idx="12"/>
          </p:nvPr>
        </p:nvSpPr>
        <p:spPr/>
        <p:txBody>
          <a:bodyPr/>
          <a:lstStyle>
            <a:lvl1pPr>
              <a:defRPr/>
            </a:lvl1pPr>
          </a:lstStyle>
          <a:p>
            <a:fld id="{D48C0B74-33D4-4D72-BE31-D92CF645F0DB}" type="slidenum">
              <a:rPr lang="en-US" altLang="en-US"/>
              <a:pPr/>
              <a:t>‹#›</a:t>
            </a:fld>
            <a:endParaRPr lang="en-US" altLang="en-US"/>
          </a:p>
        </p:txBody>
      </p:sp>
    </p:spTree>
    <p:extLst>
      <p:ext uri="{BB962C8B-B14F-4D97-AF65-F5344CB8AC3E}">
        <p14:creationId xmlns:p14="http://schemas.microsoft.com/office/powerpoint/2010/main" val="1034901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0"/>
                <a:invGamma/>
              </a:schemeClr>
            </a:gs>
          </a:gsLst>
          <a:path path="rect">
            <a:fillToRect r="100000" b="100000"/>
          </a:path>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3B1A4D7-8B12-4B1F-8624-A449C5139646}"/>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defTabSz="762000">
              <a:defRPr sz="1400">
                <a:effectLst/>
                <a:latin typeface="Times New Roman" panose="02020603050405020304" pitchFamily="18" charset="0"/>
              </a:defRPr>
            </a:lvl1pPr>
          </a:lstStyle>
          <a:p>
            <a:endParaRPr lang="en-US" altLang="en-US"/>
          </a:p>
        </p:txBody>
      </p:sp>
      <p:sp>
        <p:nvSpPr>
          <p:cNvPr id="1027" name="Rectangle 3">
            <a:extLst>
              <a:ext uri="{FF2B5EF4-FFF2-40B4-BE49-F238E27FC236}">
                <a16:creationId xmlns:a16="http://schemas.microsoft.com/office/drawing/2014/main" id="{766BE567-E9B0-2980-33A9-FE9A3CC07F7E}"/>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defTabSz="762000">
              <a:defRPr sz="1400">
                <a:effectLst/>
                <a:latin typeface="Times New Roman" panose="02020603050405020304" pitchFamily="18" charset="0"/>
              </a:defRPr>
            </a:lvl1pPr>
          </a:lstStyle>
          <a:p>
            <a:endParaRPr lang="en-US" altLang="en-US"/>
          </a:p>
        </p:txBody>
      </p:sp>
      <p:sp>
        <p:nvSpPr>
          <p:cNvPr id="1028" name="Rectangle 4">
            <a:extLst>
              <a:ext uri="{FF2B5EF4-FFF2-40B4-BE49-F238E27FC236}">
                <a16:creationId xmlns:a16="http://schemas.microsoft.com/office/drawing/2014/main" id="{4F9B8533-3C44-EA21-65F8-42266DC2A46E}"/>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defTabSz="762000">
              <a:defRPr sz="1400">
                <a:effectLst/>
                <a:latin typeface="Times New Roman" panose="02020603050405020304" pitchFamily="18" charset="0"/>
              </a:defRPr>
            </a:lvl1pPr>
          </a:lstStyle>
          <a:p>
            <a:fld id="{BBD768FA-2B76-4EB6-B1A4-48D5568C1209}" type="slidenum">
              <a:rPr lang="en-US" altLang="en-US"/>
              <a:pPr/>
              <a:t>‹#›</a:t>
            </a:fld>
            <a:endParaRPr lang="en-US" altLang="en-US"/>
          </a:p>
        </p:txBody>
      </p:sp>
      <p:sp>
        <p:nvSpPr>
          <p:cNvPr id="1029" name="Rectangle 5">
            <a:extLst>
              <a:ext uri="{FF2B5EF4-FFF2-40B4-BE49-F238E27FC236}">
                <a16:creationId xmlns:a16="http://schemas.microsoft.com/office/drawing/2014/main" id="{5B6311EA-B973-D07B-D673-8422F83275D6}"/>
              </a:ext>
            </a:extLst>
          </p:cNvPr>
          <p:cNvSpPr>
            <a:spLocks noGrp="1" noChangeArrowheads="1"/>
          </p:cNvSpPr>
          <p:nvPr>
            <p:ph type="body" idx="1"/>
          </p:nvPr>
        </p:nvSpPr>
        <p:spPr bwMode="auto">
          <a:xfrm>
            <a:off x="381000" y="838200"/>
            <a:ext cx="81534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Body Text</a:t>
            </a:r>
          </a:p>
          <a:p>
            <a:pPr lvl="1"/>
            <a:r>
              <a:rPr lang="en-US" altLang="en-US"/>
              <a:t>Second Level</a:t>
            </a:r>
          </a:p>
          <a:p>
            <a:pPr lvl="2"/>
            <a:r>
              <a:rPr lang="en-US" altLang="en-US"/>
              <a:t>Third Level</a:t>
            </a:r>
          </a:p>
          <a:p>
            <a:pPr lvl="3"/>
            <a:r>
              <a:rPr lang="en-US" altLang="en-US"/>
              <a:t>Fourth Level</a:t>
            </a:r>
          </a:p>
        </p:txBody>
      </p:sp>
      <p:grpSp>
        <p:nvGrpSpPr>
          <p:cNvPr id="1045" name="Group 21">
            <a:extLst>
              <a:ext uri="{FF2B5EF4-FFF2-40B4-BE49-F238E27FC236}">
                <a16:creationId xmlns:a16="http://schemas.microsoft.com/office/drawing/2014/main" id="{36532855-22D8-2F80-6A33-DBFDDEAD4FA8}"/>
              </a:ext>
            </a:extLst>
          </p:cNvPr>
          <p:cNvGrpSpPr>
            <a:grpSpLocks/>
          </p:cNvGrpSpPr>
          <p:nvPr/>
        </p:nvGrpSpPr>
        <p:grpSpPr bwMode="auto">
          <a:xfrm>
            <a:off x="6629400" y="4343400"/>
            <a:ext cx="2286000" cy="2286000"/>
            <a:chOff x="4176" y="2736"/>
            <a:chExt cx="1440" cy="1440"/>
          </a:xfrm>
        </p:grpSpPr>
        <p:sp>
          <p:nvSpPr>
            <p:cNvPr id="1030" name="Rectangle 6">
              <a:extLst>
                <a:ext uri="{FF2B5EF4-FFF2-40B4-BE49-F238E27FC236}">
                  <a16:creationId xmlns:a16="http://schemas.microsoft.com/office/drawing/2014/main" id="{56C28FD9-12B2-B333-8FAA-8B93A860430D}"/>
                </a:ext>
              </a:extLst>
            </p:cNvPr>
            <p:cNvSpPr>
              <a:spLocks noChangeArrowheads="1"/>
            </p:cNvSpPr>
            <p:nvPr/>
          </p:nvSpPr>
          <p:spPr bwMode="auto">
            <a:xfrm>
              <a:off x="5520" y="4080"/>
              <a:ext cx="96" cy="96"/>
            </a:xfrm>
            <a:prstGeom prst="rect">
              <a:avLst/>
            </a:prstGeom>
            <a:solidFill>
              <a:srgbClr val="FF00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1" name="Rectangle 7">
              <a:extLst>
                <a:ext uri="{FF2B5EF4-FFF2-40B4-BE49-F238E27FC236}">
                  <a16:creationId xmlns:a16="http://schemas.microsoft.com/office/drawing/2014/main" id="{C91F73F5-AB22-8CB9-0B3D-88A03B5175D5}"/>
                </a:ext>
              </a:extLst>
            </p:cNvPr>
            <p:cNvSpPr>
              <a:spLocks noChangeArrowheads="1"/>
            </p:cNvSpPr>
            <p:nvPr/>
          </p:nvSpPr>
          <p:spPr bwMode="auto">
            <a:xfrm>
              <a:off x="5328" y="4080"/>
              <a:ext cx="96" cy="96"/>
            </a:xfrm>
            <a:prstGeom prst="rect">
              <a:avLst/>
            </a:prstGeom>
            <a:solidFill>
              <a:srgbClr val="FF80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2" name="Rectangle 8">
              <a:extLst>
                <a:ext uri="{FF2B5EF4-FFF2-40B4-BE49-F238E27FC236}">
                  <a16:creationId xmlns:a16="http://schemas.microsoft.com/office/drawing/2014/main" id="{88B90F00-B34F-CE02-6832-04CD841AD782}"/>
                </a:ext>
              </a:extLst>
            </p:cNvPr>
            <p:cNvSpPr>
              <a:spLocks noChangeArrowheads="1"/>
            </p:cNvSpPr>
            <p:nvPr/>
          </p:nvSpPr>
          <p:spPr bwMode="auto">
            <a:xfrm>
              <a:off x="5136" y="4080"/>
              <a:ext cx="96" cy="96"/>
            </a:xfrm>
            <a:prstGeom prst="rect">
              <a:avLst/>
            </a:prstGeom>
            <a:solidFill>
              <a:srgbClr val="FFFF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3" name="Rectangle 9">
              <a:extLst>
                <a:ext uri="{FF2B5EF4-FFF2-40B4-BE49-F238E27FC236}">
                  <a16:creationId xmlns:a16="http://schemas.microsoft.com/office/drawing/2014/main" id="{D533DA82-EAFE-D790-5BF9-8F888EDEB8E3}"/>
                </a:ext>
              </a:extLst>
            </p:cNvPr>
            <p:cNvSpPr>
              <a:spLocks noChangeArrowheads="1"/>
            </p:cNvSpPr>
            <p:nvPr/>
          </p:nvSpPr>
          <p:spPr bwMode="auto">
            <a:xfrm>
              <a:off x="4944" y="4080"/>
              <a:ext cx="96" cy="96"/>
            </a:xfrm>
            <a:prstGeom prst="rect">
              <a:avLst/>
            </a:prstGeom>
            <a:solidFill>
              <a:srgbClr val="00FF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4" name="Rectangle 10">
              <a:extLst>
                <a:ext uri="{FF2B5EF4-FFF2-40B4-BE49-F238E27FC236}">
                  <a16:creationId xmlns:a16="http://schemas.microsoft.com/office/drawing/2014/main" id="{8E3D711A-4507-4E81-1795-5613E9DDC24C}"/>
                </a:ext>
              </a:extLst>
            </p:cNvPr>
            <p:cNvSpPr>
              <a:spLocks noChangeArrowheads="1"/>
            </p:cNvSpPr>
            <p:nvPr/>
          </p:nvSpPr>
          <p:spPr bwMode="auto">
            <a:xfrm>
              <a:off x="4752" y="4080"/>
              <a:ext cx="96" cy="96"/>
            </a:xfrm>
            <a:prstGeom prst="rect">
              <a:avLst/>
            </a:prstGeom>
            <a:solidFill>
              <a:srgbClr val="00FF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5" name="Rectangle 11">
              <a:extLst>
                <a:ext uri="{FF2B5EF4-FFF2-40B4-BE49-F238E27FC236}">
                  <a16:creationId xmlns:a16="http://schemas.microsoft.com/office/drawing/2014/main" id="{5D79C7B7-28B3-42A2-73C2-BA0C825AC306}"/>
                </a:ext>
              </a:extLst>
            </p:cNvPr>
            <p:cNvSpPr>
              <a:spLocks noChangeArrowheads="1"/>
            </p:cNvSpPr>
            <p:nvPr/>
          </p:nvSpPr>
          <p:spPr bwMode="auto">
            <a:xfrm>
              <a:off x="4560" y="4080"/>
              <a:ext cx="96" cy="96"/>
            </a:xfrm>
            <a:prstGeom prst="rect">
              <a:avLst/>
            </a:prstGeom>
            <a:solidFill>
              <a:srgbClr val="0000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6" name="Rectangle 12">
              <a:extLst>
                <a:ext uri="{FF2B5EF4-FFF2-40B4-BE49-F238E27FC236}">
                  <a16:creationId xmlns:a16="http://schemas.microsoft.com/office/drawing/2014/main" id="{ECD5184E-97A3-C660-8A12-1936817A6A23}"/>
                </a:ext>
              </a:extLst>
            </p:cNvPr>
            <p:cNvSpPr>
              <a:spLocks noChangeArrowheads="1"/>
            </p:cNvSpPr>
            <p:nvPr/>
          </p:nvSpPr>
          <p:spPr bwMode="auto">
            <a:xfrm>
              <a:off x="4368" y="4080"/>
              <a:ext cx="96" cy="96"/>
            </a:xfrm>
            <a:prstGeom prst="rect">
              <a:avLst/>
            </a:prstGeom>
            <a:solidFill>
              <a:srgbClr val="FF00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7" name="Rectangle 13">
              <a:extLst>
                <a:ext uri="{FF2B5EF4-FFF2-40B4-BE49-F238E27FC236}">
                  <a16:creationId xmlns:a16="http://schemas.microsoft.com/office/drawing/2014/main" id="{DDDB132E-7085-5DA9-7390-D3305D5C12E3}"/>
                </a:ext>
              </a:extLst>
            </p:cNvPr>
            <p:cNvSpPr>
              <a:spLocks noChangeArrowheads="1"/>
            </p:cNvSpPr>
            <p:nvPr/>
          </p:nvSpPr>
          <p:spPr bwMode="auto">
            <a:xfrm>
              <a:off x="4176" y="4080"/>
              <a:ext cx="96" cy="96"/>
            </a:xfrm>
            <a:prstGeom prst="rect">
              <a:avLst/>
            </a:prstGeom>
            <a:solidFill>
              <a:srgbClr val="A000A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8" name="Rectangle 14">
              <a:extLst>
                <a:ext uri="{FF2B5EF4-FFF2-40B4-BE49-F238E27FC236}">
                  <a16:creationId xmlns:a16="http://schemas.microsoft.com/office/drawing/2014/main" id="{CA5803DA-D423-AA1C-FB32-6ADB78A1DB2B}"/>
                </a:ext>
              </a:extLst>
            </p:cNvPr>
            <p:cNvSpPr>
              <a:spLocks noChangeArrowheads="1"/>
            </p:cNvSpPr>
            <p:nvPr/>
          </p:nvSpPr>
          <p:spPr bwMode="auto">
            <a:xfrm>
              <a:off x="5520" y="3888"/>
              <a:ext cx="96" cy="96"/>
            </a:xfrm>
            <a:prstGeom prst="rect">
              <a:avLst/>
            </a:prstGeom>
            <a:solidFill>
              <a:srgbClr val="FF80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39" name="Rectangle 15">
              <a:extLst>
                <a:ext uri="{FF2B5EF4-FFF2-40B4-BE49-F238E27FC236}">
                  <a16:creationId xmlns:a16="http://schemas.microsoft.com/office/drawing/2014/main" id="{0513F7BA-54FD-5FE6-3140-9E0E994D27BE}"/>
                </a:ext>
              </a:extLst>
            </p:cNvPr>
            <p:cNvSpPr>
              <a:spLocks noChangeArrowheads="1"/>
            </p:cNvSpPr>
            <p:nvPr/>
          </p:nvSpPr>
          <p:spPr bwMode="auto">
            <a:xfrm>
              <a:off x="5520" y="3696"/>
              <a:ext cx="96" cy="96"/>
            </a:xfrm>
            <a:prstGeom prst="rect">
              <a:avLst/>
            </a:prstGeom>
            <a:solidFill>
              <a:srgbClr val="FFFF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0" name="Rectangle 16">
              <a:extLst>
                <a:ext uri="{FF2B5EF4-FFF2-40B4-BE49-F238E27FC236}">
                  <a16:creationId xmlns:a16="http://schemas.microsoft.com/office/drawing/2014/main" id="{CE2EC6C5-89D9-27D5-788B-3430B4DF6649}"/>
                </a:ext>
              </a:extLst>
            </p:cNvPr>
            <p:cNvSpPr>
              <a:spLocks noChangeArrowheads="1"/>
            </p:cNvSpPr>
            <p:nvPr/>
          </p:nvSpPr>
          <p:spPr bwMode="auto">
            <a:xfrm>
              <a:off x="5520" y="3504"/>
              <a:ext cx="96" cy="96"/>
            </a:xfrm>
            <a:prstGeom prst="rect">
              <a:avLst/>
            </a:prstGeom>
            <a:solidFill>
              <a:srgbClr val="00FF0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1" name="Rectangle 17">
              <a:extLst>
                <a:ext uri="{FF2B5EF4-FFF2-40B4-BE49-F238E27FC236}">
                  <a16:creationId xmlns:a16="http://schemas.microsoft.com/office/drawing/2014/main" id="{1E0ABC51-51A0-B7AB-889E-C21E46BB11A6}"/>
                </a:ext>
              </a:extLst>
            </p:cNvPr>
            <p:cNvSpPr>
              <a:spLocks noChangeArrowheads="1"/>
            </p:cNvSpPr>
            <p:nvPr/>
          </p:nvSpPr>
          <p:spPr bwMode="auto">
            <a:xfrm>
              <a:off x="5520" y="3312"/>
              <a:ext cx="96" cy="96"/>
            </a:xfrm>
            <a:prstGeom prst="rect">
              <a:avLst/>
            </a:prstGeom>
            <a:solidFill>
              <a:srgbClr val="00FF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2" name="Rectangle 18">
              <a:extLst>
                <a:ext uri="{FF2B5EF4-FFF2-40B4-BE49-F238E27FC236}">
                  <a16:creationId xmlns:a16="http://schemas.microsoft.com/office/drawing/2014/main" id="{E7023F52-460D-32F4-7C70-40BAAAC17F14}"/>
                </a:ext>
              </a:extLst>
            </p:cNvPr>
            <p:cNvSpPr>
              <a:spLocks noChangeArrowheads="1"/>
            </p:cNvSpPr>
            <p:nvPr/>
          </p:nvSpPr>
          <p:spPr bwMode="auto">
            <a:xfrm>
              <a:off x="5520" y="3120"/>
              <a:ext cx="96" cy="96"/>
            </a:xfrm>
            <a:prstGeom prst="rect">
              <a:avLst/>
            </a:prstGeom>
            <a:solidFill>
              <a:srgbClr val="0000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3" name="Rectangle 19">
              <a:extLst>
                <a:ext uri="{FF2B5EF4-FFF2-40B4-BE49-F238E27FC236}">
                  <a16:creationId xmlns:a16="http://schemas.microsoft.com/office/drawing/2014/main" id="{DC3B97BB-7659-EC8A-C77A-D5AC11A4BDAF}"/>
                </a:ext>
              </a:extLst>
            </p:cNvPr>
            <p:cNvSpPr>
              <a:spLocks noChangeArrowheads="1"/>
            </p:cNvSpPr>
            <p:nvPr/>
          </p:nvSpPr>
          <p:spPr bwMode="auto">
            <a:xfrm>
              <a:off x="5520" y="2928"/>
              <a:ext cx="96" cy="96"/>
            </a:xfrm>
            <a:prstGeom prst="rect">
              <a:avLst/>
            </a:prstGeom>
            <a:solidFill>
              <a:srgbClr val="FF00FF"/>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1044" name="Rectangle 20">
              <a:extLst>
                <a:ext uri="{FF2B5EF4-FFF2-40B4-BE49-F238E27FC236}">
                  <a16:creationId xmlns:a16="http://schemas.microsoft.com/office/drawing/2014/main" id="{E3A792E3-0237-BF02-904F-0FBD7B81D180}"/>
                </a:ext>
              </a:extLst>
            </p:cNvPr>
            <p:cNvSpPr>
              <a:spLocks noChangeArrowheads="1"/>
            </p:cNvSpPr>
            <p:nvPr/>
          </p:nvSpPr>
          <p:spPr bwMode="auto">
            <a:xfrm>
              <a:off x="5520" y="2736"/>
              <a:ext cx="96" cy="96"/>
            </a:xfrm>
            <a:prstGeom prst="rect">
              <a:avLst/>
            </a:prstGeom>
            <a:solidFill>
              <a:srgbClr val="A000A0"/>
            </a:solidFill>
            <a:ln>
              <a:noFill/>
            </a:ln>
            <a:effectLst>
              <a:outerShdw dist="53882" dir="2700000" algn="ctr" rotWithShape="0">
                <a:srgbClr val="000000">
                  <a:alpha val="50000"/>
                </a:srgb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grpSp>
      <p:sp>
        <p:nvSpPr>
          <p:cNvPr id="1046" name="Rectangle 22">
            <a:extLst>
              <a:ext uri="{FF2B5EF4-FFF2-40B4-BE49-F238E27FC236}">
                <a16:creationId xmlns:a16="http://schemas.microsoft.com/office/drawing/2014/main" id="{A541708E-7D1A-DA5E-95E6-4967667EF3B8}"/>
              </a:ext>
            </a:extLst>
          </p:cNvPr>
          <p:cNvSpPr>
            <a:spLocks noGrp="1" noChangeArrowheads="1"/>
          </p:cNvSpPr>
          <p:nvPr>
            <p:ph type="title"/>
          </p:nvPr>
        </p:nvSpPr>
        <p:spPr bwMode="auto">
          <a:xfrm>
            <a:off x="2819400" y="133350"/>
            <a:ext cx="18637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b" anchorCtr="0" compatLnSpc="1">
            <a:prstTxWarp prst="textNoShape">
              <a:avLst/>
            </a:prstTxWarp>
            <a:spAutoFit/>
          </a:bodyPr>
          <a:lstStyle/>
          <a:p>
            <a:pPr lvl="0"/>
            <a:r>
              <a:rPr lang="en-US" altLang="en-US"/>
              <a:t>Slide Title</a:t>
            </a: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2800" b="1" kern="1200">
          <a:solidFill>
            <a:schemeClr val="tx2"/>
          </a:solidFill>
          <a:effectLst>
            <a:outerShdw blurRad="38100" dist="38100" dir="2700000" algn="tl">
              <a:srgbClr val="000000"/>
            </a:outerShdw>
          </a:effectLst>
          <a:latin typeface="+mj-lt"/>
          <a:ea typeface="+mj-ea"/>
          <a:cs typeface="+mj-cs"/>
        </a:defRPr>
      </a:lvl1pPr>
      <a:lvl2pPr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2pPr>
      <a:lvl3pPr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3pPr>
      <a:lvl4pPr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4pPr>
      <a:lvl5pPr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5pPr>
      <a:lvl6pPr marL="457200"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6pPr>
      <a:lvl7pPr marL="914400"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7pPr>
      <a:lvl8pPr marL="1371600"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8pPr>
      <a:lvl9pPr marL="1828800" algn="l" rtl="0" eaLnBrk="0" fontAlgn="base" hangingPunct="0">
        <a:lnSpc>
          <a:spcPct val="90000"/>
        </a:lnSpc>
        <a:spcBef>
          <a:spcPct val="0"/>
        </a:spcBef>
        <a:spcAft>
          <a:spcPct val="0"/>
        </a:spcAft>
        <a:defRPr sz="2800" b="1">
          <a:solidFill>
            <a:schemeClr val="tx2"/>
          </a:solidFill>
          <a:effectLst>
            <a:outerShdw blurRad="38100" dist="38100" dir="2700000" algn="tl">
              <a:srgbClr val="000000"/>
            </a:outerShdw>
          </a:effectLst>
          <a:latin typeface="Arial" panose="020B0604020202020204" pitchFamily="34" charset="0"/>
        </a:defRPr>
      </a:lvl9pPr>
    </p:titleStyle>
    <p:bodyStyle>
      <a:lvl1pPr marL="381000" indent="-381000" algn="l" rtl="0" eaLnBrk="0" fontAlgn="base" hangingPunct="0">
        <a:lnSpc>
          <a:spcPct val="90000"/>
        </a:lnSpc>
        <a:spcBef>
          <a:spcPct val="30000"/>
        </a:spcBef>
        <a:spcAft>
          <a:spcPct val="0"/>
        </a:spcAft>
        <a:buClr>
          <a:schemeClr val="accent2"/>
        </a:buClr>
        <a:buSzPct val="75000"/>
        <a:buFont typeface="Wingdings" panose="05000000000000000000" pitchFamily="2" charset="2"/>
        <a:buChar char="u"/>
        <a:defRPr sz="2400" b="1" kern="1200">
          <a:solidFill>
            <a:schemeClr val="tx1"/>
          </a:solidFill>
          <a:effectLst>
            <a:outerShdw blurRad="38100" dist="38100" dir="2700000" algn="tl">
              <a:srgbClr val="000000"/>
            </a:outerShdw>
          </a:effectLst>
          <a:latin typeface="+mn-lt"/>
          <a:ea typeface="+mn-ea"/>
          <a:cs typeface="+mn-cs"/>
        </a:defRPr>
      </a:lvl1pPr>
      <a:lvl2pPr marL="952500" indent="-381000" algn="l" rtl="0" eaLnBrk="0" fontAlgn="base" hangingPunct="0">
        <a:lnSpc>
          <a:spcPct val="90000"/>
        </a:lnSpc>
        <a:spcBef>
          <a:spcPct val="30000"/>
        </a:spcBef>
        <a:spcAft>
          <a:spcPct val="0"/>
        </a:spcAft>
        <a:buClr>
          <a:schemeClr val="hlink"/>
        </a:buClr>
        <a:buSzPct val="65000"/>
        <a:buFont typeface="Monotype Sorts" charset="2"/>
        <a:buChar char="l"/>
        <a:defRPr sz="2400" b="1" kern="1200">
          <a:solidFill>
            <a:schemeClr val="tx1"/>
          </a:solidFill>
          <a:latin typeface="Times New Roman" panose="02020603050405020304" pitchFamily="18" charset="0"/>
          <a:ea typeface="+mn-ea"/>
          <a:cs typeface="+mn-cs"/>
        </a:defRPr>
      </a:lvl2pPr>
      <a:lvl3pPr marL="1524000" indent="-285750" algn="l" rtl="0" eaLnBrk="0" fontAlgn="base" hangingPunct="0">
        <a:lnSpc>
          <a:spcPct val="90000"/>
        </a:lnSpc>
        <a:spcBef>
          <a:spcPct val="30000"/>
        </a:spcBef>
        <a:spcAft>
          <a:spcPct val="0"/>
        </a:spcAft>
        <a:buClr>
          <a:schemeClr val="tx2"/>
        </a:buClr>
        <a:buSzPct val="80000"/>
        <a:buFont typeface="Wingdings" panose="05000000000000000000" pitchFamily="2" charset="2"/>
        <a:buChar char="®"/>
        <a:defRPr sz="2000" b="1" kern="1200">
          <a:solidFill>
            <a:schemeClr val="tx1"/>
          </a:solidFill>
          <a:latin typeface="Times New Roman" panose="02020603050405020304" pitchFamily="18" charset="0"/>
          <a:ea typeface="+mn-ea"/>
          <a:cs typeface="+mn-cs"/>
        </a:defRPr>
      </a:lvl3pPr>
      <a:lvl4pPr marL="2095500" indent="-285750" algn="l" rtl="0" eaLnBrk="0" fontAlgn="base" hangingPunct="0">
        <a:lnSpc>
          <a:spcPct val="90000"/>
        </a:lnSpc>
        <a:spcBef>
          <a:spcPct val="30000"/>
        </a:spcBef>
        <a:spcAft>
          <a:spcPct val="0"/>
        </a:spcAft>
        <a:buClr>
          <a:srgbClr val="8CF4EA"/>
        </a:buClr>
        <a:buSzPct val="100000"/>
        <a:buFont typeface="Wingdings" panose="05000000000000000000" pitchFamily="2" charset="2"/>
        <a:buChar char="¯"/>
        <a:defRPr b="1" kern="1200">
          <a:solidFill>
            <a:schemeClr val="tx1"/>
          </a:solidFill>
          <a:latin typeface="Times New Roman" panose="02020603050405020304" pitchFamily="18" charset="0"/>
          <a:ea typeface="+mn-ea"/>
          <a:cs typeface="+mn-cs"/>
        </a:defRPr>
      </a:lvl4pPr>
      <a:lvl5pPr marL="2438400" indent="-228600" algn="l" rtl="0" eaLnBrk="0" fontAlgn="base" hangingPunct="0">
        <a:spcBef>
          <a:spcPct val="20000"/>
        </a:spcBef>
        <a:spcAft>
          <a:spcPct val="0"/>
        </a:spcAft>
        <a:buChar char="•"/>
        <a:defRPr sz="2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CA2951-267C-82A7-4AA4-A18A47DFB3CD}"/>
              </a:ext>
            </a:extLst>
          </p:cNvPr>
          <p:cNvSpPr>
            <a:spLocks noChangeArrowheads="1"/>
          </p:cNvSpPr>
          <p:nvPr/>
        </p:nvSpPr>
        <p:spPr bwMode="auto">
          <a:xfrm>
            <a:off x="0" y="0"/>
            <a:ext cx="9131300" cy="6845300"/>
          </a:xfrm>
          <a:prstGeom prst="rect">
            <a:avLst/>
          </a:prstGeom>
          <a:gradFill rotWithShape="0">
            <a:gsLst>
              <a:gs pos="0">
                <a:srgbClr val="063DE8"/>
              </a:gs>
              <a:gs pos="100000">
                <a:srgbClr val="063DE8">
                  <a:gamma/>
                  <a:shade val="0"/>
                  <a:invGamma/>
                </a:srgb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Rectangle 3">
            <a:extLst>
              <a:ext uri="{FF2B5EF4-FFF2-40B4-BE49-F238E27FC236}">
                <a16:creationId xmlns:a16="http://schemas.microsoft.com/office/drawing/2014/main" id="{89835D44-9B17-0A41-47C3-F93490BC808F}"/>
              </a:ext>
            </a:extLst>
          </p:cNvPr>
          <p:cNvSpPr>
            <a:spLocks noGrp="1" noChangeArrowheads="1"/>
          </p:cNvSpPr>
          <p:nvPr>
            <p:ph type="title"/>
          </p:nvPr>
        </p:nvSpPr>
        <p:spPr>
          <a:xfrm>
            <a:off x="2995613" y="2784475"/>
            <a:ext cx="3436937" cy="1079500"/>
          </a:xfrm>
          <a:noFill/>
          <a:ln/>
        </p:spPr>
        <p:txBody>
          <a:bodyPr/>
          <a:lstStyle/>
          <a:p>
            <a:pPr algn="ctr"/>
            <a:r>
              <a:rPr lang="en-US" altLang="en-US" sz="3600"/>
              <a:t>COBOL Basics</a:t>
            </a:r>
            <a:br>
              <a:rPr lang="en-US" altLang="en-US" sz="3600"/>
            </a:br>
            <a:r>
              <a:rPr lang="en-US" altLang="en-US" sz="3600"/>
              <a:t>2 </a:t>
            </a: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0FA3FA5E-E017-CF49-6A7C-A54CF1082434}"/>
              </a:ext>
            </a:extLst>
          </p:cNvPr>
          <p:cNvSpPr>
            <a:spLocks noGrp="1" noChangeArrowheads="1"/>
          </p:cNvSpPr>
          <p:nvPr>
            <p:ph type="title"/>
          </p:nvPr>
        </p:nvSpPr>
        <p:spPr>
          <a:xfrm>
            <a:off x="2617788" y="65088"/>
            <a:ext cx="2851150" cy="476250"/>
          </a:xfrm>
          <a:noFill/>
          <a:ln/>
        </p:spPr>
        <p:txBody>
          <a:bodyPr/>
          <a:lstStyle/>
          <a:p>
            <a:r>
              <a:rPr lang="en-US" altLang="en-US"/>
              <a:t>The MOVE Verb</a:t>
            </a:r>
          </a:p>
        </p:txBody>
      </p:sp>
      <p:sp>
        <p:nvSpPr>
          <p:cNvPr id="22531" name="Rectangle 3">
            <a:extLst>
              <a:ext uri="{FF2B5EF4-FFF2-40B4-BE49-F238E27FC236}">
                <a16:creationId xmlns:a16="http://schemas.microsoft.com/office/drawing/2014/main" id="{53BA2FC5-DFDD-FBB3-6A70-5E314ECB065E}"/>
              </a:ext>
            </a:extLst>
          </p:cNvPr>
          <p:cNvSpPr>
            <a:spLocks noGrp="1" noChangeArrowheads="1"/>
          </p:cNvSpPr>
          <p:nvPr>
            <p:ph type="body" idx="1"/>
          </p:nvPr>
        </p:nvSpPr>
        <p:spPr>
          <a:xfrm>
            <a:off x="385763" y="1838325"/>
            <a:ext cx="8153400" cy="4419600"/>
          </a:xfrm>
          <a:noFill/>
          <a:ln/>
        </p:spPr>
        <p:txBody>
          <a:bodyPr lIns="0" rIns="0"/>
          <a:lstStyle/>
          <a:p>
            <a:pPr>
              <a:spcBef>
                <a:spcPct val="55000"/>
              </a:spcBef>
            </a:pPr>
            <a:r>
              <a:rPr lang="en-US" altLang="en-US"/>
              <a:t>The</a:t>
            </a:r>
            <a:r>
              <a:rPr lang="en-US" altLang="en-US">
                <a:solidFill>
                  <a:srgbClr val="037C03"/>
                </a:solidFill>
              </a:rPr>
              <a:t> </a:t>
            </a:r>
            <a:r>
              <a:rPr lang="en-US" altLang="en-US">
                <a:solidFill>
                  <a:schemeClr val="hlink"/>
                </a:solidFill>
              </a:rPr>
              <a:t>MOVE </a:t>
            </a:r>
            <a:r>
              <a:rPr lang="en-US" altLang="en-US"/>
              <a:t>copies data from the source identifier or literal to one or more destination identifiers.</a:t>
            </a:r>
          </a:p>
          <a:p>
            <a:pPr>
              <a:spcBef>
                <a:spcPct val="55000"/>
              </a:spcBef>
            </a:pPr>
            <a:r>
              <a:rPr lang="en-US" altLang="en-US"/>
              <a:t>The source and destination identifiers can be group or elementary data items.</a:t>
            </a:r>
          </a:p>
          <a:p>
            <a:pPr>
              <a:spcBef>
                <a:spcPct val="55000"/>
              </a:spcBef>
            </a:pPr>
            <a:r>
              <a:rPr lang="en-US" altLang="en-US"/>
              <a:t>When the destination item is alphanumeric or alphabetic (PIC X or A) data is copied into the destination area from</a:t>
            </a:r>
            <a:r>
              <a:rPr lang="en-US" altLang="en-US">
                <a:solidFill>
                  <a:srgbClr val="037C03"/>
                </a:solidFill>
              </a:rPr>
              <a:t> </a:t>
            </a:r>
            <a:r>
              <a:rPr lang="en-US" altLang="en-US">
                <a:solidFill>
                  <a:schemeClr val="hlink"/>
                </a:solidFill>
              </a:rPr>
              <a:t>left</a:t>
            </a:r>
            <a:r>
              <a:rPr lang="en-US" altLang="en-US">
                <a:solidFill>
                  <a:srgbClr val="037C03"/>
                </a:solidFill>
              </a:rPr>
              <a:t> </a:t>
            </a:r>
            <a:r>
              <a:rPr lang="en-US" altLang="en-US"/>
              <a:t>to</a:t>
            </a:r>
            <a:r>
              <a:rPr lang="en-US" altLang="en-US">
                <a:solidFill>
                  <a:srgbClr val="037C03"/>
                </a:solidFill>
              </a:rPr>
              <a:t> </a:t>
            </a:r>
            <a:r>
              <a:rPr lang="en-US" altLang="en-US">
                <a:solidFill>
                  <a:schemeClr val="hlink"/>
                </a:solidFill>
              </a:rPr>
              <a:t>right </a:t>
            </a:r>
            <a:r>
              <a:rPr lang="en-US" altLang="en-US"/>
              <a:t>with space filling or truncation on the right.</a:t>
            </a:r>
          </a:p>
          <a:p>
            <a:pPr>
              <a:spcBef>
                <a:spcPct val="55000"/>
              </a:spcBef>
            </a:pPr>
            <a:r>
              <a:rPr lang="en-US" altLang="en-US"/>
              <a:t>When data is MOVEd into an item the contents of the item are completely </a:t>
            </a:r>
            <a:r>
              <a:rPr lang="en-US" altLang="en-US">
                <a:solidFill>
                  <a:schemeClr val="hlink"/>
                </a:solidFill>
              </a:rPr>
              <a:t>replaced</a:t>
            </a:r>
            <a:r>
              <a:rPr lang="en-US" altLang="en-US"/>
              <a:t>.  If the source data is too small to fill the destination item entirely the remaining area is </a:t>
            </a:r>
            <a:r>
              <a:rPr lang="en-US" altLang="en-US">
                <a:solidFill>
                  <a:schemeClr val="hlink"/>
                </a:solidFill>
              </a:rPr>
              <a:t>zero </a:t>
            </a:r>
            <a:r>
              <a:rPr lang="en-US" altLang="en-US"/>
              <a:t>or</a:t>
            </a:r>
            <a:r>
              <a:rPr lang="en-US" altLang="en-US">
                <a:solidFill>
                  <a:srgbClr val="037C03"/>
                </a:solidFill>
              </a:rPr>
              <a:t> </a:t>
            </a:r>
            <a:r>
              <a:rPr lang="en-US" altLang="en-US">
                <a:solidFill>
                  <a:schemeClr val="hlink"/>
                </a:solidFill>
              </a:rPr>
              <a:t>space filled</a:t>
            </a:r>
            <a:r>
              <a:rPr lang="en-US" altLang="en-US"/>
              <a:t>.</a:t>
            </a:r>
          </a:p>
        </p:txBody>
      </p:sp>
      <p:graphicFrame>
        <p:nvGraphicFramePr>
          <p:cNvPr id="22532" name="Object 4">
            <a:extLst>
              <a:ext uri="{FF2B5EF4-FFF2-40B4-BE49-F238E27FC236}">
                <a16:creationId xmlns:a16="http://schemas.microsoft.com/office/drawing/2014/main" id="{252006F7-B299-AAE1-9038-1347B6BAFF19}"/>
              </a:ext>
            </a:extLst>
          </p:cNvPr>
          <p:cNvGraphicFramePr>
            <a:graphicFrameLocks/>
          </p:cNvGraphicFramePr>
          <p:nvPr/>
        </p:nvGraphicFramePr>
        <p:xfrm>
          <a:off x="1997075" y="782638"/>
          <a:ext cx="4848225" cy="885825"/>
        </p:xfrm>
        <a:graphic>
          <a:graphicData uri="http://schemas.openxmlformats.org/presentationml/2006/ole">
            <mc:AlternateContent xmlns:mc="http://schemas.openxmlformats.org/markup-compatibility/2006">
              <mc:Choice xmlns:v="urn:schemas-microsoft-com:vml" Requires="v">
                <p:oleObj name="Equation" r:id="rId3" imgW="2525400" imgH="442800" progId="Equation.2">
                  <p:embed/>
                </p:oleObj>
              </mc:Choice>
              <mc:Fallback>
                <p:oleObj name="Equation" r:id="rId3" imgW="2525400" imgH="442800" progId="Equation.2">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7075" y="782638"/>
                        <a:ext cx="4848225"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wipe(left)">
                                      <p:cBhvr>
                                        <p:cTn id="7" dur="500"/>
                                        <p:tgtEl>
                                          <p:spTgt spid="22531">
                                            <p:txEl>
                                              <p:pRg st="0" end="0"/>
                                            </p:txEl>
                                          </p:spTgt>
                                        </p:tgtEl>
                                      </p:cBhvr>
                                    </p:animEffect>
                                  </p:childTnLst>
                                  <p:subTnLst>
                                    <p:animClr clrSpc="rgb" dir="cw">
                                      <p:cBhvr override="childStyle">
                                        <p:cTn dur="1" fill="hold" display="0" masterRel="nextClick" afterEffect="1"/>
                                        <p:tgtEl>
                                          <p:spTgt spid="22531">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wipe(left)">
                                      <p:cBhvr>
                                        <p:cTn id="12" dur="500"/>
                                        <p:tgtEl>
                                          <p:spTgt spid="22531">
                                            <p:txEl>
                                              <p:pRg st="1" end="1"/>
                                            </p:txEl>
                                          </p:spTgt>
                                        </p:tgtEl>
                                      </p:cBhvr>
                                    </p:animEffect>
                                  </p:childTnLst>
                                  <p:subTnLst>
                                    <p:animClr clrSpc="rgb" dir="cw">
                                      <p:cBhvr override="childStyle">
                                        <p:cTn dur="1" fill="hold" display="0" masterRel="nextClick" afterEffect="1"/>
                                        <p:tgtEl>
                                          <p:spTgt spid="22531">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wipe(left)">
                                      <p:cBhvr>
                                        <p:cTn id="17" dur="500"/>
                                        <p:tgtEl>
                                          <p:spTgt spid="22531">
                                            <p:txEl>
                                              <p:pRg st="2" end="2"/>
                                            </p:txEl>
                                          </p:spTgt>
                                        </p:tgtEl>
                                      </p:cBhvr>
                                    </p:animEffect>
                                  </p:childTnLst>
                                  <p:subTnLst>
                                    <p:animClr clrSpc="rgb" dir="cw">
                                      <p:cBhvr override="childStyle">
                                        <p:cTn dur="1" fill="hold" display="0" masterRel="nextClick" afterEffect="1"/>
                                        <p:tgtEl>
                                          <p:spTgt spid="22531">
                                            <p:txEl>
                                              <p:pRg st="2" end="2"/>
                                            </p:txEl>
                                          </p:spTgt>
                                        </p:tgtEl>
                                        <p:attrNameLst>
                                          <p:attrName>ppt_c</p:attrName>
                                        </p:attrNameLst>
                                      </p:cBhvr>
                                      <p:to>
                                        <a:schemeClr val="accent1"/>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wipe(left)">
                                      <p:cBhvr>
                                        <p:cTn id="22" dur="500"/>
                                        <p:tgtEl>
                                          <p:spTgt spid="22531">
                                            <p:txEl>
                                              <p:pRg st="3" end="3"/>
                                            </p:txEl>
                                          </p:spTgt>
                                        </p:tgtEl>
                                      </p:cBhvr>
                                    </p:animEffect>
                                  </p:childTnLst>
                                  <p:subTnLst>
                                    <p:animClr clrSpc="rgb" dir="cw">
                                      <p:cBhvr override="childStyle">
                                        <p:cTn dur="1" fill="hold" display="0" masterRel="nextClick" afterEffect="1"/>
                                        <p:tgtEl>
                                          <p:spTgt spid="22531">
                                            <p:txEl>
                                              <p:pRg st="3" end="3"/>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86" name="Group 10">
            <a:extLst>
              <a:ext uri="{FF2B5EF4-FFF2-40B4-BE49-F238E27FC236}">
                <a16:creationId xmlns:a16="http://schemas.microsoft.com/office/drawing/2014/main" id="{E13E2418-3FAB-9755-1861-04168A8FDB8B}"/>
              </a:ext>
            </a:extLst>
          </p:cNvPr>
          <p:cNvGrpSpPr>
            <a:grpSpLocks/>
          </p:cNvGrpSpPr>
          <p:nvPr/>
        </p:nvGrpSpPr>
        <p:grpSpPr bwMode="auto">
          <a:xfrm>
            <a:off x="2019300" y="4059238"/>
            <a:ext cx="3454400" cy="457200"/>
            <a:chOff x="1272" y="2557"/>
            <a:chExt cx="2176" cy="288"/>
          </a:xfrm>
        </p:grpSpPr>
        <p:sp>
          <p:nvSpPr>
            <p:cNvPr id="24578" name="Rectangle 2">
              <a:extLst>
                <a:ext uri="{FF2B5EF4-FFF2-40B4-BE49-F238E27FC236}">
                  <a16:creationId xmlns:a16="http://schemas.microsoft.com/office/drawing/2014/main" id="{708860AA-DC6D-3042-62AA-E94EF23AA864}"/>
                </a:ext>
              </a:extLst>
            </p:cNvPr>
            <p:cNvSpPr>
              <a:spLocks noChangeArrowheads="1"/>
            </p:cNvSpPr>
            <p:nvPr/>
          </p:nvSpPr>
          <p:spPr bwMode="auto">
            <a:xfrm>
              <a:off x="1272"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79" name="Rectangle 3">
              <a:extLst>
                <a:ext uri="{FF2B5EF4-FFF2-40B4-BE49-F238E27FC236}">
                  <a16:creationId xmlns:a16="http://schemas.microsoft.com/office/drawing/2014/main" id="{910FF786-8485-9B8C-B81F-8CF8CD0378D6}"/>
                </a:ext>
              </a:extLst>
            </p:cNvPr>
            <p:cNvSpPr>
              <a:spLocks noChangeArrowheads="1"/>
            </p:cNvSpPr>
            <p:nvPr/>
          </p:nvSpPr>
          <p:spPr bwMode="auto">
            <a:xfrm>
              <a:off x="1544"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0" name="Rectangle 4">
              <a:extLst>
                <a:ext uri="{FF2B5EF4-FFF2-40B4-BE49-F238E27FC236}">
                  <a16:creationId xmlns:a16="http://schemas.microsoft.com/office/drawing/2014/main" id="{C168AA65-E5C6-C8E1-266F-582F5F4D7DFD}"/>
                </a:ext>
              </a:extLst>
            </p:cNvPr>
            <p:cNvSpPr>
              <a:spLocks noChangeArrowheads="1"/>
            </p:cNvSpPr>
            <p:nvPr/>
          </p:nvSpPr>
          <p:spPr bwMode="auto">
            <a:xfrm>
              <a:off x="1816"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1" name="Rectangle 5">
              <a:extLst>
                <a:ext uri="{FF2B5EF4-FFF2-40B4-BE49-F238E27FC236}">
                  <a16:creationId xmlns:a16="http://schemas.microsoft.com/office/drawing/2014/main" id="{1AD59CC8-1CFE-2472-E4D1-15B10478946F}"/>
                </a:ext>
              </a:extLst>
            </p:cNvPr>
            <p:cNvSpPr>
              <a:spLocks noChangeArrowheads="1"/>
            </p:cNvSpPr>
            <p:nvPr/>
          </p:nvSpPr>
          <p:spPr bwMode="auto">
            <a:xfrm>
              <a:off x="2096"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2" name="Rectangle 6">
              <a:extLst>
                <a:ext uri="{FF2B5EF4-FFF2-40B4-BE49-F238E27FC236}">
                  <a16:creationId xmlns:a16="http://schemas.microsoft.com/office/drawing/2014/main" id="{6E903023-5074-D4E3-3A49-2152B0EF1383}"/>
                </a:ext>
              </a:extLst>
            </p:cNvPr>
            <p:cNvSpPr>
              <a:spLocks noChangeArrowheads="1"/>
            </p:cNvSpPr>
            <p:nvPr/>
          </p:nvSpPr>
          <p:spPr bwMode="auto">
            <a:xfrm>
              <a:off x="2368"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3" name="Rectangle 7">
              <a:extLst>
                <a:ext uri="{FF2B5EF4-FFF2-40B4-BE49-F238E27FC236}">
                  <a16:creationId xmlns:a16="http://schemas.microsoft.com/office/drawing/2014/main" id="{912E84ED-8272-5C24-DFB7-BCFAFE14EC1C}"/>
                </a:ext>
              </a:extLst>
            </p:cNvPr>
            <p:cNvSpPr>
              <a:spLocks noChangeArrowheads="1"/>
            </p:cNvSpPr>
            <p:nvPr/>
          </p:nvSpPr>
          <p:spPr bwMode="auto">
            <a:xfrm>
              <a:off x="2640"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4" name="Rectangle 8">
              <a:extLst>
                <a:ext uri="{FF2B5EF4-FFF2-40B4-BE49-F238E27FC236}">
                  <a16:creationId xmlns:a16="http://schemas.microsoft.com/office/drawing/2014/main" id="{E36ACEC0-4C6B-0276-1E2F-3481F9D83A03}"/>
                </a:ext>
              </a:extLst>
            </p:cNvPr>
            <p:cNvSpPr>
              <a:spLocks noChangeArrowheads="1"/>
            </p:cNvSpPr>
            <p:nvPr/>
          </p:nvSpPr>
          <p:spPr bwMode="auto">
            <a:xfrm>
              <a:off x="2904"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85" name="Rectangle 9">
              <a:extLst>
                <a:ext uri="{FF2B5EF4-FFF2-40B4-BE49-F238E27FC236}">
                  <a16:creationId xmlns:a16="http://schemas.microsoft.com/office/drawing/2014/main" id="{831893C8-1A1E-48D9-8FC3-A6B2BD3A88AF}"/>
                </a:ext>
              </a:extLst>
            </p:cNvPr>
            <p:cNvSpPr>
              <a:spLocks noChangeArrowheads="1"/>
            </p:cNvSpPr>
            <p:nvPr/>
          </p:nvSpPr>
          <p:spPr bwMode="auto">
            <a:xfrm>
              <a:off x="3176"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4587" name="Rectangle 11">
            <a:extLst>
              <a:ext uri="{FF2B5EF4-FFF2-40B4-BE49-F238E27FC236}">
                <a16:creationId xmlns:a16="http://schemas.microsoft.com/office/drawing/2014/main" id="{8C118827-51F2-451A-07D9-7EF82B6EFB74}"/>
              </a:ext>
            </a:extLst>
          </p:cNvPr>
          <p:cNvSpPr>
            <a:spLocks noChangeArrowheads="1"/>
          </p:cNvSpPr>
          <p:nvPr/>
        </p:nvSpPr>
        <p:spPr bwMode="auto">
          <a:xfrm>
            <a:off x="1147763" y="1198563"/>
            <a:ext cx="6262687" cy="1419225"/>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lIns="381000" tIns="46038" rIns="381000"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br>
              <a:rPr lang="en-US" altLang="en-US" sz="2400" b="1">
                <a:solidFill>
                  <a:schemeClr val="folHlink"/>
                </a:solidFill>
                <a:effectLst/>
                <a:latin typeface="Courier New" panose="02070309020205020404" pitchFamily="49" charset="0"/>
              </a:rPr>
            </a:br>
            <a:r>
              <a:rPr lang="en-US" altLang="en-US" sz="2400" b="1">
                <a:solidFill>
                  <a:schemeClr val="folHlink"/>
                </a:solidFill>
                <a:effectLst/>
                <a:latin typeface="Courier New" panose="02070309020205020404" pitchFamily="49" charset="0"/>
              </a:rPr>
              <a:t>MOVE “RYAN” TO Surname.</a:t>
            </a:r>
          </a:p>
          <a:p>
            <a:pPr>
              <a:lnSpc>
                <a:spcPct val="90000"/>
              </a:lnSpc>
            </a:pPr>
            <a:r>
              <a:rPr lang="en-US" altLang="en-US" sz="2400" b="1">
                <a:solidFill>
                  <a:schemeClr val="folHlink"/>
                </a:solidFill>
                <a:effectLst/>
                <a:latin typeface="Courier New" panose="02070309020205020404" pitchFamily="49" charset="0"/>
              </a:rPr>
              <a:t>MOVE “FITZPATRICK” TO Surname.</a:t>
            </a:r>
            <a:br>
              <a:rPr lang="en-US" altLang="en-US" sz="2400" b="1">
                <a:solidFill>
                  <a:schemeClr val="folHlink"/>
                </a:solidFill>
                <a:effectLst/>
                <a:latin typeface="Courier New" panose="02070309020205020404" pitchFamily="49" charset="0"/>
              </a:rPr>
            </a:br>
            <a:endParaRPr lang="en-US" altLang="en-US" sz="2400" b="1">
              <a:solidFill>
                <a:schemeClr val="folHlink"/>
              </a:solidFill>
              <a:effectLst/>
              <a:latin typeface="Courier New" panose="02070309020205020404" pitchFamily="49" charset="0"/>
            </a:endParaRPr>
          </a:p>
        </p:txBody>
      </p:sp>
      <p:sp>
        <p:nvSpPr>
          <p:cNvPr id="24588" name="Rectangle 12">
            <a:extLst>
              <a:ext uri="{FF2B5EF4-FFF2-40B4-BE49-F238E27FC236}">
                <a16:creationId xmlns:a16="http://schemas.microsoft.com/office/drawing/2014/main" id="{4D99290E-43FC-B28E-46F7-B84DC6F611F1}"/>
              </a:ext>
            </a:extLst>
          </p:cNvPr>
          <p:cNvSpPr>
            <a:spLocks noChangeArrowheads="1"/>
          </p:cNvSpPr>
          <p:nvPr/>
        </p:nvSpPr>
        <p:spPr bwMode="auto">
          <a:xfrm>
            <a:off x="1774825" y="3625850"/>
            <a:ext cx="4116388"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400" b="1">
                <a:effectLst/>
                <a:latin typeface="Courier New" panose="02070309020205020404" pitchFamily="49" charset="0"/>
              </a:rPr>
              <a:t>01 Surname	PIC X(8).</a:t>
            </a:r>
          </a:p>
        </p:txBody>
      </p:sp>
      <p:sp>
        <p:nvSpPr>
          <p:cNvPr id="24589" name="Rectangle 13">
            <a:extLst>
              <a:ext uri="{FF2B5EF4-FFF2-40B4-BE49-F238E27FC236}">
                <a16:creationId xmlns:a16="http://schemas.microsoft.com/office/drawing/2014/main" id="{8E9FC4FA-91EB-74F1-7A37-A3997B1497A9}"/>
              </a:ext>
            </a:extLst>
          </p:cNvPr>
          <p:cNvSpPr>
            <a:spLocks noGrp="1" noChangeArrowheads="1"/>
          </p:cNvSpPr>
          <p:nvPr>
            <p:ph type="title"/>
          </p:nvPr>
        </p:nvSpPr>
        <p:spPr>
          <a:xfrm>
            <a:off x="2819400" y="133350"/>
            <a:ext cx="2633663" cy="476250"/>
          </a:xfrm>
          <a:noFill/>
          <a:ln/>
        </p:spPr>
        <p:txBody>
          <a:bodyPr/>
          <a:lstStyle/>
          <a:p>
            <a:r>
              <a:rPr lang="en-US" altLang="en-US"/>
              <a:t>MOVEing Data</a:t>
            </a:r>
          </a:p>
        </p:txBody>
      </p:sp>
      <p:sp useBgFill="1">
        <p:nvSpPr>
          <p:cNvPr id="24590" name="Freeform 14">
            <a:extLst>
              <a:ext uri="{FF2B5EF4-FFF2-40B4-BE49-F238E27FC236}">
                <a16:creationId xmlns:a16="http://schemas.microsoft.com/office/drawing/2014/main" id="{BBC432C4-8B8A-14AC-ED23-C7AA816A6243}"/>
              </a:ext>
            </a:extLst>
          </p:cNvPr>
          <p:cNvSpPr>
            <a:spLocks/>
          </p:cNvSpPr>
          <p:nvPr/>
        </p:nvSpPr>
        <p:spPr bwMode="auto">
          <a:xfrm>
            <a:off x="965200" y="1041400"/>
            <a:ext cx="6605588" cy="534988"/>
          </a:xfrm>
          <a:custGeom>
            <a:avLst/>
            <a:gdLst>
              <a:gd name="T0" fmla="*/ 96 w 4161"/>
              <a:gd name="T1" fmla="*/ 280 h 337"/>
              <a:gd name="T2" fmla="*/ 168 w 4161"/>
              <a:gd name="T3" fmla="*/ 336 h 337"/>
              <a:gd name="T4" fmla="*/ 248 w 4161"/>
              <a:gd name="T5" fmla="*/ 304 h 337"/>
              <a:gd name="T6" fmla="*/ 328 w 4161"/>
              <a:gd name="T7" fmla="*/ 288 h 337"/>
              <a:gd name="T8" fmla="*/ 400 w 4161"/>
              <a:gd name="T9" fmla="*/ 296 h 337"/>
              <a:gd name="T10" fmla="*/ 480 w 4161"/>
              <a:gd name="T11" fmla="*/ 264 h 337"/>
              <a:gd name="T12" fmla="*/ 568 w 4161"/>
              <a:gd name="T13" fmla="*/ 248 h 337"/>
              <a:gd name="T14" fmla="*/ 664 w 4161"/>
              <a:gd name="T15" fmla="*/ 240 h 337"/>
              <a:gd name="T16" fmla="*/ 768 w 4161"/>
              <a:gd name="T17" fmla="*/ 216 h 337"/>
              <a:gd name="T18" fmla="*/ 848 w 4161"/>
              <a:gd name="T19" fmla="*/ 224 h 337"/>
              <a:gd name="T20" fmla="*/ 928 w 4161"/>
              <a:gd name="T21" fmla="*/ 272 h 337"/>
              <a:gd name="T22" fmla="*/ 992 w 4161"/>
              <a:gd name="T23" fmla="*/ 304 h 337"/>
              <a:gd name="T24" fmla="*/ 1080 w 4161"/>
              <a:gd name="T25" fmla="*/ 240 h 337"/>
              <a:gd name="T26" fmla="*/ 1152 w 4161"/>
              <a:gd name="T27" fmla="*/ 208 h 337"/>
              <a:gd name="T28" fmla="*/ 1224 w 4161"/>
              <a:gd name="T29" fmla="*/ 208 h 337"/>
              <a:gd name="T30" fmla="*/ 1312 w 4161"/>
              <a:gd name="T31" fmla="*/ 200 h 337"/>
              <a:gd name="T32" fmla="*/ 1424 w 4161"/>
              <a:gd name="T33" fmla="*/ 208 h 337"/>
              <a:gd name="T34" fmla="*/ 1504 w 4161"/>
              <a:gd name="T35" fmla="*/ 184 h 337"/>
              <a:gd name="T36" fmla="*/ 1552 w 4161"/>
              <a:gd name="T37" fmla="*/ 192 h 337"/>
              <a:gd name="T38" fmla="*/ 1632 w 4161"/>
              <a:gd name="T39" fmla="*/ 224 h 337"/>
              <a:gd name="T40" fmla="*/ 1712 w 4161"/>
              <a:gd name="T41" fmla="*/ 208 h 337"/>
              <a:gd name="T42" fmla="*/ 1800 w 4161"/>
              <a:gd name="T43" fmla="*/ 192 h 337"/>
              <a:gd name="T44" fmla="*/ 1912 w 4161"/>
              <a:gd name="T45" fmla="*/ 192 h 337"/>
              <a:gd name="T46" fmla="*/ 2000 w 4161"/>
              <a:gd name="T47" fmla="*/ 176 h 337"/>
              <a:gd name="T48" fmla="*/ 2088 w 4161"/>
              <a:gd name="T49" fmla="*/ 184 h 337"/>
              <a:gd name="T50" fmla="*/ 2208 w 4161"/>
              <a:gd name="T51" fmla="*/ 208 h 337"/>
              <a:gd name="T52" fmla="*/ 2304 w 4161"/>
              <a:gd name="T53" fmla="*/ 224 h 337"/>
              <a:gd name="T54" fmla="*/ 2384 w 4161"/>
              <a:gd name="T55" fmla="*/ 200 h 337"/>
              <a:gd name="T56" fmla="*/ 2464 w 4161"/>
              <a:gd name="T57" fmla="*/ 160 h 337"/>
              <a:gd name="T58" fmla="*/ 2504 w 4161"/>
              <a:gd name="T59" fmla="*/ 224 h 337"/>
              <a:gd name="T60" fmla="*/ 2592 w 4161"/>
              <a:gd name="T61" fmla="*/ 200 h 337"/>
              <a:gd name="T62" fmla="*/ 2672 w 4161"/>
              <a:gd name="T63" fmla="*/ 184 h 337"/>
              <a:gd name="T64" fmla="*/ 2760 w 4161"/>
              <a:gd name="T65" fmla="*/ 176 h 337"/>
              <a:gd name="T66" fmla="*/ 2840 w 4161"/>
              <a:gd name="T67" fmla="*/ 184 h 337"/>
              <a:gd name="T68" fmla="*/ 3024 w 4161"/>
              <a:gd name="T69" fmla="*/ 200 h 337"/>
              <a:gd name="T70" fmla="*/ 3120 w 4161"/>
              <a:gd name="T71" fmla="*/ 224 h 337"/>
              <a:gd name="T72" fmla="*/ 3176 w 4161"/>
              <a:gd name="T73" fmla="*/ 264 h 337"/>
              <a:gd name="T74" fmla="*/ 3272 w 4161"/>
              <a:gd name="T75" fmla="*/ 208 h 337"/>
              <a:gd name="T76" fmla="*/ 3344 w 4161"/>
              <a:gd name="T77" fmla="*/ 208 h 337"/>
              <a:gd name="T78" fmla="*/ 3424 w 4161"/>
              <a:gd name="T79" fmla="*/ 216 h 337"/>
              <a:gd name="T80" fmla="*/ 3504 w 4161"/>
              <a:gd name="T81" fmla="*/ 216 h 337"/>
              <a:gd name="T82" fmla="*/ 3624 w 4161"/>
              <a:gd name="T83" fmla="*/ 240 h 337"/>
              <a:gd name="T84" fmla="*/ 3728 w 4161"/>
              <a:gd name="T85" fmla="*/ 208 h 337"/>
              <a:gd name="T86" fmla="*/ 3808 w 4161"/>
              <a:gd name="T87" fmla="*/ 216 h 337"/>
              <a:gd name="T88" fmla="*/ 3880 w 4161"/>
              <a:gd name="T89" fmla="*/ 216 h 337"/>
              <a:gd name="T90" fmla="*/ 3960 w 4161"/>
              <a:gd name="T91" fmla="*/ 240 h 337"/>
              <a:gd name="T92" fmla="*/ 4040 w 4161"/>
              <a:gd name="T93" fmla="*/ 256 h 337"/>
              <a:gd name="T94" fmla="*/ 4112 w 4161"/>
              <a:gd name="T95" fmla="*/ 304 h 337"/>
              <a:gd name="T96" fmla="*/ 4160 w 4161"/>
              <a:gd name="T97" fmla="*/ 0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61" h="337">
                <a:moveTo>
                  <a:pt x="48" y="240"/>
                </a:moveTo>
                <a:lnTo>
                  <a:pt x="80" y="256"/>
                </a:lnTo>
                <a:lnTo>
                  <a:pt x="96" y="280"/>
                </a:lnTo>
                <a:lnTo>
                  <a:pt x="120" y="296"/>
                </a:lnTo>
                <a:lnTo>
                  <a:pt x="144" y="312"/>
                </a:lnTo>
                <a:lnTo>
                  <a:pt x="168" y="336"/>
                </a:lnTo>
                <a:lnTo>
                  <a:pt x="192" y="328"/>
                </a:lnTo>
                <a:lnTo>
                  <a:pt x="224" y="312"/>
                </a:lnTo>
                <a:lnTo>
                  <a:pt x="248" y="304"/>
                </a:lnTo>
                <a:lnTo>
                  <a:pt x="280" y="280"/>
                </a:lnTo>
                <a:lnTo>
                  <a:pt x="312" y="264"/>
                </a:lnTo>
                <a:lnTo>
                  <a:pt x="328" y="288"/>
                </a:lnTo>
                <a:lnTo>
                  <a:pt x="352" y="312"/>
                </a:lnTo>
                <a:lnTo>
                  <a:pt x="376" y="304"/>
                </a:lnTo>
                <a:lnTo>
                  <a:pt x="400" y="296"/>
                </a:lnTo>
                <a:lnTo>
                  <a:pt x="424" y="272"/>
                </a:lnTo>
                <a:lnTo>
                  <a:pt x="448" y="256"/>
                </a:lnTo>
                <a:lnTo>
                  <a:pt x="480" y="264"/>
                </a:lnTo>
                <a:lnTo>
                  <a:pt x="512" y="264"/>
                </a:lnTo>
                <a:lnTo>
                  <a:pt x="544" y="256"/>
                </a:lnTo>
                <a:lnTo>
                  <a:pt x="568" y="248"/>
                </a:lnTo>
                <a:lnTo>
                  <a:pt x="600" y="248"/>
                </a:lnTo>
                <a:lnTo>
                  <a:pt x="640" y="240"/>
                </a:lnTo>
                <a:lnTo>
                  <a:pt x="664" y="240"/>
                </a:lnTo>
                <a:lnTo>
                  <a:pt x="704" y="208"/>
                </a:lnTo>
                <a:lnTo>
                  <a:pt x="736" y="192"/>
                </a:lnTo>
                <a:lnTo>
                  <a:pt x="768" y="216"/>
                </a:lnTo>
                <a:lnTo>
                  <a:pt x="792" y="216"/>
                </a:lnTo>
                <a:lnTo>
                  <a:pt x="824" y="224"/>
                </a:lnTo>
                <a:lnTo>
                  <a:pt x="848" y="224"/>
                </a:lnTo>
                <a:lnTo>
                  <a:pt x="880" y="240"/>
                </a:lnTo>
                <a:lnTo>
                  <a:pt x="912" y="248"/>
                </a:lnTo>
                <a:lnTo>
                  <a:pt x="928" y="272"/>
                </a:lnTo>
                <a:lnTo>
                  <a:pt x="952" y="280"/>
                </a:lnTo>
                <a:lnTo>
                  <a:pt x="968" y="304"/>
                </a:lnTo>
                <a:lnTo>
                  <a:pt x="992" y="304"/>
                </a:lnTo>
                <a:lnTo>
                  <a:pt x="1024" y="288"/>
                </a:lnTo>
                <a:lnTo>
                  <a:pt x="1056" y="272"/>
                </a:lnTo>
                <a:lnTo>
                  <a:pt x="1080" y="240"/>
                </a:lnTo>
                <a:lnTo>
                  <a:pt x="1104" y="216"/>
                </a:lnTo>
                <a:lnTo>
                  <a:pt x="1120" y="192"/>
                </a:lnTo>
                <a:lnTo>
                  <a:pt x="1152" y="208"/>
                </a:lnTo>
                <a:lnTo>
                  <a:pt x="1176" y="224"/>
                </a:lnTo>
                <a:lnTo>
                  <a:pt x="1200" y="224"/>
                </a:lnTo>
                <a:lnTo>
                  <a:pt x="1224" y="208"/>
                </a:lnTo>
                <a:lnTo>
                  <a:pt x="1248" y="216"/>
                </a:lnTo>
                <a:lnTo>
                  <a:pt x="1280" y="216"/>
                </a:lnTo>
                <a:lnTo>
                  <a:pt x="1312" y="200"/>
                </a:lnTo>
                <a:lnTo>
                  <a:pt x="1336" y="208"/>
                </a:lnTo>
                <a:lnTo>
                  <a:pt x="1360" y="208"/>
                </a:lnTo>
                <a:lnTo>
                  <a:pt x="1424" y="208"/>
                </a:lnTo>
                <a:lnTo>
                  <a:pt x="1472" y="184"/>
                </a:lnTo>
                <a:lnTo>
                  <a:pt x="1496" y="160"/>
                </a:lnTo>
                <a:lnTo>
                  <a:pt x="1504" y="184"/>
                </a:lnTo>
                <a:lnTo>
                  <a:pt x="1528" y="176"/>
                </a:lnTo>
                <a:lnTo>
                  <a:pt x="1552" y="168"/>
                </a:lnTo>
                <a:lnTo>
                  <a:pt x="1552" y="192"/>
                </a:lnTo>
                <a:lnTo>
                  <a:pt x="1584" y="200"/>
                </a:lnTo>
                <a:lnTo>
                  <a:pt x="1608" y="216"/>
                </a:lnTo>
                <a:lnTo>
                  <a:pt x="1632" y="224"/>
                </a:lnTo>
                <a:lnTo>
                  <a:pt x="1656" y="216"/>
                </a:lnTo>
                <a:lnTo>
                  <a:pt x="1688" y="208"/>
                </a:lnTo>
                <a:lnTo>
                  <a:pt x="1712" y="208"/>
                </a:lnTo>
                <a:lnTo>
                  <a:pt x="1744" y="192"/>
                </a:lnTo>
                <a:lnTo>
                  <a:pt x="1768" y="192"/>
                </a:lnTo>
                <a:lnTo>
                  <a:pt x="1800" y="192"/>
                </a:lnTo>
                <a:lnTo>
                  <a:pt x="1832" y="192"/>
                </a:lnTo>
                <a:lnTo>
                  <a:pt x="1872" y="192"/>
                </a:lnTo>
                <a:lnTo>
                  <a:pt x="1912" y="192"/>
                </a:lnTo>
                <a:lnTo>
                  <a:pt x="1944" y="184"/>
                </a:lnTo>
                <a:lnTo>
                  <a:pt x="1968" y="184"/>
                </a:lnTo>
                <a:lnTo>
                  <a:pt x="2000" y="176"/>
                </a:lnTo>
                <a:lnTo>
                  <a:pt x="2032" y="176"/>
                </a:lnTo>
                <a:lnTo>
                  <a:pt x="2064" y="176"/>
                </a:lnTo>
                <a:lnTo>
                  <a:pt x="2088" y="184"/>
                </a:lnTo>
                <a:lnTo>
                  <a:pt x="2112" y="176"/>
                </a:lnTo>
                <a:lnTo>
                  <a:pt x="2160" y="184"/>
                </a:lnTo>
                <a:lnTo>
                  <a:pt x="2208" y="208"/>
                </a:lnTo>
                <a:lnTo>
                  <a:pt x="2256" y="224"/>
                </a:lnTo>
                <a:lnTo>
                  <a:pt x="2280" y="232"/>
                </a:lnTo>
                <a:lnTo>
                  <a:pt x="2304" y="224"/>
                </a:lnTo>
                <a:lnTo>
                  <a:pt x="2336" y="216"/>
                </a:lnTo>
                <a:lnTo>
                  <a:pt x="2360" y="208"/>
                </a:lnTo>
                <a:lnTo>
                  <a:pt x="2384" y="200"/>
                </a:lnTo>
                <a:lnTo>
                  <a:pt x="2408" y="176"/>
                </a:lnTo>
                <a:lnTo>
                  <a:pt x="2440" y="152"/>
                </a:lnTo>
                <a:lnTo>
                  <a:pt x="2464" y="160"/>
                </a:lnTo>
                <a:lnTo>
                  <a:pt x="2464" y="184"/>
                </a:lnTo>
                <a:lnTo>
                  <a:pt x="2480" y="208"/>
                </a:lnTo>
                <a:lnTo>
                  <a:pt x="2504" y="224"/>
                </a:lnTo>
                <a:lnTo>
                  <a:pt x="2528" y="216"/>
                </a:lnTo>
                <a:lnTo>
                  <a:pt x="2560" y="208"/>
                </a:lnTo>
                <a:lnTo>
                  <a:pt x="2592" y="200"/>
                </a:lnTo>
                <a:lnTo>
                  <a:pt x="2616" y="192"/>
                </a:lnTo>
                <a:lnTo>
                  <a:pt x="2640" y="184"/>
                </a:lnTo>
                <a:lnTo>
                  <a:pt x="2672" y="184"/>
                </a:lnTo>
                <a:lnTo>
                  <a:pt x="2704" y="176"/>
                </a:lnTo>
                <a:lnTo>
                  <a:pt x="2736" y="176"/>
                </a:lnTo>
                <a:lnTo>
                  <a:pt x="2760" y="176"/>
                </a:lnTo>
                <a:lnTo>
                  <a:pt x="2784" y="176"/>
                </a:lnTo>
                <a:lnTo>
                  <a:pt x="2816" y="176"/>
                </a:lnTo>
                <a:lnTo>
                  <a:pt x="2840" y="184"/>
                </a:lnTo>
                <a:lnTo>
                  <a:pt x="2872" y="192"/>
                </a:lnTo>
                <a:lnTo>
                  <a:pt x="2912" y="192"/>
                </a:lnTo>
                <a:lnTo>
                  <a:pt x="3024" y="200"/>
                </a:lnTo>
                <a:lnTo>
                  <a:pt x="3072" y="208"/>
                </a:lnTo>
                <a:lnTo>
                  <a:pt x="3096" y="208"/>
                </a:lnTo>
                <a:lnTo>
                  <a:pt x="3120" y="224"/>
                </a:lnTo>
                <a:lnTo>
                  <a:pt x="3144" y="240"/>
                </a:lnTo>
                <a:lnTo>
                  <a:pt x="3168" y="240"/>
                </a:lnTo>
                <a:lnTo>
                  <a:pt x="3176" y="264"/>
                </a:lnTo>
                <a:lnTo>
                  <a:pt x="3208" y="240"/>
                </a:lnTo>
                <a:lnTo>
                  <a:pt x="3248" y="216"/>
                </a:lnTo>
                <a:lnTo>
                  <a:pt x="3272" y="208"/>
                </a:lnTo>
                <a:lnTo>
                  <a:pt x="3296" y="208"/>
                </a:lnTo>
                <a:lnTo>
                  <a:pt x="3328" y="184"/>
                </a:lnTo>
                <a:lnTo>
                  <a:pt x="3344" y="208"/>
                </a:lnTo>
                <a:lnTo>
                  <a:pt x="3368" y="224"/>
                </a:lnTo>
                <a:lnTo>
                  <a:pt x="3400" y="216"/>
                </a:lnTo>
                <a:lnTo>
                  <a:pt x="3424" y="216"/>
                </a:lnTo>
                <a:lnTo>
                  <a:pt x="3448" y="216"/>
                </a:lnTo>
                <a:lnTo>
                  <a:pt x="3472" y="216"/>
                </a:lnTo>
                <a:lnTo>
                  <a:pt x="3504" y="216"/>
                </a:lnTo>
                <a:lnTo>
                  <a:pt x="3552" y="216"/>
                </a:lnTo>
                <a:lnTo>
                  <a:pt x="3592" y="232"/>
                </a:lnTo>
                <a:lnTo>
                  <a:pt x="3624" y="240"/>
                </a:lnTo>
                <a:lnTo>
                  <a:pt x="3648" y="240"/>
                </a:lnTo>
                <a:lnTo>
                  <a:pt x="3688" y="224"/>
                </a:lnTo>
                <a:lnTo>
                  <a:pt x="3728" y="208"/>
                </a:lnTo>
                <a:lnTo>
                  <a:pt x="3760" y="208"/>
                </a:lnTo>
                <a:lnTo>
                  <a:pt x="3784" y="200"/>
                </a:lnTo>
                <a:lnTo>
                  <a:pt x="3808" y="216"/>
                </a:lnTo>
                <a:lnTo>
                  <a:pt x="3832" y="240"/>
                </a:lnTo>
                <a:lnTo>
                  <a:pt x="3856" y="224"/>
                </a:lnTo>
                <a:lnTo>
                  <a:pt x="3880" y="216"/>
                </a:lnTo>
                <a:lnTo>
                  <a:pt x="3904" y="216"/>
                </a:lnTo>
                <a:lnTo>
                  <a:pt x="3928" y="224"/>
                </a:lnTo>
                <a:lnTo>
                  <a:pt x="3960" y="240"/>
                </a:lnTo>
                <a:lnTo>
                  <a:pt x="3984" y="272"/>
                </a:lnTo>
                <a:lnTo>
                  <a:pt x="4008" y="256"/>
                </a:lnTo>
                <a:lnTo>
                  <a:pt x="4040" y="256"/>
                </a:lnTo>
                <a:lnTo>
                  <a:pt x="4064" y="272"/>
                </a:lnTo>
                <a:lnTo>
                  <a:pt x="4088" y="280"/>
                </a:lnTo>
                <a:lnTo>
                  <a:pt x="4112" y="304"/>
                </a:lnTo>
                <a:lnTo>
                  <a:pt x="4136" y="320"/>
                </a:lnTo>
                <a:lnTo>
                  <a:pt x="4160" y="328"/>
                </a:lnTo>
                <a:lnTo>
                  <a:pt x="4160" y="0"/>
                </a:lnTo>
                <a:lnTo>
                  <a:pt x="0" y="32"/>
                </a:lnTo>
                <a:lnTo>
                  <a:pt x="48" y="240"/>
                </a:lnTo>
              </a:path>
            </a:pathLst>
          </a:custGeom>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useBgFill="1">
        <p:nvSpPr>
          <p:cNvPr id="24591" name="Freeform 15">
            <a:extLst>
              <a:ext uri="{FF2B5EF4-FFF2-40B4-BE49-F238E27FC236}">
                <a16:creationId xmlns:a16="http://schemas.microsoft.com/office/drawing/2014/main" id="{08FA1150-8659-3031-1F6F-62B485254043}"/>
              </a:ext>
            </a:extLst>
          </p:cNvPr>
          <p:cNvSpPr>
            <a:spLocks/>
          </p:cNvSpPr>
          <p:nvPr/>
        </p:nvSpPr>
        <p:spPr bwMode="auto">
          <a:xfrm>
            <a:off x="1016000" y="2260600"/>
            <a:ext cx="6605588" cy="534988"/>
          </a:xfrm>
          <a:custGeom>
            <a:avLst/>
            <a:gdLst>
              <a:gd name="T0" fmla="*/ 56 w 4161"/>
              <a:gd name="T1" fmla="*/ 232 h 337"/>
              <a:gd name="T2" fmla="*/ 136 w 4161"/>
              <a:gd name="T3" fmla="*/ 168 h 337"/>
              <a:gd name="T4" fmla="*/ 216 w 4161"/>
              <a:gd name="T5" fmla="*/ 184 h 337"/>
              <a:gd name="T6" fmla="*/ 296 w 4161"/>
              <a:gd name="T7" fmla="*/ 176 h 337"/>
              <a:gd name="T8" fmla="*/ 392 w 4161"/>
              <a:gd name="T9" fmla="*/ 160 h 337"/>
              <a:gd name="T10" fmla="*/ 472 w 4161"/>
              <a:gd name="T11" fmla="*/ 200 h 337"/>
              <a:gd name="T12" fmla="*/ 560 w 4161"/>
              <a:gd name="T13" fmla="*/ 168 h 337"/>
              <a:gd name="T14" fmla="*/ 632 w 4161"/>
              <a:gd name="T15" fmla="*/ 112 h 337"/>
              <a:gd name="T16" fmla="*/ 704 w 4161"/>
              <a:gd name="T17" fmla="*/ 104 h 337"/>
              <a:gd name="T18" fmla="*/ 784 w 4161"/>
              <a:gd name="T19" fmla="*/ 152 h 337"/>
              <a:gd name="T20" fmla="*/ 888 w 4161"/>
              <a:gd name="T21" fmla="*/ 120 h 337"/>
              <a:gd name="T22" fmla="*/ 936 w 4161"/>
              <a:gd name="T23" fmla="*/ 184 h 337"/>
              <a:gd name="T24" fmla="*/ 1080 w 4161"/>
              <a:gd name="T25" fmla="*/ 152 h 337"/>
              <a:gd name="T26" fmla="*/ 1192 w 4161"/>
              <a:gd name="T27" fmla="*/ 120 h 337"/>
              <a:gd name="T28" fmla="*/ 1376 w 4161"/>
              <a:gd name="T29" fmla="*/ 64 h 337"/>
              <a:gd name="T30" fmla="*/ 1408 w 4161"/>
              <a:gd name="T31" fmla="*/ 152 h 337"/>
              <a:gd name="T32" fmla="*/ 1496 w 4161"/>
              <a:gd name="T33" fmla="*/ 104 h 337"/>
              <a:gd name="T34" fmla="*/ 1576 w 4161"/>
              <a:gd name="T35" fmla="*/ 96 h 337"/>
              <a:gd name="T36" fmla="*/ 1648 w 4161"/>
              <a:gd name="T37" fmla="*/ 96 h 337"/>
              <a:gd name="T38" fmla="*/ 1736 w 4161"/>
              <a:gd name="T39" fmla="*/ 96 h 337"/>
              <a:gd name="T40" fmla="*/ 1808 w 4161"/>
              <a:gd name="T41" fmla="*/ 112 h 337"/>
              <a:gd name="T42" fmla="*/ 1904 w 4161"/>
              <a:gd name="T43" fmla="*/ 112 h 337"/>
              <a:gd name="T44" fmla="*/ 1960 w 4161"/>
              <a:gd name="T45" fmla="*/ 128 h 337"/>
              <a:gd name="T46" fmla="*/ 2040 w 4161"/>
              <a:gd name="T47" fmla="*/ 152 h 337"/>
              <a:gd name="T48" fmla="*/ 2120 w 4161"/>
              <a:gd name="T49" fmla="*/ 152 h 337"/>
              <a:gd name="T50" fmla="*/ 2200 w 4161"/>
              <a:gd name="T51" fmla="*/ 120 h 337"/>
              <a:gd name="T52" fmla="*/ 2296 w 4161"/>
              <a:gd name="T53" fmla="*/ 72 h 337"/>
              <a:gd name="T54" fmla="*/ 2392 w 4161"/>
              <a:gd name="T55" fmla="*/ 136 h 337"/>
              <a:gd name="T56" fmla="*/ 2464 w 4161"/>
              <a:gd name="T57" fmla="*/ 168 h 337"/>
              <a:gd name="T58" fmla="*/ 2544 w 4161"/>
              <a:gd name="T59" fmla="*/ 136 h 337"/>
              <a:gd name="T60" fmla="*/ 2616 w 4161"/>
              <a:gd name="T61" fmla="*/ 88 h 337"/>
              <a:gd name="T62" fmla="*/ 2720 w 4161"/>
              <a:gd name="T63" fmla="*/ 104 h 337"/>
              <a:gd name="T64" fmla="*/ 2808 w 4161"/>
              <a:gd name="T65" fmla="*/ 144 h 337"/>
              <a:gd name="T66" fmla="*/ 2904 w 4161"/>
              <a:gd name="T67" fmla="*/ 0 h 337"/>
              <a:gd name="T68" fmla="*/ 2936 w 4161"/>
              <a:gd name="T69" fmla="*/ 80 h 337"/>
              <a:gd name="T70" fmla="*/ 2968 w 4161"/>
              <a:gd name="T71" fmla="*/ 160 h 337"/>
              <a:gd name="T72" fmla="*/ 3040 w 4161"/>
              <a:gd name="T73" fmla="*/ 160 h 337"/>
              <a:gd name="T74" fmla="*/ 3088 w 4161"/>
              <a:gd name="T75" fmla="*/ 152 h 337"/>
              <a:gd name="T76" fmla="*/ 3168 w 4161"/>
              <a:gd name="T77" fmla="*/ 136 h 337"/>
              <a:gd name="T78" fmla="*/ 3256 w 4161"/>
              <a:gd name="T79" fmla="*/ 128 h 337"/>
              <a:gd name="T80" fmla="*/ 3352 w 4161"/>
              <a:gd name="T81" fmla="*/ 104 h 337"/>
              <a:gd name="T82" fmla="*/ 3424 w 4161"/>
              <a:gd name="T83" fmla="*/ 136 h 337"/>
              <a:gd name="T84" fmla="*/ 3520 w 4161"/>
              <a:gd name="T85" fmla="*/ 128 h 337"/>
              <a:gd name="T86" fmla="*/ 3608 w 4161"/>
              <a:gd name="T87" fmla="*/ 120 h 337"/>
              <a:gd name="T88" fmla="*/ 3704 w 4161"/>
              <a:gd name="T89" fmla="*/ 120 h 337"/>
              <a:gd name="T90" fmla="*/ 3792 w 4161"/>
              <a:gd name="T91" fmla="*/ 96 h 337"/>
              <a:gd name="T92" fmla="*/ 3872 w 4161"/>
              <a:gd name="T93" fmla="*/ 120 h 337"/>
              <a:gd name="T94" fmla="*/ 3952 w 4161"/>
              <a:gd name="T95" fmla="*/ 88 h 337"/>
              <a:gd name="T96" fmla="*/ 4160 w 4161"/>
              <a:gd name="T97" fmla="*/ 133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61" h="337">
                <a:moveTo>
                  <a:pt x="8" y="280"/>
                </a:moveTo>
                <a:lnTo>
                  <a:pt x="40" y="256"/>
                </a:lnTo>
                <a:lnTo>
                  <a:pt x="56" y="232"/>
                </a:lnTo>
                <a:lnTo>
                  <a:pt x="88" y="216"/>
                </a:lnTo>
                <a:lnTo>
                  <a:pt x="112" y="192"/>
                </a:lnTo>
                <a:lnTo>
                  <a:pt x="136" y="168"/>
                </a:lnTo>
                <a:lnTo>
                  <a:pt x="160" y="160"/>
                </a:lnTo>
                <a:lnTo>
                  <a:pt x="184" y="168"/>
                </a:lnTo>
                <a:lnTo>
                  <a:pt x="216" y="184"/>
                </a:lnTo>
                <a:lnTo>
                  <a:pt x="240" y="192"/>
                </a:lnTo>
                <a:lnTo>
                  <a:pt x="264" y="192"/>
                </a:lnTo>
                <a:lnTo>
                  <a:pt x="296" y="176"/>
                </a:lnTo>
                <a:lnTo>
                  <a:pt x="336" y="176"/>
                </a:lnTo>
                <a:lnTo>
                  <a:pt x="360" y="168"/>
                </a:lnTo>
                <a:lnTo>
                  <a:pt x="392" y="160"/>
                </a:lnTo>
                <a:lnTo>
                  <a:pt x="424" y="184"/>
                </a:lnTo>
                <a:lnTo>
                  <a:pt x="448" y="200"/>
                </a:lnTo>
                <a:lnTo>
                  <a:pt x="472" y="200"/>
                </a:lnTo>
                <a:lnTo>
                  <a:pt x="504" y="192"/>
                </a:lnTo>
                <a:lnTo>
                  <a:pt x="536" y="184"/>
                </a:lnTo>
                <a:lnTo>
                  <a:pt x="560" y="168"/>
                </a:lnTo>
                <a:lnTo>
                  <a:pt x="584" y="152"/>
                </a:lnTo>
                <a:lnTo>
                  <a:pt x="608" y="128"/>
                </a:lnTo>
                <a:lnTo>
                  <a:pt x="632" y="112"/>
                </a:lnTo>
                <a:lnTo>
                  <a:pt x="656" y="96"/>
                </a:lnTo>
                <a:lnTo>
                  <a:pt x="680" y="88"/>
                </a:lnTo>
                <a:lnTo>
                  <a:pt x="704" y="104"/>
                </a:lnTo>
                <a:lnTo>
                  <a:pt x="728" y="120"/>
                </a:lnTo>
                <a:lnTo>
                  <a:pt x="744" y="144"/>
                </a:lnTo>
                <a:lnTo>
                  <a:pt x="784" y="152"/>
                </a:lnTo>
                <a:lnTo>
                  <a:pt x="824" y="128"/>
                </a:lnTo>
                <a:lnTo>
                  <a:pt x="848" y="120"/>
                </a:lnTo>
                <a:lnTo>
                  <a:pt x="888" y="120"/>
                </a:lnTo>
                <a:lnTo>
                  <a:pt x="920" y="104"/>
                </a:lnTo>
                <a:lnTo>
                  <a:pt x="920" y="128"/>
                </a:lnTo>
                <a:lnTo>
                  <a:pt x="936" y="184"/>
                </a:lnTo>
                <a:lnTo>
                  <a:pt x="952" y="224"/>
                </a:lnTo>
                <a:lnTo>
                  <a:pt x="1032" y="168"/>
                </a:lnTo>
                <a:lnTo>
                  <a:pt x="1080" y="152"/>
                </a:lnTo>
                <a:lnTo>
                  <a:pt x="1112" y="152"/>
                </a:lnTo>
                <a:lnTo>
                  <a:pt x="1144" y="136"/>
                </a:lnTo>
                <a:lnTo>
                  <a:pt x="1192" y="120"/>
                </a:lnTo>
                <a:lnTo>
                  <a:pt x="1304" y="96"/>
                </a:lnTo>
                <a:lnTo>
                  <a:pt x="1352" y="72"/>
                </a:lnTo>
                <a:lnTo>
                  <a:pt x="1376" y="64"/>
                </a:lnTo>
                <a:lnTo>
                  <a:pt x="1384" y="88"/>
                </a:lnTo>
                <a:lnTo>
                  <a:pt x="1392" y="120"/>
                </a:lnTo>
                <a:lnTo>
                  <a:pt x="1408" y="152"/>
                </a:lnTo>
                <a:lnTo>
                  <a:pt x="1440" y="152"/>
                </a:lnTo>
                <a:lnTo>
                  <a:pt x="1472" y="120"/>
                </a:lnTo>
                <a:lnTo>
                  <a:pt x="1496" y="104"/>
                </a:lnTo>
                <a:lnTo>
                  <a:pt x="1528" y="88"/>
                </a:lnTo>
                <a:lnTo>
                  <a:pt x="1552" y="88"/>
                </a:lnTo>
                <a:lnTo>
                  <a:pt x="1576" y="96"/>
                </a:lnTo>
                <a:lnTo>
                  <a:pt x="1600" y="96"/>
                </a:lnTo>
                <a:lnTo>
                  <a:pt x="1624" y="96"/>
                </a:lnTo>
                <a:lnTo>
                  <a:pt x="1648" y="96"/>
                </a:lnTo>
                <a:lnTo>
                  <a:pt x="1688" y="104"/>
                </a:lnTo>
                <a:lnTo>
                  <a:pt x="1712" y="104"/>
                </a:lnTo>
                <a:lnTo>
                  <a:pt x="1736" y="96"/>
                </a:lnTo>
                <a:lnTo>
                  <a:pt x="1760" y="96"/>
                </a:lnTo>
                <a:lnTo>
                  <a:pt x="1784" y="120"/>
                </a:lnTo>
                <a:lnTo>
                  <a:pt x="1808" y="112"/>
                </a:lnTo>
                <a:lnTo>
                  <a:pt x="1840" y="112"/>
                </a:lnTo>
                <a:lnTo>
                  <a:pt x="1880" y="112"/>
                </a:lnTo>
                <a:lnTo>
                  <a:pt x="1904" y="112"/>
                </a:lnTo>
                <a:lnTo>
                  <a:pt x="1928" y="104"/>
                </a:lnTo>
                <a:lnTo>
                  <a:pt x="1936" y="128"/>
                </a:lnTo>
                <a:lnTo>
                  <a:pt x="1960" y="128"/>
                </a:lnTo>
                <a:lnTo>
                  <a:pt x="1984" y="136"/>
                </a:lnTo>
                <a:lnTo>
                  <a:pt x="2008" y="136"/>
                </a:lnTo>
                <a:lnTo>
                  <a:pt x="2040" y="152"/>
                </a:lnTo>
                <a:lnTo>
                  <a:pt x="2064" y="176"/>
                </a:lnTo>
                <a:lnTo>
                  <a:pt x="2096" y="160"/>
                </a:lnTo>
                <a:lnTo>
                  <a:pt x="2120" y="152"/>
                </a:lnTo>
                <a:lnTo>
                  <a:pt x="2144" y="144"/>
                </a:lnTo>
                <a:lnTo>
                  <a:pt x="2176" y="128"/>
                </a:lnTo>
                <a:lnTo>
                  <a:pt x="2200" y="120"/>
                </a:lnTo>
                <a:lnTo>
                  <a:pt x="2248" y="104"/>
                </a:lnTo>
                <a:lnTo>
                  <a:pt x="2272" y="80"/>
                </a:lnTo>
                <a:lnTo>
                  <a:pt x="2296" y="72"/>
                </a:lnTo>
                <a:lnTo>
                  <a:pt x="2328" y="104"/>
                </a:lnTo>
                <a:lnTo>
                  <a:pt x="2360" y="120"/>
                </a:lnTo>
                <a:lnTo>
                  <a:pt x="2392" y="136"/>
                </a:lnTo>
                <a:lnTo>
                  <a:pt x="2416" y="136"/>
                </a:lnTo>
                <a:lnTo>
                  <a:pt x="2440" y="144"/>
                </a:lnTo>
                <a:lnTo>
                  <a:pt x="2464" y="168"/>
                </a:lnTo>
                <a:lnTo>
                  <a:pt x="2496" y="168"/>
                </a:lnTo>
                <a:lnTo>
                  <a:pt x="2520" y="152"/>
                </a:lnTo>
                <a:lnTo>
                  <a:pt x="2544" y="136"/>
                </a:lnTo>
                <a:lnTo>
                  <a:pt x="2560" y="112"/>
                </a:lnTo>
                <a:lnTo>
                  <a:pt x="2592" y="96"/>
                </a:lnTo>
                <a:lnTo>
                  <a:pt x="2616" y="88"/>
                </a:lnTo>
                <a:lnTo>
                  <a:pt x="2648" y="88"/>
                </a:lnTo>
                <a:lnTo>
                  <a:pt x="2680" y="88"/>
                </a:lnTo>
                <a:lnTo>
                  <a:pt x="2720" y="104"/>
                </a:lnTo>
                <a:lnTo>
                  <a:pt x="2744" y="120"/>
                </a:lnTo>
                <a:lnTo>
                  <a:pt x="2784" y="136"/>
                </a:lnTo>
                <a:lnTo>
                  <a:pt x="2808" y="144"/>
                </a:lnTo>
                <a:lnTo>
                  <a:pt x="2832" y="160"/>
                </a:lnTo>
                <a:lnTo>
                  <a:pt x="2840" y="184"/>
                </a:lnTo>
                <a:lnTo>
                  <a:pt x="2904" y="0"/>
                </a:lnTo>
                <a:lnTo>
                  <a:pt x="2912" y="32"/>
                </a:lnTo>
                <a:lnTo>
                  <a:pt x="2920" y="56"/>
                </a:lnTo>
                <a:lnTo>
                  <a:pt x="2936" y="80"/>
                </a:lnTo>
                <a:lnTo>
                  <a:pt x="2944" y="112"/>
                </a:lnTo>
                <a:lnTo>
                  <a:pt x="2960" y="136"/>
                </a:lnTo>
                <a:lnTo>
                  <a:pt x="2968" y="160"/>
                </a:lnTo>
                <a:lnTo>
                  <a:pt x="2984" y="184"/>
                </a:lnTo>
                <a:lnTo>
                  <a:pt x="3008" y="176"/>
                </a:lnTo>
                <a:lnTo>
                  <a:pt x="3040" y="160"/>
                </a:lnTo>
                <a:lnTo>
                  <a:pt x="3064" y="136"/>
                </a:lnTo>
                <a:lnTo>
                  <a:pt x="3064" y="168"/>
                </a:lnTo>
                <a:lnTo>
                  <a:pt x="3088" y="152"/>
                </a:lnTo>
                <a:lnTo>
                  <a:pt x="3112" y="136"/>
                </a:lnTo>
                <a:lnTo>
                  <a:pt x="3136" y="120"/>
                </a:lnTo>
                <a:lnTo>
                  <a:pt x="3168" y="136"/>
                </a:lnTo>
                <a:lnTo>
                  <a:pt x="3200" y="152"/>
                </a:lnTo>
                <a:lnTo>
                  <a:pt x="3232" y="152"/>
                </a:lnTo>
                <a:lnTo>
                  <a:pt x="3256" y="128"/>
                </a:lnTo>
                <a:lnTo>
                  <a:pt x="3280" y="104"/>
                </a:lnTo>
                <a:lnTo>
                  <a:pt x="3312" y="96"/>
                </a:lnTo>
                <a:lnTo>
                  <a:pt x="3352" y="104"/>
                </a:lnTo>
                <a:lnTo>
                  <a:pt x="3376" y="120"/>
                </a:lnTo>
                <a:lnTo>
                  <a:pt x="3400" y="136"/>
                </a:lnTo>
                <a:lnTo>
                  <a:pt x="3424" y="136"/>
                </a:lnTo>
                <a:lnTo>
                  <a:pt x="3448" y="128"/>
                </a:lnTo>
                <a:lnTo>
                  <a:pt x="3480" y="120"/>
                </a:lnTo>
                <a:lnTo>
                  <a:pt x="3520" y="128"/>
                </a:lnTo>
                <a:lnTo>
                  <a:pt x="3544" y="120"/>
                </a:lnTo>
                <a:lnTo>
                  <a:pt x="3584" y="120"/>
                </a:lnTo>
                <a:lnTo>
                  <a:pt x="3608" y="120"/>
                </a:lnTo>
                <a:lnTo>
                  <a:pt x="3640" y="128"/>
                </a:lnTo>
                <a:lnTo>
                  <a:pt x="3664" y="136"/>
                </a:lnTo>
                <a:lnTo>
                  <a:pt x="3704" y="120"/>
                </a:lnTo>
                <a:lnTo>
                  <a:pt x="3728" y="112"/>
                </a:lnTo>
                <a:lnTo>
                  <a:pt x="3768" y="104"/>
                </a:lnTo>
                <a:lnTo>
                  <a:pt x="3792" y="96"/>
                </a:lnTo>
                <a:lnTo>
                  <a:pt x="3816" y="96"/>
                </a:lnTo>
                <a:lnTo>
                  <a:pt x="3848" y="120"/>
                </a:lnTo>
                <a:lnTo>
                  <a:pt x="3872" y="120"/>
                </a:lnTo>
                <a:lnTo>
                  <a:pt x="3896" y="120"/>
                </a:lnTo>
                <a:lnTo>
                  <a:pt x="3920" y="104"/>
                </a:lnTo>
                <a:lnTo>
                  <a:pt x="3952" y="88"/>
                </a:lnTo>
                <a:lnTo>
                  <a:pt x="3976" y="88"/>
                </a:lnTo>
                <a:lnTo>
                  <a:pt x="4008" y="72"/>
                </a:lnTo>
                <a:lnTo>
                  <a:pt x="4160" y="133"/>
                </a:lnTo>
                <a:lnTo>
                  <a:pt x="4152" y="312"/>
                </a:lnTo>
                <a:lnTo>
                  <a:pt x="0" y="336"/>
                </a:lnTo>
              </a:path>
            </a:pathLst>
          </a:custGeom>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592" name="Rectangle 16">
            <a:extLst>
              <a:ext uri="{FF2B5EF4-FFF2-40B4-BE49-F238E27FC236}">
                <a16:creationId xmlns:a16="http://schemas.microsoft.com/office/drawing/2014/main" id="{0676ACB9-7238-5C17-7128-6836C67B22C1}"/>
              </a:ext>
            </a:extLst>
          </p:cNvPr>
          <p:cNvSpPr>
            <a:spLocks noGrp="1" noChangeArrowheads="1"/>
          </p:cNvSpPr>
          <p:nvPr>
            <p:ph type="body" idx="1"/>
          </p:nvPr>
        </p:nvSpPr>
        <p:spPr>
          <a:xfrm>
            <a:off x="2032000" y="4046538"/>
            <a:ext cx="3384550" cy="476250"/>
          </a:xfrm>
          <a:noFill/>
          <a:ln/>
        </p:spPr>
        <p:txBody>
          <a:bodyPr wrap="none">
            <a:spAutoFit/>
          </a:bodyPr>
          <a:lstStyle/>
          <a:p>
            <a:pPr>
              <a:spcBef>
                <a:spcPct val="0"/>
              </a:spcBef>
              <a:buFont typeface="Wingdings" panose="05000000000000000000" pitchFamily="2" charset="2"/>
              <a:buNone/>
            </a:pPr>
            <a:r>
              <a:rPr lang="en-US" altLang="en-US" sz="2800">
                <a:solidFill>
                  <a:schemeClr val="accent2"/>
                </a:solidFill>
                <a:latin typeface="Courier New" panose="02070309020205020404" pitchFamily="49" charset="0"/>
              </a:rPr>
              <a:t>C O U G H L A N</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34" name="Group 10">
            <a:extLst>
              <a:ext uri="{FF2B5EF4-FFF2-40B4-BE49-F238E27FC236}">
                <a16:creationId xmlns:a16="http://schemas.microsoft.com/office/drawing/2014/main" id="{BD5507DB-1CCC-65F0-3347-11D689C667B9}"/>
              </a:ext>
            </a:extLst>
          </p:cNvPr>
          <p:cNvGrpSpPr>
            <a:grpSpLocks/>
          </p:cNvGrpSpPr>
          <p:nvPr/>
        </p:nvGrpSpPr>
        <p:grpSpPr bwMode="auto">
          <a:xfrm>
            <a:off x="2019300" y="4059238"/>
            <a:ext cx="3454400" cy="457200"/>
            <a:chOff x="1272" y="2557"/>
            <a:chExt cx="2176" cy="288"/>
          </a:xfrm>
        </p:grpSpPr>
        <p:sp>
          <p:nvSpPr>
            <p:cNvPr id="26626" name="Rectangle 2">
              <a:extLst>
                <a:ext uri="{FF2B5EF4-FFF2-40B4-BE49-F238E27FC236}">
                  <a16:creationId xmlns:a16="http://schemas.microsoft.com/office/drawing/2014/main" id="{38985994-9E1E-C0CF-E7CB-66F80B66C40A}"/>
                </a:ext>
              </a:extLst>
            </p:cNvPr>
            <p:cNvSpPr>
              <a:spLocks noChangeArrowheads="1"/>
            </p:cNvSpPr>
            <p:nvPr/>
          </p:nvSpPr>
          <p:spPr bwMode="auto">
            <a:xfrm>
              <a:off x="1272"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27" name="Rectangle 3">
              <a:extLst>
                <a:ext uri="{FF2B5EF4-FFF2-40B4-BE49-F238E27FC236}">
                  <a16:creationId xmlns:a16="http://schemas.microsoft.com/office/drawing/2014/main" id="{9451FC87-3BE4-0D0E-368E-4E66539DEC3E}"/>
                </a:ext>
              </a:extLst>
            </p:cNvPr>
            <p:cNvSpPr>
              <a:spLocks noChangeArrowheads="1"/>
            </p:cNvSpPr>
            <p:nvPr/>
          </p:nvSpPr>
          <p:spPr bwMode="auto">
            <a:xfrm>
              <a:off x="1544"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28" name="Rectangle 4">
              <a:extLst>
                <a:ext uri="{FF2B5EF4-FFF2-40B4-BE49-F238E27FC236}">
                  <a16:creationId xmlns:a16="http://schemas.microsoft.com/office/drawing/2014/main" id="{1A0707F8-4789-6F4F-6281-50A3F9FBB7B4}"/>
                </a:ext>
              </a:extLst>
            </p:cNvPr>
            <p:cNvSpPr>
              <a:spLocks noChangeArrowheads="1"/>
            </p:cNvSpPr>
            <p:nvPr/>
          </p:nvSpPr>
          <p:spPr bwMode="auto">
            <a:xfrm>
              <a:off x="1816"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29" name="Rectangle 5">
              <a:extLst>
                <a:ext uri="{FF2B5EF4-FFF2-40B4-BE49-F238E27FC236}">
                  <a16:creationId xmlns:a16="http://schemas.microsoft.com/office/drawing/2014/main" id="{68640375-8804-AF4F-FBBE-F8C0474782A7}"/>
                </a:ext>
              </a:extLst>
            </p:cNvPr>
            <p:cNvSpPr>
              <a:spLocks noChangeArrowheads="1"/>
            </p:cNvSpPr>
            <p:nvPr/>
          </p:nvSpPr>
          <p:spPr bwMode="auto">
            <a:xfrm>
              <a:off x="2096"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0" name="Rectangle 6">
              <a:extLst>
                <a:ext uri="{FF2B5EF4-FFF2-40B4-BE49-F238E27FC236}">
                  <a16:creationId xmlns:a16="http://schemas.microsoft.com/office/drawing/2014/main" id="{A08AD5E0-3928-65B8-A1A8-7AA0BD81FFD4}"/>
                </a:ext>
              </a:extLst>
            </p:cNvPr>
            <p:cNvSpPr>
              <a:spLocks noChangeArrowheads="1"/>
            </p:cNvSpPr>
            <p:nvPr/>
          </p:nvSpPr>
          <p:spPr bwMode="auto">
            <a:xfrm>
              <a:off x="2368"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1" name="Rectangle 7">
              <a:extLst>
                <a:ext uri="{FF2B5EF4-FFF2-40B4-BE49-F238E27FC236}">
                  <a16:creationId xmlns:a16="http://schemas.microsoft.com/office/drawing/2014/main" id="{4B43F98E-44E8-FBAA-38DE-DD65E7B32D36}"/>
                </a:ext>
              </a:extLst>
            </p:cNvPr>
            <p:cNvSpPr>
              <a:spLocks noChangeArrowheads="1"/>
            </p:cNvSpPr>
            <p:nvPr/>
          </p:nvSpPr>
          <p:spPr bwMode="auto">
            <a:xfrm>
              <a:off x="2640"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2" name="Rectangle 8">
              <a:extLst>
                <a:ext uri="{FF2B5EF4-FFF2-40B4-BE49-F238E27FC236}">
                  <a16:creationId xmlns:a16="http://schemas.microsoft.com/office/drawing/2014/main" id="{B5505A29-2DDA-0BF2-6040-F58A7310E3B1}"/>
                </a:ext>
              </a:extLst>
            </p:cNvPr>
            <p:cNvSpPr>
              <a:spLocks noChangeArrowheads="1"/>
            </p:cNvSpPr>
            <p:nvPr/>
          </p:nvSpPr>
          <p:spPr bwMode="auto">
            <a:xfrm>
              <a:off x="2904"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33" name="Rectangle 9">
              <a:extLst>
                <a:ext uri="{FF2B5EF4-FFF2-40B4-BE49-F238E27FC236}">
                  <a16:creationId xmlns:a16="http://schemas.microsoft.com/office/drawing/2014/main" id="{A60CC0B2-A188-E019-3DEE-1175956EDA78}"/>
                </a:ext>
              </a:extLst>
            </p:cNvPr>
            <p:cNvSpPr>
              <a:spLocks noChangeArrowheads="1"/>
            </p:cNvSpPr>
            <p:nvPr/>
          </p:nvSpPr>
          <p:spPr bwMode="auto">
            <a:xfrm>
              <a:off x="3176"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6635" name="Rectangle 11">
            <a:extLst>
              <a:ext uri="{FF2B5EF4-FFF2-40B4-BE49-F238E27FC236}">
                <a16:creationId xmlns:a16="http://schemas.microsoft.com/office/drawing/2014/main" id="{D3C9932F-49E0-64A8-06F3-C0BDE74660F8}"/>
              </a:ext>
            </a:extLst>
          </p:cNvPr>
          <p:cNvSpPr>
            <a:spLocks noGrp="1" noChangeArrowheads="1"/>
          </p:cNvSpPr>
          <p:nvPr>
            <p:ph type="body" idx="1"/>
          </p:nvPr>
        </p:nvSpPr>
        <p:spPr>
          <a:xfrm>
            <a:off x="2032000" y="4046538"/>
            <a:ext cx="3384550" cy="476250"/>
          </a:xfrm>
          <a:noFill/>
          <a:ln/>
        </p:spPr>
        <p:txBody>
          <a:bodyPr wrap="none">
            <a:spAutoFit/>
          </a:bodyPr>
          <a:lstStyle/>
          <a:p>
            <a:pPr>
              <a:spcBef>
                <a:spcPct val="0"/>
              </a:spcBef>
              <a:buFont typeface="Wingdings" panose="05000000000000000000" pitchFamily="2" charset="2"/>
              <a:buNone/>
            </a:pPr>
            <a:r>
              <a:rPr lang="en-US" altLang="en-US" sz="2800">
                <a:solidFill>
                  <a:schemeClr val="accent2"/>
                </a:solidFill>
                <a:latin typeface="Courier New" panose="02070309020205020404" pitchFamily="49" charset="0"/>
              </a:rPr>
              <a:t>R Y A N        </a:t>
            </a:r>
          </a:p>
        </p:txBody>
      </p:sp>
      <p:sp>
        <p:nvSpPr>
          <p:cNvPr id="26636" name="Rectangle 12">
            <a:extLst>
              <a:ext uri="{FF2B5EF4-FFF2-40B4-BE49-F238E27FC236}">
                <a16:creationId xmlns:a16="http://schemas.microsoft.com/office/drawing/2014/main" id="{A1A23D6C-9AF9-6379-01A7-B0DA8909B01C}"/>
              </a:ext>
            </a:extLst>
          </p:cNvPr>
          <p:cNvSpPr>
            <a:spLocks noChangeArrowheads="1"/>
          </p:cNvSpPr>
          <p:nvPr/>
        </p:nvSpPr>
        <p:spPr bwMode="auto">
          <a:xfrm>
            <a:off x="1147763" y="1198563"/>
            <a:ext cx="6262687" cy="1419225"/>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lIns="381000" tIns="46038" rIns="381000"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br>
              <a:rPr lang="en-US" altLang="en-US" sz="2400" b="1">
                <a:solidFill>
                  <a:schemeClr val="folHlink"/>
                </a:solidFill>
                <a:effectLst/>
                <a:latin typeface="Courier New" panose="02070309020205020404" pitchFamily="49" charset="0"/>
              </a:rPr>
            </a:br>
            <a:r>
              <a:rPr lang="en-US" altLang="en-US" sz="2400" b="1">
                <a:solidFill>
                  <a:schemeClr val="accent2"/>
                </a:solidFill>
                <a:effectLst>
                  <a:outerShdw blurRad="38100" dist="38100" dir="2700000" algn="tl">
                    <a:srgbClr val="000000"/>
                  </a:outerShdw>
                </a:effectLst>
                <a:latin typeface="Courier New" panose="02070309020205020404" pitchFamily="49" charset="0"/>
              </a:rPr>
              <a:t>MOVE “RYAN” TO Surname.</a:t>
            </a:r>
            <a:endParaRPr lang="en-US" altLang="en-US" sz="2400" b="1">
              <a:solidFill>
                <a:schemeClr val="folHlink"/>
              </a:solidFill>
              <a:effectLst/>
              <a:latin typeface="Courier New" panose="02070309020205020404" pitchFamily="49" charset="0"/>
            </a:endParaRPr>
          </a:p>
          <a:p>
            <a:pPr>
              <a:lnSpc>
                <a:spcPct val="90000"/>
              </a:lnSpc>
            </a:pPr>
            <a:r>
              <a:rPr lang="en-US" altLang="en-US" sz="2400" b="1">
                <a:solidFill>
                  <a:schemeClr val="folHlink"/>
                </a:solidFill>
                <a:effectLst/>
                <a:latin typeface="Courier New" panose="02070309020205020404" pitchFamily="49" charset="0"/>
              </a:rPr>
              <a:t>MOVE “FITZPATRICK” TO Surname.</a:t>
            </a:r>
            <a:br>
              <a:rPr lang="en-US" altLang="en-US" sz="2400" b="1">
                <a:solidFill>
                  <a:schemeClr val="folHlink"/>
                </a:solidFill>
                <a:effectLst/>
                <a:latin typeface="Courier New" panose="02070309020205020404" pitchFamily="49" charset="0"/>
              </a:rPr>
            </a:br>
            <a:endParaRPr lang="en-US" altLang="en-US" sz="2400" b="1">
              <a:solidFill>
                <a:schemeClr val="folHlink"/>
              </a:solidFill>
              <a:effectLst/>
              <a:latin typeface="Courier New" panose="02070309020205020404" pitchFamily="49" charset="0"/>
            </a:endParaRPr>
          </a:p>
        </p:txBody>
      </p:sp>
      <p:sp>
        <p:nvSpPr>
          <p:cNvPr id="26637" name="Rectangle 13">
            <a:extLst>
              <a:ext uri="{FF2B5EF4-FFF2-40B4-BE49-F238E27FC236}">
                <a16:creationId xmlns:a16="http://schemas.microsoft.com/office/drawing/2014/main" id="{7FA3CED3-522A-AF31-DE18-E2C0136D48C5}"/>
              </a:ext>
            </a:extLst>
          </p:cNvPr>
          <p:cNvSpPr>
            <a:spLocks noChangeArrowheads="1"/>
          </p:cNvSpPr>
          <p:nvPr/>
        </p:nvSpPr>
        <p:spPr bwMode="auto">
          <a:xfrm>
            <a:off x="1774825" y="3625850"/>
            <a:ext cx="4116388"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400" b="1">
                <a:effectLst/>
                <a:latin typeface="Courier New" panose="02070309020205020404" pitchFamily="49" charset="0"/>
              </a:rPr>
              <a:t>01 Surname	PIC X(8).</a:t>
            </a:r>
          </a:p>
        </p:txBody>
      </p:sp>
      <p:sp>
        <p:nvSpPr>
          <p:cNvPr id="26638" name="Rectangle 14">
            <a:extLst>
              <a:ext uri="{FF2B5EF4-FFF2-40B4-BE49-F238E27FC236}">
                <a16:creationId xmlns:a16="http://schemas.microsoft.com/office/drawing/2014/main" id="{A369D1B4-1ADE-5741-80E3-93A98D42D274}"/>
              </a:ext>
            </a:extLst>
          </p:cNvPr>
          <p:cNvSpPr>
            <a:spLocks noGrp="1" noChangeArrowheads="1"/>
          </p:cNvSpPr>
          <p:nvPr>
            <p:ph type="title"/>
          </p:nvPr>
        </p:nvSpPr>
        <p:spPr>
          <a:xfrm>
            <a:off x="2819400" y="133350"/>
            <a:ext cx="2633663" cy="476250"/>
          </a:xfrm>
          <a:noFill/>
          <a:ln/>
        </p:spPr>
        <p:txBody>
          <a:bodyPr/>
          <a:lstStyle/>
          <a:p>
            <a:r>
              <a:rPr lang="en-US" altLang="en-US"/>
              <a:t>MOVEing Data</a:t>
            </a:r>
          </a:p>
        </p:txBody>
      </p:sp>
      <p:sp useBgFill="1">
        <p:nvSpPr>
          <p:cNvPr id="26639" name="Freeform 15">
            <a:extLst>
              <a:ext uri="{FF2B5EF4-FFF2-40B4-BE49-F238E27FC236}">
                <a16:creationId xmlns:a16="http://schemas.microsoft.com/office/drawing/2014/main" id="{54729569-A86B-4356-96E2-49C01473AD25}"/>
              </a:ext>
            </a:extLst>
          </p:cNvPr>
          <p:cNvSpPr>
            <a:spLocks/>
          </p:cNvSpPr>
          <p:nvPr/>
        </p:nvSpPr>
        <p:spPr bwMode="auto">
          <a:xfrm>
            <a:off x="965200" y="1041400"/>
            <a:ext cx="6605588" cy="534988"/>
          </a:xfrm>
          <a:custGeom>
            <a:avLst/>
            <a:gdLst>
              <a:gd name="T0" fmla="*/ 96 w 4161"/>
              <a:gd name="T1" fmla="*/ 280 h 337"/>
              <a:gd name="T2" fmla="*/ 168 w 4161"/>
              <a:gd name="T3" fmla="*/ 336 h 337"/>
              <a:gd name="T4" fmla="*/ 248 w 4161"/>
              <a:gd name="T5" fmla="*/ 304 h 337"/>
              <a:gd name="T6" fmla="*/ 328 w 4161"/>
              <a:gd name="T7" fmla="*/ 288 h 337"/>
              <a:gd name="T8" fmla="*/ 400 w 4161"/>
              <a:gd name="T9" fmla="*/ 296 h 337"/>
              <a:gd name="T10" fmla="*/ 480 w 4161"/>
              <a:gd name="T11" fmla="*/ 264 h 337"/>
              <a:gd name="T12" fmla="*/ 568 w 4161"/>
              <a:gd name="T13" fmla="*/ 248 h 337"/>
              <a:gd name="T14" fmla="*/ 664 w 4161"/>
              <a:gd name="T15" fmla="*/ 240 h 337"/>
              <a:gd name="T16" fmla="*/ 768 w 4161"/>
              <a:gd name="T17" fmla="*/ 216 h 337"/>
              <a:gd name="T18" fmla="*/ 848 w 4161"/>
              <a:gd name="T19" fmla="*/ 224 h 337"/>
              <a:gd name="T20" fmla="*/ 928 w 4161"/>
              <a:gd name="T21" fmla="*/ 272 h 337"/>
              <a:gd name="T22" fmla="*/ 992 w 4161"/>
              <a:gd name="T23" fmla="*/ 304 h 337"/>
              <a:gd name="T24" fmla="*/ 1080 w 4161"/>
              <a:gd name="T25" fmla="*/ 240 h 337"/>
              <a:gd name="T26" fmla="*/ 1152 w 4161"/>
              <a:gd name="T27" fmla="*/ 208 h 337"/>
              <a:gd name="T28" fmla="*/ 1224 w 4161"/>
              <a:gd name="T29" fmla="*/ 208 h 337"/>
              <a:gd name="T30" fmla="*/ 1312 w 4161"/>
              <a:gd name="T31" fmla="*/ 200 h 337"/>
              <a:gd name="T32" fmla="*/ 1424 w 4161"/>
              <a:gd name="T33" fmla="*/ 208 h 337"/>
              <a:gd name="T34" fmla="*/ 1504 w 4161"/>
              <a:gd name="T35" fmla="*/ 184 h 337"/>
              <a:gd name="T36" fmla="*/ 1552 w 4161"/>
              <a:gd name="T37" fmla="*/ 192 h 337"/>
              <a:gd name="T38" fmla="*/ 1632 w 4161"/>
              <a:gd name="T39" fmla="*/ 224 h 337"/>
              <a:gd name="T40" fmla="*/ 1712 w 4161"/>
              <a:gd name="T41" fmla="*/ 208 h 337"/>
              <a:gd name="T42" fmla="*/ 1800 w 4161"/>
              <a:gd name="T43" fmla="*/ 192 h 337"/>
              <a:gd name="T44" fmla="*/ 1912 w 4161"/>
              <a:gd name="T45" fmla="*/ 192 h 337"/>
              <a:gd name="T46" fmla="*/ 2000 w 4161"/>
              <a:gd name="T47" fmla="*/ 176 h 337"/>
              <a:gd name="T48" fmla="*/ 2088 w 4161"/>
              <a:gd name="T49" fmla="*/ 184 h 337"/>
              <a:gd name="T50" fmla="*/ 2208 w 4161"/>
              <a:gd name="T51" fmla="*/ 208 h 337"/>
              <a:gd name="T52" fmla="*/ 2304 w 4161"/>
              <a:gd name="T53" fmla="*/ 224 h 337"/>
              <a:gd name="T54" fmla="*/ 2384 w 4161"/>
              <a:gd name="T55" fmla="*/ 200 h 337"/>
              <a:gd name="T56" fmla="*/ 2464 w 4161"/>
              <a:gd name="T57" fmla="*/ 160 h 337"/>
              <a:gd name="T58" fmla="*/ 2504 w 4161"/>
              <a:gd name="T59" fmla="*/ 224 h 337"/>
              <a:gd name="T60" fmla="*/ 2592 w 4161"/>
              <a:gd name="T61" fmla="*/ 200 h 337"/>
              <a:gd name="T62" fmla="*/ 2672 w 4161"/>
              <a:gd name="T63" fmla="*/ 184 h 337"/>
              <a:gd name="T64" fmla="*/ 2760 w 4161"/>
              <a:gd name="T65" fmla="*/ 176 h 337"/>
              <a:gd name="T66" fmla="*/ 2840 w 4161"/>
              <a:gd name="T67" fmla="*/ 184 h 337"/>
              <a:gd name="T68" fmla="*/ 3024 w 4161"/>
              <a:gd name="T69" fmla="*/ 200 h 337"/>
              <a:gd name="T70" fmla="*/ 3120 w 4161"/>
              <a:gd name="T71" fmla="*/ 224 h 337"/>
              <a:gd name="T72" fmla="*/ 3176 w 4161"/>
              <a:gd name="T73" fmla="*/ 264 h 337"/>
              <a:gd name="T74" fmla="*/ 3272 w 4161"/>
              <a:gd name="T75" fmla="*/ 208 h 337"/>
              <a:gd name="T76" fmla="*/ 3344 w 4161"/>
              <a:gd name="T77" fmla="*/ 208 h 337"/>
              <a:gd name="T78" fmla="*/ 3424 w 4161"/>
              <a:gd name="T79" fmla="*/ 216 h 337"/>
              <a:gd name="T80" fmla="*/ 3504 w 4161"/>
              <a:gd name="T81" fmla="*/ 216 h 337"/>
              <a:gd name="T82" fmla="*/ 3624 w 4161"/>
              <a:gd name="T83" fmla="*/ 240 h 337"/>
              <a:gd name="T84" fmla="*/ 3728 w 4161"/>
              <a:gd name="T85" fmla="*/ 208 h 337"/>
              <a:gd name="T86" fmla="*/ 3808 w 4161"/>
              <a:gd name="T87" fmla="*/ 216 h 337"/>
              <a:gd name="T88" fmla="*/ 3880 w 4161"/>
              <a:gd name="T89" fmla="*/ 216 h 337"/>
              <a:gd name="T90" fmla="*/ 3960 w 4161"/>
              <a:gd name="T91" fmla="*/ 240 h 337"/>
              <a:gd name="T92" fmla="*/ 4040 w 4161"/>
              <a:gd name="T93" fmla="*/ 256 h 337"/>
              <a:gd name="T94" fmla="*/ 4112 w 4161"/>
              <a:gd name="T95" fmla="*/ 304 h 337"/>
              <a:gd name="T96" fmla="*/ 4160 w 4161"/>
              <a:gd name="T97" fmla="*/ 0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61" h="337">
                <a:moveTo>
                  <a:pt x="48" y="240"/>
                </a:moveTo>
                <a:lnTo>
                  <a:pt x="80" y="256"/>
                </a:lnTo>
                <a:lnTo>
                  <a:pt x="96" y="280"/>
                </a:lnTo>
                <a:lnTo>
                  <a:pt x="120" y="296"/>
                </a:lnTo>
                <a:lnTo>
                  <a:pt x="144" y="312"/>
                </a:lnTo>
                <a:lnTo>
                  <a:pt x="168" y="336"/>
                </a:lnTo>
                <a:lnTo>
                  <a:pt x="192" y="328"/>
                </a:lnTo>
                <a:lnTo>
                  <a:pt x="224" y="312"/>
                </a:lnTo>
                <a:lnTo>
                  <a:pt x="248" y="304"/>
                </a:lnTo>
                <a:lnTo>
                  <a:pt x="280" y="280"/>
                </a:lnTo>
                <a:lnTo>
                  <a:pt x="312" y="264"/>
                </a:lnTo>
                <a:lnTo>
                  <a:pt x="328" y="288"/>
                </a:lnTo>
                <a:lnTo>
                  <a:pt x="352" y="312"/>
                </a:lnTo>
                <a:lnTo>
                  <a:pt x="376" y="304"/>
                </a:lnTo>
                <a:lnTo>
                  <a:pt x="400" y="296"/>
                </a:lnTo>
                <a:lnTo>
                  <a:pt x="424" y="272"/>
                </a:lnTo>
                <a:lnTo>
                  <a:pt x="448" y="256"/>
                </a:lnTo>
                <a:lnTo>
                  <a:pt x="480" y="264"/>
                </a:lnTo>
                <a:lnTo>
                  <a:pt x="512" y="264"/>
                </a:lnTo>
                <a:lnTo>
                  <a:pt x="544" y="256"/>
                </a:lnTo>
                <a:lnTo>
                  <a:pt x="568" y="248"/>
                </a:lnTo>
                <a:lnTo>
                  <a:pt x="600" y="248"/>
                </a:lnTo>
                <a:lnTo>
                  <a:pt x="640" y="240"/>
                </a:lnTo>
                <a:lnTo>
                  <a:pt x="664" y="240"/>
                </a:lnTo>
                <a:lnTo>
                  <a:pt x="704" y="208"/>
                </a:lnTo>
                <a:lnTo>
                  <a:pt x="736" y="192"/>
                </a:lnTo>
                <a:lnTo>
                  <a:pt x="768" y="216"/>
                </a:lnTo>
                <a:lnTo>
                  <a:pt x="792" y="216"/>
                </a:lnTo>
                <a:lnTo>
                  <a:pt x="824" y="224"/>
                </a:lnTo>
                <a:lnTo>
                  <a:pt x="848" y="224"/>
                </a:lnTo>
                <a:lnTo>
                  <a:pt x="880" y="240"/>
                </a:lnTo>
                <a:lnTo>
                  <a:pt x="912" y="248"/>
                </a:lnTo>
                <a:lnTo>
                  <a:pt x="928" y="272"/>
                </a:lnTo>
                <a:lnTo>
                  <a:pt x="952" y="280"/>
                </a:lnTo>
                <a:lnTo>
                  <a:pt x="968" y="304"/>
                </a:lnTo>
                <a:lnTo>
                  <a:pt x="992" y="304"/>
                </a:lnTo>
                <a:lnTo>
                  <a:pt x="1024" y="288"/>
                </a:lnTo>
                <a:lnTo>
                  <a:pt x="1056" y="272"/>
                </a:lnTo>
                <a:lnTo>
                  <a:pt x="1080" y="240"/>
                </a:lnTo>
                <a:lnTo>
                  <a:pt x="1104" y="216"/>
                </a:lnTo>
                <a:lnTo>
                  <a:pt x="1120" y="192"/>
                </a:lnTo>
                <a:lnTo>
                  <a:pt x="1152" y="208"/>
                </a:lnTo>
                <a:lnTo>
                  <a:pt x="1176" y="224"/>
                </a:lnTo>
                <a:lnTo>
                  <a:pt x="1200" y="224"/>
                </a:lnTo>
                <a:lnTo>
                  <a:pt x="1224" y="208"/>
                </a:lnTo>
                <a:lnTo>
                  <a:pt x="1248" y="216"/>
                </a:lnTo>
                <a:lnTo>
                  <a:pt x="1280" y="216"/>
                </a:lnTo>
                <a:lnTo>
                  <a:pt x="1312" y="200"/>
                </a:lnTo>
                <a:lnTo>
                  <a:pt x="1336" y="208"/>
                </a:lnTo>
                <a:lnTo>
                  <a:pt x="1360" y="208"/>
                </a:lnTo>
                <a:lnTo>
                  <a:pt x="1424" y="208"/>
                </a:lnTo>
                <a:lnTo>
                  <a:pt x="1472" y="184"/>
                </a:lnTo>
                <a:lnTo>
                  <a:pt x="1496" y="160"/>
                </a:lnTo>
                <a:lnTo>
                  <a:pt x="1504" y="184"/>
                </a:lnTo>
                <a:lnTo>
                  <a:pt x="1528" y="176"/>
                </a:lnTo>
                <a:lnTo>
                  <a:pt x="1552" y="168"/>
                </a:lnTo>
                <a:lnTo>
                  <a:pt x="1552" y="192"/>
                </a:lnTo>
                <a:lnTo>
                  <a:pt x="1584" y="200"/>
                </a:lnTo>
                <a:lnTo>
                  <a:pt x="1608" y="216"/>
                </a:lnTo>
                <a:lnTo>
                  <a:pt x="1632" y="224"/>
                </a:lnTo>
                <a:lnTo>
                  <a:pt x="1656" y="216"/>
                </a:lnTo>
                <a:lnTo>
                  <a:pt x="1688" y="208"/>
                </a:lnTo>
                <a:lnTo>
                  <a:pt x="1712" y="208"/>
                </a:lnTo>
                <a:lnTo>
                  <a:pt x="1744" y="192"/>
                </a:lnTo>
                <a:lnTo>
                  <a:pt x="1768" y="192"/>
                </a:lnTo>
                <a:lnTo>
                  <a:pt x="1800" y="192"/>
                </a:lnTo>
                <a:lnTo>
                  <a:pt x="1832" y="192"/>
                </a:lnTo>
                <a:lnTo>
                  <a:pt x="1872" y="192"/>
                </a:lnTo>
                <a:lnTo>
                  <a:pt x="1912" y="192"/>
                </a:lnTo>
                <a:lnTo>
                  <a:pt x="1944" y="184"/>
                </a:lnTo>
                <a:lnTo>
                  <a:pt x="1968" y="184"/>
                </a:lnTo>
                <a:lnTo>
                  <a:pt x="2000" y="176"/>
                </a:lnTo>
                <a:lnTo>
                  <a:pt x="2032" y="176"/>
                </a:lnTo>
                <a:lnTo>
                  <a:pt x="2064" y="176"/>
                </a:lnTo>
                <a:lnTo>
                  <a:pt x="2088" y="184"/>
                </a:lnTo>
                <a:lnTo>
                  <a:pt x="2112" y="176"/>
                </a:lnTo>
                <a:lnTo>
                  <a:pt x="2160" y="184"/>
                </a:lnTo>
                <a:lnTo>
                  <a:pt x="2208" y="208"/>
                </a:lnTo>
                <a:lnTo>
                  <a:pt x="2256" y="224"/>
                </a:lnTo>
                <a:lnTo>
                  <a:pt x="2280" y="232"/>
                </a:lnTo>
                <a:lnTo>
                  <a:pt x="2304" y="224"/>
                </a:lnTo>
                <a:lnTo>
                  <a:pt x="2336" y="216"/>
                </a:lnTo>
                <a:lnTo>
                  <a:pt x="2360" y="208"/>
                </a:lnTo>
                <a:lnTo>
                  <a:pt x="2384" y="200"/>
                </a:lnTo>
                <a:lnTo>
                  <a:pt x="2408" y="176"/>
                </a:lnTo>
                <a:lnTo>
                  <a:pt x="2440" y="152"/>
                </a:lnTo>
                <a:lnTo>
                  <a:pt x="2464" y="160"/>
                </a:lnTo>
                <a:lnTo>
                  <a:pt x="2464" y="184"/>
                </a:lnTo>
                <a:lnTo>
                  <a:pt x="2480" y="208"/>
                </a:lnTo>
                <a:lnTo>
                  <a:pt x="2504" y="224"/>
                </a:lnTo>
                <a:lnTo>
                  <a:pt x="2528" y="216"/>
                </a:lnTo>
                <a:lnTo>
                  <a:pt x="2560" y="208"/>
                </a:lnTo>
                <a:lnTo>
                  <a:pt x="2592" y="200"/>
                </a:lnTo>
                <a:lnTo>
                  <a:pt x="2616" y="192"/>
                </a:lnTo>
                <a:lnTo>
                  <a:pt x="2640" y="184"/>
                </a:lnTo>
                <a:lnTo>
                  <a:pt x="2672" y="184"/>
                </a:lnTo>
                <a:lnTo>
                  <a:pt x="2704" y="176"/>
                </a:lnTo>
                <a:lnTo>
                  <a:pt x="2736" y="176"/>
                </a:lnTo>
                <a:lnTo>
                  <a:pt x="2760" y="176"/>
                </a:lnTo>
                <a:lnTo>
                  <a:pt x="2784" y="176"/>
                </a:lnTo>
                <a:lnTo>
                  <a:pt x="2816" y="176"/>
                </a:lnTo>
                <a:lnTo>
                  <a:pt x="2840" y="184"/>
                </a:lnTo>
                <a:lnTo>
                  <a:pt x="2872" y="192"/>
                </a:lnTo>
                <a:lnTo>
                  <a:pt x="2912" y="192"/>
                </a:lnTo>
                <a:lnTo>
                  <a:pt x="3024" y="200"/>
                </a:lnTo>
                <a:lnTo>
                  <a:pt x="3072" y="208"/>
                </a:lnTo>
                <a:lnTo>
                  <a:pt x="3096" y="208"/>
                </a:lnTo>
                <a:lnTo>
                  <a:pt x="3120" y="224"/>
                </a:lnTo>
                <a:lnTo>
                  <a:pt x="3144" y="240"/>
                </a:lnTo>
                <a:lnTo>
                  <a:pt x="3168" y="240"/>
                </a:lnTo>
                <a:lnTo>
                  <a:pt x="3176" y="264"/>
                </a:lnTo>
                <a:lnTo>
                  <a:pt x="3208" y="240"/>
                </a:lnTo>
                <a:lnTo>
                  <a:pt x="3248" y="216"/>
                </a:lnTo>
                <a:lnTo>
                  <a:pt x="3272" y="208"/>
                </a:lnTo>
                <a:lnTo>
                  <a:pt x="3296" y="208"/>
                </a:lnTo>
                <a:lnTo>
                  <a:pt x="3328" y="184"/>
                </a:lnTo>
                <a:lnTo>
                  <a:pt x="3344" y="208"/>
                </a:lnTo>
                <a:lnTo>
                  <a:pt x="3368" y="224"/>
                </a:lnTo>
                <a:lnTo>
                  <a:pt x="3400" y="216"/>
                </a:lnTo>
                <a:lnTo>
                  <a:pt x="3424" y="216"/>
                </a:lnTo>
                <a:lnTo>
                  <a:pt x="3448" y="216"/>
                </a:lnTo>
                <a:lnTo>
                  <a:pt x="3472" y="216"/>
                </a:lnTo>
                <a:lnTo>
                  <a:pt x="3504" y="216"/>
                </a:lnTo>
                <a:lnTo>
                  <a:pt x="3552" y="216"/>
                </a:lnTo>
                <a:lnTo>
                  <a:pt x="3592" y="232"/>
                </a:lnTo>
                <a:lnTo>
                  <a:pt x="3624" y="240"/>
                </a:lnTo>
                <a:lnTo>
                  <a:pt x="3648" y="240"/>
                </a:lnTo>
                <a:lnTo>
                  <a:pt x="3688" y="224"/>
                </a:lnTo>
                <a:lnTo>
                  <a:pt x="3728" y="208"/>
                </a:lnTo>
                <a:lnTo>
                  <a:pt x="3760" y="208"/>
                </a:lnTo>
                <a:lnTo>
                  <a:pt x="3784" y="200"/>
                </a:lnTo>
                <a:lnTo>
                  <a:pt x="3808" y="216"/>
                </a:lnTo>
                <a:lnTo>
                  <a:pt x="3832" y="240"/>
                </a:lnTo>
                <a:lnTo>
                  <a:pt x="3856" y="224"/>
                </a:lnTo>
                <a:lnTo>
                  <a:pt x="3880" y="216"/>
                </a:lnTo>
                <a:lnTo>
                  <a:pt x="3904" y="216"/>
                </a:lnTo>
                <a:lnTo>
                  <a:pt x="3928" y="224"/>
                </a:lnTo>
                <a:lnTo>
                  <a:pt x="3960" y="240"/>
                </a:lnTo>
                <a:lnTo>
                  <a:pt x="3984" y="272"/>
                </a:lnTo>
                <a:lnTo>
                  <a:pt x="4008" y="256"/>
                </a:lnTo>
                <a:lnTo>
                  <a:pt x="4040" y="256"/>
                </a:lnTo>
                <a:lnTo>
                  <a:pt x="4064" y="272"/>
                </a:lnTo>
                <a:lnTo>
                  <a:pt x="4088" y="280"/>
                </a:lnTo>
                <a:lnTo>
                  <a:pt x="4112" y="304"/>
                </a:lnTo>
                <a:lnTo>
                  <a:pt x="4136" y="320"/>
                </a:lnTo>
                <a:lnTo>
                  <a:pt x="4160" y="328"/>
                </a:lnTo>
                <a:lnTo>
                  <a:pt x="4160" y="0"/>
                </a:lnTo>
                <a:lnTo>
                  <a:pt x="0" y="32"/>
                </a:lnTo>
                <a:lnTo>
                  <a:pt x="48" y="240"/>
                </a:lnTo>
              </a:path>
            </a:pathLst>
          </a:custGeom>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useBgFill="1">
        <p:nvSpPr>
          <p:cNvPr id="26640" name="Freeform 16">
            <a:extLst>
              <a:ext uri="{FF2B5EF4-FFF2-40B4-BE49-F238E27FC236}">
                <a16:creationId xmlns:a16="http://schemas.microsoft.com/office/drawing/2014/main" id="{E6792C0E-7C92-9A82-0547-1C2E3DA8C5C5}"/>
              </a:ext>
            </a:extLst>
          </p:cNvPr>
          <p:cNvSpPr>
            <a:spLocks/>
          </p:cNvSpPr>
          <p:nvPr/>
        </p:nvSpPr>
        <p:spPr bwMode="auto">
          <a:xfrm>
            <a:off x="1016000" y="2260600"/>
            <a:ext cx="6605588" cy="534988"/>
          </a:xfrm>
          <a:custGeom>
            <a:avLst/>
            <a:gdLst>
              <a:gd name="T0" fmla="*/ 56 w 4161"/>
              <a:gd name="T1" fmla="*/ 232 h 337"/>
              <a:gd name="T2" fmla="*/ 136 w 4161"/>
              <a:gd name="T3" fmla="*/ 168 h 337"/>
              <a:gd name="T4" fmla="*/ 216 w 4161"/>
              <a:gd name="T5" fmla="*/ 184 h 337"/>
              <a:gd name="T6" fmla="*/ 296 w 4161"/>
              <a:gd name="T7" fmla="*/ 176 h 337"/>
              <a:gd name="T8" fmla="*/ 392 w 4161"/>
              <a:gd name="T9" fmla="*/ 160 h 337"/>
              <a:gd name="T10" fmla="*/ 472 w 4161"/>
              <a:gd name="T11" fmla="*/ 200 h 337"/>
              <a:gd name="T12" fmla="*/ 560 w 4161"/>
              <a:gd name="T13" fmla="*/ 168 h 337"/>
              <a:gd name="T14" fmla="*/ 632 w 4161"/>
              <a:gd name="T15" fmla="*/ 112 h 337"/>
              <a:gd name="T16" fmla="*/ 704 w 4161"/>
              <a:gd name="T17" fmla="*/ 104 h 337"/>
              <a:gd name="T18" fmla="*/ 784 w 4161"/>
              <a:gd name="T19" fmla="*/ 152 h 337"/>
              <a:gd name="T20" fmla="*/ 888 w 4161"/>
              <a:gd name="T21" fmla="*/ 120 h 337"/>
              <a:gd name="T22" fmla="*/ 936 w 4161"/>
              <a:gd name="T23" fmla="*/ 184 h 337"/>
              <a:gd name="T24" fmla="*/ 1080 w 4161"/>
              <a:gd name="T25" fmla="*/ 152 h 337"/>
              <a:gd name="T26" fmla="*/ 1192 w 4161"/>
              <a:gd name="T27" fmla="*/ 120 h 337"/>
              <a:gd name="T28" fmla="*/ 1376 w 4161"/>
              <a:gd name="T29" fmla="*/ 64 h 337"/>
              <a:gd name="T30" fmla="*/ 1408 w 4161"/>
              <a:gd name="T31" fmla="*/ 152 h 337"/>
              <a:gd name="T32" fmla="*/ 1496 w 4161"/>
              <a:gd name="T33" fmla="*/ 104 h 337"/>
              <a:gd name="T34" fmla="*/ 1576 w 4161"/>
              <a:gd name="T35" fmla="*/ 96 h 337"/>
              <a:gd name="T36" fmla="*/ 1648 w 4161"/>
              <a:gd name="T37" fmla="*/ 96 h 337"/>
              <a:gd name="T38" fmla="*/ 1736 w 4161"/>
              <a:gd name="T39" fmla="*/ 96 h 337"/>
              <a:gd name="T40" fmla="*/ 1808 w 4161"/>
              <a:gd name="T41" fmla="*/ 112 h 337"/>
              <a:gd name="T42" fmla="*/ 1904 w 4161"/>
              <a:gd name="T43" fmla="*/ 112 h 337"/>
              <a:gd name="T44" fmla="*/ 1960 w 4161"/>
              <a:gd name="T45" fmla="*/ 128 h 337"/>
              <a:gd name="T46" fmla="*/ 2040 w 4161"/>
              <a:gd name="T47" fmla="*/ 152 h 337"/>
              <a:gd name="T48" fmla="*/ 2120 w 4161"/>
              <a:gd name="T49" fmla="*/ 152 h 337"/>
              <a:gd name="T50" fmla="*/ 2200 w 4161"/>
              <a:gd name="T51" fmla="*/ 120 h 337"/>
              <a:gd name="T52" fmla="*/ 2296 w 4161"/>
              <a:gd name="T53" fmla="*/ 72 h 337"/>
              <a:gd name="T54" fmla="*/ 2392 w 4161"/>
              <a:gd name="T55" fmla="*/ 136 h 337"/>
              <a:gd name="T56" fmla="*/ 2464 w 4161"/>
              <a:gd name="T57" fmla="*/ 168 h 337"/>
              <a:gd name="T58" fmla="*/ 2544 w 4161"/>
              <a:gd name="T59" fmla="*/ 136 h 337"/>
              <a:gd name="T60" fmla="*/ 2616 w 4161"/>
              <a:gd name="T61" fmla="*/ 88 h 337"/>
              <a:gd name="T62" fmla="*/ 2720 w 4161"/>
              <a:gd name="T63" fmla="*/ 104 h 337"/>
              <a:gd name="T64" fmla="*/ 2808 w 4161"/>
              <a:gd name="T65" fmla="*/ 144 h 337"/>
              <a:gd name="T66" fmla="*/ 2904 w 4161"/>
              <a:gd name="T67" fmla="*/ 0 h 337"/>
              <a:gd name="T68" fmla="*/ 2936 w 4161"/>
              <a:gd name="T69" fmla="*/ 80 h 337"/>
              <a:gd name="T70" fmla="*/ 2968 w 4161"/>
              <a:gd name="T71" fmla="*/ 160 h 337"/>
              <a:gd name="T72" fmla="*/ 3040 w 4161"/>
              <a:gd name="T73" fmla="*/ 160 h 337"/>
              <a:gd name="T74" fmla="*/ 3088 w 4161"/>
              <a:gd name="T75" fmla="*/ 152 h 337"/>
              <a:gd name="T76" fmla="*/ 3168 w 4161"/>
              <a:gd name="T77" fmla="*/ 136 h 337"/>
              <a:gd name="T78" fmla="*/ 3256 w 4161"/>
              <a:gd name="T79" fmla="*/ 128 h 337"/>
              <a:gd name="T80" fmla="*/ 3352 w 4161"/>
              <a:gd name="T81" fmla="*/ 104 h 337"/>
              <a:gd name="T82" fmla="*/ 3424 w 4161"/>
              <a:gd name="T83" fmla="*/ 136 h 337"/>
              <a:gd name="T84" fmla="*/ 3520 w 4161"/>
              <a:gd name="T85" fmla="*/ 128 h 337"/>
              <a:gd name="T86" fmla="*/ 3608 w 4161"/>
              <a:gd name="T87" fmla="*/ 120 h 337"/>
              <a:gd name="T88" fmla="*/ 3704 w 4161"/>
              <a:gd name="T89" fmla="*/ 120 h 337"/>
              <a:gd name="T90" fmla="*/ 3792 w 4161"/>
              <a:gd name="T91" fmla="*/ 96 h 337"/>
              <a:gd name="T92" fmla="*/ 3872 w 4161"/>
              <a:gd name="T93" fmla="*/ 120 h 337"/>
              <a:gd name="T94" fmla="*/ 3952 w 4161"/>
              <a:gd name="T95" fmla="*/ 88 h 337"/>
              <a:gd name="T96" fmla="*/ 4160 w 4161"/>
              <a:gd name="T97" fmla="*/ 133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61" h="337">
                <a:moveTo>
                  <a:pt x="8" y="280"/>
                </a:moveTo>
                <a:lnTo>
                  <a:pt x="40" y="256"/>
                </a:lnTo>
                <a:lnTo>
                  <a:pt x="56" y="232"/>
                </a:lnTo>
                <a:lnTo>
                  <a:pt x="88" y="216"/>
                </a:lnTo>
                <a:lnTo>
                  <a:pt x="112" y="192"/>
                </a:lnTo>
                <a:lnTo>
                  <a:pt x="136" y="168"/>
                </a:lnTo>
                <a:lnTo>
                  <a:pt x="160" y="160"/>
                </a:lnTo>
                <a:lnTo>
                  <a:pt x="184" y="168"/>
                </a:lnTo>
                <a:lnTo>
                  <a:pt x="216" y="184"/>
                </a:lnTo>
                <a:lnTo>
                  <a:pt x="240" y="192"/>
                </a:lnTo>
                <a:lnTo>
                  <a:pt x="264" y="192"/>
                </a:lnTo>
                <a:lnTo>
                  <a:pt x="296" y="176"/>
                </a:lnTo>
                <a:lnTo>
                  <a:pt x="336" y="176"/>
                </a:lnTo>
                <a:lnTo>
                  <a:pt x="360" y="168"/>
                </a:lnTo>
                <a:lnTo>
                  <a:pt x="392" y="160"/>
                </a:lnTo>
                <a:lnTo>
                  <a:pt x="424" y="184"/>
                </a:lnTo>
                <a:lnTo>
                  <a:pt x="448" y="200"/>
                </a:lnTo>
                <a:lnTo>
                  <a:pt x="472" y="200"/>
                </a:lnTo>
                <a:lnTo>
                  <a:pt x="504" y="192"/>
                </a:lnTo>
                <a:lnTo>
                  <a:pt x="536" y="184"/>
                </a:lnTo>
                <a:lnTo>
                  <a:pt x="560" y="168"/>
                </a:lnTo>
                <a:lnTo>
                  <a:pt x="584" y="152"/>
                </a:lnTo>
                <a:lnTo>
                  <a:pt x="608" y="128"/>
                </a:lnTo>
                <a:lnTo>
                  <a:pt x="632" y="112"/>
                </a:lnTo>
                <a:lnTo>
                  <a:pt x="656" y="96"/>
                </a:lnTo>
                <a:lnTo>
                  <a:pt x="680" y="88"/>
                </a:lnTo>
                <a:lnTo>
                  <a:pt x="704" y="104"/>
                </a:lnTo>
                <a:lnTo>
                  <a:pt x="728" y="120"/>
                </a:lnTo>
                <a:lnTo>
                  <a:pt x="744" y="144"/>
                </a:lnTo>
                <a:lnTo>
                  <a:pt x="784" y="152"/>
                </a:lnTo>
                <a:lnTo>
                  <a:pt x="824" y="128"/>
                </a:lnTo>
                <a:lnTo>
                  <a:pt x="848" y="120"/>
                </a:lnTo>
                <a:lnTo>
                  <a:pt x="888" y="120"/>
                </a:lnTo>
                <a:lnTo>
                  <a:pt x="920" y="104"/>
                </a:lnTo>
                <a:lnTo>
                  <a:pt x="920" y="128"/>
                </a:lnTo>
                <a:lnTo>
                  <a:pt x="936" y="184"/>
                </a:lnTo>
                <a:lnTo>
                  <a:pt x="952" y="224"/>
                </a:lnTo>
                <a:lnTo>
                  <a:pt x="1032" y="168"/>
                </a:lnTo>
                <a:lnTo>
                  <a:pt x="1080" y="152"/>
                </a:lnTo>
                <a:lnTo>
                  <a:pt x="1112" y="152"/>
                </a:lnTo>
                <a:lnTo>
                  <a:pt x="1144" y="136"/>
                </a:lnTo>
                <a:lnTo>
                  <a:pt x="1192" y="120"/>
                </a:lnTo>
                <a:lnTo>
                  <a:pt x="1304" y="96"/>
                </a:lnTo>
                <a:lnTo>
                  <a:pt x="1352" y="72"/>
                </a:lnTo>
                <a:lnTo>
                  <a:pt x="1376" y="64"/>
                </a:lnTo>
                <a:lnTo>
                  <a:pt x="1384" y="88"/>
                </a:lnTo>
                <a:lnTo>
                  <a:pt x="1392" y="120"/>
                </a:lnTo>
                <a:lnTo>
                  <a:pt x="1408" y="152"/>
                </a:lnTo>
                <a:lnTo>
                  <a:pt x="1440" y="152"/>
                </a:lnTo>
                <a:lnTo>
                  <a:pt x="1472" y="120"/>
                </a:lnTo>
                <a:lnTo>
                  <a:pt x="1496" y="104"/>
                </a:lnTo>
                <a:lnTo>
                  <a:pt x="1528" y="88"/>
                </a:lnTo>
                <a:lnTo>
                  <a:pt x="1552" y="88"/>
                </a:lnTo>
                <a:lnTo>
                  <a:pt x="1576" y="96"/>
                </a:lnTo>
                <a:lnTo>
                  <a:pt x="1600" y="96"/>
                </a:lnTo>
                <a:lnTo>
                  <a:pt x="1624" y="96"/>
                </a:lnTo>
                <a:lnTo>
                  <a:pt x="1648" y="96"/>
                </a:lnTo>
                <a:lnTo>
                  <a:pt x="1688" y="104"/>
                </a:lnTo>
                <a:lnTo>
                  <a:pt x="1712" y="104"/>
                </a:lnTo>
                <a:lnTo>
                  <a:pt x="1736" y="96"/>
                </a:lnTo>
                <a:lnTo>
                  <a:pt x="1760" y="96"/>
                </a:lnTo>
                <a:lnTo>
                  <a:pt x="1784" y="120"/>
                </a:lnTo>
                <a:lnTo>
                  <a:pt x="1808" y="112"/>
                </a:lnTo>
                <a:lnTo>
                  <a:pt x="1840" y="112"/>
                </a:lnTo>
                <a:lnTo>
                  <a:pt x="1880" y="112"/>
                </a:lnTo>
                <a:lnTo>
                  <a:pt x="1904" y="112"/>
                </a:lnTo>
                <a:lnTo>
                  <a:pt x="1928" y="104"/>
                </a:lnTo>
                <a:lnTo>
                  <a:pt x="1936" y="128"/>
                </a:lnTo>
                <a:lnTo>
                  <a:pt x="1960" y="128"/>
                </a:lnTo>
                <a:lnTo>
                  <a:pt x="1984" y="136"/>
                </a:lnTo>
                <a:lnTo>
                  <a:pt x="2008" y="136"/>
                </a:lnTo>
                <a:lnTo>
                  <a:pt x="2040" y="152"/>
                </a:lnTo>
                <a:lnTo>
                  <a:pt x="2064" y="176"/>
                </a:lnTo>
                <a:lnTo>
                  <a:pt x="2096" y="160"/>
                </a:lnTo>
                <a:lnTo>
                  <a:pt x="2120" y="152"/>
                </a:lnTo>
                <a:lnTo>
                  <a:pt x="2144" y="144"/>
                </a:lnTo>
                <a:lnTo>
                  <a:pt x="2176" y="128"/>
                </a:lnTo>
                <a:lnTo>
                  <a:pt x="2200" y="120"/>
                </a:lnTo>
                <a:lnTo>
                  <a:pt x="2248" y="104"/>
                </a:lnTo>
                <a:lnTo>
                  <a:pt x="2272" y="80"/>
                </a:lnTo>
                <a:lnTo>
                  <a:pt x="2296" y="72"/>
                </a:lnTo>
                <a:lnTo>
                  <a:pt x="2328" y="104"/>
                </a:lnTo>
                <a:lnTo>
                  <a:pt x="2360" y="120"/>
                </a:lnTo>
                <a:lnTo>
                  <a:pt x="2392" y="136"/>
                </a:lnTo>
                <a:lnTo>
                  <a:pt x="2416" y="136"/>
                </a:lnTo>
                <a:lnTo>
                  <a:pt x="2440" y="144"/>
                </a:lnTo>
                <a:lnTo>
                  <a:pt x="2464" y="168"/>
                </a:lnTo>
                <a:lnTo>
                  <a:pt x="2496" y="168"/>
                </a:lnTo>
                <a:lnTo>
                  <a:pt x="2520" y="152"/>
                </a:lnTo>
                <a:lnTo>
                  <a:pt x="2544" y="136"/>
                </a:lnTo>
                <a:lnTo>
                  <a:pt x="2560" y="112"/>
                </a:lnTo>
                <a:lnTo>
                  <a:pt x="2592" y="96"/>
                </a:lnTo>
                <a:lnTo>
                  <a:pt x="2616" y="88"/>
                </a:lnTo>
                <a:lnTo>
                  <a:pt x="2648" y="88"/>
                </a:lnTo>
                <a:lnTo>
                  <a:pt x="2680" y="88"/>
                </a:lnTo>
                <a:lnTo>
                  <a:pt x="2720" y="104"/>
                </a:lnTo>
                <a:lnTo>
                  <a:pt x="2744" y="120"/>
                </a:lnTo>
                <a:lnTo>
                  <a:pt x="2784" y="136"/>
                </a:lnTo>
                <a:lnTo>
                  <a:pt x="2808" y="144"/>
                </a:lnTo>
                <a:lnTo>
                  <a:pt x="2832" y="160"/>
                </a:lnTo>
                <a:lnTo>
                  <a:pt x="2840" y="184"/>
                </a:lnTo>
                <a:lnTo>
                  <a:pt x="2904" y="0"/>
                </a:lnTo>
                <a:lnTo>
                  <a:pt x="2912" y="32"/>
                </a:lnTo>
                <a:lnTo>
                  <a:pt x="2920" y="56"/>
                </a:lnTo>
                <a:lnTo>
                  <a:pt x="2936" y="80"/>
                </a:lnTo>
                <a:lnTo>
                  <a:pt x="2944" y="112"/>
                </a:lnTo>
                <a:lnTo>
                  <a:pt x="2960" y="136"/>
                </a:lnTo>
                <a:lnTo>
                  <a:pt x="2968" y="160"/>
                </a:lnTo>
                <a:lnTo>
                  <a:pt x="2984" y="184"/>
                </a:lnTo>
                <a:lnTo>
                  <a:pt x="3008" y="176"/>
                </a:lnTo>
                <a:lnTo>
                  <a:pt x="3040" y="160"/>
                </a:lnTo>
                <a:lnTo>
                  <a:pt x="3064" y="136"/>
                </a:lnTo>
                <a:lnTo>
                  <a:pt x="3064" y="168"/>
                </a:lnTo>
                <a:lnTo>
                  <a:pt x="3088" y="152"/>
                </a:lnTo>
                <a:lnTo>
                  <a:pt x="3112" y="136"/>
                </a:lnTo>
                <a:lnTo>
                  <a:pt x="3136" y="120"/>
                </a:lnTo>
                <a:lnTo>
                  <a:pt x="3168" y="136"/>
                </a:lnTo>
                <a:lnTo>
                  <a:pt x="3200" y="152"/>
                </a:lnTo>
                <a:lnTo>
                  <a:pt x="3232" y="152"/>
                </a:lnTo>
                <a:lnTo>
                  <a:pt x="3256" y="128"/>
                </a:lnTo>
                <a:lnTo>
                  <a:pt x="3280" y="104"/>
                </a:lnTo>
                <a:lnTo>
                  <a:pt x="3312" y="96"/>
                </a:lnTo>
                <a:lnTo>
                  <a:pt x="3352" y="104"/>
                </a:lnTo>
                <a:lnTo>
                  <a:pt x="3376" y="120"/>
                </a:lnTo>
                <a:lnTo>
                  <a:pt x="3400" y="136"/>
                </a:lnTo>
                <a:lnTo>
                  <a:pt x="3424" y="136"/>
                </a:lnTo>
                <a:lnTo>
                  <a:pt x="3448" y="128"/>
                </a:lnTo>
                <a:lnTo>
                  <a:pt x="3480" y="120"/>
                </a:lnTo>
                <a:lnTo>
                  <a:pt x="3520" y="128"/>
                </a:lnTo>
                <a:lnTo>
                  <a:pt x="3544" y="120"/>
                </a:lnTo>
                <a:lnTo>
                  <a:pt x="3584" y="120"/>
                </a:lnTo>
                <a:lnTo>
                  <a:pt x="3608" y="120"/>
                </a:lnTo>
                <a:lnTo>
                  <a:pt x="3640" y="128"/>
                </a:lnTo>
                <a:lnTo>
                  <a:pt x="3664" y="136"/>
                </a:lnTo>
                <a:lnTo>
                  <a:pt x="3704" y="120"/>
                </a:lnTo>
                <a:lnTo>
                  <a:pt x="3728" y="112"/>
                </a:lnTo>
                <a:lnTo>
                  <a:pt x="3768" y="104"/>
                </a:lnTo>
                <a:lnTo>
                  <a:pt x="3792" y="96"/>
                </a:lnTo>
                <a:lnTo>
                  <a:pt x="3816" y="96"/>
                </a:lnTo>
                <a:lnTo>
                  <a:pt x="3848" y="120"/>
                </a:lnTo>
                <a:lnTo>
                  <a:pt x="3872" y="120"/>
                </a:lnTo>
                <a:lnTo>
                  <a:pt x="3896" y="120"/>
                </a:lnTo>
                <a:lnTo>
                  <a:pt x="3920" y="104"/>
                </a:lnTo>
                <a:lnTo>
                  <a:pt x="3952" y="88"/>
                </a:lnTo>
                <a:lnTo>
                  <a:pt x="3976" y="88"/>
                </a:lnTo>
                <a:lnTo>
                  <a:pt x="4008" y="72"/>
                </a:lnTo>
                <a:lnTo>
                  <a:pt x="4160" y="133"/>
                </a:lnTo>
                <a:lnTo>
                  <a:pt x="4152" y="312"/>
                </a:lnTo>
                <a:lnTo>
                  <a:pt x="0" y="336"/>
                </a:lnTo>
              </a:path>
            </a:pathLst>
          </a:custGeom>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82" name="Group 10">
            <a:extLst>
              <a:ext uri="{FF2B5EF4-FFF2-40B4-BE49-F238E27FC236}">
                <a16:creationId xmlns:a16="http://schemas.microsoft.com/office/drawing/2014/main" id="{47DCFE71-3E2F-C588-1227-A460CB72A07F}"/>
              </a:ext>
            </a:extLst>
          </p:cNvPr>
          <p:cNvGrpSpPr>
            <a:grpSpLocks/>
          </p:cNvGrpSpPr>
          <p:nvPr/>
        </p:nvGrpSpPr>
        <p:grpSpPr bwMode="auto">
          <a:xfrm>
            <a:off x="2019300" y="4059238"/>
            <a:ext cx="3454400" cy="457200"/>
            <a:chOff x="1272" y="2557"/>
            <a:chExt cx="2176" cy="288"/>
          </a:xfrm>
        </p:grpSpPr>
        <p:sp>
          <p:nvSpPr>
            <p:cNvPr id="28674" name="Rectangle 2">
              <a:extLst>
                <a:ext uri="{FF2B5EF4-FFF2-40B4-BE49-F238E27FC236}">
                  <a16:creationId xmlns:a16="http://schemas.microsoft.com/office/drawing/2014/main" id="{75CFFC7B-2F3C-3E6C-7C88-B78F5824A3DC}"/>
                </a:ext>
              </a:extLst>
            </p:cNvPr>
            <p:cNvSpPr>
              <a:spLocks noChangeArrowheads="1"/>
            </p:cNvSpPr>
            <p:nvPr/>
          </p:nvSpPr>
          <p:spPr bwMode="auto">
            <a:xfrm>
              <a:off x="1272"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5" name="Rectangle 3">
              <a:extLst>
                <a:ext uri="{FF2B5EF4-FFF2-40B4-BE49-F238E27FC236}">
                  <a16:creationId xmlns:a16="http://schemas.microsoft.com/office/drawing/2014/main" id="{B117F6D1-129A-F5E8-387B-FCB8B2A5E84B}"/>
                </a:ext>
              </a:extLst>
            </p:cNvPr>
            <p:cNvSpPr>
              <a:spLocks noChangeArrowheads="1"/>
            </p:cNvSpPr>
            <p:nvPr/>
          </p:nvSpPr>
          <p:spPr bwMode="auto">
            <a:xfrm>
              <a:off x="1544"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6" name="Rectangle 4">
              <a:extLst>
                <a:ext uri="{FF2B5EF4-FFF2-40B4-BE49-F238E27FC236}">
                  <a16:creationId xmlns:a16="http://schemas.microsoft.com/office/drawing/2014/main" id="{F63E2732-BCA4-C3C5-D70E-1F1F0ED2DAC2}"/>
                </a:ext>
              </a:extLst>
            </p:cNvPr>
            <p:cNvSpPr>
              <a:spLocks noChangeArrowheads="1"/>
            </p:cNvSpPr>
            <p:nvPr/>
          </p:nvSpPr>
          <p:spPr bwMode="auto">
            <a:xfrm>
              <a:off x="1816"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7" name="Rectangle 5">
              <a:extLst>
                <a:ext uri="{FF2B5EF4-FFF2-40B4-BE49-F238E27FC236}">
                  <a16:creationId xmlns:a16="http://schemas.microsoft.com/office/drawing/2014/main" id="{FB454149-9392-6622-34AD-E397177FE491}"/>
                </a:ext>
              </a:extLst>
            </p:cNvPr>
            <p:cNvSpPr>
              <a:spLocks noChangeArrowheads="1"/>
            </p:cNvSpPr>
            <p:nvPr/>
          </p:nvSpPr>
          <p:spPr bwMode="auto">
            <a:xfrm>
              <a:off x="2096"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8" name="Rectangle 6">
              <a:extLst>
                <a:ext uri="{FF2B5EF4-FFF2-40B4-BE49-F238E27FC236}">
                  <a16:creationId xmlns:a16="http://schemas.microsoft.com/office/drawing/2014/main" id="{865CB3EB-8A9F-97DB-67AF-E47BE49C2A89}"/>
                </a:ext>
              </a:extLst>
            </p:cNvPr>
            <p:cNvSpPr>
              <a:spLocks noChangeArrowheads="1"/>
            </p:cNvSpPr>
            <p:nvPr/>
          </p:nvSpPr>
          <p:spPr bwMode="auto">
            <a:xfrm>
              <a:off x="2368"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79" name="Rectangle 7">
              <a:extLst>
                <a:ext uri="{FF2B5EF4-FFF2-40B4-BE49-F238E27FC236}">
                  <a16:creationId xmlns:a16="http://schemas.microsoft.com/office/drawing/2014/main" id="{6650AA27-D7C5-8C9D-CF8D-01F10F1A1694}"/>
                </a:ext>
              </a:extLst>
            </p:cNvPr>
            <p:cNvSpPr>
              <a:spLocks noChangeArrowheads="1"/>
            </p:cNvSpPr>
            <p:nvPr/>
          </p:nvSpPr>
          <p:spPr bwMode="auto">
            <a:xfrm>
              <a:off x="2640"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0" name="Rectangle 8">
              <a:extLst>
                <a:ext uri="{FF2B5EF4-FFF2-40B4-BE49-F238E27FC236}">
                  <a16:creationId xmlns:a16="http://schemas.microsoft.com/office/drawing/2014/main" id="{432A9B69-DCB6-DB70-BE96-8DC577F7458C}"/>
                </a:ext>
              </a:extLst>
            </p:cNvPr>
            <p:cNvSpPr>
              <a:spLocks noChangeArrowheads="1"/>
            </p:cNvSpPr>
            <p:nvPr/>
          </p:nvSpPr>
          <p:spPr bwMode="auto">
            <a:xfrm>
              <a:off x="2904"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1" name="Rectangle 9">
              <a:extLst>
                <a:ext uri="{FF2B5EF4-FFF2-40B4-BE49-F238E27FC236}">
                  <a16:creationId xmlns:a16="http://schemas.microsoft.com/office/drawing/2014/main" id="{8CE964E1-3EF8-DD6E-5AE5-7B7E533979C8}"/>
                </a:ext>
              </a:extLst>
            </p:cNvPr>
            <p:cNvSpPr>
              <a:spLocks noChangeArrowheads="1"/>
            </p:cNvSpPr>
            <p:nvPr/>
          </p:nvSpPr>
          <p:spPr bwMode="auto">
            <a:xfrm>
              <a:off x="3176" y="2557"/>
              <a:ext cx="272" cy="288"/>
            </a:xfrm>
            <a:prstGeom prst="rect">
              <a:avLst/>
            </a:prstGeom>
            <a:solidFill>
              <a:schemeClr val="accent1"/>
            </a:solidFill>
            <a:ln w="254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8683" name="Rectangle 11">
            <a:extLst>
              <a:ext uri="{FF2B5EF4-FFF2-40B4-BE49-F238E27FC236}">
                <a16:creationId xmlns:a16="http://schemas.microsoft.com/office/drawing/2014/main" id="{359FBA31-870F-D84D-6239-2A1C5B81BCC4}"/>
              </a:ext>
            </a:extLst>
          </p:cNvPr>
          <p:cNvSpPr>
            <a:spLocks noChangeArrowheads="1"/>
          </p:cNvSpPr>
          <p:nvPr/>
        </p:nvSpPr>
        <p:spPr bwMode="auto">
          <a:xfrm>
            <a:off x="1147763" y="1198563"/>
            <a:ext cx="6262687" cy="1419225"/>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lIns="381000" tIns="46038" rIns="381000"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br>
              <a:rPr lang="en-US" altLang="en-US" sz="2400" b="1">
                <a:solidFill>
                  <a:schemeClr val="folHlink"/>
                </a:solidFill>
                <a:effectLst/>
                <a:latin typeface="Courier New" panose="02070309020205020404" pitchFamily="49" charset="0"/>
              </a:rPr>
            </a:br>
            <a:r>
              <a:rPr lang="en-US" altLang="en-US" sz="2400" b="1">
                <a:solidFill>
                  <a:schemeClr val="folHlink"/>
                </a:solidFill>
                <a:effectLst/>
                <a:latin typeface="Courier New" panose="02070309020205020404" pitchFamily="49" charset="0"/>
              </a:rPr>
              <a:t>MOVE “RYAN” TO Surname.</a:t>
            </a:r>
          </a:p>
          <a:p>
            <a:pPr>
              <a:lnSpc>
                <a:spcPct val="90000"/>
              </a:lnSpc>
            </a:pPr>
            <a:r>
              <a:rPr lang="en-US" altLang="en-US" sz="2400" b="1">
                <a:solidFill>
                  <a:schemeClr val="accent2"/>
                </a:solidFill>
                <a:effectLst>
                  <a:outerShdw blurRad="38100" dist="38100" dir="2700000" algn="tl">
                    <a:srgbClr val="000000"/>
                  </a:outerShdw>
                </a:effectLst>
                <a:latin typeface="Courier New" panose="02070309020205020404" pitchFamily="49" charset="0"/>
              </a:rPr>
              <a:t>MOVE “FITZPATRICK” TO Surname.</a:t>
            </a:r>
            <a:br>
              <a:rPr lang="en-US" altLang="en-US" sz="2400" b="1">
                <a:solidFill>
                  <a:schemeClr val="folHlink"/>
                </a:solidFill>
                <a:effectLst/>
                <a:latin typeface="Courier New" panose="02070309020205020404" pitchFamily="49" charset="0"/>
              </a:rPr>
            </a:br>
            <a:endParaRPr lang="en-US" altLang="en-US" sz="2400" b="1">
              <a:solidFill>
                <a:schemeClr val="folHlink"/>
              </a:solidFill>
              <a:effectLst/>
              <a:latin typeface="Courier New" panose="02070309020205020404" pitchFamily="49" charset="0"/>
            </a:endParaRPr>
          </a:p>
        </p:txBody>
      </p:sp>
      <p:sp>
        <p:nvSpPr>
          <p:cNvPr id="28684" name="Rectangle 12">
            <a:extLst>
              <a:ext uri="{FF2B5EF4-FFF2-40B4-BE49-F238E27FC236}">
                <a16:creationId xmlns:a16="http://schemas.microsoft.com/office/drawing/2014/main" id="{5A41B113-34FA-A098-0174-682B73C6AFE0}"/>
              </a:ext>
            </a:extLst>
          </p:cNvPr>
          <p:cNvSpPr>
            <a:spLocks noChangeArrowheads="1"/>
          </p:cNvSpPr>
          <p:nvPr/>
        </p:nvSpPr>
        <p:spPr bwMode="auto">
          <a:xfrm>
            <a:off x="1774825" y="3625850"/>
            <a:ext cx="4116388"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400" b="1">
                <a:effectLst/>
                <a:latin typeface="Courier New" panose="02070309020205020404" pitchFamily="49" charset="0"/>
              </a:rPr>
              <a:t>01 Surname	PIC X(8).</a:t>
            </a:r>
          </a:p>
        </p:txBody>
      </p:sp>
      <p:sp>
        <p:nvSpPr>
          <p:cNvPr id="28685" name="Rectangle 13">
            <a:extLst>
              <a:ext uri="{FF2B5EF4-FFF2-40B4-BE49-F238E27FC236}">
                <a16:creationId xmlns:a16="http://schemas.microsoft.com/office/drawing/2014/main" id="{81EBFA4E-F405-5029-AF4D-822ADDCBAD90}"/>
              </a:ext>
            </a:extLst>
          </p:cNvPr>
          <p:cNvSpPr>
            <a:spLocks noGrp="1" noChangeArrowheads="1"/>
          </p:cNvSpPr>
          <p:nvPr>
            <p:ph type="title"/>
          </p:nvPr>
        </p:nvSpPr>
        <p:spPr>
          <a:xfrm>
            <a:off x="2819400" y="133350"/>
            <a:ext cx="2633663" cy="476250"/>
          </a:xfrm>
          <a:noFill/>
          <a:ln/>
        </p:spPr>
        <p:txBody>
          <a:bodyPr/>
          <a:lstStyle/>
          <a:p>
            <a:r>
              <a:rPr lang="en-US" altLang="en-US"/>
              <a:t>MOVEing Data</a:t>
            </a:r>
          </a:p>
        </p:txBody>
      </p:sp>
      <p:sp useBgFill="1">
        <p:nvSpPr>
          <p:cNvPr id="28686" name="Freeform 14">
            <a:extLst>
              <a:ext uri="{FF2B5EF4-FFF2-40B4-BE49-F238E27FC236}">
                <a16:creationId xmlns:a16="http://schemas.microsoft.com/office/drawing/2014/main" id="{6453832C-317C-4FAF-6725-01EAC1B078FD}"/>
              </a:ext>
            </a:extLst>
          </p:cNvPr>
          <p:cNvSpPr>
            <a:spLocks/>
          </p:cNvSpPr>
          <p:nvPr/>
        </p:nvSpPr>
        <p:spPr bwMode="auto">
          <a:xfrm>
            <a:off x="965200" y="1041400"/>
            <a:ext cx="6605588" cy="534988"/>
          </a:xfrm>
          <a:custGeom>
            <a:avLst/>
            <a:gdLst>
              <a:gd name="T0" fmla="*/ 96 w 4161"/>
              <a:gd name="T1" fmla="*/ 280 h 337"/>
              <a:gd name="T2" fmla="*/ 168 w 4161"/>
              <a:gd name="T3" fmla="*/ 336 h 337"/>
              <a:gd name="T4" fmla="*/ 248 w 4161"/>
              <a:gd name="T5" fmla="*/ 304 h 337"/>
              <a:gd name="T6" fmla="*/ 328 w 4161"/>
              <a:gd name="T7" fmla="*/ 288 h 337"/>
              <a:gd name="T8" fmla="*/ 400 w 4161"/>
              <a:gd name="T9" fmla="*/ 296 h 337"/>
              <a:gd name="T10" fmla="*/ 480 w 4161"/>
              <a:gd name="T11" fmla="*/ 264 h 337"/>
              <a:gd name="T12" fmla="*/ 568 w 4161"/>
              <a:gd name="T13" fmla="*/ 248 h 337"/>
              <a:gd name="T14" fmla="*/ 664 w 4161"/>
              <a:gd name="T15" fmla="*/ 240 h 337"/>
              <a:gd name="T16" fmla="*/ 768 w 4161"/>
              <a:gd name="T17" fmla="*/ 216 h 337"/>
              <a:gd name="T18" fmla="*/ 848 w 4161"/>
              <a:gd name="T19" fmla="*/ 224 h 337"/>
              <a:gd name="T20" fmla="*/ 928 w 4161"/>
              <a:gd name="T21" fmla="*/ 272 h 337"/>
              <a:gd name="T22" fmla="*/ 992 w 4161"/>
              <a:gd name="T23" fmla="*/ 304 h 337"/>
              <a:gd name="T24" fmla="*/ 1080 w 4161"/>
              <a:gd name="T25" fmla="*/ 240 h 337"/>
              <a:gd name="T26" fmla="*/ 1152 w 4161"/>
              <a:gd name="T27" fmla="*/ 208 h 337"/>
              <a:gd name="T28" fmla="*/ 1224 w 4161"/>
              <a:gd name="T29" fmla="*/ 208 h 337"/>
              <a:gd name="T30" fmla="*/ 1312 w 4161"/>
              <a:gd name="T31" fmla="*/ 200 h 337"/>
              <a:gd name="T32" fmla="*/ 1424 w 4161"/>
              <a:gd name="T33" fmla="*/ 208 h 337"/>
              <a:gd name="T34" fmla="*/ 1504 w 4161"/>
              <a:gd name="T35" fmla="*/ 184 h 337"/>
              <a:gd name="T36" fmla="*/ 1552 w 4161"/>
              <a:gd name="T37" fmla="*/ 192 h 337"/>
              <a:gd name="T38" fmla="*/ 1632 w 4161"/>
              <a:gd name="T39" fmla="*/ 224 h 337"/>
              <a:gd name="T40" fmla="*/ 1712 w 4161"/>
              <a:gd name="T41" fmla="*/ 208 h 337"/>
              <a:gd name="T42" fmla="*/ 1800 w 4161"/>
              <a:gd name="T43" fmla="*/ 192 h 337"/>
              <a:gd name="T44" fmla="*/ 1912 w 4161"/>
              <a:gd name="T45" fmla="*/ 192 h 337"/>
              <a:gd name="T46" fmla="*/ 2000 w 4161"/>
              <a:gd name="T47" fmla="*/ 176 h 337"/>
              <a:gd name="T48" fmla="*/ 2088 w 4161"/>
              <a:gd name="T49" fmla="*/ 184 h 337"/>
              <a:gd name="T50" fmla="*/ 2208 w 4161"/>
              <a:gd name="T51" fmla="*/ 208 h 337"/>
              <a:gd name="T52" fmla="*/ 2304 w 4161"/>
              <a:gd name="T53" fmla="*/ 224 h 337"/>
              <a:gd name="T54" fmla="*/ 2384 w 4161"/>
              <a:gd name="T55" fmla="*/ 200 h 337"/>
              <a:gd name="T56" fmla="*/ 2464 w 4161"/>
              <a:gd name="T57" fmla="*/ 160 h 337"/>
              <a:gd name="T58" fmla="*/ 2504 w 4161"/>
              <a:gd name="T59" fmla="*/ 224 h 337"/>
              <a:gd name="T60" fmla="*/ 2592 w 4161"/>
              <a:gd name="T61" fmla="*/ 200 h 337"/>
              <a:gd name="T62" fmla="*/ 2672 w 4161"/>
              <a:gd name="T63" fmla="*/ 184 h 337"/>
              <a:gd name="T64" fmla="*/ 2760 w 4161"/>
              <a:gd name="T65" fmla="*/ 176 h 337"/>
              <a:gd name="T66" fmla="*/ 2840 w 4161"/>
              <a:gd name="T67" fmla="*/ 184 h 337"/>
              <a:gd name="T68" fmla="*/ 3024 w 4161"/>
              <a:gd name="T69" fmla="*/ 200 h 337"/>
              <a:gd name="T70" fmla="*/ 3120 w 4161"/>
              <a:gd name="T71" fmla="*/ 224 h 337"/>
              <a:gd name="T72" fmla="*/ 3176 w 4161"/>
              <a:gd name="T73" fmla="*/ 264 h 337"/>
              <a:gd name="T74" fmla="*/ 3272 w 4161"/>
              <a:gd name="T75" fmla="*/ 208 h 337"/>
              <a:gd name="T76" fmla="*/ 3344 w 4161"/>
              <a:gd name="T77" fmla="*/ 208 h 337"/>
              <a:gd name="T78" fmla="*/ 3424 w 4161"/>
              <a:gd name="T79" fmla="*/ 216 h 337"/>
              <a:gd name="T80" fmla="*/ 3504 w 4161"/>
              <a:gd name="T81" fmla="*/ 216 h 337"/>
              <a:gd name="T82" fmla="*/ 3624 w 4161"/>
              <a:gd name="T83" fmla="*/ 240 h 337"/>
              <a:gd name="T84" fmla="*/ 3728 w 4161"/>
              <a:gd name="T85" fmla="*/ 208 h 337"/>
              <a:gd name="T86" fmla="*/ 3808 w 4161"/>
              <a:gd name="T87" fmla="*/ 216 h 337"/>
              <a:gd name="T88" fmla="*/ 3880 w 4161"/>
              <a:gd name="T89" fmla="*/ 216 h 337"/>
              <a:gd name="T90" fmla="*/ 3960 w 4161"/>
              <a:gd name="T91" fmla="*/ 240 h 337"/>
              <a:gd name="T92" fmla="*/ 4040 w 4161"/>
              <a:gd name="T93" fmla="*/ 256 h 337"/>
              <a:gd name="T94" fmla="*/ 4112 w 4161"/>
              <a:gd name="T95" fmla="*/ 304 h 337"/>
              <a:gd name="T96" fmla="*/ 4160 w 4161"/>
              <a:gd name="T97" fmla="*/ 0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61" h="337">
                <a:moveTo>
                  <a:pt x="48" y="240"/>
                </a:moveTo>
                <a:lnTo>
                  <a:pt x="80" y="256"/>
                </a:lnTo>
                <a:lnTo>
                  <a:pt x="96" y="280"/>
                </a:lnTo>
                <a:lnTo>
                  <a:pt x="120" y="296"/>
                </a:lnTo>
                <a:lnTo>
                  <a:pt x="144" y="312"/>
                </a:lnTo>
                <a:lnTo>
                  <a:pt x="168" y="336"/>
                </a:lnTo>
                <a:lnTo>
                  <a:pt x="192" y="328"/>
                </a:lnTo>
                <a:lnTo>
                  <a:pt x="224" y="312"/>
                </a:lnTo>
                <a:lnTo>
                  <a:pt x="248" y="304"/>
                </a:lnTo>
                <a:lnTo>
                  <a:pt x="280" y="280"/>
                </a:lnTo>
                <a:lnTo>
                  <a:pt x="312" y="264"/>
                </a:lnTo>
                <a:lnTo>
                  <a:pt x="328" y="288"/>
                </a:lnTo>
                <a:lnTo>
                  <a:pt x="352" y="312"/>
                </a:lnTo>
                <a:lnTo>
                  <a:pt x="376" y="304"/>
                </a:lnTo>
                <a:lnTo>
                  <a:pt x="400" y="296"/>
                </a:lnTo>
                <a:lnTo>
                  <a:pt x="424" y="272"/>
                </a:lnTo>
                <a:lnTo>
                  <a:pt x="448" y="256"/>
                </a:lnTo>
                <a:lnTo>
                  <a:pt x="480" y="264"/>
                </a:lnTo>
                <a:lnTo>
                  <a:pt x="512" y="264"/>
                </a:lnTo>
                <a:lnTo>
                  <a:pt x="544" y="256"/>
                </a:lnTo>
                <a:lnTo>
                  <a:pt x="568" y="248"/>
                </a:lnTo>
                <a:lnTo>
                  <a:pt x="600" y="248"/>
                </a:lnTo>
                <a:lnTo>
                  <a:pt x="640" y="240"/>
                </a:lnTo>
                <a:lnTo>
                  <a:pt x="664" y="240"/>
                </a:lnTo>
                <a:lnTo>
                  <a:pt x="704" y="208"/>
                </a:lnTo>
                <a:lnTo>
                  <a:pt x="736" y="192"/>
                </a:lnTo>
                <a:lnTo>
                  <a:pt x="768" y="216"/>
                </a:lnTo>
                <a:lnTo>
                  <a:pt x="792" y="216"/>
                </a:lnTo>
                <a:lnTo>
                  <a:pt x="824" y="224"/>
                </a:lnTo>
                <a:lnTo>
                  <a:pt x="848" y="224"/>
                </a:lnTo>
                <a:lnTo>
                  <a:pt x="880" y="240"/>
                </a:lnTo>
                <a:lnTo>
                  <a:pt x="912" y="248"/>
                </a:lnTo>
                <a:lnTo>
                  <a:pt x="928" y="272"/>
                </a:lnTo>
                <a:lnTo>
                  <a:pt x="952" y="280"/>
                </a:lnTo>
                <a:lnTo>
                  <a:pt x="968" y="304"/>
                </a:lnTo>
                <a:lnTo>
                  <a:pt x="992" y="304"/>
                </a:lnTo>
                <a:lnTo>
                  <a:pt x="1024" y="288"/>
                </a:lnTo>
                <a:lnTo>
                  <a:pt x="1056" y="272"/>
                </a:lnTo>
                <a:lnTo>
                  <a:pt x="1080" y="240"/>
                </a:lnTo>
                <a:lnTo>
                  <a:pt x="1104" y="216"/>
                </a:lnTo>
                <a:lnTo>
                  <a:pt x="1120" y="192"/>
                </a:lnTo>
                <a:lnTo>
                  <a:pt x="1152" y="208"/>
                </a:lnTo>
                <a:lnTo>
                  <a:pt x="1176" y="224"/>
                </a:lnTo>
                <a:lnTo>
                  <a:pt x="1200" y="224"/>
                </a:lnTo>
                <a:lnTo>
                  <a:pt x="1224" y="208"/>
                </a:lnTo>
                <a:lnTo>
                  <a:pt x="1248" y="216"/>
                </a:lnTo>
                <a:lnTo>
                  <a:pt x="1280" y="216"/>
                </a:lnTo>
                <a:lnTo>
                  <a:pt x="1312" y="200"/>
                </a:lnTo>
                <a:lnTo>
                  <a:pt x="1336" y="208"/>
                </a:lnTo>
                <a:lnTo>
                  <a:pt x="1360" y="208"/>
                </a:lnTo>
                <a:lnTo>
                  <a:pt x="1424" y="208"/>
                </a:lnTo>
                <a:lnTo>
                  <a:pt x="1472" y="184"/>
                </a:lnTo>
                <a:lnTo>
                  <a:pt x="1496" y="160"/>
                </a:lnTo>
                <a:lnTo>
                  <a:pt x="1504" y="184"/>
                </a:lnTo>
                <a:lnTo>
                  <a:pt x="1528" y="176"/>
                </a:lnTo>
                <a:lnTo>
                  <a:pt x="1552" y="168"/>
                </a:lnTo>
                <a:lnTo>
                  <a:pt x="1552" y="192"/>
                </a:lnTo>
                <a:lnTo>
                  <a:pt x="1584" y="200"/>
                </a:lnTo>
                <a:lnTo>
                  <a:pt x="1608" y="216"/>
                </a:lnTo>
                <a:lnTo>
                  <a:pt x="1632" y="224"/>
                </a:lnTo>
                <a:lnTo>
                  <a:pt x="1656" y="216"/>
                </a:lnTo>
                <a:lnTo>
                  <a:pt x="1688" y="208"/>
                </a:lnTo>
                <a:lnTo>
                  <a:pt x="1712" y="208"/>
                </a:lnTo>
                <a:lnTo>
                  <a:pt x="1744" y="192"/>
                </a:lnTo>
                <a:lnTo>
                  <a:pt x="1768" y="192"/>
                </a:lnTo>
                <a:lnTo>
                  <a:pt x="1800" y="192"/>
                </a:lnTo>
                <a:lnTo>
                  <a:pt x="1832" y="192"/>
                </a:lnTo>
                <a:lnTo>
                  <a:pt x="1872" y="192"/>
                </a:lnTo>
                <a:lnTo>
                  <a:pt x="1912" y="192"/>
                </a:lnTo>
                <a:lnTo>
                  <a:pt x="1944" y="184"/>
                </a:lnTo>
                <a:lnTo>
                  <a:pt x="1968" y="184"/>
                </a:lnTo>
                <a:lnTo>
                  <a:pt x="2000" y="176"/>
                </a:lnTo>
                <a:lnTo>
                  <a:pt x="2032" y="176"/>
                </a:lnTo>
                <a:lnTo>
                  <a:pt x="2064" y="176"/>
                </a:lnTo>
                <a:lnTo>
                  <a:pt x="2088" y="184"/>
                </a:lnTo>
                <a:lnTo>
                  <a:pt x="2112" y="176"/>
                </a:lnTo>
                <a:lnTo>
                  <a:pt x="2160" y="184"/>
                </a:lnTo>
                <a:lnTo>
                  <a:pt x="2208" y="208"/>
                </a:lnTo>
                <a:lnTo>
                  <a:pt x="2256" y="224"/>
                </a:lnTo>
                <a:lnTo>
                  <a:pt x="2280" y="232"/>
                </a:lnTo>
                <a:lnTo>
                  <a:pt x="2304" y="224"/>
                </a:lnTo>
                <a:lnTo>
                  <a:pt x="2336" y="216"/>
                </a:lnTo>
                <a:lnTo>
                  <a:pt x="2360" y="208"/>
                </a:lnTo>
                <a:lnTo>
                  <a:pt x="2384" y="200"/>
                </a:lnTo>
                <a:lnTo>
                  <a:pt x="2408" y="176"/>
                </a:lnTo>
                <a:lnTo>
                  <a:pt x="2440" y="152"/>
                </a:lnTo>
                <a:lnTo>
                  <a:pt x="2464" y="160"/>
                </a:lnTo>
                <a:lnTo>
                  <a:pt x="2464" y="184"/>
                </a:lnTo>
                <a:lnTo>
                  <a:pt x="2480" y="208"/>
                </a:lnTo>
                <a:lnTo>
                  <a:pt x="2504" y="224"/>
                </a:lnTo>
                <a:lnTo>
                  <a:pt x="2528" y="216"/>
                </a:lnTo>
                <a:lnTo>
                  <a:pt x="2560" y="208"/>
                </a:lnTo>
                <a:lnTo>
                  <a:pt x="2592" y="200"/>
                </a:lnTo>
                <a:lnTo>
                  <a:pt x="2616" y="192"/>
                </a:lnTo>
                <a:lnTo>
                  <a:pt x="2640" y="184"/>
                </a:lnTo>
                <a:lnTo>
                  <a:pt x="2672" y="184"/>
                </a:lnTo>
                <a:lnTo>
                  <a:pt x="2704" y="176"/>
                </a:lnTo>
                <a:lnTo>
                  <a:pt x="2736" y="176"/>
                </a:lnTo>
                <a:lnTo>
                  <a:pt x="2760" y="176"/>
                </a:lnTo>
                <a:lnTo>
                  <a:pt x="2784" y="176"/>
                </a:lnTo>
                <a:lnTo>
                  <a:pt x="2816" y="176"/>
                </a:lnTo>
                <a:lnTo>
                  <a:pt x="2840" y="184"/>
                </a:lnTo>
                <a:lnTo>
                  <a:pt x="2872" y="192"/>
                </a:lnTo>
                <a:lnTo>
                  <a:pt x="2912" y="192"/>
                </a:lnTo>
                <a:lnTo>
                  <a:pt x="3024" y="200"/>
                </a:lnTo>
                <a:lnTo>
                  <a:pt x="3072" y="208"/>
                </a:lnTo>
                <a:lnTo>
                  <a:pt x="3096" y="208"/>
                </a:lnTo>
                <a:lnTo>
                  <a:pt x="3120" y="224"/>
                </a:lnTo>
                <a:lnTo>
                  <a:pt x="3144" y="240"/>
                </a:lnTo>
                <a:lnTo>
                  <a:pt x="3168" y="240"/>
                </a:lnTo>
                <a:lnTo>
                  <a:pt x="3176" y="264"/>
                </a:lnTo>
                <a:lnTo>
                  <a:pt x="3208" y="240"/>
                </a:lnTo>
                <a:lnTo>
                  <a:pt x="3248" y="216"/>
                </a:lnTo>
                <a:lnTo>
                  <a:pt x="3272" y="208"/>
                </a:lnTo>
                <a:lnTo>
                  <a:pt x="3296" y="208"/>
                </a:lnTo>
                <a:lnTo>
                  <a:pt x="3328" y="184"/>
                </a:lnTo>
                <a:lnTo>
                  <a:pt x="3344" y="208"/>
                </a:lnTo>
                <a:lnTo>
                  <a:pt x="3368" y="224"/>
                </a:lnTo>
                <a:lnTo>
                  <a:pt x="3400" y="216"/>
                </a:lnTo>
                <a:lnTo>
                  <a:pt x="3424" y="216"/>
                </a:lnTo>
                <a:lnTo>
                  <a:pt x="3448" y="216"/>
                </a:lnTo>
                <a:lnTo>
                  <a:pt x="3472" y="216"/>
                </a:lnTo>
                <a:lnTo>
                  <a:pt x="3504" y="216"/>
                </a:lnTo>
                <a:lnTo>
                  <a:pt x="3552" y="216"/>
                </a:lnTo>
                <a:lnTo>
                  <a:pt x="3592" y="232"/>
                </a:lnTo>
                <a:lnTo>
                  <a:pt x="3624" y="240"/>
                </a:lnTo>
                <a:lnTo>
                  <a:pt x="3648" y="240"/>
                </a:lnTo>
                <a:lnTo>
                  <a:pt x="3688" y="224"/>
                </a:lnTo>
                <a:lnTo>
                  <a:pt x="3728" y="208"/>
                </a:lnTo>
                <a:lnTo>
                  <a:pt x="3760" y="208"/>
                </a:lnTo>
                <a:lnTo>
                  <a:pt x="3784" y="200"/>
                </a:lnTo>
                <a:lnTo>
                  <a:pt x="3808" y="216"/>
                </a:lnTo>
                <a:lnTo>
                  <a:pt x="3832" y="240"/>
                </a:lnTo>
                <a:lnTo>
                  <a:pt x="3856" y="224"/>
                </a:lnTo>
                <a:lnTo>
                  <a:pt x="3880" y="216"/>
                </a:lnTo>
                <a:lnTo>
                  <a:pt x="3904" y="216"/>
                </a:lnTo>
                <a:lnTo>
                  <a:pt x="3928" y="224"/>
                </a:lnTo>
                <a:lnTo>
                  <a:pt x="3960" y="240"/>
                </a:lnTo>
                <a:lnTo>
                  <a:pt x="3984" y="272"/>
                </a:lnTo>
                <a:lnTo>
                  <a:pt x="4008" y="256"/>
                </a:lnTo>
                <a:lnTo>
                  <a:pt x="4040" y="256"/>
                </a:lnTo>
                <a:lnTo>
                  <a:pt x="4064" y="272"/>
                </a:lnTo>
                <a:lnTo>
                  <a:pt x="4088" y="280"/>
                </a:lnTo>
                <a:lnTo>
                  <a:pt x="4112" y="304"/>
                </a:lnTo>
                <a:lnTo>
                  <a:pt x="4136" y="320"/>
                </a:lnTo>
                <a:lnTo>
                  <a:pt x="4160" y="328"/>
                </a:lnTo>
                <a:lnTo>
                  <a:pt x="4160" y="0"/>
                </a:lnTo>
                <a:lnTo>
                  <a:pt x="0" y="32"/>
                </a:lnTo>
                <a:lnTo>
                  <a:pt x="48" y="240"/>
                </a:lnTo>
              </a:path>
            </a:pathLst>
          </a:custGeom>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useBgFill="1">
        <p:nvSpPr>
          <p:cNvPr id="28687" name="Freeform 15">
            <a:extLst>
              <a:ext uri="{FF2B5EF4-FFF2-40B4-BE49-F238E27FC236}">
                <a16:creationId xmlns:a16="http://schemas.microsoft.com/office/drawing/2014/main" id="{FD80F63F-D8E4-A5CC-6BBE-0CFE46BB62FA}"/>
              </a:ext>
            </a:extLst>
          </p:cNvPr>
          <p:cNvSpPr>
            <a:spLocks/>
          </p:cNvSpPr>
          <p:nvPr/>
        </p:nvSpPr>
        <p:spPr bwMode="auto">
          <a:xfrm>
            <a:off x="1016000" y="2260600"/>
            <a:ext cx="6605588" cy="534988"/>
          </a:xfrm>
          <a:custGeom>
            <a:avLst/>
            <a:gdLst>
              <a:gd name="T0" fmla="*/ 56 w 4161"/>
              <a:gd name="T1" fmla="*/ 232 h 337"/>
              <a:gd name="T2" fmla="*/ 136 w 4161"/>
              <a:gd name="T3" fmla="*/ 168 h 337"/>
              <a:gd name="T4" fmla="*/ 216 w 4161"/>
              <a:gd name="T5" fmla="*/ 184 h 337"/>
              <a:gd name="T6" fmla="*/ 296 w 4161"/>
              <a:gd name="T7" fmla="*/ 176 h 337"/>
              <a:gd name="T8" fmla="*/ 392 w 4161"/>
              <a:gd name="T9" fmla="*/ 160 h 337"/>
              <a:gd name="T10" fmla="*/ 472 w 4161"/>
              <a:gd name="T11" fmla="*/ 200 h 337"/>
              <a:gd name="T12" fmla="*/ 560 w 4161"/>
              <a:gd name="T13" fmla="*/ 168 h 337"/>
              <a:gd name="T14" fmla="*/ 632 w 4161"/>
              <a:gd name="T15" fmla="*/ 112 h 337"/>
              <a:gd name="T16" fmla="*/ 704 w 4161"/>
              <a:gd name="T17" fmla="*/ 104 h 337"/>
              <a:gd name="T18" fmla="*/ 784 w 4161"/>
              <a:gd name="T19" fmla="*/ 152 h 337"/>
              <a:gd name="T20" fmla="*/ 888 w 4161"/>
              <a:gd name="T21" fmla="*/ 120 h 337"/>
              <a:gd name="T22" fmla="*/ 936 w 4161"/>
              <a:gd name="T23" fmla="*/ 184 h 337"/>
              <a:gd name="T24" fmla="*/ 1080 w 4161"/>
              <a:gd name="T25" fmla="*/ 152 h 337"/>
              <a:gd name="T26" fmla="*/ 1192 w 4161"/>
              <a:gd name="T27" fmla="*/ 120 h 337"/>
              <a:gd name="T28" fmla="*/ 1376 w 4161"/>
              <a:gd name="T29" fmla="*/ 64 h 337"/>
              <a:gd name="T30" fmla="*/ 1408 w 4161"/>
              <a:gd name="T31" fmla="*/ 152 h 337"/>
              <a:gd name="T32" fmla="*/ 1496 w 4161"/>
              <a:gd name="T33" fmla="*/ 104 h 337"/>
              <a:gd name="T34" fmla="*/ 1576 w 4161"/>
              <a:gd name="T35" fmla="*/ 96 h 337"/>
              <a:gd name="T36" fmla="*/ 1648 w 4161"/>
              <a:gd name="T37" fmla="*/ 96 h 337"/>
              <a:gd name="T38" fmla="*/ 1736 w 4161"/>
              <a:gd name="T39" fmla="*/ 96 h 337"/>
              <a:gd name="T40" fmla="*/ 1808 w 4161"/>
              <a:gd name="T41" fmla="*/ 112 h 337"/>
              <a:gd name="T42" fmla="*/ 1904 w 4161"/>
              <a:gd name="T43" fmla="*/ 112 h 337"/>
              <a:gd name="T44" fmla="*/ 1960 w 4161"/>
              <a:gd name="T45" fmla="*/ 128 h 337"/>
              <a:gd name="T46" fmla="*/ 2040 w 4161"/>
              <a:gd name="T47" fmla="*/ 152 h 337"/>
              <a:gd name="T48" fmla="*/ 2120 w 4161"/>
              <a:gd name="T49" fmla="*/ 152 h 337"/>
              <a:gd name="T50" fmla="*/ 2200 w 4161"/>
              <a:gd name="T51" fmla="*/ 120 h 337"/>
              <a:gd name="T52" fmla="*/ 2296 w 4161"/>
              <a:gd name="T53" fmla="*/ 72 h 337"/>
              <a:gd name="T54" fmla="*/ 2392 w 4161"/>
              <a:gd name="T55" fmla="*/ 136 h 337"/>
              <a:gd name="T56" fmla="*/ 2464 w 4161"/>
              <a:gd name="T57" fmla="*/ 168 h 337"/>
              <a:gd name="T58" fmla="*/ 2544 w 4161"/>
              <a:gd name="T59" fmla="*/ 136 h 337"/>
              <a:gd name="T60" fmla="*/ 2616 w 4161"/>
              <a:gd name="T61" fmla="*/ 88 h 337"/>
              <a:gd name="T62" fmla="*/ 2720 w 4161"/>
              <a:gd name="T63" fmla="*/ 104 h 337"/>
              <a:gd name="T64" fmla="*/ 2808 w 4161"/>
              <a:gd name="T65" fmla="*/ 144 h 337"/>
              <a:gd name="T66" fmla="*/ 2904 w 4161"/>
              <a:gd name="T67" fmla="*/ 0 h 337"/>
              <a:gd name="T68" fmla="*/ 2936 w 4161"/>
              <a:gd name="T69" fmla="*/ 80 h 337"/>
              <a:gd name="T70" fmla="*/ 2968 w 4161"/>
              <a:gd name="T71" fmla="*/ 160 h 337"/>
              <a:gd name="T72" fmla="*/ 3040 w 4161"/>
              <a:gd name="T73" fmla="*/ 160 h 337"/>
              <a:gd name="T74" fmla="*/ 3088 w 4161"/>
              <a:gd name="T75" fmla="*/ 152 h 337"/>
              <a:gd name="T76" fmla="*/ 3168 w 4161"/>
              <a:gd name="T77" fmla="*/ 136 h 337"/>
              <a:gd name="T78" fmla="*/ 3256 w 4161"/>
              <a:gd name="T79" fmla="*/ 128 h 337"/>
              <a:gd name="T80" fmla="*/ 3352 w 4161"/>
              <a:gd name="T81" fmla="*/ 104 h 337"/>
              <a:gd name="T82" fmla="*/ 3424 w 4161"/>
              <a:gd name="T83" fmla="*/ 136 h 337"/>
              <a:gd name="T84" fmla="*/ 3520 w 4161"/>
              <a:gd name="T85" fmla="*/ 128 h 337"/>
              <a:gd name="T86" fmla="*/ 3608 w 4161"/>
              <a:gd name="T87" fmla="*/ 120 h 337"/>
              <a:gd name="T88" fmla="*/ 3704 w 4161"/>
              <a:gd name="T89" fmla="*/ 120 h 337"/>
              <a:gd name="T90" fmla="*/ 3792 w 4161"/>
              <a:gd name="T91" fmla="*/ 96 h 337"/>
              <a:gd name="T92" fmla="*/ 3872 w 4161"/>
              <a:gd name="T93" fmla="*/ 120 h 337"/>
              <a:gd name="T94" fmla="*/ 3952 w 4161"/>
              <a:gd name="T95" fmla="*/ 88 h 337"/>
              <a:gd name="T96" fmla="*/ 4160 w 4161"/>
              <a:gd name="T97" fmla="*/ 133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161" h="337">
                <a:moveTo>
                  <a:pt x="8" y="280"/>
                </a:moveTo>
                <a:lnTo>
                  <a:pt x="40" y="256"/>
                </a:lnTo>
                <a:lnTo>
                  <a:pt x="56" y="232"/>
                </a:lnTo>
                <a:lnTo>
                  <a:pt x="88" y="216"/>
                </a:lnTo>
                <a:lnTo>
                  <a:pt x="112" y="192"/>
                </a:lnTo>
                <a:lnTo>
                  <a:pt x="136" y="168"/>
                </a:lnTo>
                <a:lnTo>
                  <a:pt x="160" y="160"/>
                </a:lnTo>
                <a:lnTo>
                  <a:pt x="184" y="168"/>
                </a:lnTo>
                <a:lnTo>
                  <a:pt x="216" y="184"/>
                </a:lnTo>
                <a:lnTo>
                  <a:pt x="240" y="192"/>
                </a:lnTo>
                <a:lnTo>
                  <a:pt x="264" y="192"/>
                </a:lnTo>
                <a:lnTo>
                  <a:pt x="296" y="176"/>
                </a:lnTo>
                <a:lnTo>
                  <a:pt x="336" y="176"/>
                </a:lnTo>
                <a:lnTo>
                  <a:pt x="360" y="168"/>
                </a:lnTo>
                <a:lnTo>
                  <a:pt x="392" y="160"/>
                </a:lnTo>
                <a:lnTo>
                  <a:pt x="424" y="184"/>
                </a:lnTo>
                <a:lnTo>
                  <a:pt x="448" y="200"/>
                </a:lnTo>
                <a:lnTo>
                  <a:pt x="472" y="200"/>
                </a:lnTo>
                <a:lnTo>
                  <a:pt x="504" y="192"/>
                </a:lnTo>
                <a:lnTo>
                  <a:pt x="536" y="184"/>
                </a:lnTo>
                <a:lnTo>
                  <a:pt x="560" y="168"/>
                </a:lnTo>
                <a:lnTo>
                  <a:pt x="584" y="152"/>
                </a:lnTo>
                <a:lnTo>
                  <a:pt x="608" y="128"/>
                </a:lnTo>
                <a:lnTo>
                  <a:pt x="632" y="112"/>
                </a:lnTo>
                <a:lnTo>
                  <a:pt x="656" y="96"/>
                </a:lnTo>
                <a:lnTo>
                  <a:pt x="680" y="88"/>
                </a:lnTo>
                <a:lnTo>
                  <a:pt x="704" y="104"/>
                </a:lnTo>
                <a:lnTo>
                  <a:pt x="728" y="120"/>
                </a:lnTo>
                <a:lnTo>
                  <a:pt x="744" y="144"/>
                </a:lnTo>
                <a:lnTo>
                  <a:pt x="784" y="152"/>
                </a:lnTo>
                <a:lnTo>
                  <a:pt x="824" y="128"/>
                </a:lnTo>
                <a:lnTo>
                  <a:pt x="848" y="120"/>
                </a:lnTo>
                <a:lnTo>
                  <a:pt x="888" y="120"/>
                </a:lnTo>
                <a:lnTo>
                  <a:pt x="920" y="104"/>
                </a:lnTo>
                <a:lnTo>
                  <a:pt x="920" y="128"/>
                </a:lnTo>
                <a:lnTo>
                  <a:pt x="936" y="184"/>
                </a:lnTo>
                <a:lnTo>
                  <a:pt x="952" y="224"/>
                </a:lnTo>
                <a:lnTo>
                  <a:pt x="1032" y="168"/>
                </a:lnTo>
                <a:lnTo>
                  <a:pt x="1080" y="152"/>
                </a:lnTo>
                <a:lnTo>
                  <a:pt x="1112" y="152"/>
                </a:lnTo>
                <a:lnTo>
                  <a:pt x="1144" y="136"/>
                </a:lnTo>
                <a:lnTo>
                  <a:pt x="1192" y="120"/>
                </a:lnTo>
                <a:lnTo>
                  <a:pt x="1304" y="96"/>
                </a:lnTo>
                <a:lnTo>
                  <a:pt x="1352" y="72"/>
                </a:lnTo>
                <a:lnTo>
                  <a:pt x="1376" y="64"/>
                </a:lnTo>
                <a:lnTo>
                  <a:pt x="1384" y="88"/>
                </a:lnTo>
                <a:lnTo>
                  <a:pt x="1392" y="120"/>
                </a:lnTo>
                <a:lnTo>
                  <a:pt x="1408" y="152"/>
                </a:lnTo>
                <a:lnTo>
                  <a:pt x="1440" y="152"/>
                </a:lnTo>
                <a:lnTo>
                  <a:pt x="1472" y="120"/>
                </a:lnTo>
                <a:lnTo>
                  <a:pt x="1496" y="104"/>
                </a:lnTo>
                <a:lnTo>
                  <a:pt x="1528" y="88"/>
                </a:lnTo>
                <a:lnTo>
                  <a:pt x="1552" y="88"/>
                </a:lnTo>
                <a:lnTo>
                  <a:pt x="1576" y="96"/>
                </a:lnTo>
                <a:lnTo>
                  <a:pt x="1600" y="96"/>
                </a:lnTo>
                <a:lnTo>
                  <a:pt x="1624" y="96"/>
                </a:lnTo>
                <a:lnTo>
                  <a:pt x="1648" y="96"/>
                </a:lnTo>
                <a:lnTo>
                  <a:pt x="1688" y="104"/>
                </a:lnTo>
                <a:lnTo>
                  <a:pt x="1712" y="104"/>
                </a:lnTo>
                <a:lnTo>
                  <a:pt x="1736" y="96"/>
                </a:lnTo>
                <a:lnTo>
                  <a:pt x="1760" y="96"/>
                </a:lnTo>
                <a:lnTo>
                  <a:pt x="1784" y="120"/>
                </a:lnTo>
                <a:lnTo>
                  <a:pt x="1808" y="112"/>
                </a:lnTo>
                <a:lnTo>
                  <a:pt x="1840" y="112"/>
                </a:lnTo>
                <a:lnTo>
                  <a:pt x="1880" y="112"/>
                </a:lnTo>
                <a:lnTo>
                  <a:pt x="1904" y="112"/>
                </a:lnTo>
                <a:lnTo>
                  <a:pt x="1928" y="104"/>
                </a:lnTo>
                <a:lnTo>
                  <a:pt x="1936" y="128"/>
                </a:lnTo>
                <a:lnTo>
                  <a:pt x="1960" y="128"/>
                </a:lnTo>
                <a:lnTo>
                  <a:pt x="1984" y="136"/>
                </a:lnTo>
                <a:lnTo>
                  <a:pt x="2008" y="136"/>
                </a:lnTo>
                <a:lnTo>
                  <a:pt x="2040" y="152"/>
                </a:lnTo>
                <a:lnTo>
                  <a:pt x="2064" y="176"/>
                </a:lnTo>
                <a:lnTo>
                  <a:pt x="2096" y="160"/>
                </a:lnTo>
                <a:lnTo>
                  <a:pt x="2120" y="152"/>
                </a:lnTo>
                <a:lnTo>
                  <a:pt x="2144" y="144"/>
                </a:lnTo>
                <a:lnTo>
                  <a:pt x="2176" y="128"/>
                </a:lnTo>
                <a:lnTo>
                  <a:pt x="2200" y="120"/>
                </a:lnTo>
                <a:lnTo>
                  <a:pt x="2248" y="104"/>
                </a:lnTo>
                <a:lnTo>
                  <a:pt x="2272" y="80"/>
                </a:lnTo>
                <a:lnTo>
                  <a:pt x="2296" y="72"/>
                </a:lnTo>
                <a:lnTo>
                  <a:pt x="2328" y="104"/>
                </a:lnTo>
                <a:lnTo>
                  <a:pt x="2360" y="120"/>
                </a:lnTo>
                <a:lnTo>
                  <a:pt x="2392" y="136"/>
                </a:lnTo>
                <a:lnTo>
                  <a:pt x="2416" y="136"/>
                </a:lnTo>
                <a:lnTo>
                  <a:pt x="2440" y="144"/>
                </a:lnTo>
                <a:lnTo>
                  <a:pt x="2464" y="168"/>
                </a:lnTo>
                <a:lnTo>
                  <a:pt x="2496" y="168"/>
                </a:lnTo>
                <a:lnTo>
                  <a:pt x="2520" y="152"/>
                </a:lnTo>
                <a:lnTo>
                  <a:pt x="2544" y="136"/>
                </a:lnTo>
                <a:lnTo>
                  <a:pt x="2560" y="112"/>
                </a:lnTo>
                <a:lnTo>
                  <a:pt x="2592" y="96"/>
                </a:lnTo>
                <a:lnTo>
                  <a:pt x="2616" y="88"/>
                </a:lnTo>
                <a:lnTo>
                  <a:pt x="2648" y="88"/>
                </a:lnTo>
                <a:lnTo>
                  <a:pt x="2680" y="88"/>
                </a:lnTo>
                <a:lnTo>
                  <a:pt x="2720" y="104"/>
                </a:lnTo>
                <a:lnTo>
                  <a:pt x="2744" y="120"/>
                </a:lnTo>
                <a:lnTo>
                  <a:pt x="2784" y="136"/>
                </a:lnTo>
                <a:lnTo>
                  <a:pt x="2808" y="144"/>
                </a:lnTo>
                <a:lnTo>
                  <a:pt x="2832" y="160"/>
                </a:lnTo>
                <a:lnTo>
                  <a:pt x="2840" y="184"/>
                </a:lnTo>
                <a:lnTo>
                  <a:pt x="2904" y="0"/>
                </a:lnTo>
                <a:lnTo>
                  <a:pt x="2912" y="32"/>
                </a:lnTo>
                <a:lnTo>
                  <a:pt x="2920" y="56"/>
                </a:lnTo>
                <a:lnTo>
                  <a:pt x="2936" y="80"/>
                </a:lnTo>
                <a:lnTo>
                  <a:pt x="2944" y="112"/>
                </a:lnTo>
                <a:lnTo>
                  <a:pt x="2960" y="136"/>
                </a:lnTo>
                <a:lnTo>
                  <a:pt x="2968" y="160"/>
                </a:lnTo>
                <a:lnTo>
                  <a:pt x="2984" y="184"/>
                </a:lnTo>
                <a:lnTo>
                  <a:pt x="3008" y="176"/>
                </a:lnTo>
                <a:lnTo>
                  <a:pt x="3040" y="160"/>
                </a:lnTo>
                <a:lnTo>
                  <a:pt x="3064" y="136"/>
                </a:lnTo>
                <a:lnTo>
                  <a:pt x="3064" y="168"/>
                </a:lnTo>
                <a:lnTo>
                  <a:pt x="3088" y="152"/>
                </a:lnTo>
                <a:lnTo>
                  <a:pt x="3112" y="136"/>
                </a:lnTo>
                <a:lnTo>
                  <a:pt x="3136" y="120"/>
                </a:lnTo>
                <a:lnTo>
                  <a:pt x="3168" y="136"/>
                </a:lnTo>
                <a:lnTo>
                  <a:pt x="3200" y="152"/>
                </a:lnTo>
                <a:lnTo>
                  <a:pt x="3232" y="152"/>
                </a:lnTo>
                <a:lnTo>
                  <a:pt x="3256" y="128"/>
                </a:lnTo>
                <a:lnTo>
                  <a:pt x="3280" y="104"/>
                </a:lnTo>
                <a:lnTo>
                  <a:pt x="3312" y="96"/>
                </a:lnTo>
                <a:lnTo>
                  <a:pt x="3352" y="104"/>
                </a:lnTo>
                <a:lnTo>
                  <a:pt x="3376" y="120"/>
                </a:lnTo>
                <a:lnTo>
                  <a:pt x="3400" y="136"/>
                </a:lnTo>
                <a:lnTo>
                  <a:pt x="3424" y="136"/>
                </a:lnTo>
                <a:lnTo>
                  <a:pt x="3448" y="128"/>
                </a:lnTo>
                <a:lnTo>
                  <a:pt x="3480" y="120"/>
                </a:lnTo>
                <a:lnTo>
                  <a:pt x="3520" y="128"/>
                </a:lnTo>
                <a:lnTo>
                  <a:pt x="3544" y="120"/>
                </a:lnTo>
                <a:lnTo>
                  <a:pt x="3584" y="120"/>
                </a:lnTo>
                <a:lnTo>
                  <a:pt x="3608" y="120"/>
                </a:lnTo>
                <a:lnTo>
                  <a:pt x="3640" y="128"/>
                </a:lnTo>
                <a:lnTo>
                  <a:pt x="3664" y="136"/>
                </a:lnTo>
                <a:lnTo>
                  <a:pt x="3704" y="120"/>
                </a:lnTo>
                <a:lnTo>
                  <a:pt x="3728" y="112"/>
                </a:lnTo>
                <a:lnTo>
                  <a:pt x="3768" y="104"/>
                </a:lnTo>
                <a:lnTo>
                  <a:pt x="3792" y="96"/>
                </a:lnTo>
                <a:lnTo>
                  <a:pt x="3816" y="96"/>
                </a:lnTo>
                <a:lnTo>
                  <a:pt x="3848" y="120"/>
                </a:lnTo>
                <a:lnTo>
                  <a:pt x="3872" y="120"/>
                </a:lnTo>
                <a:lnTo>
                  <a:pt x="3896" y="120"/>
                </a:lnTo>
                <a:lnTo>
                  <a:pt x="3920" y="104"/>
                </a:lnTo>
                <a:lnTo>
                  <a:pt x="3952" y="88"/>
                </a:lnTo>
                <a:lnTo>
                  <a:pt x="3976" y="88"/>
                </a:lnTo>
                <a:lnTo>
                  <a:pt x="4008" y="72"/>
                </a:lnTo>
                <a:lnTo>
                  <a:pt x="4160" y="133"/>
                </a:lnTo>
                <a:lnTo>
                  <a:pt x="4152" y="312"/>
                </a:lnTo>
                <a:lnTo>
                  <a:pt x="0" y="336"/>
                </a:lnTo>
              </a:path>
            </a:pathLst>
          </a:custGeom>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8" name="Rectangle 16">
            <a:extLst>
              <a:ext uri="{FF2B5EF4-FFF2-40B4-BE49-F238E27FC236}">
                <a16:creationId xmlns:a16="http://schemas.microsoft.com/office/drawing/2014/main" id="{FEAEE264-A40B-F798-EDE5-24CE30458E4B}"/>
              </a:ext>
            </a:extLst>
          </p:cNvPr>
          <p:cNvSpPr>
            <a:spLocks noGrp="1" noChangeArrowheads="1"/>
          </p:cNvSpPr>
          <p:nvPr>
            <p:ph type="body" idx="1"/>
          </p:nvPr>
        </p:nvSpPr>
        <p:spPr>
          <a:xfrm>
            <a:off x="2032000" y="4046538"/>
            <a:ext cx="4665663" cy="476250"/>
          </a:xfrm>
          <a:noFill/>
          <a:ln/>
        </p:spPr>
        <p:txBody>
          <a:bodyPr wrap="none">
            <a:spAutoFit/>
          </a:bodyPr>
          <a:lstStyle/>
          <a:p>
            <a:pPr>
              <a:spcBef>
                <a:spcPct val="0"/>
              </a:spcBef>
              <a:buFont typeface="Wingdings" panose="05000000000000000000" pitchFamily="2" charset="2"/>
              <a:buNone/>
            </a:pPr>
            <a:r>
              <a:rPr lang="en-US" altLang="en-US" sz="2800">
                <a:solidFill>
                  <a:schemeClr val="accent2"/>
                </a:solidFill>
                <a:latin typeface="Courier New" panose="02070309020205020404" pitchFamily="49" charset="0"/>
              </a:rPr>
              <a:t>F I T Z P A T R </a:t>
            </a:r>
            <a:r>
              <a:rPr lang="en-US" altLang="en-US" sz="2800">
                <a:latin typeface="Courier New" panose="02070309020205020404" pitchFamily="49" charset="0"/>
              </a:rPr>
              <a:t>I C K</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66C7FCE-5557-CC8F-DF7B-CA01ACA58BC1}"/>
              </a:ext>
            </a:extLst>
          </p:cNvPr>
          <p:cNvSpPr>
            <a:spLocks noGrp="1" noChangeArrowheads="1"/>
          </p:cNvSpPr>
          <p:nvPr>
            <p:ph type="title"/>
          </p:nvPr>
        </p:nvSpPr>
        <p:spPr>
          <a:xfrm>
            <a:off x="2017713" y="107950"/>
            <a:ext cx="4906962" cy="476250"/>
          </a:xfrm>
          <a:noFill/>
          <a:ln/>
        </p:spPr>
        <p:txBody>
          <a:bodyPr/>
          <a:lstStyle/>
          <a:p>
            <a:r>
              <a:rPr lang="en-US" altLang="en-US"/>
              <a:t>MOVEing to a numeric item.</a:t>
            </a:r>
          </a:p>
        </p:txBody>
      </p:sp>
      <p:sp>
        <p:nvSpPr>
          <p:cNvPr id="30723" name="Rectangle 3">
            <a:extLst>
              <a:ext uri="{FF2B5EF4-FFF2-40B4-BE49-F238E27FC236}">
                <a16:creationId xmlns:a16="http://schemas.microsoft.com/office/drawing/2014/main" id="{37362ADA-D159-E91B-2D9E-BD48BC2384BA}"/>
              </a:ext>
            </a:extLst>
          </p:cNvPr>
          <p:cNvSpPr>
            <a:spLocks noGrp="1" noChangeArrowheads="1"/>
          </p:cNvSpPr>
          <p:nvPr>
            <p:ph type="body" idx="1"/>
          </p:nvPr>
        </p:nvSpPr>
        <p:spPr>
          <a:xfrm>
            <a:off x="338138" y="1185863"/>
            <a:ext cx="7953375" cy="2684462"/>
          </a:xfrm>
          <a:noFill/>
          <a:ln/>
        </p:spPr>
        <p:txBody>
          <a:bodyPr lIns="0" rIns="0">
            <a:spAutoFit/>
          </a:bodyPr>
          <a:lstStyle/>
          <a:p>
            <a:pPr>
              <a:spcBef>
                <a:spcPct val="80000"/>
              </a:spcBef>
            </a:pPr>
            <a:r>
              <a:rPr lang="en-US" altLang="en-US"/>
              <a:t>When the destination item is numeric, or edited numeric, then data is aligned along the </a:t>
            </a:r>
            <a:r>
              <a:rPr lang="en-US" altLang="en-US">
                <a:solidFill>
                  <a:schemeClr val="hlink"/>
                </a:solidFill>
              </a:rPr>
              <a:t>decimal point</a:t>
            </a:r>
            <a:r>
              <a:rPr lang="en-US" altLang="en-US"/>
              <a:t> with zero filling or truncation as necessary.</a:t>
            </a:r>
          </a:p>
          <a:p>
            <a:pPr>
              <a:spcBef>
                <a:spcPct val="80000"/>
              </a:spcBef>
            </a:pPr>
            <a:r>
              <a:rPr lang="en-US" altLang="en-US"/>
              <a:t>When the decimal point is not explicitly specified in either the source or destination items, the item is treated as if it had an assumed decimal point immediately after its rightmost character.</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D78D174B-3683-07A2-3DED-42F35F9BE206}"/>
              </a:ext>
            </a:extLst>
          </p:cNvPr>
          <p:cNvSpPr>
            <a:spLocks noChangeArrowheads="1"/>
          </p:cNvSpPr>
          <p:nvPr/>
        </p:nvSpPr>
        <p:spPr bwMode="auto">
          <a:xfrm>
            <a:off x="163513" y="628650"/>
            <a:ext cx="5435600" cy="5280025"/>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anchor="ctr"/>
          <a:lstStyle/>
          <a:p>
            <a:endParaRPr lang="en-US"/>
          </a:p>
        </p:txBody>
      </p:sp>
      <p:sp>
        <p:nvSpPr>
          <p:cNvPr id="32771" name="Rectangle 3">
            <a:extLst>
              <a:ext uri="{FF2B5EF4-FFF2-40B4-BE49-F238E27FC236}">
                <a16:creationId xmlns:a16="http://schemas.microsoft.com/office/drawing/2014/main" id="{09F3E4F2-EC2E-CE5D-D2E3-4C7E23EB929A}"/>
              </a:ext>
            </a:extLst>
          </p:cNvPr>
          <p:cNvSpPr>
            <a:spLocks noChangeArrowheads="1"/>
          </p:cNvSpPr>
          <p:nvPr/>
        </p:nvSpPr>
        <p:spPr bwMode="auto">
          <a:xfrm>
            <a:off x="261938" y="2105025"/>
            <a:ext cx="5160962" cy="348773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400" b="1">
                <a:solidFill>
                  <a:srgbClr val="037C03"/>
                </a:solidFill>
                <a:effectLst/>
                <a:latin typeface="Courier New" panose="02070309020205020404" pitchFamily="49" charset="0"/>
              </a:rPr>
              <a:t>MOVE ZEROS TO GrossPay.</a:t>
            </a:r>
            <a:endParaRPr lang="en-US" altLang="en-US" sz="2400" b="1">
              <a:effectLst/>
              <a:latin typeface="Courier New" panose="02070309020205020404" pitchFamily="49" charset="0"/>
            </a:endParaRPr>
          </a:p>
          <a:p>
            <a:pPr>
              <a:lnSpc>
                <a:spcPct val="90000"/>
              </a:lnSpc>
            </a:pPr>
            <a:endParaRPr lang="en-US" altLang="en-US" sz="2400" b="1">
              <a:solidFill>
                <a:srgbClr val="037C03"/>
              </a:solidFill>
              <a:effectLst/>
              <a:latin typeface="Courier New" panose="02070309020205020404" pitchFamily="49" charset="0"/>
            </a:endParaRPr>
          </a:p>
          <a:p>
            <a:pPr>
              <a:lnSpc>
                <a:spcPct val="90000"/>
              </a:lnSpc>
            </a:pPr>
            <a:endParaRPr lang="en-US" altLang="en-US" sz="2400" b="1">
              <a:solidFill>
                <a:srgbClr val="037C03"/>
              </a:solidFill>
              <a:effectLst/>
              <a:latin typeface="Courier New" panose="02070309020205020404" pitchFamily="49" charset="0"/>
            </a:endParaRPr>
          </a:p>
          <a:p>
            <a:pPr>
              <a:lnSpc>
                <a:spcPct val="90000"/>
              </a:lnSpc>
            </a:pPr>
            <a:r>
              <a:rPr lang="en-US" altLang="en-US" sz="2400" b="1">
                <a:solidFill>
                  <a:srgbClr val="CF0E30"/>
                </a:solidFill>
                <a:effectLst/>
                <a:latin typeface="Courier New" panose="02070309020205020404" pitchFamily="49" charset="0"/>
              </a:rPr>
              <a:t>MOVE 12.4 TO GrossPay.</a:t>
            </a:r>
          </a:p>
          <a:p>
            <a:pPr>
              <a:lnSpc>
                <a:spcPct val="90000"/>
              </a:lnSpc>
              <a:spcBef>
                <a:spcPct val="30000"/>
              </a:spcBef>
            </a:pPr>
            <a:endParaRPr lang="en-US" altLang="en-US" sz="2400" b="1">
              <a:effectLst/>
              <a:latin typeface="Courier New" panose="02070309020205020404" pitchFamily="49" charset="0"/>
            </a:endParaRPr>
          </a:p>
          <a:p>
            <a:pPr>
              <a:lnSpc>
                <a:spcPct val="90000"/>
              </a:lnSpc>
            </a:pPr>
            <a:endParaRPr lang="en-US" altLang="en-US" sz="2400" b="1">
              <a:solidFill>
                <a:srgbClr val="114FFB"/>
              </a:solidFill>
              <a:effectLst/>
              <a:latin typeface="Courier New" panose="02070309020205020404" pitchFamily="49" charset="0"/>
            </a:endParaRPr>
          </a:p>
          <a:p>
            <a:pPr>
              <a:lnSpc>
                <a:spcPct val="90000"/>
              </a:lnSpc>
            </a:pPr>
            <a:r>
              <a:rPr lang="en-US" altLang="en-US" sz="2400" b="1">
                <a:solidFill>
                  <a:srgbClr val="114FFB"/>
                </a:solidFill>
                <a:effectLst/>
                <a:latin typeface="Courier New" panose="02070309020205020404" pitchFamily="49" charset="0"/>
              </a:rPr>
              <a:t>MOVE 123.456 TO GrossPay.</a:t>
            </a:r>
            <a:endParaRPr lang="en-US" altLang="en-US" sz="2400" b="1">
              <a:effectLst/>
              <a:latin typeface="Courier New" panose="02070309020205020404" pitchFamily="49" charset="0"/>
            </a:endParaRPr>
          </a:p>
          <a:p>
            <a:pPr>
              <a:lnSpc>
                <a:spcPct val="90000"/>
              </a:lnSpc>
            </a:pPr>
            <a:endParaRPr lang="en-US" altLang="en-US" sz="2400" b="1">
              <a:effectLst/>
              <a:latin typeface="Courier New" panose="02070309020205020404" pitchFamily="49" charset="0"/>
            </a:endParaRPr>
          </a:p>
          <a:p>
            <a:pPr>
              <a:lnSpc>
                <a:spcPct val="90000"/>
              </a:lnSpc>
            </a:pPr>
            <a:endParaRPr lang="en-US" altLang="en-US" sz="2400" b="1">
              <a:solidFill>
                <a:srgbClr val="CF0E30"/>
              </a:solidFill>
              <a:effectLst/>
              <a:latin typeface="Courier New" panose="02070309020205020404" pitchFamily="49" charset="0"/>
            </a:endParaRPr>
          </a:p>
          <a:p>
            <a:pPr>
              <a:lnSpc>
                <a:spcPct val="90000"/>
              </a:lnSpc>
            </a:pPr>
            <a:r>
              <a:rPr lang="en-US" altLang="en-US" sz="2400" b="1">
                <a:solidFill>
                  <a:srgbClr val="CF0E30"/>
                </a:solidFill>
                <a:effectLst/>
                <a:latin typeface="Courier New" panose="02070309020205020404" pitchFamily="49" charset="0"/>
              </a:rPr>
              <a:t>MOVE 12345.757 TO GrossPay.</a:t>
            </a:r>
          </a:p>
        </p:txBody>
      </p:sp>
      <p:sp>
        <p:nvSpPr>
          <p:cNvPr id="32772" name="Rectangle 4">
            <a:extLst>
              <a:ext uri="{FF2B5EF4-FFF2-40B4-BE49-F238E27FC236}">
                <a16:creationId xmlns:a16="http://schemas.microsoft.com/office/drawing/2014/main" id="{70D80346-9B7B-304A-FF87-3A0D142F0CA5}"/>
              </a:ext>
            </a:extLst>
          </p:cNvPr>
          <p:cNvSpPr>
            <a:spLocks noChangeArrowheads="1"/>
          </p:cNvSpPr>
          <p:nvPr/>
        </p:nvSpPr>
        <p:spPr bwMode="auto">
          <a:xfrm>
            <a:off x="280988" y="1047750"/>
            <a:ext cx="5060950" cy="36671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000" b="1">
                <a:solidFill>
                  <a:schemeClr val="folHlink"/>
                </a:solidFill>
                <a:effectLst/>
                <a:latin typeface="Courier New" panose="02070309020205020404" pitchFamily="49" charset="0"/>
              </a:rPr>
              <a:t>01 GrossPay		PIC 9(4)V99.</a:t>
            </a:r>
          </a:p>
        </p:txBody>
      </p:sp>
      <p:sp>
        <p:nvSpPr>
          <p:cNvPr id="32773" name="Rectangle 5">
            <a:extLst>
              <a:ext uri="{FF2B5EF4-FFF2-40B4-BE49-F238E27FC236}">
                <a16:creationId xmlns:a16="http://schemas.microsoft.com/office/drawing/2014/main" id="{B81EB0CF-2F41-08D1-7939-DE605441F1C6}"/>
              </a:ext>
            </a:extLst>
          </p:cNvPr>
          <p:cNvSpPr>
            <a:spLocks noGrp="1" noChangeArrowheads="1"/>
          </p:cNvSpPr>
          <p:nvPr>
            <p:ph type="body" idx="1"/>
          </p:nvPr>
        </p:nvSpPr>
        <p:spPr>
          <a:xfrm>
            <a:off x="5792788" y="2112963"/>
            <a:ext cx="3200400" cy="3552825"/>
          </a:xfrm>
          <a:noFill/>
          <a:ln/>
        </p:spPr>
        <p:txBody>
          <a:bodyPr wrap="none" lIns="0" rIns="0">
            <a:spAutoFit/>
          </a:bodyPr>
          <a:lstStyle/>
          <a:p>
            <a:pPr>
              <a:buFont typeface="Wingdings" panose="05000000000000000000" pitchFamily="2" charset="2"/>
              <a:buNone/>
            </a:pPr>
            <a:r>
              <a:rPr lang="en-US" altLang="en-US" sz="2800">
                <a:solidFill>
                  <a:srgbClr val="CF0E30"/>
                </a:solidFill>
                <a:latin typeface="Courier New" panose="02070309020205020404" pitchFamily="49" charset="0"/>
              </a:rPr>
              <a:t>  </a:t>
            </a:r>
            <a:r>
              <a:rPr lang="en-US" altLang="en-US" sz="2800">
                <a:solidFill>
                  <a:schemeClr val="hlink"/>
                </a:solidFill>
                <a:latin typeface="Courier New" panose="02070309020205020404" pitchFamily="49" charset="0"/>
              </a:rPr>
              <a:t>0 0 0 0 0 0 </a:t>
            </a:r>
            <a:endParaRPr lang="en-US" altLang="en-US" sz="2800">
              <a:solidFill>
                <a:srgbClr val="CF0E30"/>
              </a:solidFill>
              <a:latin typeface="Courier New" panose="02070309020205020404" pitchFamily="49" charset="0"/>
            </a:endParaRPr>
          </a:p>
          <a:p>
            <a:pPr>
              <a:buFont typeface="Wingdings" panose="05000000000000000000" pitchFamily="2" charset="2"/>
              <a:buNone/>
            </a:pPr>
            <a:endParaRPr lang="en-US" altLang="en-US" sz="2800">
              <a:latin typeface="Courier New" panose="02070309020205020404" pitchFamily="49" charset="0"/>
            </a:endParaRPr>
          </a:p>
          <a:p>
            <a:pPr>
              <a:buFont typeface="Wingdings" panose="05000000000000000000" pitchFamily="2" charset="2"/>
              <a:buNone/>
            </a:pPr>
            <a:r>
              <a:rPr lang="en-US" altLang="en-US" sz="2800">
                <a:latin typeface="Courier New" panose="02070309020205020404" pitchFamily="49" charset="0"/>
              </a:rPr>
              <a:t>  0 0</a:t>
            </a:r>
            <a:r>
              <a:rPr lang="en-US" altLang="en-US" sz="2800">
                <a:solidFill>
                  <a:srgbClr val="037C03"/>
                </a:solidFill>
                <a:latin typeface="Courier New" panose="02070309020205020404" pitchFamily="49" charset="0"/>
              </a:rPr>
              <a:t> </a:t>
            </a:r>
            <a:r>
              <a:rPr lang="en-US" altLang="en-US" sz="2800">
                <a:solidFill>
                  <a:schemeClr val="accent2"/>
                </a:solidFill>
                <a:latin typeface="Courier New" panose="02070309020205020404" pitchFamily="49" charset="0"/>
              </a:rPr>
              <a:t>1 2 4</a:t>
            </a:r>
            <a:r>
              <a:rPr lang="en-US" altLang="en-US" sz="2800">
                <a:solidFill>
                  <a:srgbClr val="037C03"/>
                </a:solidFill>
                <a:latin typeface="Courier New" panose="02070309020205020404" pitchFamily="49" charset="0"/>
              </a:rPr>
              <a:t> </a:t>
            </a:r>
            <a:r>
              <a:rPr lang="en-US" altLang="en-US" sz="2800">
                <a:latin typeface="Courier New" panose="02070309020205020404" pitchFamily="49" charset="0"/>
              </a:rPr>
              <a:t>0</a:t>
            </a:r>
          </a:p>
          <a:p>
            <a:pPr>
              <a:buFont typeface="Wingdings" panose="05000000000000000000" pitchFamily="2" charset="2"/>
              <a:buNone/>
            </a:pPr>
            <a:endParaRPr lang="en-US" altLang="en-US" sz="2800">
              <a:latin typeface="Courier New" panose="02070309020205020404" pitchFamily="49" charset="0"/>
            </a:endParaRPr>
          </a:p>
          <a:p>
            <a:pPr>
              <a:buFont typeface="Wingdings" panose="05000000000000000000" pitchFamily="2" charset="2"/>
              <a:buNone/>
            </a:pPr>
            <a:r>
              <a:rPr lang="en-US" altLang="en-US" sz="2800">
                <a:latin typeface="Courier New" panose="02070309020205020404" pitchFamily="49" charset="0"/>
              </a:rPr>
              <a:t>  0 </a:t>
            </a:r>
            <a:r>
              <a:rPr lang="en-US" altLang="en-US" sz="2800">
                <a:solidFill>
                  <a:srgbClr val="A2C1FE"/>
                </a:solidFill>
                <a:latin typeface="Courier New" panose="02070309020205020404" pitchFamily="49" charset="0"/>
              </a:rPr>
              <a:t>1 2 3 4 5</a:t>
            </a:r>
            <a:r>
              <a:rPr lang="en-US" altLang="en-US" sz="2800">
                <a:solidFill>
                  <a:srgbClr val="063DE8"/>
                </a:solidFill>
                <a:latin typeface="Courier New" panose="02070309020205020404" pitchFamily="49" charset="0"/>
              </a:rPr>
              <a:t> </a:t>
            </a:r>
            <a:r>
              <a:rPr lang="en-US" altLang="en-US" sz="2800">
                <a:latin typeface="Courier New" panose="02070309020205020404" pitchFamily="49" charset="0"/>
              </a:rPr>
              <a:t>6</a:t>
            </a:r>
            <a:endParaRPr lang="en-US" altLang="en-US" sz="2800">
              <a:solidFill>
                <a:srgbClr val="063DE8"/>
              </a:solidFill>
              <a:latin typeface="Courier New" panose="02070309020205020404" pitchFamily="49" charset="0"/>
            </a:endParaRPr>
          </a:p>
          <a:p>
            <a:pPr>
              <a:buFont typeface="Wingdings" panose="05000000000000000000" pitchFamily="2" charset="2"/>
              <a:buNone/>
            </a:pPr>
            <a:endParaRPr lang="en-US" altLang="en-US" sz="2800">
              <a:latin typeface="Courier New" panose="02070309020205020404" pitchFamily="49" charset="0"/>
            </a:endParaRPr>
          </a:p>
          <a:p>
            <a:pPr>
              <a:buFont typeface="Wingdings" panose="05000000000000000000" pitchFamily="2" charset="2"/>
              <a:buNone/>
            </a:pPr>
            <a:r>
              <a:rPr lang="en-US" altLang="en-US" sz="2800">
                <a:latin typeface="Courier New" panose="02070309020205020404" pitchFamily="49" charset="0"/>
              </a:rPr>
              <a:t>1</a:t>
            </a:r>
            <a:r>
              <a:rPr lang="en-US" altLang="en-US" sz="2800">
                <a:solidFill>
                  <a:srgbClr val="CF0E30"/>
                </a:solidFill>
                <a:latin typeface="Courier New" panose="02070309020205020404" pitchFamily="49" charset="0"/>
              </a:rPr>
              <a:t> </a:t>
            </a:r>
            <a:r>
              <a:rPr lang="en-US" altLang="en-US" sz="2800">
                <a:solidFill>
                  <a:schemeClr val="accent2"/>
                </a:solidFill>
                <a:latin typeface="Courier New" panose="02070309020205020404" pitchFamily="49" charset="0"/>
              </a:rPr>
              <a:t>2 3 4 5 7 5</a:t>
            </a:r>
            <a:r>
              <a:rPr lang="en-US" altLang="en-US" sz="2800">
                <a:solidFill>
                  <a:srgbClr val="FC0128"/>
                </a:solidFill>
                <a:latin typeface="Courier New" panose="02070309020205020404" pitchFamily="49" charset="0"/>
              </a:rPr>
              <a:t> </a:t>
            </a:r>
            <a:r>
              <a:rPr lang="en-US" altLang="en-US" sz="2800">
                <a:latin typeface="Courier New" panose="02070309020205020404" pitchFamily="49" charset="0"/>
              </a:rPr>
              <a:t>7</a:t>
            </a:r>
          </a:p>
        </p:txBody>
      </p:sp>
      <p:grpSp>
        <p:nvGrpSpPr>
          <p:cNvPr id="32780" name="Group 12">
            <a:extLst>
              <a:ext uri="{FF2B5EF4-FFF2-40B4-BE49-F238E27FC236}">
                <a16:creationId xmlns:a16="http://schemas.microsoft.com/office/drawing/2014/main" id="{FEEEC8E6-4061-17EB-4704-CBFACDEB11A2}"/>
              </a:ext>
            </a:extLst>
          </p:cNvPr>
          <p:cNvGrpSpPr>
            <a:grpSpLocks/>
          </p:cNvGrpSpPr>
          <p:nvPr/>
        </p:nvGrpSpPr>
        <p:grpSpPr bwMode="auto">
          <a:xfrm>
            <a:off x="6080125" y="2160588"/>
            <a:ext cx="2560638" cy="403225"/>
            <a:chOff x="3830" y="1361"/>
            <a:chExt cx="1613" cy="254"/>
          </a:xfrm>
        </p:grpSpPr>
        <p:sp>
          <p:nvSpPr>
            <p:cNvPr id="32774" name="Rectangle 6">
              <a:extLst>
                <a:ext uri="{FF2B5EF4-FFF2-40B4-BE49-F238E27FC236}">
                  <a16:creationId xmlns:a16="http://schemas.microsoft.com/office/drawing/2014/main" id="{15A500DA-5D7B-56FC-3F21-FAA46ABDB77B}"/>
                </a:ext>
              </a:extLst>
            </p:cNvPr>
            <p:cNvSpPr>
              <a:spLocks noChangeArrowheads="1"/>
            </p:cNvSpPr>
            <p:nvPr/>
          </p:nvSpPr>
          <p:spPr bwMode="auto">
            <a:xfrm>
              <a:off x="3830" y="1361"/>
              <a:ext cx="1613" cy="245"/>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5" name="Line 7">
              <a:extLst>
                <a:ext uri="{FF2B5EF4-FFF2-40B4-BE49-F238E27FC236}">
                  <a16:creationId xmlns:a16="http://schemas.microsoft.com/office/drawing/2014/main" id="{D257806F-D8C6-DAA1-6F76-534751CF8C5A}"/>
                </a:ext>
              </a:extLst>
            </p:cNvPr>
            <p:cNvSpPr>
              <a:spLocks noChangeShapeType="1"/>
            </p:cNvSpPr>
            <p:nvPr/>
          </p:nvSpPr>
          <p:spPr bwMode="auto">
            <a:xfrm>
              <a:off x="4074" y="1362"/>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6" name="Line 8">
              <a:extLst>
                <a:ext uri="{FF2B5EF4-FFF2-40B4-BE49-F238E27FC236}">
                  <a16:creationId xmlns:a16="http://schemas.microsoft.com/office/drawing/2014/main" id="{58C770BB-80AC-240B-4B96-BD0F9D9161D9}"/>
                </a:ext>
              </a:extLst>
            </p:cNvPr>
            <p:cNvSpPr>
              <a:spLocks noChangeShapeType="1"/>
            </p:cNvSpPr>
            <p:nvPr/>
          </p:nvSpPr>
          <p:spPr bwMode="auto">
            <a:xfrm>
              <a:off x="4347" y="1362"/>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7" name="Line 9">
              <a:extLst>
                <a:ext uri="{FF2B5EF4-FFF2-40B4-BE49-F238E27FC236}">
                  <a16:creationId xmlns:a16="http://schemas.microsoft.com/office/drawing/2014/main" id="{C9638C13-F7CD-C0E5-86A3-DAF95B9D663A}"/>
                </a:ext>
              </a:extLst>
            </p:cNvPr>
            <p:cNvSpPr>
              <a:spLocks noChangeShapeType="1"/>
            </p:cNvSpPr>
            <p:nvPr/>
          </p:nvSpPr>
          <p:spPr bwMode="auto">
            <a:xfrm>
              <a:off x="4614" y="1362"/>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8" name="Line 10">
              <a:extLst>
                <a:ext uri="{FF2B5EF4-FFF2-40B4-BE49-F238E27FC236}">
                  <a16:creationId xmlns:a16="http://schemas.microsoft.com/office/drawing/2014/main" id="{CDF615B2-6493-C21A-58CB-06199C02A193}"/>
                </a:ext>
              </a:extLst>
            </p:cNvPr>
            <p:cNvSpPr>
              <a:spLocks noChangeShapeType="1"/>
            </p:cNvSpPr>
            <p:nvPr/>
          </p:nvSpPr>
          <p:spPr bwMode="auto">
            <a:xfrm>
              <a:off x="4881" y="1362"/>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9" name="Line 11">
              <a:extLst>
                <a:ext uri="{FF2B5EF4-FFF2-40B4-BE49-F238E27FC236}">
                  <a16:creationId xmlns:a16="http://schemas.microsoft.com/office/drawing/2014/main" id="{E6C5FBEC-1AF0-9275-620C-0C0A9293A32D}"/>
                </a:ext>
              </a:extLst>
            </p:cNvPr>
            <p:cNvSpPr>
              <a:spLocks noChangeShapeType="1"/>
            </p:cNvSpPr>
            <p:nvPr/>
          </p:nvSpPr>
          <p:spPr bwMode="auto">
            <a:xfrm>
              <a:off x="5157" y="1362"/>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2787" name="Group 19">
            <a:extLst>
              <a:ext uri="{FF2B5EF4-FFF2-40B4-BE49-F238E27FC236}">
                <a16:creationId xmlns:a16="http://schemas.microsoft.com/office/drawing/2014/main" id="{97097169-B27D-2486-47AB-AAAD8DB1C2EB}"/>
              </a:ext>
            </a:extLst>
          </p:cNvPr>
          <p:cNvGrpSpPr>
            <a:grpSpLocks/>
          </p:cNvGrpSpPr>
          <p:nvPr/>
        </p:nvGrpSpPr>
        <p:grpSpPr bwMode="auto">
          <a:xfrm>
            <a:off x="6089650" y="3160713"/>
            <a:ext cx="2560638" cy="431800"/>
            <a:chOff x="3836" y="1991"/>
            <a:chExt cx="1613" cy="272"/>
          </a:xfrm>
        </p:grpSpPr>
        <p:sp>
          <p:nvSpPr>
            <p:cNvPr id="32781" name="Rectangle 13">
              <a:extLst>
                <a:ext uri="{FF2B5EF4-FFF2-40B4-BE49-F238E27FC236}">
                  <a16:creationId xmlns:a16="http://schemas.microsoft.com/office/drawing/2014/main" id="{2D662247-D7A8-4B33-FFAE-206463CD2E60}"/>
                </a:ext>
              </a:extLst>
            </p:cNvPr>
            <p:cNvSpPr>
              <a:spLocks noChangeArrowheads="1"/>
            </p:cNvSpPr>
            <p:nvPr/>
          </p:nvSpPr>
          <p:spPr bwMode="auto">
            <a:xfrm>
              <a:off x="3836" y="1991"/>
              <a:ext cx="1613" cy="263"/>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2" name="Line 14">
              <a:extLst>
                <a:ext uri="{FF2B5EF4-FFF2-40B4-BE49-F238E27FC236}">
                  <a16:creationId xmlns:a16="http://schemas.microsoft.com/office/drawing/2014/main" id="{4236EF34-3927-E7AE-85C8-226F430AB1D5}"/>
                </a:ext>
              </a:extLst>
            </p:cNvPr>
            <p:cNvSpPr>
              <a:spLocks noChangeShapeType="1"/>
            </p:cNvSpPr>
            <p:nvPr/>
          </p:nvSpPr>
          <p:spPr bwMode="auto">
            <a:xfrm>
              <a:off x="4080" y="1993"/>
              <a:ext cx="0" cy="27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3" name="Line 15">
              <a:extLst>
                <a:ext uri="{FF2B5EF4-FFF2-40B4-BE49-F238E27FC236}">
                  <a16:creationId xmlns:a16="http://schemas.microsoft.com/office/drawing/2014/main" id="{2B8844BA-D677-E401-1D78-402C1E65D3A0}"/>
                </a:ext>
              </a:extLst>
            </p:cNvPr>
            <p:cNvSpPr>
              <a:spLocks noChangeShapeType="1"/>
            </p:cNvSpPr>
            <p:nvPr/>
          </p:nvSpPr>
          <p:spPr bwMode="auto">
            <a:xfrm>
              <a:off x="4353" y="1993"/>
              <a:ext cx="0" cy="27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4" name="Line 16">
              <a:extLst>
                <a:ext uri="{FF2B5EF4-FFF2-40B4-BE49-F238E27FC236}">
                  <a16:creationId xmlns:a16="http://schemas.microsoft.com/office/drawing/2014/main" id="{F2B102CD-BCB7-3255-068F-4C1B9C60D663}"/>
                </a:ext>
              </a:extLst>
            </p:cNvPr>
            <p:cNvSpPr>
              <a:spLocks noChangeShapeType="1"/>
            </p:cNvSpPr>
            <p:nvPr/>
          </p:nvSpPr>
          <p:spPr bwMode="auto">
            <a:xfrm>
              <a:off x="4620" y="1993"/>
              <a:ext cx="0" cy="27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5" name="Line 17">
              <a:extLst>
                <a:ext uri="{FF2B5EF4-FFF2-40B4-BE49-F238E27FC236}">
                  <a16:creationId xmlns:a16="http://schemas.microsoft.com/office/drawing/2014/main" id="{38565152-4CE3-DF45-2512-84C341AF9C6D}"/>
                </a:ext>
              </a:extLst>
            </p:cNvPr>
            <p:cNvSpPr>
              <a:spLocks noChangeShapeType="1"/>
            </p:cNvSpPr>
            <p:nvPr/>
          </p:nvSpPr>
          <p:spPr bwMode="auto">
            <a:xfrm>
              <a:off x="4887" y="1993"/>
              <a:ext cx="0" cy="27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6" name="Line 18">
              <a:extLst>
                <a:ext uri="{FF2B5EF4-FFF2-40B4-BE49-F238E27FC236}">
                  <a16:creationId xmlns:a16="http://schemas.microsoft.com/office/drawing/2014/main" id="{1B23DF9B-AB4F-EC39-C633-26AC48A82D7E}"/>
                </a:ext>
              </a:extLst>
            </p:cNvPr>
            <p:cNvSpPr>
              <a:spLocks noChangeShapeType="1"/>
            </p:cNvSpPr>
            <p:nvPr/>
          </p:nvSpPr>
          <p:spPr bwMode="auto">
            <a:xfrm>
              <a:off x="5163" y="1993"/>
              <a:ext cx="0" cy="270"/>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2794" name="Group 26">
            <a:extLst>
              <a:ext uri="{FF2B5EF4-FFF2-40B4-BE49-F238E27FC236}">
                <a16:creationId xmlns:a16="http://schemas.microsoft.com/office/drawing/2014/main" id="{C234F1D8-82D5-D821-EBF9-2C10648D6E55}"/>
              </a:ext>
            </a:extLst>
          </p:cNvPr>
          <p:cNvGrpSpPr>
            <a:grpSpLocks/>
          </p:cNvGrpSpPr>
          <p:nvPr/>
        </p:nvGrpSpPr>
        <p:grpSpPr bwMode="auto">
          <a:xfrm>
            <a:off x="6080125" y="4200525"/>
            <a:ext cx="2560638" cy="401638"/>
            <a:chOff x="3830" y="2646"/>
            <a:chExt cx="1613" cy="253"/>
          </a:xfrm>
        </p:grpSpPr>
        <p:sp>
          <p:nvSpPr>
            <p:cNvPr id="32788" name="Rectangle 20">
              <a:extLst>
                <a:ext uri="{FF2B5EF4-FFF2-40B4-BE49-F238E27FC236}">
                  <a16:creationId xmlns:a16="http://schemas.microsoft.com/office/drawing/2014/main" id="{7AE407EE-6920-245B-1F0E-36C6146A8E46}"/>
                </a:ext>
              </a:extLst>
            </p:cNvPr>
            <p:cNvSpPr>
              <a:spLocks noChangeArrowheads="1"/>
            </p:cNvSpPr>
            <p:nvPr/>
          </p:nvSpPr>
          <p:spPr bwMode="auto">
            <a:xfrm>
              <a:off x="3830" y="2654"/>
              <a:ext cx="1613" cy="245"/>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9" name="Line 21">
              <a:extLst>
                <a:ext uri="{FF2B5EF4-FFF2-40B4-BE49-F238E27FC236}">
                  <a16:creationId xmlns:a16="http://schemas.microsoft.com/office/drawing/2014/main" id="{DA180B3D-03D8-73EF-9D78-4DF7BDBF7A5D}"/>
                </a:ext>
              </a:extLst>
            </p:cNvPr>
            <p:cNvSpPr>
              <a:spLocks noChangeShapeType="1"/>
            </p:cNvSpPr>
            <p:nvPr/>
          </p:nvSpPr>
          <p:spPr bwMode="auto">
            <a:xfrm>
              <a:off x="4074" y="2646"/>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0" name="Line 22">
              <a:extLst>
                <a:ext uri="{FF2B5EF4-FFF2-40B4-BE49-F238E27FC236}">
                  <a16:creationId xmlns:a16="http://schemas.microsoft.com/office/drawing/2014/main" id="{E34B4FE6-A509-7A47-819B-B1BA4DA92CF0}"/>
                </a:ext>
              </a:extLst>
            </p:cNvPr>
            <p:cNvSpPr>
              <a:spLocks noChangeShapeType="1"/>
            </p:cNvSpPr>
            <p:nvPr/>
          </p:nvSpPr>
          <p:spPr bwMode="auto">
            <a:xfrm>
              <a:off x="4347" y="2646"/>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1" name="Line 23">
              <a:extLst>
                <a:ext uri="{FF2B5EF4-FFF2-40B4-BE49-F238E27FC236}">
                  <a16:creationId xmlns:a16="http://schemas.microsoft.com/office/drawing/2014/main" id="{E4F0963B-E015-B577-7FD1-3F9EA38F6949}"/>
                </a:ext>
              </a:extLst>
            </p:cNvPr>
            <p:cNvSpPr>
              <a:spLocks noChangeShapeType="1"/>
            </p:cNvSpPr>
            <p:nvPr/>
          </p:nvSpPr>
          <p:spPr bwMode="auto">
            <a:xfrm>
              <a:off x="4614" y="2646"/>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2" name="Line 24">
              <a:extLst>
                <a:ext uri="{FF2B5EF4-FFF2-40B4-BE49-F238E27FC236}">
                  <a16:creationId xmlns:a16="http://schemas.microsoft.com/office/drawing/2014/main" id="{0C8A509E-2765-8F92-6547-D1FA739CCBA9}"/>
                </a:ext>
              </a:extLst>
            </p:cNvPr>
            <p:cNvSpPr>
              <a:spLocks noChangeShapeType="1"/>
            </p:cNvSpPr>
            <p:nvPr/>
          </p:nvSpPr>
          <p:spPr bwMode="auto">
            <a:xfrm>
              <a:off x="4881" y="2646"/>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3" name="Line 25">
              <a:extLst>
                <a:ext uri="{FF2B5EF4-FFF2-40B4-BE49-F238E27FC236}">
                  <a16:creationId xmlns:a16="http://schemas.microsoft.com/office/drawing/2014/main" id="{A11AB3CD-149F-BED9-2D64-C50E17BB5F47}"/>
                </a:ext>
              </a:extLst>
            </p:cNvPr>
            <p:cNvSpPr>
              <a:spLocks noChangeShapeType="1"/>
            </p:cNvSpPr>
            <p:nvPr/>
          </p:nvSpPr>
          <p:spPr bwMode="auto">
            <a:xfrm>
              <a:off x="5157" y="2646"/>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2801" name="Group 33">
            <a:extLst>
              <a:ext uri="{FF2B5EF4-FFF2-40B4-BE49-F238E27FC236}">
                <a16:creationId xmlns:a16="http://schemas.microsoft.com/office/drawing/2014/main" id="{BEDD4275-9C45-BB17-6618-4506C8CEACCA}"/>
              </a:ext>
            </a:extLst>
          </p:cNvPr>
          <p:cNvGrpSpPr>
            <a:grpSpLocks/>
          </p:cNvGrpSpPr>
          <p:nvPr/>
        </p:nvGrpSpPr>
        <p:grpSpPr bwMode="auto">
          <a:xfrm>
            <a:off x="6080125" y="5227638"/>
            <a:ext cx="2560638" cy="403225"/>
            <a:chOff x="3830" y="3293"/>
            <a:chExt cx="1613" cy="254"/>
          </a:xfrm>
        </p:grpSpPr>
        <p:sp>
          <p:nvSpPr>
            <p:cNvPr id="32795" name="Rectangle 27">
              <a:extLst>
                <a:ext uri="{FF2B5EF4-FFF2-40B4-BE49-F238E27FC236}">
                  <a16:creationId xmlns:a16="http://schemas.microsoft.com/office/drawing/2014/main" id="{EAD423B8-B87B-AC94-E8B6-6F48E6DAB438}"/>
                </a:ext>
              </a:extLst>
            </p:cNvPr>
            <p:cNvSpPr>
              <a:spLocks noChangeArrowheads="1"/>
            </p:cNvSpPr>
            <p:nvPr/>
          </p:nvSpPr>
          <p:spPr bwMode="auto">
            <a:xfrm>
              <a:off x="3830" y="3293"/>
              <a:ext cx="1613" cy="245"/>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6" name="Line 28">
              <a:extLst>
                <a:ext uri="{FF2B5EF4-FFF2-40B4-BE49-F238E27FC236}">
                  <a16:creationId xmlns:a16="http://schemas.microsoft.com/office/drawing/2014/main" id="{60F7C467-342A-C806-D291-28F7D48C325D}"/>
                </a:ext>
              </a:extLst>
            </p:cNvPr>
            <p:cNvSpPr>
              <a:spLocks noChangeShapeType="1"/>
            </p:cNvSpPr>
            <p:nvPr/>
          </p:nvSpPr>
          <p:spPr bwMode="auto">
            <a:xfrm>
              <a:off x="4074" y="3294"/>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7" name="Line 29">
              <a:extLst>
                <a:ext uri="{FF2B5EF4-FFF2-40B4-BE49-F238E27FC236}">
                  <a16:creationId xmlns:a16="http://schemas.microsoft.com/office/drawing/2014/main" id="{B52C21D6-EBFD-76F9-0115-54E6FE5FD305}"/>
                </a:ext>
              </a:extLst>
            </p:cNvPr>
            <p:cNvSpPr>
              <a:spLocks noChangeShapeType="1"/>
            </p:cNvSpPr>
            <p:nvPr/>
          </p:nvSpPr>
          <p:spPr bwMode="auto">
            <a:xfrm>
              <a:off x="4347" y="3294"/>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8" name="Line 30">
              <a:extLst>
                <a:ext uri="{FF2B5EF4-FFF2-40B4-BE49-F238E27FC236}">
                  <a16:creationId xmlns:a16="http://schemas.microsoft.com/office/drawing/2014/main" id="{B7DDF4FB-69FA-962A-D586-2B78BF2BE4FD}"/>
                </a:ext>
              </a:extLst>
            </p:cNvPr>
            <p:cNvSpPr>
              <a:spLocks noChangeShapeType="1"/>
            </p:cNvSpPr>
            <p:nvPr/>
          </p:nvSpPr>
          <p:spPr bwMode="auto">
            <a:xfrm>
              <a:off x="4614" y="3294"/>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9" name="Line 31">
              <a:extLst>
                <a:ext uri="{FF2B5EF4-FFF2-40B4-BE49-F238E27FC236}">
                  <a16:creationId xmlns:a16="http://schemas.microsoft.com/office/drawing/2014/main" id="{BA360A3C-0521-F9D6-6183-14D3E6D8B24E}"/>
                </a:ext>
              </a:extLst>
            </p:cNvPr>
            <p:cNvSpPr>
              <a:spLocks noChangeShapeType="1"/>
            </p:cNvSpPr>
            <p:nvPr/>
          </p:nvSpPr>
          <p:spPr bwMode="auto">
            <a:xfrm>
              <a:off x="4881" y="3294"/>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800" name="Line 32">
              <a:extLst>
                <a:ext uri="{FF2B5EF4-FFF2-40B4-BE49-F238E27FC236}">
                  <a16:creationId xmlns:a16="http://schemas.microsoft.com/office/drawing/2014/main" id="{B579721C-08D9-F0DD-1D8E-1C6BE8EB8830}"/>
                </a:ext>
              </a:extLst>
            </p:cNvPr>
            <p:cNvSpPr>
              <a:spLocks noChangeShapeType="1"/>
            </p:cNvSpPr>
            <p:nvPr/>
          </p:nvSpPr>
          <p:spPr bwMode="auto">
            <a:xfrm>
              <a:off x="5157" y="3294"/>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2802" name="Rectangle 34">
            <a:extLst>
              <a:ext uri="{FF2B5EF4-FFF2-40B4-BE49-F238E27FC236}">
                <a16:creationId xmlns:a16="http://schemas.microsoft.com/office/drawing/2014/main" id="{CCF535CD-D31E-E5A4-046C-D3FE20FD24C8}"/>
              </a:ext>
            </a:extLst>
          </p:cNvPr>
          <p:cNvSpPr>
            <a:spLocks noChangeArrowheads="1"/>
          </p:cNvSpPr>
          <p:nvPr/>
        </p:nvSpPr>
        <p:spPr bwMode="auto">
          <a:xfrm>
            <a:off x="7561263" y="2493963"/>
            <a:ext cx="369887" cy="53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pPr>
            <a:r>
              <a:rPr lang="en-US" altLang="en-US" b="1">
                <a:solidFill>
                  <a:schemeClr val="tx2"/>
                </a:solidFill>
                <a:effectLst/>
                <a:latin typeface="Wingdings" panose="05000000000000000000" pitchFamily="2" charset="2"/>
              </a:rPr>
              <a:t>ñ</a:t>
            </a:r>
            <a:endParaRPr lang="en-US" altLang="en-US" sz="1400">
              <a:solidFill>
                <a:schemeClr val="tx2"/>
              </a:solidFill>
              <a:effectLst/>
              <a:latin typeface="Wingdings" panose="05000000000000000000" pitchFamily="2" charset="2"/>
            </a:endParaRPr>
          </a:p>
          <a:p>
            <a:pPr algn="ctr">
              <a:lnSpc>
                <a:spcPct val="103000"/>
              </a:lnSpc>
            </a:pPr>
            <a:r>
              <a:rPr lang="en-US" altLang="en-US" sz="1000">
                <a:solidFill>
                  <a:schemeClr val="tx2"/>
                </a:solidFill>
                <a:effectLst/>
                <a:latin typeface="Wingdings" panose="05000000000000000000" pitchFamily="2" charset="2"/>
              </a:rPr>
              <a:t>l</a:t>
            </a:r>
          </a:p>
        </p:txBody>
      </p:sp>
      <p:sp>
        <p:nvSpPr>
          <p:cNvPr id="32803" name="Rectangle 35">
            <a:extLst>
              <a:ext uri="{FF2B5EF4-FFF2-40B4-BE49-F238E27FC236}">
                <a16:creationId xmlns:a16="http://schemas.microsoft.com/office/drawing/2014/main" id="{5FC35D95-D533-8BBF-1302-D1BFB7B1AF13}"/>
              </a:ext>
            </a:extLst>
          </p:cNvPr>
          <p:cNvSpPr>
            <a:spLocks noChangeArrowheads="1"/>
          </p:cNvSpPr>
          <p:nvPr/>
        </p:nvSpPr>
        <p:spPr bwMode="auto">
          <a:xfrm>
            <a:off x="7586663" y="3522663"/>
            <a:ext cx="369887" cy="53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pPr>
            <a:r>
              <a:rPr lang="en-US" altLang="en-US" b="1">
                <a:solidFill>
                  <a:schemeClr val="tx2"/>
                </a:solidFill>
                <a:effectLst/>
                <a:latin typeface="Wingdings" panose="05000000000000000000" pitchFamily="2" charset="2"/>
              </a:rPr>
              <a:t>ñ</a:t>
            </a:r>
            <a:endParaRPr lang="en-US" altLang="en-US" sz="1400">
              <a:solidFill>
                <a:schemeClr val="tx2"/>
              </a:solidFill>
              <a:effectLst/>
              <a:latin typeface="Wingdings" panose="05000000000000000000" pitchFamily="2" charset="2"/>
            </a:endParaRPr>
          </a:p>
          <a:p>
            <a:pPr algn="ctr">
              <a:lnSpc>
                <a:spcPct val="103000"/>
              </a:lnSpc>
            </a:pPr>
            <a:r>
              <a:rPr lang="en-US" altLang="en-US" sz="1000">
                <a:solidFill>
                  <a:schemeClr val="tx2"/>
                </a:solidFill>
                <a:effectLst/>
                <a:latin typeface="Wingdings" panose="05000000000000000000" pitchFamily="2" charset="2"/>
              </a:rPr>
              <a:t>l</a:t>
            </a:r>
          </a:p>
        </p:txBody>
      </p:sp>
      <p:sp>
        <p:nvSpPr>
          <p:cNvPr id="32804" name="Rectangle 36">
            <a:extLst>
              <a:ext uri="{FF2B5EF4-FFF2-40B4-BE49-F238E27FC236}">
                <a16:creationId xmlns:a16="http://schemas.microsoft.com/office/drawing/2014/main" id="{27ADCDE5-0EFC-838B-BFC8-16A80187738B}"/>
              </a:ext>
            </a:extLst>
          </p:cNvPr>
          <p:cNvSpPr>
            <a:spLocks noChangeArrowheads="1"/>
          </p:cNvSpPr>
          <p:nvPr/>
        </p:nvSpPr>
        <p:spPr bwMode="auto">
          <a:xfrm>
            <a:off x="7586663" y="4541838"/>
            <a:ext cx="369887" cy="53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pPr>
            <a:r>
              <a:rPr lang="en-US" altLang="en-US" b="1">
                <a:solidFill>
                  <a:schemeClr val="tx2"/>
                </a:solidFill>
                <a:effectLst/>
                <a:latin typeface="Wingdings" panose="05000000000000000000" pitchFamily="2" charset="2"/>
              </a:rPr>
              <a:t>ñ</a:t>
            </a:r>
            <a:endParaRPr lang="en-US" altLang="en-US" sz="1400">
              <a:solidFill>
                <a:schemeClr val="tx2"/>
              </a:solidFill>
              <a:effectLst/>
              <a:latin typeface="Wingdings" panose="05000000000000000000" pitchFamily="2" charset="2"/>
            </a:endParaRPr>
          </a:p>
          <a:p>
            <a:pPr algn="ctr">
              <a:lnSpc>
                <a:spcPct val="103000"/>
              </a:lnSpc>
            </a:pPr>
            <a:r>
              <a:rPr lang="en-US" altLang="en-US" sz="1000">
                <a:solidFill>
                  <a:schemeClr val="tx2"/>
                </a:solidFill>
                <a:effectLst/>
                <a:latin typeface="Wingdings" panose="05000000000000000000" pitchFamily="2" charset="2"/>
              </a:rPr>
              <a:t>l</a:t>
            </a:r>
          </a:p>
        </p:txBody>
      </p:sp>
      <p:sp>
        <p:nvSpPr>
          <p:cNvPr id="32805" name="Rectangle 37">
            <a:extLst>
              <a:ext uri="{FF2B5EF4-FFF2-40B4-BE49-F238E27FC236}">
                <a16:creationId xmlns:a16="http://schemas.microsoft.com/office/drawing/2014/main" id="{362C5BAA-7824-9C5A-7186-E5894356DBF4}"/>
              </a:ext>
            </a:extLst>
          </p:cNvPr>
          <p:cNvSpPr>
            <a:spLocks noChangeArrowheads="1"/>
          </p:cNvSpPr>
          <p:nvPr/>
        </p:nvSpPr>
        <p:spPr bwMode="auto">
          <a:xfrm>
            <a:off x="7586663" y="5551488"/>
            <a:ext cx="369887" cy="531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pPr>
            <a:r>
              <a:rPr lang="en-US" altLang="en-US" b="1">
                <a:solidFill>
                  <a:schemeClr val="tx2"/>
                </a:solidFill>
                <a:effectLst/>
                <a:latin typeface="Wingdings" panose="05000000000000000000" pitchFamily="2" charset="2"/>
              </a:rPr>
              <a:t>ñ</a:t>
            </a:r>
            <a:endParaRPr lang="en-US" altLang="en-US" sz="1400">
              <a:solidFill>
                <a:schemeClr val="tx2"/>
              </a:solidFill>
              <a:effectLst/>
              <a:latin typeface="Wingdings" panose="05000000000000000000" pitchFamily="2" charset="2"/>
            </a:endParaRPr>
          </a:p>
          <a:p>
            <a:pPr algn="ctr">
              <a:lnSpc>
                <a:spcPct val="103000"/>
              </a:lnSpc>
            </a:pPr>
            <a:r>
              <a:rPr lang="en-US" altLang="en-US" sz="1000">
                <a:solidFill>
                  <a:schemeClr val="tx2"/>
                </a:solidFill>
                <a:effectLst/>
                <a:latin typeface="Wingdings" panose="05000000000000000000" pitchFamily="2" charset="2"/>
              </a:rPr>
              <a:t>l</a:t>
            </a:r>
          </a:p>
        </p:txBody>
      </p:sp>
      <p:sp>
        <p:nvSpPr>
          <p:cNvPr id="32806" name="Rectangle 38">
            <a:extLst>
              <a:ext uri="{FF2B5EF4-FFF2-40B4-BE49-F238E27FC236}">
                <a16:creationId xmlns:a16="http://schemas.microsoft.com/office/drawing/2014/main" id="{1F6BB949-1D02-F807-BE9C-5C5C61EB28CF}"/>
              </a:ext>
            </a:extLst>
          </p:cNvPr>
          <p:cNvSpPr>
            <a:spLocks noChangeArrowheads="1"/>
          </p:cNvSpPr>
          <p:nvPr/>
        </p:nvSpPr>
        <p:spPr bwMode="auto">
          <a:xfrm>
            <a:off x="6110288" y="1887538"/>
            <a:ext cx="835025"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1600" b="1">
                <a:effectLst/>
                <a:latin typeface="Times New Roman" panose="02020603050405020304" pitchFamily="18" charset="0"/>
              </a:rPr>
              <a:t>GrossPay</a:t>
            </a:r>
          </a:p>
        </p:txBody>
      </p:sp>
      <p:sp>
        <p:nvSpPr>
          <p:cNvPr id="32807" name="Rectangle 39">
            <a:extLst>
              <a:ext uri="{FF2B5EF4-FFF2-40B4-BE49-F238E27FC236}">
                <a16:creationId xmlns:a16="http://schemas.microsoft.com/office/drawing/2014/main" id="{7D6347DA-C2CA-0464-3257-67E75D0906F3}"/>
              </a:ext>
            </a:extLst>
          </p:cNvPr>
          <p:cNvSpPr>
            <a:spLocks noChangeArrowheads="1"/>
          </p:cNvSpPr>
          <p:nvPr/>
        </p:nvSpPr>
        <p:spPr bwMode="auto">
          <a:xfrm>
            <a:off x="6110288" y="2911475"/>
            <a:ext cx="835025" cy="252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1600" b="1">
                <a:effectLst/>
                <a:latin typeface="Times New Roman" panose="02020603050405020304" pitchFamily="18" charset="0"/>
              </a:rPr>
              <a:t>GrossPay</a:t>
            </a:r>
          </a:p>
        </p:txBody>
      </p:sp>
      <p:sp>
        <p:nvSpPr>
          <p:cNvPr id="32808" name="Rectangle 40">
            <a:extLst>
              <a:ext uri="{FF2B5EF4-FFF2-40B4-BE49-F238E27FC236}">
                <a16:creationId xmlns:a16="http://schemas.microsoft.com/office/drawing/2014/main" id="{7847E7EA-8EFF-6E98-6C3C-8DB4DAF1DF1B}"/>
              </a:ext>
            </a:extLst>
          </p:cNvPr>
          <p:cNvSpPr>
            <a:spLocks noChangeArrowheads="1"/>
          </p:cNvSpPr>
          <p:nvPr/>
        </p:nvSpPr>
        <p:spPr bwMode="auto">
          <a:xfrm>
            <a:off x="6110288" y="3935413"/>
            <a:ext cx="835025"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1600" b="1">
                <a:effectLst/>
                <a:latin typeface="Times New Roman" panose="02020603050405020304" pitchFamily="18" charset="0"/>
              </a:rPr>
              <a:t>GrossPay</a:t>
            </a:r>
          </a:p>
        </p:txBody>
      </p:sp>
      <p:sp>
        <p:nvSpPr>
          <p:cNvPr id="32809" name="Rectangle 41">
            <a:extLst>
              <a:ext uri="{FF2B5EF4-FFF2-40B4-BE49-F238E27FC236}">
                <a16:creationId xmlns:a16="http://schemas.microsoft.com/office/drawing/2014/main" id="{8355F56E-13DF-975F-9DEC-D8A213BCDC52}"/>
              </a:ext>
            </a:extLst>
          </p:cNvPr>
          <p:cNvSpPr>
            <a:spLocks noChangeArrowheads="1"/>
          </p:cNvSpPr>
          <p:nvPr/>
        </p:nvSpPr>
        <p:spPr bwMode="auto">
          <a:xfrm>
            <a:off x="6110288" y="4959350"/>
            <a:ext cx="835025" cy="252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1600" b="1">
                <a:effectLst/>
                <a:latin typeface="Times New Roman" panose="02020603050405020304" pitchFamily="18" charset="0"/>
              </a:rPr>
              <a:t>GrossPay</a:t>
            </a:r>
          </a:p>
        </p:txBody>
      </p:sp>
      <p:sp useBgFill="1">
        <p:nvSpPr>
          <p:cNvPr id="32810" name="Freeform 42">
            <a:extLst>
              <a:ext uri="{FF2B5EF4-FFF2-40B4-BE49-F238E27FC236}">
                <a16:creationId xmlns:a16="http://schemas.microsoft.com/office/drawing/2014/main" id="{FB412CE2-1410-84F4-DEC9-6EEBA44A6DF2}"/>
              </a:ext>
            </a:extLst>
          </p:cNvPr>
          <p:cNvSpPr>
            <a:spLocks/>
          </p:cNvSpPr>
          <p:nvPr/>
        </p:nvSpPr>
        <p:spPr bwMode="auto">
          <a:xfrm>
            <a:off x="88900" y="571500"/>
            <a:ext cx="5665788" cy="496888"/>
          </a:xfrm>
          <a:custGeom>
            <a:avLst/>
            <a:gdLst>
              <a:gd name="T0" fmla="*/ 40 w 3569"/>
              <a:gd name="T1" fmla="*/ 152 h 313"/>
              <a:gd name="T2" fmla="*/ 72 w 3569"/>
              <a:gd name="T3" fmla="*/ 184 h 313"/>
              <a:gd name="T4" fmla="*/ 120 w 3569"/>
              <a:gd name="T5" fmla="*/ 216 h 313"/>
              <a:gd name="T6" fmla="*/ 176 w 3569"/>
              <a:gd name="T7" fmla="*/ 184 h 313"/>
              <a:gd name="T8" fmla="*/ 232 w 3569"/>
              <a:gd name="T9" fmla="*/ 216 h 313"/>
              <a:gd name="T10" fmla="*/ 288 w 3569"/>
              <a:gd name="T11" fmla="*/ 232 h 313"/>
              <a:gd name="T12" fmla="*/ 352 w 3569"/>
              <a:gd name="T13" fmla="*/ 200 h 313"/>
              <a:gd name="T14" fmla="*/ 608 w 3569"/>
              <a:gd name="T15" fmla="*/ 144 h 313"/>
              <a:gd name="T16" fmla="*/ 632 w 3569"/>
              <a:gd name="T17" fmla="*/ 152 h 313"/>
              <a:gd name="T18" fmla="*/ 704 w 3569"/>
              <a:gd name="T19" fmla="*/ 144 h 313"/>
              <a:gd name="T20" fmla="*/ 768 w 3569"/>
              <a:gd name="T21" fmla="*/ 168 h 313"/>
              <a:gd name="T22" fmla="*/ 840 w 3569"/>
              <a:gd name="T23" fmla="*/ 184 h 313"/>
              <a:gd name="T24" fmla="*/ 896 w 3569"/>
              <a:gd name="T25" fmla="*/ 168 h 313"/>
              <a:gd name="T26" fmla="*/ 952 w 3569"/>
              <a:gd name="T27" fmla="*/ 200 h 313"/>
              <a:gd name="T28" fmla="*/ 1024 w 3569"/>
              <a:gd name="T29" fmla="*/ 184 h 313"/>
              <a:gd name="T30" fmla="*/ 1088 w 3569"/>
              <a:gd name="T31" fmla="*/ 184 h 313"/>
              <a:gd name="T32" fmla="*/ 1176 w 3569"/>
              <a:gd name="T33" fmla="*/ 184 h 313"/>
              <a:gd name="T34" fmla="*/ 1232 w 3569"/>
              <a:gd name="T35" fmla="*/ 184 h 313"/>
              <a:gd name="T36" fmla="*/ 1280 w 3569"/>
              <a:gd name="T37" fmla="*/ 200 h 313"/>
              <a:gd name="T38" fmla="*/ 1320 w 3569"/>
              <a:gd name="T39" fmla="*/ 232 h 313"/>
              <a:gd name="T40" fmla="*/ 1368 w 3569"/>
              <a:gd name="T41" fmla="*/ 216 h 313"/>
              <a:gd name="T42" fmla="*/ 1424 w 3569"/>
              <a:gd name="T43" fmla="*/ 184 h 313"/>
              <a:gd name="T44" fmla="*/ 1472 w 3569"/>
              <a:gd name="T45" fmla="*/ 160 h 313"/>
              <a:gd name="T46" fmla="*/ 1528 w 3569"/>
              <a:gd name="T47" fmla="*/ 136 h 313"/>
              <a:gd name="T48" fmla="*/ 1576 w 3569"/>
              <a:gd name="T49" fmla="*/ 96 h 313"/>
              <a:gd name="T50" fmla="*/ 1616 w 3569"/>
              <a:gd name="T51" fmla="*/ 64 h 313"/>
              <a:gd name="T52" fmla="*/ 1664 w 3569"/>
              <a:gd name="T53" fmla="*/ 96 h 313"/>
              <a:gd name="T54" fmla="*/ 1720 w 3569"/>
              <a:gd name="T55" fmla="*/ 136 h 313"/>
              <a:gd name="T56" fmla="*/ 1768 w 3569"/>
              <a:gd name="T57" fmla="*/ 184 h 313"/>
              <a:gd name="T58" fmla="*/ 1816 w 3569"/>
              <a:gd name="T59" fmla="*/ 216 h 313"/>
              <a:gd name="T60" fmla="*/ 1888 w 3569"/>
              <a:gd name="T61" fmla="*/ 232 h 313"/>
              <a:gd name="T62" fmla="*/ 1920 w 3569"/>
              <a:gd name="T63" fmla="*/ 280 h 313"/>
              <a:gd name="T64" fmla="*/ 1976 w 3569"/>
              <a:gd name="T65" fmla="*/ 264 h 313"/>
              <a:gd name="T66" fmla="*/ 2016 w 3569"/>
              <a:gd name="T67" fmla="*/ 216 h 313"/>
              <a:gd name="T68" fmla="*/ 2080 w 3569"/>
              <a:gd name="T69" fmla="*/ 184 h 313"/>
              <a:gd name="T70" fmla="*/ 2144 w 3569"/>
              <a:gd name="T71" fmla="*/ 168 h 313"/>
              <a:gd name="T72" fmla="*/ 2192 w 3569"/>
              <a:gd name="T73" fmla="*/ 160 h 313"/>
              <a:gd name="T74" fmla="*/ 2240 w 3569"/>
              <a:gd name="T75" fmla="*/ 152 h 313"/>
              <a:gd name="T76" fmla="*/ 2296 w 3569"/>
              <a:gd name="T77" fmla="*/ 152 h 313"/>
              <a:gd name="T78" fmla="*/ 2336 w 3569"/>
              <a:gd name="T79" fmla="*/ 168 h 313"/>
              <a:gd name="T80" fmla="*/ 2368 w 3569"/>
              <a:gd name="T81" fmla="*/ 168 h 313"/>
              <a:gd name="T82" fmla="*/ 2416 w 3569"/>
              <a:gd name="T83" fmla="*/ 160 h 313"/>
              <a:gd name="T84" fmla="*/ 2464 w 3569"/>
              <a:gd name="T85" fmla="*/ 176 h 313"/>
              <a:gd name="T86" fmla="*/ 2528 w 3569"/>
              <a:gd name="T87" fmla="*/ 184 h 313"/>
              <a:gd name="T88" fmla="*/ 2592 w 3569"/>
              <a:gd name="T89" fmla="*/ 176 h 313"/>
              <a:gd name="T90" fmla="*/ 2656 w 3569"/>
              <a:gd name="T91" fmla="*/ 168 h 313"/>
              <a:gd name="T92" fmla="*/ 2720 w 3569"/>
              <a:gd name="T93" fmla="*/ 184 h 313"/>
              <a:gd name="T94" fmla="*/ 2784 w 3569"/>
              <a:gd name="T95" fmla="*/ 208 h 313"/>
              <a:gd name="T96" fmla="*/ 2840 w 3569"/>
              <a:gd name="T97" fmla="*/ 216 h 313"/>
              <a:gd name="T98" fmla="*/ 2896 w 3569"/>
              <a:gd name="T99" fmla="*/ 232 h 313"/>
              <a:gd name="T100" fmla="*/ 2944 w 3569"/>
              <a:gd name="T101" fmla="*/ 224 h 313"/>
              <a:gd name="T102" fmla="*/ 3008 w 3569"/>
              <a:gd name="T103" fmla="*/ 168 h 313"/>
              <a:gd name="T104" fmla="*/ 3072 w 3569"/>
              <a:gd name="T105" fmla="*/ 136 h 313"/>
              <a:gd name="T106" fmla="*/ 3128 w 3569"/>
              <a:gd name="T107" fmla="*/ 136 h 313"/>
              <a:gd name="T108" fmla="*/ 3184 w 3569"/>
              <a:gd name="T109" fmla="*/ 168 h 313"/>
              <a:gd name="T110" fmla="*/ 3256 w 3569"/>
              <a:gd name="T111" fmla="*/ 192 h 313"/>
              <a:gd name="T112" fmla="*/ 3312 w 3569"/>
              <a:gd name="T113" fmla="*/ 216 h 313"/>
              <a:gd name="T114" fmla="*/ 3360 w 3569"/>
              <a:gd name="T115" fmla="*/ 192 h 313"/>
              <a:gd name="T116" fmla="*/ 3416 w 3569"/>
              <a:gd name="T117" fmla="*/ 232 h 313"/>
              <a:gd name="T118" fmla="*/ 3464 w 3569"/>
              <a:gd name="T119" fmla="*/ 256 h 313"/>
              <a:gd name="T120" fmla="*/ 3512 w 3569"/>
              <a:gd name="T121" fmla="*/ 280 h 313"/>
              <a:gd name="T122" fmla="*/ 3560 w 3569"/>
              <a:gd name="T123" fmla="*/ 312 h 313"/>
              <a:gd name="T124" fmla="*/ 0 w 3569"/>
              <a:gd name="T125" fmla="*/ 0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569" h="313">
                <a:moveTo>
                  <a:pt x="16" y="128"/>
                </a:moveTo>
                <a:lnTo>
                  <a:pt x="40" y="152"/>
                </a:lnTo>
                <a:lnTo>
                  <a:pt x="64" y="160"/>
                </a:lnTo>
                <a:lnTo>
                  <a:pt x="72" y="184"/>
                </a:lnTo>
                <a:lnTo>
                  <a:pt x="96" y="200"/>
                </a:lnTo>
                <a:lnTo>
                  <a:pt x="120" y="216"/>
                </a:lnTo>
                <a:lnTo>
                  <a:pt x="144" y="200"/>
                </a:lnTo>
                <a:lnTo>
                  <a:pt x="176" y="184"/>
                </a:lnTo>
                <a:lnTo>
                  <a:pt x="208" y="208"/>
                </a:lnTo>
                <a:lnTo>
                  <a:pt x="232" y="216"/>
                </a:lnTo>
                <a:lnTo>
                  <a:pt x="256" y="216"/>
                </a:lnTo>
                <a:lnTo>
                  <a:pt x="288" y="232"/>
                </a:lnTo>
                <a:lnTo>
                  <a:pt x="320" y="224"/>
                </a:lnTo>
                <a:lnTo>
                  <a:pt x="352" y="200"/>
                </a:lnTo>
                <a:lnTo>
                  <a:pt x="480" y="168"/>
                </a:lnTo>
                <a:lnTo>
                  <a:pt x="608" y="144"/>
                </a:lnTo>
                <a:lnTo>
                  <a:pt x="640" y="128"/>
                </a:lnTo>
                <a:lnTo>
                  <a:pt x="632" y="152"/>
                </a:lnTo>
                <a:lnTo>
                  <a:pt x="672" y="136"/>
                </a:lnTo>
                <a:lnTo>
                  <a:pt x="704" y="144"/>
                </a:lnTo>
                <a:lnTo>
                  <a:pt x="736" y="144"/>
                </a:lnTo>
                <a:lnTo>
                  <a:pt x="768" y="168"/>
                </a:lnTo>
                <a:lnTo>
                  <a:pt x="808" y="176"/>
                </a:lnTo>
                <a:lnTo>
                  <a:pt x="840" y="184"/>
                </a:lnTo>
                <a:lnTo>
                  <a:pt x="864" y="176"/>
                </a:lnTo>
                <a:lnTo>
                  <a:pt x="896" y="168"/>
                </a:lnTo>
                <a:lnTo>
                  <a:pt x="920" y="184"/>
                </a:lnTo>
                <a:lnTo>
                  <a:pt x="952" y="200"/>
                </a:lnTo>
                <a:lnTo>
                  <a:pt x="992" y="192"/>
                </a:lnTo>
                <a:lnTo>
                  <a:pt x="1024" y="184"/>
                </a:lnTo>
                <a:lnTo>
                  <a:pt x="1056" y="184"/>
                </a:lnTo>
                <a:lnTo>
                  <a:pt x="1088" y="184"/>
                </a:lnTo>
                <a:lnTo>
                  <a:pt x="1136" y="184"/>
                </a:lnTo>
                <a:lnTo>
                  <a:pt x="1176" y="184"/>
                </a:lnTo>
                <a:lnTo>
                  <a:pt x="1208" y="184"/>
                </a:lnTo>
                <a:lnTo>
                  <a:pt x="1232" y="184"/>
                </a:lnTo>
                <a:lnTo>
                  <a:pt x="1256" y="192"/>
                </a:lnTo>
                <a:lnTo>
                  <a:pt x="1280" y="200"/>
                </a:lnTo>
                <a:lnTo>
                  <a:pt x="1296" y="224"/>
                </a:lnTo>
                <a:lnTo>
                  <a:pt x="1320" y="232"/>
                </a:lnTo>
                <a:lnTo>
                  <a:pt x="1344" y="224"/>
                </a:lnTo>
                <a:lnTo>
                  <a:pt x="1368" y="216"/>
                </a:lnTo>
                <a:lnTo>
                  <a:pt x="1392" y="200"/>
                </a:lnTo>
                <a:lnTo>
                  <a:pt x="1424" y="184"/>
                </a:lnTo>
                <a:lnTo>
                  <a:pt x="1448" y="168"/>
                </a:lnTo>
                <a:lnTo>
                  <a:pt x="1472" y="160"/>
                </a:lnTo>
                <a:lnTo>
                  <a:pt x="1504" y="152"/>
                </a:lnTo>
                <a:lnTo>
                  <a:pt x="1528" y="136"/>
                </a:lnTo>
                <a:lnTo>
                  <a:pt x="1552" y="120"/>
                </a:lnTo>
                <a:lnTo>
                  <a:pt x="1576" y="96"/>
                </a:lnTo>
                <a:lnTo>
                  <a:pt x="1600" y="88"/>
                </a:lnTo>
                <a:lnTo>
                  <a:pt x="1616" y="64"/>
                </a:lnTo>
                <a:lnTo>
                  <a:pt x="1640" y="72"/>
                </a:lnTo>
                <a:lnTo>
                  <a:pt x="1664" y="96"/>
                </a:lnTo>
                <a:lnTo>
                  <a:pt x="1696" y="120"/>
                </a:lnTo>
                <a:lnTo>
                  <a:pt x="1720" y="136"/>
                </a:lnTo>
                <a:lnTo>
                  <a:pt x="1752" y="160"/>
                </a:lnTo>
                <a:lnTo>
                  <a:pt x="1768" y="184"/>
                </a:lnTo>
                <a:lnTo>
                  <a:pt x="1792" y="200"/>
                </a:lnTo>
                <a:lnTo>
                  <a:pt x="1816" y="216"/>
                </a:lnTo>
                <a:lnTo>
                  <a:pt x="1856" y="224"/>
                </a:lnTo>
                <a:lnTo>
                  <a:pt x="1888" y="232"/>
                </a:lnTo>
                <a:lnTo>
                  <a:pt x="1904" y="256"/>
                </a:lnTo>
                <a:lnTo>
                  <a:pt x="1920" y="280"/>
                </a:lnTo>
                <a:lnTo>
                  <a:pt x="1944" y="288"/>
                </a:lnTo>
                <a:lnTo>
                  <a:pt x="1976" y="264"/>
                </a:lnTo>
                <a:lnTo>
                  <a:pt x="1992" y="240"/>
                </a:lnTo>
                <a:lnTo>
                  <a:pt x="2016" y="216"/>
                </a:lnTo>
                <a:lnTo>
                  <a:pt x="2048" y="200"/>
                </a:lnTo>
                <a:lnTo>
                  <a:pt x="2080" y="184"/>
                </a:lnTo>
                <a:lnTo>
                  <a:pt x="2104" y="176"/>
                </a:lnTo>
                <a:lnTo>
                  <a:pt x="2144" y="168"/>
                </a:lnTo>
                <a:lnTo>
                  <a:pt x="2168" y="168"/>
                </a:lnTo>
                <a:lnTo>
                  <a:pt x="2192" y="160"/>
                </a:lnTo>
                <a:lnTo>
                  <a:pt x="2216" y="160"/>
                </a:lnTo>
                <a:lnTo>
                  <a:pt x="2240" y="152"/>
                </a:lnTo>
                <a:lnTo>
                  <a:pt x="2272" y="152"/>
                </a:lnTo>
                <a:lnTo>
                  <a:pt x="2296" y="152"/>
                </a:lnTo>
                <a:lnTo>
                  <a:pt x="2320" y="136"/>
                </a:lnTo>
                <a:lnTo>
                  <a:pt x="2336" y="168"/>
                </a:lnTo>
                <a:lnTo>
                  <a:pt x="2344" y="192"/>
                </a:lnTo>
                <a:lnTo>
                  <a:pt x="2368" y="168"/>
                </a:lnTo>
                <a:lnTo>
                  <a:pt x="2392" y="160"/>
                </a:lnTo>
                <a:lnTo>
                  <a:pt x="2416" y="160"/>
                </a:lnTo>
                <a:lnTo>
                  <a:pt x="2440" y="168"/>
                </a:lnTo>
                <a:lnTo>
                  <a:pt x="2464" y="176"/>
                </a:lnTo>
                <a:lnTo>
                  <a:pt x="2496" y="184"/>
                </a:lnTo>
                <a:lnTo>
                  <a:pt x="2528" y="184"/>
                </a:lnTo>
                <a:lnTo>
                  <a:pt x="2552" y="184"/>
                </a:lnTo>
                <a:lnTo>
                  <a:pt x="2592" y="176"/>
                </a:lnTo>
                <a:lnTo>
                  <a:pt x="2624" y="168"/>
                </a:lnTo>
                <a:lnTo>
                  <a:pt x="2656" y="168"/>
                </a:lnTo>
                <a:lnTo>
                  <a:pt x="2696" y="184"/>
                </a:lnTo>
                <a:lnTo>
                  <a:pt x="2720" y="184"/>
                </a:lnTo>
                <a:lnTo>
                  <a:pt x="2752" y="184"/>
                </a:lnTo>
                <a:lnTo>
                  <a:pt x="2784" y="208"/>
                </a:lnTo>
                <a:lnTo>
                  <a:pt x="2816" y="216"/>
                </a:lnTo>
                <a:lnTo>
                  <a:pt x="2840" y="216"/>
                </a:lnTo>
                <a:lnTo>
                  <a:pt x="2864" y="232"/>
                </a:lnTo>
                <a:lnTo>
                  <a:pt x="2896" y="232"/>
                </a:lnTo>
                <a:lnTo>
                  <a:pt x="2920" y="232"/>
                </a:lnTo>
                <a:lnTo>
                  <a:pt x="2944" y="224"/>
                </a:lnTo>
                <a:lnTo>
                  <a:pt x="2960" y="200"/>
                </a:lnTo>
                <a:lnTo>
                  <a:pt x="3008" y="168"/>
                </a:lnTo>
                <a:lnTo>
                  <a:pt x="3040" y="152"/>
                </a:lnTo>
                <a:lnTo>
                  <a:pt x="3072" y="136"/>
                </a:lnTo>
                <a:lnTo>
                  <a:pt x="3096" y="136"/>
                </a:lnTo>
                <a:lnTo>
                  <a:pt x="3128" y="136"/>
                </a:lnTo>
                <a:lnTo>
                  <a:pt x="3152" y="152"/>
                </a:lnTo>
                <a:lnTo>
                  <a:pt x="3184" y="168"/>
                </a:lnTo>
                <a:lnTo>
                  <a:pt x="3224" y="184"/>
                </a:lnTo>
                <a:lnTo>
                  <a:pt x="3256" y="192"/>
                </a:lnTo>
                <a:lnTo>
                  <a:pt x="3280" y="200"/>
                </a:lnTo>
                <a:lnTo>
                  <a:pt x="3312" y="216"/>
                </a:lnTo>
                <a:lnTo>
                  <a:pt x="3336" y="216"/>
                </a:lnTo>
                <a:lnTo>
                  <a:pt x="3360" y="192"/>
                </a:lnTo>
                <a:lnTo>
                  <a:pt x="3384" y="216"/>
                </a:lnTo>
                <a:lnTo>
                  <a:pt x="3416" y="232"/>
                </a:lnTo>
                <a:lnTo>
                  <a:pt x="3440" y="248"/>
                </a:lnTo>
                <a:lnTo>
                  <a:pt x="3464" y="256"/>
                </a:lnTo>
                <a:lnTo>
                  <a:pt x="3488" y="264"/>
                </a:lnTo>
                <a:lnTo>
                  <a:pt x="3512" y="280"/>
                </a:lnTo>
                <a:lnTo>
                  <a:pt x="3536" y="296"/>
                </a:lnTo>
                <a:lnTo>
                  <a:pt x="3560" y="312"/>
                </a:lnTo>
                <a:lnTo>
                  <a:pt x="3568" y="0"/>
                </a:lnTo>
                <a:lnTo>
                  <a:pt x="0" y="0"/>
                </a:lnTo>
                <a:lnTo>
                  <a:pt x="16" y="128"/>
                </a:lnTo>
              </a:path>
            </a:pathLst>
          </a:custGeom>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useBgFill="1">
        <p:nvSpPr>
          <p:cNvPr id="32811" name="Freeform 43">
            <a:extLst>
              <a:ext uri="{FF2B5EF4-FFF2-40B4-BE49-F238E27FC236}">
                <a16:creationId xmlns:a16="http://schemas.microsoft.com/office/drawing/2014/main" id="{5F2EE3A2-59A0-649C-9804-E494E66F6745}"/>
              </a:ext>
            </a:extLst>
          </p:cNvPr>
          <p:cNvSpPr>
            <a:spLocks/>
          </p:cNvSpPr>
          <p:nvPr/>
        </p:nvSpPr>
        <p:spPr bwMode="auto">
          <a:xfrm>
            <a:off x="88900" y="5549900"/>
            <a:ext cx="5716588" cy="534988"/>
          </a:xfrm>
          <a:custGeom>
            <a:avLst/>
            <a:gdLst>
              <a:gd name="T0" fmla="*/ 3584 w 3601"/>
              <a:gd name="T1" fmla="*/ 200 h 337"/>
              <a:gd name="T2" fmla="*/ 3504 w 3601"/>
              <a:gd name="T3" fmla="*/ 144 h 337"/>
              <a:gd name="T4" fmla="*/ 3456 w 3601"/>
              <a:gd name="T5" fmla="*/ 128 h 337"/>
              <a:gd name="T6" fmla="*/ 3408 w 3601"/>
              <a:gd name="T7" fmla="*/ 104 h 337"/>
              <a:gd name="T8" fmla="*/ 3360 w 3601"/>
              <a:gd name="T9" fmla="*/ 56 h 337"/>
              <a:gd name="T10" fmla="*/ 3312 w 3601"/>
              <a:gd name="T11" fmla="*/ 104 h 337"/>
              <a:gd name="T12" fmla="*/ 3256 w 3601"/>
              <a:gd name="T13" fmla="*/ 128 h 337"/>
              <a:gd name="T14" fmla="*/ 3192 w 3601"/>
              <a:gd name="T15" fmla="*/ 144 h 337"/>
              <a:gd name="T16" fmla="*/ 3136 w 3601"/>
              <a:gd name="T17" fmla="*/ 104 h 337"/>
              <a:gd name="T18" fmla="*/ 3064 w 3601"/>
              <a:gd name="T19" fmla="*/ 48 h 337"/>
              <a:gd name="T20" fmla="*/ 3024 w 3601"/>
              <a:gd name="T21" fmla="*/ 96 h 337"/>
              <a:gd name="T22" fmla="*/ 2720 w 3601"/>
              <a:gd name="T23" fmla="*/ 184 h 337"/>
              <a:gd name="T24" fmla="*/ 2672 w 3601"/>
              <a:gd name="T25" fmla="*/ 144 h 337"/>
              <a:gd name="T26" fmla="*/ 2624 w 3601"/>
              <a:gd name="T27" fmla="*/ 104 h 337"/>
              <a:gd name="T28" fmla="*/ 2552 w 3601"/>
              <a:gd name="T29" fmla="*/ 120 h 337"/>
              <a:gd name="T30" fmla="*/ 2480 w 3601"/>
              <a:gd name="T31" fmla="*/ 88 h 337"/>
              <a:gd name="T32" fmla="*/ 2432 w 3601"/>
              <a:gd name="T33" fmla="*/ 72 h 337"/>
              <a:gd name="T34" fmla="*/ 2376 w 3601"/>
              <a:gd name="T35" fmla="*/ 136 h 337"/>
              <a:gd name="T36" fmla="*/ 2344 w 3601"/>
              <a:gd name="T37" fmla="*/ 104 h 337"/>
              <a:gd name="T38" fmla="*/ 2288 w 3601"/>
              <a:gd name="T39" fmla="*/ 96 h 337"/>
              <a:gd name="T40" fmla="*/ 2216 w 3601"/>
              <a:gd name="T41" fmla="*/ 104 h 337"/>
              <a:gd name="T42" fmla="*/ 2152 w 3601"/>
              <a:gd name="T43" fmla="*/ 88 h 337"/>
              <a:gd name="T44" fmla="*/ 2096 w 3601"/>
              <a:gd name="T45" fmla="*/ 88 h 337"/>
              <a:gd name="T46" fmla="*/ 2024 w 3601"/>
              <a:gd name="T47" fmla="*/ 88 h 337"/>
              <a:gd name="T48" fmla="*/ 1952 w 3601"/>
              <a:gd name="T49" fmla="*/ 80 h 337"/>
              <a:gd name="T50" fmla="*/ 1904 w 3601"/>
              <a:gd name="T51" fmla="*/ 88 h 337"/>
              <a:gd name="T52" fmla="*/ 1840 w 3601"/>
              <a:gd name="T53" fmla="*/ 112 h 337"/>
              <a:gd name="T54" fmla="*/ 1792 w 3601"/>
              <a:gd name="T55" fmla="*/ 80 h 337"/>
              <a:gd name="T56" fmla="*/ 1728 w 3601"/>
              <a:gd name="T57" fmla="*/ 24 h 337"/>
              <a:gd name="T58" fmla="*/ 1624 w 3601"/>
              <a:gd name="T59" fmla="*/ 152 h 337"/>
              <a:gd name="T60" fmla="*/ 1560 w 3601"/>
              <a:gd name="T61" fmla="*/ 128 h 337"/>
              <a:gd name="T62" fmla="*/ 1520 w 3601"/>
              <a:gd name="T63" fmla="*/ 80 h 337"/>
              <a:gd name="T64" fmla="*/ 1472 w 3601"/>
              <a:gd name="T65" fmla="*/ 96 h 337"/>
              <a:gd name="T66" fmla="*/ 1424 w 3601"/>
              <a:gd name="T67" fmla="*/ 120 h 337"/>
              <a:gd name="T68" fmla="*/ 1368 w 3601"/>
              <a:gd name="T69" fmla="*/ 152 h 337"/>
              <a:gd name="T70" fmla="*/ 1312 w 3601"/>
              <a:gd name="T71" fmla="*/ 152 h 337"/>
              <a:gd name="T72" fmla="*/ 1264 w 3601"/>
              <a:gd name="T73" fmla="*/ 200 h 337"/>
              <a:gd name="T74" fmla="*/ 1216 w 3601"/>
              <a:gd name="T75" fmla="*/ 160 h 337"/>
              <a:gd name="T76" fmla="*/ 1168 w 3601"/>
              <a:gd name="T77" fmla="*/ 144 h 337"/>
              <a:gd name="T78" fmla="*/ 1120 w 3601"/>
              <a:gd name="T79" fmla="*/ 120 h 337"/>
              <a:gd name="T80" fmla="*/ 1040 w 3601"/>
              <a:gd name="T81" fmla="*/ 112 h 337"/>
              <a:gd name="T82" fmla="*/ 976 w 3601"/>
              <a:gd name="T83" fmla="*/ 104 h 337"/>
              <a:gd name="T84" fmla="*/ 912 w 3601"/>
              <a:gd name="T85" fmla="*/ 152 h 337"/>
              <a:gd name="T86" fmla="*/ 856 w 3601"/>
              <a:gd name="T87" fmla="*/ 152 h 337"/>
              <a:gd name="T88" fmla="*/ 816 w 3601"/>
              <a:gd name="T89" fmla="*/ 192 h 337"/>
              <a:gd name="T90" fmla="*/ 752 w 3601"/>
              <a:gd name="T91" fmla="*/ 152 h 337"/>
              <a:gd name="T92" fmla="*/ 696 w 3601"/>
              <a:gd name="T93" fmla="*/ 128 h 337"/>
              <a:gd name="T94" fmla="*/ 648 w 3601"/>
              <a:gd name="T95" fmla="*/ 104 h 337"/>
              <a:gd name="T96" fmla="*/ 600 w 3601"/>
              <a:gd name="T97" fmla="*/ 80 h 337"/>
              <a:gd name="T98" fmla="*/ 528 w 3601"/>
              <a:gd name="T99" fmla="*/ 56 h 337"/>
              <a:gd name="T100" fmla="*/ 472 w 3601"/>
              <a:gd name="T101" fmla="*/ 24 h 337"/>
              <a:gd name="T102" fmla="*/ 408 w 3601"/>
              <a:gd name="T103" fmla="*/ 40 h 337"/>
              <a:gd name="T104" fmla="*/ 384 w 3601"/>
              <a:gd name="T105" fmla="*/ 88 h 337"/>
              <a:gd name="T106" fmla="*/ 336 w 3601"/>
              <a:gd name="T107" fmla="*/ 144 h 337"/>
              <a:gd name="T108" fmla="*/ 272 w 3601"/>
              <a:gd name="T109" fmla="*/ 152 h 337"/>
              <a:gd name="T110" fmla="*/ 224 w 3601"/>
              <a:gd name="T111" fmla="*/ 176 h 337"/>
              <a:gd name="T112" fmla="*/ 176 w 3601"/>
              <a:gd name="T113" fmla="*/ 184 h 337"/>
              <a:gd name="T114" fmla="*/ 120 w 3601"/>
              <a:gd name="T115" fmla="*/ 184 h 337"/>
              <a:gd name="T116" fmla="*/ 16 w 3601"/>
              <a:gd name="T117" fmla="*/ 336 h 337"/>
              <a:gd name="T118" fmla="*/ 3592 w 3601"/>
              <a:gd name="T119" fmla="*/ 176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601" h="337">
                <a:moveTo>
                  <a:pt x="3600" y="224"/>
                </a:moveTo>
                <a:lnTo>
                  <a:pt x="3584" y="200"/>
                </a:lnTo>
                <a:lnTo>
                  <a:pt x="3544" y="176"/>
                </a:lnTo>
                <a:lnTo>
                  <a:pt x="3504" y="144"/>
                </a:lnTo>
                <a:lnTo>
                  <a:pt x="3480" y="136"/>
                </a:lnTo>
                <a:lnTo>
                  <a:pt x="3456" y="128"/>
                </a:lnTo>
                <a:lnTo>
                  <a:pt x="3432" y="112"/>
                </a:lnTo>
                <a:lnTo>
                  <a:pt x="3408" y="104"/>
                </a:lnTo>
                <a:lnTo>
                  <a:pt x="3384" y="88"/>
                </a:lnTo>
                <a:lnTo>
                  <a:pt x="3360" y="56"/>
                </a:lnTo>
                <a:lnTo>
                  <a:pt x="3336" y="88"/>
                </a:lnTo>
                <a:lnTo>
                  <a:pt x="3312" y="104"/>
                </a:lnTo>
                <a:lnTo>
                  <a:pt x="3280" y="120"/>
                </a:lnTo>
                <a:lnTo>
                  <a:pt x="3256" y="128"/>
                </a:lnTo>
                <a:lnTo>
                  <a:pt x="3216" y="136"/>
                </a:lnTo>
                <a:lnTo>
                  <a:pt x="3192" y="144"/>
                </a:lnTo>
                <a:lnTo>
                  <a:pt x="3160" y="120"/>
                </a:lnTo>
                <a:lnTo>
                  <a:pt x="3136" y="104"/>
                </a:lnTo>
                <a:lnTo>
                  <a:pt x="3088" y="64"/>
                </a:lnTo>
                <a:lnTo>
                  <a:pt x="3064" y="48"/>
                </a:lnTo>
                <a:lnTo>
                  <a:pt x="3040" y="72"/>
                </a:lnTo>
                <a:lnTo>
                  <a:pt x="3024" y="96"/>
                </a:lnTo>
                <a:lnTo>
                  <a:pt x="3000" y="120"/>
                </a:lnTo>
                <a:lnTo>
                  <a:pt x="2720" y="184"/>
                </a:lnTo>
                <a:lnTo>
                  <a:pt x="2688" y="168"/>
                </a:lnTo>
                <a:lnTo>
                  <a:pt x="2672" y="144"/>
                </a:lnTo>
                <a:lnTo>
                  <a:pt x="2648" y="136"/>
                </a:lnTo>
                <a:lnTo>
                  <a:pt x="2624" y="104"/>
                </a:lnTo>
                <a:lnTo>
                  <a:pt x="2592" y="120"/>
                </a:lnTo>
                <a:lnTo>
                  <a:pt x="2552" y="120"/>
                </a:lnTo>
                <a:lnTo>
                  <a:pt x="2528" y="104"/>
                </a:lnTo>
                <a:lnTo>
                  <a:pt x="2480" y="88"/>
                </a:lnTo>
                <a:lnTo>
                  <a:pt x="2456" y="88"/>
                </a:lnTo>
                <a:lnTo>
                  <a:pt x="2432" y="72"/>
                </a:lnTo>
                <a:lnTo>
                  <a:pt x="2400" y="96"/>
                </a:lnTo>
                <a:lnTo>
                  <a:pt x="2376" y="136"/>
                </a:lnTo>
                <a:lnTo>
                  <a:pt x="2352" y="128"/>
                </a:lnTo>
                <a:lnTo>
                  <a:pt x="2344" y="104"/>
                </a:lnTo>
                <a:lnTo>
                  <a:pt x="2320" y="88"/>
                </a:lnTo>
                <a:lnTo>
                  <a:pt x="2288" y="96"/>
                </a:lnTo>
                <a:lnTo>
                  <a:pt x="2264" y="104"/>
                </a:lnTo>
                <a:lnTo>
                  <a:pt x="2216" y="104"/>
                </a:lnTo>
                <a:lnTo>
                  <a:pt x="2184" y="96"/>
                </a:lnTo>
                <a:lnTo>
                  <a:pt x="2152" y="88"/>
                </a:lnTo>
                <a:lnTo>
                  <a:pt x="2120" y="88"/>
                </a:lnTo>
                <a:lnTo>
                  <a:pt x="2096" y="88"/>
                </a:lnTo>
                <a:lnTo>
                  <a:pt x="2064" y="88"/>
                </a:lnTo>
                <a:lnTo>
                  <a:pt x="2024" y="88"/>
                </a:lnTo>
                <a:lnTo>
                  <a:pt x="2000" y="88"/>
                </a:lnTo>
                <a:lnTo>
                  <a:pt x="1952" y="80"/>
                </a:lnTo>
                <a:lnTo>
                  <a:pt x="1928" y="72"/>
                </a:lnTo>
                <a:lnTo>
                  <a:pt x="1904" y="88"/>
                </a:lnTo>
                <a:lnTo>
                  <a:pt x="1872" y="104"/>
                </a:lnTo>
                <a:lnTo>
                  <a:pt x="1840" y="112"/>
                </a:lnTo>
                <a:lnTo>
                  <a:pt x="1816" y="88"/>
                </a:lnTo>
                <a:lnTo>
                  <a:pt x="1792" y="80"/>
                </a:lnTo>
                <a:lnTo>
                  <a:pt x="1760" y="56"/>
                </a:lnTo>
                <a:lnTo>
                  <a:pt x="1728" y="24"/>
                </a:lnTo>
                <a:lnTo>
                  <a:pt x="1688" y="0"/>
                </a:lnTo>
                <a:lnTo>
                  <a:pt x="1624" y="152"/>
                </a:lnTo>
                <a:lnTo>
                  <a:pt x="1584" y="144"/>
                </a:lnTo>
                <a:lnTo>
                  <a:pt x="1560" y="128"/>
                </a:lnTo>
                <a:lnTo>
                  <a:pt x="1536" y="104"/>
                </a:lnTo>
                <a:lnTo>
                  <a:pt x="1520" y="80"/>
                </a:lnTo>
                <a:lnTo>
                  <a:pt x="1496" y="80"/>
                </a:lnTo>
                <a:lnTo>
                  <a:pt x="1472" y="96"/>
                </a:lnTo>
                <a:lnTo>
                  <a:pt x="1448" y="120"/>
                </a:lnTo>
                <a:lnTo>
                  <a:pt x="1424" y="120"/>
                </a:lnTo>
                <a:lnTo>
                  <a:pt x="1400" y="144"/>
                </a:lnTo>
                <a:lnTo>
                  <a:pt x="1368" y="152"/>
                </a:lnTo>
                <a:lnTo>
                  <a:pt x="1336" y="144"/>
                </a:lnTo>
                <a:lnTo>
                  <a:pt x="1312" y="152"/>
                </a:lnTo>
                <a:lnTo>
                  <a:pt x="1288" y="184"/>
                </a:lnTo>
                <a:lnTo>
                  <a:pt x="1264" y="200"/>
                </a:lnTo>
                <a:lnTo>
                  <a:pt x="1240" y="184"/>
                </a:lnTo>
                <a:lnTo>
                  <a:pt x="1216" y="160"/>
                </a:lnTo>
                <a:lnTo>
                  <a:pt x="1200" y="136"/>
                </a:lnTo>
                <a:lnTo>
                  <a:pt x="1168" y="144"/>
                </a:lnTo>
                <a:lnTo>
                  <a:pt x="1144" y="144"/>
                </a:lnTo>
                <a:lnTo>
                  <a:pt x="1120" y="120"/>
                </a:lnTo>
                <a:lnTo>
                  <a:pt x="1072" y="128"/>
                </a:lnTo>
                <a:lnTo>
                  <a:pt x="1040" y="112"/>
                </a:lnTo>
                <a:lnTo>
                  <a:pt x="1008" y="88"/>
                </a:lnTo>
                <a:lnTo>
                  <a:pt x="976" y="104"/>
                </a:lnTo>
                <a:lnTo>
                  <a:pt x="944" y="120"/>
                </a:lnTo>
                <a:lnTo>
                  <a:pt x="912" y="152"/>
                </a:lnTo>
                <a:lnTo>
                  <a:pt x="888" y="152"/>
                </a:lnTo>
                <a:lnTo>
                  <a:pt x="856" y="152"/>
                </a:lnTo>
                <a:lnTo>
                  <a:pt x="840" y="176"/>
                </a:lnTo>
                <a:lnTo>
                  <a:pt x="816" y="192"/>
                </a:lnTo>
                <a:lnTo>
                  <a:pt x="784" y="176"/>
                </a:lnTo>
                <a:lnTo>
                  <a:pt x="752" y="152"/>
                </a:lnTo>
                <a:lnTo>
                  <a:pt x="728" y="144"/>
                </a:lnTo>
                <a:lnTo>
                  <a:pt x="696" y="128"/>
                </a:lnTo>
                <a:lnTo>
                  <a:pt x="672" y="112"/>
                </a:lnTo>
                <a:lnTo>
                  <a:pt x="648" y="104"/>
                </a:lnTo>
                <a:lnTo>
                  <a:pt x="624" y="96"/>
                </a:lnTo>
                <a:lnTo>
                  <a:pt x="600" y="80"/>
                </a:lnTo>
                <a:lnTo>
                  <a:pt x="560" y="72"/>
                </a:lnTo>
                <a:lnTo>
                  <a:pt x="528" y="56"/>
                </a:lnTo>
                <a:lnTo>
                  <a:pt x="504" y="40"/>
                </a:lnTo>
                <a:lnTo>
                  <a:pt x="472" y="24"/>
                </a:lnTo>
                <a:lnTo>
                  <a:pt x="432" y="24"/>
                </a:lnTo>
                <a:lnTo>
                  <a:pt x="408" y="40"/>
                </a:lnTo>
                <a:lnTo>
                  <a:pt x="400" y="64"/>
                </a:lnTo>
                <a:lnTo>
                  <a:pt x="384" y="88"/>
                </a:lnTo>
                <a:lnTo>
                  <a:pt x="368" y="120"/>
                </a:lnTo>
                <a:lnTo>
                  <a:pt x="336" y="144"/>
                </a:lnTo>
                <a:lnTo>
                  <a:pt x="312" y="144"/>
                </a:lnTo>
                <a:lnTo>
                  <a:pt x="272" y="152"/>
                </a:lnTo>
                <a:lnTo>
                  <a:pt x="248" y="160"/>
                </a:lnTo>
                <a:lnTo>
                  <a:pt x="224" y="176"/>
                </a:lnTo>
                <a:lnTo>
                  <a:pt x="200" y="184"/>
                </a:lnTo>
                <a:lnTo>
                  <a:pt x="176" y="184"/>
                </a:lnTo>
                <a:lnTo>
                  <a:pt x="144" y="184"/>
                </a:lnTo>
                <a:lnTo>
                  <a:pt x="120" y="184"/>
                </a:lnTo>
                <a:lnTo>
                  <a:pt x="0" y="248"/>
                </a:lnTo>
                <a:lnTo>
                  <a:pt x="16" y="336"/>
                </a:lnTo>
                <a:lnTo>
                  <a:pt x="3600" y="328"/>
                </a:lnTo>
                <a:lnTo>
                  <a:pt x="3592" y="176"/>
                </a:lnTo>
                <a:lnTo>
                  <a:pt x="3600" y="224"/>
                </a:lnTo>
              </a:path>
            </a:pathLst>
          </a:custGeom>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useBgFill="1">
        <p:nvSpPr>
          <p:cNvPr id="32812" name="Freeform 44">
            <a:extLst>
              <a:ext uri="{FF2B5EF4-FFF2-40B4-BE49-F238E27FC236}">
                <a16:creationId xmlns:a16="http://schemas.microsoft.com/office/drawing/2014/main" id="{C312F8DE-F76C-4FFA-B80D-BA24EDB2B252}"/>
              </a:ext>
            </a:extLst>
          </p:cNvPr>
          <p:cNvSpPr>
            <a:spLocks/>
          </p:cNvSpPr>
          <p:nvPr/>
        </p:nvSpPr>
        <p:spPr bwMode="auto">
          <a:xfrm>
            <a:off x="101600" y="1473200"/>
            <a:ext cx="5640388" cy="877888"/>
          </a:xfrm>
          <a:custGeom>
            <a:avLst/>
            <a:gdLst>
              <a:gd name="T0" fmla="*/ 96 w 3553"/>
              <a:gd name="T1" fmla="*/ 112 h 553"/>
              <a:gd name="T2" fmla="*/ 208 w 3553"/>
              <a:gd name="T3" fmla="*/ 72 h 553"/>
              <a:gd name="T4" fmla="*/ 264 w 3553"/>
              <a:gd name="T5" fmla="*/ 152 h 553"/>
              <a:gd name="T6" fmla="*/ 368 w 3553"/>
              <a:gd name="T7" fmla="*/ 200 h 553"/>
              <a:gd name="T8" fmla="*/ 488 w 3553"/>
              <a:gd name="T9" fmla="*/ 112 h 553"/>
              <a:gd name="T10" fmla="*/ 584 w 3553"/>
              <a:gd name="T11" fmla="*/ 56 h 553"/>
              <a:gd name="T12" fmla="*/ 672 w 3553"/>
              <a:gd name="T13" fmla="*/ 80 h 553"/>
              <a:gd name="T14" fmla="*/ 776 w 3553"/>
              <a:gd name="T15" fmla="*/ 88 h 553"/>
              <a:gd name="T16" fmla="*/ 888 w 3553"/>
              <a:gd name="T17" fmla="*/ 72 h 553"/>
              <a:gd name="T18" fmla="*/ 984 w 3553"/>
              <a:gd name="T19" fmla="*/ 80 h 553"/>
              <a:gd name="T20" fmla="*/ 1096 w 3553"/>
              <a:gd name="T21" fmla="*/ 128 h 553"/>
              <a:gd name="T22" fmla="*/ 1216 w 3553"/>
              <a:gd name="T23" fmla="*/ 136 h 553"/>
              <a:gd name="T24" fmla="*/ 1344 w 3553"/>
              <a:gd name="T25" fmla="*/ 144 h 553"/>
              <a:gd name="T26" fmla="*/ 1448 w 3553"/>
              <a:gd name="T27" fmla="*/ 104 h 553"/>
              <a:gd name="T28" fmla="*/ 1576 w 3553"/>
              <a:gd name="T29" fmla="*/ 0 h 553"/>
              <a:gd name="T30" fmla="*/ 1656 w 3553"/>
              <a:gd name="T31" fmla="*/ 104 h 553"/>
              <a:gd name="T32" fmla="*/ 1768 w 3553"/>
              <a:gd name="T33" fmla="*/ 120 h 553"/>
              <a:gd name="T34" fmla="*/ 1880 w 3553"/>
              <a:gd name="T35" fmla="*/ 48 h 553"/>
              <a:gd name="T36" fmla="*/ 2032 w 3553"/>
              <a:gd name="T37" fmla="*/ 48 h 553"/>
              <a:gd name="T38" fmla="*/ 2144 w 3553"/>
              <a:gd name="T39" fmla="*/ 56 h 553"/>
              <a:gd name="T40" fmla="*/ 2296 w 3553"/>
              <a:gd name="T41" fmla="*/ 24 h 553"/>
              <a:gd name="T42" fmla="*/ 2408 w 3553"/>
              <a:gd name="T43" fmla="*/ 48 h 553"/>
              <a:gd name="T44" fmla="*/ 2520 w 3553"/>
              <a:gd name="T45" fmla="*/ 72 h 553"/>
              <a:gd name="T46" fmla="*/ 2824 w 3553"/>
              <a:gd name="T47" fmla="*/ 56 h 553"/>
              <a:gd name="T48" fmla="*/ 2920 w 3553"/>
              <a:gd name="T49" fmla="*/ 72 h 553"/>
              <a:gd name="T50" fmla="*/ 3024 w 3553"/>
              <a:gd name="T51" fmla="*/ 136 h 553"/>
              <a:gd name="T52" fmla="*/ 3160 w 3553"/>
              <a:gd name="T53" fmla="*/ 112 h 553"/>
              <a:gd name="T54" fmla="*/ 3320 w 3553"/>
              <a:gd name="T55" fmla="*/ 24 h 553"/>
              <a:gd name="T56" fmla="*/ 3424 w 3553"/>
              <a:gd name="T57" fmla="*/ 56 h 553"/>
              <a:gd name="T58" fmla="*/ 3528 w 3553"/>
              <a:gd name="T59" fmla="*/ 8 h 553"/>
              <a:gd name="T60" fmla="*/ 3320 w 3553"/>
              <a:gd name="T61" fmla="*/ 376 h 553"/>
              <a:gd name="T62" fmla="*/ 3272 w 3553"/>
              <a:gd name="T63" fmla="*/ 384 h 553"/>
              <a:gd name="T64" fmla="*/ 3224 w 3553"/>
              <a:gd name="T65" fmla="*/ 488 h 553"/>
              <a:gd name="T66" fmla="*/ 3128 w 3553"/>
              <a:gd name="T67" fmla="*/ 424 h 553"/>
              <a:gd name="T68" fmla="*/ 3056 w 3553"/>
              <a:gd name="T69" fmla="*/ 456 h 553"/>
              <a:gd name="T70" fmla="*/ 3000 w 3553"/>
              <a:gd name="T71" fmla="*/ 536 h 553"/>
              <a:gd name="T72" fmla="*/ 2904 w 3553"/>
              <a:gd name="T73" fmla="*/ 472 h 553"/>
              <a:gd name="T74" fmla="*/ 2784 w 3553"/>
              <a:gd name="T75" fmla="*/ 360 h 553"/>
              <a:gd name="T76" fmla="*/ 2688 w 3553"/>
              <a:gd name="T77" fmla="*/ 280 h 553"/>
              <a:gd name="T78" fmla="*/ 2608 w 3553"/>
              <a:gd name="T79" fmla="*/ 328 h 553"/>
              <a:gd name="T80" fmla="*/ 2480 w 3553"/>
              <a:gd name="T81" fmla="*/ 296 h 553"/>
              <a:gd name="T82" fmla="*/ 2376 w 3553"/>
              <a:gd name="T83" fmla="*/ 224 h 553"/>
              <a:gd name="T84" fmla="*/ 2264 w 3553"/>
              <a:gd name="T85" fmla="*/ 272 h 553"/>
              <a:gd name="T86" fmla="*/ 2144 w 3553"/>
              <a:gd name="T87" fmla="*/ 408 h 553"/>
              <a:gd name="T88" fmla="*/ 2024 w 3553"/>
              <a:gd name="T89" fmla="*/ 296 h 553"/>
              <a:gd name="T90" fmla="*/ 1880 w 3553"/>
              <a:gd name="T91" fmla="*/ 224 h 553"/>
              <a:gd name="T92" fmla="*/ 1800 w 3553"/>
              <a:gd name="T93" fmla="*/ 288 h 553"/>
              <a:gd name="T94" fmla="*/ 1680 w 3553"/>
              <a:gd name="T95" fmla="*/ 272 h 553"/>
              <a:gd name="T96" fmla="*/ 1592 w 3553"/>
              <a:gd name="T97" fmla="*/ 280 h 553"/>
              <a:gd name="T98" fmla="*/ 1496 w 3553"/>
              <a:gd name="T99" fmla="*/ 296 h 553"/>
              <a:gd name="T100" fmla="*/ 1432 w 3553"/>
              <a:gd name="T101" fmla="*/ 360 h 553"/>
              <a:gd name="T102" fmla="*/ 1312 w 3553"/>
              <a:gd name="T103" fmla="*/ 392 h 553"/>
              <a:gd name="T104" fmla="*/ 1216 w 3553"/>
              <a:gd name="T105" fmla="*/ 336 h 553"/>
              <a:gd name="T106" fmla="*/ 1096 w 3553"/>
              <a:gd name="T107" fmla="*/ 272 h 553"/>
              <a:gd name="T108" fmla="*/ 1032 w 3553"/>
              <a:gd name="T109" fmla="*/ 384 h 553"/>
              <a:gd name="T110" fmla="*/ 952 w 3553"/>
              <a:gd name="T111" fmla="*/ 312 h 553"/>
              <a:gd name="T112" fmla="*/ 840 w 3553"/>
              <a:gd name="T113" fmla="*/ 312 h 553"/>
              <a:gd name="T114" fmla="*/ 760 w 3553"/>
              <a:gd name="T115" fmla="*/ 312 h 553"/>
              <a:gd name="T116" fmla="*/ 656 w 3553"/>
              <a:gd name="T117" fmla="*/ 344 h 553"/>
              <a:gd name="T118" fmla="*/ 504 w 3553"/>
              <a:gd name="T119" fmla="*/ 352 h 553"/>
              <a:gd name="T120" fmla="*/ 376 w 3553"/>
              <a:gd name="T121" fmla="*/ 376 h 553"/>
              <a:gd name="T122" fmla="*/ 240 w 3553"/>
              <a:gd name="T123" fmla="*/ 376 h 553"/>
              <a:gd name="T124" fmla="*/ 48 w 3553"/>
              <a:gd name="T125" fmla="*/ 408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553" h="553">
                <a:moveTo>
                  <a:pt x="8" y="144"/>
                </a:moveTo>
                <a:lnTo>
                  <a:pt x="40" y="136"/>
                </a:lnTo>
                <a:lnTo>
                  <a:pt x="72" y="120"/>
                </a:lnTo>
                <a:lnTo>
                  <a:pt x="96" y="112"/>
                </a:lnTo>
                <a:lnTo>
                  <a:pt x="128" y="104"/>
                </a:lnTo>
                <a:lnTo>
                  <a:pt x="152" y="104"/>
                </a:lnTo>
                <a:lnTo>
                  <a:pt x="184" y="80"/>
                </a:lnTo>
                <a:lnTo>
                  <a:pt x="208" y="72"/>
                </a:lnTo>
                <a:lnTo>
                  <a:pt x="208" y="96"/>
                </a:lnTo>
                <a:lnTo>
                  <a:pt x="224" y="120"/>
                </a:lnTo>
                <a:lnTo>
                  <a:pt x="232" y="144"/>
                </a:lnTo>
                <a:lnTo>
                  <a:pt x="264" y="152"/>
                </a:lnTo>
                <a:lnTo>
                  <a:pt x="296" y="176"/>
                </a:lnTo>
                <a:lnTo>
                  <a:pt x="320" y="184"/>
                </a:lnTo>
                <a:lnTo>
                  <a:pt x="344" y="208"/>
                </a:lnTo>
                <a:lnTo>
                  <a:pt x="368" y="200"/>
                </a:lnTo>
                <a:lnTo>
                  <a:pt x="392" y="176"/>
                </a:lnTo>
                <a:lnTo>
                  <a:pt x="424" y="152"/>
                </a:lnTo>
                <a:lnTo>
                  <a:pt x="456" y="136"/>
                </a:lnTo>
                <a:lnTo>
                  <a:pt x="488" y="112"/>
                </a:lnTo>
                <a:lnTo>
                  <a:pt x="512" y="96"/>
                </a:lnTo>
                <a:lnTo>
                  <a:pt x="536" y="88"/>
                </a:lnTo>
                <a:lnTo>
                  <a:pt x="560" y="72"/>
                </a:lnTo>
                <a:lnTo>
                  <a:pt x="584" y="56"/>
                </a:lnTo>
                <a:lnTo>
                  <a:pt x="608" y="40"/>
                </a:lnTo>
                <a:lnTo>
                  <a:pt x="616" y="64"/>
                </a:lnTo>
                <a:lnTo>
                  <a:pt x="640" y="80"/>
                </a:lnTo>
                <a:lnTo>
                  <a:pt x="672" y="80"/>
                </a:lnTo>
                <a:lnTo>
                  <a:pt x="688" y="104"/>
                </a:lnTo>
                <a:lnTo>
                  <a:pt x="712" y="112"/>
                </a:lnTo>
                <a:lnTo>
                  <a:pt x="744" y="104"/>
                </a:lnTo>
                <a:lnTo>
                  <a:pt x="776" y="88"/>
                </a:lnTo>
                <a:lnTo>
                  <a:pt x="808" y="88"/>
                </a:lnTo>
                <a:lnTo>
                  <a:pt x="840" y="80"/>
                </a:lnTo>
                <a:lnTo>
                  <a:pt x="864" y="80"/>
                </a:lnTo>
                <a:lnTo>
                  <a:pt x="888" y="72"/>
                </a:lnTo>
                <a:lnTo>
                  <a:pt x="912" y="72"/>
                </a:lnTo>
                <a:lnTo>
                  <a:pt x="936" y="64"/>
                </a:lnTo>
                <a:lnTo>
                  <a:pt x="968" y="56"/>
                </a:lnTo>
                <a:lnTo>
                  <a:pt x="984" y="80"/>
                </a:lnTo>
                <a:lnTo>
                  <a:pt x="1016" y="112"/>
                </a:lnTo>
                <a:lnTo>
                  <a:pt x="1040" y="120"/>
                </a:lnTo>
                <a:lnTo>
                  <a:pt x="1064" y="128"/>
                </a:lnTo>
                <a:lnTo>
                  <a:pt x="1096" y="128"/>
                </a:lnTo>
                <a:lnTo>
                  <a:pt x="1128" y="128"/>
                </a:lnTo>
                <a:lnTo>
                  <a:pt x="1152" y="136"/>
                </a:lnTo>
                <a:lnTo>
                  <a:pt x="1184" y="144"/>
                </a:lnTo>
                <a:lnTo>
                  <a:pt x="1216" y="136"/>
                </a:lnTo>
                <a:lnTo>
                  <a:pt x="1256" y="136"/>
                </a:lnTo>
                <a:lnTo>
                  <a:pt x="1288" y="136"/>
                </a:lnTo>
                <a:lnTo>
                  <a:pt x="1320" y="144"/>
                </a:lnTo>
                <a:lnTo>
                  <a:pt x="1344" y="144"/>
                </a:lnTo>
                <a:lnTo>
                  <a:pt x="1368" y="136"/>
                </a:lnTo>
                <a:lnTo>
                  <a:pt x="1392" y="136"/>
                </a:lnTo>
                <a:lnTo>
                  <a:pt x="1424" y="112"/>
                </a:lnTo>
                <a:lnTo>
                  <a:pt x="1448" y="104"/>
                </a:lnTo>
                <a:lnTo>
                  <a:pt x="1464" y="80"/>
                </a:lnTo>
                <a:lnTo>
                  <a:pt x="1504" y="56"/>
                </a:lnTo>
                <a:lnTo>
                  <a:pt x="1544" y="24"/>
                </a:lnTo>
                <a:lnTo>
                  <a:pt x="1576" y="0"/>
                </a:lnTo>
                <a:lnTo>
                  <a:pt x="1584" y="24"/>
                </a:lnTo>
                <a:lnTo>
                  <a:pt x="1608" y="48"/>
                </a:lnTo>
                <a:lnTo>
                  <a:pt x="1624" y="72"/>
                </a:lnTo>
                <a:lnTo>
                  <a:pt x="1656" y="104"/>
                </a:lnTo>
                <a:lnTo>
                  <a:pt x="1680" y="112"/>
                </a:lnTo>
                <a:lnTo>
                  <a:pt x="1704" y="136"/>
                </a:lnTo>
                <a:lnTo>
                  <a:pt x="1736" y="128"/>
                </a:lnTo>
                <a:lnTo>
                  <a:pt x="1768" y="120"/>
                </a:lnTo>
                <a:lnTo>
                  <a:pt x="1792" y="104"/>
                </a:lnTo>
                <a:lnTo>
                  <a:pt x="1816" y="88"/>
                </a:lnTo>
                <a:lnTo>
                  <a:pt x="1856" y="64"/>
                </a:lnTo>
                <a:lnTo>
                  <a:pt x="1880" y="48"/>
                </a:lnTo>
                <a:lnTo>
                  <a:pt x="1936" y="32"/>
                </a:lnTo>
                <a:lnTo>
                  <a:pt x="1968" y="24"/>
                </a:lnTo>
                <a:lnTo>
                  <a:pt x="1992" y="48"/>
                </a:lnTo>
                <a:lnTo>
                  <a:pt x="2032" y="48"/>
                </a:lnTo>
                <a:lnTo>
                  <a:pt x="2072" y="48"/>
                </a:lnTo>
                <a:lnTo>
                  <a:pt x="2096" y="48"/>
                </a:lnTo>
                <a:lnTo>
                  <a:pt x="2120" y="56"/>
                </a:lnTo>
                <a:lnTo>
                  <a:pt x="2144" y="56"/>
                </a:lnTo>
                <a:lnTo>
                  <a:pt x="2168" y="48"/>
                </a:lnTo>
                <a:lnTo>
                  <a:pt x="2216" y="40"/>
                </a:lnTo>
                <a:lnTo>
                  <a:pt x="2264" y="40"/>
                </a:lnTo>
                <a:lnTo>
                  <a:pt x="2296" y="24"/>
                </a:lnTo>
                <a:lnTo>
                  <a:pt x="2320" y="24"/>
                </a:lnTo>
                <a:lnTo>
                  <a:pt x="2344" y="40"/>
                </a:lnTo>
                <a:lnTo>
                  <a:pt x="2368" y="40"/>
                </a:lnTo>
                <a:lnTo>
                  <a:pt x="2408" y="48"/>
                </a:lnTo>
                <a:lnTo>
                  <a:pt x="2432" y="64"/>
                </a:lnTo>
                <a:lnTo>
                  <a:pt x="2464" y="80"/>
                </a:lnTo>
                <a:lnTo>
                  <a:pt x="2488" y="80"/>
                </a:lnTo>
                <a:lnTo>
                  <a:pt x="2520" y="72"/>
                </a:lnTo>
                <a:lnTo>
                  <a:pt x="2552" y="72"/>
                </a:lnTo>
                <a:lnTo>
                  <a:pt x="2664" y="72"/>
                </a:lnTo>
                <a:lnTo>
                  <a:pt x="2776" y="64"/>
                </a:lnTo>
                <a:lnTo>
                  <a:pt x="2824" y="56"/>
                </a:lnTo>
                <a:lnTo>
                  <a:pt x="2848" y="64"/>
                </a:lnTo>
                <a:lnTo>
                  <a:pt x="2872" y="48"/>
                </a:lnTo>
                <a:lnTo>
                  <a:pt x="2904" y="40"/>
                </a:lnTo>
                <a:lnTo>
                  <a:pt x="2920" y="72"/>
                </a:lnTo>
                <a:lnTo>
                  <a:pt x="2944" y="104"/>
                </a:lnTo>
                <a:lnTo>
                  <a:pt x="2968" y="120"/>
                </a:lnTo>
                <a:lnTo>
                  <a:pt x="3000" y="128"/>
                </a:lnTo>
                <a:lnTo>
                  <a:pt x="3024" y="136"/>
                </a:lnTo>
                <a:lnTo>
                  <a:pt x="3056" y="152"/>
                </a:lnTo>
                <a:lnTo>
                  <a:pt x="3096" y="144"/>
                </a:lnTo>
                <a:lnTo>
                  <a:pt x="3128" y="136"/>
                </a:lnTo>
                <a:lnTo>
                  <a:pt x="3160" y="112"/>
                </a:lnTo>
                <a:lnTo>
                  <a:pt x="3208" y="80"/>
                </a:lnTo>
                <a:lnTo>
                  <a:pt x="3240" y="64"/>
                </a:lnTo>
                <a:lnTo>
                  <a:pt x="3272" y="40"/>
                </a:lnTo>
                <a:lnTo>
                  <a:pt x="3320" y="24"/>
                </a:lnTo>
                <a:lnTo>
                  <a:pt x="3352" y="8"/>
                </a:lnTo>
                <a:lnTo>
                  <a:pt x="3368" y="40"/>
                </a:lnTo>
                <a:lnTo>
                  <a:pt x="3400" y="64"/>
                </a:lnTo>
                <a:lnTo>
                  <a:pt x="3424" y="56"/>
                </a:lnTo>
                <a:lnTo>
                  <a:pt x="3448" y="40"/>
                </a:lnTo>
                <a:lnTo>
                  <a:pt x="3472" y="24"/>
                </a:lnTo>
                <a:lnTo>
                  <a:pt x="3496" y="16"/>
                </a:lnTo>
                <a:lnTo>
                  <a:pt x="3528" y="8"/>
                </a:lnTo>
                <a:lnTo>
                  <a:pt x="3552" y="0"/>
                </a:lnTo>
                <a:lnTo>
                  <a:pt x="3552" y="272"/>
                </a:lnTo>
                <a:lnTo>
                  <a:pt x="3344" y="408"/>
                </a:lnTo>
                <a:lnTo>
                  <a:pt x="3320" y="376"/>
                </a:lnTo>
                <a:lnTo>
                  <a:pt x="3312" y="352"/>
                </a:lnTo>
                <a:lnTo>
                  <a:pt x="3288" y="336"/>
                </a:lnTo>
                <a:lnTo>
                  <a:pt x="3288" y="360"/>
                </a:lnTo>
                <a:lnTo>
                  <a:pt x="3272" y="384"/>
                </a:lnTo>
                <a:lnTo>
                  <a:pt x="3256" y="408"/>
                </a:lnTo>
                <a:lnTo>
                  <a:pt x="3256" y="432"/>
                </a:lnTo>
                <a:lnTo>
                  <a:pt x="3240" y="456"/>
                </a:lnTo>
                <a:lnTo>
                  <a:pt x="3224" y="488"/>
                </a:lnTo>
                <a:lnTo>
                  <a:pt x="3200" y="488"/>
                </a:lnTo>
                <a:lnTo>
                  <a:pt x="3176" y="464"/>
                </a:lnTo>
                <a:lnTo>
                  <a:pt x="3160" y="440"/>
                </a:lnTo>
                <a:lnTo>
                  <a:pt x="3128" y="424"/>
                </a:lnTo>
                <a:lnTo>
                  <a:pt x="3096" y="408"/>
                </a:lnTo>
                <a:lnTo>
                  <a:pt x="3072" y="400"/>
                </a:lnTo>
                <a:lnTo>
                  <a:pt x="3064" y="424"/>
                </a:lnTo>
                <a:lnTo>
                  <a:pt x="3056" y="456"/>
                </a:lnTo>
                <a:lnTo>
                  <a:pt x="3048" y="488"/>
                </a:lnTo>
                <a:lnTo>
                  <a:pt x="3032" y="528"/>
                </a:lnTo>
                <a:lnTo>
                  <a:pt x="3032" y="552"/>
                </a:lnTo>
                <a:lnTo>
                  <a:pt x="3000" y="536"/>
                </a:lnTo>
                <a:lnTo>
                  <a:pt x="2976" y="520"/>
                </a:lnTo>
                <a:lnTo>
                  <a:pt x="2952" y="504"/>
                </a:lnTo>
                <a:lnTo>
                  <a:pt x="2928" y="488"/>
                </a:lnTo>
                <a:lnTo>
                  <a:pt x="2904" y="472"/>
                </a:lnTo>
                <a:lnTo>
                  <a:pt x="2872" y="432"/>
                </a:lnTo>
                <a:lnTo>
                  <a:pt x="2840" y="400"/>
                </a:lnTo>
                <a:lnTo>
                  <a:pt x="2816" y="376"/>
                </a:lnTo>
                <a:lnTo>
                  <a:pt x="2784" y="360"/>
                </a:lnTo>
                <a:lnTo>
                  <a:pt x="2768" y="328"/>
                </a:lnTo>
                <a:lnTo>
                  <a:pt x="2744" y="312"/>
                </a:lnTo>
                <a:lnTo>
                  <a:pt x="2712" y="296"/>
                </a:lnTo>
                <a:lnTo>
                  <a:pt x="2688" y="280"/>
                </a:lnTo>
                <a:lnTo>
                  <a:pt x="2680" y="304"/>
                </a:lnTo>
                <a:lnTo>
                  <a:pt x="2656" y="328"/>
                </a:lnTo>
                <a:lnTo>
                  <a:pt x="2632" y="328"/>
                </a:lnTo>
                <a:lnTo>
                  <a:pt x="2608" y="328"/>
                </a:lnTo>
                <a:lnTo>
                  <a:pt x="2584" y="312"/>
                </a:lnTo>
                <a:lnTo>
                  <a:pt x="2552" y="344"/>
                </a:lnTo>
                <a:lnTo>
                  <a:pt x="2520" y="328"/>
                </a:lnTo>
                <a:lnTo>
                  <a:pt x="2480" y="296"/>
                </a:lnTo>
                <a:lnTo>
                  <a:pt x="2456" y="272"/>
                </a:lnTo>
                <a:lnTo>
                  <a:pt x="2432" y="264"/>
                </a:lnTo>
                <a:lnTo>
                  <a:pt x="2408" y="240"/>
                </a:lnTo>
                <a:lnTo>
                  <a:pt x="2376" y="224"/>
                </a:lnTo>
                <a:lnTo>
                  <a:pt x="2344" y="240"/>
                </a:lnTo>
                <a:lnTo>
                  <a:pt x="2328" y="264"/>
                </a:lnTo>
                <a:lnTo>
                  <a:pt x="2296" y="264"/>
                </a:lnTo>
                <a:lnTo>
                  <a:pt x="2264" y="272"/>
                </a:lnTo>
                <a:lnTo>
                  <a:pt x="2248" y="296"/>
                </a:lnTo>
                <a:lnTo>
                  <a:pt x="2224" y="328"/>
                </a:lnTo>
                <a:lnTo>
                  <a:pt x="2184" y="368"/>
                </a:lnTo>
                <a:lnTo>
                  <a:pt x="2144" y="408"/>
                </a:lnTo>
                <a:lnTo>
                  <a:pt x="2136" y="376"/>
                </a:lnTo>
                <a:lnTo>
                  <a:pt x="2104" y="344"/>
                </a:lnTo>
                <a:lnTo>
                  <a:pt x="2072" y="320"/>
                </a:lnTo>
                <a:lnTo>
                  <a:pt x="2024" y="296"/>
                </a:lnTo>
                <a:lnTo>
                  <a:pt x="1992" y="280"/>
                </a:lnTo>
                <a:lnTo>
                  <a:pt x="1968" y="264"/>
                </a:lnTo>
                <a:lnTo>
                  <a:pt x="1928" y="248"/>
                </a:lnTo>
                <a:lnTo>
                  <a:pt x="1880" y="224"/>
                </a:lnTo>
                <a:lnTo>
                  <a:pt x="1848" y="208"/>
                </a:lnTo>
                <a:lnTo>
                  <a:pt x="1840" y="232"/>
                </a:lnTo>
                <a:lnTo>
                  <a:pt x="1824" y="264"/>
                </a:lnTo>
                <a:lnTo>
                  <a:pt x="1800" y="288"/>
                </a:lnTo>
                <a:lnTo>
                  <a:pt x="1768" y="312"/>
                </a:lnTo>
                <a:lnTo>
                  <a:pt x="1736" y="304"/>
                </a:lnTo>
                <a:lnTo>
                  <a:pt x="1704" y="280"/>
                </a:lnTo>
                <a:lnTo>
                  <a:pt x="1680" y="272"/>
                </a:lnTo>
                <a:lnTo>
                  <a:pt x="1656" y="280"/>
                </a:lnTo>
                <a:lnTo>
                  <a:pt x="1632" y="304"/>
                </a:lnTo>
                <a:lnTo>
                  <a:pt x="1616" y="280"/>
                </a:lnTo>
                <a:lnTo>
                  <a:pt x="1592" y="280"/>
                </a:lnTo>
                <a:lnTo>
                  <a:pt x="1560" y="264"/>
                </a:lnTo>
                <a:lnTo>
                  <a:pt x="1512" y="240"/>
                </a:lnTo>
                <a:lnTo>
                  <a:pt x="1504" y="264"/>
                </a:lnTo>
                <a:lnTo>
                  <a:pt x="1496" y="296"/>
                </a:lnTo>
                <a:lnTo>
                  <a:pt x="1496" y="328"/>
                </a:lnTo>
                <a:lnTo>
                  <a:pt x="1480" y="360"/>
                </a:lnTo>
                <a:lnTo>
                  <a:pt x="1456" y="368"/>
                </a:lnTo>
                <a:lnTo>
                  <a:pt x="1432" y="360"/>
                </a:lnTo>
                <a:lnTo>
                  <a:pt x="1400" y="360"/>
                </a:lnTo>
                <a:lnTo>
                  <a:pt x="1368" y="368"/>
                </a:lnTo>
                <a:lnTo>
                  <a:pt x="1336" y="392"/>
                </a:lnTo>
                <a:lnTo>
                  <a:pt x="1312" y="392"/>
                </a:lnTo>
                <a:lnTo>
                  <a:pt x="1288" y="392"/>
                </a:lnTo>
                <a:lnTo>
                  <a:pt x="1256" y="376"/>
                </a:lnTo>
                <a:lnTo>
                  <a:pt x="1232" y="360"/>
                </a:lnTo>
                <a:lnTo>
                  <a:pt x="1216" y="336"/>
                </a:lnTo>
                <a:lnTo>
                  <a:pt x="1192" y="328"/>
                </a:lnTo>
                <a:lnTo>
                  <a:pt x="1144" y="296"/>
                </a:lnTo>
                <a:lnTo>
                  <a:pt x="1120" y="280"/>
                </a:lnTo>
                <a:lnTo>
                  <a:pt x="1096" y="272"/>
                </a:lnTo>
                <a:lnTo>
                  <a:pt x="1088" y="304"/>
                </a:lnTo>
                <a:lnTo>
                  <a:pt x="1072" y="328"/>
                </a:lnTo>
                <a:lnTo>
                  <a:pt x="1048" y="360"/>
                </a:lnTo>
                <a:lnTo>
                  <a:pt x="1032" y="384"/>
                </a:lnTo>
                <a:lnTo>
                  <a:pt x="1008" y="392"/>
                </a:lnTo>
                <a:lnTo>
                  <a:pt x="984" y="360"/>
                </a:lnTo>
                <a:lnTo>
                  <a:pt x="968" y="336"/>
                </a:lnTo>
                <a:lnTo>
                  <a:pt x="952" y="312"/>
                </a:lnTo>
                <a:lnTo>
                  <a:pt x="920" y="320"/>
                </a:lnTo>
                <a:lnTo>
                  <a:pt x="896" y="336"/>
                </a:lnTo>
                <a:lnTo>
                  <a:pt x="872" y="344"/>
                </a:lnTo>
                <a:lnTo>
                  <a:pt x="840" y="312"/>
                </a:lnTo>
                <a:lnTo>
                  <a:pt x="824" y="280"/>
                </a:lnTo>
                <a:lnTo>
                  <a:pt x="800" y="256"/>
                </a:lnTo>
                <a:lnTo>
                  <a:pt x="776" y="264"/>
                </a:lnTo>
                <a:lnTo>
                  <a:pt x="760" y="312"/>
                </a:lnTo>
                <a:lnTo>
                  <a:pt x="752" y="336"/>
                </a:lnTo>
                <a:lnTo>
                  <a:pt x="728" y="360"/>
                </a:lnTo>
                <a:lnTo>
                  <a:pt x="696" y="352"/>
                </a:lnTo>
                <a:lnTo>
                  <a:pt x="656" y="344"/>
                </a:lnTo>
                <a:lnTo>
                  <a:pt x="616" y="336"/>
                </a:lnTo>
                <a:lnTo>
                  <a:pt x="576" y="336"/>
                </a:lnTo>
                <a:lnTo>
                  <a:pt x="552" y="344"/>
                </a:lnTo>
                <a:lnTo>
                  <a:pt x="504" y="352"/>
                </a:lnTo>
                <a:lnTo>
                  <a:pt x="472" y="360"/>
                </a:lnTo>
                <a:lnTo>
                  <a:pt x="440" y="368"/>
                </a:lnTo>
                <a:lnTo>
                  <a:pt x="408" y="368"/>
                </a:lnTo>
                <a:lnTo>
                  <a:pt x="376" y="376"/>
                </a:lnTo>
                <a:lnTo>
                  <a:pt x="344" y="384"/>
                </a:lnTo>
                <a:lnTo>
                  <a:pt x="312" y="392"/>
                </a:lnTo>
                <a:lnTo>
                  <a:pt x="288" y="392"/>
                </a:lnTo>
                <a:lnTo>
                  <a:pt x="240" y="376"/>
                </a:lnTo>
                <a:lnTo>
                  <a:pt x="128" y="368"/>
                </a:lnTo>
                <a:lnTo>
                  <a:pt x="96" y="376"/>
                </a:lnTo>
                <a:lnTo>
                  <a:pt x="72" y="392"/>
                </a:lnTo>
                <a:lnTo>
                  <a:pt x="48" y="408"/>
                </a:lnTo>
                <a:lnTo>
                  <a:pt x="24" y="424"/>
                </a:lnTo>
                <a:lnTo>
                  <a:pt x="0" y="432"/>
                </a:lnTo>
                <a:lnTo>
                  <a:pt x="8" y="144"/>
                </a:lnTo>
              </a:path>
            </a:pathLst>
          </a:custGeom>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2773">
                                            <p:txEl>
                                              <p:pRg st="0" end="0"/>
                                            </p:txEl>
                                          </p:spTgt>
                                        </p:tgtEl>
                                        <p:attrNameLst>
                                          <p:attrName>style.visibility</p:attrName>
                                        </p:attrNameLst>
                                      </p:cBhvr>
                                      <p:to>
                                        <p:strVal val="visible"/>
                                      </p:to>
                                    </p:set>
                                    <p:animEffect transition="in" filter="box(out)">
                                      <p:cBhvr>
                                        <p:cTn id="7" dur="500"/>
                                        <p:tgtEl>
                                          <p:spTgt spid="3277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2773">
                                            <p:txEl>
                                              <p:pRg st="2" end="2"/>
                                            </p:txEl>
                                          </p:spTgt>
                                        </p:tgtEl>
                                        <p:attrNameLst>
                                          <p:attrName>style.visibility</p:attrName>
                                        </p:attrNameLst>
                                      </p:cBhvr>
                                      <p:to>
                                        <p:strVal val="visible"/>
                                      </p:to>
                                    </p:set>
                                    <p:animEffect transition="in" filter="box(out)">
                                      <p:cBhvr>
                                        <p:cTn id="12" dur="500"/>
                                        <p:tgtEl>
                                          <p:spTgt spid="3277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2773">
                                            <p:txEl>
                                              <p:pRg st="4" end="4"/>
                                            </p:txEl>
                                          </p:spTgt>
                                        </p:tgtEl>
                                        <p:attrNameLst>
                                          <p:attrName>style.visibility</p:attrName>
                                        </p:attrNameLst>
                                      </p:cBhvr>
                                      <p:to>
                                        <p:strVal val="visible"/>
                                      </p:to>
                                    </p:set>
                                    <p:animEffect transition="in" filter="box(out)">
                                      <p:cBhvr>
                                        <p:cTn id="17" dur="500"/>
                                        <p:tgtEl>
                                          <p:spTgt spid="3277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2773">
                                            <p:txEl>
                                              <p:pRg st="6" end="6"/>
                                            </p:txEl>
                                          </p:spTgt>
                                        </p:tgtEl>
                                        <p:attrNameLst>
                                          <p:attrName>style.visibility</p:attrName>
                                        </p:attrNameLst>
                                      </p:cBhvr>
                                      <p:to>
                                        <p:strVal val="visible"/>
                                      </p:to>
                                    </p:set>
                                    <p:animEffect transition="in" filter="box(out)">
                                      <p:cBhvr>
                                        <p:cTn id="22" dur="500"/>
                                        <p:tgtEl>
                                          <p:spTgt spid="3277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3"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00A46A04-AB43-DE02-ED9F-FE824B724BA0}"/>
              </a:ext>
            </a:extLst>
          </p:cNvPr>
          <p:cNvSpPr>
            <a:spLocks noChangeArrowheads="1"/>
          </p:cNvSpPr>
          <p:nvPr/>
        </p:nvSpPr>
        <p:spPr bwMode="auto">
          <a:xfrm>
            <a:off x="357188" y="673100"/>
            <a:ext cx="5514975" cy="5184775"/>
          </a:xfrm>
          <a:prstGeom prst="rect">
            <a:avLst/>
          </a:prstGeom>
          <a:solidFill>
            <a:schemeClr val="accent1"/>
          </a:solidFill>
          <a:ln>
            <a:noFill/>
          </a:ln>
          <a:effectLst>
            <a:outerShdw dist="143684" dir="2700000" algn="ctr" rotWithShape="0">
              <a:schemeClr val="bg2">
                <a:alpha val="5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34819" name="Rectangle 3">
            <a:extLst>
              <a:ext uri="{FF2B5EF4-FFF2-40B4-BE49-F238E27FC236}">
                <a16:creationId xmlns:a16="http://schemas.microsoft.com/office/drawing/2014/main" id="{FD05D54E-C5A5-A05C-BF10-84CB7973FF13}"/>
              </a:ext>
            </a:extLst>
          </p:cNvPr>
          <p:cNvSpPr>
            <a:spLocks noChangeArrowheads="1"/>
          </p:cNvSpPr>
          <p:nvPr/>
        </p:nvSpPr>
        <p:spPr bwMode="auto">
          <a:xfrm>
            <a:off x="585788" y="2095500"/>
            <a:ext cx="5056187" cy="348773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400" b="1">
                <a:solidFill>
                  <a:srgbClr val="037C03"/>
                </a:solidFill>
                <a:effectLst/>
                <a:latin typeface="Courier New" panose="02070309020205020404" pitchFamily="49" charset="0"/>
              </a:rPr>
              <a:t>MOVE 1234 TO CountyPop.</a:t>
            </a:r>
            <a:endParaRPr lang="en-US" altLang="en-US" sz="2400" b="1">
              <a:effectLst/>
              <a:latin typeface="Courier New" panose="02070309020205020404" pitchFamily="49" charset="0"/>
            </a:endParaRPr>
          </a:p>
          <a:p>
            <a:pPr>
              <a:lnSpc>
                <a:spcPct val="90000"/>
              </a:lnSpc>
            </a:pPr>
            <a:endParaRPr lang="en-US" altLang="en-US" sz="2400" b="1">
              <a:solidFill>
                <a:srgbClr val="037C03"/>
              </a:solidFill>
              <a:effectLst/>
              <a:latin typeface="Courier New" panose="02070309020205020404" pitchFamily="49" charset="0"/>
            </a:endParaRPr>
          </a:p>
          <a:p>
            <a:pPr>
              <a:lnSpc>
                <a:spcPct val="90000"/>
              </a:lnSpc>
            </a:pPr>
            <a:endParaRPr lang="en-US" altLang="en-US" sz="2400" b="1">
              <a:solidFill>
                <a:srgbClr val="037C03"/>
              </a:solidFill>
              <a:effectLst/>
              <a:latin typeface="Courier New" panose="02070309020205020404" pitchFamily="49" charset="0"/>
            </a:endParaRPr>
          </a:p>
          <a:p>
            <a:pPr>
              <a:lnSpc>
                <a:spcPct val="90000"/>
              </a:lnSpc>
            </a:pPr>
            <a:r>
              <a:rPr lang="en-US" altLang="en-US" sz="2400" b="1">
                <a:solidFill>
                  <a:srgbClr val="CF0E30"/>
                </a:solidFill>
                <a:effectLst/>
                <a:latin typeface="Courier New" panose="02070309020205020404" pitchFamily="49" charset="0"/>
              </a:rPr>
              <a:t>MOVE 12.4 TO CountyPop.</a:t>
            </a:r>
            <a:endParaRPr lang="en-US" altLang="en-US" sz="2400" b="1">
              <a:effectLst/>
              <a:latin typeface="Courier New" panose="02070309020205020404" pitchFamily="49" charset="0"/>
            </a:endParaRPr>
          </a:p>
          <a:p>
            <a:pPr>
              <a:lnSpc>
                <a:spcPct val="90000"/>
              </a:lnSpc>
              <a:spcBef>
                <a:spcPct val="30000"/>
              </a:spcBef>
            </a:pPr>
            <a:endParaRPr lang="en-US" altLang="en-US" sz="2400" b="1">
              <a:effectLst/>
              <a:latin typeface="Courier New" panose="02070309020205020404" pitchFamily="49" charset="0"/>
            </a:endParaRPr>
          </a:p>
          <a:p>
            <a:pPr>
              <a:lnSpc>
                <a:spcPct val="90000"/>
              </a:lnSpc>
            </a:pPr>
            <a:endParaRPr lang="en-US" altLang="en-US" sz="2400" b="1">
              <a:solidFill>
                <a:srgbClr val="114FFB"/>
              </a:solidFill>
              <a:effectLst/>
              <a:latin typeface="Courier New" panose="02070309020205020404" pitchFamily="49" charset="0"/>
            </a:endParaRPr>
          </a:p>
          <a:p>
            <a:pPr>
              <a:lnSpc>
                <a:spcPct val="90000"/>
              </a:lnSpc>
            </a:pPr>
            <a:r>
              <a:rPr lang="en-US" altLang="en-US" sz="2400" b="1">
                <a:solidFill>
                  <a:srgbClr val="114FFB"/>
                </a:solidFill>
                <a:effectLst/>
                <a:latin typeface="Courier New" panose="02070309020205020404" pitchFamily="49" charset="0"/>
              </a:rPr>
              <a:t>MOVE 154 TO Price.</a:t>
            </a:r>
            <a:endParaRPr lang="en-US" altLang="en-US" sz="2400" b="1">
              <a:effectLst/>
              <a:latin typeface="Courier New" panose="02070309020205020404" pitchFamily="49" charset="0"/>
            </a:endParaRPr>
          </a:p>
          <a:p>
            <a:pPr>
              <a:lnSpc>
                <a:spcPct val="90000"/>
              </a:lnSpc>
            </a:pPr>
            <a:endParaRPr lang="en-US" altLang="en-US" sz="2400" b="1">
              <a:effectLst/>
              <a:latin typeface="Courier New" panose="02070309020205020404" pitchFamily="49" charset="0"/>
            </a:endParaRPr>
          </a:p>
          <a:p>
            <a:pPr>
              <a:lnSpc>
                <a:spcPct val="90000"/>
              </a:lnSpc>
            </a:pPr>
            <a:endParaRPr lang="en-US" altLang="en-US" sz="2400" b="1">
              <a:solidFill>
                <a:srgbClr val="FC0128"/>
              </a:solidFill>
              <a:effectLst/>
              <a:latin typeface="Courier New" panose="02070309020205020404" pitchFamily="49" charset="0"/>
            </a:endParaRPr>
          </a:p>
          <a:p>
            <a:pPr>
              <a:lnSpc>
                <a:spcPct val="90000"/>
              </a:lnSpc>
            </a:pPr>
            <a:r>
              <a:rPr lang="en-US" altLang="en-US" sz="2400" b="1">
                <a:solidFill>
                  <a:srgbClr val="CF0E30"/>
                </a:solidFill>
                <a:effectLst/>
                <a:latin typeface="Courier New" panose="02070309020205020404" pitchFamily="49" charset="0"/>
              </a:rPr>
              <a:t>MOVE 3552.75 TO Price.</a:t>
            </a:r>
          </a:p>
        </p:txBody>
      </p:sp>
      <p:sp>
        <p:nvSpPr>
          <p:cNvPr id="34820" name="Rectangle 4">
            <a:extLst>
              <a:ext uri="{FF2B5EF4-FFF2-40B4-BE49-F238E27FC236}">
                <a16:creationId xmlns:a16="http://schemas.microsoft.com/office/drawing/2014/main" id="{9ACA9C8E-6D91-F7B1-3223-7CABBEF47100}"/>
              </a:ext>
            </a:extLst>
          </p:cNvPr>
          <p:cNvSpPr>
            <a:spLocks noChangeArrowheads="1"/>
          </p:cNvSpPr>
          <p:nvPr/>
        </p:nvSpPr>
        <p:spPr bwMode="auto">
          <a:xfrm>
            <a:off x="538163" y="1076325"/>
            <a:ext cx="5060950" cy="64135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000" b="1">
                <a:solidFill>
                  <a:schemeClr val="folHlink"/>
                </a:solidFill>
                <a:effectLst/>
                <a:latin typeface="Courier New" panose="02070309020205020404" pitchFamily="49" charset="0"/>
              </a:rPr>
              <a:t>01 CountyPop		PIC 999.</a:t>
            </a:r>
          </a:p>
          <a:p>
            <a:pPr>
              <a:lnSpc>
                <a:spcPct val="90000"/>
              </a:lnSpc>
            </a:pPr>
            <a:r>
              <a:rPr lang="en-US" altLang="en-US" sz="2000" b="1">
                <a:solidFill>
                  <a:schemeClr val="folHlink"/>
                </a:solidFill>
                <a:effectLst/>
                <a:latin typeface="Courier New" panose="02070309020205020404" pitchFamily="49" charset="0"/>
              </a:rPr>
              <a:t>01 Price			PIC 999V99.</a:t>
            </a:r>
            <a:r>
              <a:rPr lang="en-US" altLang="en-US" sz="2000" b="1">
                <a:effectLst/>
                <a:latin typeface="Courier New" panose="02070309020205020404" pitchFamily="49" charset="0"/>
              </a:rPr>
              <a:t> </a:t>
            </a:r>
          </a:p>
        </p:txBody>
      </p:sp>
      <p:sp>
        <p:nvSpPr>
          <p:cNvPr id="34821" name="Rectangle 5">
            <a:extLst>
              <a:ext uri="{FF2B5EF4-FFF2-40B4-BE49-F238E27FC236}">
                <a16:creationId xmlns:a16="http://schemas.microsoft.com/office/drawing/2014/main" id="{150CD88D-1570-F8A7-5815-907AFF1932CC}"/>
              </a:ext>
            </a:extLst>
          </p:cNvPr>
          <p:cNvSpPr>
            <a:spLocks noChangeArrowheads="1"/>
          </p:cNvSpPr>
          <p:nvPr/>
        </p:nvSpPr>
        <p:spPr bwMode="auto">
          <a:xfrm>
            <a:off x="6076950" y="892175"/>
            <a:ext cx="2689225"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2" name="Rectangle 6">
            <a:extLst>
              <a:ext uri="{FF2B5EF4-FFF2-40B4-BE49-F238E27FC236}">
                <a16:creationId xmlns:a16="http://schemas.microsoft.com/office/drawing/2014/main" id="{DCE46EFA-E73A-5B46-0DC0-F353E3926191}"/>
              </a:ext>
            </a:extLst>
          </p:cNvPr>
          <p:cNvSpPr>
            <a:spLocks noChangeArrowheads="1"/>
          </p:cNvSpPr>
          <p:nvPr/>
        </p:nvSpPr>
        <p:spPr bwMode="auto">
          <a:xfrm>
            <a:off x="7669213" y="5556250"/>
            <a:ext cx="369887" cy="53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pPr>
            <a:r>
              <a:rPr lang="en-US" altLang="en-US" b="1">
                <a:solidFill>
                  <a:schemeClr val="tx2"/>
                </a:solidFill>
                <a:effectLst/>
                <a:latin typeface="Wingdings" panose="05000000000000000000" pitchFamily="2" charset="2"/>
              </a:rPr>
              <a:t>ñ</a:t>
            </a:r>
            <a:endParaRPr lang="en-US" altLang="en-US" sz="1400">
              <a:solidFill>
                <a:schemeClr val="tx2"/>
              </a:solidFill>
              <a:effectLst/>
              <a:latin typeface="Wingdings" panose="05000000000000000000" pitchFamily="2" charset="2"/>
            </a:endParaRPr>
          </a:p>
          <a:p>
            <a:pPr algn="ctr">
              <a:lnSpc>
                <a:spcPct val="103000"/>
              </a:lnSpc>
            </a:pPr>
            <a:r>
              <a:rPr lang="en-US" altLang="en-US" sz="1000">
                <a:solidFill>
                  <a:schemeClr val="tx2"/>
                </a:solidFill>
                <a:effectLst/>
                <a:latin typeface="Wingdings" panose="05000000000000000000" pitchFamily="2" charset="2"/>
              </a:rPr>
              <a:t>l</a:t>
            </a:r>
          </a:p>
        </p:txBody>
      </p:sp>
      <p:sp>
        <p:nvSpPr>
          <p:cNvPr id="34823" name="Rectangle 7">
            <a:extLst>
              <a:ext uri="{FF2B5EF4-FFF2-40B4-BE49-F238E27FC236}">
                <a16:creationId xmlns:a16="http://schemas.microsoft.com/office/drawing/2014/main" id="{226B5ABC-DA2D-D01A-08BC-333A24E52D92}"/>
              </a:ext>
            </a:extLst>
          </p:cNvPr>
          <p:cNvSpPr>
            <a:spLocks noGrp="1" noChangeArrowheads="1"/>
          </p:cNvSpPr>
          <p:nvPr>
            <p:ph type="body" idx="1"/>
          </p:nvPr>
        </p:nvSpPr>
        <p:spPr>
          <a:xfrm>
            <a:off x="6259513" y="2178050"/>
            <a:ext cx="2559050" cy="3460750"/>
          </a:xfrm>
          <a:noFill/>
          <a:ln/>
        </p:spPr>
        <p:txBody>
          <a:bodyPr wrap="none" lIns="0" tIns="0" rIns="0" bIns="0">
            <a:spAutoFit/>
          </a:bodyPr>
          <a:lstStyle/>
          <a:p>
            <a:pPr>
              <a:buFont typeface="Wingdings" panose="05000000000000000000" pitchFamily="2" charset="2"/>
              <a:buNone/>
            </a:pPr>
            <a:r>
              <a:rPr lang="en-US" altLang="en-US" sz="2800">
                <a:latin typeface="Courier New" panose="02070309020205020404" pitchFamily="49" charset="0"/>
              </a:rPr>
              <a:t>1 </a:t>
            </a:r>
            <a:r>
              <a:rPr lang="en-US" altLang="en-US" sz="2800">
                <a:solidFill>
                  <a:schemeClr val="hlink"/>
                </a:solidFill>
                <a:latin typeface="Courier New" panose="02070309020205020404" pitchFamily="49" charset="0"/>
              </a:rPr>
              <a:t>2 3 4</a:t>
            </a:r>
          </a:p>
          <a:p>
            <a:pPr>
              <a:buFont typeface="Wingdings" panose="05000000000000000000" pitchFamily="2" charset="2"/>
              <a:buNone/>
            </a:pPr>
            <a:endParaRPr lang="en-US" altLang="en-US" sz="2800">
              <a:latin typeface="Courier New" panose="02070309020205020404" pitchFamily="49" charset="0"/>
            </a:endParaRPr>
          </a:p>
          <a:p>
            <a:pPr>
              <a:buFont typeface="Wingdings" panose="05000000000000000000" pitchFamily="2" charset="2"/>
              <a:buNone/>
            </a:pPr>
            <a:r>
              <a:rPr lang="en-US" altLang="en-US" sz="2800">
                <a:latin typeface="Courier New" panose="02070309020205020404" pitchFamily="49" charset="0"/>
              </a:rPr>
              <a:t>  0</a:t>
            </a:r>
            <a:r>
              <a:rPr lang="en-US" altLang="en-US" sz="2800">
                <a:solidFill>
                  <a:srgbClr val="CF0E30"/>
                </a:solidFill>
                <a:latin typeface="Courier New" panose="02070309020205020404" pitchFamily="49" charset="0"/>
              </a:rPr>
              <a:t> </a:t>
            </a:r>
            <a:r>
              <a:rPr lang="en-US" altLang="en-US" sz="2800">
                <a:solidFill>
                  <a:schemeClr val="accent2"/>
                </a:solidFill>
                <a:latin typeface="Courier New" panose="02070309020205020404" pitchFamily="49" charset="0"/>
              </a:rPr>
              <a:t>1 2</a:t>
            </a:r>
            <a:r>
              <a:rPr lang="en-US" altLang="en-US" sz="2800">
                <a:solidFill>
                  <a:srgbClr val="037C03"/>
                </a:solidFill>
                <a:latin typeface="Courier New" panose="02070309020205020404" pitchFamily="49" charset="0"/>
              </a:rPr>
              <a:t> </a:t>
            </a:r>
            <a:r>
              <a:rPr lang="en-US" altLang="en-US" sz="2800">
                <a:latin typeface="Courier New" panose="02070309020205020404" pitchFamily="49" charset="0"/>
              </a:rPr>
              <a:t>4</a:t>
            </a:r>
            <a:endParaRPr lang="en-US" altLang="en-US" sz="2800">
              <a:solidFill>
                <a:srgbClr val="037C03"/>
              </a:solidFill>
              <a:latin typeface="Courier New" panose="02070309020205020404" pitchFamily="49" charset="0"/>
            </a:endParaRPr>
          </a:p>
          <a:p>
            <a:pPr>
              <a:buFont typeface="Wingdings" panose="05000000000000000000" pitchFamily="2" charset="2"/>
              <a:buNone/>
            </a:pPr>
            <a:endParaRPr lang="en-US" altLang="en-US" sz="2800">
              <a:latin typeface="Courier New" panose="02070309020205020404" pitchFamily="49" charset="0"/>
            </a:endParaRPr>
          </a:p>
          <a:p>
            <a:pPr>
              <a:buFont typeface="Wingdings" panose="05000000000000000000" pitchFamily="2" charset="2"/>
              <a:buNone/>
            </a:pPr>
            <a:r>
              <a:rPr lang="en-US" altLang="en-US" sz="2800">
                <a:latin typeface="Courier New" panose="02070309020205020404" pitchFamily="49" charset="0"/>
              </a:rPr>
              <a:t> </a:t>
            </a:r>
            <a:r>
              <a:rPr lang="en-US" altLang="en-US" sz="2800">
                <a:solidFill>
                  <a:srgbClr val="A2C1FE"/>
                </a:solidFill>
                <a:latin typeface="Courier New" panose="02070309020205020404" pitchFamily="49" charset="0"/>
              </a:rPr>
              <a:t> 1 5 4</a:t>
            </a:r>
            <a:r>
              <a:rPr lang="en-US" altLang="en-US" sz="2800">
                <a:solidFill>
                  <a:srgbClr val="063DE8"/>
                </a:solidFill>
                <a:latin typeface="Courier New" panose="02070309020205020404" pitchFamily="49" charset="0"/>
              </a:rPr>
              <a:t> </a:t>
            </a:r>
            <a:r>
              <a:rPr lang="en-US" altLang="en-US" sz="2800">
                <a:latin typeface="Courier New" panose="02070309020205020404" pitchFamily="49" charset="0"/>
              </a:rPr>
              <a:t>0 0</a:t>
            </a:r>
            <a:endParaRPr lang="en-US" altLang="en-US" sz="2800">
              <a:solidFill>
                <a:srgbClr val="063DE8"/>
              </a:solidFill>
              <a:latin typeface="Courier New" panose="02070309020205020404" pitchFamily="49" charset="0"/>
            </a:endParaRPr>
          </a:p>
          <a:p>
            <a:pPr>
              <a:buFont typeface="Wingdings" panose="05000000000000000000" pitchFamily="2" charset="2"/>
              <a:buNone/>
            </a:pPr>
            <a:endParaRPr lang="en-US" altLang="en-US" sz="2800">
              <a:latin typeface="Courier New" panose="02070309020205020404" pitchFamily="49" charset="0"/>
            </a:endParaRPr>
          </a:p>
          <a:p>
            <a:pPr>
              <a:buFont typeface="Wingdings" panose="05000000000000000000" pitchFamily="2" charset="2"/>
              <a:buNone/>
            </a:pPr>
            <a:r>
              <a:rPr lang="en-US" altLang="en-US" sz="2800">
                <a:latin typeface="Courier New" panose="02070309020205020404" pitchFamily="49" charset="0"/>
              </a:rPr>
              <a:t>3</a:t>
            </a:r>
            <a:r>
              <a:rPr lang="en-US" altLang="en-US" sz="2800">
                <a:solidFill>
                  <a:srgbClr val="CF0E30"/>
                </a:solidFill>
                <a:latin typeface="Courier New" panose="02070309020205020404" pitchFamily="49" charset="0"/>
              </a:rPr>
              <a:t> </a:t>
            </a:r>
            <a:r>
              <a:rPr lang="en-US" altLang="en-US" sz="2800">
                <a:solidFill>
                  <a:schemeClr val="accent2"/>
                </a:solidFill>
                <a:latin typeface="Courier New" panose="02070309020205020404" pitchFamily="49" charset="0"/>
              </a:rPr>
              <a:t>5 5 2 7 5</a:t>
            </a:r>
            <a:r>
              <a:rPr lang="en-US" altLang="en-US" sz="2800">
                <a:solidFill>
                  <a:srgbClr val="FC0128"/>
                </a:solidFill>
                <a:latin typeface="Courier New" panose="02070309020205020404" pitchFamily="49" charset="0"/>
              </a:rPr>
              <a:t> </a:t>
            </a:r>
          </a:p>
        </p:txBody>
      </p:sp>
      <p:sp>
        <p:nvSpPr>
          <p:cNvPr id="34824" name="Rectangle 8">
            <a:extLst>
              <a:ext uri="{FF2B5EF4-FFF2-40B4-BE49-F238E27FC236}">
                <a16:creationId xmlns:a16="http://schemas.microsoft.com/office/drawing/2014/main" id="{95353A8E-6358-971A-0E81-90C4302D2F49}"/>
              </a:ext>
            </a:extLst>
          </p:cNvPr>
          <p:cNvSpPr>
            <a:spLocks noChangeArrowheads="1"/>
          </p:cNvSpPr>
          <p:nvPr/>
        </p:nvSpPr>
        <p:spPr bwMode="auto">
          <a:xfrm>
            <a:off x="7669213" y="4537075"/>
            <a:ext cx="369887" cy="53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pPr>
            <a:r>
              <a:rPr lang="en-US" altLang="en-US" b="1">
                <a:solidFill>
                  <a:schemeClr val="tx2"/>
                </a:solidFill>
                <a:effectLst/>
                <a:latin typeface="Wingdings" panose="05000000000000000000" pitchFamily="2" charset="2"/>
              </a:rPr>
              <a:t>ñ</a:t>
            </a:r>
            <a:endParaRPr lang="en-US" altLang="en-US" sz="1400">
              <a:solidFill>
                <a:schemeClr val="tx2"/>
              </a:solidFill>
              <a:effectLst/>
              <a:latin typeface="Wingdings" panose="05000000000000000000" pitchFamily="2" charset="2"/>
            </a:endParaRPr>
          </a:p>
          <a:p>
            <a:pPr algn="ctr">
              <a:lnSpc>
                <a:spcPct val="103000"/>
              </a:lnSpc>
            </a:pPr>
            <a:r>
              <a:rPr lang="en-US" altLang="en-US" sz="1000">
                <a:solidFill>
                  <a:schemeClr val="tx2"/>
                </a:solidFill>
                <a:effectLst/>
                <a:latin typeface="Wingdings" panose="05000000000000000000" pitchFamily="2" charset="2"/>
              </a:rPr>
              <a:t>l</a:t>
            </a:r>
          </a:p>
        </p:txBody>
      </p:sp>
      <p:sp>
        <p:nvSpPr>
          <p:cNvPr id="34825" name="Rectangle 9">
            <a:extLst>
              <a:ext uri="{FF2B5EF4-FFF2-40B4-BE49-F238E27FC236}">
                <a16:creationId xmlns:a16="http://schemas.microsoft.com/office/drawing/2014/main" id="{33862097-BF92-B9A7-40DF-2EB62F3C3C47}"/>
              </a:ext>
            </a:extLst>
          </p:cNvPr>
          <p:cNvSpPr>
            <a:spLocks noChangeArrowheads="1"/>
          </p:cNvSpPr>
          <p:nvPr/>
        </p:nvSpPr>
        <p:spPr bwMode="auto">
          <a:xfrm>
            <a:off x="6604000" y="3973513"/>
            <a:ext cx="450850"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1600" b="1">
                <a:effectLst/>
                <a:latin typeface="Times New Roman" panose="02020603050405020304" pitchFamily="18" charset="0"/>
              </a:rPr>
              <a:t>Price</a:t>
            </a:r>
          </a:p>
        </p:txBody>
      </p:sp>
      <p:sp>
        <p:nvSpPr>
          <p:cNvPr id="34826" name="Rectangle 10">
            <a:extLst>
              <a:ext uri="{FF2B5EF4-FFF2-40B4-BE49-F238E27FC236}">
                <a16:creationId xmlns:a16="http://schemas.microsoft.com/office/drawing/2014/main" id="{3933CAF5-C6D6-32B9-B68D-6797CA93F45D}"/>
              </a:ext>
            </a:extLst>
          </p:cNvPr>
          <p:cNvSpPr>
            <a:spLocks noChangeArrowheads="1"/>
          </p:cNvSpPr>
          <p:nvPr/>
        </p:nvSpPr>
        <p:spPr bwMode="auto">
          <a:xfrm>
            <a:off x="6604000" y="4219575"/>
            <a:ext cx="2065338" cy="388938"/>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7" name="Line 11">
            <a:extLst>
              <a:ext uri="{FF2B5EF4-FFF2-40B4-BE49-F238E27FC236}">
                <a16:creationId xmlns:a16="http://schemas.microsoft.com/office/drawing/2014/main" id="{965E4A41-26CC-2E3E-33A2-84AAAD8FB87C}"/>
              </a:ext>
            </a:extLst>
          </p:cNvPr>
          <p:cNvSpPr>
            <a:spLocks noChangeShapeType="1"/>
          </p:cNvSpPr>
          <p:nvPr/>
        </p:nvSpPr>
        <p:spPr bwMode="auto">
          <a:xfrm>
            <a:off x="6991350" y="4219575"/>
            <a:ext cx="0" cy="401638"/>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8" name="Line 12">
            <a:extLst>
              <a:ext uri="{FF2B5EF4-FFF2-40B4-BE49-F238E27FC236}">
                <a16:creationId xmlns:a16="http://schemas.microsoft.com/office/drawing/2014/main" id="{ECC18928-8480-A646-8BDC-B02F57F908AB}"/>
              </a:ext>
            </a:extLst>
          </p:cNvPr>
          <p:cNvSpPr>
            <a:spLocks noChangeShapeType="1"/>
          </p:cNvSpPr>
          <p:nvPr/>
        </p:nvSpPr>
        <p:spPr bwMode="auto">
          <a:xfrm>
            <a:off x="7424738" y="4219575"/>
            <a:ext cx="0" cy="401638"/>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29" name="Line 13">
            <a:extLst>
              <a:ext uri="{FF2B5EF4-FFF2-40B4-BE49-F238E27FC236}">
                <a16:creationId xmlns:a16="http://schemas.microsoft.com/office/drawing/2014/main" id="{EC8056FF-EF14-24C7-E750-C9CDF0A43454}"/>
              </a:ext>
            </a:extLst>
          </p:cNvPr>
          <p:cNvSpPr>
            <a:spLocks noChangeShapeType="1"/>
          </p:cNvSpPr>
          <p:nvPr/>
        </p:nvSpPr>
        <p:spPr bwMode="auto">
          <a:xfrm>
            <a:off x="7848600" y="4219575"/>
            <a:ext cx="0" cy="401638"/>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0" name="Line 14">
            <a:extLst>
              <a:ext uri="{FF2B5EF4-FFF2-40B4-BE49-F238E27FC236}">
                <a16:creationId xmlns:a16="http://schemas.microsoft.com/office/drawing/2014/main" id="{06393959-AAD9-8580-0453-76C13EB72E41}"/>
              </a:ext>
            </a:extLst>
          </p:cNvPr>
          <p:cNvSpPr>
            <a:spLocks noChangeShapeType="1"/>
          </p:cNvSpPr>
          <p:nvPr/>
        </p:nvSpPr>
        <p:spPr bwMode="auto">
          <a:xfrm>
            <a:off x="8272463" y="4219575"/>
            <a:ext cx="0" cy="401638"/>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1" name="Rectangle 15">
            <a:extLst>
              <a:ext uri="{FF2B5EF4-FFF2-40B4-BE49-F238E27FC236}">
                <a16:creationId xmlns:a16="http://schemas.microsoft.com/office/drawing/2014/main" id="{FFE54C7E-39ED-018E-90CA-144163EA0113}"/>
              </a:ext>
            </a:extLst>
          </p:cNvPr>
          <p:cNvSpPr>
            <a:spLocks noChangeArrowheads="1"/>
          </p:cNvSpPr>
          <p:nvPr/>
        </p:nvSpPr>
        <p:spPr bwMode="auto">
          <a:xfrm>
            <a:off x="6515100" y="1897063"/>
            <a:ext cx="982663"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1600" b="1">
                <a:effectLst/>
                <a:latin typeface="Times New Roman" panose="02020603050405020304" pitchFamily="18" charset="0"/>
              </a:rPr>
              <a:t>CountyPop</a:t>
            </a:r>
          </a:p>
        </p:txBody>
      </p:sp>
      <p:sp>
        <p:nvSpPr>
          <p:cNvPr id="34832" name="Rectangle 16">
            <a:extLst>
              <a:ext uri="{FF2B5EF4-FFF2-40B4-BE49-F238E27FC236}">
                <a16:creationId xmlns:a16="http://schemas.microsoft.com/office/drawing/2014/main" id="{E0EA8950-3CB5-7430-8FD5-4E29E4D76F8D}"/>
              </a:ext>
            </a:extLst>
          </p:cNvPr>
          <p:cNvSpPr>
            <a:spLocks noChangeArrowheads="1"/>
          </p:cNvSpPr>
          <p:nvPr/>
        </p:nvSpPr>
        <p:spPr bwMode="auto">
          <a:xfrm>
            <a:off x="7645400" y="2536825"/>
            <a:ext cx="369888" cy="53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pPr>
            <a:r>
              <a:rPr lang="en-US" altLang="en-US" b="1">
                <a:solidFill>
                  <a:schemeClr val="tx2"/>
                </a:solidFill>
                <a:effectLst/>
                <a:latin typeface="Wingdings" panose="05000000000000000000" pitchFamily="2" charset="2"/>
              </a:rPr>
              <a:t>ñ</a:t>
            </a:r>
            <a:endParaRPr lang="en-US" altLang="en-US" sz="1400">
              <a:solidFill>
                <a:schemeClr val="tx2"/>
              </a:solidFill>
              <a:effectLst/>
              <a:latin typeface="Wingdings" panose="05000000000000000000" pitchFamily="2" charset="2"/>
            </a:endParaRPr>
          </a:p>
          <a:p>
            <a:pPr algn="ctr">
              <a:lnSpc>
                <a:spcPct val="103000"/>
              </a:lnSpc>
            </a:pPr>
            <a:r>
              <a:rPr lang="en-US" altLang="en-US" sz="1000">
                <a:solidFill>
                  <a:schemeClr val="tx2"/>
                </a:solidFill>
                <a:effectLst/>
                <a:latin typeface="Wingdings" panose="05000000000000000000" pitchFamily="2" charset="2"/>
              </a:rPr>
              <a:t>l</a:t>
            </a:r>
          </a:p>
        </p:txBody>
      </p:sp>
      <p:sp>
        <p:nvSpPr>
          <p:cNvPr id="34833" name="Rectangle 17">
            <a:extLst>
              <a:ext uri="{FF2B5EF4-FFF2-40B4-BE49-F238E27FC236}">
                <a16:creationId xmlns:a16="http://schemas.microsoft.com/office/drawing/2014/main" id="{262CEF88-5D7B-5988-CFB9-1BAC4A0156AE}"/>
              </a:ext>
            </a:extLst>
          </p:cNvPr>
          <p:cNvSpPr>
            <a:spLocks noChangeArrowheads="1"/>
          </p:cNvSpPr>
          <p:nvPr/>
        </p:nvSpPr>
        <p:spPr bwMode="auto">
          <a:xfrm>
            <a:off x="6580188" y="2179638"/>
            <a:ext cx="1241425" cy="39846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4" name="Line 18">
            <a:extLst>
              <a:ext uri="{FF2B5EF4-FFF2-40B4-BE49-F238E27FC236}">
                <a16:creationId xmlns:a16="http://schemas.microsoft.com/office/drawing/2014/main" id="{9B6286D0-DA0E-31F2-A8A9-7F7FD8BDC83E}"/>
              </a:ext>
            </a:extLst>
          </p:cNvPr>
          <p:cNvSpPr>
            <a:spLocks noChangeShapeType="1"/>
          </p:cNvSpPr>
          <p:nvPr/>
        </p:nvSpPr>
        <p:spPr bwMode="auto">
          <a:xfrm>
            <a:off x="6967538" y="2189163"/>
            <a:ext cx="0" cy="40163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5" name="Line 19">
            <a:extLst>
              <a:ext uri="{FF2B5EF4-FFF2-40B4-BE49-F238E27FC236}">
                <a16:creationId xmlns:a16="http://schemas.microsoft.com/office/drawing/2014/main" id="{0B580B7A-EA57-6B3E-5F67-8AE18774C8A8}"/>
              </a:ext>
            </a:extLst>
          </p:cNvPr>
          <p:cNvSpPr>
            <a:spLocks noChangeShapeType="1"/>
          </p:cNvSpPr>
          <p:nvPr/>
        </p:nvSpPr>
        <p:spPr bwMode="auto">
          <a:xfrm>
            <a:off x="7400925" y="2189163"/>
            <a:ext cx="0" cy="40163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6" name="Rectangle 20">
            <a:extLst>
              <a:ext uri="{FF2B5EF4-FFF2-40B4-BE49-F238E27FC236}">
                <a16:creationId xmlns:a16="http://schemas.microsoft.com/office/drawing/2014/main" id="{4DE451A5-1CD1-C2DE-8E0B-CE48AE757504}"/>
              </a:ext>
            </a:extLst>
          </p:cNvPr>
          <p:cNvSpPr>
            <a:spLocks noChangeArrowheads="1"/>
          </p:cNvSpPr>
          <p:nvPr/>
        </p:nvSpPr>
        <p:spPr bwMode="auto">
          <a:xfrm>
            <a:off x="7645400" y="3556000"/>
            <a:ext cx="369888" cy="53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pPr>
            <a:r>
              <a:rPr lang="en-US" altLang="en-US" b="1">
                <a:solidFill>
                  <a:schemeClr val="tx2"/>
                </a:solidFill>
                <a:effectLst/>
                <a:latin typeface="Wingdings" panose="05000000000000000000" pitchFamily="2" charset="2"/>
              </a:rPr>
              <a:t>ñ</a:t>
            </a:r>
            <a:endParaRPr lang="en-US" altLang="en-US" sz="1400">
              <a:solidFill>
                <a:schemeClr val="tx2"/>
              </a:solidFill>
              <a:effectLst/>
              <a:latin typeface="Wingdings" panose="05000000000000000000" pitchFamily="2" charset="2"/>
            </a:endParaRPr>
          </a:p>
          <a:p>
            <a:pPr algn="ctr">
              <a:lnSpc>
                <a:spcPct val="103000"/>
              </a:lnSpc>
            </a:pPr>
            <a:r>
              <a:rPr lang="en-US" altLang="en-US" sz="1000">
                <a:solidFill>
                  <a:schemeClr val="tx2"/>
                </a:solidFill>
                <a:effectLst/>
                <a:latin typeface="Wingdings" panose="05000000000000000000" pitchFamily="2" charset="2"/>
              </a:rPr>
              <a:t>l</a:t>
            </a:r>
          </a:p>
        </p:txBody>
      </p:sp>
      <p:sp>
        <p:nvSpPr>
          <p:cNvPr id="34837" name="Rectangle 21">
            <a:extLst>
              <a:ext uri="{FF2B5EF4-FFF2-40B4-BE49-F238E27FC236}">
                <a16:creationId xmlns:a16="http://schemas.microsoft.com/office/drawing/2014/main" id="{9647EB4E-C972-48D5-C81F-0685CF2C6171}"/>
              </a:ext>
            </a:extLst>
          </p:cNvPr>
          <p:cNvSpPr>
            <a:spLocks noChangeArrowheads="1"/>
          </p:cNvSpPr>
          <p:nvPr/>
        </p:nvSpPr>
        <p:spPr bwMode="auto">
          <a:xfrm>
            <a:off x="6580188" y="3198813"/>
            <a:ext cx="1241425" cy="398462"/>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8" name="Line 22">
            <a:extLst>
              <a:ext uri="{FF2B5EF4-FFF2-40B4-BE49-F238E27FC236}">
                <a16:creationId xmlns:a16="http://schemas.microsoft.com/office/drawing/2014/main" id="{2E143C53-77E5-CCA5-6D91-E68B53B9EED0}"/>
              </a:ext>
            </a:extLst>
          </p:cNvPr>
          <p:cNvSpPr>
            <a:spLocks noChangeShapeType="1"/>
          </p:cNvSpPr>
          <p:nvPr/>
        </p:nvSpPr>
        <p:spPr bwMode="auto">
          <a:xfrm>
            <a:off x="6967538" y="3208338"/>
            <a:ext cx="0" cy="40163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39" name="Line 23">
            <a:extLst>
              <a:ext uri="{FF2B5EF4-FFF2-40B4-BE49-F238E27FC236}">
                <a16:creationId xmlns:a16="http://schemas.microsoft.com/office/drawing/2014/main" id="{4E28A4A8-6486-B5F3-C2C5-0347C77F71A1}"/>
              </a:ext>
            </a:extLst>
          </p:cNvPr>
          <p:cNvSpPr>
            <a:spLocks noChangeShapeType="1"/>
          </p:cNvSpPr>
          <p:nvPr/>
        </p:nvSpPr>
        <p:spPr bwMode="auto">
          <a:xfrm>
            <a:off x="7400925" y="3208338"/>
            <a:ext cx="0" cy="401637"/>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0" name="Rectangle 24">
            <a:extLst>
              <a:ext uri="{FF2B5EF4-FFF2-40B4-BE49-F238E27FC236}">
                <a16:creationId xmlns:a16="http://schemas.microsoft.com/office/drawing/2014/main" id="{845BC250-E1F0-FE7A-B94D-A32950CCCCE8}"/>
              </a:ext>
            </a:extLst>
          </p:cNvPr>
          <p:cNvSpPr>
            <a:spLocks noChangeArrowheads="1"/>
          </p:cNvSpPr>
          <p:nvPr/>
        </p:nvSpPr>
        <p:spPr bwMode="auto">
          <a:xfrm>
            <a:off x="6584950" y="2925763"/>
            <a:ext cx="450850"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1" name="Rectangle 25">
            <a:extLst>
              <a:ext uri="{FF2B5EF4-FFF2-40B4-BE49-F238E27FC236}">
                <a16:creationId xmlns:a16="http://schemas.microsoft.com/office/drawing/2014/main" id="{A5C15EB1-CFD4-E282-05BE-D9F3FB453977}"/>
              </a:ext>
            </a:extLst>
          </p:cNvPr>
          <p:cNvSpPr>
            <a:spLocks noChangeArrowheads="1"/>
          </p:cNvSpPr>
          <p:nvPr/>
        </p:nvSpPr>
        <p:spPr bwMode="auto">
          <a:xfrm>
            <a:off x="6572250" y="2916238"/>
            <a:ext cx="982663"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1600" b="1">
                <a:effectLst/>
                <a:latin typeface="Times New Roman" panose="02020603050405020304" pitchFamily="18" charset="0"/>
              </a:rPr>
              <a:t>CountyPop</a:t>
            </a:r>
          </a:p>
        </p:txBody>
      </p:sp>
      <p:sp>
        <p:nvSpPr>
          <p:cNvPr id="34842" name="Rectangle 26">
            <a:extLst>
              <a:ext uri="{FF2B5EF4-FFF2-40B4-BE49-F238E27FC236}">
                <a16:creationId xmlns:a16="http://schemas.microsoft.com/office/drawing/2014/main" id="{B1E6587A-689A-326B-45A0-318C17C2FFCF}"/>
              </a:ext>
            </a:extLst>
          </p:cNvPr>
          <p:cNvSpPr>
            <a:spLocks noChangeArrowheads="1"/>
          </p:cNvSpPr>
          <p:nvPr/>
        </p:nvSpPr>
        <p:spPr bwMode="auto">
          <a:xfrm>
            <a:off x="6604000" y="4992688"/>
            <a:ext cx="450850"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1600" b="1">
                <a:effectLst/>
                <a:latin typeface="Times New Roman" panose="02020603050405020304" pitchFamily="18" charset="0"/>
              </a:rPr>
              <a:t>Price</a:t>
            </a:r>
          </a:p>
        </p:txBody>
      </p:sp>
      <p:grpSp>
        <p:nvGrpSpPr>
          <p:cNvPr id="34848" name="Group 32">
            <a:extLst>
              <a:ext uri="{FF2B5EF4-FFF2-40B4-BE49-F238E27FC236}">
                <a16:creationId xmlns:a16="http://schemas.microsoft.com/office/drawing/2014/main" id="{2DFF7F12-137E-5E78-B8AA-72883BCE5772}"/>
              </a:ext>
            </a:extLst>
          </p:cNvPr>
          <p:cNvGrpSpPr>
            <a:grpSpLocks/>
          </p:cNvGrpSpPr>
          <p:nvPr/>
        </p:nvGrpSpPr>
        <p:grpSpPr bwMode="auto">
          <a:xfrm>
            <a:off x="6604000" y="5237163"/>
            <a:ext cx="2065338" cy="403225"/>
            <a:chOff x="4160" y="3299"/>
            <a:chExt cx="1301" cy="254"/>
          </a:xfrm>
        </p:grpSpPr>
        <p:sp>
          <p:nvSpPr>
            <p:cNvPr id="34843" name="Rectangle 27">
              <a:extLst>
                <a:ext uri="{FF2B5EF4-FFF2-40B4-BE49-F238E27FC236}">
                  <a16:creationId xmlns:a16="http://schemas.microsoft.com/office/drawing/2014/main" id="{5A1A1FD9-DF12-9934-B4FE-1B21FD2220A4}"/>
                </a:ext>
              </a:extLst>
            </p:cNvPr>
            <p:cNvSpPr>
              <a:spLocks noChangeArrowheads="1"/>
            </p:cNvSpPr>
            <p:nvPr/>
          </p:nvSpPr>
          <p:spPr bwMode="auto">
            <a:xfrm>
              <a:off x="4160" y="3299"/>
              <a:ext cx="1301" cy="245"/>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4" name="Line 28">
              <a:extLst>
                <a:ext uri="{FF2B5EF4-FFF2-40B4-BE49-F238E27FC236}">
                  <a16:creationId xmlns:a16="http://schemas.microsoft.com/office/drawing/2014/main" id="{C1048DF6-D6D5-9BD7-94C3-BE98F1F0081F}"/>
                </a:ext>
              </a:extLst>
            </p:cNvPr>
            <p:cNvSpPr>
              <a:spLocks noChangeShapeType="1"/>
            </p:cNvSpPr>
            <p:nvPr/>
          </p:nvSpPr>
          <p:spPr bwMode="auto">
            <a:xfrm>
              <a:off x="4404" y="3300"/>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5" name="Line 29">
              <a:extLst>
                <a:ext uri="{FF2B5EF4-FFF2-40B4-BE49-F238E27FC236}">
                  <a16:creationId xmlns:a16="http://schemas.microsoft.com/office/drawing/2014/main" id="{13D97883-F0B8-E0E3-90CA-4A3DE1E0C548}"/>
                </a:ext>
              </a:extLst>
            </p:cNvPr>
            <p:cNvSpPr>
              <a:spLocks noChangeShapeType="1"/>
            </p:cNvSpPr>
            <p:nvPr/>
          </p:nvSpPr>
          <p:spPr bwMode="auto">
            <a:xfrm>
              <a:off x="4677" y="3300"/>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6" name="Line 30">
              <a:extLst>
                <a:ext uri="{FF2B5EF4-FFF2-40B4-BE49-F238E27FC236}">
                  <a16:creationId xmlns:a16="http://schemas.microsoft.com/office/drawing/2014/main" id="{E37BA718-69C9-22DE-5490-B901DDDCFC0D}"/>
                </a:ext>
              </a:extLst>
            </p:cNvPr>
            <p:cNvSpPr>
              <a:spLocks noChangeShapeType="1"/>
            </p:cNvSpPr>
            <p:nvPr/>
          </p:nvSpPr>
          <p:spPr bwMode="auto">
            <a:xfrm>
              <a:off x="4944" y="3300"/>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847" name="Line 31">
              <a:extLst>
                <a:ext uri="{FF2B5EF4-FFF2-40B4-BE49-F238E27FC236}">
                  <a16:creationId xmlns:a16="http://schemas.microsoft.com/office/drawing/2014/main" id="{07F74240-2A9B-5A0F-B4DC-F5D739073411}"/>
                </a:ext>
              </a:extLst>
            </p:cNvPr>
            <p:cNvSpPr>
              <a:spLocks noChangeShapeType="1"/>
            </p:cNvSpPr>
            <p:nvPr/>
          </p:nvSpPr>
          <p:spPr bwMode="auto">
            <a:xfrm>
              <a:off x="5211" y="3300"/>
              <a:ext cx="0" cy="253"/>
            </a:xfrm>
            <a:prstGeom prst="line">
              <a:avLst/>
            </a:prstGeom>
            <a:noFill/>
            <a:ln w="254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useBgFill="1">
        <p:nvSpPr>
          <p:cNvPr id="34849" name="Freeform 33">
            <a:extLst>
              <a:ext uri="{FF2B5EF4-FFF2-40B4-BE49-F238E27FC236}">
                <a16:creationId xmlns:a16="http://schemas.microsoft.com/office/drawing/2014/main" id="{DE879550-11C8-834B-7C27-8693D56711FD}"/>
              </a:ext>
            </a:extLst>
          </p:cNvPr>
          <p:cNvSpPr>
            <a:spLocks/>
          </p:cNvSpPr>
          <p:nvPr/>
        </p:nvSpPr>
        <p:spPr bwMode="auto">
          <a:xfrm>
            <a:off x="279400" y="596900"/>
            <a:ext cx="5729288" cy="458788"/>
          </a:xfrm>
          <a:custGeom>
            <a:avLst/>
            <a:gdLst>
              <a:gd name="T0" fmla="*/ 40 w 3609"/>
              <a:gd name="T1" fmla="*/ 144 h 289"/>
              <a:gd name="T2" fmla="*/ 96 w 3609"/>
              <a:gd name="T3" fmla="*/ 152 h 289"/>
              <a:gd name="T4" fmla="*/ 168 w 3609"/>
              <a:gd name="T5" fmla="*/ 176 h 289"/>
              <a:gd name="T6" fmla="*/ 232 w 3609"/>
              <a:gd name="T7" fmla="*/ 160 h 289"/>
              <a:gd name="T8" fmla="*/ 288 w 3609"/>
              <a:gd name="T9" fmla="*/ 136 h 289"/>
              <a:gd name="T10" fmla="*/ 360 w 3609"/>
              <a:gd name="T11" fmla="*/ 144 h 289"/>
              <a:gd name="T12" fmla="*/ 416 w 3609"/>
              <a:gd name="T13" fmla="*/ 128 h 289"/>
              <a:gd name="T14" fmla="*/ 464 w 3609"/>
              <a:gd name="T15" fmla="*/ 136 h 289"/>
              <a:gd name="T16" fmla="*/ 520 w 3609"/>
              <a:gd name="T17" fmla="*/ 144 h 289"/>
              <a:gd name="T18" fmla="*/ 568 w 3609"/>
              <a:gd name="T19" fmla="*/ 168 h 289"/>
              <a:gd name="T20" fmla="*/ 648 w 3609"/>
              <a:gd name="T21" fmla="*/ 192 h 289"/>
              <a:gd name="T22" fmla="*/ 720 w 3609"/>
              <a:gd name="T23" fmla="*/ 208 h 289"/>
              <a:gd name="T24" fmla="*/ 768 w 3609"/>
              <a:gd name="T25" fmla="*/ 240 h 289"/>
              <a:gd name="T26" fmla="*/ 1384 w 3609"/>
              <a:gd name="T27" fmla="*/ 232 h 289"/>
              <a:gd name="T28" fmla="*/ 1448 w 3609"/>
              <a:gd name="T29" fmla="*/ 192 h 289"/>
              <a:gd name="T30" fmla="*/ 1512 w 3609"/>
              <a:gd name="T31" fmla="*/ 160 h 289"/>
              <a:gd name="T32" fmla="*/ 1584 w 3609"/>
              <a:gd name="T33" fmla="*/ 112 h 289"/>
              <a:gd name="T34" fmla="*/ 1608 w 3609"/>
              <a:gd name="T35" fmla="*/ 128 h 289"/>
              <a:gd name="T36" fmla="*/ 1664 w 3609"/>
              <a:gd name="T37" fmla="*/ 160 h 289"/>
              <a:gd name="T38" fmla="*/ 1720 w 3609"/>
              <a:gd name="T39" fmla="*/ 136 h 289"/>
              <a:gd name="T40" fmla="*/ 1800 w 3609"/>
              <a:gd name="T41" fmla="*/ 144 h 289"/>
              <a:gd name="T42" fmla="*/ 1832 w 3609"/>
              <a:gd name="T43" fmla="*/ 192 h 289"/>
              <a:gd name="T44" fmla="*/ 1888 w 3609"/>
              <a:gd name="T45" fmla="*/ 192 h 289"/>
              <a:gd name="T46" fmla="*/ 1960 w 3609"/>
              <a:gd name="T47" fmla="*/ 184 h 289"/>
              <a:gd name="T48" fmla="*/ 2024 w 3609"/>
              <a:gd name="T49" fmla="*/ 168 h 289"/>
              <a:gd name="T50" fmla="*/ 2072 w 3609"/>
              <a:gd name="T51" fmla="*/ 152 h 289"/>
              <a:gd name="T52" fmla="*/ 2152 w 3609"/>
              <a:gd name="T53" fmla="*/ 120 h 289"/>
              <a:gd name="T54" fmla="*/ 2208 w 3609"/>
              <a:gd name="T55" fmla="*/ 168 h 289"/>
              <a:gd name="T56" fmla="*/ 2280 w 3609"/>
              <a:gd name="T57" fmla="*/ 176 h 289"/>
              <a:gd name="T58" fmla="*/ 2344 w 3609"/>
              <a:gd name="T59" fmla="*/ 168 h 289"/>
              <a:gd name="T60" fmla="*/ 2824 w 3609"/>
              <a:gd name="T61" fmla="*/ 224 h 289"/>
              <a:gd name="T62" fmla="*/ 3160 w 3609"/>
              <a:gd name="T63" fmla="*/ 256 h 289"/>
              <a:gd name="T64" fmla="*/ 3224 w 3609"/>
              <a:gd name="T65" fmla="*/ 216 h 289"/>
              <a:gd name="T66" fmla="*/ 3272 w 3609"/>
              <a:gd name="T67" fmla="*/ 184 h 289"/>
              <a:gd name="T68" fmla="*/ 3320 w 3609"/>
              <a:gd name="T69" fmla="*/ 168 h 289"/>
              <a:gd name="T70" fmla="*/ 3368 w 3609"/>
              <a:gd name="T71" fmla="*/ 224 h 289"/>
              <a:gd name="T72" fmla="*/ 3416 w 3609"/>
              <a:gd name="T73" fmla="*/ 232 h 289"/>
              <a:gd name="T74" fmla="*/ 3488 w 3609"/>
              <a:gd name="T75" fmla="*/ 288 h 289"/>
              <a:gd name="T76" fmla="*/ 3536 w 3609"/>
              <a:gd name="T77" fmla="*/ 272 h 289"/>
              <a:gd name="T78" fmla="*/ 3584 w 3609"/>
              <a:gd name="T79" fmla="*/ 272 h 289"/>
              <a:gd name="T80" fmla="*/ 3608 w 3609"/>
              <a:gd name="T81" fmla="*/ 0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609" h="289">
                <a:moveTo>
                  <a:pt x="0" y="144"/>
                </a:moveTo>
                <a:lnTo>
                  <a:pt x="40" y="144"/>
                </a:lnTo>
                <a:lnTo>
                  <a:pt x="72" y="152"/>
                </a:lnTo>
                <a:lnTo>
                  <a:pt x="96" y="152"/>
                </a:lnTo>
                <a:lnTo>
                  <a:pt x="120" y="152"/>
                </a:lnTo>
                <a:lnTo>
                  <a:pt x="168" y="176"/>
                </a:lnTo>
                <a:lnTo>
                  <a:pt x="200" y="176"/>
                </a:lnTo>
                <a:lnTo>
                  <a:pt x="232" y="160"/>
                </a:lnTo>
                <a:lnTo>
                  <a:pt x="264" y="144"/>
                </a:lnTo>
                <a:lnTo>
                  <a:pt x="288" y="136"/>
                </a:lnTo>
                <a:lnTo>
                  <a:pt x="328" y="136"/>
                </a:lnTo>
                <a:lnTo>
                  <a:pt x="360" y="144"/>
                </a:lnTo>
                <a:lnTo>
                  <a:pt x="384" y="160"/>
                </a:lnTo>
                <a:lnTo>
                  <a:pt x="416" y="128"/>
                </a:lnTo>
                <a:lnTo>
                  <a:pt x="440" y="128"/>
                </a:lnTo>
                <a:lnTo>
                  <a:pt x="464" y="136"/>
                </a:lnTo>
                <a:lnTo>
                  <a:pt x="488" y="136"/>
                </a:lnTo>
                <a:lnTo>
                  <a:pt x="520" y="144"/>
                </a:lnTo>
                <a:lnTo>
                  <a:pt x="544" y="152"/>
                </a:lnTo>
                <a:lnTo>
                  <a:pt x="568" y="168"/>
                </a:lnTo>
                <a:lnTo>
                  <a:pt x="600" y="176"/>
                </a:lnTo>
                <a:lnTo>
                  <a:pt x="648" y="192"/>
                </a:lnTo>
                <a:lnTo>
                  <a:pt x="688" y="200"/>
                </a:lnTo>
                <a:lnTo>
                  <a:pt x="720" y="208"/>
                </a:lnTo>
                <a:lnTo>
                  <a:pt x="744" y="232"/>
                </a:lnTo>
                <a:lnTo>
                  <a:pt x="768" y="240"/>
                </a:lnTo>
                <a:lnTo>
                  <a:pt x="1080" y="104"/>
                </a:lnTo>
                <a:lnTo>
                  <a:pt x="1384" y="232"/>
                </a:lnTo>
                <a:lnTo>
                  <a:pt x="1416" y="208"/>
                </a:lnTo>
                <a:lnTo>
                  <a:pt x="1448" y="192"/>
                </a:lnTo>
                <a:lnTo>
                  <a:pt x="1480" y="168"/>
                </a:lnTo>
                <a:lnTo>
                  <a:pt x="1512" y="160"/>
                </a:lnTo>
                <a:lnTo>
                  <a:pt x="1536" y="152"/>
                </a:lnTo>
                <a:lnTo>
                  <a:pt x="1584" y="112"/>
                </a:lnTo>
                <a:lnTo>
                  <a:pt x="1608" y="104"/>
                </a:lnTo>
                <a:lnTo>
                  <a:pt x="1608" y="128"/>
                </a:lnTo>
                <a:lnTo>
                  <a:pt x="1624" y="152"/>
                </a:lnTo>
                <a:lnTo>
                  <a:pt x="1664" y="160"/>
                </a:lnTo>
                <a:lnTo>
                  <a:pt x="1696" y="136"/>
                </a:lnTo>
                <a:lnTo>
                  <a:pt x="1720" y="136"/>
                </a:lnTo>
                <a:lnTo>
                  <a:pt x="1760" y="136"/>
                </a:lnTo>
                <a:lnTo>
                  <a:pt x="1800" y="144"/>
                </a:lnTo>
                <a:lnTo>
                  <a:pt x="1808" y="176"/>
                </a:lnTo>
                <a:lnTo>
                  <a:pt x="1832" y="192"/>
                </a:lnTo>
                <a:lnTo>
                  <a:pt x="1864" y="192"/>
                </a:lnTo>
                <a:lnTo>
                  <a:pt x="1888" y="192"/>
                </a:lnTo>
                <a:lnTo>
                  <a:pt x="1928" y="192"/>
                </a:lnTo>
                <a:lnTo>
                  <a:pt x="1960" y="184"/>
                </a:lnTo>
                <a:lnTo>
                  <a:pt x="1984" y="176"/>
                </a:lnTo>
                <a:lnTo>
                  <a:pt x="2024" y="168"/>
                </a:lnTo>
                <a:lnTo>
                  <a:pt x="2048" y="160"/>
                </a:lnTo>
                <a:lnTo>
                  <a:pt x="2072" y="152"/>
                </a:lnTo>
                <a:lnTo>
                  <a:pt x="2120" y="136"/>
                </a:lnTo>
                <a:lnTo>
                  <a:pt x="2152" y="120"/>
                </a:lnTo>
                <a:lnTo>
                  <a:pt x="2184" y="160"/>
                </a:lnTo>
                <a:lnTo>
                  <a:pt x="2208" y="168"/>
                </a:lnTo>
                <a:lnTo>
                  <a:pt x="2248" y="176"/>
                </a:lnTo>
                <a:lnTo>
                  <a:pt x="2280" y="176"/>
                </a:lnTo>
                <a:lnTo>
                  <a:pt x="2304" y="176"/>
                </a:lnTo>
                <a:lnTo>
                  <a:pt x="2344" y="168"/>
                </a:lnTo>
                <a:lnTo>
                  <a:pt x="2384" y="160"/>
                </a:lnTo>
                <a:lnTo>
                  <a:pt x="2824" y="224"/>
                </a:lnTo>
                <a:lnTo>
                  <a:pt x="2968" y="104"/>
                </a:lnTo>
                <a:lnTo>
                  <a:pt x="3160" y="256"/>
                </a:lnTo>
                <a:lnTo>
                  <a:pt x="3192" y="240"/>
                </a:lnTo>
                <a:lnTo>
                  <a:pt x="3224" y="216"/>
                </a:lnTo>
                <a:lnTo>
                  <a:pt x="3248" y="200"/>
                </a:lnTo>
                <a:lnTo>
                  <a:pt x="3272" y="184"/>
                </a:lnTo>
                <a:lnTo>
                  <a:pt x="3296" y="168"/>
                </a:lnTo>
                <a:lnTo>
                  <a:pt x="3320" y="168"/>
                </a:lnTo>
                <a:lnTo>
                  <a:pt x="3336" y="200"/>
                </a:lnTo>
                <a:lnTo>
                  <a:pt x="3368" y="224"/>
                </a:lnTo>
                <a:lnTo>
                  <a:pt x="3392" y="216"/>
                </a:lnTo>
                <a:lnTo>
                  <a:pt x="3416" y="232"/>
                </a:lnTo>
                <a:lnTo>
                  <a:pt x="3456" y="264"/>
                </a:lnTo>
                <a:lnTo>
                  <a:pt x="3488" y="288"/>
                </a:lnTo>
                <a:lnTo>
                  <a:pt x="3512" y="280"/>
                </a:lnTo>
                <a:lnTo>
                  <a:pt x="3536" y="272"/>
                </a:lnTo>
                <a:lnTo>
                  <a:pt x="3560" y="272"/>
                </a:lnTo>
                <a:lnTo>
                  <a:pt x="3584" y="272"/>
                </a:lnTo>
                <a:lnTo>
                  <a:pt x="3608" y="272"/>
                </a:lnTo>
                <a:lnTo>
                  <a:pt x="3608" y="0"/>
                </a:lnTo>
                <a:lnTo>
                  <a:pt x="0" y="8"/>
                </a:lnTo>
              </a:path>
            </a:pathLst>
          </a:custGeom>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useBgFill="1">
        <p:nvSpPr>
          <p:cNvPr id="34850" name="Freeform 34">
            <a:extLst>
              <a:ext uri="{FF2B5EF4-FFF2-40B4-BE49-F238E27FC236}">
                <a16:creationId xmlns:a16="http://schemas.microsoft.com/office/drawing/2014/main" id="{185574BC-D87C-E9F6-5C30-F30053E26DC0}"/>
              </a:ext>
            </a:extLst>
          </p:cNvPr>
          <p:cNvSpPr>
            <a:spLocks/>
          </p:cNvSpPr>
          <p:nvPr/>
        </p:nvSpPr>
        <p:spPr bwMode="auto">
          <a:xfrm>
            <a:off x="203200" y="5626100"/>
            <a:ext cx="5818188" cy="407988"/>
          </a:xfrm>
          <a:custGeom>
            <a:avLst/>
            <a:gdLst>
              <a:gd name="T0" fmla="*/ 56 w 3665"/>
              <a:gd name="T1" fmla="*/ 96 h 257"/>
              <a:gd name="T2" fmla="*/ 128 w 3665"/>
              <a:gd name="T3" fmla="*/ 72 h 257"/>
              <a:gd name="T4" fmla="*/ 208 w 3665"/>
              <a:gd name="T5" fmla="*/ 56 h 257"/>
              <a:gd name="T6" fmla="*/ 288 w 3665"/>
              <a:gd name="T7" fmla="*/ 64 h 257"/>
              <a:gd name="T8" fmla="*/ 352 w 3665"/>
              <a:gd name="T9" fmla="*/ 80 h 257"/>
              <a:gd name="T10" fmla="*/ 448 w 3665"/>
              <a:gd name="T11" fmla="*/ 32 h 257"/>
              <a:gd name="T12" fmla="*/ 536 w 3665"/>
              <a:gd name="T13" fmla="*/ 112 h 257"/>
              <a:gd name="T14" fmla="*/ 656 w 3665"/>
              <a:gd name="T15" fmla="*/ 88 h 257"/>
              <a:gd name="T16" fmla="*/ 752 w 3665"/>
              <a:gd name="T17" fmla="*/ 48 h 257"/>
              <a:gd name="T18" fmla="*/ 832 w 3665"/>
              <a:gd name="T19" fmla="*/ 56 h 257"/>
              <a:gd name="T20" fmla="*/ 896 w 3665"/>
              <a:gd name="T21" fmla="*/ 96 h 257"/>
              <a:gd name="T22" fmla="*/ 1008 w 3665"/>
              <a:gd name="T23" fmla="*/ 64 h 257"/>
              <a:gd name="T24" fmla="*/ 1104 w 3665"/>
              <a:gd name="T25" fmla="*/ 64 h 257"/>
              <a:gd name="T26" fmla="*/ 1216 w 3665"/>
              <a:gd name="T27" fmla="*/ 48 h 257"/>
              <a:gd name="T28" fmla="*/ 1248 w 3665"/>
              <a:gd name="T29" fmla="*/ 136 h 257"/>
              <a:gd name="T30" fmla="*/ 1352 w 3665"/>
              <a:gd name="T31" fmla="*/ 80 h 257"/>
              <a:gd name="T32" fmla="*/ 1432 w 3665"/>
              <a:gd name="T33" fmla="*/ 112 h 257"/>
              <a:gd name="T34" fmla="*/ 1536 w 3665"/>
              <a:gd name="T35" fmla="*/ 64 h 257"/>
              <a:gd name="T36" fmla="*/ 1624 w 3665"/>
              <a:gd name="T37" fmla="*/ 0 h 257"/>
              <a:gd name="T38" fmla="*/ 1696 w 3665"/>
              <a:gd name="T39" fmla="*/ 72 h 257"/>
              <a:gd name="T40" fmla="*/ 1776 w 3665"/>
              <a:gd name="T41" fmla="*/ 128 h 257"/>
              <a:gd name="T42" fmla="*/ 1904 w 3665"/>
              <a:gd name="T43" fmla="*/ 48 h 257"/>
              <a:gd name="T44" fmla="*/ 1952 w 3665"/>
              <a:gd name="T45" fmla="*/ 72 h 257"/>
              <a:gd name="T46" fmla="*/ 2032 w 3665"/>
              <a:gd name="T47" fmla="*/ 120 h 257"/>
              <a:gd name="T48" fmla="*/ 2120 w 3665"/>
              <a:gd name="T49" fmla="*/ 88 h 257"/>
              <a:gd name="T50" fmla="*/ 2184 w 3665"/>
              <a:gd name="T51" fmla="*/ 112 h 257"/>
              <a:gd name="T52" fmla="*/ 2288 w 3665"/>
              <a:gd name="T53" fmla="*/ 88 h 257"/>
              <a:gd name="T54" fmla="*/ 2384 w 3665"/>
              <a:gd name="T55" fmla="*/ 40 h 257"/>
              <a:gd name="T56" fmla="*/ 2472 w 3665"/>
              <a:gd name="T57" fmla="*/ 72 h 257"/>
              <a:gd name="T58" fmla="*/ 2528 w 3665"/>
              <a:gd name="T59" fmla="*/ 56 h 257"/>
              <a:gd name="T60" fmla="*/ 2608 w 3665"/>
              <a:gd name="T61" fmla="*/ 96 h 257"/>
              <a:gd name="T62" fmla="*/ 2752 w 3665"/>
              <a:gd name="T63" fmla="*/ 112 h 257"/>
              <a:gd name="T64" fmla="*/ 2848 w 3665"/>
              <a:gd name="T65" fmla="*/ 136 h 257"/>
              <a:gd name="T66" fmla="*/ 2952 w 3665"/>
              <a:gd name="T67" fmla="*/ 112 h 257"/>
              <a:gd name="T68" fmla="*/ 3024 w 3665"/>
              <a:gd name="T69" fmla="*/ 88 h 257"/>
              <a:gd name="T70" fmla="*/ 3112 w 3665"/>
              <a:gd name="T71" fmla="*/ 96 h 257"/>
              <a:gd name="T72" fmla="*/ 3200 w 3665"/>
              <a:gd name="T73" fmla="*/ 128 h 257"/>
              <a:gd name="T74" fmla="*/ 3296 w 3665"/>
              <a:gd name="T75" fmla="*/ 96 h 257"/>
              <a:gd name="T76" fmla="*/ 3384 w 3665"/>
              <a:gd name="T77" fmla="*/ 56 h 257"/>
              <a:gd name="T78" fmla="*/ 3472 w 3665"/>
              <a:gd name="T79" fmla="*/ 80 h 257"/>
              <a:gd name="T80" fmla="*/ 3552 w 3665"/>
              <a:gd name="T81" fmla="*/ 88 h 257"/>
              <a:gd name="T82" fmla="*/ 3640 w 3665"/>
              <a:gd name="T83" fmla="*/ 64 h 257"/>
              <a:gd name="T84" fmla="*/ 72 w 3665"/>
              <a:gd name="T85" fmla="*/ 224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665" h="257">
                <a:moveTo>
                  <a:pt x="0" y="104"/>
                </a:moveTo>
                <a:lnTo>
                  <a:pt x="24" y="104"/>
                </a:lnTo>
                <a:lnTo>
                  <a:pt x="56" y="96"/>
                </a:lnTo>
                <a:lnTo>
                  <a:pt x="80" y="96"/>
                </a:lnTo>
                <a:lnTo>
                  <a:pt x="104" y="80"/>
                </a:lnTo>
                <a:lnTo>
                  <a:pt x="128" y="72"/>
                </a:lnTo>
                <a:lnTo>
                  <a:pt x="160" y="56"/>
                </a:lnTo>
                <a:lnTo>
                  <a:pt x="184" y="40"/>
                </a:lnTo>
                <a:lnTo>
                  <a:pt x="208" y="56"/>
                </a:lnTo>
                <a:lnTo>
                  <a:pt x="224" y="80"/>
                </a:lnTo>
                <a:lnTo>
                  <a:pt x="248" y="96"/>
                </a:lnTo>
                <a:lnTo>
                  <a:pt x="288" y="64"/>
                </a:lnTo>
                <a:lnTo>
                  <a:pt x="312" y="72"/>
                </a:lnTo>
                <a:lnTo>
                  <a:pt x="328" y="96"/>
                </a:lnTo>
                <a:lnTo>
                  <a:pt x="352" y="80"/>
                </a:lnTo>
                <a:lnTo>
                  <a:pt x="384" y="64"/>
                </a:lnTo>
                <a:lnTo>
                  <a:pt x="416" y="40"/>
                </a:lnTo>
                <a:lnTo>
                  <a:pt x="448" y="32"/>
                </a:lnTo>
                <a:lnTo>
                  <a:pt x="480" y="64"/>
                </a:lnTo>
                <a:lnTo>
                  <a:pt x="512" y="96"/>
                </a:lnTo>
                <a:lnTo>
                  <a:pt x="536" y="112"/>
                </a:lnTo>
                <a:lnTo>
                  <a:pt x="560" y="128"/>
                </a:lnTo>
                <a:lnTo>
                  <a:pt x="608" y="104"/>
                </a:lnTo>
                <a:lnTo>
                  <a:pt x="656" y="88"/>
                </a:lnTo>
                <a:lnTo>
                  <a:pt x="696" y="80"/>
                </a:lnTo>
                <a:lnTo>
                  <a:pt x="720" y="64"/>
                </a:lnTo>
                <a:lnTo>
                  <a:pt x="752" y="48"/>
                </a:lnTo>
                <a:lnTo>
                  <a:pt x="784" y="32"/>
                </a:lnTo>
                <a:lnTo>
                  <a:pt x="816" y="16"/>
                </a:lnTo>
                <a:lnTo>
                  <a:pt x="832" y="56"/>
                </a:lnTo>
                <a:lnTo>
                  <a:pt x="840" y="80"/>
                </a:lnTo>
                <a:lnTo>
                  <a:pt x="856" y="104"/>
                </a:lnTo>
                <a:lnTo>
                  <a:pt x="896" y="96"/>
                </a:lnTo>
                <a:lnTo>
                  <a:pt x="920" y="80"/>
                </a:lnTo>
                <a:lnTo>
                  <a:pt x="960" y="80"/>
                </a:lnTo>
                <a:lnTo>
                  <a:pt x="1008" y="64"/>
                </a:lnTo>
                <a:lnTo>
                  <a:pt x="1048" y="48"/>
                </a:lnTo>
                <a:lnTo>
                  <a:pt x="1072" y="56"/>
                </a:lnTo>
                <a:lnTo>
                  <a:pt x="1104" y="64"/>
                </a:lnTo>
                <a:lnTo>
                  <a:pt x="1152" y="56"/>
                </a:lnTo>
                <a:lnTo>
                  <a:pt x="1184" y="48"/>
                </a:lnTo>
                <a:lnTo>
                  <a:pt x="1216" y="48"/>
                </a:lnTo>
                <a:lnTo>
                  <a:pt x="1216" y="72"/>
                </a:lnTo>
                <a:lnTo>
                  <a:pt x="1232" y="104"/>
                </a:lnTo>
                <a:lnTo>
                  <a:pt x="1248" y="136"/>
                </a:lnTo>
                <a:lnTo>
                  <a:pt x="1280" y="120"/>
                </a:lnTo>
                <a:lnTo>
                  <a:pt x="1312" y="96"/>
                </a:lnTo>
                <a:lnTo>
                  <a:pt x="1352" y="80"/>
                </a:lnTo>
                <a:lnTo>
                  <a:pt x="1376" y="80"/>
                </a:lnTo>
                <a:lnTo>
                  <a:pt x="1408" y="104"/>
                </a:lnTo>
                <a:lnTo>
                  <a:pt x="1432" y="112"/>
                </a:lnTo>
                <a:lnTo>
                  <a:pt x="1472" y="104"/>
                </a:lnTo>
                <a:lnTo>
                  <a:pt x="1504" y="80"/>
                </a:lnTo>
                <a:lnTo>
                  <a:pt x="1536" y="64"/>
                </a:lnTo>
                <a:lnTo>
                  <a:pt x="1568" y="48"/>
                </a:lnTo>
                <a:lnTo>
                  <a:pt x="1592" y="32"/>
                </a:lnTo>
                <a:lnTo>
                  <a:pt x="1624" y="0"/>
                </a:lnTo>
                <a:lnTo>
                  <a:pt x="1632" y="24"/>
                </a:lnTo>
                <a:lnTo>
                  <a:pt x="1664" y="48"/>
                </a:lnTo>
                <a:lnTo>
                  <a:pt x="1696" y="72"/>
                </a:lnTo>
                <a:lnTo>
                  <a:pt x="1728" y="96"/>
                </a:lnTo>
                <a:lnTo>
                  <a:pt x="1752" y="120"/>
                </a:lnTo>
                <a:lnTo>
                  <a:pt x="1776" y="128"/>
                </a:lnTo>
                <a:lnTo>
                  <a:pt x="1824" y="96"/>
                </a:lnTo>
                <a:lnTo>
                  <a:pt x="1856" y="72"/>
                </a:lnTo>
                <a:lnTo>
                  <a:pt x="1904" y="48"/>
                </a:lnTo>
                <a:lnTo>
                  <a:pt x="1928" y="32"/>
                </a:lnTo>
                <a:lnTo>
                  <a:pt x="1928" y="72"/>
                </a:lnTo>
                <a:lnTo>
                  <a:pt x="1952" y="72"/>
                </a:lnTo>
                <a:lnTo>
                  <a:pt x="1984" y="64"/>
                </a:lnTo>
                <a:lnTo>
                  <a:pt x="2016" y="96"/>
                </a:lnTo>
                <a:lnTo>
                  <a:pt x="2032" y="120"/>
                </a:lnTo>
                <a:lnTo>
                  <a:pt x="2064" y="112"/>
                </a:lnTo>
                <a:lnTo>
                  <a:pt x="2088" y="104"/>
                </a:lnTo>
                <a:lnTo>
                  <a:pt x="2120" y="88"/>
                </a:lnTo>
                <a:lnTo>
                  <a:pt x="2152" y="80"/>
                </a:lnTo>
                <a:lnTo>
                  <a:pt x="2176" y="80"/>
                </a:lnTo>
                <a:lnTo>
                  <a:pt x="2184" y="112"/>
                </a:lnTo>
                <a:lnTo>
                  <a:pt x="2208" y="136"/>
                </a:lnTo>
                <a:lnTo>
                  <a:pt x="2248" y="112"/>
                </a:lnTo>
                <a:lnTo>
                  <a:pt x="2288" y="88"/>
                </a:lnTo>
                <a:lnTo>
                  <a:pt x="2328" y="64"/>
                </a:lnTo>
                <a:lnTo>
                  <a:pt x="2360" y="32"/>
                </a:lnTo>
                <a:lnTo>
                  <a:pt x="2384" y="40"/>
                </a:lnTo>
                <a:lnTo>
                  <a:pt x="2408" y="72"/>
                </a:lnTo>
                <a:lnTo>
                  <a:pt x="2432" y="88"/>
                </a:lnTo>
                <a:lnTo>
                  <a:pt x="2472" y="72"/>
                </a:lnTo>
                <a:lnTo>
                  <a:pt x="2496" y="48"/>
                </a:lnTo>
                <a:lnTo>
                  <a:pt x="2520" y="32"/>
                </a:lnTo>
                <a:lnTo>
                  <a:pt x="2528" y="56"/>
                </a:lnTo>
                <a:lnTo>
                  <a:pt x="2560" y="88"/>
                </a:lnTo>
                <a:lnTo>
                  <a:pt x="2584" y="88"/>
                </a:lnTo>
                <a:lnTo>
                  <a:pt x="2608" y="96"/>
                </a:lnTo>
                <a:lnTo>
                  <a:pt x="2656" y="104"/>
                </a:lnTo>
                <a:lnTo>
                  <a:pt x="2704" y="104"/>
                </a:lnTo>
                <a:lnTo>
                  <a:pt x="2752" y="112"/>
                </a:lnTo>
                <a:lnTo>
                  <a:pt x="2784" y="112"/>
                </a:lnTo>
                <a:lnTo>
                  <a:pt x="2816" y="128"/>
                </a:lnTo>
                <a:lnTo>
                  <a:pt x="2848" y="136"/>
                </a:lnTo>
                <a:lnTo>
                  <a:pt x="2880" y="136"/>
                </a:lnTo>
                <a:lnTo>
                  <a:pt x="2912" y="128"/>
                </a:lnTo>
                <a:lnTo>
                  <a:pt x="2952" y="112"/>
                </a:lnTo>
                <a:lnTo>
                  <a:pt x="2976" y="112"/>
                </a:lnTo>
                <a:lnTo>
                  <a:pt x="3000" y="96"/>
                </a:lnTo>
                <a:lnTo>
                  <a:pt x="3024" y="88"/>
                </a:lnTo>
                <a:lnTo>
                  <a:pt x="3064" y="72"/>
                </a:lnTo>
                <a:lnTo>
                  <a:pt x="3088" y="96"/>
                </a:lnTo>
                <a:lnTo>
                  <a:pt x="3112" y="96"/>
                </a:lnTo>
                <a:lnTo>
                  <a:pt x="3152" y="112"/>
                </a:lnTo>
                <a:lnTo>
                  <a:pt x="3176" y="128"/>
                </a:lnTo>
                <a:lnTo>
                  <a:pt x="3200" y="128"/>
                </a:lnTo>
                <a:lnTo>
                  <a:pt x="3224" y="96"/>
                </a:lnTo>
                <a:lnTo>
                  <a:pt x="3248" y="96"/>
                </a:lnTo>
                <a:lnTo>
                  <a:pt x="3296" y="96"/>
                </a:lnTo>
                <a:lnTo>
                  <a:pt x="3328" y="72"/>
                </a:lnTo>
                <a:lnTo>
                  <a:pt x="3360" y="64"/>
                </a:lnTo>
                <a:lnTo>
                  <a:pt x="3384" y="56"/>
                </a:lnTo>
                <a:lnTo>
                  <a:pt x="3416" y="72"/>
                </a:lnTo>
                <a:lnTo>
                  <a:pt x="3448" y="88"/>
                </a:lnTo>
                <a:lnTo>
                  <a:pt x="3472" y="80"/>
                </a:lnTo>
                <a:lnTo>
                  <a:pt x="3496" y="80"/>
                </a:lnTo>
                <a:lnTo>
                  <a:pt x="3520" y="96"/>
                </a:lnTo>
                <a:lnTo>
                  <a:pt x="3552" y="88"/>
                </a:lnTo>
                <a:lnTo>
                  <a:pt x="3584" y="80"/>
                </a:lnTo>
                <a:lnTo>
                  <a:pt x="3616" y="72"/>
                </a:lnTo>
                <a:lnTo>
                  <a:pt x="3640" y="64"/>
                </a:lnTo>
                <a:lnTo>
                  <a:pt x="3664" y="48"/>
                </a:lnTo>
                <a:lnTo>
                  <a:pt x="3648" y="256"/>
                </a:lnTo>
                <a:lnTo>
                  <a:pt x="72" y="224"/>
                </a:lnTo>
              </a:path>
            </a:pathLst>
          </a:custGeom>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useBgFill="1">
        <p:nvSpPr>
          <p:cNvPr id="34851" name="Freeform 35">
            <a:extLst>
              <a:ext uri="{FF2B5EF4-FFF2-40B4-BE49-F238E27FC236}">
                <a16:creationId xmlns:a16="http://schemas.microsoft.com/office/drawing/2014/main" id="{ABCDAF5A-C92B-4471-5CB2-0C40EC081128}"/>
              </a:ext>
            </a:extLst>
          </p:cNvPr>
          <p:cNvSpPr>
            <a:spLocks/>
          </p:cNvSpPr>
          <p:nvPr/>
        </p:nvSpPr>
        <p:spPr bwMode="auto">
          <a:xfrm>
            <a:off x="254000" y="1536700"/>
            <a:ext cx="5754688" cy="992188"/>
          </a:xfrm>
          <a:custGeom>
            <a:avLst/>
            <a:gdLst>
              <a:gd name="T0" fmla="*/ 144 w 3625"/>
              <a:gd name="T1" fmla="*/ 160 h 625"/>
              <a:gd name="T2" fmla="*/ 264 w 3625"/>
              <a:gd name="T3" fmla="*/ 96 h 625"/>
              <a:gd name="T4" fmla="*/ 360 w 3625"/>
              <a:gd name="T5" fmla="*/ 152 h 625"/>
              <a:gd name="T6" fmla="*/ 504 w 3625"/>
              <a:gd name="T7" fmla="*/ 112 h 625"/>
              <a:gd name="T8" fmla="*/ 656 w 3625"/>
              <a:gd name="T9" fmla="*/ 128 h 625"/>
              <a:gd name="T10" fmla="*/ 784 w 3625"/>
              <a:gd name="T11" fmla="*/ 104 h 625"/>
              <a:gd name="T12" fmla="*/ 920 w 3625"/>
              <a:gd name="T13" fmla="*/ 104 h 625"/>
              <a:gd name="T14" fmla="*/ 1072 w 3625"/>
              <a:gd name="T15" fmla="*/ 64 h 625"/>
              <a:gd name="T16" fmla="*/ 1200 w 3625"/>
              <a:gd name="T17" fmla="*/ 40 h 625"/>
              <a:gd name="T18" fmla="*/ 1304 w 3625"/>
              <a:gd name="T19" fmla="*/ 128 h 625"/>
              <a:gd name="T20" fmla="*/ 1448 w 3625"/>
              <a:gd name="T21" fmla="*/ 72 h 625"/>
              <a:gd name="T22" fmla="*/ 1576 w 3625"/>
              <a:gd name="T23" fmla="*/ 88 h 625"/>
              <a:gd name="T24" fmla="*/ 1736 w 3625"/>
              <a:gd name="T25" fmla="*/ 80 h 625"/>
              <a:gd name="T26" fmla="*/ 1880 w 3625"/>
              <a:gd name="T27" fmla="*/ 96 h 625"/>
              <a:gd name="T28" fmla="*/ 2040 w 3625"/>
              <a:gd name="T29" fmla="*/ 104 h 625"/>
              <a:gd name="T30" fmla="*/ 2184 w 3625"/>
              <a:gd name="T31" fmla="*/ 104 h 625"/>
              <a:gd name="T32" fmla="*/ 2328 w 3625"/>
              <a:gd name="T33" fmla="*/ 120 h 625"/>
              <a:gd name="T34" fmla="*/ 2456 w 3625"/>
              <a:gd name="T35" fmla="*/ 96 h 625"/>
              <a:gd name="T36" fmla="*/ 2592 w 3625"/>
              <a:gd name="T37" fmla="*/ 112 h 625"/>
              <a:gd name="T38" fmla="*/ 2736 w 3625"/>
              <a:gd name="T39" fmla="*/ 144 h 625"/>
              <a:gd name="T40" fmla="*/ 2856 w 3625"/>
              <a:gd name="T41" fmla="*/ 128 h 625"/>
              <a:gd name="T42" fmla="*/ 3008 w 3625"/>
              <a:gd name="T43" fmla="*/ 136 h 625"/>
              <a:gd name="T44" fmla="*/ 3144 w 3625"/>
              <a:gd name="T45" fmla="*/ 112 h 625"/>
              <a:gd name="T46" fmla="*/ 3296 w 3625"/>
              <a:gd name="T47" fmla="*/ 144 h 625"/>
              <a:gd name="T48" fmla="*/ 3424 w 3625"/>
              <a:gd name="T49" fmla="*/ 144 h 625"/>
              <a:gd name="T50" fmla="*/ 3568 w 3625"/>
              <a:gd name="T51" fmla="*/ 192 h 625"/>
              <a:gd name="T52" fmla="*/ 3272 w 3625"/>
              <a:gd name="T53" fmla="*/ 256 h 625"/>
              <a:gd name="T54" fmla="*/ 3256 w 3625"/>
              <a:gd name="T55" fmla="*/ 376 h 625"/>
              <a:gd name="T56" fmla="*/ 3224 w 3625"/>
              <a:gd name="T57" fmla="*/ 504 h 625"/>
              <a:gd name="T58" fmla="*/ 3168 w 3625"/>
              <a:gd name="T59" fmla="*/ 416 h 625"/>
              <a:gd name="T60" fmla="*/ 3032 w 3625"/>
              <a:gd name="T61" fmla="*/ 352 h 625"/>
              <a:gd name="T62" fmla="*/ 2904 w 3625"/>
              <a:gd name="T63" fmla="*/ 272 h 625"/>
              <a:gd name="T64" fmla="*/ 2744 w 3625"/>
              <a:gd name="T65" fmla="*/ 320 h 625"/>
              <a:gd name="T66" fmla="*/ 2624 w 3625"/>
              <a:gd name="T67" fmla="*/ 336 h 625"/>
              <a:gd name="T68" fmla="*/ 2488 w 3625"/>
              <a:gd name="T69" fmla="*/ 272 h 625"/>
              <a:gd name="T70" fmla="*/ 2352 w 3625"/>
              <a:gd name="T71" fmla="*/ 256 h 625"/>
              <a:gd name="T72" fmla="*/ 2200 w 3625"/>
              <a:gd name="T73" fmla="*/ 256 h 625"/>
              <a:gd name="T74" fmla="*/ 2104 w 3625"/>
              <a:gd name="T75" fmla="*/ 224 h 625"/>
              <a:gd name="T76" fmla="*/ 1952 w 3625"/>
              <a:gd name="T77" fmla="*/ 224 h 625"/>
              <a:gd name="T78" fmla="*/ 1816 w 3625"/>
              <a:gd name="T79" fmla="*/ 224 h 625"/>
              <a:gd name="T80" fmla="*/ 1680 w 3625"/>
              <a:gd name="T81" fmla="*/ 208 h 625"/>
              <a:gd name="T82" fmla="*/ 1656 w 3625"/>
              <a:gd name="T83" fmla="*/ 248 h 625"/>
              <a:gd name="T84" fmla="*/ 1528 w 3625"/>
              <a:gd name="T85" fmla="*/ 256 h 625"/>
              <a:gd name="T86" fmla="*/ 1376 w 3625"/>
              <a:gd name="T87" fmla="*/ 208 h 625"/>
              <a:gd name="T88" fmla="*/ 1208 w 3625"/>
              <a:gd name="T89" fmla="*/ 208 h 625"/>
              <a:gd name="T90" fmla="*/ 1080 w 3625"/>
              <a:gd name="T91" fmla="*/ 208 h 625"/>
              <a:gd name="T92" fmla="*/ 904 w 3625"/>
              <a:gd name="T93" fmla="*/ 192 h 625"/>
              <a:gd name="T94" fmla="*/ 760 w 3625"/>
              <a:gd name="T95" fmla="*/ 224 h 625"/>
              <a:gd name="T96" fmla="*/ 608 w 3625"/>
              <a:gd name="T97" fmla="*/ 256 h 625"/>
              <a:gd name="T98" fmla="*/ 488 w 3625"/>
              <a:gd name="T99" fmla="*/ 288 h 625"/>
              <a:gd name="T100" fmla="*/ 360 w 3625"/>
              <a:gd name="T101" fmla="*/ 272 h 625"/>
              <a:gd name="T102" fmla="*/ 232 w 3625"/>
              <a:gd name="T103" fmla="*/ 224 h 625"/>
              <a:gd name="T104" fmla="*/ 152 w 3625"/>
              <a:gd name="T105" fmla="*/ 312 h 625"/>
              <a:gd name="T106" fmla="*/ 32 w 3625"/>
              <a:gd name="T107" fmla="*/ 224 h 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625" h="625">
                <a:moveTo>
                  <a:pt x="40" y="224"/>
                </a:moveTo>
                <a:lnTo>
                  <a:pt x="72" y="200"/>
                </a:lnTo>
                <a:lnTo>
                  <a:pt x="96" y="192"/>
                </a:lnTo>
                <a:lnTo>
                  <a:pt x="120" y="176"/>
                </a:lnTo>
                <a:lnTo>
                  <a:pt x="144" y="160"/>
                </a:lnTo>
                <a:lnTo>
                  <a:pt x="168" y="144"/>
                </a:lnTo>
                <a:lnTo>
                  <a:pt x="192" y="128"/>
                </a:lnTo>
                <a:lnTo>
                  <a:pt x="216" y="112"/>
                </a:lnTo>
                <a:lnTo>
                  <a:pt x="240" y="104"/>
                </a:lnTo>
                <a:lnTo>
                  <a:pt x="264" y="96"/>
                </a:lnTo>
                <a:lnTo>
                  <a:pt x="280" y="128"/>
                </a:lnTo>
                <a:lnTo>
                  <a:pt x="296" y="152"/>
                </a:lnTo>
                <a:lnTo>
                  <a:pt x="312" y="176"/>
                </a:lnTo>
                <a:lnTo>
                  <a:pt x="336" y="160"/>
                </a:lnTo>
                <a:lnTo>
                  <a:pt x="360" y="152"/>
                </a:lnTo>
                <a:lnTo>
                  <a:pt x="384" y="168"/>
                </a:lnTo>
                <a:lnTo>
                  <a:pt x="408" y="160"/>
                </a:lnTo>
                <a:lnTo>
                  <a:pt x="440" y="144"/>
                </a:lnTo>
                <a:lnTo>
                  <a:pt x="464" y="144"/>
                </a:lnTo>
                <a:lnTo>
                  <a:pt x="504" y="112"/>
                </a:lnTo>
                <a:lnTo>
                  <a:pt x="536" y="88"/>
                </a:lnTo>
                <a:lnTo>
                  <a:pt x="560" y="96"/>
                </a:lnTo>
                <a:lnTo>
                  <a:pt x="592" y="112"/>
                </a:lnTo>
                <a:lnTo>
                  <a:pt x="632" y="136"/>
                </a:lnTo>
                <a:lnTo>
                  <a:pt x="656" y="128"/>
                </a:lnTo>
                <a:lnTo>
                  <a:pt x="664" y="104"/>
                </a:lnTo>
                <a:lnTo>
                  <a:pt x="696" y="128"/>
                </a:lnTo>
                <a:lnTo>
                  <a:pt x="720" y="128"/>
                </a:lnTo>
                <a:lnTo>
                  <a:pt x="760" y="112"/>
                </a:lnTo>
                <a:lnTo>
                  <a:pt x="784" y="104"/>
                </a:lnTo>
                <a:lnTo>
                  <a:pt x="808" y="104"/>
                </a:lnTo>
                <a:lnTo>
                  <a:pt x="832" y="104"/>
                </a:lnTo>
                <a:lnTo>
                  <a:pt x="856" y="104"/>
                </a:lnTo>
                <a:lnTo>
                  <a:pt x="888" y="96"/>
                </a:lnTo>
                <a:lnTo>
                  <a:pt x="920" y="104"/>
                </a:lnTo>
                <a:lnTo>
                  <a:pt x="944" y="112"/>
                </a:lnTo>
                <a:lnTo>
                  <a:pt x="984" y="120"/>
                </a:lnTo>
                <a:lnTo>
                  <a:pt x="1016" y="112"/>
                </a:lnTo>
                <a:lnTo>
                  <a:pt x="1048" y="88"/>
                </a:lnTo>
                <a:lnTo>
                  <a:pt x="1072" y="64"/>
                </a:lnTo>
                <a:lnTo>
                  <a:pt x="1096" y="48"/>
                </a:lnTo>
                <a:lnTo>
                  <a:pt x="1112" y="16"/>
                </a:lnTo>
                <a:lnTo>
                  <a:pt x="1136" y="0"/>
                </a:lnTo>
                <a:lnTo>
                  <a:pt x="1168" y="32"/>
                </a:lnTo>
                <a:lnTo>
                  <a:pt x="1200" y="40"/>
                </a:lnTo>
                <a:lnTo>
                  <a:pt x="1216" y="64"/>
                </a:lnTo>
                <a:lnTo>
                  <a:pt x="1240" y="80"/>
                </a:lnTo>
                <a:lnTo>
                  <a:pt x="1256" y="104"/>
                </a:lnTo>
                <a:lnTo>
                  <a:pt x="1280" y="112"/>
                </a:lnTo>
                <a:lnTo>
                  <a:pt x="1304" y="128"/>
                </a:lnTo>
                <a:lnTo>
                  <a:pt x="1336" y="136"/>
                </a:lnTo>
                <a:lnTo>
                  <a:pt x="1360" y="136"/>
                </a:lnTo>
                <a:lnTo>
                  <a:pt x="1384" y="128"/>
                </a:lnTo>
                <a:lnTo>
                  <a:pt x="1416" y="104"/>
                </a:lnTo>
                <a:lnTo>
                  <a:pt x="1448" y="72"/>
                </a:lnTo>
                <a:lnTo>
                  <a:pt x="1480" y="56"/>
                </a:lnTo>
                <a:lnTo>
                  <a:pt x="1496" y="32"/>
                </a:lnTo>
                <a:lnTo>
                  <a:pt x="1528" y="64"/>
                </a:lnTo>
                <a:lnTo>
                  <a:pt x="1552" y="96"/>
                </a:lnTo>
                <a:lnTo>
                  <a:pt x="1576" y="88"/>
                </a:lnTo>
                <a:lnTo>
                  <a:pt x="1616" y="96"/>
                </a:lnTo>
                <a:lnTo>
                  <a:pt x="1640" y="96"/>
                </a:lnTo>
                <a:lnTo>
                  <a:pt x="1672" y="88"/>
                </a:lnTo>
                <a:lnTo>
                  <a:pt x="1704" y="96"/>
                </a:lnTo>
                <a:lnTo>
                  <a:pt x="1736" y="80"/>
                </a:lnTo>
                <a:lnTo>
                  <a:pt x="1760" y="80"/>
                </a:lnTo>
                <a:lnTo>
                  <a:pt x="1784" y="72"/>
                </a:lnTo>
                <a:lnTo>
                  <a:pt x="1816" y="80"/>
                </a:lnTo>
                <a:lnTo>
                  <a:pt x="1840" y="80"/>
                </a:lnTo>
                <a:lnTo>
                  <a:pt x="1880" y="96"/>
                </a:lnTo>
                <a:lnTo>
                  <a:pt x="1904" y="96"/>
                </a:lnTo>
                <a:lnTo>
                  <a:pt x="1944" y="96"/>
                </a:lnTo>
                <a:lnTo>
                  <a:pt x="1968" y="104"/>
                </a:lnTo>
                <a:lnTo>
                  <a:pt x="1992" y="104"/>
                </a:lnTo>
                <a:lnTo>
                  <a:pt x="2040" y="104"/>
                </a:lnTo>
                <a:lnTo>
                  <a:pt x="2064" y="96"/>
                </a:lnTo>
                <a:lnTo>
                  <a:pt x="2088" y="96"/>
                </a:lnTo>
                <a:lnTo>
                  <a:pt x="2120" y="96"/>
                </a:lnTo>
                <a:lnTo>
                  <a:pt x="2144" y="96"/>
                </a:lnTo>
                <a:lnTo>
                  <a:pt x="2184" y="104"/>
                </a:lnTo>
                <a:lnTo>
                  <a:pt x="2216" y="120"/>
                </a:lnTo>
                <a:lnTo>
                  <a:pt x="2248" y="128"/>
                </a:lnTo>
                <a:lnTo>
                  <a:pt x="2280" y="136"/>
                </a:lnTo>
                <a:lnTo>
                  <a:pt x="2304" y="128"/>
                </a:lnTo>
                <a:lnTo>
                  <a:pt x="2328" y="120"/>
                </a:lnTo>
                <a:lnTo>
                  <a:pt x="2352" y="104"/>
                </a:lnTo>
                <a:lnTo>
                  <a:pt x="2376" y="96"/>
                </a:lnTo>
                <a:lnTo>
                  <a:pt x="2408" y="80"/>
                </a:lnTo>
                <a:lnTo>
                  <a:pt x="2432" y="88"/>
                </a:lnTo>
                <a:lnTo>
                  <a:pt x="2456" y="96"/>
                </a:lnTo>
                <a:lnTo>
                  <a:pt x="2488" y="96"/>
                </a:lnTo>
                <a:lnTo>
                  <a:pt x="2512" y="96"/>
                </a:lnTo>
                <a:lnTo>
                  <a:pt x="2544" y="96"/>
                </a:lnTo>
                <a:lnTo>
                  <a:pt x="2568" y="104"/>
                </a:lnTo>
                <a:lnTo>
                  <a:pt x="2592" y="112"/>
                </a:lnTo>
                <a:lnTo>
                  <a:pt x="2616" y="112"/>
                </a:lnTo>
                <a:lnTo>
                  <a:pt x="2640" y="120"/>
                </a:lnTo>
                <a:lnTo>
                  <a:pt x="2664" y="136"/>
                </a:lnTo>
                <a:lnTo>
                  <a:pt x="2704" y="136"/>
                </a:lnTo>
                <a:lnTo>
                  <a:pt x="2736" y="144"/>
                </a:lnTo>
                <a:lnTo>
                  <a:pt x="2760" y="144"/>
                </a:lnTo>
                <a:lnTo>
                  <a:pt x="2784" y="144"/>
                </a:lnTo>
                <a:lnTo>
                  <a:pt x="2808" y="136"/>
                </a:lnTo>
                <a:lnTo>
                  <a:pt x="2832" y="128"/>
                </a:lnTo>
                <a:lnTo>
                  <a:pt x="2856" y="128"/>
                </a:lnTo>
                <a:lnTo>
                  <a:pt x="2888" y="120"/>
                </a:lnTo>
                <a:lnTo>
                  <a:pt x="2936" y="112"/>
                </a:lnTo>
                <a:lnTo>
                  <a:pt x="2968" y="120"/>
                </a:lnTo>
                <a:lnTo>
                  <a:pt x="2984" y="144"/>
                </a:lnTo>
                <a:lnTo>
                  <a:pt x="3008" y="136"/>
                </a:lnTo>
                <a:lnTo>
                  <a:pt x="3032" y="144"/>
                </a:lnTo>
                <a:lnTo>
                  <a:pt x="3056" y="144"/>
                </a:lnTo>
                <a:lnTo>
                  <a:pt x="3080" y="136"/>
                </a:lnTo>
                <a:lnTo>
                  <a:pt x="3112" y="128"/>
                </a:lnTo>
                <a:lnTo>
                  <a:pt x="3144" y="112"/>
                </a:lnTo>
                <a:lnTo>
                  <a:pt x="3184" y="112"/>
                </a:lnTo>
                <a:lnTo>
                  <a:pt x="3208" y="112"/>
                </a:lnTo>
                <a:lnTo>
                  <a:pt x="3240" y="128"/>
                </a:lnTo>
                <a:lnTo>
                  <a:pt x="3272" y="144"/>
                </a:lnTo>
                <a:lnTo>
                  <a:pt x="3296" y="144"/>
                </a:lnTo>
                <a:lnTo>
                  <a:pt x="3320" y="144"/>
                </a:lnTo>
                <a:lnTo>
                  <a:pt x="3352" y="144"/>
                </a:lnTo>
                <a:lnTo>
                  <a:pt x="3376" y="144"/>
                </a:lnTo>
                <a:lnTo>
                  <a:pt x="3400" y="144"/>
                </a:lnTo>
                <a:lnTo>
                  <a:pt x="3424" y="144"/>
                </a:lnTo>
                <a:lnTo>
                  <a:pt x="3448" y="160"/>
                </a:lnTo>
                <a:lnTo>
                  <a:pt x="3480" y="160"/>
                </a:lnTo>
                <a:lnTo>
                  <a:pt x="3512" y="176"/>
                </a:lnTo>
                <a:lnTo>
                  <a:pt x="3536" y="192"/>
                </a:lnTo>
                <a:lnTo>
                  <a:pt x="3568" y="192"/>
                </a:lnTo>
                <a:lnTo>
                  <a:pt x="3592" y="176"/>
                </a:lnTo>
                <a:lnTo>
                  <a:pt x="3616" y="176"/>
                </a:lnTo>
                <a:lnTo>
                  <a:pt x="3624" y="624"/>
                </a:lnTo>
                <a:lnTo>
                  <a:pt x="3280" y="216"/>
                </a:lnTo>
                <a:lnTo>
                  <a:pt x="3272" y="256"/>
                </a:lnTo>
                <a:lnTo>
                  <a:pt x="3272" y="280"/>
                </a:lnTo>
                <a:lnTo>
                  <a:pt x="3264" y="304"/>
                </a:lnTo>
                <a:lnTo>
                  <a:pt x="3256" y="328"/>
                </a:lnTo>
                <a:lnTo>
                  <a:pt x="3256" y="352"/>
                </a:lnTo>
                <a:lnTo>
                  <a:pt x="3256" y="376"/>
                </a:lnTo>
                <a:lnTo>
                  <a:pt x="3248" y="400"/>
                </a:lnTo>
                <a:lnTo>
                  <a:pt x="3240" y="432"/>
                </a:lnTo>
                <a:lnTo>
                  <a:pt x="3232" y="456"/>
                </a:lnTo>
                <a:lnTo>
                  <a:pt x="3224" y="480"/>
                </a:lnTo>
                <a:lnTo>
                  <a:pt x="3224" y="504"/>
                </a:lnTo>
                <a:lnTo>
                  <a:pt x="3224" y="528"/>
                </a:lnTo>
                <a:lnTo>
                  <a:pt x="3200" y="496"/>
                </a:lnTo>
                <a:lnTo>
                  <a:pt x="3192" y="472"/>
                </a:lnTo>
                <a:lnTo>
                  <a:pt x="3184" y="448"/>
                </a:lnTo>
                <a:lnTo>
                  <a:pt x="3168" y="416"/>
                </a:lnTo>
                <a:lnTo>
                  <a:pt x="3136" y="376"/>
                </a:lnTo>
                <a:lnTo>
                  <a:pt x="3112" y="400"/>
                </a:lnTo>
                <a:lnTo>
                  <a:pt x="3096" y="368"/>
                </a:lnTo>
                <a:lnTo>
                  <a:pt x="3064" y="352"/>
                </a:lnTo>
                <a:lnTo>
                  <a:pt x="3032" y="352"/>
                </a:lnTo>
                <a:lnTo>
                  <a:pt x="3008" y="344"/>
                </a:lnTo>
                <a:lnTo>
                  <a:pt x="2984" y="320"/>
                </a:lnTo>
                <a:lnTo>
                  <a:pt x="2960" y="296"/>
                </a:lnTo>
                <a:lnTo>
                  <a:pt x="2936" y="272"/>
                </a:lnTo>
                <a:lnTo>
                  <a:pt x="2904" y="272"/>
                </a:lnTo>
                <a:lnTo>
                  <a:pt x="2880" y="288"/>
                </a:lnTo>
                <a:lnTo>
                  <a:pt x="2840" y="304"/>
                </a:lnTo>
                <a:lnTo>
                  <a:pt x="2816" y="312"/>
                </a:lnTo>
                <a:lnTo>
                  <a:pt x="2776" y="304"/>
                </a:lnTo>
                <a:lnTo>
                  <a:pt x="2744" y="320"/>
                </a:lnTo>
                <a:lnTo>
                  <a:pt x="2728" y="344"/>
                </a:lnTo>
                <a:lnTo>
                  <a:pt x="2704" y="344"/>
                </a:lnTo>
                <a:lnTo>
                  <a:pt x="2680" y="336"/>
                </a:lnTo>
                <a:lnTo>
                  <a:pt x="2656" y="328"/>
                </a:lnTo>
                <a:lnTo>
                  <a:pt x="2624" y="336"/>
                </a:lnTo>
                <a:lnTo>
                  <a:pt x="2600" y="320"/>
                </a:lnTo>
                <a:lnTo>
                  <a:pt x="2568" y="296"/>
                </a:lnTo>
                <a:lnTo>
                  <a:pt x="2544" y="280"/>
                </a:lnTo>
                <a:lnTo>
                  <a:pt x="2512" y="272"/>
                </a:lnTo>
                <a:lnTo>
                  <a:pt x="2488" y="272"/>
                </a:lnTo>
                <a:lnTo>
                  <a:pt x="2464" y="256"/>
                </a:lnTo>
                <a:lnTo>
                  <a:pt x="2440" y="280"/>
                </a:lnTo>
                <a:lnTo>
                  <a:pt x="2416" y="264"/>
                </a:lnTo>
                <a:lnTo>
                  <a:pt x="2384" y="264"/>
                </a:lnTo>
                <a:lnTo>
                  <a:pt x="2352" y="256"/>
                </a:lnTo>
                <a:lnTo>
                  <a:pt x="2328" y="256"/>
                </a:lnTo>
                <a:lnTo>
                  <a:pt x="2296" y="256"/>
                </a:lnTo>
                <a:lnTo>
                  <a:pt x="2272" y="248"/>
                </a:lnTo>
                <a:lnTo>
                  <a:pt x="2248" y="248"/>
                </a:lnTo>
                <a:lnTo>
                  <a:pt x="2200" y="256"/>
                </a:lnTo>
                <a:lnTo>
                  <a:pt x="2176" y="240"/>
                </a:lnTo>
                <a:lnTo>
                  <a:pt x="2152" y="232"/>
                </a:lnTo>
                <a:lnTo>
                  <a:pt x="2128" y="208"/>
                </a:lnTo>
                <a:lnTo>
                  <a:pt x="2104" y="200"/>
                </a:lnTo>
                <a:lnTo>
                  <a:pt x="2104" y="224"/>
                </a:lnTo>
                <a:lnTo>
                  <a:pt x="2072" y="256"/>
                </a:lnTo>
                <a:lnTo>
                  <a:pt x="2040" y="272"/>
                </a:lnTo>
                <a:lnTo>
                  <a:pt x="2008" y="240"/>
                </a:lnTo>
                <a:lnTo>
                  <a:pt x="1976" y="224"/>
                </a:lnTo>
                <a:lnTo>
                  <a:pt x="1952" y="224"/>
                </a:lnTo>
                <a:lnTo>
                  <a:pt x="1912" y="224"/>
                </a:lnTo>
                <a:lnTo>
                  <a:pt x="1888" y="232"/>
                </a:lnTo>
                <a:lnTo>
                  <a:pt x="1864" y="216"/>
                </a:lnTo>
                <a:lnTo>
                  <a:pt x="1840" y="208"/>
                </a:lnTo>
                <a:lnTo>
                  <a:pt x="1816" y="224"/>
                </a:lnTo>
                <a:lnTo>
                  <a:pt x="1792" y="224"/>
                </a:lnTo>
                <a:lnTo>
                  <a:pt x="1760" y="256"/>
                </a:lnTo>
                <a:lnTo>
                  <a:pt x="1736" y="240"/>
                </a:lnTo>
                <a:lnTo>
                  <a:pt x="1704" y="224"/>
                </a:lnTo>
                <a:lnTo>
                  <a:pt x="1680" y="208"/>
                </a:lnTo>
                <a:lnTo>
                  <a:pt x="1656" y="200"/>
                </a:lnTo>
                <a:lnTo>
                  <a:pt x="1624" y="176"/>
                </a:lnTo>
                <a:lnTo>
                  <a:pt x="1624" y="200"/>
                </a:lnTo>
                <a:lnTo>
                  <a:pt x="1632" y="224"/>
                </a:lnTo>
                <a:lnTo>
                  <a:pt x="1656" y="248"/>
                </a:lnTo>
                <a:lnTo>
                  <a:pt x="1624" y="240"/>
                </a:lnTo>
                <a:lnTo>
                  <a:pt x="1600" y="232"/>
                </a:lnTo>
                <a:lnTo>
                  <a:pt x="1576" y="224"/>
                </a:lnTo>
                <a:lnTo>
                  <a:pt x="1552" y="240"/>
                </a:lnTo>
                <a:lnTo>
                  <a:pt x="1528" y="256"/>
                </a:lnTo>
                <a:lnTo>
                  <a:pt x="1496" y="232"/>
                </a:lnTo>
                <a:lnTo>
                  <a:pt x="1464" y="224"/>
                </a:lnTo>
                <a:lnTo>
                  <a:pt x="1440" y="216"/>
                </a:lnTo>
                <a:lnTo>
                  <a:pt x="1408" y="208"/>
                </a:lnTo>
                <a:lnTo>
                  <a:pt x="1376" y="208"/>
                </a:lnTo>
                <a:lnTo>
                  <a:pt x="1352" y="192"/>
                </a:lnTo>
                <a:lnTo>
                  <a:pt x="1296" y="192"/>
                </a:lnTo>
                <a:lnTo>
                  <a:pt x="1256" y="192"/>
                </a:lnTo>
                <a:lnTo>
                  <a:pt x="1232" y="192"/>
                </a:lnTo>
                <a:lnTo>
                  <a:pt x="1208" y="208"/>
                </a:lnTo>
                <a:lnTo>
                  <a:pt x="1192" y="232"/>
                </a:lnTo>
                <a:lnTo>
                  <a:pt x="1160" y="224"/>
                </a:lnTo>
                <a:lnTo>
                  <a:pt x="1128" y="232"/>
                </a:lnTo>
                <a:lnTo>
                  <a:pt x="1104" y="232"/>
                </a:lnTo>
                <a:lnTo>
                  <a:pt x="1080" y="208"/>
                </a:lnTo>
                <a:lnTo>
                  <a:pt x="1048" y="216"/>
                </a:lnTo>
                <a:lnTo>
                  <a:pt x="1024" y="232"/>
                </a:lnTo>
                <a:lnTo>
                  <a:pt x="968" y="200"/>
                </a:lnTo>
                <a:lnTo>
                  <a:pt x="928" y="192"/>
                </a:lnTo>
                <a:lnTo>
                  <a:pt x="904" y="192"/>
                </a:lnTo>
                <a:lnTo>
                  <a:pt x="896" y="216"/>
                </a:lnTo>
                <a:lnTo>
                  <a:pt x="856" y="232"/>
                </a:lnTo>
                <a:lnTo>
                  <a:pt x="824" y="232"/>
                </a:lnTo>
                <a:lnTo>
                  <a:pt x="800" y="224"/>
                </a:lnTo>
                <a:lnTo>
                  <a:pt x="760" y="224"/>
                </a:lnTo>
                <a:lnTo>
                  <a:pt x="736" y="224"/>
                </a:lnTo>
                <a:lnTo>
                  <a:pt x="712" y="224"/>
                </a:lnTo>
                <a:lnTo>
                  <a:pt x="664" y="232"/>
                </a:lnTo>
                <a:lnTo>
                  <a:pt x="632" y="240"/>
                </a:lnTo>
                <a:lnTo>
                  <a:pt x="608" y="256"/>
                </a:lnTo>
                <a:lnTo>
                  <a:pt x="584" y="272"/>
                </a:lnTo>
                <a:lnTo>
                  <a:pt x="560" y="272"/>
                </a:lnTo>
                <a:lnTo>
                  <a:pt x="536" y="272"/>
                </a:lnTo>
                <a:lnTo>
                  <a:pt x="512" y="272"/>
                </a:lnTo>
                <a:lnTo>
                  <a:pt x="488" y="288"/>
                </a:lnTo>
                <a:lnTo>
                  <a:pt x="464" y="304"/>
                </a:lnTo>
                <a:lnTo>
                  <a:pt x="440" y="304"/>
                </a:lnTo>
                <a:lnTo>
                  <a:pt x="408" y="296"/>
                </a:lnTo>
                <a:lnTo>
                  <a:pt x="384" y="288"/>
                </a:lnTo>
                <a:lnTo>
                  <a:pt x="360" y="272"/>
                </a:lnTo>
                <a:lnTo>
                  <a:pt x="336" y="272"/>
                </a:lnTo>
                <a:lnTo>
                  <a:pt x="312" y="272"/>
                </a:lnTo>
                <a:lnTo>
                  <a:pt x="280" y="240"/>
                </a:lnTo>
                <a:lnTo>
                  <a:pt x="256" y="232"/>
                </a:lnTo>
                <a:lnTo>
                  <a:pt x="232" y="224"/>
                </a:lnTo>
                <a:lnTo>
                  <a:pt x="224" y="248"/>
                </a:lnTo>
                <a:lnTo>
                  <a:pt x="216" y="272"/>
                </a:lnTo>
                <a:lnTo>
                  <a:pt x="200" y="304"/>
                </a:lnTo>
                <a:lnTo>
                  <a:pt x="176" y="312"/>
                </a:lnTo>
                <a:lnTo>
                  <a:pt x="152" y="312"/>
                </a:lnTo>
                <a:lnTo>
                  <a:pt x="128" y="304"/>
                </a:lnTo>
                <a:lnTo>
                  <a:pt x="104" y="272"/>
                </a:lnTo>
                <a:lnTo>
                  <a:pt x="88" y="304"/>
                </a:lnTo>
                <a:lnTo>
                  <a:pt x="48" y="296"/>
                </a:lnTo>
                <a:lnTo>
                  <a:pt x="32" y="224"/>
                </a:lnTo>
                <a:lnTo>
                  <a:pt x="0" y="400"/>
                </a:lnTo>
              </a:path>
            </a:pathLst>
          </a:custGeom>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4823">
                                            <p:txEl>
                                              <p:pRg st="0" end="0"/>
                                            </p:txEl>
                                          </p:spTgt>
                                        </p:tgtEl>
                                        <p:attrNameLst>
                                          <p:attrName>style.visibility</p:attrName>
                                        </p:attrNameLst>
                                      </p:cBhvr>
                                      <p:to>
                                        <p:strVal val="visible"/>
                                      </p:to>
                                    </p:set>
                                    <p:animEffect transition="in" filter="box(out)">
                                      <p:cBhvr>
                                        <p:cTn id="7" dur="500"/>
                                        <p:tgtEl>
                                          <p:spTgt spid="348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4823">
                                            <p:txEl>
                                              <p:pRg st="2" end="2"/>
                                            </p:txEl>
                                          </p:spTgt>
                                        </p:tgtEl>
                                        <p:attrNameLst>
                                          <p:attrName>style.visibility</p:attrName>
                                        </p:attrNameLst>
                                      </p:cBhvr>
                                      <p:to>
                                        <p:strVal val="visible"/>
                                      </p:to>
                                    </p:set>
                                    <p:animEffect transition="in" filter="box(out)">
                                      <p:cBhvr>
                                        <p:cTn id="12" dur="500"/>
                                        <p:tgtEl>
                                          <p:spTgt spid="348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4823">
                                            <p:txEl>
                                              <p:pRg st="4" end="4"/>
                                            </p:txEl>
                                          </p:spTgt>
                                        </p:tgtEl>
                                        <p:attrNameLst>
                                          <p:attrName>style.visibility</p:attrName>
                                        </p:attrNameLst>
                                      </p:cBhvr>
                                      <p:to>
                                        <p:strVal val="visible"/>
                                      </p:to>
                                    </p:set>
                                    <p:animEffect transition="in" filter="box(out)">
                                      <p:cBhvr>
                                        <p:cTn id="17" dur="500"/>
                                        <p:tgtEl>
                                          <p:spTgt spid="3482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4823">
                                            <p:txEl>
                                              <p:pRg st="6" end="6"/>
                                            </p:txEl>
                                          </p:spTgt>
                                        </p:tgtEl>
                                        <p:attrNameLst>
                                          <p:attrName>style.visibility</p:attrName>
                                        </p:attrNameLst>
                                      </p:cBhvr>
                                      <p:to>
                                        <p:strVal val="visible"/>
                                      </p:to>
                                    </p:set>
                                    <p:animEffect transition="in" filter="box(out)">
                                      <p:cBhvr>
                                        <p:cTn id="22" dur="500"/>
                                        <p:tgtEl>
                                          <p:spTgt spid="348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3"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5876B0F-8D93-39CA-7912-955C6AD6F072}"/>
              </a:ext>
            </a:extLst>
          </p:cNvPr>
          <p:cNvSpPr>
            <a:spLocks noGrp="1" noChangeArrowheads="1"/>
          </p:cNvSpPr>
          <p:nvPr>
            <p:ph type="title"/>
          </p:nvPr>
        </p:nvSpPr>
        <p:spPr>
          <a:xfrm>
            <a:off x="2989263" y="79375"/>
            <a:ext cx="2457450" cy="476250"/>
          </a:xfrm>
          <a:noFill/>
          <a:ln/>
        </p:spPr>
        <p:txBody>
          <a:bodyPr/>
          <a:lstStyle/>
          <a:p>
            <a:r>
              <a:rPr lang="en-US" altLang="en-US"/>
              <a:t>Legal MOVEs</a:t>
            </a:r>
          </a:p>
        </p:txBody>
      </p:sp>
      <p:sp>
        <p:nvSpPr>
          <p:cNvPr id="36867" name="Rectangle 3">
            <a:extLst>
              <a:ext uri="{FF2B5EF4-FFF2-40B4-BE49-F238E27FC236}">
                <a16:creationId xmlns:a16="http://schemas.microsoft.com/office/drawing/2014/main" id="{DBC72C70-FDD8-D768-F11C-7DDD2CFFE933}"/>
              </a:ext>
            </a:extLst>
          </p:cNvPr>
          <p:cNvSpPr>
            <a:spLocks noGrp="1" noChangeArrowheads="1"/>
          </p:cNvSpPr>
          <p:nvPr>
            <p:ph type="body" idx="1"/>
          </p:nvPr>
        </p:nvSpPr>
        <p:spPr>
          <a:noFill/>
          <a:ln/>
        </p:spPr>
        <p:txBody>
          <a:bodyPr/>
          <a:lstStyle/>
          <a:p>
            <a:pPr>
              <a:buFont typeface="Wingdings" panose="05000000000000000000" pitchFamily="2" charset="2"/>
              <a:buNone/>
            </a:pPr>
            <a:r>
              <a:rPr lang="en-US" altLang="en-US"/>
              <a:t>	Certain combinations of sending and receiving data types are not permitted (even by COBOL).</a:t>
            </a:r>
          </a:p>
        </p:txBody>
      </p:sp>
      <p:pic>
        <p:nvPicPr>
          <p:cNvPr id="36868" name="Picture 4">
            <a:extLst>
              <a:ext uri="{FF2B5EF4-FFF2-40B4-BE49-F238E27FC236}">
                <a16:creationId xmlns:a16="http://schemas.microsoft.com/office/drawing/2014/main" id="{0406F1AC-F30D-85A6-9EC5-C428AD37D1BC}"/>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4638" y="2044700"/>
            <a:ext cx="5788025" cy="3949700"/>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pic>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1DCF3A43-5DBB-3C3B-8E14-FE7F3948F850}"/>
              </a:ext>
            </a:extLst>
          </p:cNvPr>
          <p:cNvSpPr>
            <a:spLocks noGrp="1" noChangeArrowheads="1"/>
          </p:cNvSpPr>
          <p:nvPr>
            <p:ph type="title"/>
          </p:nvPr>
        </p:nvSpPr>
        <p:spPr>
          <a:xfrm>
            <a:off x="2703513" y="79375"/>
            <a:ext cx="3346450" cy="476250"/>
          </a:xfrm>
          <a:noFill/>
          <a:ln/>
        </p:spPr>
        <p:txBody>
          <a:bodyPr/>
          <a:lstStyle/>
          <a:p>
            <a:r>
              <a:rPr lang="en-US" altLang="en-US"/>
              <a:t>The DISPLAY Verb</a:t>
            </a:r>
          </a:p>
        </p:txBody>
      </p:sp>
      <p:sp>
        <p:nvSpPr>
          <p:cNvPr id="38915" name="Rectangle 3">
            <a:extLst>
              <a:ext uri="{FF2B5EF4-FFF2-40B4-BE49-F238E27FC236}">
                <a16:creationId xmlns:a16="http://schemas.microsoft.com/office/drawing/2014/main" id="{E77F1749-2EA2-8364-A40E-ECFECC18367A}"/>
              </a:ext>
            </a:extLst>
          </p:cNvPr>
          <p:cNvSpPr>
            <a:spLocks noGrp="1" noChangeArrowheads="1"/>
          </p:cNvSpPr>
          <p:nvPr>
            <p:ph type="body" idx="1"/>
          </p:nvPr>
        </p:nvSpPr>
        <p:spPr>
          <a:xfrm>
            <a:off x="292100" y="2486025"/>
            <a:ext cx="8235950" cy="3452813"/>
          </a:xfrm>
          <a:noFill/>
          <a:ln/>
        </p:spPr>
        <p:txBody>
          <a:bodyPr/>
          <a:lstStyle/>
          <a:p>
            <a:pPr>
              <a:spcBef>
                <a:spcPct val="55000"/>
              </a:spcBef>
            </a:pPr>
            <a:r>
              <a:rPr lang="en-US" altLang="en-US"/>
              <a:t>From time to time it may be useful to display messages and data values on the screen.</a:t>
            </a:r>
          </a:p>
          <a:p>
            <a:pPr>
              <a:spcBef>
                <a:spcPct val="55000"/>
              </a:spcBef>
            </a:pPr>
            <a:r>
              <a:rPr lang="en-US" altLang="en-US"/>
              <a:t>A simple </a:t>
            </a:r>
            <a:r>
              <a:rPr lang="en-US" altLang="en-US">
                <a:solidFill>
                  <a:schemeClr val="hlink"/>
                </a:solidFill>
              </a:rPr>
              <a:t>DISPLAY</a:t>
            </a:r>
            <a:r>
              <a:rPr lang="en-US" altLang="en-US"/>
              <a:t> statement can be used to achieve this.</a:t>
            </a:r>
          </a:p>
          <a:p>
            <a:pPr>
              <a:spcBef>
                <a:spcPct val="55000"/>
              </a:spcBef>
            </a:pPr>
            <a:r>
              <a:rPr lang="en-US" altLang="en-US"/>
              <a:t>A single DISPLAY can be used to display several data items or literals or any combination of these.</a:t>
            </a:r>
          </a:p>
          <a:p>
            <a:pPr>
              <a:spcBef>
                <a:spcPct val="55000"/>
              </a:spcBef>
            </a:pPr>
            <a:r>
              <a:rPr lang="en-US" altLang="en-US"/>
              <a:t>The </a:t>
            </a:r>
            <a:r>
              <a:rPr lang="en-US" altLang="en-US">
                <a:solidFill>
                  <a:schemeClr val="hlink"/>
                </a:solidFill>
              </a:rPr>
              <a:t>WITH NO ADVANCING</a:t>
            </a:r>
            <a:r>
              <a:rPr lang="en-US" altLang="en-US"/>
              <a:t> clause suppresses  the carriage return/line feed.</a:t>
            </a:r>
          </a:p>
        </p:txBody>
      </p:sp>
      <p:graphicFrame>
        <p:nvGraphicFramePr>
          <p:cNvPr id="38916" name="Object 4">
            <a:extLst>
              <a:ext uri="{FF2B5EF4-FFF2-40B4-BE49-F238E27FC236}">
                <a16:creationId xmlns:a16="http://schemas.microsoft.com/office/drawing/2014/main" id="{41ACD998-4716-6256-821D-CA7B2A499CBE}"/>
              </a:ext>
            </a:extLst>
          </p:cNvPr>
          <p:cNvGraphicFramePr>
            <a:graphicFrameLocks/>
          </p:cNvGraphicFramePr>
          <p:nvPr/>
        </p:nvGraphicFramePr>
        <p:xfrm>
          <a:off x="1219200" y="885825"/>
          <a:ext cx="6265863" cy="1103313"/>
        </p:xfrm>
        <a:graphic>
          <a:graphicData uri="http://schemas.openxmlformats.org/presentationml/2006/ole">
            <mc:AlternateContent xmlns:mc="http://schemas.openxmlformats.org/markup-compatibility/2006">
              <mc:Choice xmlns:v="urn:schemas-microsoft-com:vml" Requires="v">
                <p:oleObj name="Equation" r:id="rId3" imgW="4176360" imgH="734760" progId="Equation.2">
                  <p:embed/>
                </p:oleObj>
              </mc:Choice>
              <mc:Fallback>
                <p:oleObj name="Equation" r:id="rId3" imgW="4176360" imgH="734760" progId="Equation.2">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885825"/>
                        <a:ext cx="6265863"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FDC832B5-14C9-6625-6B9E-48B19A0188D0}"/>
              </a:ext>
            </a:extLst>
          </p:cNvPr>
          <p:cNvSpPr>
            <a:spLocks noGrp="1" noChangeArrowheads="1"/>
          </p:cNvSpPr>
          <p:nvPr>
            <p:ph type="title"/>
          </p:nvPr>
        </p:nvSpPr>
        <p:spPr>
          <a:xfrm>
            <a:off x="2632075" y="79375"/>
            <a:ext cx="3227388" cy="476250"/>
          </a:xfrm>
          <a:noFill/>
          <a:ln/>
        </p:spPr>
        <p:txBody>
          <a:bodyPr/>
          <a:lstStyle/>
          <a:p>
            <a:r>
              <a:rPr lang="en-US" altLang="en-US"/>
              <a:t>The ACCEPT verb</a:t>
            </a:r>
          </a:p>
        </p:txBody>
      </p:sp>
      <p:graphicFrame>
        <p:nvGraphicFramePr>
          <p:cNvPr id="40963" name="Object 3">
            <a:extLst>
              <a:ext uri="{FF2B5EF4-FFF2-40B4-BE49-F238E27FC236}">
                <a16:creationId xmlns:a16="http://schemas.microsoft.com/office/drawing/2014/main" id="{01F58365-2C04-0079-C291-262FE29F0079}"/>
              </a:ext>
            </a:extLst>
          </p:cNvPr>
          <p:cNvGraphicFramePr>
            <a:graphicFrameLocks/>
          </p:cNvGraphicFramePr>
          <p:nvPr/>
        </p:nvGraphicFramePr>
        <p:xfrm>
          <a:off x="1428750" y="793750"/>
          <a:ext cx="5637213" cy="1751013"/>
        </p:xfrm>
        <a:graphic>
          <a:graphicData uri="http://schemas.openxmlformats.org/presentationml/2006/ole">
            <mc:AlternateContent xmlns:mc="http://schemas.openxmlformats.org/markup-compatibility/2006">
              <mc:Choice xmlns:v="urn:schemas-microsoft-com:vml" Requires="v">
                <p:oleObj name="Equation" r:id="rId3" imgW="3757320" imgH="1166760" progId="Equation.2">
                  <p:embed/>
                </p:oleObj>
              </mc:Choice>
              <mc:Fallback>
                <p:oleObj name="Equation" r:id="rId3" imgW="3757320" imgH="1166760" progId="Equation.2">
                  <p:embed/>
                  <p:pic>
                    <p:nvPicPr>
                      <p:cNvPr id="0" name="Object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8750" y="793750"/>
                        <a:ext cx="5637213" cy="175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0964" name="Rectangle 4">
            <a:extLst>
              <a:ext uri="{FF2B5EF4-FFF2-40B4-BE49-F238E27FC236}">
                <a16:creationId xmlns:a16="http://schemas.microsoft.com/office/drawing/2014/main" id="{269C380A-7F50-233C-B20A-19E95B832AEF}"/>
              </a:ext>
            </a:extLst>
          </p:cNvPr>
          <p:cNvSpPr>
            <a:spLocks noChangeArrowheads="1"/>
          </p:cNvSpPr>
          <p:nvPr/>
        </p:nvSpPr>
        <p:spPr bwMode="auto">
          <a:xfrm>
            <a:off x="911225" y="3038475"/>
            <a:ext cx="6457950" cy="2863850"/>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lIns="114300" tIns="76200" rIns="114300" bIns="76200">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nSpc>
                <a:spcPct val="75000"/>
              </a:lnSpc>
            </a:pPr>
            <a:r>
              <a:rPr lang="en-US" altLang="en-US" sz="2400" b="1">
                <a:solidFill>
                  <a:schemeClr val="accent2"/>
                </a:solidFill>
                <a:effectLst>
                  <a:outerShdw blurRad="38100" dist="38100" dir="2700000" algn="tl">
                    <a:srgbClr val="000000"/>
                  </a:outerShdw>
                </a:effectLst>
                <a:latin typeface="Courier New" panose="02070309020205020404" pitchFamily="49" charset="0"/>
              </a:rPr>
              <a:t>01 CurrentDate		PIC 9(6).</a:t>
            </a:r>
            <a:endParaRPr lang="en-US" altLang="en-US" sz="2000" b="1">
              <a:effectLst/>
              <a:latin typeface="Courier New" panose="02070309020205020404" pitchFamily="49" charset="0"/>
            </a:endParaRPr>
          </a:p>
          <a:p>
            <a:pPr>
              <a:lnSpc>
                <a:spcPct val="75000"/>
              </a:lnSpc>
            </a:pPr>
            <a:r>
              <a:rPr lang="en-US" altLang="en-US" sz="2000" b="1">
                <a:solidFill>
                  <a:schemeClr val="folHlink"/>
                </a:solidFill>
                <a:effectLst/>
                <a:latin typeface="Courier New" panose="02070309020205020404" pitchFamily="49" charset="0"/>
              </a:rPr>
              <a:t>* YYMMDD</a:t>
            </a:r>
            <a:endParaRPr lang="en-US" altLang="en-US" sz="2000" b="1">
              <a:effectLst/>
              <a:latin typeface="Courier New" panose="02070309020205020404" pitchFamily="49" charset="0"/>
            </a:endParaRPr>
          </a:p>
          <a:p>
            <a:pPr lvl="1">
              <a:lnSpc>
                <a:spcPct val="75000"/>
              </a:lnSpc>
            </a:pPr>
            <a:endParaRPr lang="en-US" altLang="en-US" sz="2000" b="1">
              <a:solidFill>
                <a:srgbClr val="CF0E30"/>
              </a:solidFill>
              <a:effectLst/>
              <a:latin typeface="Courier New" panose="02070309020205020404" pitchFamily="49" charset="0"/>
            </a:endParaRPr>
          </a:p>
          <a:p>
            <a:pPr>
              <a:lnSpc>
                <a:spcPct val="75000"/>
              </a:lnSpc>
            </a:pPr>
            <a:r>
              <a:rPr lang="en-US" altLang="en-US" sz="2400" b="1">
                <a:solidFill>
                  <a:schemeClr val="accent2"/>
                </a:solidFill>
                <a:effectLst>
                  <a:outerShdw blurRad="38100" dist="38100" dir="2700000" algn="tl">
                    <a:srgbClr val="000000"/>
                  </a:outerShdw>
                </a:effectLst>
                <a:latin typeface="Courier New" panose="02070309020205020404" pitchFamily="49" charset="0"/>
              </a:rPr>
              <a:t>01 DayOfYear			PIC 9(5).</a:t>
            </a:r>
            <a:endParaRPr lang="en-US" altLang="en-US" sz="2000" b="1">
              <a:effectLst/>
              <a:latin typeface="Courier New" panose="02070309020205020404" pitchFamily="49" charset="0"/>
            </a:endParaRPr>
          </a:p>
          <a:p>
            <a:pPr>
              <a:lnSpc>
                <a:spcPct val="75000"/>
              </a:lnSpc>
            </a:pPr>
            <a:r>
              <a:rPr lang="en-US" altLang="en-US" sz="2000" b="1">
                <a:solidFill>
                  <a:schemeClr val="folHlink"/>
                </a:solidFill>
                <a:effectLst/>
                <a:latin typeface="Courier New" panose="02070309020205020404" pitchFamily="49" charset="0"/>
              </a:rPr>
              <a:t>* YYDDD</a:t>
            </a:r>
            <a:endParaRPr lang="en-US" altLang="en-US" sz="2000" b="1">
              <a:effectLst/>
              <a:latin typeface="Courier New" panose="02070309020205020404" pitchFamily="49" charset="0"/>
            </a:endParaRPr>
          </a:p>
          <a:p>
            <a:pPr>
              <a:lnSpc>
                <a:spcPct val="75000"/>
              </a:lnSpc>
            </a:pPr>
            <a:endParaRPr lang="en-US" altLang="en-US" sz="2000" b="1">
              <a:effectLst/>
              <a:latin typeface="Courier New" panose="02070309020205020404" pitchFamily="49" charset="0"/>
            </a:endParaRPr>
          </a:p>
          <a:p>
            <a:pPr>
              <a:lnSpc>
                <a:spcPct val="75000"/>
              </a:lnSpc>
            </a:pPr>
            <a:r>
              <a:rPr lang="en-US" altLang="en-US" sz="2400" b="1">
                <a:solidFill>
                  <a:schemeClr val="accent2"/>
                </a:solidFill>
                <a:effectLst>
                  <a:outerShdw blurRad="38100" dist="38100" dir="2700000" algn="tl">
                    <a:srgbClr val="000000"/>
                  </a:outerShdw>
                </a:effectLst>
                <a:latin typeface="Courier New" panose="02070309020205020404" pitchFamily="49" charset="0"/>
              </a:rPr>
              <a:t>01 Day0fWeek			PIC 9.</a:t>
            </a:r>
            <a:endParaRPr lang="en-US" altLang="en-US" sz="2000" b="1">
              <a:effectLst/>
              <a:latin typeface="Courier New" panose="02070309020205020404" pitchFamily="49" charset="0"/>
            </a:endParaRPr>
          </a:p>
          <a:p>
            <a:pPr>
              <a:lnSpc>
                <a:spcPct val="75000"/>
              </a:lnSpc>
            </a:pPr>
            <a:r>
              <a:rPr lang="en-US" altLang="en-US" sz="2000" b="1">
                <a:solidFill>
                  <a:schemeClr val="folHlink"/>
                </a:solidFill>
                <a:effectLst/>
                <a:latin typeface="Courier New" panose="02070309020205020404" pitchFamily="49" charset="0"/>
              </a:rPr>
              <a:t>* D (1=Monday)</a:t>
            </a:r>
            <a:endParaRPr lang="en-US" altLang="en-US" sz="2000" b="1">
              <a:effectLst/>
              <a:latin typeface="Courier New" panose="02070309020205020404" pitchFamily="49" charset="0"/>
            </a:endParaRPr>
          </a:p>
          <a:p>
            <a:pPr>
              <a:lnSpc>
                <a:spcPct val="75000"/>
              </a:lnSpc>
            </a:pPr>
            <a:endParaRPr lang="en-US" altLang="en-US" sz="2000" b="1">
              <a:solidFill>
                <a:srgbClr val="CF0E30"/>
              </a:solidFill>
              <a:effectLst/>
              <a:latin typeface="Courier New" panose="02070309020205020404" pitchFamily="49" charset="0"/>
            </a:endParaRPr>
          </a:p>
          <a:p>
            <a:pPr>
              <a:lnSpc>
                <a:spcPct val="75000"/>
              </a:lnSpc>
            </a:pPr>
            <a:r>
              <a:rPr lang="en-US" altLang="en-US" sz="2400" b="1">
                <a:solidFill>
                  <a:schemeClr val="accent2"/>
                </a:solidFill>
                <a:effectLst>
                  <a:outerShdw blurRad="38100" dist="38100" dir="2700000" algn="tl">
                    <a:srgbClr val="000000"/>
                  </a:outerShdw>
                </a:effectLst>
                <a:latin typeface="Courier New" panose="02070309020205020404" pitchFamily="49" charset="0"/>
              </a:rPr>
              <a:t>01 CurrentTime 		PIC 9(8).</a:t>
            </a:r>
            <a:endParaRPr lang="en-US" altLang="en-US" sz="2000" b="1">
              <a:effectLst/>
              <a:latin typeface="Courier New" panose="02070309020205020404" pitchFamily="49" charset="0"/>
            </a:endParaRPr>
          </a:p>
          <a:p>
            <a:pPr>
              <a:lnSpc>
                <a:spcPct val="75000"/>
              </a:lnSpc>
            </a:pPr>
            <a:r>
              <a:rPr lang="en-US" altLang="en-US" sz="2000" b="1">
                <a:solidFill>
                  <a:schemeClr val="folHlink"/>
                </a:solidFill>
                <a:effectLst/>
                <a:latin typeface="Courier New" panose="02070309020205020404" pitchFamily="49" charset="0"/>
              </a:rPr>
              <a:t>* HHMMSSss   s = S/100</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Line 2">
            <a:extLst>
              <a:ext uri="{FF2B5EF4-FFF2-40B4-BE49-F238E27FC236}">
                <a16:creationId xmlns:a16="http://schemas.microsoft.com/office/drawing/2014/main" id="{7478FEFC-50A3-41AB-BC65-ED175DB17A67}"/>
              </a:ext>
            </a:extLst>
          </p:cNvPr>
          <p:cNvSpPr>
            <a:spLocks noChangeShapeType="1"/>
          </p:cNvSpPr>
          <p:nvPr/>
        </p:nvSpPr>
        <p:spPr bwMode="auto">
          <a:xfrm>
            <a:off x="6419850" y="4872038"/>
            <a:ext cx="0" cy="52387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47" name="Line 3">
            <a:extLst>
              <a:ext uri="{FF2B5EF4-FFF2-40B4-BE49-F238E27FC236}">
                <a16:creationId xmlns:a16="http://schemas.microsoft.com/office/drawing/2014/main" id="{A2BA8B19-3CE0-44AB-4EBA-923723DD1350}"/>
              </a:ext>
            </a:extLst>
          </p:cNvPr>
          <p:cNvSpPr>
            <a:spLocks noChangeShapeType="1"/>
          </p:cNvSpPr>
          <p:nvPr/>
        </p:nvSpPr>
        <p:spPr bwMode="auto">
          <a:xfrm>
            <a:off x="42957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48" name="Rectangle 4">
            <a:extLst>
              <a:ext uri="{FF2B5EF4-FFF2-40B4-BE49-F238E27FC236}">
                <a16:creationId xmlns:a16="http://schemas.microsoft.com/office/drawing/2014/main" id="{C388D982-ED5E-190C-8F9A-541186004E16}"/>
              </a:ext>
            </a:extLst>
          </p:cNvPr>
          <p:cNvSpPr>
            <a:spLocks noChangeArrowheads="1"/>
          </p:cNvSpPr>
          <p:nvPr/>
        </p:nvSpPr>
        <p:spPr bwMode="auto">
          <a:xfrm>
            <a:off x="271463" y="4862513"/>
            <a:ext cx="8039100" cy="500062"/>
          </a:xfrm>
          <a:prstGeom prst="rect">
            <a:avLst/>
          </a:prstGeom>
          <a:noFill/>
          <a:ln w="762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lvl1pPr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nSpc>
                <a:spcPct val="103000"/>
              </a:lnSpc>
              <a:spcAft>
                <a:spcPct val="52000"/>
              </a:spcAft>
            </a:pPr>
            <a:r>
              <a:rPr lang="en-US" altLang="en-US" sz="2000" b="1">
                <a:effectLst/>
                <a:latin typeface="Courier New" panose="02070309020205020404" pitchFamily="49" charset="0"/>
              </a:rPr>
              <a:t>H E N N E S S Y R M 9 2 3 0 1 6 5 L M 5 1 0 5 5 0 F</a:t>
            </a:r>
          </a:p>
        </p:txBody>
      </p:sp>
      <p:sp>
        <p:nvSpPr>
          <p:cNvPr id="6149" name="Line 5">
            <a:extLst>
              <a:ext uri="{FF2B5EF4-FFF2-40B4-BE49-F238E27FC236}">
                <a16:creationId xmlns:a16="http://schemas.microsoft.com/office/drawing/2014/main" id="{765B8200-2A8B-730E-110D-A5E38B978A53}"/>
              </a:ext>
            </a:extLst>
          </p:cNvPr>
          <p:cNvSpPr>
            <a:spLocks noChangeShapeType="1"/>
          </p:cNvSpPr>
          <p:nvPr/>
        </p:nvSpPr>
        <p:spPr bwMode="auto">
          <a:xfrm>
            <a:off x="6286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0" name="Line 6">
            <a:extLst>
              <a:ext uri="{FF2B5EF4-FFF2-40B4-BE49-F238E27FC236}">
                <a16:creationId xmlns:a16="http://schemas.microsoft.com/office/drawing/2014/main" id="{20E18323-062C-4F1E-45BC-939C86197E77}"/>
              </a:ext>
            </a:extLst>
          </p:cNvPr>
          <p:cNvSpPr>
            <a:spLocks noChangeShapeType="1"/>
          </p:cNvSpPr>
          <p:nvPr/>
        </p:nvSpPr>
        <p:spPr bwMode="auto">
          <a:xfrm>
            <a:off x="9239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1" name="Line 7">
            <a:extLst>
              <a:ext uri="{FF2B5EF4-FFF2-40B4-BE49-F238E27FC236}">
                <a16:creationId xmlns:a16="http://schemas.microsoft.com/office/drawing/2014/main" id="{EFE54C4D-E89F-A439-20D4-6E4B3423907A}"/>
              </a:ext>
            </a:extLst>
          </p:cNvPr>
          <p:cNvSpPr>
            <a:spLocks noChangeShapeType="1"/>
          </p:cNvSpPr>
          <p:nvPr/>
        </p:nvSpPr>
        <p:spPr bwMode="auto">
          <a:xfrm>
            <a:off x="12382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2" name="Line 8">
            <a:extLst>
              <a:ext uri="{FF2B5EF4-FFF2-40B4-BE49-F238E27FC236}">
                <a16:creationId xmlns:a16="http://schemas.microsoft.com/office/drawing/2014/main" id="{3B68B61C-ECC6-E5F2-191A-6C1E3FC198B5}"/>
              </a:ext>
            </a:extLst>
          </p:cNvPr>
          <p:cNvSpPr>
            <a:spLocks noChangeShapeType="1"/>
          </p:cNvSpPr>
          <p:nvPr/>
        </p:nvSpPr>
        <p:spPr bwMode="auto">
          <a:xfrm>
            <a:off x="15335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3" name="Line 9">
            <a:extLst>
              <a:ext uri="{FF2B5EF4-FFF2-40B4-BE49-F238E27FC236}">
                <a16:creationId xmlns:a16="http://schemas.microsoft.com/office/drawing/2014/main" id="{F4E265B1-3B94-F32D-2724-8D64D3664E7F}"/>
              </a:ext>
            </a:extLst>
          </p:cNvPr>
          <p:cNvSpPr>
            <a:spLocks noChangeShapeType="1"/>
          </p:cNvSpPr>
          <p:nvPr/>
        </p:nvSpPr>
        <p:spPr bwMode="auto">
          <a:xfrm>
            <a:off x="18383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4" name="Line 10">
            <a:extLst>
              <a:ext uri="{FF2B5EF4-FFF2-40B4-BE49-F238E27FC236}">
                <a16:creationId xmlns:a16="http://schemas.microsoft.com/office/drawing/2014/main" id="{A3895E90-8764-EAE8-0CD7-3BD71E36C3CC}"/>
              </a:ext>
            </a:extLst>
          </p:cNvPr>
          <p:cNvSpPr>
            <a:spLocks noChangeShapeType="1"/>
          </p:cNvSpPr>
          <p:nvPr/>
        </p:nvSpPr>
        <p:spPr bwMode="auto">
          <a:xfrm>
            <a:off x="21526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5" name="Line 11">
            <a:extLst>
              <a:ext uri="{FF2B5EF4-FFF2-40B4-BE49-F238E27FC236}">
                <a16:creationId xmlns:a16="http://schemas.microsoft.com/office/drawing/2014/main" id="{5043A6C3-903E-A05D-29D5-5380864BAC2C}"/>
              </a:ext>
            </a:extLst>
          </p:cNvPr>
          <p:cNvSpPr>
            <a:spLocks noChangeShapeType="1"/>
          </p:cNvSpPr>
          <p:nvPr/>
        </p:nvSpPr>
        <p:spPr bwMode="auto">
          <a:xfrm>
            <a:off x="24574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6" name="Line 12">
            <a:extLst>
              <a:ext uri="{FF2B5EF4-FFF2-40B4-BE49-F238E27FC236}">
                <a16:creationId xmlns:a16="http://schemas.microsoft.com/office/drawing/2014/main" id="{DC2D88AA-B73C-A865-B71F-A5DCD01803FF}"/>
              </a:ext>
            </a:extLst>
          </p:cNvPr>
          <p:cNvSpPr>
            <a:spLocks noChangeShapeType="1"/>
          </p:cNvSpPr>
          <p:nvPr/>
        </p:nvSpPr>
        <p:spPr bwMode="auto">
          <a:xfrm>
            <a:off x="2781300" y="4852988"/>
            <a:ext cx="0" cy="5429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7" name="Line 13">
            <a:extLst>
              <a:ext uri="{FF2B5EF4-FFF2-40B4-BE49-F238E27FC236}">
                <a16:creationId xmlns:a16="http://schemas.microsoft.com/office/drawing/2014/main" id="{C23E2D8A-053E-B53F-FD16-5AE298381FD5}"/>
              </a:ext>
            </a:extLst>
          </p:cNvPr>
          <p:cNvSpPr>
            <a:spLocks noChangeShapeType="1"/>
          </p:cNvSpPr>
          <p:nvPr/>
        </p:nvSpPr>
        <p:spPr bwMode="auto">
          <a:xfrm>
            <a:off x="30384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8" name="Line 14">
            <a:extLst>
              <a:ext uri="{FF2B5EF4-FFF2-40B4-BE49-F238E27FC236}">
                <a16:creationId xmlns:a16="http://schemas.microsoft.com/office/drawing/2014/main" id="{7DBEF920-C433-05F1-43BD-0C6921E595B8}"/>
              </a:ext>
            </a:extLst>
          </p:cNvPr>
          <p:cNvSpPr>
            <a:spLocks noChangeShapeType="1"/>
          </p:cNvSpPr>
          <p:nvPr/>
        </p:nvSpPr>
        <p:spPr bwMode="auto">
          <a:xfrm>
            <a:off x="339090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9" name="Line 15">
            <a:extLst>
              <a:ext uri="{FF2B5EF4-FFF2-40B4-BE49-F238E27FC236}">
                <a16:creationId xmlns:a16="http://schemas.microsoft.com/office/drawing/2014/main" id="{0C4B2B4D-D1EF-FF2B-196A-4A7E63BF951D}"/>
              </a:ext>
            </a:extLst>
          </p:cNvPr>
          <p:cNvSpPr>
            <a:spLocks noChangeShapeType="1"/>
          </p:cNvSpPr>
          <p:nvPr/>
        </p:nvSpPr>
        <p:spPr bwMode="auto">
          <a:xfrm>
            <a:off x="36861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0" name="Line 16">
            <a:extLst>
              <a:ext uri="{FF2B5EF4-FFF2-40B4-BE49-F238E27FC236}">
                <a16:creationId xmlns:a16="http://schemas.microsoft.com/office/drawing/2014/main" id="{ACF85106-5AB0-5835-4EEA-D7E06B5D6C66}"/>
              </a:ext>
            </a:extLst>
          </p:cNvPr>
          <p:cNvSpPr>
            <a:spLocks noChangeShapeType="1"/>
          </p:cNvSpPr>
          <p:nvPr/>
        </p:nvSpPr>
        <p:spPr bwMode="auto">
          <a:xfrm>
            <a:off x="39814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1" name="Line 17">
            <a:extLst>
              <a:ext uri="{FF2B5EF4-FFF2-40B4-BE49-F238E27FC236}">
                <a16:creationId xmlns:a16="http://schemas.microsoft.com/office/drawing/2014/main" id="{CDC845F0-9F4C-F6DE-8C00-4E7633EED38F}"/>
              </a:ext>
            </a:extLst>
          </p:cNvPr>
          <p:cNvSpPr>
            <a:spLocks noChangeShapeType="1"/>
          </p:cNvSpPr>
          <p:nvPr/>
        </p:nvSpPr>
        <p:spPr bwMode="auto">
          <a:xfrm>
            <a:off x="46005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2" name="Line 18">
            <a:extLst>
              <a:ext uri="{FF2B5EF4-FFF2-40B4-BE49-F238E27FC236}">
                <a16:creationId xmlns:a16="http://schemas.microsoft.com/office/drawing/2014/main" id="{54F546FE-C648-4C3B-EDBE-AEAF3AA13296}"/>
              </a:ext>
            </a:extLst>
          </p:cNvPr>
          <p:cNvSpPr>
            <a:spLocks noChangeShapeType="1"/>
          </p:cNvSpPr>
          <p:nvPr/>
        </p:nvSpPr>
        <p:spPr bwMode="auto">
          <a:xfrm>
            <a:off x="491490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3" name="Line 19">
            <a:extLst>
              <a:ext uri="{FF2B5EF4-FFF2-40B4-BE49-F238E27FC236}">
                <a16:creationId xmlns:a16="http://schemas.microsoft.com/office/drawing/2014/main" id="{F6B9DFD4-D904-EC37-B3E7-7361C873A7E0}"/>
              </a:ext>
            </a:extLst>
          </p:cNvPr>
          <p:cNvSpPr>
            <a:spLocks noChangeShapeType="1"/>
          </p:cNvSpPr>
          <p:nvPr/>
        </p:nvSpPr>
        <p:spPr bwMode="auto">
          <a:xfrm>
            <a:off x="52006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4" name="Line 20">
            <a:extLst>
              <a:ext uri="{FF2B5EF4-FFF2-40B4-BE49-F238E27FC236}">
                <a16:creationId xmlns:a16="http://schemas.microsoft.com/office/drawing/2014/main" id="{BBA4401A-4010-5EB6-4543-07A3D39AA63A}"/>
              </a:ext>
            </a:extLst>
          </p:cNvPr>
          <p:cNvSpPr>
            <a:spLocks noChangeShapeType="1"/>
          </p:cNvSpPr>
          <p:nvPr/>
        </p:nvSpPr>
        <p:spPr bwMode="auto">
          <a:xfrm>
            <a:off x="54959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5" name="Line 21">
            <a:extLst>
              <a:ext uri="{FF2B5EF4-FFF2-40B4-BE49-F238E27FC236}">
                <a16:creationId xmlns:a16="http://schemas.microsoft.com/office/drawing/2014/main" id="{A965C8E9-5F85-9547-618A-5F888F07ABF9}"/>
              </a:ext>
            </a:extLst>
          </p:cNvPr>
          <p:cNvSpPr>
            <a:spLocks noChangeShapeType="1"/>
          </p:cNvSpPr>
          <p:nvPr/>
        </p:nvSpPr>
        <p:spPr bwMode="auto">
          <a:xfrm>
            <a:off x="58102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6" name="Line 22">
            <a:extLst>
              <a:ext uri="{FF2B5EF4-FFF2-40B4-BE49-F238E27FC236}">
                <a16:creationId xmlns:a16="http://schemas.microsoft.com/office/drawing/2014/main" id="{47FD1B01-00FB-07AC-8402-307D3EB69BD8}"/>
              </a:ext>
            </a:extLst>
          </p:cNvPr>
          <p:cNvSpPr>
            <a:spLocks noChangeShapeType="1"/>
          </p:cNvSpPr>
          <p:nvPr/>
        </p:nvSpPr>
        <p:spPr bwMode="auto">
          <a:xfrm>
            <a:off x="613410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7" name="Line 23">
            <a:extLst>
              <a:ext uri="{FF2B5EF4-FFF2-40B4-BE49-F238E27FC236}">
                <a16:creationId xmlns:a16="http://schemas.microsoft.com/office/drawing/2014/main" id="{F952A415-74FF-F63E-289B-50B78C195101}"/>
              </a:ext>
            </a:extLst>
          </p:cNvPr>
          <p:cNvSpPr>
            <a:spLocks noChangeShapeType="1"/>
          </p:cNvSpPr>
          <p:nvPr/>
        </p:nvSpPr>
        <p:spPr bwMode="auto">
          <a:xfrm>
            <a:off x="7343775" y="4862513"/>
            <a:ext cx="0" cy="5334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8" name="Line 24">
            <a:extLst>
              <a:ext uri="{FF2B5EF4-FFF2-40B4-BE49-F238E27FC236}">
                <a16:creationId xmlns:a16="http://schemas.microsoft.com/office/drawing/2014/main" id="{9A5AA48A-D1CA-17CB-C028-622CDEBD16EE}"/>
              </a:ext>
            </a:extLst>
          </p:cNvPr>
          <p:cNvSpPr>
            <a:spLocks noChangeShapeType="1"/>
          </p:cNvSpPr>
          <p:nvPr/>
        </p:nvSpPr>
        <p:spPr bwMode="auto">
          <a:xfrm>
            <a:off x="67151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69" name="Line 25">
            <a:extLst>
              <a:ext uri="{FF2B5EF4-FFF2-40B4-BE49-F238E27FC236}">
                <a16:creationId xmlns:a16="http://schemas.microsoft.com/office/drawing/2014/main" id="{ADA90A16-CD48-DEB6-004C-DD81888C58FD}"/>
              </a:ext>
            </a:extLst>
          </p:cNvPr>
          <p:cNvSpPr>
            <a:spLocks noChangeShapeType="1"/>
          </p:cNvSpPr>
          <p:nvPr/>
        </p:nvSpPr>
        <p:spPr bwMode="auto">
          <a:xfrm>
            <a:off x="70389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70" name="Line 26">
            <a:extLst>
              <a:ext uri="{FF2B5EF4-FFF2-40B4-BE49-F238E27FC236}">
                <a16:creationId xmlns:a16="http://schemas.microsoft.com/office/drawing/2014/main" id="{2E3DF57C-8BFB-C952-8215-CB5161A1532B}"/>
              </a:ext>
            </a:extLst>
          </p:cNvPr>
          <p:cNvSpPr>
            <a:spLocks noChangeShapeType="1"/>
          </p:cNvSpPr>
          <p:nvPr/>
        </p:nvSpPr>
        <p:spPr bwMode="auto">
          <a:xfrm>
            <a:off x="7648575" y="4862513"/>
            <a:ext cx="0" cy="5334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71" name="Line 27">
            <a:extLst>
              <a:ext uri="{FF2B5EF4-FFF2-40B4-BE49-F238E27FC236}">
                <a16:creationId xmlns:a16="http://schemas.microsoft.com/office/drawing/2014/main" id="{550EE6D9-A908-BE7F-5D3D-6A85704D8608}"/>
              </a:ext>
            </a:extLst>
          </p:cNvPr>
          <p:cNvSpPr>
            <a:spLocks noChangeShapeType="1"/>
          </p:cNvSpPr>
          <p:nvPr/>
        </p:nvSpPr>
        <p:spPr bwMode="auto">
          <a:xfrm>
            <a:off x="7953375" y="4862513"/>
            <a:ext cx="0" cy="5334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72" name="Rectangle 28">
            <a:extLst>
              <a:ext uri="{FF2B5EF4-FFF2-40B4-BE49-F238E27FC236}">
                <a16:creationId xmlns:a16="http://schemas.microsoft.com/office/drawing/2014/main" id="{9EFA5CB3-ABF0-28E3-ABB6-0492CBBB8C26}"/>
              </a:ext>
            </a:extLst>
          </p:cNvPr>
          <p:cNvSpPr>
            <a:spLocks noGrp="1" noChangeArrowheads="1"/>
          </p:cNvSpPr>
          <p:nvPr>
            <p:ph type="title"/>
          </p:nvPr>
        </p:nvSpPr>
        <p:spPr>
          <a:xfrm>
            <a:off x="2730500" y="133350"/>
            <a:ext cx="3800475" cy="476250"/>
          </a:xfrm>
          <a:noFill/>
          <a:ln/>
        </p:spPr>
        <p:txBody>
          <a:bodyPr/>
          <a:lstStyle/>
          <a:p>
            <a:r>
              <a:rPr lang="en-US" altLang="en-US"/>
              <a:t>Group Items/Records</a:t>
            </a:r>
          </a:p>
        </p:txBody>
      </p:sp>
      <p:sp>
        <p:nvSpPr>
          <p:cNvPr id="6173" name="Rectangle 29">
            <a:extLst>
              <a:ext uri="{FF2B5EF4-FFF2-40B4-BE49-F238E27FC236}">
                <a16:creationId xmlns:a16="http://schemas.microsoft.com/office/drawing/2014/main" id="{7020D8A7-959F-7710-A189-A05CFF7F3796}"/>
              </a:ext>
            </a:extLst>
          </p:cNvPr>
          <p:cNvSpPr>
            <a:spLocks noChangeArrowheads="1"/>
          </p:cNvSpPr>
          <p:nvPr/>
        </p:nvSpPr>
        <p:spPr bwMode="auto">
          <a:xfrm>
            <a:off x="193675" y="4441825"/>
            <a:ext cx="2097088" cy="37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0" rIns="92075" bIns="0" anchor="b" anchorCtr="1">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2400" b="1">
                <a:effectLst/>
                <a:latin typeface="Times New Roman" panose="02020603050405020304" pitchFamily="18" charset="0"/>
              </a:rPr>
              <a:t>StudentDetails</a:t>
            </a:r>
          </a:p>
        </p:txBody>
      </p:sp>
      <p:sp>
        <p:nvSpPr>
          <p:cNvPr id="6174" name="Rectangle 30">
            <a:extLst>
              <a:ext uri="{FF2B5EF4-FFF2-40B4-BE49-F238E27FC236}">
                <a16:creationId xmlns:a16="http://schemas.microsoft.com/office/drawing/2014/main" id="{37F9D3DB-19B5-4580-E346-B44DA2CFE24A}"/>
              </a:ext>
            </a:extLst>
          </p:cNvPr>
          <p:cNvSpPr>
            <a:spLocks noChangeArrowheads="1"/>
          </p:cNvSpPr>
          <p:nvPr/>
        </p:nvSpPr>
        <p:spPr bwMode="auto">
          <a:xfrm>
            <a:off x="1293813" y="993775"/>
            <a:ext cx="5824537" cy="2570163"/>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lIns="92075" tIns="46038" rIns="92075" bIns="46038"/>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000" b="1">
                <a:solidFill>
                  <a:schemeClr val="folHlink"/>
                </a:solidFill>
                <a:effectLst/>
                <a:latin typeface="Courier New" panose="02070309020205020404" pitchFamily="49" charset="0"/>
              </a:rPr>
              <a:t>WORKING-STORAGE SECTION.</a:t>
            </a:r>
          </a:p>
          <a:p>
            <a:pPr>
              <a:lnSpc>
                <a:spcPct val="90000"/>
              </a:lnSpc>
            </a:pPr>
            <a:r>
              <a:rPr lang="en-US" altLang="en-US" sz="2000" b="1">
                <a:solidFill>
                  <a:schemeClr val="folHlink"/>
                </a:solidFill>
                <a:effectLst/>
                <a:latin typeface="Courier New" panose="02070309020205020404" pitchFamily="49" charset="0"/>
              </a:rPr>
              <a:t>01	StudentDetails		PIC X(26).</a:t>
            </a: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56ED3613-E4D5-9751-B02E-9883A85368E2}"/>
              </a:ext>
            </a:extLst>
          </p:cNvPr>
          <p:cNvSpPr>
            <a:spLocks noChangeArrowheads="1"/>
          </p:cNvSpPr>
          <p:nvPr/>
        </p:nvSpPr>
        <p:spPr bwMode="auto">
          <a:xfrm>
            <a:off x="444500" y="4394200"/>
            <a:ext cx="8162925" cy="2189163"/>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lIns="92075" tIns="46038" rIns="92075" bIns="46038">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nSpc>
                <a:spcPct val="75000"/>
              </a:lnSpc>
            </a:pPr>
            <a:r>
              <a:rPr lang="en-US" altLang="en-US" sz="1400" b="1">
                <a:solidFill>
                  <a:schemeClr val="folHlink"/>
                </a:solidFill>
                <a:effectLst/>
                <a:latin typeface="Courier New" panose="02070309020205020404" pitchFamily="49" charset="0"/>
              </a:rPr>
              <a:t>PROCEDURE DIVISION.</a:t>
            </a:r>
          </a:p>
          <a:p>
            <a:pPr>
              <a:lnSpc>
                <a:spcPct val="75000"/>
              </a:lnSpc>
            </a:pPr>
            <a:r>
              <a:rPr lang="en-US" altLang="en-US" sz="1400" b="1">
                <a:solidFill>
                  <a:schemeClr val="folHlink"/>
                </a:solidFill>
                <a:effectLst/>
                <a:latin typeface="Courier New" panose="02070309020205020404" pitchFamily="49" charset="0"/>
              </a:rPr>
              <a:t>Begin.</a:t>
            </a:r>
          </a:p>
          <a:p>
            <a:pPr>
              <a:lnSpc>
                <a:spcPct val="75000"/>
              </a:lnSpc>
            </a:pPr>
            <a:r>
              <a:rPr lang="en-US" altLang="en-US" sz="1400" b="1">
                <a:solidFill>
                  <a:schemeClr val="folHlink"/>
                </a:solidFill>
                <a:effectLst/>
                <a:latin typeface="Courier New" panose="02070309020205020404" pitchFamily="49" charset="0"/>
              </a:rPr>
              <a:t>    DISPLAY "Enter student details using template below".</a:t>
            </a:r>
          </a:p>
          <a:p>
            <a:pPr>
              <a:lnSpc>
                <a:spcPct val="75000"/>
              </a:lnSpc>
            </a:pPr>
            <a:r>
              <a:rPr lang="en-US" altLang="en-US" sz="1400" b="1">
                <a:solidFill>
                  <a:schemeClr val="folHlink"/>
                </a:solidFill>
                <a:effectLst/>
                <a:latin typeface="Courier New" panose="02070309020205020404" pitchFamily="49" charset="0"/>
              </a:rPr>
              <a:t>    DISPLAY "NNNNNNNNNNSSSSSSSCCCCGGGGS                ".</a:t>
            </a:r>
          </a:p>
          <a:p>
            <a:pPr>
              <a:lnSpc>
                <a:spcPct val="75000"/>
              </a:lnSpc>
            </a:pPr>
            <a:r>
              <a:rPr lang="en-US" altLang="en-US" sz="1400" b="1">
                <a:solidFill>
                  <a:schemeClr val="folHlink"/>
                </a:solidFill>
                <a:effectLst/>
                <a:latin typeface="Courier New" panose="02070309020205020404" pitchFamily="49" charset="0"/>
              </a:rPr>
              <a:t>    ACCEPT  StudentDetails.</a:t>
            </a:r>
          </a:p>
          <a:p>
            <a:pPr>
              <a:lnSpc>
                <a:spcPct val="75000"/>
              </a:lnSpc>
            </a:pPr>
            <a:r>
              <a:rPr lang="en-US" altLang="en-US" sz="1400" b="1">
                <a:solidFill>
                  <a:schemeClr val="folHlink"/>
                </a:solidFill>
                <a:effectLst/>
                <a:latin typeface="Courier New" panose="02070309020205020404" pitchFamily="49" charset="0"/>
              </a:rPr>
              <a:t>    ACCEPT  CurrentDate FROM DATE.</a:t>
            </a:r>
          </a:p>
          <a:p>
            <a:pPr>
              <a:lnSpc>
                <a:spcPct val="75000"/>
              </a:lnSpc>
            </a:pPr>
            <a:r>
              <a:rPr lang="en-US" altLang="en-US" sz="1400" b="1">
                <a:solidFill>
                  <a:schemeClr val="folHlink"/>
                </a:solidFill>
                <a:effectLst/>
                <a:latin typeface="Courier New" panose="02070309020205020404" pitchFamily="49" charset="0"/>
              </a:rPr>
              <a:t>    ACCEPT  DayOfYear FROM DAY.</a:t>
            </a:r>
          </a:p>
          <a:p>
            <a:pPr>
              <a:lnSpc>
                <a:spcPct val="75000"/>
              </a:lnSpc>
            </a:pPr>
            <a:r>
              <a:rPr lang="en-US" altLang="en-US" sz="1400" b="1">
                <a:solidFill>
                  <a:schemeClr val="folHlink"/>
                </a:solidFill>
                <a:effectLst/>
                <a:latin typeface="Courier New" panose="02070309020205020404" pitchFamily="49" charset="0"/>
              </a:rPr>
              <a:t>    ACCEPT  CurrentTime FROM TIME.</a:t>
            </a:r>
          </a:p>
          <a:p>
            <a:pPr>
              <a:lnSpc>
                <a:spcPct val="75000"/>
              </a:lnSpc>
            </a:pPr>
            <a:r>
              <a:rPr lang="en-US" altLang="en-US" sz="1400" b="1">
                <a:solidFill>
                  <a:schemeClr val="folHlink"/>
                </a:solidFill>
                <a:effectLst/>
                <a:latin typeface="Courier New" panose="02070309020205020404" pitchFamily="49" charset="0"/>
              </a:rPr>
              <a:t>    DISPLAY "Name is ", Initials SPACE Surname.</a:t>
            </a:r>
          </a:p>
          <a:p>
            <a:pPr>
              <a:lnSpc>
                <a:spcPct val="75000"/>
              </a:lnSpc>
            </a:pPr>
            <a:r>
              <a:rPr lang="en-US" altLang="en-US" sz="1400" b="1">
                <a:solidFill>
                  <a:schemeClr val="folHlink"/>
                </a:solidFill>
                <a:effectLst/>
                <a:latin typeface="Courier New" panose="02070309020205020404" pitchFamily="49" charset="0"/>
              </a:rPr>
              <a:t>    DISPLAY "Date is " CurrentDay SPACE CurrentMonth SPACE CurrentYear.</a:t>
            </a:r>
          </a:p>
          <a:p>
            <a:pPr>
              <a:lnSpc>
                <a:spcPct val="75000"/>
              </a:lnSpc>
            </a:pPr>
            <a:r>
              <a:rPr lang="en-US" altLang="en-US" sz="1400" b="1">
                <a:solidFill>
                  <a:schemeClr val="folHlink"/>
                </a:solidFill>
                <a:effectLst/>
                <a:latin typeface="Courier New" panose="02070309020205020404" pitchFamily="49" charset="0"/>
              </a:rPr>
              <a:t>    DISPLAY "Today is day " YearDay " of the year".</a:t>
            </a:r>
          </a:p>
          <a:p>
            <a:pPr>
              <a:lnSpc>
                <a:spcPct val="75000"/>
              </a:lnSpc>
            </a:pPr>
            <a:r>
              <a:rPr lang="en-US" altLang="en-US" sz="1400" b="1">
                <a:solidFill>
                  <a:schemeClr val="folHlink"/>
                </a:solidFill>
                <a:effectLst/>
                <a:latin typeface="Courier New" panose="02070309020205020404" pitchFamily="49" charset="0"/>
              </a:rPr>
              <a:t>    DISPLAY "The time is " CurrentHour ":" CurrentMinute.</a:t>
            </a:r>
          </a:p>
          <a:p>
            <a:pPr>
              <a:lnSpc>
                <a:spcPct val="75000"/>
              </a:lnSpc>
            </a:pPr>
            <a:r>
              <a:rPr lang="en-US" altLang="en-US" sz="1400" b="1">
                <a:solidFill>
                  <a:schemeClr val="folHlink"/>
                </a:solidFill>
                <a:effectLst/>
                <a:latin typeface="Courier New" panose="02070309020205020404" pitchFamily="49" charset="0"/>
              </a:rPr>
              <a:t>    STOP RUN.</a:t>
            </a:r>
          </a:p>
        </p:txBody>
      </p:sp>
      <p:sp>
        <p:nvSpPr>
          <p:cNvPr id="43011" name="Rectangle 3">
            <a:extLst>
              <a:ext uri="{FF2B5EF4-FFF2-40B4-BE49-F238E27FC236}">
                <a16:creationId xmlns:a16="http://schemas.microsoft.com/office/drawing/2014/main" id="{3F780212-A20A-FB73-4B9E-3116E9651905}"/>
              </a:ext>
            </a:extLst>
          </p:cNvPr>
          <p:cNvSpPr>
            <a:spLocks noChangeArrowheads="1"/>
          </p:cNvSpPr>
          <p:nvPr/>
        </p:nvSpPr>
        <p:spPr bwMode="auto">
          <a:xfrm>
            <a:off x="5000625" y="100013"/>
            <a:ext cx="3886200" cy="4492625"/>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lIns="92075" tIns="76200" rIns="92075" bIns="76200">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nSpc>
                <a:spcPct val="70000"/>
              </a:lnSpc>
            </a:pPr>
            <a:r>
              <a:rPr lang="en-US" altLang="en-US" sz="1400" b="1">
                <a:solidFill>
                  <a:schemeClr val="folHlink"/>
                </a:solidFill>
                <a:effectLst/>
                <a:latin typeface="Courier New" panose="02070309020205020404" pitchFamily="49" charset="0"/>
              </a:rPr>
              <a:t>      $ SET SOURCEFORMAT"FREE"</a:t>
            </a:r>
          </a:p>
          <a:p>
            <a:pPr>
              <a:lnSpc>
                <a:spcPct val="70000"/>
              </a:lnSpc>
            </a:pPr>
            <a:r>
              <a:rPr lang="en-US" altLang="en-US" sz="1400" b="1">
                <a:solidFill>
                  <a:schemeClr val="folHlink"/>
                </a:solidFill>
                <a:effectLst/>
                <a:latin typeface="Courier New" panose="02070309020205020404" pitchFamily="49" charset="0"/>
              </a:rPr>
              <a:t>IDENTIFICATION DIVISION.</a:t>
            </a:r>
          </a:p>
          <a:p>
            <a:pPr>
              <a:lnSpc>
                <a:spcPct val="70000"/>
              </a:lnSpc>
            </a:pPr>
            <a:r>
              <a:rPr lang="en-US" altLang="en-US" sz="1400" b="1">
                <a:solidFill>
                  <a:schemeClr val="folHlink"/>
                </a:solidFill>
                <a:effectLst/>
                <a:latin typeface="Courier New" panose="02070309020205020404" pitchFamily="49" charset="0"/>
              </a:rPr>
              <a:t>PROGRAM-ID.  AcceptAndDisplay.</a:t>
            </a:r>
          </a:p>
          <a:p>
            <a:pPr>
              <a:lnSpc>
                <a:spcPct val="70000"/>
              </a:lnSpc>
            </a:pPr>
            <a:r>
              <a:rPr lang="en-US" altLang="en-US" sz="1400" b="1">
                <a:solidFill>
                  <a:schemeClr val="folHlink"/>
                </a:solidFill>
                <a:effectLst/>
                <a:latin typeface="Courier New" panose="02070309020205020404" pitchFamily="49" charset="0"/>
              </a:rPr>
              <a:t>AUTHOR.  Michael Coughlan.</a:t>
            </a:r>
            <a:endParaRPr lang="en-US" altLang="en-US" sz="1400">
              <a:solidFill>
                <a:schemeClr val="folHlink"/>
              </a:solidFill>
              <a:effectLst/>
              <a:latin typeface="Courier New" panose="02070309020205020404" pitchFamily="49" charset="0"/>
            </a:endParaRPr>
          </a:p>
          <a:p>
            <a:pPr>
              <a:lnSpc>
                <a:spcPct val="70000"/>
              </a:lnSpc>
            </a:pPr>
            <a:endParaRPr lang="en-US" altLang="en-US" sz="1400" b="1">
              <a:solidFill>
                <a:schemeClr val="folHlink"/>
              </a:solidFill>
              <a:effectLst/>
              <a:latin typeface="Courier New" panose="02070309020205020404" pitchFamily="49" charset="0"/>
            </a:endParaRPr>
          </a:p>
          <a:p>
            <a:pPr>
              <a:lnSpc>
                <a:spcPct val="70000"/>
              </a:lnSpc>
            </a:pPr>
            <a:r>
              <a:rPr lang="en-US" altLang="en-US" sz="1400" b="1">
                <a:solidFill>
                  <a:schemeClr val="folHlink"/>
                </a:solidFill>
                <a:effectLst/>
                <a:latin typeface="Courier New" panose="02070309020205020404" pitchFamily="49" charset="0"/>
              </a:rPr>
              <a:t>DATA DIVISION.</a:t>
            </a:r>
          </a:p>
          <a:p>
            <a:pPr>
              <a:lnSpc>
                <a:spcPct val="70000"/>
              </a:lnSpc>
            </a:pPr>
            <a:r>
              <a:rPr lang="en-US" altLang="en-US" sz="1400" b="1">
                <a:solidFill>
                  <a:schemeClr val="folHlink"/>
                </a:solidFill>
                <a:effectLst/>
                <a:latin typeface="Courier New" panose="02070309020205020404" pitchFamily="49" charset="0"/>
              </a:rPr>
              <a:t>WORKING-STORAGE SECTION.</a:t>
            </a:r>
          </a:p>
          <a:p>
            <a:pPr>
              <a:lnSpc>
                <a:spcPct val="70000"/>
              </a:lnSpc>
            </a:pPr>
            <a:r>
              <a:rPr lang="en-US" altLang="en-US" sz="1400" b="1">
                <a:solidFill>
                  <a:schemeClr val="folHlink"/>
                </a:solidFill>
                <a:effectLst/>
                <a:latin typeface="Courier New" panose="02070309020205020404" pitchFamily="49" charset="0"/>
              </a:rPr>
              <a:t>01 StudentDetails.</a:t>
            </a:r>
          </a:p>
          <a:p>
            <a:pPr>
              <a:lnSpc>
                <a:spcPct val="70000"/>
              </a:lnSpc>
            </a:pPr>
            <a:r>
              <a:rPr lang="en-US" altLang="en-US" sz="1400" b="1">
                <a:solidFill>
                  <a:schemeClr val="folHlink"/>
                </a:solidFill>
                <a:effectLst/>
                <a:latin typeface="Courier New" panose="02070309020205020404" pitchFamily="49" charset="0"/>
              </a:rPr>
              <a:t>   02  StudentName.</a:t>
            </a:r>
          </a:p>
          <a:p>
            <a:pPr>
              <a:lnSpc>
                <a:spcPct val="70000"/>
              </a:lnSpc>
            </a:pPr>
            <a:r>
              <a:rPr lang="en-US" altLang="en-US" sz="1400" b="1">
                <a:solidFill>
                  <a:schemeClr val="folHlink"/>
                </a:solidFill>
                <a:effectLst/>
                <a:latin typeface="Courier New" panose="02070309020205020404" pitchFamily="49" charset="0"/>
              </a:rPr>
              <a:t>       03 Surname      PIC X(8).</a:t>
            </a:r>
          </a:p>
          <a:p>
            <a:pPr>
              <a:lnSpc>
                <a:spcPct val="70000"/>
              </a:lnSpc>
            </a:pPr>
            <a:r>
              <a:rPr lang="en-US" altLang="en-US" sz="1400" b="1">
                <a:solidFill>
                  <a:schemeClr val="folHlink"/>
                </a:solidFill>
                <a:effectLst/>
                <a:latin typeface="Courier New" panose="02070309020205020404" pitchFamily="49" charset="0"/>
              </a:rPr>
              <a:t>       03 Initials     PIC XX.</a:t>
            </a:r>
          </a:p>
          <a:p>
            <a:pPr>
              <a:lnSpc>
                <a:spcPct val="70000"/>
              </a:lnSpc>
            </a:pPr>
            <a:r>
              <a:rPr lang="en-US" altLang="en-US" sz="1400" b="1">
                <a:solidFill>
                  <a:schemeClr val="folHlink"/>
                </a:solidFill>
                <a:effectLst/>
                <a:latin typeface="Courier New" panose="02070309020205020404" pitchFamily="49" charset="0"/>
              </a:rPr>
              <a:t>   02  StudentId       PIC 9(7).</a:t>
            </a:r>
          </a:p>
          <a:p>
            <a:pPr>
              <a:lnSpc>
                <a:spcPct val="70000"/>
              </a:lnSpc>
            </a:pPr>
            <a:r>
              <a:rPr lang="en-US" altLang="en-US" sz="1400" b="1">
                <a:solidFill>
                  <a:schemeClr val="folHlink"/>
                </a:solidFill>
                <a:effectLst/>
                <a:latin typeface="Courier New" panose="02070309020205020404" pitchFamily="49" charset="0"/>
              </a:rPr>
              <a:t>   02  CourseCode      PIC X(4).</a:t>
            </a:r>
          </a:p>
          <a:p>
            <a:pPr>
              <a:lnSpc>
                <a:spcPct val="70000"/>
              </a:lnSpc>
            </a:pPr>
            <a:r>
              <a:rPr lang="en-US" altLang="en-US" sz="1400" b="1">
                <a:solidFill>
                  <a:schemeClr val="folHlink"/>
                </a:solidFill>
                <a:effectLst/>
                <a:latin typeface="Courier New" panose="02070309020205020404" pitchFamily="49" charset="0"/>
              </a:rPr>
              <a:t>   02  Grant           PIC 9(4).</a:t>
            </a:r>
          </a:p>
          <a:p>
            <a:pPr>
              <a:lnSpc>
                <a:spcPct val="70000"/>
              </a:lnSpc>
            </a:pPr>
            <a:r>
              <a:rPr lang="en-US" altLang="en-US" sz="1400" b="1">
                <a:solidFill>
                  <a:schemeClr val="folHlink"/>
                </a:solidFill>
                <a:effectLst/>
                <a:latin typeface="Courier New" panose="02070309020205020404" pitchFamily="49" charset="0"/>
              </a:rPr>
              <a:t>   02  Gender          PIC X.</a:t>
            </a:r>
          </a:p>
          <a:p>
            <a:pPr>
              <a:lnSpc>
                <a:spcPct val="70000"/>
              </a:lnSpc>
            </a:pPr>
            <a:endParaRPr lang="en-US" altLang="en-US" sz="1400" b="1">
              <a:solidFill>
                <a:schemeClr val="folHlink"/>
              </a:solidFill>
              <a:effectLst/>
              <a:latin typeface="Courier New" panose="02070309020205020404" pitchFamily="49" charset="0"/>
            </a:endParaRPr>
          </a:p>
          <a:p>
            <a:pPr>
              <a:lnSpc>
                <a:spcPct val="70000"/>
              </a:lnSpc>
            </a:pPr>
            <a:r>
              <a:rPr lang="en-US" altLang="en-US" sz="1400" b="1">
                <a:solidFill>
                  <a:schemeClr val="folHlink"/>
                </a:solidFill>
                <a:effectLst/>
                <a:latin typeface="Courier New" panose="02070309020205020404" pitchFamily="49" charset="0"/>
              </a:rPr>
              <a:t>01 CurrentDate.</a:t>
            </a:r>
          </a:p>
          <a:p>
            <a:pPr>
              <a:lnSpc>
                <a:spcPct val="70000"/>
              </a:lnSpc>
            </a:pPr>
            <a:r>
              <a:rPr lang="en-US" altLang="en-US" sz="1400" b="1">
                <a:solidFill>
                  <a:schemeClr val="folHlink"/>
                </a:solidFill>
                <a:effectLst/>
                <a:latin typeface="Courier New" panose="02070309020205020404" pitchFamily="49" charset="0"/>
              </a:rPr>
              <a:t>   02  CurrentYear     PIC 99.</a:t>
            </a:r>
          </a:p>
          <a:p>
            <a:pPr>
              <a:lnSpc>
                <a:spcPct val="70000"/>
              </a:lnSpc>
            </a:pPr>
            <a:r>
              <a:rPr lang="en-US" altLang="en-US" sz="1400" b="1">
                <a:solidFill>
                  <a:schemeClr val="folHlink"/>
                </a:solidFill>
                <a:effectLst/>
                <a:latin typeface="Courier New" panose="02070309020205020404" pitchFamily="49" charset="0"/>
              </a:rPr>
              <a:t>   02  CurrentMonth    PIC 99.</a:t>
            </a:r>
          </a:p>
          <a:p>
            <a:pPr>
              <a:lnSpc>
                <a:spcPct val="70000"/>
              </a:lnSpc>
            </a:pPr>
            <a:r>
              <a:rPr lang="en-US" altLang="en-US" sz="1400" b="1">
                <a:solidFill>
                  <a:schemeClr val="folHlink"/>
                </a:solidFill>
                <a:effectLst/>
                <a:latin typeface="Courier New" panose="02070309020205020404" pitchFamily="49" charset="0"/>
              </a:rPr>
              <a:t>   02  CurrentDay      PIC 99.</a:t>
            </a:r>
          </a:p>
          <a:p>
            <a:pPr>
              <a:lnSpc>
                <a:spcPct val="70000"/>
              </a:lnSpc>
            </a:pPr>
            <a:endParaRPr lang="en-US" altLang="en-US" sz="1400" b="1">
              <a:solidFill>
                <a:schemeClr val="folHlink"/>
              </a:solidFill>
              <a:effectLst/>
              <a:latin typeface="Courier New" panose="02070309020205020404" pitchFamily="49" charset="0"/>
            </a:endParaRPr>
          </a:p>
          <a:p>
            <a:pPr>
              <a:lnSpc>
                <a:spcPct val="70000"/>
              </a:lnSpc>
            </a:pPr>
            <a:r>
              <a:rPr lang="en-US" altLang="en-US" sz="1400" b="1">
                <a:solidFill>
                  <a:schemeClr val="folHlink"/>
                </a:solidFill>
                <a:effectLst/>
                <a:latin typeface="Courier New" panose="02070309020205020404" pitchFamily="49" charset="0"/>
              </a:rPr>
              <a:t>01 DayOfYear.</a:t>
            </a:r>
          </a:p>
          <a:p>
            <a:pPr>
              <a:lnSpc>
                <a:spcPct val="70000"/>
              </a:lnSpc>
            </a:pPr>
            <a:r>
              <a:rPr lang="en-US" altLang="en-US" sz="1400" b="1">
                <a:solidFill>
                  <a:schemeClr val="folHlink"/>
                </a:solidFill>
                <a:effectLst/>
                <a:latin typeface="Courier New" panose="02070309020205020404" pitchFamily="49" charset="0"/>
              </a:rPr>
              <a:t>   02  FILLER          PIC 99.</a:t>
            </a:r>
          </a:p>
          <a:p>
            <a:pPr>
              <a:lnSpc>
                <a:spcPct val="70000"/>
              </a:lnSpc>
            </a:pPr>
            <a:r>
              <a:rPr lang="en-US" altLang="en-US" sz="1400" b="1">
                <a:solidFill>
                  <a:schemeClr val="folHlink"/>
                </a:solidFill>
                <a:effectLst/>
                <a:latin typeface="Courier New" panose="02070309020205020404" pitchFamily="49" charset="0"/>
              </a:rPr>
              <a:t>   02  YearDay         PIC 9(3).</a:t>
            </a:r>
          </a:p>
          <a:p>
            <a:pPr>
              <a:lnSpc>
                <a:spcPct val="70000"/>
              </a:lnSpc>
            </a:pPr>
            <a:endParaRPr lang="en-US" altLang="en-US" sz="1400" b="1">
              <a:solidFill>
                <a:schemeClr val="folHlink"/>
              </a:solidFill>
              <a:effectLst/>
              <a:latin typeface="Courier New" panose="02070309020205020404" pitchFamily="49" charset="0"/>
            </a:endParaRPr>
          </a:p>
          <a:p>
            <a:pPr>
              <a:lnSpc>
                <a:spcPct val="70000"/>
              </a:lnSpc>
            </a:pPr>
            <a:r>
              <a:rPr lang="en-US" altLang="en-US" sz="1400" b="1">
                <a:solidFill>
                  <a:schemeClr val="folHlink"/>
                </a:solidFill>
                <a:effectLst/>
                <a:latin typeface="Courier New" panose="02070309020205020404" pitchFamily="49" charset="0"/>
              </a:rPr>
              <a:t>01 CurrentTime.</a:t>
            </a:r>
          </a:p>
          <a:p>
            <a:pPr>
              <a:lnSpc>
                <a:spcPct val="70000"/>
              </a:lnSpc>
            </a:pPr>
            <a:r>
              <a:rPr lang="en-US" altLang="en-US" sz="1400" b="1">
                <a:solidFill>
                  <a:schemeClr val="folHlink"/>
                </a:solidFill>
                <a:effectLst/>
                <a:latin typeface="Courier New" panose="02070309020205020404" pitchFamily="49" charset="0"/>
              </a:rPr>
              <a:t>   02  CurrentHour     PIC 99.</a:t>
            </a:r>
          </a:p>
          <a:p>
            <a:pPr>
              <a:lnSpc>
                <a:spcPct val="70000"/>
              </a:lnSpc>
            </a:pPr>
            <a:r>
              <a:rPr lang="en-US" altLang="en-US" sz="1400" b="1">
                <a:solidFill>
                  <a:schemeClr val="folHlink"/>
                </a:solidFill>
                <a:effectLst/>
                <a:latin typeface="Courier New" panose="02070309020205020404" pitchFamily="49" charset="0"/>
              </a:rPr>
              <a:t>   02  CurrentMinute   PIC 99.</a:t>
            </a:r>
          </a:p>
          <a:p>
            <a:pPr>
              <a:lnSpc>
                <a:spcPct val="70000"/>
              </a:lnSpc>
            </a:pPr>
            <a:r>
              <a:rPr lang="en-US" altLang="en-US" sz="1400" b="1">
                <a:solidFill>
                  <a:schemeClr val="folHlink"/>
                </a:solidFill>
                <a:effectLst/>
                <a:latin typeface="Courier New" panose="02070309020205020404" pitchFamily="49" charset="0"/>
              </a:rPr>
              <a:t>   02  FILLER          PIC 9(4).</a:t>
            </a:r>
          </a:p>
        </p:txBody>
      </p:sp>
      <p:grpSp>
        <p:nvGrpSpPr>
          <p:cNvPr id="43014" name="Group 6">
            <a:extLst>
              <a:ext uri="{FF2B5EF4-FFF2-40B4-BE49-F238E27FC236}">
                <a16:creationId xmlns:a16="http://schemas.microsoft.com/office/drawing/2014/main" id="{885C78B2-4909-CEBD-B72C-BF9DCA158A18}"/>
              </a:ext>
            </a:extLst>
          </p:cNvPr>
          <p:cNvGrpSpPr>
            <a:grpSpLocks/>
          </p:cNvGrpSpPr>
          <p:nvPr/>
        </p:nvGrpSpPr>
        <p:grpSpPr bwMode="auto">
          <a:xfrm>
            <a:off x="73025" y="687388"/>
            <a:ext cx="4678363" cy="1909762"/>
            <a:chOff x="46" y="433"/>
            <a:chExt cx="2947" cy="1203"/>
          </a:xfrm>
        </p:grpSpPr>
        <p:sp>
          <p:nvSpPr>
            <p:cNvPr id="43012" name="Rectangle 4">
              <a:extLst>
                <a:ext uri="{FF2B5EF4-FFF2-40B4-BE49-F238E27FC236}">
                  <a16:creationId xmlns:a16="http://schemas.microsoft.com/office/drawing/2014/main" id="{C578C60E-C438-F3FF-A044-DD20AE472B56}"/>
                </a:ext>
              </a:extLst>
            </p:cNvPr>
            <p:cNvSpPr>
              <a:spLocks noChangeArrowheads="1"/>
            </p:cNvSpPr>
            <p:nvPr/>
          </p:nvSpPr>
          <p:spPr bwMode="auto">
            <a:xfrm>
              <a:off x="46" y="632"/>
              <a:ext cx="2947" cy="1004"/>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lIns="92075" tIns="46038" rIns="92075" bIns="46038">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r>
                <a:rPr lang="en-US" altLang="en-US" sz="1400" b="1">
                  <a:solidFill>
                    <a:schemeClr val="folHlink"/>
                  </a:solidFill>
                  <a:effectLst/>
                  <a:latin typeface="Courier New" panose="02070309020205020404" pitchFamily="49" charset="0"/>
                </a:rPr>
                <a:t>Enter student details using template below</a:t>
              </a:r>
            </a:p>
            <a:p>
              <a:r>
                <a:rPr lang="en-US" altLang="en-US" sz="1400" b="1">
                  <a:solidFill>
                    <a:schemeClr val="folHlink"/>
                  </a:solidFill>
                  <a:effectLst/>
                  <a:latin typeface="Courier New" panose="02070309020205020404" pitchFamily="49" charset="0"/>
                </a:rPr>
                <a:t>NNNNNNNNNNSSSSSSSCCCCGGGGS</a:t>
              </a:r>
            </a:p>
            <a:p>
              <a:r>
                <a:rPr lang="en-US" altLang="en-US" sz="1400" b="1">
                  <a:solidFill>
                    <a:schemeClr val="folHlink"/>
                  </a:solidFill>
                  <a:effectLst/>
                  <a:latin typeface="Courier New" panose="02070309020205020404" pitchFamily="49" charset="0"/>
                </a:rPr>
                <a:t>COUGHLANMS9476532LM511245M</a:t>
              </a:r>
            </a:p>
            <a:p>
              <a:r>
                <a:rPr lang="en-US" altLang="en-US" sz="1400" b="1">
                  <a:solidFill>
                    <a:schemeClr val="folHlink"/>
                  </a:solidFill>
                  <a:effectLst/>
                  <a:latin typeface="Courier New" panose="02070309020205020404" pitchFamily="49" charset="0"/>
                </a:rPr>
                <a:t>Name is MS COUGHLAN</a:t>
              </a:r>
            </a:p>
            <a:p>
              <a:r>
                <a:rPr lang="en-US" altLang="en-US" sz="1400" b="1">
                  <a:solidFill>
                    <a:schemeClr val="folHlink"/>
                  </a:solidFill>
                  <a:effectLst/>
                  <a:latin typeface="Courier New" panose="02070309020205020404" pitchFamily="49" charset="0"/>
                </a:rPr>
                <a:t>Date is 24 01 94</a:t>
              </a:r>
            </a:p>
            <a:p>
              <a:r>
                <a:rPr lang="en-US" altLang="en-US" sz="1400" b="1">
                  <a:solidFill>
                    <a:schemeClr val="folHlink"/>
                  </a:solidFill>
                  <a:effectLst/>
                  <a:latin typeface="Courier New" panose="02070309020205020404" pitchFamily="49" charset="0"/>
                </a:rPr>
                <a:t>Today is day 024 of the year</a:t>
              </a:r>
            </a:p>
            <a:p>
              <a:r>
                <a:rPr lang="en-US" altLang="en-US" sz="1400" b="1">
                  <a:solidFill>
                    <a:schemeClr val="folHlink"/>
                  </a:solidFill>
                  <a:effectLst/>
                  <a:latin typeface="Courier New" panose="02070309020205020404" pitchFamily="49" charset="0"/>
                </a:rPr>
                <a:t>The time is 22:23</a:t>
              </a:r>
            </a:p>
          </p:txBody>
        </p:sp>
        <p:sp>
          <p:nvSpPr>
            <p:cNvPr id="43013" name="Rectangle 5">
              <a:extLst>
                <a:ext uri="{FF2B5EF4-FFF2-40B4-BE49-F238E27FC236}">
                  <a16:creationId xmlns:a16="http://schemas.microsoft.com/office/drawing/2014/main" id="{0AB0322F-DD8E-C71C-91BE-04C56AEC0273}"/>
                </a:ext>
              </a:extLst>
            </p:cNvPr>
            <p:cNvSpPr>
              <a:spLocks noChangeArrowheads="1"/>
            </p:cNvSpPr>
            <p:nvPr/>
          </p:nvSpPr>
          <p:spPr bwMode="auto">
            <a:xfrm>
              <a:off x="182" y="433"/>
              <a:ext cx="2600" cy="186"/>
            </a:xfrm>
            <a:prstGeom prst="rect">
              <a:avLst/>
            </a:prstGeom>
            <a:solidFill>
              <a:schemeClr val="accent1"/>
            </a:solidFill>
            <a:ln w="12700">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14300" tIns="0" rIns="114300" bIns="0" anchor="b">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b="1">
                  <a:solidFill>
                    <a:schemeClr val="accent2"/>
                  </a:solidFill>
                  <a:effectLst>
                    <a:outerShdw blurRad="38100" dist="38100" dir="2700000" algn="tl">
                      <a:srgbClr val="000000"/>
                    </a:outerShdw>
                  </a:effectLst>
                </a:rPr>
                <a:t>Run of Accept and Display program</a:t>
              </a:r>
            </a:p>
          </p:txBody>
        </p:sp>
      </p:gr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Line 2">
            <a:extLst>
              <a:ext uri="{FF2B5EF4-FFF2-40B4-BE49-F238E27FC236}">
                <a16:creationId xmlns:a16="http://schemas.microsoft.com/office/drawing/2014/main" id="{7C471036-64D3-2A6B-4633-3446BDED3362}"/>
              </a:ext>
            </a:extLst>
          </p:cNvPr>
          <p:cNvSpPr>
            <a:spLocks noChangeShapeType="1"/>
          </p:cNvSpPr>
          <p:nvPr/>
        </p:nvSpPr>
        <p:spPr bwMode="auto">
          <a:xfrm>
            <a:off x="6419850" y="4872038"/>
            <a:ext cx="0" cy="52387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5" name="Line 3">
            <a:extLst>
              <a:ext uri="{FF2B5EF4-FFF2-40B4-BE49-F238E27FC236}">
                <a16:creationId xmlns:a16="http://schemas.microsoft.com/office/drawing/2014/main" id="{8F06CD20-1094-ADD2-169E-62A20232B891}"/>
              </a:ext>
            </a:extLst>
          </p:cNvPr>
          <p:cNvSpPr>
            <a:spLocks noChangeShapeType="1"/>
          </p:cNvSpPr>
          <p:nvPr/>
        </p:nvSpPr>
        <p:spPr bwMode="auto">
          <a:xfrm>
            <a:off x="42957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6" name="Rectangle 4">
            <a:extLst>
              <a:ext uri="{FF2B5EF4-FFF2-40B4-BE49-F238E27FC236}">
                <a16:creationId xmlns:a16="http://schemas.microsoft.com/office/drawing/2014/main" id="{CFC30B1B-CB5B-729B-90A6-BC430B38A944}"/>
              </a:ext>
            </a:extLst>
          </p:cNvPr>
          <p:cNvSpPr>
            <a:spLocks noChangeArrowheads="1"/>
          </p:cNvSpPr>
          <p:nvPr/>
        </p:nvSpPr>
        <p:spPr bwMode="auto">
          <a:xfrm>
            <a:off x="271463" y="4862513"/>
            <a:ext cx="8039100" cy="500062"/>
          </a:xfrm>
          <a:prstGeom prst="rect">
            <a:avLst/>
          </a:prstGeom>
          <a:noFill/>
          <a:ln w="762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lvl1pPr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nSpc>
                <a:spcPct val="103000"/>
              </a:lnSpc>
              <a:spcAft>
                <a:spcPct val="52000"/>
              </a:spcAft>
            </a:pPr>
            <a:r>
              <a:rPr lang="en-US" altLang="en-US" sz="2000" b="1">
                <a:effectLst/>
              </a:rPr>
              <a:t>H  E N  N  E  S  S  Y </a:t>
            </a:r>
            <a:r>
              <a:rPr lang="en-US" altLang="en-US" b="1">
                <a:effectLst/>
              </a:rPr>
              <a:t> </a:t>
            </a:r>
            <a:r>
              <a:rPr lang="en-US" altLang="en-US" sz="2000" b="1">
                <a:effectLst/>
              </a:rPr>
              <a:t>R M  9  2  3   0  1  6   5  L  M  5  1  0   5  5  0   F</a:t>
            </a:r>
          </a:p>
        </p:txBody>
      </p:sp>
      <p:sp>
        <p:nvSpPr>
          <p:cNvPr id="8197" name="Rectangle 5">
            <a:extLst>
              <a:ext uri="{FF2B5EF4-FFF2-40B4-BE49-F238E27FC236}">
                <a16:creationId xmlns:a16="http://schemas.microsoft.com/office/drawing/2014/main" id="{153CE953-A674-AA15-AC38-3A90FFB79BA2}"/>
              </a:ext>
            </a:extLst>
          </p:cNvPr>
          <p:cNvSpPr>
            <a:spLocks noChangeArrowheads="1"/>
          </p:cNvSpPr>
          <p:nvPr/>
        </p:nvSpPr>
        <p:spPr bwMode="auto">
          <a:xfrm>
            <a:off x="193675" y="4441825"/>
            <a:ext cx="2097088" cy="37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0" rIns="92075" bIns="0" anchor="b" anchorCtr="1">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2400" b="1">
                <a:effectLst/>
                <a:latin typeface="Times New Roman" panose="02020603050405020304" pitchFamily="18" charset="0"/>
              </a:rPr>
              <a:t>StudentDetails</a:t>
            </a:r>
          </a:p>
        </p:txBody>
      </p:sp>
      <p:sp>
        <p:nvSpPr>
          <p:cNvPr id="8198" name="Line 6">
            <a:extLst>
              <a:ext uri="{FF2B5EF4-FFF2-40B4-BE49-F238E27FC236}">
                <a16:creationId xmlns:a16="http://schemas.microsoft.com/office/drawing/2014/main" id="{E39BFC76-9E20-58A9-D890-558F5E35D26F}"/>
              </a:ext>
            </a:extLst>
          </p:cNvPr>
          <p:cNvSpPr>
            <a:spLocks noChangeShapeType="1"/>
          </p:cNvSpPr>
          <p:nvPr/>
        </p:nvSpPr>
        <p:spPr bwMode="auto">
          <a:xfrm>
            <a:off x="6286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9" name="Line 7">
            <a:extLst>
              <a:ext uri="{FF2B5EF4-FFF2-40B4-BE49-F238E27FC236}">
                <a16:creationId xmlns:a16="http://schemas.microsoft.com/office/drawing/2014/main" id="{7EE0B672-8FA5-28C2-5D41-A6E7689A51AA}"/>
              </a:ext>
            </a:extLst>
          </p:cNvPr>
          <p:cNvSpPr>
            <a:spLocks noChangeShapeType="1"/>
          </p:cNvSpPr>
          <p:nvPr/>
        </p:nvSpPr>
        <p:spPr bwMode="auto">
          <a:xfrm>
            <a:off x="9239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0" name="Line 8">
            <a:extLst>
              <a:ext uri="{FF2B5EF4-FFF2-40B4-BE49-F238E27FC236}">
                <a16:creationId xmlns:a16="http://schemas.microsoft.com/office/drawing/2014/main" id="{63BE8EC1-457C-C02A-7660-6D59275A2B96}"/>
              </a:ext>
            </a:extLst>
          </p:cNvPr>
          <p:cNvSpPr>
            <a:spLocks noChangeShapeType="1"/>
          </p:cNvSpPr>
          <p:nvPr/>
        </p:nvSpPr>
        <p:spPr bwMode="auto">
          <a:xfrm>
            <a:off x="12382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1" name="Line 9">
            <a:extLst>
              <a:ext uri="{FF2B5EF4-FFF2-40B4-BE49-F238E27FC236}">
                <a16:creationId xmlns:a16="http://schemas.microsoft.com/office/drawing/2014/main" id="{8E9418E7-D010-BC50-0718-5B1596FFB884}"/>
              </a:ext>
            </a:extLst>
          </p:cNvPr>
          <p:cNvSpPr>
            <a:spLocks noChangeShapeType="1"/>
          </p:cNvSpPr>
          <p:nvPr/>
        </p:nvSpPr>
        <p:spPr bwMode="auto">
          <a:xfrm>
            <a:off x="15335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2" name="Line 10">
            <a:extLst>
              <a:ext uri="{FF2B5EF4-FFF2-40B4-BE49-F238E27FC236}">
                <a16:creationId xmlns:a16="http://schemas.microsoft.com/office/drawing/2014/main" id="{F334FB24-074D-6CC5-DB0E-E748CB1C97FD}"/>
              </a:ext>
            </a:extLst>
          </p:cNvPr>
          <p:cNvSpPr>
            <a:spLocks noChangeShapeType="1"/>
          </p:cNvSpPr>
          <p:nvPr/>
        </p:nvSpPr>
        <p:spPr bwMode="auto">
          <a:xfrm>
            <a:off x="18383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3" name="Line 11">
            <a:extLst>
              <a:ext uri="{FF2B5EF4-FFF2-40B4-BE49-F238E27FC236}">
                <a16:creationId xmlns:a16="http://schemas.microsoft.com/office/drawing/2014/main" id="{35E67C81-EEA5-E555-B5ED-A3C4C985A0F9}"/>
              </a:ext>
            </a:extLst>
          </p:cNvPr>
          <p:cNvSpPr>
            <a:spLocks noChangeShapeType="1"/>
          </p:cNvSpPr>
          <p:nvPr/>
        </p:nvSpPr>
        <p:spPr bwMode="auto">
          <a:xfrm>
            <a:off x="21526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4" name="Line 12">
            <a:extLst>
              <a:ext uri="{FF2B5EF4-FFF2-40B4-BE49-F238E27FC236}">
                <a16:creationId xmlns:a16="http://schemas.microsoft.com/office/drawing/2014/main" id="{C95040C0-16BE-6593-BCA9-DF3B8780E27A}"/>
              </a:ext>
            </a:extLst>
          </p:cNvPr>
          <p:cNvSpPr>
            <a:spLocks noChangeShapeType="1"/>
          </p:cNvSpPr>
          <p:nvPr/>
        </p:nvSpPr>
        <p:spPr bwMode="auto">
          <a:xfrm>
            <a:off x="24574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5" name="Line 13">
            <a:extLst>
              <a:ext uri="{FF2B5EF4-FFF2-40B4-BE49-F238E27FC236}">
                <a16:creationId xmlns:a16="http://schemas.microsoft.com/office/drawing/2014/main" id="{FD4BDA97-7347-D828-79FD-2E0B0C85DD22}"/>
              </a:ext>
            </a:extLst>
          </p:cNvPr>
          <p:cNvSpPr>
            <a:spLocks noChangeShapeType="1"/>
          </p:cNvSpPr>
          <p:nvPr/>
        </p:nvSpPr>
        <p:spPr bwMode="auto">
          <a:xfrm>
            <a:off x="2781300" y="4852988"/>
            <a:ext cx="0" cy="5429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6" name="Line 14">
            <a:extLst>
              <a:ext uri="{FF2B5EF4-FFF2-40B4-BE49-F238E27FC236}">
                <a16:creationId xmlns:a16="http://schemas.microsoft.com/office/drawing/2014/main" id="{0178D652-572B-77CC-1F4A-E841D8354194}"/>
              </a:ext>
            </a:extLst>
          </p:cNvPr>
          <p:cNvSpPr>
            <a:spLocks noChangeShapeType="1"/>
          </p:cNvSpPr>
          <p:nvPr/>
        </p:nvSpPr>
        <p:spPr bwMode="auto">
          <a:xfrm>
            <a:off x="30384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7" name="Line 15">
            <a:extLst>
              <a:ext uri="{FF2B5EF4-FFF2-40B4-BE49-F238E27FC236}">
                <a16:creationId xmlns:a16="http://schemas.microsoft.com/office/drawing/2014/main" id="{1E24F70C-E57E-5C02-85E8-A56400594445}"/>
              </a:ext>
            </a:extLst>
          </p:cNvPr>
          <p:cNvSpPr>
            <a:spLocks noChangeShapeType="1"/>
          </p:cNvSpPr>
          <p:nvPr/>
        </p:nvSpPr>
        <p:spPr bwMode="auto">
          <a:xfrm>
            <a:off x="339090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8" name="Line 16">
            <a:extLst>
              <a:ext uri="{FF2B5EF4-FFF2-40B4-BE49-F238E27FC236}">
                <a16:creationId xmlns:a16="http://schemas.microsoft.com/office/drawing/2014/main" id="{28493F89-6974-3324-2DCD-581989A1BC2D}"/>
              </a:ext>
            </a:extLst>
          </p:cNvPr>
          <p:cNvSpPr>
            <a:spLocks noChangeShapeType="1"/>
          </p:cNvSpPr>
          <p:nvPr/>
        </p:nvSpPr>
        <p:spPr bwMode="auto">
          <a:xfrm>
            <a:off x="36861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9" name="Line 17">
            <a:extLst>
              <a:ext uri="{FF2B5EF4-FFF2-40B4-BE49-F238E27FC236}">
                <a16:creationId xmlns:a16="http://schemas.microsoft.com/office/drawing/2014/main" id="{CC0CB6CD-EA8E-B488-9C47-257CF322C245}"/>
              </a:ext>
            </a:extLst>
          </p:cNvPr>
          <p:cNvSpPr>
            <a:spLocks noChangeShapeType="1"/>
          </p:cNvSpPr>
          <p:nvPr/>
        </p:nvSpPr>
        <p:spPr bwMode="auto">
          <a:xfrm>
            <a:off x="39814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0" name="Line 18">
            <a:extLst>
              <a:ext uri="{FF2B5EF4-FFF2-40B4-BE49-F238E27FC236}">
                <a16:creationId xmlns:a16="http://schemas.microsoft.com/office/drawing/2014/main" id="{76EF20AD-A4A2-395C-F8D6-79B91F4407FC}"/>
              </a:ext>
            </a:extLst>
          </p:cNvPr>
          <p:cNvSpPr>
            <a:spLocks noChangeShapeType="1"/>
          </p:cNvSpPr>
          <p:nvPr/>
        </p:nvSpPr>
        <p:spPr bwMode="auto">
          <a:xfrm>
            <a:off x="46005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1" name="Line 19">
            <a:extLst>
              <a:ext uri="{FF2B5EF4-FFF2-40B4-BE49-F238E27FC236}">
                <a16:creationId xmlns:a16="http://schemas.microsoft.com/office/drawing/2014/main" id="{310E9766-2560-B7AD-83F0-2F67C1A83013}"/>
              </a:ext>
            </a:extLst>
          </p:cNvPr>
          <p:cNvSpPr>
            <a:spLocks noChangeShapeType="1"/>
          </p:cNvSpPr>
          <p:nvPr/>
        </p:nvSpPr>
        <p:spPr bwMode="auto">
          <a:xfrm>
            <a:off x="491490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2" name="Line 20">
            <a:extLst>
              <a:ext uri="{FF2B5EF4-FFF2-40B4-BE49-F238E27FC236}">
                <a16:creationId xmlns:a16="http://schemas.microsoft.com/office/drawing/2014/main" id="{5124C710-2CF8-BD34-4D5C-C6377F00D513}"/>
              </a:ext>
            </a:extLst>
          </p:cNvPr>
          <p:cNvSpPr>
            <a:spLocks noChangeShapeType="1"/>
          </p:cNvSpPr>
          <p:nvPr/>
        </p:nvSpPr>
        <p:spPr bwMode="auto">
          <a:xfrm>
            <a:off x="52006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3" name="Line 21">
            <a:extLst>
              <a:ext uri="{FF2B5EF4-FFF2-40B4-BE49-F238E27FC236}">
                <a16:creationId xmlns:a16="http://schemas.microsoft.com/office/drawing/2014/main" id="{8A2B337A-3060-10C8-D89C-AE1482257F08}"/>
              </a:ext>
            </a:extLst>
          </p:cNvPr>
          <p:cNvSpPr>
            <a:spLocks noChangeShapeType="1"/>
          </p:cNvSpPr>
          <p:nvPr/>
        </p:nvSpPr>
        <p:spPr bwMode="auto">
          <a:xfrm>
            <a:off x="54959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4" name="Line 22">
            <a:extLst>
              <a:ext uri="{FF2B5EF4-FFF2-40B4-BE49-F238E27FC236}">
                <a16:creationId xmlns:a16="http://schemas.microsoft.com/office/drawing/2014/main" id="{63FCE9A7-E83C-411E-5E8F-8068A11029F7}"/>
              </a:ext>
            </a:extLst>
          </p:cNvPr>
          <p:cNvSpPr>
            <a:spLocks noChangeShapeType="1"/>
          </p:cNvSpPr>
          <p:nvPr/>
        </p:nvSpPr>
        <p:spPr bwMode="auto">
          <a:xfrm>
            <a:off x="58102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5" name="Line 23">
            <a:extLst>
              <a:ext uri="{FF2B5EF4-FFF2-40B4-BE49-F238E27FC236}">
                <a16:creationId xmlns:a16="http://schemas.microsoft.com/office/drawing/2014/main" id="{3F0DFE56-7BE4-7F75-2193-EF05B3E024CC}"/>
              </a:ext>
            </a:extLst>
          </p:cNvPr>
          <p:cNvSpPr>
            <a:spLocks noChangeShapeType="1"/>
          </p:cNvSpPr>
          <p:nvPr/>
        </p:nvSpPr>
        <p:spPr bwMode="auto">
          <a:xfrm>
            <a:off x="613410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6" name="Line 24">
            <a:extLst>
              <a:ext uri="{FF2B5EF4-FFF2-40B4-BE49-F238E27FC236}">
                <a16:creationId xmlns:a16="http://schemas.microsoft.com/office/drawing/2014/main" id="{224F476B-4EDF-BAC0-E2D0-39C83284962B}"/>
              </a:ext>
            </a:extLst>
          </p:cNvPr>
          <p:cNvSpPr>
            <a:spLocks noChangeShapeType="1"/>
          </p:cNvSpPr>
          <p:nvPr/>
        </p:nvSpPr>
        <p:spPr bwMode="auto">
          <a:xfrm>
            <a:off x="7343775" y="4862513"/>
            <a:ext cx="0" cy="5334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7" name="Line 25">
            <a:extLst>
              <a:ext uri="{FF2B5EF4-FFF2-40B4-BE49-F238E27FC236}">
                <a16:creationId xmlns:a16="http://schemas.microsoft.com/office/drawing/2014/main" id="{EF11BCE1-E776-FC16-0D26-6CEE558558E5}"/>
              </a:ext>
            </a:extLst>
          </p:cNvPr>
          <p:cNvSpPr>
            <a:spLocks noChangeShapeType="1"/>
          </p:cNvSpPr>
          <p:nvPr/>
        </p:nvSpPr>
        <p:spPr bwMode="auto">
          <a:xfrm>
            <a:off x="67151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8" name="Line 26">
            <a:extLst>
              <a:ext uri="{FF2B5EF4-FFF2-40B4-BE49-F238E27FC236}">
                <a16:creationId xmlns:a16="http://schemas.microsoft.com/office/drawing/2014/main" id="{156F2FB7-E879-49C3-A5DC-0E8B3488046E}"/>
              </a:ext>
            </a:extLst>
          </p:cNvPr>
          <p:cNvSpPr>
            <a:spLocks noChangeShapeType="1"/>
          </p:cNvSpPr>
          <p:nvPr/>
        </p:nvSpPr>
        <p:spPr bwMode="auto">
          <a:xfrm>
            <a:off x="70389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19" name="Rectangle 27">
            <a:extLst>
              <a:ext uri="{FF2B5EF4-FFF2-40B4-BE49-F238E27FC236}">
                <a16:creationId xmlns:a16="http://schemas.microsoft.com/office/drawing/2014/main" id="{CDE6B3D4-A12A-18EB-ED38-49073B6C4E80}"/>
              </a:ext>
            </a:extLst>
          </p:cNvPr>
          <p:cNvSpPr>
            <a:spLocks noChangeArrowheads="1"/>
          </p:cNvSpPr>
          <p:nvPr/>
        </p:nvSpPr>
        <p:spPr bwMode="auto">
          <a:xfrm>
            <a:off x="330200" y="4930775"/>
            <a:ext cx="3044825" cy="377825"/>
          </a:xfrm>
          <a:prstGeom prst="rect">
            <a:avLst/>
          </a:prstGeom>
          <a:noFill/>
          <a:ln w="50800">
            <a:solidFill>
              <a:srgbClr val="CF0E3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0" name="Rectangle 28">
            <a:extLst>
              <a:ext uri="{FF2B5EF4-FFF2-40B4-BE49-F238E27FC236}">
                <a16:creationId xmlns:a16="http://schemas.microsoft.com/office/drawing/2014/main" id="{D0FD66CD-A4ED-EE90-0BE1-9D75AD8C4FB8}"/>
              </a:ext>
            </a:extLst>
          </p:cNvPr>
          <p:cNvSpPr>
            <a:spLocks noChangeArrowheads="1"/>
          </p:cNvSpPr>
          <p:nvPr/>
        </p:nvSpPr>
        <p:spPr bwMode="auto">
          <a:xfrm>
            <a:off x="774700" y="5434013"/>
            <a:ext cx="7854950" cy="28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62000">
              <a:tabLst>
                <a:tab pos="3048000" algn="l"/>
                <a:tab pos="4667250" algn="l"/>
                <a:tab pos="6191250" algn="l"/>
                <a:tab pos="7143750" algn="l"/>
              </a:tabLst>
              <a:defRPr>
                <a:solidFill>
                  <a:schemeClr val="tx1"/>
                </a:solidFill>
                <a:latin typeface="Arial" panose="020B0604020202020204" pitchFamily="34" charset="0"/>
              </a:defRPr>
            </a:lvl1pPr>
            <a:lvl2pPr marL="571500" defTabSz="762000">
              <a:tabLst>
                <a:tab pos="3048000" algn="l"/>
                <a:tab pos="4667250" algn="l"/>
                <a:tab pos="6191250" algn="l"/>
                <a:tab pos="7143750" algn="l"/>
              </a:tabLst>
              <a:defRPr>
                <a:solidFill>
                  <a:schemeClr val="tx1"/>
                </a:solidFill>
                <a:latin typeface="Arial" panose="020B0604020202020204" pitchFamily="34" charset="0"/>
              </a:defRPr>
            </a:lvl2pPr>
            <a:lvl3pPr marL="1143000" defTabSz="762000">
              <a:tabLst>
                <a:tab pos="3048000" algn="l"/>
                <a:tab pos="4667250" algn="l"/>
                <a:tab pos="6191250" algn="l"/>
                <a:tab pos="7143750" algn="l"/>
              </a:tabLst>
              <a:defRPr>
                <a:solidFill>
                  <a:schemeClr val="tx1"/>
                </a:solidFill>
                <a:latin typeface="Arial" panose="020B0604020202020204" pitchFamily="34" charset="0"/>
              </a:defRPr>
            </a:lvl3pPr>
            <a:lvl4pPr marL="1714500" defTabSz="762000">
              <a:tabLst>
                <a:tab pos="3048000" algn="l"/>
                <a:tab pos="4667250" algn="l"/>
                <a:tab pos="6191250" algn="l"/>
                <a:tab pos="7143750" algn="l"/>
              </a:tabLst>
              <a:defRPr>
                <a:solidFill>
                  <a:schemeClr val="tx1"/>
                </a:solidFill>
                <a:latin typeface="Arial" panose="020B0604020202020204" pitchFamily="34" charset="0"/>
              </a:defRPr>
            </a:lvl4pPr>
            <a:lvl5pPr marL="2286000" defTabSz="762000">
              <a:tabLst>
                <a:tab pos="3048000" algn="l"/>
                <a:tab pos="4667250" algn="l"/>
                <a:tab pos="6191250" algn="l"/>
                <a:tab pos="7143750" algn="l"/>
              </a:tabLst>
              <a:defRPr>
                <a:solidFill>
                  <a:schemeClr val="tx1"/>
                </a:solidFill>
                <a:latin typeface="Arial" panose="020B0604020202020204" pitchFamily="34" charset="0"/>
              </a:defRPr>
            </a:lvl5pPr>
            <a:lvl6pPr marL="2743200" defTabSz="762000" fontAlgn="base">
              <a:spcBef>
                <a:spcPct val="0"/>
              </a:spcBef>
              <a:spcAft>
                <a:spcPct val="0"/>
              </a:spcAft>
              <a:tabLst>
                <a:tab pos="3048000" algn="l"/>
                <a:tab pos="4667250" algn="l"/>
                <a:tab pos="6191250" algn="l"/>
                <a:tab pos="7143750" algn="l"/>
              </a:tabLst>
              <a:defRPr>
                <a:solidFill>
                  <a:schemeClr val="tx1"/>
                </a:solidFill>
                <a:latin typeface="Arial" panose="020B0604020202020204" pitchFamily="34" charset="0"/>
              </a:defRPr>
            </a:lvl6pPr>
            <a:lvl7pPr marL="3200400" defTabSz="762000" fontAlgn="base">
              <a:spcBef>
                <a:spcPct val="0"/>
              </a:spcBef>
              <a:spcAft>
                <a:spcPct val="0"/>
              </a:spcAft>
              <a:tabLst>
                <a:tab pos="3048000" algn="l"/>
                <a:tab pos="4667250" algn="l"/>
                <a:tab pos="6191250" algn="l"/>
                <a:tab pos="7143750" algn="l"/>
              </a:tabLst>
              <a:defRPr>
                <a:solidFill>
                  <a:schemeClr val="tx1"/>
                </a:solidFill>
                <a:latin typeface="Arial" panose="020B0604020202020204" pitchFamily="34" charset="0"/>
              </a:defRPr>
            </a:lvl7pPr>
            <a:lvl8pPr marL="3657600" defTabSz="762000" fontAlgn="base">
              <a:spcBef>
                <a:spcPct val="0"/>
              </a:spcBef>
              <a:spcAft>
                <a:spcPct val="0"/>
              </a:spcAft>
              <a:tabLst>
                <a:tab pos="3048000" algn="l"/>
                <a:tab pos="4667250" algn="l"/>
                <a:tab pos="6191250" algn="l"/>
                <a:tab pos="7143750" algn="l"/>
              </a:tabLst>
              <a:defRPr>
                <a:solidFill>
                  <a:schemeClr val="tx1"/>
                </a:solidFill>
                <a:latin typeface="Arial" panose="020B0604020202020204" pitchFamily="34" charset="0"/>
              </a:defRPr>
            </a:lvl8pPr>
            <a:lvl9pPr marL="4114800" defTabSz="762000" fontAlgn="base">
              <a:spcBef>
                <a:spcPct val="0"/>
              </a:spcBef>
              <a:spcAft>
                <a:spcPct val="0"/>
              </a:spcAft>
              <a:tabLst>
                <a:tab pos="3048000" algn="l"/>
                <a:tab pos="4667250" algn="l"/>
                <a:tab pos="6191250" algn="l"/>
                <a:tab pos="7143750" algn="l"/>
              </a:tabLst>
              <a:defRPr>
                <a:solidFill>
                  <a:schemeClr val="tx1"/>
                </a:solidFill>
                <a:latin typeface="Arial" panose="020B0604020202020204" pitchFamily="34" charset="0"/>
              </a:defRPr>
            </a:lvl9pPr>
          </a:lstStyle>
          <a:p>
            <a:pPr>
              <a:lnSpc>
                <a:spcPct val="103000"/>
              </a:lnSpc>
              <a:spcAft>
                <a:spcPct val="52000"/>
              </a:spcAft>
            </a:pPr>
            <a:r>
              <a:rPr lang="en-US" altLang="en-US" b="1">
                <a:solidFill>
                  <a:srgbClr val="FC0128"/>
                </a:solidFill>
                <a:effectLst/>
              </a:rPr>
              <a:t>StudentName	StudentId	CourseCode	Grant    Gender</a:t>
            </a:r>
          </a:p>
        </p:txBody>
      </p:sp>
      <p:sp>
        <p:nvSpPr>
          <p:cNvPr id="8221" name="Line 29">
            <a:extLst>
              <a:ext uri="{FF2B5EF4-FFF2-40B4-BE49-F238E27FC236}">
                <a16:creationId xmlns:a16="http://schemas.microsoft.com/office/drawing/2014/main" id="{89B8D171-663B-B301-1780-D7626261D4AD}"/>
              </a:ext>
            </a:extLst>
          </p:cNvPr>
          <p:cNvSpPr>
            <a:spLocks noChangeShapeType="1"/>
          </p:cNvSpPr>
          <p:nvPr/>
        </p:nvSpPr>
        <p:spPr bwMode="auto">
          <a:xfrm>
            <a:off x="7648575" y="4862513"/>
            <a:ext cx="0" cy="5334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2" name="Rectangle 30">
            <a:extLst>
              <a:ext uri="{FF2B5EF4-FFF2-40B4-BE49-F238E27FC236}">
                <a16:creationId xmlns:a16="http://schemas.microsoft.com/office/drawing/2014/main" id="{B48EF652-F5C3-4D98-7A4D-45B239304030}"/>
              </a:ext>
            </a:extLst>
          </p:cNvPr>
          <p:cNvSpPr>
            <a:spLocks noChangeArrowheads="1"/>
          </p:cNvSpPr>
          <p:nvPr/>
        </p:nvSpPr>
        <p:spPr bwMode="auto">
          <a:xfrm>
            <a:off x="3406775" y="4930775"/>
            <a:ext cx="2092325" cy="377825"/>
          </a:xfrm>
          <a:prstGeom prst="rect">
            <a:avLst/>
          </a:prstGeom>
          <a:noFill/>
          <a:ln w="50800">
            <a:solidFill>
              <a:srgbClr val="CF0E3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3" name="Rectangle 31">
            <a:extLst>
              <a:ext uri="{FF2B5EF4-FFF2-40B4-BE49-F238E27FC236}">
                <a16:creationId xmlns:a16="http://schemas.microsoft.com/office/drawing/2014/main" id="{301224C9-6E00-88A6-F971-7B1768F330A1}"/>
              </a:ext>
            </a:extLst>
          </p:cNvPr>
          <p:cNvSpPr>
            <a:spLocks noChangeArrowheads="1"/>
          </p:cNvSpPr>
          <p:nvPr/>
        </p:nvSpPr>
        <p:spPr bwMode="auto">
          <a:xfrm>
            <a:off x="5530850" y="4930775"/>
            <a:ext cx="1168400" cy="377825"/>
          </a:xfrm>
          <a:prstGeom prst="rect">
            <a:avLst/>
          </a:prstGeom>
          <a:noFill/>
          <a:ln w="50800">
            <a:solidFill>
              <a:srgbClr val="CF0E3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4" name="Rectangle 32">
            <a:extLst>
              <a:ext uri="{FF2B5EF4-FFF2-40B4-BE49-F238E27FC236}">
                <a16:creationId xmlns:a16="http://schemas.microsoft.com/office/drawing/2014/main" id="{E4ABA105-6EAF-400E-411E-C59F093C6F01}"/>
              </a:ext>
            </a:extLst>
          </p:cNvPr>
          <p:cNvSpPr>
            <a:spLocks noChangeArrowheads="1"/>
          </p:cNvSpPr>
          <p:nvPr/>
        </p:nvSpPr>
        <p:spPr bwMode="auto">
          <a:xfrm>
            <a:off x="6731000" y="4930775"/>
            <a:ext cx="1535113" cy="377825"/>
          </a:xfrm>
          <a:prstGeom prst="rect">
            <a:avLst/>
          </a:prstGeom>
          <a:noFill/>
          <a:ln w="50800">
            <a:solidFill>
              <a:srgbClr val="CF0E3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25" name="Rectangle 33">
            <a:extLst>
              <a:ext uri="{FF2B5EF4-FFF2-40B4-BE49-F238E27FC236}">
                <a16:creationId xmlns:a16="http://schemas.microsoft.com/office/drawing/2014/main" id="{231BFAC6-BB29-FF4C-FF88-562F8C3A6035}"/>
              </a:ext>
            </a:extLst>
          </p:cNvPr>
          <p:cNvSpPr>
            <a:spLocks noGrp="1" noChangeArrowheads="1"/>
          </p:cNvSpPr>
          <p:nvPr>
            <p:ph type="title"/>
          </p:nvPr>
        </p:nvSpPr>
        <p:spPr>
          <a:xfrm>
            <a:off x="2730500" y="133350"/>
            <a:ext cx="3800475" cy="476250"/>
          </a:xfrm>
          <a:noFill/>
          <a:ln/>
        </p:spPr>
        <p:txBody>
          <a:bodyPr/>
          <a:lstStyle/>
          <a:p>
            <a:r>
              <a:rPr lang="en-US" altLang="en-US"/>
              <a:t>Group Items/Records</a:t>
            </a:r>
          </a:p>
        </p:txBody>
      </p:sp>
      <p:sp>
        <p:nvSpPr>
          <p:cNvPr id="8226" name="Line 34">
            <a:extLst>
              <a:ext uri="{FF2B5EF4-FFF2-40B4-BE49-F238E27FC236}">
                <a16:creationId xmlns:a16="http://schemas.microsoft.com/office/drawing/2014/main" id="{CEEE806D-8877-29FE-35D5-FBB59997B1FC}"/>
              </a:ext>
            </a:extLst>
          </p:cNvPr>
          <p:cNvSpPr>
            <a:spLocks noChangeShapeType="1"/>
          </p:cNvSpPr>
          <p:nvPr/>
        </p:nvSpPr>
        <p:spPr bwMode="auto">
          <a:xfrm>
            <a:off x="7934325" y="4910138"/>
            <a:ext cx="0" cy="404812"/>
          </a:xfrm>
          <a:prstGeom prst="line">
            <a:avLst/>
          </a:prstGeom>
          <a:noFill/>
          <a:ln w="50800">
            <a:solidFill>
              <a:srgbClr val="CF0E3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27" name="Rectangle 35">
            <a:extLst>
              <a:ext uri="{FF2B5EF4-FFF2-40B4-BE49-F238E27FC236}">
                <a16:creationId xmlns:a16="http://schemas.microsoft.com/office/drawing/2014/main" id="{A89BA13E-35B6-6566-B686-56BD722DF39B}"/>
              </a:ext>
            </a:extLst>
          </p:cNvPr>
          <p:cNvSpPr>
            <a:spLocks noChangeArrowheads="1"/>
          </p:cNvSpPr>
          <p:nvPr/>
        </p:nvSpPr>
        <p:spPr bwMode="auto">
          <a:xfrm>
            <a:off x="1293813" y="993775"/>
            <a:ext cx="5824537" cy="2570163"/>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lIns="92075" tIns="46038" rIns="92075" bIns="46038"/>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000" b="1">
                <a:solidFill>
                  <a:schemeClr val="folHlink"/>
                </a:solidFill>
                <a:effectLst/>
                <a:latin typeface="Courier New" panose="02070309020205020404" pitchFamily="49" charset="0"/>
              </a:rPr>
              <a:t>WORKING-STORAGE SECTION.</a:t>
            </a:r>
          </a:p>
          <a:p>
            <a:pPr>
              <a:lnSpc>
                <a:spcPct val="90000"/>
              </a:lnSpc>
            </a:pPr>
            <a:r>
              <a:rPr lang="en-US" altLang="en-US" sz="2000" b="1">
                <a:solidFill>
                  <a:schemeClr val="folHlink"/>
                </a:solidFill>
                <a:effectLst/>
                <a:latin typeface="Courier New" panose="02070309020205020404" pitchFamily="49" charset="0"/>
              </a:rPr>
              <a:t>01	StudentDetails.</a:t>
            </a:r>
            <a:r>
              <a:rPr lang="en-US" altLang="en-US" sz="2000" b="1">
                <a:effectLst/>
                <a:latin typeface="Courier New" panose="02070309020205020404" pitchFamily="49" charset="0"/>
              </a:rPr>
              <a:t>	</a:t>
            </a: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StudentName		PIC X(10).</a:t>
            </a: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StudentId		PIC 9(7).</a:t>
            </a: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CourseCode		PIC X(4).</a:t>
            </a: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Grant			PIC 9(4).</a:t>
            </a: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Gender			PIC X.</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Line 2">
            <a:extLst>
              <a:ext uri="{FF2B5EF4-FFF2-40B4-BE49-F238E27FC236}">
                <a16:creationId xmlns:a16="http://schemas.microsoft.com/office/drawing/2014/main" id="{0A291CE7-B560-F7D1-0533-260770B989F1}"/>
              </a:ext>
            </a:extLst>
          </p:cNvPr>
          <p:cNvSpPr>
            <a:spLocks noChangeShapeType="1"/>
          </p:cNvSpPr>
          <p:nvPr/>
        </p:nvSpPr>
        <p:spPr bwMode="auto">
          <a:xfrm>
            <a:off x="6419850" y="4872038"/>
            <a:ext cx="0" cy="52387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3" name="Line 3">
            <a:extLst>
              <a:ext uri="{FF2B5EF4-FFF2-40B4-BE49-F238E27FC236}">
                <a16:creationId xmlns:a16="http://schemas.microsoft.com/office/drawing/2014/main" id="{75B27337-0BEE-DEDA-CADB-975AC349D3CE}"/>
              </a:ext>
            </a:extLst>
          </p:cNvPr>
          <p:cNvSpPr>
            <a:spLocks noChangeShapeType="1"/>
          </p:cNvSpPr>
          <p:nvPr/>
        </p:nvSpPr>
        <p:spPr bwMode="auto">
          <a:xfrm>
            <a:off x="42957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4" name="Rectangle 4">
            <a:extLst>
              <a:ext uri="{FF2B5EF4-FFF2-40B4-BE49-F238E27FC236}">
                <a16:creationId xmlns:a16="http://schemas.microsoft.com/office/drawing/2014/main" id="{EAFEC02B-3C09-04DF-23B8-0A1A8B025776}"/>
              </a:ext>
            </a:extLst>
          </p:cNvPr>
          <p:cNvSpPr>
            <a:spLocks noChangeArrowheads="1"/>
          </p:cNvSpPr>
          <p:nvPr/>
        </p:nvSpPr>
        <p:spPr bwMode="auto">
          <a:xfrm>
            <a:off x="271463" y="4862513"/>
            <a:ext cx="8039100" cy="500062"/>
          </a:xfrm>
          <a:prstGeom prst="rect">
            <a:avLst/>
          </a:prstGeom>
          <a:noFill/>
          <a:ln w="762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lvl1pPr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nSpc>
                <a:spcPct val="103000"/>
              </a:lnSpc>
              <a:spcAft>
                <a:spcPct val="52000"/>
              </a:spcAft>
            </a:pPr>
            <a:r>
              <a:rPr lang="en-US" altLang="en-US" sz="2000" b="1">
                <a:effectLst/>
              </a:rPr>
              <a:t>H  E N  N  E  S  S  Y </a:t>
            </a:r>
            <a:r>
              <a:rPr lang="en-US" altLang="en-US" b="1">
                <a:effectLst/>
              </a:rPr>
              <a:t> </a:t>
            </a:r>
            <a:r>
              <a:rPr lang="en-US" altLang="en-US" sz="2000" b="1">
                <a:effectLst/>
              </a:rPr>
              <a:t>R M  9  2  3   0  1  6   5  L  M  5  1  0   5  5  0   F</a:t>
            </a:r>
          </a:p>
        </p:txBody>
      </p:sp>
      <p:sp>
        <p:nvSpPr>
          <p:cNvPr id="10245" name="Rectangle 5">
            <a:extLst>
              <a:ext uri="{FF2B5EF4-FFF2-40B4-BE49-F238E27FC236}">
                <a16:creationId xmlns:a16="http://schemas.microsoft.com/office/drawing/2014/main" id="{55A5CC10-BA33-456C-52AA-119A517F815D}"/>
              </a:ext>
            </a:extLst>
          </p:cNvPr>
          <p:cNvSpPr>
            <a:spLocks noChangeArrowheads="1"/>
          </p:cNvSpPr>
          <p:nvPr/>
        </p:nvSpPr>
        <p:spPr bwMode="auto">
          <a:xfrm>
            <a:off x="149225" y="4529138"/>
            <a:ext cx="1779588"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0" rIns="92075" bIns="0" anchor="b" anchorCtr="1">
            <a:spAutoFit/>
          </a:bodyP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2000" b="1">
                <a:effectLst/>
                <a:latin typeface="Times New Roman" panose="02020603050405020304" pitchFamily="18" charset="0"/>
              </a:rPr>
              <a:t>StudentDetails</a:t>
            </a:r>
          </a:p>
        </p:txBody>
      </p:sp>
      <p:sp>
        <p:nvSpPr>
          <p:cNvPr id="10246" name="Line 6">
            <a:extLst>
              <a:ext uri="{FF2B5EF4-FFF2-40B4-BE49-F238E27FC236}">
                <a16:creationId xmlns:a16="http://schemas.microsoft.com/office/drawing/2014/main" id="{B38E3CA9-449F-C4EA-3BF7-2CEE04999826}"/>
              </a:ext>
            </a:extLst>
          </p:cNvPr>
          <p:cNvSpPr>
            <a:spLocks noChangeShapeType="1"/>
          </p:cNvSpPr>
          <p:nvPr/>
        </p:nvSpPr>
        <p:spPr bwMode="auto">
          <a:xfrm>
            <a:off x="6286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7" name="Line 7">
            <a:extLst>
              <a:ext uri="{FF2B5EF4-FFF2-40B4-BE49-F238E27FC236}">
                <a16:creationId xmlns:a16="http://schemas.microsoft.com/office/drawing/2014/main" id="{F2F76B21-39BC-1061-D630-A5E122B3C01A}"/>
              </a:ext>
            </a:extLst>
          </p:cNvPr>
          <p:cNvSpPr>
            <a:spLocks noChangeShapeType="1"/>
          </p:cNvSpPr>
          <p:nvPr/>
        </p:nvSpPr>
        <p:spPr bwMode="auto">
          <a:xfrm>
            <a:off x="9239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8" name="Line 8">
            <a:extLst>
              <a:ext uri="{FF2B5EF4-FFF2-40B4-BE49-F238E27FC236}">
                <a16:creationId xmlns:a16="http://schemas.microsoft.com/office/drawing/2014/main" id="{8436A232-359C-1EA2-FC69-E9142A408B8B}"/>
              </a:ext>
            </a:extLst>
          </p:cNvPr>
          <p:cNvSpPr>
            <a:spLocks noChangeShapeType="1"/>
          </p:cNvSpPr>
          <p:nvPr/>
        </p:nvSpPr>
        <p:spPr bwMode="auto">
          <a:xfrm>
            <a:off x="12382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9" name="Line 9">
            <a:extLst>
              <a:ext uri="{FF2B5EF4-FFF2-40B4-BE49-F238E27FC236}">
                <a16:creationId xmlns:a16="http://schemas.microsoft.com/office/drawing/2014/main" id="{D060CF94-F84E-CEB5-9F2C-0D641AB9EBC8}"/>
              </a:ext>
            </a:extLst>
          </p:cNvPr>
          <p:cNvSpPr>
            <a:spLocks noChangeShapeType="1"/>
          </p:cNvSpPr>
          <p:nvPr/>
        </p:nvSpPr>
        <p:spPr bwMode="auto">
          <a:xfrm>
            <a:off x="15335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0" name="Line 10">
            <a:extLst>
              <a:ext uri="{FF2B5EF4-FFF2-40B4-BE49-F238E27FC236}">
                <a16:creationId xmlns:a16="http://schemas.microsoft.com/office/drawing/2014/main" id="{9BD35BA6-2E5D-038C-2E0A-D857C2B18D77}"/>
              </a:ext>
            </a:extLst>
          </p:cNvPr>
          <p:cNvSpPr>
            <a:spLocks noChangeShapeType="1"/>
          </p:cNvSpPr>
          <p:nvPr/>
        </p:nvSpPr>
        <p:spPr bwMode="auto">
          <a:xfrm>
            <a:off x="18383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1" name="Line 11">
            <a:extLst>
              <a:ext uri="{FF2B5EF4-FFF2-40B4-BE49-F238E27FC236}">
                <a16:creationId xmlns:a16="http://schemas.microsoft.com/office/drawing/2014/main" id="{5FC73FDB-B70B-DDB4-0357-95FBFCC6FAF9}"/>
              </a:ext>
            </a:extLst>
          </p:cNvPr>
          <p:cNvSpPr>
            <a:spLocks noChangeShapeType="1"/>
          </p:cNvSpPr>
          <p:nvPr/>
        </p:nvSpPr>
        <p:spPr bwMode="auto">
          <a:xfrm>
            <a:off x="21526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2" name="Line 12">
            <a:extLst>
              <a:ext uri="{FF2B5EF4-FFF2-40B4-BE49-F238E27FC236}">
                <a16:creationId xmlns:a16="http://schemas.microsoft.com/office/drawing/2014/main" id="{6EBBFD88-6879-3BC7-BFF7-6981A002C70E}"/>
              </a:ext>
            </a:extLst>
          </p:cNvPr>
          <p:cNvSpPr>
            <a:spLocks noChangeShapeType="1"/>
          </p:cNvSpPr>
          <p:nvPr/>
        </p:nvSpPr>
        <p:spPr bwMode="auto">
          <a:xfrm>
            <a:off x="24574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3" name="Line 13">
            <a:extLst>
              <a:ext uri="{FF2B5EF4-FFF2-40B4-BE49-F238E27FC236}">
                <a16:creationId xmlns:a16="http://schemas.microsoft.com/office/drawing/2014/main" id="{AD6FF574-AE03-C40A-4CA6-E82E34A5798B}"/>
              </a:ext>
            </a:extLst>
          </p:cNvPr>
          <p:cNvSpPr>
            <a:spLocks noChangeShapeType="1"/>
          </p:cNvSpPr>
          <p:nvPr/>
        </p:nvSpPr>
        <p:spPr bwMode="auto">
          <a:xfrm flipH="1">
            <a:off x="2771775" y="4852988"/>
            <a:ext cx="9525" cy="54292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4" name="Line 14">
            <a:extLst>
              <a:ext uri="{FF2B5EF4-FFF2-40B4-BE49-F238E27FC236}">
                <a16:creationId xmlns:a16="http://schemas.microsoft.com/office/drawing/2014/main" id="{2431FF0A-1410-D135-D577-8F5BBE05C5FB}"/>
              </a:ext>
            </a:extLst>
          </p:cNvPr>
          <p:cNvSpPr>
            <a:spLocks noChangeShapeType="1"/>
          </p:cNvSpPr>
          <p:nvPr/>
        </p:nvSpPr>
        <p:spPr bwMode="auto">
          <a:xfrm>
            <a:off x="30384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5" name="Line 15">
            <a:extLst>
              <a:ext uri="{FF2B5EF4-FFF2-40B4-BE49-F238E27FC236}">
                <a16:creationId xmlns:a16="http://schemas.microsoft.com/office/drawing/2014/main" id="{4DD727C8-5A28-7F02-057E-E56046A156BC}"/>
              </a:ext>
            </a:extLst>
          </p:cNvPr>
          <p:cNvSpPr>
            <a:spLocks noChangeShapeType="1"/>
          </p:cNvSpPr>
          <p:nvPr/>
        </p:nvSpPr>
        <p:spPr bwMode="auto">
          <a:xfrm>
            <a:off x="339090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6" name="Line 16">
            <a:extLst>
              <a:ext uri="{FF2B5EF4-FFF2-40B4-BE49-F238E27FC236}">
                <a16:creationId xmlns:a16="http://schemas.microsoft.com/office/drawing/2014/main" id="{A592328D-64A3-1E50-69A5-1E4E24553A1A}"/>
              </a:ext>
            </a:extLst>
          </p:cNvPr>
          <p:cNvSpPr>
            <a:spLocks noChangeShapeType="1"/>
          </p:cNvSpPr>
          <p:nvPr/>
        </p:nvSpPr>
        <p:spPr bwMode="auto">
          <a:xfrm>
            <a:off x="36861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7" name="Line 17">
            <a:extLst>
              <a:ext uri="{FF2B5EF4-FFF2-40B4-BE49-F238E27FC236}">
                <a16:creationId xmlns:a16="http://schemas.microsoft.com/office/drawing/2014/main" id="{ACF56A2F-960A-DD37-256E-2CFFF81A12C4}"/>
              </a:ext>
            </a:extLst>
          </p:cNvPr>
          <p:cNvSpPr>
            <a:spLocks noChangeShapeType="1"/>
          </p:cNvSpPr>
          <p:nvPr/>
        </p:nvSpPr>
        <p:spPr bwMode="auto">
          <a:xfrm>
            <a:off x="39814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8" name="Line 18">
            <a:extLst>
              <a:ext uri="{FF2B5EF4-FFF2-40B4-BE49-F238E27FC236}">
                <a16:creationId xmlns:a16="http://schemas.microsoft.com/office/drawing/2014/main" id="{BC5F7327-0CBA-C313-7B93-093BE10FA9F7}"/>
              </a:ext>
            </a:extLst>
          </p:cNvPr>
          <p:cNvSpPr>
            <a:spLocks noChangeShapeType="1"/>
          </p:cNvSpPr>
          <p:nvPr/>
        </p:nvSpPr>
        <p:spPr bwMode="auto">
          <a:xfrm>
            <a:off x="46005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9" name="Line 19">
            <a:extLst>
              <a:ext uri="{FF2B5EF4-FFF2-40B4-BE49-F238E27FC236}">
                <a16:creationId xmlns:a16="http://schemas.microsoft.com/office/drawing/2014/main" id="{32725EAE-AA40-B51F-E774-4900934EA44E}"/>
              </a:ext>
            </a:extLst>
          </p:cNvPr>
          <p:cNvSpPr>
            <a:spLocks noChangeShapeType="1"/>
          </p:cNvSpPr>
          <p:nvPr/>
        </p:nvSpPr>
        <p:spPr bwMode="auto">
          <a:xfrm>
            <a:off x="491490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0" name="Line 20">
            <a:extLst>
              <a:ext uri="{FF2B5EF4-FFF2-40B4-BE49-F238E27FC236}">
                <a16:creationId xmlns:a16="http://schemas.microsoft.com/office/drawing/2014/main" id="{E14F340D-D74D-AC0C-8EF6-C68C850A078B}"/>
              </a:ext>
            </a:extLst>
          </p:cNvPr>
          <p:cNvSpPr>
            <a:spLocks noChangeShapeType="1"/>
          </p:cNvSpPr>
          <p:nvPr/>
        </p:nvSpPr>
        <p:spPr bwMode="auto">
          <a:xfrm>
            <a:off x="52006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1" name="Line 21">
            <a:extLst>
              <a:ext uri="{FF2B5EF4-FFF2-40B4-BE49-F238E27FC236}">
                <a16:creationId xmlns:a16="http://schemas.microsoft.com/office/drawing/2014/main" id="{34F0C3FD-A997-242E-A9E7-1FDE6B8F6B69}"/>
              </a:ext>
            </a:extLst>
          </p:cNvPr>
          <p:cNvSpPr>
            <a:spLocks noChangeShapeType="1"/>
          </p:cNvSpPr>
          <p:nvPr/>
        </p:nvSpPr>
        <p:spPr bwMode="auto">
          <a:xfrm>
            <a:off x="54959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2" name="Line 22">
            <a:extLst>
              <a:ext uri="{FF2B5EF4-FFF2-40B4-BE49-F238E27FC236}">
                <a16:creationId xmlns:a16="http://schemas.microsoft.com/office/drawing/2014/main" id="{5B18A0F8-5EB8-6A28-2C29-2DF974D810D2}"/>
              </a:ext>
            </a:extLst>
          </p:cNvPr>
          <p:cNvSpPr>
            <a:spLocks noChangeShapeType="1"/>
          </p:cNvSpPr>
          <p:nvPr/>
        </p:nvSpPr>
        <p:spPr bwMode="auto">
          <a:xfrm>
            <a:off x="581025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3" name="Line 23">
            <a:extLst>
              <a:ext uri="{FF2B5EF4-FFF2-40B4-BE49-F238E27FC236}">
                <a16:creationId xmlns:a16="http://schemas.microsoft.com/office/drawing/2014/main" id="{EE0401C3-39C2-8663-16EE-2470D0518769}"/>
              </a:ext>
            </a:extLst>
          </p:cNvPr>
          <p:cNvSpPr>
            <a:spLocks noChangeShapeType="1"/>
          </p:cNvSpPr>
          <p:nvPr/>
        </p:nvSpPr>
        <p:spPr bwMode="auto">
          <a:xfrm>
            <a:off x="6134100"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4" name="Line 24">
            <a:extLst>
              <a:ext uri="{FF2B5EF4-FFF2-40B4-BE49-F238E27FC236}">
                <a16:creationId xmlns:a16="http://schemas.microsoft.com/office/drawing/2014/main" id="{D9521424-AC65-423F-E638-08E6E1751BA7}"/>
              </a:ext>
            </a:extLst>
          </p:cNvPr>
          <p:cNvSpPr>
            <a:spLocks noChangeShapeType="1"/>
          </p:cNvSpPr>
          <p:nvPr/>
        </p:nvSpPr>
        <p:spPr bwMode="auto">
          <a:xfrm>
            <a:off x="7343775" y="4862513"/>
            <a:ext cx="0" cy="5334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5" name="Line 25">
            <a:extLst>
              <a:ext uri="{FF2B5EF4-FFF2-40B4-BE49-F238E27FC236}">
                <a16:creationId xmlns:a16="http://schemas.microsoft.com/office/drawing/2014/main" id="{9F58E916-C8C0-4C33-680E-4CE402E95463}"/>
              </a:ext>
            </a:extLst>
          </p:cNvPr>
          <p:cNvSpPr>
            <a:spLocks noChangeShapeType="1"/>
          </p:cNvSpPr>
          <p:nvPr/>
        </p:nvSpPr>
        <p:spPr bwMode="auto">
          <a:xfrm>
            <a:off x="671512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6" name="Line 26">
            <a:extLst>
              <a:ext uri="{FF2B5EF4-FFF2-40B4-BE49-F238E27FC236}">
                <a16:creationId xmlns:a16="http://schemas.microsoft.com/office/drawing/2014/main" id="{8B4C9B9E-1767-BBE4-5260-0CFCBBCC2AEA}"/>
              </a:ext>
            </a:extLst>
          </p:cNvPr>
          <p:cNvSpPr>
            <a:spLocks noChangeShapeType="1"/>
          </p:cNvSpPr>
          <p:nvPr/>
        </p:nvSpPr>
        <p:spPr bwMode="auto">
          <a:xfrm>
            <a:off x="7038975" y="4824413"/>
            <a:ext cx="0" cy="5715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67" name="Rectangle 27">
            <a:extLst>
              <a:ext uri="{FF2B5EF4-FFF2-40B4-BE49-F238E27FC236}">
                <a16:creationId xmlns:a16="http://schemas.microsoft.com/office/drawing/2014/main" id="{2E05DD60-AADE-A885-179B-F1A78CEF0CC2}"/>
              </a:ext>
            </a:extLst>
          </p:cNvPr>
          <p:cNvSpPr>
            <a:spLocks noChangeArrowheads="1"/>
          </p:cNvSpPr>
          <p:nvPr/>
        </p:nvSpPr>
        <p:spPr bwMode="auto">
          <a:xfrm>
            <a:off x="330200" y="4930775"/>
            <a:ext cx="3044825" cy="377825"/>
          </a:xfrm>
          <a:prstGeom prst="rect">
            <a:avLst/>
          </a:prstGeom>
          <a:noFill/>
          <a:ln w="50800">
            <a:solidFill>
              <a:srgbClr val="CF0E3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8" name="Rectangle 28">
            <a:extLst>
              <a:ext uri="{FF2B5EF4-FFF2-40B4-BE49-F238E27FC236}">
                <a16:creationId xmlns:a16="http://schemas.microsoft.com/office/drawing/2014/main" id="{1B98E1BE-56F1-4478-BFEE-67D2507B481D}"/>
              </a:ext>
            </a:extLst>
          </p:cNvPr>
          <p:cNvSpPr>
            <a:spLocks noChangeArrowheads="1"/>
          </p:cNvSpPr>
          <p:nvPr/>
        </p:nvSpPr>
        <p:spPr bwMode="auto">
          <a:xfrm>
            <a:off x="352425" y="4965700"/>
            <a:ext cx="2390775" cy="292100"/>
          </a:xfrm>
          <a:prstGeom prst="rect">
            <a:avLst/>
          </a:prstGeom>
          <a:noFill/>
          <a:ln w="50800">
            <a:solidFill>
              <a:srgbClr val="063DE8"/>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69" name="Rectangle 29">
            <a:extLst>
              <a:ext uri="{FF2B5EF4-FFF2-40B4-BE49-F238E27FC236}">
                <a16:creationId xmlns:a16="http://schemas.microsoft.com/office/drawing/2014/main" id="{936874DF-0C48-B14C-742D-2360C52F1E7C}"/>
              </a:ext>
            </a:extLst>
          </p:cNvPr>
          <p:cNvSpPr>
            <a:spLocks noChangeArrowheads="1"/>
          </p:cNvSpPr>
          <p:nvPr/>
        </p:nvSpPr>
        <p:spPr bwMode="auto">
          <a:xfrm>
            <a:off x="2809875" y="4965700"/>
            <a:ext cx="530225" cy="292100"/>
          </a:xfrm>
          <a:prstGeom prst="rect">
            <a:avLst/>
          </a:prstGeom>
          <a:noFill/>
          <a:ln w="50800">
            <a:solidFill>
              <a:srgbClr val="063DE8"/>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0" name="Line 30">
            <a:extLst>
              <a:ext uri="{FF2B5EF4-FFF2-40B4-BE49-F238E27FC236}">
                <a16:creationId xmlns:a16="http://schemas.microsoft.com/office/drawing/2014/main" id="{745B5789-E6AE-46D9-9550-2B326BAA3DA8}"/>
              </a:ext>
            </a:extLst>
          </p:cNvPr>
          <p:cNvSpPr>
            <a:spLocks noChangeShapeType="1"/>
          </p:cNvSpPr>
          <p:nvPr/>
        </p:nvSpPr>
        <p:spPr bwMode="auto">
          <a:xfrm>
            <a:off x="7648575" y="4862513"/>
            <a:ext cx="0" cy="53340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1" name="Rectangle 31">
            <a:extLst>
              <a:ext uri="{FF2B5EF4-FFF2-40B4-BE49-F238E27FC236}">
                <a16:creationId xmlns:a16="http://schemas.microsoft.com/office/drawing/2014/main" id="{6B488ADD-57AA-8664-D948-96F84A1D024F}"/>
              </a:ext>
            </a:extLst>
          </p:cNvPr>
          <p:cNvSpPr>
            <a:spLocks noChangeArrowheads="1"/>
          </p:cNvSpPr>
          <p:nvPr/>
        </p:nvSpPr>
        <p:spPr bwMode="auto">
          <a:xfrm>
            <a:off x="3406775" y="4930775"/>
            <a:ext cx="2092325" cy="377825"/>
          </a:xfrm>
          <a:prstGeom prst="rect">
            <a:avLst/>
          </a:prstGeom>
          <a:noFill/>
          <a:ln w="50800">
            <a:solidFill>
              <a:srgbClr val="CF0E3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2" name="Rectangle 32">
            <a:extLst>
              <a:ext uri="{FF2B5EF4-FFF2-40B4-BE49-F238E27FC236}">
                <a16:creationId xmlns:a16="http://schemas.microsoft.com/office/drawing/2014/main" id="{D8C7FB52-0320-6998-A807-0984FAED916D}"/>
              </a:ext>
            </a:extLst>
          </p:cNvPr>
          <p:cNvSpPr>
            <a:spLocks noChangeArrowheads="1"/>
          </p:cNvSpPr>
          <p:nvPr/>
        </p:nvSpPr>
        <p:spPr bwMode="auto">
          <a:xfrm>
            <a:off x="5530850" y="4930775"/>
            <a:ext cx="1168400" cy="377825"/>
          </a:xfrm>
          <a:prstGeom prst="rect">
            <a:avLst/>
          </a:prstGeom>
          <a:noFill/>
          <a:ln w="50800">
            <a:solidFill>
              <a:srgbClr val="CF0E3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3" name="Rectangle 33">
            <a:extLst>
              <a:ext uri="{FF2B5EF4-FFF2-40B4-BE49-F238E27FC236}">
                <a16:creationId xmlns:a16="http://schemas.microsoft.com/office/drawing/2014/main" id="{3D3CB488-AB86-9228-6278-20188843DBA3}"/>
              </a:ext>
            </a:extLst>
          </p:cNvPr>
          <p:cNvSpPr>
            <a:spLocks noChangeArrowheads="1"/>
          </p:cNvSpPr>
          <p:nvPr/>
        </p:nvSpPr>
        <p:spPr bwMode="auto">
          <a:xfrm>
            <a:off x="6731000" y="4930775"/>
            <a:ext cx="1535113" cy="377825"/>
          </a:xfrm>
          <a:prstGeom prst="rect">
            <a:avLst/>
          </a:prstGeom>
          <a:noFill/>
          <a:ln w="50800">
            <a:solidFill>
              <a:srgbClr val="CF0E3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74" name="Rectangle 34">
            <a:extLst>
              <a:ext uri="{FF2B5EF4-FFF2-40B4-BE49-F238E27FC236}">
                <a16:creationId xmlns:a16="http://schemas.microsoft.com/office/drawing/2014/main" id="{6DED95D2-097D-3CFC-ADA6-23151B8D78C0}"/>
              </a:ext>
            </a:extLst>
          </p:cNvPr>
          <p:cNvSpPr>
            <a:spLocks noChangeArrowheads="1"/>
          </p:cNvSpPr>
          <p:nvPr/>
        </p:nvSpPr>
        <p:spPr bwMode="auto">
          <a:xfrm>
            <a:off x="384175" y="5700713"/>
            <a:ext cx="3105150" cy="28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marL="190500" indent="-190500" defTabSz="762000">
              <a:tabLst>
                <a:tab pos="2381250" algn="l"/>
              </a:tabLst>
              <a:defRPr>
                <a:solidFill>
                  <a:schemeClr val="tx1"/>
                </a:solidFill>
                <a:latin typeface="Arial" panose="020B0604020202020204" pitchFamily="34" charset="0"/>
              </a:defRPr>
            </a:lvl1pPr>
            <a:lvl2pPr marL="571500" defTabSz="762000">
              <a:tabLst>
                <a:tab pos="2381250" algn="l"/>
              </a:tabLst>
              <a:defRPr>
                <a:solidFill>
                  <a:schemeClr val="tx1"/>
                </a:solidFill>
                <a:latin typeface="Arial" panose="020B0604020202020204" pitchFamily="34" charset="0"/>
              </a:defRPr>
            </a:lvl2pPr>
            <a:lvl3pPr marL="1143000" defTabSz="762000">
              <a:tabLst>
                <a:tab pos="2381250" algn="l"/>
              </a:tabLst>
              <a:defRPr>
                <a:solidFill>
                  <a:schemeClr val="tx1"/>
                </a:solidFill>
                <a:latin typeface="Arial" panose="020B0604020202020204" pitchFamily="34" charset="0"/>
              </a:defRPr>
            </a:lvl3pPr>
            <a:lvl4pPr marL="1714500" defTabSz="762000">
              <a:tabLst>
                <a:tab pos="2381250" algn="l"/>
              </a:tabLst>
              <a:defRPr>
                <a:solidFill>
                  <a:schemeClr val="tx1"/>
                </a:solidFill>
                <a:latin typeface="Arial" panose="020B0604020202020204" pitchFamily="34" charset="0"/>
              </a:defRPr>
            </a:lvl4pPr>
            <a:lvl5pPr marL="2286000" defTabSz="762000">
              <a:tabLst>
                <a:tab pos="2381250" algn="l"/>
              </a:tabLst>
              <a:defRPr>
                <a:solidFill>
                  <a:schemeClr val="tx1"/>
                </a:solidFill>
                <a:latin typeface="Arial" panose="020B0604020202020204" pitchFamily="34" charset="0"/>
              </a:defRPr>
            </a:lvl5pPr>
            <a:lvl6pPr marL="2743200" defTabSz="762000" fontAlgn="base">
              <a:spcBef>
                <a:spcPct val="0"/>
              </a:spcBef>
              <a:spcAft>
                <a:spcPct val="0"/>
              </a:spcAft>
              <a:tabLst>
                <a:tab pos="2381250" algn="l"/>
              </a:tabLst>
              <a:defRPr>
                <a:solidFill>
                  <a:schemeClr val="tx1"/>
                </a:solidFill>
                <a:latin typeface="Arial" panose="020B0604020202020204" pitchFamily="34" charset="0"/>
              </a:defRPr>
            </a:lvl6pPr>
            <a:lvl7pPr marL="3200400" defTabSz="762000" fontAlgn="base">
              <a:spcBef>
                <a:spcPct val="0"/>
              </a:spcBef>
              <a:spcAft>
                <a:spcPct val="0"/>
              </a:spcAft>
              <a:tabLst>
                <a:tab pos="2381250" algn="l"/>
              </a:tabLst>
              <a:defRPr>
                <a:solidFill>
                  <a:schemeClr val="tx1"/>
                </a:solidFill>
                <a:latin typeface="Arial" panose="020B0604020202020204" pitchFamily="34" charset="0"/>
              </a:defRPr>
            </a:lvl7pPr>
            <a:lvl8pPr marL="3657600" defTabSz="762000" fontAlgn="base">
              <a:spcBef>
                <a:spcPct val="0"/>
              </a:spcBef>
              <a:spcAft>
                <a:spcPct val="0"/>
              </a:spcAft>
              <a:tabLst>
                <a:tab pos="2381250" algn="l"/>
              </a:tabLst>
              <a:defRPr>
                <a:solidFill>
                  <a:schemeClr val="tx1"/>
                </a:solidFill>
                <a:latin typeface="Arial" panose="020B0604020202020204" pitchFamily="34" charset="0"/>
              </a:defRPr>
            </a:lvl8pPr>
            <a:lvl9pPr marL="4114800" defTabSz="762000" fontAlgn="base">
              <a:spcBef>
                <a:spcPct val="0"/>
              </a:spcBef>
              <a:spcAft>
                <a:spcPct val="0"/>
              </a:spcAft>
              <a:tabLst>
                <a:tab pos="2381250" algn="l"/>
              </a:tabLst>
              <a:defRPr>
                <a:solidFill>
                  <a:schemeClr val="tx1"/>
                </a:solidFill>
                <a:latin typeface="Arial" panose="020B0604020202020204" pitchFamily="34" charset="0"/>
              </a:defRPr>
            </a:lvl9pPr>
          </a:lstStyle>
          <a:p>
            <a:pPr>
              <a:lnSpc>
                <a:spcPct val="103000"/>
              </a:lnSpc>
              <a:spcAft>
                <a:spcPct val="52000"/>
              </a:spcAft>
            </a:pPr>
            <a:r>
              <a:rPr lang="en-US" altLang="en-US" b="1">
                <a:solidFill>
                  <a:srgbClr val="A2C1FE"/>
                </a:solidFill>
                <a:effectLst/>
              </a:rPr>
              <a:t>Surname	Initials</a:t>
            </a:r>
          </a:p>
        </p:txBody>
      </p:sp>
      <p:sp>
        <p:nvSpPr>
          <p:cNvPr id="10275" name="Rectangle 35">
            <a:extLst>
              <a:ext uri="{FF2B5EF4-FFF2-40B4-BE49-F238E27FC236}">
                <a16:creationId xmlns:a16="http://schemas.microsoft.com/office/drawing/2014/main" id="{9ED37990-8D6B-F2EE-7F4F-A199571F8A1A}"/>
              </a:ext>
            </a:extLst>
          </p:cNvPr>
          <p:cNvSpPr>
            <a:spLocks noChangeArrowheads="1"/>
          </p:cNvSpPr>
          <p:nvPr/>
        </p:nvSpPr>
        <p:spPr bwMode="auto">
          <a:xfrm>
            <a:off x="1293813" y="993775"/>
            <a:ext cx="5824537" cy="2570163"/>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lIns="92075" tIns="46038" rIns="92075" bIns="46038"/>
          <a:lstStyle>
            <a:lvl1pPr defTabSz="762000">
              <a:tabLst>
                <a:tab pos="571500" algn="l"/>
                <a:tab pos="1143000" algn="l"/>
              </a:tabLst>
              <a:defRPr>
                <a:solidFill>
                  <a:schemeClr val="tx1"/>
                </a:solidFill>
                <a:latin typeface="Arial" panose="020B0604020202020204" pitchFamily="34" charset="0"/>
              </a:defRPr>
            </a:lvl1pPr>
            <a:lvl2pPr marL="381000" indent="190500" defTabSz="762000">
              <a:tabLst>
                <a:tab pos="571500" algn="l"/>
                <a:tab pos="1143000" algn="l"/>
              </a:tabLst>
              <a:defRPr>
                <a:solidFill>
                  <a:schemeClr val="tx1"/>
                </a:solidFill>
                <a:latin typeface="Arial" panose="020B0604020202020204" pitchFamily="34" charset="0"/>
              </a:defRPr>
            </a:lvl2pPr>
            <a:lvl3pPr marL="1143000" defTabSz="762000">
              <a:tabLst>
                <a:tab pos="571500" algn="l"/>
                <a:tab pos="1143000" algn="l"/>
              </a:tabLst>
              <a:defRPr>
                <a:solidFill>
                  <a:schemeClr val="tx1"/>
                </a:solidFill>
                <a:latin typeface="Arial" panose="020B0604020202020204" pitchFamily="34" charset="0"/>
              </a:defRPr>
            </a:lvl3pPr>
            <a:lvl4pPr marL="1714500" defTabSz="762000">
              <a:tabLst>
                <a:tab pos="571500" algn="l"/>
                <a:tab pos="1143000" algn="l"/>
              </a:tabLst>
              <a:defRPr>
                <a:solidFill>
                  <a:schemeClr val="tx1"/>
                </a:solidFill>
                <a:latin typeface="Arial" panose="020B0604020202020204" pitchFamily="34" charset="0"/>
              </a:defRPr>
            </a:lvl4pPr>
            <a:lvl5pPr marL="2286000" defTabSz="762000">
              <a:tabLst>
                <a:tab pos="571500" algn="l"/>
                <a:tab pos="1143000" algn="l"/>
              </a:tabLst>
              <a:defRPr>
                <a:solidFill>
                  <a:schemeClr val="tx1"/>
                </a:solidFill>
                <a:latin typeface="Arial" panose="020B0604020202020204" pitchFamily="34" charset="0"/>
              </a:defRPr>
            </a:lvl5pPr>
            <a:lvl6pPr marL="2743200" defTabSz="762000" fontAlgn="base">
              <a:spcBef>
                <a:spcPct val="0"/>
              </a:spcBef>
              <a:spcAft>
                <a:spcPct val="0"/>
              </a:spcAft>
              <a:tabLst>
                <a:tab pos="571500" algn="l"/>
                <a:tab pos="1143000" algn="l"/>
              </a:tabLst>
              <a:defRPr>
                <a:solidFill>
                  <a:schemeClr val="tx1"/>
                </a:solidFill>
                <a:latin typeface="Arial" panose="020B0604020202020204" pitchFamily="34" charset="0"/>
              </a:defRPr>
            </a:lvl6pPr>
            <a:lvl7pPr marL="3200400" defTabSz="762000" fontAlgn="base">
              <a:spcBef>
                <a:spcPct val="0"/>
              </a:spcBef>
              <a:spcAft>
                <a:spcPct val="0"/>
              </a:spcAft>
              <a:tabLst>
                <a:tab pos="571500" algn="l"/>
                <a:tab pos="1143000" algn="l"/>
              </a:tabLst>
              <a:defRPr>
                <a:solidFill>
                  <a:schemeClr val="tx1"/>
                </a:solidFill>
                <a:latin typeface="Arial" panose="020B0604020202020204" pitchFamily="34" charset="0"/>
              </a:defRPr>
            </a:lvl7pPr>
            <a:lvl8pPr marL="3657600" defTabSz="762000" fontAlgn="base">
              <a:spcBef>
                <a:spcPct val="0"/>
              </a:spcBef>
              <a:spcAft>
                <a:spcPct val="0"/>
              </a:spcAft>
              <a:tabLst>
                <a:tab pos="571500" algn="l"/>
                <a:tab pos="1143000" algn="l"/>
              </a:tabLst>
              <a:defRPr>
                <a:solidFill>
                  <a:schemeClr val="tx1"/>
                </a:solidFill>
                <a:latin typeface="Arial" panose="020B0604020202020204" pitchFamily="34" charset="0"/>
              </a:defRPr>
            </a:lvl8pPr>
            <a:lvl9pPr marL="4114800" defTabSz="762000" fontAlgn="base">
              <a:spcBef>
                <a:spcPct val="0"/>
              </a:spcBef>
              <a:spcAft>
                <a:spcPct val="0"/>
              </a:spcAft>
              <a:tabLst>
                <a:tab pos="571500" algn="l"/>
                <a:tab pos="1143000" algn="l"/>
              </a:tabLst>
              <a:defRPr>
                <a:solidFill>
                  <a:schemeClr val="tx1"/>
                </a:solidFill>
                <a:latin typeface="Arial" panose="020B0604020202020204" pitchFamily="34" charset="0"/>
              </a:defRPr>
            </a:lvl9pPr>
          </a:lstStyle>
          <a:p>
            <a:pPr>
              <a:lnSpc>
                <a:spcPct val="90000"/>
              </a:lnSpc>
            </a:pPr>
            <a:r>
              <a:rPr lang="en-US" altLang="en-US" sz="2000" b="1">
                <a:solidFill>
                  <a:schemeClr val="folHlink"/>
                </a:solidFill>
                <a:effectLst/>
                <a:latin typeface="Courier New" panose="02070309020205020404" pitchFamily="49" charset="0"/>
              </a:rPr>
              <a:t>WORKING-STORAGE SECTION.</a:t>
            </a:r>
          </a:p>
          <a:p>
            <a:pPr>
              <a:lnSpc>
                <a:spcPct val="90000"/>
              </a:lnSpc>
            </a:pPr>
            <a:r>
              <a:rPr lang="en-US" altLang="en-US" sz="2000" b="1">
                <a:solidFill>
                  <a:schemeClr val="folHlink"/>
                </a:solidFill>
                <a:effectLst/>
                <a:latin typeface="Courier New" panose="02070309020205020404" pitchFamily="49" charset="0"/>
              </a:rPr>
              <a:t>01	StudentDetails.</a:t>
            </a:r>
            <a:r>
              <a:rPr lang="en-US" altLang="en-US" sz="2000" b="1">
                <a:effectLst/>
                <a:latin typeface="Courier New" panose="02070309020205020404" pitchFamily="49" charset="0"/>
              </a:rPr>
              <a:t>	</a:t>
            </a: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StudentName.</a:t>
            </a:r>
          </a:p>
          <a:p>
            <a:pPr>
              <a:lnSpc>
                <a:spcPct val="90000"/>
              </a:lnSpc>
            </a:pPr>
            <a:r>
              <a:rPr lang="en-US" altLang="en-US" sz="2000" b="1">
                <a:solidFill>
                  <a:schemeClr val="bg1"/>
                </a:solidFill>
                <a:effectLst>
                  <a:outerShdw blurRad="38100" dist="38100" dir="2700000" algn="tl">
                    <a:srgbClr val="000000"/>
                  </a:outerShdw>
                </a:effectLst>
                <a:latin typeface="Courier New" panose="02070309020205020404" pitchFamily="49" charset="0"/>
              </a:rPr>
              <a:t>		03 Surname		PIC X(8).</a:t>
            </a:r>
          </a:p>
          <a:p>
            <a:pPr>
              <a:lnSpc>
                <a:spcPct val="90000"/>
              </a:lnSpc>
            </a:pPr>
            <a:r>
              <a:rPr lang="en-US" altLang="en-US" sz="2000" b="1">
                <a:solidFill>
                  <a:schemeClr val="bg1"/>
                </a:solidFill>
                <a:effectLst>
                  <a:outerShdw blurRad="38100" dist="38100" dir="2700000" algn="tl">
                    <a:srgbClr val="000000"/>
                  </a:outerShdw>
                </a:effectLst>
                <a:latin typeface="Courier New" panose="02070309020205020404" pitchFamily="49" charset="0"/>
              </a:rPr>
              <a:t>		03 Initials		PIC XX.</a:t>
            </a:r>
            <a:endParaRPr lang="en-US" altLang="en-US" sz="2000" b="1">
              <a:solidFill>
                <a:srgbClr val="CF0E30"/>
              </a:solidFill>
              <a:effectLst>
                <a:outerShdw blurRad="38100" dist="38100" dir="2700000" algn="tl">
                  <a:srgbClr val="000000"/>
                </a:outerShdw>
              </a:effectLst>
              <a:latin typeface="Courier New" panose="02070309020205020404" pitchFamily="49" charset="0"/>
            </a:endParaRP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StudentId		PIC 9(7).</a:t>
            </a: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CourseCode		PIC X(4).</a:t>
            </a: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Grant			PIC 9(4).</a:t>
            </a:r>
          </a:p>
          <a:p>
            <a:pPr>
              <a:lnSpc>
                <a:spcPct val="90000"/>
              </a:lnSpc>
            </a:pPr>
            <a:r>
              <a:rPr lang="en-US" altLang="en-US" sz="2000" b="1">
                <a:solidFill>
                  <a:srgbClr val="CF0E30"/>
                </a:solidFill>
                <a:effectLst>
                  <a:outerShdw blurRad="38100" dist="38100" dir="2700000" algn="tl">
                    <a:srgbClr val="000000"/>
                  </a:outerShdw>
                </a:effectLst>
                <a:latin typeface="Courier New" panose="02070309020205020404" pitchFamily="49" charset="0"/>
              </a:rPr>
              <a:t>	02	Gender			PIC X.</a:t>
            </a:r>
          </a:p>
        </p:txBody>
      </p:sp>
      <p:sp>
        <p:nvSpPr>
          <p:cNvPr id="10276" name="Rectangle 36">
            <a:extLst>
              <a:ext uri="{FF2B5EF4-FFF2-40B4-BE49-F238E27FC236}">
                <a16:creationId xmlns:a16="http://schemas.microsoft.com/office/drawing/2014/main" id="{6004F187-DCBE-376E-54FD-25A3106C9089}"/>
              </a:ext>
            </a:extLst>
          </p:cNvPr>
          <p:cNvSpPr>
            <a:spLocks noChangeArrowheads="1"/>
          </p:cNvSpPr>
          <p:nvPr/>
        </p:nvSpPr>
        <p:spPr bwMode="auto">
          <a:xfrm>
            <a:off x="774700" y="5434013"/>
            <a:ext cx="7854950" cy="28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62000">
              <a:tabLst>
                <a:tab pos="3048000" algn="l"/>
                <a:tab pos="4667250" algn="l"/>
                <a:tab pos="6191250" algn="l"/>
                <a:tab pos="7143750" algn="l"/>
              </a:tabLst>
              <a:defRPr>
                <a:solidFill>
                  <a:schemeClr val="tx1"/>
                </a:solidFill>
                <a:latin typeface="Arial" panose="020B0604020202020204" pitchFamily="34" charset="0"/>
              </a:defRPr>
            </a:lvl1pPr>
            <a:lvl2pPr marL="571500" defTabSz="762000">
              <a:tabLst>
                <a:tab pos="3048000" algn="l"/>
                <a:tab pos="4667250" algn="l"/>
                <a:tab pos="6191250" algn="l"/>
                <a:tab pos="7143750" algn="l"/>
              </a:tabLst>
              <a:defRPr>
                <a:solidFill>
                  <a:schemeClr val="tx1"/>
                </a:solidFill>
                <a:latin typeface="Arial" panose="020B0604020202020204" pitchFamily="34" charset="0"/>
              </a:defRPr>
            </a:lvl2pPr>
            <a:lvl3pPr marL="1143000" defTabSz="762000">
              <a:tabLst>
                <a:tab pos="3048000" algn="l"/>
                <a:tab pos="4667250" algn="l"/>
                <a:tab pos="6191250" algn="l"/>
                <a:tab pos="7143750" algn="l"/>
              </a:tabLst>
              <a:defRPr>
                <a:solidFill>
                  <a:schemeClr val="tx1"/>
                </a:solidFill>
                <a:latin typeface="Arial" panose="020B0604020202020204" pitchFamily="34" charset="0"/>
              </a:defRPr>
            </a:lvl3pPr>
            <a:lvl4pPr marL="1714500" defTabSz="762000">
              <a:tabLst>
                <a:tab pos="3048000" algn="l"/>
                <a:tab pos="4667250" algn="l"/>
                <a:tab pos="6191250" algn="l"/>
                <a:tab pos="7143750" algn="l"/>
              </a:tabLst>
              <a:defRPr>
                <a:solidFill>
                  <a:schemeClr val="tx1"/>
                </a:solidFill>
                <a:latin typeface="Arial" panose="020B0604020202020204" pitchFamily="34" charset="0"/>
              </a:defRPr>
            </a:lvl4pPr>
            <a:lvl5pPr marL="2286000" defTabSz="762000">
              <a:tabLst>
                <a:tab pos="3048000" algn="l"/>
                <a:tab pos="4667250" algn="l"/>
                <a:tab pos="6191250" algn="l"/>
                <a:tab pos="7143750" algn="l"/>
              </a:tabLst>
              <a:defRPr>
                <a:solidFill>
                  <a:schemeClr val="tx1"/>
                </a:solidFill>
                <a:latin typeface="Arial" panose="020B0604020202020204" pitchFamily="34" charset="0"/>
              </a:defRPr>
            </a:lvl5pPr>
            <a:lvl6pPr marL="2743200" defTabSz="762000" fontAlgn="base">
              <a:spcBef>
                <a:spcPct val="0"/>
              </a:spcBef>
              <a:spcAft>
                <a:spcPct val="0"/>
              </a:spcAft>
              <a:tabLst>
                <a:tab pos="3048000" algn="l"/>
                <a:tab pos="4667250" algn="l"/>
                <a:tab pos="6191250" algn="l"/>
                <a:tab pos="7143750" algn="l"/>
              </a:tabLst>
              <a:defRPr>
                <a:solidFill>
                  <a:schemeClr val="tx1"/>
                </a:solidFill>
                <a:latin typeface="Arial" panose="020B0604020202020204" pitchFamily="34" charset="0"/>
              </a:defRPr>
            </a:lvl6pPr>
            <a:lvl7pPr marL="3200400" defTabSz="762000" fontAlgn="base">
              <a:spcBef>
                <a:spcPct val="0"/>
              </a:spcBef>
              <a:spcAft>
                <a:spcPct val="0"/>
              </a:spcAft>
              <a:tabLst>
                <a:tab pos="3048000" algn="l"/>
                <a:tab pos="4667250" algn="l"/>
                <a:tab pos="6191250" algn="l"/>
                <a:tab pos="7143750" algn="l"/>
              </a:tabLst>
              <a:defRPr>
                <a:solidFill>
                  <a:schemeClr val="tx1"/>
                </a:solidFill>
                <a:latin typeface="Arial" panose="020B0604020202020204" pitchFamily="34" charset="0"/>
              </a:defRPr>
            </a:lvl7pPr>
            <a:lvl8pPr marL="3657600" defTabSz="762000" fontAlgn="base">
              <a:spcBef>
                <a:spcPct val="0"/>
              </a:spcBef>
              <a:spcAft>
                <a:spcPct val="0"/>
              </a:spcAft>
              <a:tabLst>
                <a:tab pos="3048000" algn="l"/>
                <a:tab pos="4667250" algn="l"/>
                <a:tab pos="6191250" algn="l"/>
                <a:tab pos="7143750" algn="l"/>
              </a:tabLst>
              <a:defRPr>
                <a:solidFill>
                  <a:schemeClr val="tx1"/>
                </a:solidFill>
                <a:latin typeface="Arial" panose="020B0604020202020204" pitchFamily="34" charset="0"/>
              </a:defRPr>
            </a:lvl8pPr>
            <a:lvl9pPr marL="4114800" defTabSz="762000" fontAlgn="base">
              <a:spcBef>
                <a:spcPct val="0"/>
              </a:spcBef>
              <a:spcAft>
                <a:spcPct val="0"/>
              </a:spcAft>
              <a:tabLst>
                <a:tab pos="3048000" algn="l"/>
                <a:tab pos="4667250" algn="l"/>
                <a:tab pos="6191250" algn="l"/>
                <a:tab pos="7143750" algn="l"/>
              </a:tabLst>
              <a:defRPr>
                <a:solidFill>
                  <a:schemeClr val="tx1"/>
                </a:solidFill>
                <a:latin typeface="Arial" panose="020B0604020202020204" pitchFamily="34" charset="0"/>
              </a:defRPr>
            </a:lvl9pPr>
          </a:lstStyle>
          <a:p>
            <a:pPr>
              <a:lnSpc>
                <a:spcPct val="103000"/>
              </a:lnSpc>
              <a:spcAft>
                <a:spcPct val="52000"/>
              </a:spcAft>
            </a:pPr>
            <a:r>
              <a:rPr lang="en-US" altLang="en-US" b="1">
                <a:solidFill>
                  <a:srgbClr val="FC0128"/>
                </a:solidFill>
                <a:effectLst/>
              </a:rPr>
              <a:t>StudentName	StudentId	CourseCode	Grant    Gender</a:t>
            </a:r>
          </a:p>
        </p:txBody>
      </p:sp>
      <p:sp>
        <p:nvSpPr>
          <p:cNvPr id="10277" name="Rectangle 37">
            <a:extLst>
              <a:ext uri="{FF2B5EF4-FFF2-40B4-BE49-F238E27FC236}">
                <a16:creationId xmlns:a16="http://schemas.microsoft.com/office/drawing/2014/main" id="{74B7FDA4-F9E4-DF22-56C0-6994344F606E}"/>
              </a:ext>
            </a:extLst>
          </p:cNvPr>
          <p:cNvSpPr>
            <a:spLocks noGrp="1" noChangeArrowheads="1"/>
          </p:cNvSpPr>
          <p:nvPr>
            <p:ph type="title"/>
          </p:nvPr>
        </p:nvSpPr>
        <p:spPr>
          <a:xfrm>
            <a:off x="2730500" y="133350"/>
            <a:ext cx="3800475" cy="476250"/>
          </a:xfrm>
          <a:noFill/>
          <a:ln/>
        </p:spPr>
        <p:txBody>
          <a:bodyPr/>
          <a:lstStyle/>
          <a:p>
            <a:r>
              <a:rPr lang="en-US" altLang="en-US"/>
              <a:t>Group Items/Records</a:t>
            </a:r>
          </a:p>
        </p:txBody>
      </p:sp>
      <p:sp>
        <p:nvSpPr>
          <p:cNvPr id="10278" name="Line 38">
            <a:extLst>
              <a:ext uri="{FF2B5EF4-FFF2-40B4-BE49-F238E27FC236}">
                <a16:creationId xmlns:a16="http://schemas.microsoft.com/office/drawing/2014/main" id="{2125AE32-45B6-1AFA-DA33-F34D42A92158}"/>
              </a:ext>
            </a:extLst>
          </p:cNvPr>
          <p:cNvSpPr>
            <a:spLocks noChangeShapeType="1"/>
          </p:cNvSpPr>
          <p:nvPr/>
        </p:nvSpPr>
        <p:spPr bwMode="auto">
          <a:xfrm>
            <a:off x="7934325" y="4910138"/>
            <a:ext cx="0" cy="404812"/>
          </a:xfrm>
          <a:prstGeom prst="line">
            <a:avLst/>
          </a:prstGeom>
          <a:noFill/>
          <a:ln w="50800">
            <a:solidFill>
              <a:srgbClr val="CF0E3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D72C6967-AE5F-F55F-25F4-42714E53DF80}"/>
              </a:ext>
            </a:extLst>
          </p:cNvPr>
          <p:cNvSpPr>
            <a:spLocks noGrp="1" noChangeArrowheads="1"/>
          </p:cNvSpPr>
          <p:nvPr>
            <p:ph type="title"/>
          </p:nvPr>
        </p:nvSpPr>
        <p:spPr>
          <a:xfrm>
            <a:off x="998538" y="131763"/>
            <a:ext cx="7199312" cy="476250"/>
          </a:xfrm>
          <a:noFill/>
          <a:ln/>
        </p:spPr>
        <p:txBody>
          <a:bodyPr/>
          <a:lstStyle/>
          <a:p>
            <a:r>
              <a:rPr lang="en-US" altLang="en-US"/>
              <a:t>LEVEL Numbers express DATA hierarchy</a:t>
            </a:r>
          </a:p>
        </p:txBody>
      </p:sp>
      <p:sp>
        <p:nvSpPr>
          <p:cNvPr id="12291" name="Rectangle 3">
            <a:extLst>
              <a:ext uri="{FF2B5EF4-FFF2-40B4-BE49-F238E27FC236}">
                <a16:creationId xmlns:a16="http://schemas.microsoft.com/office/drawing/2014/main" id="{6222954D-6665-4261-DE27-5CACC6BD4220}"/>
              </a:ext>
            </a:extLst>
          </p:cNvPr>
          <p:cNvSpPr>
            <a:spLocks noGrp="1" noChangeArrowheads="1"/>
          </p:cNvSpPr>
          <p:nvPr>
            <p:ph type="body" idx="1"/>
          </p:nvPr>
        </p:nvSpPr>
        <p:spPr>
          <a:xfrm>
            <a:off x="423863" y="638175"/>
            <a:ext cx="8148637" cy="4865688"/>
          </a:xfrm>
          <a:noFill/>
          <a:ln/>
        </p:spPr>
        <p:txBody>
          <a:bodyPr lIns="0" tIns="152400" rIns="0" bIns="152400"/>
          <a:lstStyle/>
          <a:p>
            <a:pPr>
              <a:lnSpc>
                <a:spcPct val="85000"/>
              </a:lnSpc>
              <a:spcBef>
                <a:spcPct val="55000"/>
              </a:spcBef>
            </a:pPr>
            <a:r>
              <a:rPr lang="en-US" altLang="en-US"/>
              <a:t>In COBOL, </a:t>
            </a:r>
            <a:r>
              <a:rPr lang="en-US" altLang="en-US">
                <a:solidFill>
                  <a:schemeClr val="hlink"/>
                </a:solidFill>
              </a:rPr>
              <a:t>level numbers</a:t>
            </a:r>
            <a:r>
              <a:rPr lang="en-US" altLang="en-US"/>
              <a:t> are used to decompose a structure into it’s constituent parts. </a:t>
            </a:r>
          </a:p>
          <a:p>
            <a:pPr>
              <a:lnSpc>
                <a:spcPct val="85000"/>
              </a:lnSpc>
              <a:spcBef>
                <a:spcPct val="55000"/>
              </a:spcBef>
            </a:pPr>
            <a:r>
              <a:rPr lang="en-US" altLang="en-US"/>
              <a:t>In this hierarchical structure the higher the level number, the lower the item is in the hierarchy. At the lowest level the data is completely atomic.</a:t>
            </a:r>
          </a:p>
          <a:p>
            <a:pPr>
              <a:lnSpc>
                <a:spcPct val="85000"/>
              </a:lnSpc>
              <a:spcBef>
                <a:spcPct val="55000"/>
              </a:spcBef>
            </a:pPr>
            <a:r>
              <a:rPr lang="en-US" altLang="en-US"/>
              <a:t>The level numbers </a:t>
            </a:r>
            <a:r>
              <a:rPr lang="en-US" altLang="en-US">
                <a:solidFill>
                  <a:schemeClr val="hlink"/>
                </a:solidFill>
              </a:rPr>
              <a:t>01</a:t>
            </a:r>
            <a:r>
              <a:rPr lang="en-US" altLang="en-US"/>
              <a:t> through </a:t>
            </a:r>
            <a:r>
              <a:rPr lang="en-US" altLang="en-US">
                <a:solidFill>
                  <a:schemeClr val="hlink"/>
                </a:solidFill>
              </a:rPr>
              <a:t>49 </a:t>
            </a:r>
            <a:r>
              <a:rPr lang="en-US" altLang="en-US"/>
              <a:t>are general level numbers but there are also special level numbers such as 66, 77 and </a:t>
            </a:r>
            <a:r>
              <a:rPr lang="en-US" altLang="en-US">
                <a:solidFill>
                  <a:schemeClr val="hlink"/>
                </a:solidFill>
              </a:rPr>
              <a:t>88</a:t>
            </a:r>
            <a:r>
              <a:rPr lang="en-US" altLang="en-US"/>
              <a:t>.</a:t>
            </a:r>
          </a:p>
          <a:p>
            <a:pPr>
              <a:lnSpc>
                <a:spcPct val="85000"/>
              </a:lnSpc>
              <a:spcBef>
                <a:spcPct val="55000"/>
              </a:spcBef>
            </a:pPr>
            <a:r>
              <a:rPr lang="en-US" altLang="en-US"/>
              <a:t>In a hierarchical data description what is important is the </a:t>
            </a:r>
            <a:r>
              <a:rPr lang="en-US" altLang="en-US">
                <a:solidFill>
                  <a:schemeClr val="hlink"/>
                </a:solidFill>
              </a:rPr>
              <a:t>relationship</a:t>
            </a:r>
            <a:r>
              <a:rPr lang="en-US" altLang="en-US"/>
              <a:t> of the level numbers to one another, not the actual level numbers used.</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wipe(left)">
                                      <p:cBhvr>
                                        <p:cTn id="7" dur="500"/>
                                        <p:tgtEl>
                                          <p:spTgt spid="12291">
                                            <p:txEl>
                                              <p:pRg st="0" end="0"/>
                                            </p:txEl>
                                          </p:spTgt>
                                        </p:tgtEl>
                                      </p:cBhvr>
                                    </p:animEffect>
                                  </p:childTnLst>
                                  <p:subTnLst>
                                    <p:animClr clrSpc="rgb" dir="cw">
                                      <p:cBhvr override="childStyle">
                                        <p:cTn dur="1" fill="hold" display="0" masterRel="nextClick" afterEffect="1"/>
                                        <p:tgtEl>
                                          <p:spTgt spid="12291">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wipe(left)">
                                      <p:cBhvr>
                                        <p:cTn id="12" dur="500"/>
                                        <p:tgtEl>
                                          <p:spTgt spid="12291">
                                            <p:txEl>
                                              <p:pRg st="1" end="1"/>
                                            </p:txEl>
                                          </p:spTgt>
                                        </p:tgtEl>
                                      </p:cBhvr>
                                    </p:animEffect>
                                  </p:childTnLst>
                                  <p:subTnLst>
                                    <p:animClr clrSpc="rgb" dir="cw">
                                      <p:cBhvr override="childStyle">
                                        <p:cTn dur="1" fill="hold" display="0" masterRel="nextClick" afterEffect="1"/>
                                        <p:tgtEl>
                                          <p:spTgt spid="12291">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wipe(left)">
                                      <p:cBhvr>
                                        <p:cTn id="17" dur="500"/>
                                        <p:tgtEl>
                                          <p:spTgt spid="12291">
                                            <p:txEl>
                                              <p:pRg st="2" end="2"/>
                                            </p:txEl>
                                          </p:spTgt>
                                        </p:tgtEl>
                                      </p:cBhvr>
                                    </p:animEffect>
                                  </p:childTnLst>
                                  <p:subTnLst>
                                    <p:animClr clrSpc="rgb" dir="cw">
                                      <p:cBhvr override="childStyle">
                                        <p:cTn dur="1" fill="hold" display="0" masterRel="nextClick" afterEffect="1"/>
                                        <p:tgtEl>
                                          <p:spTgt spid="12291">
                                            <p:txEl>
                                              <p:pRg st="2" end="2"/>
                                            </p:txEl>
                                          </p:spTgt>
                                        </p:tgtEl>
                                        <p:attrNameLst>
                                          <p:attrName>ppt_c</p:attrName>
                                        </p:attrNameLst>
                                      </p:cBhvr>
                                      <p:to>
                                        <a:schemeClr val="accent1"/>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wipe(left)">
                                      <p:cBhvr>
                                        <p:cTn id="22" dur="500"/>
                                        <p:tgtEl>
                                          <p:spTgt spid="12291">
                                            <p:txEl>
                                              <p:pRg st="3" end="3"/>
                                            </p:txEl>
                                          </p:spTgt>
                                        </p:tgtEl>
                                      </p:cBhvr>
                                    </p:animEffect>
                                  </p:childTnLst>
                                  <p:subTnLst>
                                    <p:animClr clrSpc="rgb" dir="cw">
                                      <p:cBhvr override="childStyle">
                                        <p:cTn dur="1" fill="hold" display="0" masterRel="nextClick" afterEffect="1"/>
                                        <p:tgtEl>
                                          <p:spTgt spid="12291">
                                            <p:txEl>
                                              <p:pRg st="3" end="3"/>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4DDC65F2-E2A1-FBAB-EBCC-1E7D9ED055F8}"/>
              </a:ext>
            </a:extLst>
          </p:cNvPr>
          <p:cNvSpPr>
            <a:spLocks noGrp="1" noChangeArrowheads="1"/>
          </p:cNvSpPr>
          <p:nvPr>
            <p:ph type="title"/>
          </p:nvPr>
        </p:nvSpPr>
        <p:spPr>
          <a:xfrm>
            <a:off x="998538" y="131763"/>
            <a:ext cx="7199312" cy="476250"/>
          </a:xfrm>
          <a:noFill/>
          <a:ln/>
        </p:spPr>
        <p:txBody>
          <a:bodyPr/>
          <a:lstStyle/>
          <a:p>
            <a:r>
              <a:rPr lang="en-US" altLang="en-US"/>
              <a:t>LEVEL Numbers express DATA hierarchy</a:t>
            </a:r>
          </a:p>
        </p:txBody>
      </p:sp>
      <p:sp>
        <p:nvSpPr>
          <p:cNvPr id="14339" name="Rectangle 3">
            <a:extLst>
              <a:ext uri="{FF2B5EF4-FFF2-40B4-BE49-F238E27FC236}">
                <a16:creationId xmlns:a16="http://schemas.microsoft.com/office/drawing/2014/main" id="{98D5294D-7D07-35B4-AF88-FA1BA16B5414}"/>
              </a:ext>
            </a:extLst>
          </p:cNvPr>
          <p:cNvSpPr>
            <a:spLocks noGrp="1" noChangeArrowheads="1"/>
          </p:cNvSpPr>
          <p:nvPr>
            <p:ph type="body" idx="1"/>
          </p:nvPr>
        </p:nvSpPr>
        <p:spPr>
          <a:xfrm>
            <a:off x="423863" y="638175"/>
            <a:ext cx="8148637" cy="4865688"/>
          </a:xfrm>
          <a:noFill/>
          <a:ln/>
        </p:spPr>
        <p:txBody>
          <a:bodyPr lIns="0" tIns="152400" rIns="0" bIns="152400"/>
          <a:lstStyle/>
          <a:p>
            <a:pPr>
              <a:lnSpc>
                <a:spcPct val="85000"/>
              </a:lnSpc>
              <a:spcBef>
                <a:spcPct val="55000"/>
              </a:spcBef>
            </a:pPr>
            <a:r>
              <a:rPr lang="en-US" altLang="en-US">
                <a:solidFill>
                  <a:schemeClr val="accent1"/>
                </a:solidFill>
              </a:rPr>
              <a:t>In COBOL, level numbers are used to decompose a structure into it’s constituent parts. </a:t>
            </a:r>
          </a:p>
          <a:p>
            <a:pPr>
              <a:lnSpc>
                <a:spcPct val="85000"/>
              </a:lnSpc>
              <a:spcBef>
                <a:spcPct val="55000"/>
              </a:spcBef>
            </a:pPr>
            <a:r>
              <a:rPr lang="en-US" altLang="en-US">
                <a:solidFill>
                  <a:schemeClr val="accent1"/>
                </a:solidFill>
              </a:rPr>
              <a:t>In this hierarchical structure the higher the level number, the lower the item is in the hierarchy. At the lowest level the data is completely atomic.</a:t>
            </a:r>
          </a:p>
          <a:p>
            <a:pPr>
              <a:lnSpc>
                <a:spcPct val="85000"/>
              </a:lnSpc>
              <a:spcBef>
                <a:spcPct val="55000"/>
              </a:spcBef>
            </a:pPr>
            <a:r>
              <a:rPr lang="en-US" altLang="en-US">
                <a:solidFill>
                  <a:schemeClr val="accent1"/>
                </a:solidFill>
              </a:rPr>
              <a:t>The level numbers 01 through 49 are general level numbers but there are also special level numbers such as 66, 77 and 88.</a:t>
            </a:r>
          </a:p>
          <a:p>
            <a:pPr>
              <a:lnSpc>
                <a:spcPct val="85000"/>
              </a:lnSpc>
              <a:spcBef>
                <a:spcPct val="55000"/>
              </a:spcBef>
            </a:pPr>
            <a:r>
              <a:rPr lang="en-US" altLang="en-US">
                <a:solidFill>
                  <a:schemeClr val="accent1"/>
                </a:solidFill>
              </a:rPr>
              <a:t>In a hierarchical data description what is important is the relationship of the level numbers to one another, not the actual level numbers used.</a:t>
            </a:r>
          </a:p>
        </p:txBody>
      </p:sp>
      <p:sp>
        <p:nvSpPr>
          <p:cNvPr id="14340" name="Rectangle 4">
            <a:extLst>
              <a:ext uri="{FF2B5EF4-FFF2-40B4-BE49-F238E27FC236}">
                <a16:creationId xmlns:a16="http://schemas.microsoft.com/office/drawing/2014/main" id="{E187B037-500D-BA7D-CD9F-BBD9932B2D6F}"/>
              </a:ext>
            </a:extLst>
          </p:cNvPr>
          <p:cNvSpPr>
            <a:spLocks noChangeArrowheads="1"/>
          </p:cNvSpPr>
          <p:nvPr/>
        </p:nvSpPr>
        <p:spPr bwMode="auto">
          <a:xfrm>
            <a:off x="560388" y="4953000"/>
            <a:ext cx="3770312" cy="1666875"/>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lIns="92075" tIns="46038" rIns="92075" bIns="46038">
            <a:spAutoFit/>
          </a:bodyPr>
          <a:lstStyle>
            <a:lvl1pPr defTabSz="762000">
              <a:tabLst>
                <a:tab pos="381000" algn="l"/>
                <a:tab pos="762000" algn="l"/>
                <a:tab pos="2476500" algn="l"/>
              </a:tabLst>
              <a:defRPr>
                <a:solidFill>
                  <a:schemeClr val="tx1"/>
                </a:solidFill>
                <a:latin typeface="Arial" panose="020B0604020202020204" pitchFamily="34" charset="0"/>
              </a:defRPr>
            </a:lvl1pPr>
            <a:lvl2pPr marL="381000" indent="190500" defTabSz="762000">
              <a:tabLst>
                <a:tab pos="381000" algn="l"/>
                <a:tab pos="762000" algn="l"/>
                <a:tab pos="2476500" algn="l"/>
              </a:tabLst>
              <a:defRPr>
                <a:solidFill>
                  <a:schemeClr val="tx1"/>
                </a:solidFill>
                <a:latin typeface="Arial" panose="020B0604020202020204" pitchFamily="34" charset="0"/>
              </a:defRPr>
            </a:lvl2pPr>
            <a:lvl3pPr marL="1143000" defTabSz="762000">
              <a:tabLst>
                <a:tab pos="381000" algn="l"/>
                <a:tab pos="762000" algn="l"/>
                <a:tab pos="2476500" algn="l"/>
              </a:tabLst>
              <a:defRPr>
                <a:solidFill>
                  <a:schemeClr val="tx1"/>
                </a:solidFill>
                <a:latin typeface="Arial" panose="020B0604020202020204" pitchFamily="34" charset="0"/>
              </a:defRPr>
            </a:lvl3pPr>
            <a:lvl4pPr marL="1714500" defTabSz="762000">
              <a:tabLst>
                <a:tab pos="381000" algn="l"/>
                <a:tab pos="762000" algn="l"/>
                <a:tab pos="2476500" algn="l"/>
              </a:tabLst>
              <a:defRPr>
                <a:solidFill>
                  <a:schemeClr val="tx1"/>
                </a:solidFill>
                <a:latin typeface="Arial" panose="020B0604020202020204" pitchFamily="34" charset="0"/>
              </a:defRPr>
            </a:lvl4pPr>
            <a:lvl5pPr marL="2286000" defTabSz="762000">
              <a:tabLst>
                <a:tab pos="381000" algn="l"/>
                <a:tab pos="762000" algn="l"/>
                <a:tab pos="2476500" algn="l"/>
              </a:tabLst>
              <a:defRPr>
                <a:solidFill>
                  <a:schemeClr val="tx1"/>
                </a:solidFill>
                <a:latin typeface="Arial" panose="020B0604020202020204" pitchFamily="34" charset="0"/>
              </a:defRPr>
            </a:lvl5pPr>
            <a:lvl6pPr marL="2743200" defTabSz="762000" fontAlgn="base">
              <a:spcBef>
                <a:spcPct val="0"/>
              </a:spcBef>
              <a:spcAft>
                <a:spcPct val="0"/>
              </a:spcAft>
              <a:tabLst>
                <a:tab pos="381000" algn="l"/>
                <a:tab pos="762000" algn="l"/>
                <a:tab pos="2476500" algn="l"/>
              </a:tabLst>
              <a:defRPr>
                <a:solidFill>
                  <a:schemeClr val="tx1"/>
                </a:solidFill>
                <a:latin typeface="Arial" panose="020B0604020202020204" pitchFamily="34" charset="0"/>
              </a:defRPr>
            </a:lvl6pPr>
            <a:lvl7pPr marL="3200400" defTabSz="762000" fontAlgn="base">
              <a:spcBef>
                <a:spcPct val="0"/>
              </a:spcBef>
              <a:spcAft>
                <a:spcPct val="0"/>
              </a:spcAft>
              <a:tabLst>
                <a:tab pos="381000" algn="l"/>
                <a:tab pos="762000" algn="l"/>
                <a:tab pos="2476500" algn="l"/>
              </a:tabLst>
              <a:defRPr>
                <a:solidFill>
                  <a:schemeClr val="tx1"/>
                </a:solidFill>
                <a:latin typeface="Arial" panose="020B0604020202020204" pitchFamily="34" charset="0"/>
              </a:defRPr>
            </a:lvl7pPr>
            <a:lvl8pPr marL="3657600" defTabSz="762000" fontAlgn="base">
              <a:spcBef>
                <a:spcPct val="0"/>
              </a:spcBef>
              <a:spcAft>
                <a:spcPct val="0"/>
              </a:spcAft>
              <a:tabLst>
                <a:tab pos="381000" algn="l"/>
                <a:tab pos="762000" algn="l"/>
                <a:tab pos="2476500" algn="l"/>
              </a:tabLst>
              <a:defRPr>
                <a:solidFill>
                  <a:schemeClr val="tx1"/>
                </a:solidFill>
                <a:latin typeface="Arial" panose="020B0604020202020204" pitchFamily="34" charset="0"/>
              </a:defRPr>
            </a:lvl8pPr>
            <a:lvl9pPr marL="4114800" defTabSz="762000" fontAlgn="base">
              <a:spcBef>
                <a:spcPct val="0"/>
              </a:spcBef>
              <a:spcAft>
                <a:spcPct val="0"/>
              </a:spcAft>
              <a:tabLst>
                <a:tab pos="381000" algn="l"/>
                <a:tab pos="762000" algn="l"/>
                <a:tab pos="2476500" algn="l"/>
              </a:tabLst>
              <a:defRPr>
                <a:solidFill>
                  <a:schemeClr val="tx1"/>
                </a:solidFill>
                <a:latin typeface="Arial" panose="020B0604020202020204" pitchFamily="34" charset="0"/>
              </a:defRPr>
            </a:lvl9pPr>
          </a:lstStyle>
          <a:p>
            <a:pPr>
              <a:lnSpc>
                <a:spcPct val="80000"/>
              </a:lnSpc>
            </a:pPr>
            <a:r>
              <a:rPr lang="en-US" altLang="en-US" sz="1600" b="1">
                <a:solidFill>
                  <a:schemeClr val="folHlink"/>
                </a:solidFill>
                <a:effectLst/>
                <a:latin typeface="Courier New" panose="02070309020205020404" pitchFamily="49" charset="0"/>
              </a:rPr>
              <a:t>01	StudentDetails.	</a:t>
            </a:r>
          </a:p>
          <a:p>
            <a:pPr>
              <a:lnSpc>
                <a:spcPct val="80000"/>
              </a:lnSpc>
            </a:pPr>
            <a:r>
              <a:rPr lang="en-US" altLang="en-US" sz="1600" b="1">
                <a:solidFill>
                  <a:schemeClr val="folHlink"/>
                </a:solidFill>
                <a:effectLst/>
                <a:latin typeface="Courier New" panose="02070309020205020404" pitchFamily="49" charset="0"/>
              </a:rPr>
              <a:t>	02	StudentName.</a:t>
            </a:r>
          </a:p>
          <a:p>
            <a:pPr>
              <a:lnSpc>
                <a:spcPct val="80000"/>
              </a:lnSpc>
            </a:pPr>
            <a:r>
              <a:rPr lang="en-US" altLang="en-US" sz="1600" b="1">
                <a:solidFill>
                  <a:schemeClr val="folHlink"/>
                </a:solidFill>
                <a:effectLst/>
                <a:latin typeface="Courier New" panose="02070309020205020404" pitchFamily="49" charset="0"/>
              </a:rPr>
              <a:t>		03 Surname	PIC X(8).</a:t>
            </a:r>
          </a:p>
          <a:p>
            <a:pPr>
              <a:lnSpc>
                <a:spcPct val="80000"/>
              </a:lnSpc>
            </a:pPr>
            <a:r>
              <a:rPr lang="en-US" altLang="en-US" sz="1600" b="1">
                <a:solidFill>
                  <a:schemeClr val="folHlink"/>
                </a:solidFill>
                <a:effectLst/>
                <a:latin typeface="Courier New" panose="02070309020205020404" pitchFamily="49" charset="0"/>
              </a:rPr>
              <a:t>		03 Initials	PIC XX.</a:t>
            </a:r>
          </a:p>
          <a:p>
            <a:pPr>
              <a:lnSpc>
                <a:spcPct val="80000"/>
              </a:lnSpc>
            </a:pPr>
            <a:r>
              <a:rPr lang="en-US" altLang="en-US" sz="1600" b="1">
                <a:solidFill>
                  <a:schemeClr val="folHlink"/>
                </a:solidFill>
                <a:effectLst/>
                <a:latin typeface="Courier New" panose="02070309020205020404" pitchFamily="49" charset="0"/>
              </a:rPr>
              <a:t>	02	StudentId	PIC 9(7).</a:t>
            </a:r>
          </a:p>
          <a:p>
            <a:pPr>
              <a:lnSpc>
                <a:spcPct val="80000"/>
              </a:lnSpc>
            </a:pPr>
            <a:r>
              <a:rPr lang="en-US" altLang="en-US" sz="1600" b="1">
                <a:solidFill>
                  <a:schemeClr val="folHlink"/>
                </a:solidFill>
                <a:effectLst/>
                <a:latin typeface="Courier New" panose="02070309020205020404" pitchFamily="49" charset="0"/>
              </a:rPr>
              <a:t>	02	CourseCode	PIC X(4).</a:t>
            </a:r>
          </a:p>
          <a:p>
            <a:pPr>
              <a:lnSpc>
                <a:spcPct val="80000"/>
              </a:lnSpc>
            </a:pPr>
            <a:r>
              <a:rPr lang="en-US" altLang="en-US" sz="1600" b="1">
                <a:solidFill>
                  <a:schemeClr val="folHlink"/>
                </a:solidFill>
                <a:effectLst/>
                <a:latin typeface="Courier New" panose="02070309020205020404" pitchFamily="49" charset="0"/>
              </a:rPr>
              <a:t>	02	Grant	PIC 9(4).</a:t>
            </a:r>
          </a:p>
          <a:p>
            <a:pPr>
              <a:lnSpc>
                <a:spcPct val="80000"/>
              </a:lnSpc>
            </a:pPr>
            <a:r>
              <a:rPr lang="en-US" altLang="en-US" sz="1600" b="1">
                <a:solidFill>
                  <a:schemeClr val="folHlink"/>
                </a:solidFill>
                <a:effectLst/>
                <a:latin typeface="Courier New" panose="02070309020205020404" pitchFamily="49" charset="0"/>
              </a:rPr>
              <a:t>	02	Gender	PIC X.</a:t>
            </a:r>
          </a:p>
        </p:txBody>
      </p:sp>
      <p:sp>
        <p:nvSpPr>
          <p:cNvPr id="14341" name="Rectangle 5">
            <a:extLst>
              <a:ext uri="{FF2B5EF4-FFF2-40B4-BE49-F238E27FC236}">
                <a16:creationId xmlns:a16="http://schemas.microsoft.com/office/drawing/2014/main" id="{4C57C4FC-F398-35D9-036A-098E59F8C41E}"/>
              </a:ext>
            </a:extLst>
          </p:cNvPr>
          <p:cNvSpPr>
            <a:spLocks noChangeArrowheads="1"/>
          </p:cNvSpPr>
          <p:nvPr/>
        </p:nvSpPr>
        <p:spPr bwMode="auto">
          <a:xfrm>
            <a:off x="4948238" y="4948238"/>
            <a:ext cx="3770312" cy="1666875"/>
          </a:xfrm>
          <a:prstGeom prst="rect">
            <a:avLst/>
          </a:prstGeom>
          <a:solidFill>
            <a:schemeClr val="accent1"/>
          </a:solidFill>
          <a:ln w="12700">
            <a:solidFill>
              <a:schemeClr val="folHlink"/>
            </a:solidFill>
            <a:miter lim="800000"/>
            <a:headEnd/>
            <a:tailEnd/>
          </a:ln>
          <a:effectLst>
            <a:outerShdw dist="143684" dir="2700000" algn="ctr" rotWithShape="0">
              <a:schemeClr val="bg2">
                <a:alpha val="50000"/>
              </a:schemeClr>
            </a:outerShdw>
          </a:effectLst>
        </p:spPr>
        <p:txBody>
          <a:bodyPr wrap="none" lIns="92075" tIns="46038" rIns="92075" bIns="46038">
            <a:spAutoFit/>
          </a:bodyPr>
          <a:lstStyle>
            <a:lvl1pPr defTabSz="762000">
              <a:tabLst>
                <a:tab pos="381000" algn="l"/>
                <a:tab pos="762000" algn="l"/>
                <a:tab pos="2476500" algn="l"/>
              </a:tabLst>
              <a:defRPr>
                <a:solidFill>
                  <a:schemeClr val="tx1"/>
                </a:solidFill>
                <a:latin typeface="Arial" panose="020B0604020202020204" pitchFamily="34" charset="0"/>
              </a:defRPr>
            </a:lvl1pPr>
            <a:lvl2pPr marL="381000" indent="190500" defTabSz="762000">
              <a:tabLst>
                <a:tab pos="381000" algn="l"/>
                <a:tab pos="762000" algn="l"/>
                <a:tab pos="2476500" algn="l"/>
              </a:tabLst>
              <a:defRPr>
                <a:solidFill>
                  <a:schemeClr val="tx1"/>
                </a:solidFill>
                <a:latin typeface="Arial" panose="020B0604020202020204" pitchFamily="34" charset="0"/>
              </a:defRPr>
            </a:lvl2pPr>
            <a:lvl3pPr marL="1143000" defTabSz="762000">
              <a:tabLst>
                <a:tab pos="381000" algn="l"/>
                <a:tab pos="762000" algn="l"/>
                <a:tab pos="2476500" algn="l"/>
              </a:tabLst>
              <a:defRPr>
                <a:solidFill>
                  <a:schemeClr val="tx1"/>
                </a:solidFill>
                <a:latin typeface="Arial" panose="020B0604020202020204" pitchFamily="34" charset="0"/>
              </a:defRPr>
            </a:lvl3pPr>
            <a:lvl4pPr marL="1714500" defTabSz="762000">
              <a:tabLst>
                <a:tab pos="381000" algn="l"/>
                <a:tab pos="762000" algn="l"/>
                <a:tab pos="2476500" algn="l"/>
              </a:tabLst>
              <a:defRPr>
                <a:solidFill>
                  <a:schemeClr val="tx1"/>
                </a:solidFill>
                <a:latin typeface="Arial" panose="020B0604020202020204" pitchFamily="34" charset="0"/>
              </a:defRPr>
            </a:lvl4pPr>
            <a:lvl5pPr marL="2286000" defTabSz="762000">
              <a:tabLst>
                <a:tab pos="381000" algn="l"/>
                <a:tab pos="762000" algn="l"/>
                <a:tab pos="2476500" algn="l"/>
              </a:tabLst>
              <a:defRPr>
                <a:solidFill>
                  <a:schemeClr val="tx1"/>
                </a:solidFill>
                <a:latin typeface="Arial" panose="020B0604020202020204" pitchFamily="34" charset="0"/>
              </a:defRPr>
            </a:lvl5pPr>
            <a:lvl6pPr marL="2743200" defTabSz="762000" fontAlgn="base">
              <a:spcBef>
                <a:spcPct val="0"/>
              </a:spcBef>
              <a:spcAft>
                <a:spcPct val="0"/>
              </a:spcAft>
              <a:tabLst>
                <a:tab pos="381000" algn="l"/>
                <a:tab pos="762000" algn="l"/>
                <a:tab pos="2476500" algn="l"/>
              </a:tabLst>
              <a:defRPr>
                <a:solidFill>
                  <a:schemeClr val="tx1"/>
                </a:solidFill>
                <a:latin typeface="Arial" panose="020B0604020202020204" pitchFamily="34" charset="0"/>
              </a:defRPr>
            </a:lvl6pPr>
            <a:lvl7pPr marL="3200400" defTabSz="762000" fontAlgn="base">
              <a:spcBef>
                <a:spcPct val="0"/>
              </a:spcBef>
              <a:spcAft>
                <a:spcPct val="0"/>
              </a:spcAft>
              <a:tabLst>
                <a:tab pos="381000" algn="l"/>
                <a:tab pos="762000" algn="l"/>
                <a:tab pos="2476500" algn="l"/>
              </a:tabLst>
              <a:defRPr>
                <a:solidFill>
                  <a:schemeClr val="tx1"/>
                </a:solidFill>
                <a:latin typeface="Arial" panose="020B0604020202020204" pitchFamily="34" charset="0"/>
              </a:defRPr>
            </a:lvl7pPr>
            <a:lvl8pPr marL="3657600" defTabSz="762000" fontAlgn="base">
              <a:spcBef>
                <a:spcPct val="0"/>
              </a:spcBef>
              <a:spcAft>
                <a:spcPct val="0"/>
              </a:spcAft>
              <a:tabLst>
                <a:tab pos="381000" algn="l"/>
                <a:tab pos="762000" algn="l"/>
                <a:tab pos="2476500" algn="l"/>
              </a:tabLst>
              <a:defRPr>
                <a:solidFill>
                  <a:schemeClr val="tx1"/>
                </a:solidFill>
                <a:latin typeface="Arial" panose="020B0604020202020204" pitchFamily="34" charset="0"/>
              </a:defRPr>
            </a:lvl8pPr>
            <a:lvl9pPr marL="4114800" defTabSz="762000" fontAlgn="base">
              <a:spcBef>
                <a:spcPct val="0"/>
              </a:spcBef>
              <a:spcAft>
                <a:spcPct val="0"/>
              </a:spcAft>
              <a:tabLst>
                <a:tab pos="381000" algn="l"/>
                <a:tab pos="762000" algn="l"/>
                <a:tab pos="2476500" algn="l"/>
              </a:tabLst>
              <a:defRPr>
                <a:solidFill>
                  <a:schemeClr val="tx1"/>
                </a:solidFill>
                <a:latin typeface="Arial" panose="020B0604020202020204" pitchFamily="34" charset="0"/>
              </a:defRPr>
            </a:lvl9pPr>
          </a:lstStyle>
          <a:p>
            <a:pPr>
              <a:lnSpc>
                <a:spcPct val="80000"/>
              </a:lnSpc>
            </a:pPr>
            <a:r>
              <a:rPr lang="en-US" altLang="en-US" sz="1600" b="1">
                <a:solidFill>
                  <a:schemeClr val="folHlink"/>
                </a:solidFill>
                <a:effectLst/>
                <a:latin typeface="Courier New" panose="02070309020205020404" pitchFamily="49" charset="0"/>
              </a:rPr>
              <a:t>01	StudentDetails.	</a:t>
            </a:r>
          </a:p>
          <a:p>
            <a:pPr>
              <a:lnSpc>
                <a:spcPct val="80000"/>
              </a:lnSpc>
            </a:pPr>
            <a:r>
              <a:rPr lang="en-US" altLang="en-US" sz="1600" b="1">
                <a:solidFill>
                  <a:schemeClr val="folHlink"/>
                </a:solidFill>
                <a:effectLst/>
                <a:latin typeface="Courier New" panose="02070309020205020404" pitchFamily="49" charset="0"/>
              </a:rPr>
              <a:t>	05	StudentName.</a:t>
            </a:r>
          </a:p>
          <a:p>
            <a:pPr>
              <a:lnSpc>
                <a:spcPct val="80000"/>
              </a:lnSpc>
            </a:pPr>
            <a:r>
              <a:rPr lang="en-US" altLang="en-US" sz="1600" b="1">
                <a:solidFill>
                  <a:schemeClr val="folHlink"/>
                </a:solidFill>
                <a:effectLst/>
                <a:latin typeface="Courier New" panose="02070309020205020404" pitchFamily="49" charset="0"/>
              </a:rPr>
              <a:t>		10 Surname	PIC X(8).</a:t>
            </a:r>
          </a:p>
          <a:p>
            <a:pPr>
              <a:lnSpc>
                <a:spcPct val="80000"/>
              </a:lnSpc>
            </a:pPr>
            <a:r>
              <a:rPr lang="en-US" altLang="en-US" sz="1600" b="1">
                <a:solidFill>
                  <a:schemeClr val="folHlink"/>
                </a:solidFill>
                <a:effectLst/>
                <a:latin typeface="Courier New" panose="02070309020205020404" pitchFamily="49" charset="0"/>
              </a:rPr>
              <a:t>		10 Initials	PIC XX.</a:t>
            </a:r>
          </a:p>
          <a:p>
            <a:pPr>
              <a:lnSpc>
                <a:spcPct val="80000"/>
              </a:lnSpc>
            </a:pPr>
            <a:r>
              <a:rPr lang="en-US" altLang="en-US" sz="1600" b="1">
                <a:solidFill>
                  <a:schemeClr val="folHlink"/>
                </a:solidFill>
                <a:effectLst/>
                <a:latin typeface="Courier New" panose="02070309020205020404" pitchFamily="49" charset="0"/>
              </a:rPr>
              <a:t>	05	StudentId	PIC 9(7).</a:t>
            </a:r>
          </a:p>
          <a:p>
            <a:pPr>
              <a:lnSpc>
                <a:spcPct val="80000"/>
              </a:lnSpc>
            </a:pPr>
            <a:r>
              <a:rPr lang="en-US" altLang="en-US" sz="1600" b="1">
                <a:solidFill>
                  <a:schemeClr val="folHlink"/>
                </a:solidFill>
                <a:effectLst/>
                <a:latin typeface="Courier New" panose="02070309020205020404" pitchFamily="49" charset="0"/>
              </a:rPr>
              <a:t>	05	CourseCode	PIC X(4).</a:t>
            </a:r>
          </a:p>
          <a:p>
            <a:pPr>
              <a:lnSpc>
                <a:spcPct val="80000"/>
              </a:lnSpc>
            </a:pPr>
            <a:r>
              <a:rPr lang="en-US" altLang="en-US" sz="1600" b="1">
                <a:solidFill>
                  <a:schemeClr val="folHlink"/>
                </a:solidFill>
                <a:effectLst/>
                <a:latin typeface="Courier New" panose="02070309020205020404" pitchFamily="49" charset="0"/>
              </a:rPr>
              <a:t>	05	Grant	PIC 9(4).</a:t>
            </a:r>
          </a:p>
          <a:p>
            <a:pPr>
              <a:lnSpc>
                <a:spcPct val="80000"/>
              </a:lnSpc>
            </a:pPr>
            <a:r>
              <a:rPr lang="en-US" altLang="en-US" sz="1600" b="1">
                <a:solidFill>
                  <a:schemeClr val="folHlink"/>
                </a:solidFill>
                <a:effectLst/>
                <a:latin typeface="Courier New" panose="02070309020205020404" pitchFamily="49" charset="0"/>
              </a:rPr>
              <a:t>	05	Gender	PIC X.</a:t>
            </a:r>
          </a:p>
        </p:txBody>
      </p:sp>
      <p:sp>
        <p:nvSpPr>
          <p:cNvPr id="14342" name="Rectangle 6">
            <a:extLst>
              <a:ext uri="{FF2B5EF4-FFF2-40B4-BE49-F238E27FC236}">
                <a16:creationId xmlns:a16="http://schemas.microsoft.com/office/drawing/2014/main" id="{05C159C1-5AD7-53D5-8D25-D4B5212A7BAB}"/>
              </a:ext>
            </a:extLst>
          </p:cNvPr>
          <p:cNvSpPr>
            <a:spLocks noChangeArrowheads="1"/>
          </p:cNvSpPr>
          <p:nvPr/>
        </p:nvSpPr>
        <p:spPr bwMode="auto">
          <a:xfrm>
            <a:off x="4530725" y="5556250"/>
            <a:ext cx="358775" cy="458788"/>
          </a:xfrm>
          <a:prstGeom prst="rect">
            <a:avLst/>
          </a:prstGeom>
          <a:noFill/>
          <a:ln w="12700">
            <a:solidFill>
              <a:schemeClr val="fo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lvl1pPr marL="190500" indent="-190500" defTabSz="762000">
              <a:defRPr>
                <a:solidFill>
                  <a:schemeClr val="tx1"/>
                </a:solidFill>
                <a:latin typeface="Arial" panose="020B0604020202020204" pitchFamily="34" charset="0"/>
              </a:defRPr>
            </a:lvl1pPr>
            <a:lvl2pPr marL="571500" defTabSz="762000">
              <a:defRPr>
                <a:solidFill>
                  <a:schemeClr val="tx1"/>
                </a:solidFill>
                <a:latin typeface="Arial" panose="020B0604020202020204" pitchFamily="34" charset="0"/>
              </a:defRPr>
            </a:lvl2pPr>
            <a:lvl3pPr marL="1143000" defTabSz="762000">
              <a:defRPr>
                <a:solidFill>
                  <a:schemeClr val="tx1"/>
                </a:solidFill>
                <a:latin typeface="Arial" panose="020B0604020202020204" pitchFamily="34" charset="0"/>
              </a:defRPr>
            </a:lvl3pPr>
            <a:lvl4pPr marL="1714500" defTabSz="762000">
              <a:defRPr>
                <a:solidFill>
                  <a:schemeClr val="tx1"/>
                </a:solidFill>
                <a:latin typeface="Arial" panose="020B0604020202020204" pitchFamily="34" charset="0"/>
              </a:defRPr>
            </a:lvl4pPr>
            <a:lvl5pPr marL="2286000" defTabSz="762000">
              <a:defRPr>
                <a:solidFill>
                  <a:schemeClr val="tx1"/>
                </a:solidFill>
                <a:latin typeface="Arial" panose="020B0604020202020204" pitchFamily="34" charset="0"/>
              </a:defRPr>
            </a:lvl5pPr>
            <a:lvl6pPr marL="2743200" defTabSz="762000" fontAlgn="base">
              <a:spcBef>
                <a:spcPct val="0"/>
              </a:spcBef>
              <a:spcAft>
                <a:spcPct val="0"/>
              </a:spcAft>
              <a:defRPr>
                <a:solidFill>
                  <a:schemeClr val="tx1"/>
                </a:solidFill>
                <a:latin typeface="Arial" panose="020B0604020202020204" pitchFamily="34" charset="0"/>
              </a:defRPr>
            </a:lvl6pPr>
            <a:lvl7pPr marL="3200400" defTabSz="762000" fontAlgn="base">
              <a:spcBef>
                <a:spcPct val="0"/>
              </a:spcBef>
              <a:spcAft>
                <a:spcPct val="0"/>
              </a:spcAft>
              <a:defRPr>
                <a:solidFill>
                  <a:schemeClr val="tx1"/>
                </a:solidFill>
                <a:latin typeface="Arial" panose="020B0604020202020204" pitchFamily="34" charset="0"/>
              </a:defRPr>
            </a:lvl7pPr>
            <a:lvl8pPr marL="3657600" defTabSz="762000" fontAlgn="base">
              <a:spcBef>
                <a:spcPct val="0"/>
              </a:spcBef>
              <a:spcAft>
                <a:spcPct val="0"/>
              </a:spcAft>
              <a:defRPr>
                <a:solidFill>
                  <a:schemeClr val="tx1"/>
                </a:solidFill>
                <a:latin typeface="Arial" panose="020B0604020202020204" pitchFamily="34" charset="0"/>
              </a:defRPr>
            </a:lvl8pPr>
            <a:lvl9pPr marL="4114800" defTabSz="762000" fontAlgn="base">
              <a:spcBef>
                <a:spcPct val="0"/>
              </a:spcBef>
              <a:spcAft>
                <a:spcPct val="0"/>
              </a:spcAft>
              <a:defRPr>
                <a:solidFill>
                  <a:schemeClr val="tx1"/>
                </a:solidFill>
                <a:latin typeface="Arial" panose="020B0604020202020204" pitchFamily="34" charset="0"/>
              </a:defRPr>
            </a:lvl9pPr>
          </a:lstStyle>
          <a:p>
            <a:pPr algn="ctr">
              <a:lnSpc>
                <a:spcPct val="103000"/>
              </a:lnSpc>
              <a:spcAft>
                <a:spcPct val="52000"/>
              </a:spcAft>
            </a:pPr>
            <a:r>
              <a:rPr lang="en-US" altLang="en-US" sz="2800" b="1">
                <a:effectLst/>
              </a:rPr>
              <a:t>=</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D14AA51-F0E8-9944-E8E5-AD3EA1886061}"/>
              </a:ext>
            </a:extLst>
          </p:cNvPr>
          <p:cNvSpPr>
            <a:spLocks noGrp="1" noChangeArrowheads="1"/>
          </p:cNvSpPr>
          <p:nvPr>
            <p:ph type="title"/>
          </p:nvPr>
        </p:nvSpPr>
        <p:spPr>
          <a:xfrm>
            <a:off x="2098675" y="74613"/>
            <a:ext cx="5084763" cy="476250"/>
          </a:xfrm>
          <a:noFill/>
          <a:ln/>
        </p:spPr>
        <p:txBody>
          <a:bodyPr/>
          <a:lstStyle/>
          <a:p>
            <a:r>
              <a:rPr lang="en-US" altLang="en-US"/>
              <a:t>Group and elementary items.</a:t>
            </a:r>
          </a:p>
        </p:txBody>
      </p:sp>
      <p:sp>
        <p:nvSpPr>
          <p:cNvPr id="16387" name="Rectangle 3">
            <a:extLst>
              <a:ext uri="{FF2B5EF4-FFF2-40B4-BE49-F238E27FC236}">
                <a16:creationId xmlns:a16="http://schemas.microsoft.com/office/drawing/2014/main" id="{1E968683-3E8F-9805-26A2-F2A3DCFEBB5A}"/>
              </a:ext>
            </a:extLst>
          </p:cNvPr>
          <p:cNvSpPr>
            <a:spLocks noGrp="1" noChangeArrowheads="1"/>
          </p:cNvSpPr>
          <p:nvPr>
            <p:ph type="body" idx="1"/>
          </p:nvPr>
        </p:nvSpPr>
        <p:spPr>
          <a:xfrm>
            <a:off x="153988" y="704850"/>
            <a:ext cx="8789987" cy="5081588"/>
          </a:xfrm>
          <a:noFill/>
          <a:ln/>
        </p:spPr>
        <p:txBody>
          <a:bodyPr/>
          <a:lstStyle/>
          <a:p>
            <a:pPr marL="317500" indent="-317500" defTabSz="763588">
              <a:spcBef>
                <a:spcPct val="55000"/>
              </a:spcBef>
            </a:pPr>
            <a:r>
              <a:rPr lang="en-US" altLang="en-US"/>
              <a:t>In COBOL the term “</a:t>
            </a:r>
            <a:r>
              <a:rPr lang="en-US" altLang="en-US">
                <a:solidFill>
                  <a:schemeClr val="hlink"/>
                </a:solidFill>
              </a:rPr>
              <a:t>group item</a:t>
            </a:r>
            <a:r>
              <a:rPr lang="en-US" altLang="en-US"/>
              <a:t>” is used to describe a data item which has been further subdivided.</a:t>
            </a:r>
          </a:p>
          <a:p>
            <a:pPr marL="793750" lvl="1" indent="-315913" defTabSz="763588"/>
            <a:r>
              <a:rPr lang="en-US" altLang="en-US" sz="2000">
                <a:latin typeface="Arial" panose="020B0604020202020204" pitchFamily="34" charset="0"/>
              </a:rPr>
              <a:t>A Group item is declared using a level number and a data name.  It </a:t>
            </a:r>
            <a:r>
              <a:rPr lang="en-US" altLang="en-US" sz="2000">
                <a:solidFill>
                  <a:schemeClr val="tx2"/>
                </a:solidFill>
                <a:latin typeface="Arial" panose="020B0604020202020204" pitchFamily="34" charset="0"/>
              </a:rPr>
              <a:t>cannot</a:t>
            </a:r>
            <a:r>
              <a:rPr lang="en-US" altLang="en-US" sz="2000">
                <a:latin typeface="Arial" panose="020B0604020202020204" pitchFamily="34" charset="0"/>
              </a:rPr>
              <a:t> have a picture clause.</a:t>
            </a:r>
          </a:p>
          <a:p>
            <a:pPr marL="793750" lvl="1" indent="-315913" defTabSz="763588"/>
            <a:r>
              <a:rPr lang="en-US" altLang="en-US" sz="2000">
                <a:latin typeface="Arial" panose="020B0604020202020204" pitchFamily="34" charset="0"/>
              </a:rPr>
              <a:t>Where a group item is the highest item in a data hierarchy it is referred to as a </a:t>
            </a:r>
            <a:r>
              <a:rPr lang="en-US" altLang="en-US" sz="2000">
                <a:solidFill>
                  <a:schemeClr val="hlink"/>
                </a:solidFill>
                <a:latin typeface="Arial" panose="020B0604020202020204" pitchFamily="34" charset="0"/>
              </a:rPr>
              <a:t>record</a:t>
            </a:r>
            <a:r>
              <a:rPr lang="en-US" altLang="en-US" sz="2000">
                <a:latin typeface="Arial" panose="020B0604020202020204" pitchFamily="34" charset="0"/>
              </a:rPr>
              <a:t> and uses the level number </a:t>
            </a:r>
            <a:r>
              <a:rPr lang="en-US" altLang="en-US" sz="2000">
                <a:solidFill>
                  <a:schemeClr val="hlink"/>
                </a:solidFill>
                <a:latin typeface="Arial" panose="020B0604020202020204" pitchFamily="34" charset="0"/>
              </a:rPr>
              <a:t>01</a:t>
            </a:r>
            <a:r>
              <a:rPr lang="en-US" altLang="en-US" sz="2000">
                <a:latin typeface="Arial" panose="020B0604020202020204" pitchFamily="34" charset="0"/>
              </a:rPr>
              <a:t>.</a:t>
            </a:r>
            <a:r>
              <a:rPr lang="en-US" altLang="en-US" sz="2000">
                <a:effectLst>
                  <a:outerShdw blurRad="38100" dist="38100" dir="2700000" algn="tl">
                    <a:srgbClr val="000000"/>
                  </a:outerShdw>
                </a:effectLst>
                <a:latin typeface="Arial" panose="020B0604020202020204" pitchFamily="34" charset="0"/>
              </a:rPr>
              <a:t> </a:t>
            </a:r>
            <a:r>
              <a:rPr lang="en-US" altLang="en-US"/>
              <a:t> 	</a:t>
            </a:r>
          </a:p>
          <a:p>
            <a:pPr marL="317500" indent="-317500" defTabSz="763588">
              <a:spcBef>
                <a:spcPct val="55000"/>
              </a:spcBef>
            </a:pPr>
            <a:r>
              <a:rPr lang="en-US" altLang="en-US"/>
              <a:t>The term “</a:t>
            </a:r>
            <a:r>
              <a:rPr lang="en-US" altLang="en-US">
                <a:solidFill>
                  <a:schemeClr val="hlink"/>
                </a:solidFill>
              </a:rPr>
              <a:t>elementary item</a:t>
            </a:r>
            <a:r>
              <a:rPr lang="en-US" altLang="en-US"/>
              <a:t>” is used to describe data items which are atomic; that is, not further subdivided.</a:t>
            </a:r>
          </a:p>
          <a:p>
            <a:pPr marL="317500" indent="-317500" defTabSz="763588">
              <a:spcBef>
                <a:spcPct val="55000"/>
              </a:spcBef>
            </a:pPr>
            <a:r>
              <a:rPr lang="en-US" altLang="en-US"/>
              <a:t>An elementary item declaration consists of; </a:t>
            </a:r>
          </a:p>
          <a:p>
            <a:pPr marL="2667000" lvl="2" indent="-334963" defTabSz="763588"/>
            <a:r>
              <a:rPr lang="en-US" altLang="en-US">
                <a:latin typeface="Arial" panose="020B0604020202020204" pitchFamily="34" charset="0"/>
              </a:rPr>
              <a:t>a level number, </a:t>
            </a:r>
          </a:p>
          <a:p>
            <a:pPr marL="2667000" lvl="2" indent="-334963" defTabSz="763588"/>
            <a:r>
              <a:rPr lang="en-US" altLang="en-US">
                <a:latin typeface="Arial" panose="020B0604020202020204" pitchFamily="34" charset="0"/>
              </a:rPr>
              <a:t>a data name </a:t>
            </a:r>
          </a:p>
          <a:p>
            <a:pPr marL="2667000" lvl="2" indent="-334963" defTabSz="763588"/>
            <a:r>
              <a:rPr lang="en-US" altLang="en-US">
                <a:latin typeface="Arial" panose="020B0604020202020204" pitchFamily="34" charset="0"/>
              </a:rPr>
              <a:t> picture clause.</a:t>
            </a:r>
          </a:p>
          <a:p>
            <a:pPr marL="793750" lvl="1" indent="-315913" defTabSz="763588">
              <a:buFont typeface="Monotype Sorts" charset="2"/>
              <a:buNone/>
            </a:pPr>
            <a:r>
              <a:rPr lang="en-US" altLang="en-US"/>
              <a:t>An elementary item </a:t>
            </a:r>
            <a:r>
              <a:rPr lang="en-US" altLang="en-US">
                <a:solidFill>
                  <a:schemeClr val="hlink"/>
                </a:solidFill>
              </a:rPr>
              <a:t>must</a:t>
            </a:r>
            <a:r>
              <a:rPr lang="en-US" altLang="en-US"/>
              <a:t> have a picture clause.</a:t>
            </a:r>
          </a:p>
          <a:p>
            <a:pPr marL="317500" indent="-317500" defTabSz="763588">
              <a:spcBef>
                <a:spcPct val="20000"/>
              </a:spcBef>
            </a:pPr>
            <a:r>
              <a:rPr lang="en-US" altLang="en-US"/>
              <a:t>Every group or elementary item declaration </a:t>
            </a:r>
            <a:r>
              <a:rPr lang="en-US" altLang="en-US">
                <a:solidFill>
                  <a:schemeClr val="hlink"/>
                </a:solidFill>
              </a:rPr>
              <a:t>must</a:t>
            </a:r>
            <a:r>
              <a:rPr lang="en-US" altLang="en-US"/>
              <a:t> be followed by a full stop.</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wipe(left)">
                                      <p:cBhvr>
                                        <p:cTn id="7" dur="500"/>
                                        <p:tgtEl>
                                          <p:spTgt spid="16387">
                                            <p:txEl>
                                              <p:pRg st="0" end="0"/>
                                            </p:txEl>
                                          </p:spTgt>
                                        </p:tgtEl>
                                      </p:cBhvr>
                                    </p:animEffect>
                                  </p:childTnLst>
                                  <p:subTnLst>
                                    <p:animClr clrSpc="rgb" dir="cw">
                                      <p:cBhvr override="childStyle">
                                        <p:cTn dur="1" fill="hold" display="0" masterRel="nextClick" afterEffect="1"/>
                                        <p:tgtEl>
                                          <p:spTgt spid="16387">
                                            <p:txEl>
                                              <p:pRg st="0" end="0"/>
                                            </p:txEl>
                                          </p:spTgt>
                                        </p:tgtEl>
                                        <p:attrNameLst>
                                          <p:attrName>ppt_c</p:attrName>
                                        </p:attrNameLst>
                                      </p:cBhvr>
                                      <p:to>
                                        <a:schemeClr val="accent1"/>
                                      </p:to>
                                    </p:animClr>
                                  </p:subTnLst>
                                </p:cTn>
                              </p:par>
                              <p:par>
                                <p:cTn id="8" presetID="22" presetClass="entr" presetSubtype="8" fill="hold" grpId="0" nodeType="withEffect">
                                  <p:stCondLst>
                                    <p:cond delay="0"/>
                                  </p:stCondLst>
                                  <p:childTnLst>
                                    <p:set>
                                      <p:cBhvr>
                                        <p:cTn id="9" dur="1" fill="hold">
                                          <p:stCondLst>
                                            <p:cond delay="0"/>
                                          </p:stCondLst>
                                        </p:cTn>
                                        <p:tgtEl>
                                          <p:spTgt spid="16387">
                                            <p:txEl>
                                              <p:pRg st="1" end="1"/>
                                            </p:txEl>
                                          </p:spTgt>
                                        </p:tgtEl>
                                        <p:attrNameLst>
                                          <p:attrName>style.visibility</p:attrName>
                                        </p:attrNameLst>
                                      </p:cBhvr>
                                      <p:to>
                                        <p:strVal val="visible"/>
                                      </p:to>
                                    </p:set>
                                    <p:animEffect transition="in" filter="wipe(left)">
                                      <p:cBhvr>
                                        <p:cTn id="10" dur="500"/>
                                        <p:tgtEl>
                                          <p:spTgt spid="16387">
                                            <p:txEl>
                                              <p:pRg st="1" end="1"/>
                                            </p:txEl>
                                          </p:spTgt>
                                        </p:tgtEl>
                                      </p:cBhvr>
                                    </p:animEffect>
                                  </p:childTnLst>
                                  <p:subTnLst>
                                    <p:animClr clrSpc="rgb" dir="cw">
                                      <p:cBhvr override="childStyle">
                                        <p:cTn dur="1" fill="hold" display="0" masterRel="nextClick" afterEffect="1"/>
                                        <p:tgtEl>
                                          <p:spTgt spid="16387">
                                            <p:txEl>
                                              <p:pRg st="1" end="1"/>
                                            </p:txEl>
                                          </p:spTgt>
                                        </p:tgtEl>
                                        <p:attrNameLst>
                                          <p:attrName>ppt_c</p:attrName>
                                        </p:attrNameLst>
                                      </p:cBhvr>
                                      <p:to>
                                        <a:schemeClr val="accent1"/>
                                      </p:to>
                                    </p:animClr>
                                  </p:subTnLst>
                                </p:cTn>
                              </p:par>
                              <p:par>
                                <p:cTn id="11" presetID="22" presetClass="entr" presetSubtype="8" fill="hold" grpId="0" nodeType="with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Effect transition="in" filter="wipe(left)">
                                      <p:cBhvr>
                                        <p:cTn id="13" dur="500"/>
                                        <p:tgtEl>
                                          <p:spTgt spid="16387">
                                            <p:txEl>
                                              <p:pRg st="2" end="2"/>
                                            </p:txEl>
                                          </p:spTgt>
                                        </p:tgtEl>
                                      </p:cBhvr>
                                    </p:animEffect>
                                  </p:childTnLst>
                                  <p:subTnLst>
                                    <p:animClr clrSpc="rgb" dir="cw">
                                      <p:cBhvr override="childStyle">
                                        <p:cTn dur="1" fill="hold" display="0" masterRel="nextClick" afterEffect="1"/>
                                        <p:tgtEl>
                                          <p:spTgt spid="16387">
                                            <p:txEl>
                                              <p:pRg st="2" end="2"/>
                                            </p:txEl>
                                          </p:spTgt>
                                        </p:tgtEl>
                                        <p:attrNameLst>
                                          <p:attrName>ppt_c</p:attrName>
                                        </p:attrNameLst>
                                      </p:cBhvr>
                                      <p:to>
                                        <a:schemeClr val="accent1"/>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16387">
                                            <p:txEl>
                                              <p:pRg st="3" end="3"/>
                                            </p:txEl>
                                          </p:spTgt>
                                        </p:tgtEl>
                                        <p:attrNameLst>
                                          <p:attrName>style.visibility</p:attrName>
                                        </p:attrNameLst>
                                      </p:cBhvr>
                                      <p:to>
                                        <p:strVal val="visible"/>
                                      </p:to>
                                    </p:set>
                                    <p:animEffect transition="in" filter="wipe(left)">
                                      <p:cBhvr>
                                        <p:cTn id="18" dur="500"/>
                                        <p:tgtEl>
                                          <p:spTgt spid="16387">
                                            <p:txEl>
                                              <p:pRg st="3" end="3"/>
                                            </p:txEl>
                                          </p:spTgt>
                                        </p:tgtEl>
                                      </p:cBhvr>
                                    </p:animEffect>
                                  </p:childTnLst>
                                  <p:subTnLst>
                                    <p:animClr clrSpc="rgb" dir="cw">
                                      <p:cBhvr override="childStyle">
                                        <p:cTn dur="1" fill="hold" display="0" masterRel="nextClick" afterEffect="1"/>
                                        <p:tgtEl>
                                          <p:spTgt spid="16387">
                                            <p:txEl>
                                              <p:pRg st="3" end="3"/>
                                            </p:txEl>
                                          </p:spTgt>
                                        </p:tgtEl>
                                        <p:attrNameLst>
                                          <p:attrName>ppt_c</p:attrName>
                                        </p:attrNameLst>
                                      </p:cBhvr>
                                      <p:to>
                                        <a:schemeClr val="accent1"/>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6387">
                                            <p:txEl>
                                              <p:pRg st="4" end="4"/>
                                            </p:txEl>
                                          </p:spTgt>
                                        </p:tgtEl>
                                        <p:attrNameLst>
                                          <p:attrName>style.visibility</p:attrName>
                                        </p:attrNameLst>
                                      </p:cBhvr>
                                      <p:to>
                                        <p:strVal val="visible"/>
                                      </p:to>
                                    </p:set>
                                    <p:animEffect transition="in" filter="wipe(left)">
                                      <p:cBhvr>
                                        <p:cTn id="23" dur="500"/>
                                        <p:tgtEl>
                                          <p:spTgt spid="16387">
                                            <p:txEl>
                                              <p:pRg st="4" end="4"/>
                                            </p:txEl>
                                          </p:spTgt>
                                        </p:tgtEl>
                                      </p:cBhvr>
                                    </p:animEffect>
                                  </p:childTnLst>
                                  <p:subTnLst>
                                    <p:animClr clrSpc="rgb" dir="cw">
                                      <p:cBhvr override="childStyle">
                                        <p:cTn dur="1" fill="hold" display="0" masterRel="nextClick" afterEffect="1"/>
                                        <p:tgtEl>
                                          <p:spTgt spid="16387">
                                            <p:txEl>
                                              <p:pRg st="4" end="4"/>
                                            </p:txEl>
                                          </p:spTgt>
                                        </p:tgtEl>
                                        <p:attrNameLst>
                                          <p:attrName>ppt_c</p:attrName>
                                        </p:attrNameLst>
                                      </p:cBhvr>
                                      <p:to>
                                        <a:schemeClr val="accent1"/>
                                      </p:to>
                                    </p:animClr>
                                  </p:subTnLst>
                                </p:cTn>
                              </p:par>
                              <p:par>
                                <p:cTn id="24" presetID="22" presetClass="entr" presetSubtype="8" fill="hold" grpId="0" nodeType="withEffect">
                                  <p:stCondLst>
                                    <p:cond delay="0"/>
                                  </p:stCondLst>
                                  <p:childTnLst>
                                    <p:set>
                                      <p:cBhvr>
                                        <p:cTn id="25" dur="1" fill="hold">
                                          <p:stCondLst>
                                            <p:cond delay="0"/>
                                          </p:stCondLst>
                                        </p:cTn>
                                        <p:tgtEl>
                                          <p:spTgt spid="16387">
                                            <p:txEl>
                                              <p:pRg st="5" end="5"/>
                                            </p:txEl>
                                          </p:spTgt>
                                        </p:tgtEl>
                                        <p:attrNameLst>
                                          <p:attrName>style.visibility</p:attrName>
                                        </p:attrNameLst>
                                      </p:cBhvr>
                                      <p:to>
                                        <p:strVal val="visible"/>
                                      </p:to>
                                    </p:set>
                                    <p:animEffect transition="in" filter="wipe(left)">
                                      <p:cBhvr>
                                        <p:cTn id="26" dur="500"/>
                                        <p:tgtEl>
                                          <p:spTgt spid="16387">
                                            <p:txEl>
                                              <p:pRg st="5" end="5"/>
                                            </p:txEl>
                                          </p:spTgt>
                                        </p:tgtEl>
                                      </p:cBhvr>
                                    </p:animEffect>
                                  </p:childTnLst>
                                  <p:subTnLst>
                                    <p:animClr clrSpc="rgb" dir="cw">
                                      <p:cBhvr override="childStyle">
                                        <p:cTn dur="1" fill="hold" display="0" masterRel="nextClick" afterEffect="1"/>
                                        <p:tgtEl>
                                          <p:spTgt spid="16387">
                                            <p:txEl>
                                              <p:pRg st="5" end="5"/>
                                            </p:txEl>
                                          </p:spTgt>
                                        </p:tgtEl>
                                        <p:attrNameLst>
                                          <p:attrName>ppt_c</p:attrName>
                                        </p:attrNameLst>
                                      </p:cBhvr>
                                      <p:to>
                                        <a:schemeClr val="accent1"/>
                                      </p:to>
                                    </p:animClr>
                                  </p:subTnLst>
                                </p:cTn>
                              </p:par>
                              <p:par>
                                <p:cTn id="27" presetID="22" presetClass="entr" presetSubtype="8" fill="hold" grpId="0" nodeType="withEffect">
                                  <p:stCondLst>
                                    <p:cond delay="0"/>
                                  </p:stCondLst>
                                  <p:childTnLst>
                                    <p:set>
                                      <p:cBhvr>
                                        <p:cTn id="28" dur="1" fill="hold">
                                          <p:stCondLst>
                                            <p:cond delay="0"/>
                                          </p:stCondLst>
                                        </p:cTn>
                                        <p:tgtEl>
                                          <p:spTgt spid="16387">
                                            <p:txEl>
                                              <p:pRg st="6" end="6"/>
                                            </p:txEl>
                                          </p:spTgt>
                                        </p:tgtEl>
                                        <p:attrNameLst>
                                          <p:attrName>style.visibility</p:attrName>
                                        </p:attrNameLst>
                                      </p:cBhvr>
                                      <p:to>
                                        <p:strVal val="visible"/>
                                      </p:to>
                                    </p:set>
                                    <p:animEffect transition="in" filter="wipe(left)">
                                      <p:cBhvr>
                                        <p:cTn id="29" dur="500"/>
                                        <p:tgtEl>
                                          <p:spTgt spid="16387">
                                            <p:txEl>
                                              <p:pRg st="6" end="6"/>
                                            </p:txEl>
                                          </p:spTgt>
                                        </p:tgtEl>
                                      </p:cBhvr>
                                    </p:animEffect>
                                  </p:childTnLst>
                                  <p:subTnLst>
                                    <p:animClr clrSpc="rgb" dir="cw">
                                      <p:cBhvr override="childStyle">
                                        <p:cTn dur="1" fill="hold" display="0" masterRel="nextClick" afterEffect="1"/>
                                        <p:tgtEl>
                                          <p:spTgt spid="16387">
                                            <p:txEl>
                                              <p:pRg st="6" end="6"/>
                                            </p:txEl>
                                          </p:spTgt>
                                        </p:tgtEl>
                                        <p:attrNameLst>
                                          <p:attrName>ppt_c</p:attrName>
                                        </p:attrNameLst>
                                      </p:cBhvr>
                                      <p:to>
                                        <a:schemeClr val="accent1"/>
                                      </p:to>
                                    </p:animClr>
                                  </p:subTnLst>
                                </p:cTn>
                              </p:par>
                              <p:par>
                                <p:cTn id="30" presetID="22" presetClass="entr" presetSubtype="8" fill="hold" grpId="0" nodeType="withEffect">
                                  <p:stCondLst>
                                    <p:cond delay="0"/>
                                  </p:stCondLst>
                                  <p:childTnLst>
                                    <p:set>
                                      <p:cBhvr>
                                        <p:cTn id="31" dur="1" fill="hold">
                                          <p:stCondLst>
                                            <p:cond delay="0"/>
                                          </p:stCondLst>
                                        </p:cTn>
                                        <p:tgtEl>
                                          <p:spTgt spid="16387">
                                            <p:txEl>
                                              <p:pRg st="7" end="7"/>
                                            </p:txEl>
                                          </p:spTgt>
                                        </p:tgtEl>
                                        <p:attrNameLst>
                                          <p:attrName>style.visibility</p:attrName>
                                        </p:attrNameLst>
                                      </p:cBhvr>
                                      <p:to>
                                        <p:strVal val="visible"/>
                                      </p:to>
                                    </p:set>
                                    <p:animEffect transition="in" filter="wipe(left)">
                                      <p:cBhvr>
                                        <p:cTn id="32" dur="500"/>
                                        <p:tgtEl>
                                          <p:spTgt spid="16387">
                                            <p:txEl>
                                              <p:pRg st="7" end="7"/>
                                            </p:txEl>
                                          </p:spTgt>
                                        </p:tgtEl>
                                      </p:cBhvr>
                                    </p:animEffect>
                                  </p:childTnLst>
                                  <p:subTnLst>
                                    <p:animClr clrSpc="rgb" dir="cw">
                                      <p:cBhvr override="childStyle">
                                        <p:cTn dur="1" fill="hold" display="0" masterRel="nextClick" afterEffect="1"/>
                                        <p:tgtEl>
                                          <p:spTgt spid="16387">
                                            <p:txEl>
                                              <p:pRg st="7" end="7"/>
                                            </p:txEl>
                                          </p:spTgt>
                                        </p:tgtEl>
                                        <p:attrNameLst>
                                          <p:attrName>ppt_c</p:attrName>
                                        </p:attrNameLst>
                                      </p:cBhvr>
                                      <p:to>
                                        <a:schemeClr val="accent1"/>
                                      </p:to>
                                    </p:animClr>
                                  </p:subTnLst>
                                </p:cTn>
                              </p:par>
                              <p:par>
                                <p:cTn id="33" presetID="22" presetClass="entr" presetSubtype="8" fill="hold" grpId="0" nodeType="withEffect">
                                  <p:stCondLst>
                                    <p:cond delay="0"/>
                                  </p:stCondLst>
                                  <p:childTnLst>
                                    <p:set>
                                      <p:cBhvr>
                                        <p:cTn id="34" dur="1" fill="hold">
                                          <p:stCondLst>
                                            <p:cond delay="0"/>
                                          </p:stCondLst>
                                        </p:cTn>
                                        <p:tgtEl>
                                          <p:spTgt spid="16387">
                                            <p:txEl>
                                              <p:pRg st="8" end="8"/>
                                            </p:txEl>
                                          </p:spTgt>
                                        </p:tgtEl>
                                        <p:attrNameLst>
                                          <p:attrName>style.visibility</p:attrName>
                                        </p:attrNameLst>
                                      </p:cBhvr>
                                      <p:to>
                                        <p:strVal val="visible"/>
                                      </p:to>
                                    </p:set>
                                    <p:animEffect transition="in" filter="wipe(left)">
                                      <p:cBhvr>
                                        <p:cTn id="35" dur="500"/>
                                        <p:tgtEl>
                                          <p:spTgt spid="16387">
                                            <p:txEl>
                                              <p:pRg st="8" end="8"/>
                                            </p:txEl>
                                          </p:spTgt>
                                        </p:tgtEl>
                                      </p:cBhvr>
                                    </p:animEffect>
                                  </p:childTnLst>
                                  <p:subTnLst>
                                    <p:animClr clrSpc="rgb" dir="cw">
                                      <p:cBhvr override="childStyle">
                                        <p:cTn dur="1" fill="hold" display="0" masterRel="nextClick" afterEffect="1"/>
                                        <p:tgtEl>
                                          <p:spTgt spid="16387">
                                            <p:txEl>
                                              <p:pRg st="8" end="8"/>
                                            </p:txEl>
                                          </p:spTgt>
                                        </p:tgtEl>
                                        <p:attrNameLst>
                                          <p:attrName>ppt_c</p:attrName>
                                        </p:attrNameLst>
                                      </p:cBhvr>
                                      <p:to>
                                        <a:schemeClr val="accent1"/>
                                      </p:to>
                                    </p:animClr>
                                  </p:sub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16387">
                                            <p:txEl>
                                              <p:pRg st="9" end="9"/>
                                            </p:txEl>
                                          </p:spTgt>
                                        </p:tgtEl>
                                        <p:attrNameLst>
                                          <p:attrName>style.visibility</p:attrName>
                                        </p:attrNameLst>
                                      </p:cBhvr>
                                      <p:to>
                                        <p:strVal val="visible"/>
                                      </p:to>
                                    </p:set>
                                    <p:animEffect transition="in" filter="wipe(left)">
                                      <p:cBhvr>
                                        <p:cTn id="40" dur="500"/>
                                        <p:tgtEl>
                                          <p:spTgt spid="16387">
                                            <p:txEl>
                                              <p:pRg st="9" end="9"/>
                                            </p:txEl>
                                          </p:spTgt>
                                        </p:tgtEl>
                                      </p:cBhvr>
                                    </p:animEffect>
                                  </p:childTnLst>
                                  <p:subTnLst>
                                    <p:animClr clrSpc="rgb" dir="cw">
                                      <p:cBhvr override="childStyle">
                                        <p:cTn dur="1" fill="hold" display="0" masterRel="nextClick" afterEffect="1"/>
                                        <p:tgtEl>
                                          <p:spTgt spid="16387">
                                            <p:txEl>
                                              <p:pRg st="9" end="9"/>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52F5CD13-331D-6499-55D9-3CED008B59DA}"/>
              </a:ext>
            </a:extLst>
          </p:cNvPr>
          <p:cNvSpPr>
            <a:spLocks noGrp="1" noChangeArrowheads="1"/>
          </p:cNvSpPr>
          <p:nvPr>
            <p:ph type="title"/>
          </p:nvPr>
        </p:nvSpPr>
        <p:spPr>
          <a:xfrm>
            <a:off x="2046288" y="79375"/>
            <a:ext cx="4708525" cy="476250"/>
          </a:xfrm>
          <a:noFill/>
          <a:ln/>
        </p:spPr>
        <p:txBody>
          <a:bodyPr/>
          <a:lstStyle/>
          <a:p>
            <a:r>
              <a:rPr lang="en-US" altLang="en-US"/>
              <a:t>PICTUREs for Group Items</a:t>
            </a:r>
          </a:p>
        </p:txBody>
      </p:sp>
      <p:sp>
        <p:nvSpPr>
          <p:cNvPr id="18435" name="Rectangle 3">
            <a:extLst>
              <a:ext uri="{FF2B5EF4-FFF2-40B4-BE49-F238E27FC236}">
                <a16:creationId xmlns:a16="http://schemas.microsoft.com/office/drawing/2014/main" id="{EA2F7E29-0239-5676-2712-D19E4347583C}"/>
              </a:ext>
            </a:extLst>
          </p:cNvPr>
          <p:cNvSpPr>
            <a:spLocks noGrp="1" noChangeArrowheads="1"/>
          </p:cNvSpPr>
          <p:nvPr>
            <p:ph type="body" idx="1"/>
          </p:nvPr>
        </p:nvSpPr>
        <p:spPr>
          <a:xfrm>
            <a:off x="368300" y="930275"/>
            <a:ext cx="8274050" cy="4079875"/>
          </a:xfrm>
          <a:noFill/>
          <a:ln/>
        </p:spPr>
        <p:txBody>
          <a:bodyPr/>
          <a:lstStyle/>
          <a:p>
            <a:pPr>
              <a:spcBef>
                <a:spcPct val="80000"/>
              </a:spcBef>
            </a:pPr>
            <a:r>
              <a:rPr lang="en-US" altLang="en-US"/>
              <a:t>Picture clauses are </a:t>
            </a:r>
            <a:r>
              <a:rPr lang="en-US" altLang="en-US">
                <a:solidFill>
                  <a:schemeClr val="tx2"/>
                </a:solidFill>
              </a:rPr>
              <a:t>NOT</a:t>
            </a:r>
            <a:r>
              <a:rPr lang="en-US" altLang="en-US"/>
              <a:t> specified for  ‘group’ data items because the </a:t>
            </a:r>
            <a:r>
              <a:rPr lang="en-US" altLang="en-US">
                <a:solidFill>
                  <a:schemeClr val="hlink"/>
                </a:solidFill>
              </a:rPr>
              <a:t>size</a:t>
            </a:r>
            <a:r>
              <a:rPr lang="en-US" altLang="en-US"/>
              <a:t> a group item is the sum of the sizes of its subordinate, elementary items and its </a:t>
            </a:r>
            <a:r>
              <a:rPr lang="en-US" altLang="en-US">
                <a:solidFill>
                  <a:schemeClr val="hlink"/>
                </a:solidFill>
              </a:rPr>
              <a:t>type</a:t>
            </a:r>
            <a:r>
              <a:rPr lang="en-US" altLang="en-US"/>
              <a:t> is always assumed to be </a:t>
            </a:r>
            <a:r>
              <a:rPr lang="en-US" altLang="en-US">
                <a:solidFill>
                  <a:schemeClr val="tx2"/>
                </a:solidFill>
              </a:rPr>
              <a:t>PIC X</a:t>
            </a:r>
            <a:r>
              <a:rPr lang="en-US" altLang="en-US"/>
              <a:t>.</a:t>
            </a:r>
          </a:p>
          <a:p>
            <a:pPr>
              <a:spcBef>
                <a:spcPct val="80000"/>
              </a:spcBef>
            </a:pPr>
            <a:r>
              <a:rPr lang="en-US" altLang="en-US"/>
              <a:t>The type of a group items is always assumed to be PIC X because group items may have several different data items and types subordinate to them.</a:t>
            </a:r>
          </a:p>
          <a:p>
            <a:pPr>
              <a:spcBef>
                <a:spcPct val="80000"/>
              </a:spcBef>
            </a:pPr>
            <a:r>
              <a:rPr lang="en-US" altLang="en-US"/>
              <a:t>An X picture is the only one which could support such collections.</a:t>
            </a: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7D12874-F99F-DC36-E94C-F2936078C865}"/>
              </a:ext>
            </a:extLst>
          </p:cNvPr>
          <p:cNvSpPr>
            <a:spLocks noGrp="1" noChangeArrowheads="1"/>
          </p:cNvSpPr>
          <p:nvPr>
            <p:ph type="title"/>
          </p:nvPr>
        </p:nvSpPr>
        <p:spPr>
          <a:xfrm>
            <a:off x="2405063" y="79375"/>
            <a:ext cx="4016375" cy="476250"/>
          </a:xfrm>
          <a:noFill/>
          <a:ln/>
        </p:spPr>
        <p:txBody>
          <a:bodyPr/>
          <a:lstStyle/>
          <a:p>
            <a:r>
              <a:rPr lang="en-US" altLang="en-US"/>
              <a:t>Assignment in COBOL</a:t>
            </a:r>
          </a:p>
        </p:txBody>
      </p:sp>
      <p:sp>
        <p:nvSpPr>
          <p:cNvPr id="20483" name="Rectangle 3">
            <a:extLst>
              <a:ext uri="{FF2B5EF4-FFF2-40B4-BE49-F238E27FC236}">
                <a16:creationId xmlns:a16="http://schemas.microsoft.com/office/drawing/2014/main" id="{B94B7766-379B-B7FD-B902-D6E9B95A3FA9}"/>
              </a:ext>
            </a:extLst>
          </p:cNvPr>
          <p:cNvSpPr>
            <a:spLocks noGrp="1" noChangeArrowheads="1"/>
          </p:cNvSpPr>
          <p:nvPr>
            <p:ph type="body" idx="1"/>
          </p:nvPr>
        </p:nvSpPr>
        <p:spPr>
          <a:xfrm>
            <a:off x="304800" y="717550"/>
            <a:ext cx="7770813" cy="5538788"/>
          </a:xfrm>
          <a:noFill/>
          <a:ln/>
        </p:spPr>
        <p:txBody>
          <a:bodyPr lIns="0" rIns="0"/>
          <a:lstStyle/>
          <a:p>
            <a:pPr marL="317500" indent="-317500" defTabSz="763588">
              <a:spcBef>
                <a:spcPct val="55000"/>
              </a:spcBef>
            </a:pPr>
            <a:r>
              <a:rPr lang="en-US" altLang="en-US"/>
              <a:t>In “strongly typed” languages like Modula-2, Pascal or ADA the assignment operation is simple because assignment is only allowed between data items with compatible types.</a:t>
            </a:r>
          </a:p>
          <a:p>
            <a:pPr marL="317500" indent="-317500" defTabSz="763588">
              <a:spcBef>
                <a:spcPct val="55000"/>
              </a:spcBef>
            </a:pPr>
            <a:r>
              <a:rPr lang="en-US" altLang="en-US"/>
              <a:t>The simplicity of assignment in these languages is achieved at the “cost” of having a large number of data types.</a:t>
            </a:r>
          </a:p>
          <a:p>
            <a:pPr marL="317500" indent="-317500" defTabSz="763588">
              <a:spcBef>
                <a:spcPct val="55000"/>
              </a:spcBef>
            </a:pPr>
            <a:r>
              <a:rPr lang="en-US" altLang="en-US"/>
              <a:t>In COBOL there are basically only three data types,</a:t>
            </a:r>
          </a:p>
          <a:p>
            <a:pPr marL="1270000" lvl="2" indent="-317500" defTabSz="763588"/>
            <a:r>
              <a:rPr lang="en-US" altLang="en-US">
                <a:latin typeface="Arial" panose="020B0604020202020204" pitchFamily="34" charset="0"/>
              </a:rPr>
              <a:t>Alphabetic (PIC A)</a:t>
            </a:r>
          </a:p>
          <a:p>
            <a:pPr marL="1270000" lvl="2" indent="-317500" defTabSz="763588"/>
            <a:r>
              <a:rPr lang="en-US" altLang="en-US">
                <a:latin typeface="Arial" panose="020B0604020202020204" pitchFamily="34" charset="0"/>
              </a:rPr>
              <a:t>Alphanumeric (PIC X)</a:t>
            </a:r>
          </a:p>
          <a:p>
            <a:pPr marL="1270000" lvl="2" indent="-317500" defTabSz="763588"/>
            <a:r>
              <a:rPr lang="en-US" altLang="en-US">
                <a:latin typeface="Arial" panose="020B0604020202020204" pitchFamily="34" charset="0"/>
              </a:rPr>
              <a:t>Numeric  (PIC 9)</a:t>
            </a:r>
            <a:endParaRPr lang="en-US" altLang="en-US"/>
          </a:p>
          <a:p>
            <a:pPr marL="317500" indent="-317500" defTabSz="763588">
              <a:spcBef>
                <a:spcPct val="55000"/>
              </a:spcBef>
            </a:pPr>
            <a:r>
              <a:rPr lang="en-US" altLang="en-US"/>
              <a:t>But this simplicity is achieved only at the cost of having a very complex assignment statement.</a:t>
            </a:r>
          </a:p>
          <a:p>
            <a:pPr marL="317500" indent="-317500" defTabSz="763588">
              <a:spcBef>
                <a:spcPct val="55000"/>
              </a:spcBef>
            </a:pPr>
            <a:r>
              <a:rPr lang="en-US" altLang="en-US"/>
              <a:t>In COBOL assignment is achieved using the </a:t>
            </a:r>
            <a:r>
              <a:rPr lang="en-US" altLang="en-US">
                <a:solidFill>
                  <a:schemeClr val="hlink"/>
                </a:solidFill>
              </a:rPr>
              <a:t>MOVE </a:t>
            </a:r>
            <a:r>
              <a:rPr lang="en-US" altLang="en-US"/>
              <a:t>verb. </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barn(outVertical)">
                                      <p:cBhvr>
                                        <p:cTn id="7" dur="500"/>
                                        <p:tgtEl>
                                          <p:spTgt spid="20483">
                                            <p:txEl>
                                              <p:pRg st="0" end="0"/>
                                            </p:txEl>
                                          </p:spTgt>
                                        </p:tgtEl>
                                      </p:cBhvr>
                                    </p:animEffect>
                                  </p:childTnLst>
                                  <p:subTnLst>
                                    <p:animClr clrSpc="rgb" dir="cw">
                                      <p:cBhvr override="childStyle">
                                        <p:cTn dur="1" fill="hold" display="0" masterRel="nextClick" afterEffect="1"/>
                                        <p:tgtEl>
                                          <p:spTgt spid="20483">
                                            <p:txEl>
                                              <p:pRg st="0" end="0"/>
                                            </p:txEl>
                                          </p:spTgt>
                                        </p:tgtEl>
                                        <p:attrNameLst>
                                          <p:attrName>ppt_c</p:attrName>
                                        </p:attrNameLst>
                                      </p:cBhvr>
                                      <p:to>
                                        <a:schemeClr val="accent1"/>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barn(outVertical)">
                                      <p:cBhvr>
                                        <p:cTn id="12" dur="500"/>
                                        <p:tgtEl>
                                          <p:spTgt spid="20483">
                                            <p:txEl>
                                              <p:pRg st="1" end="1"/>
                                            </p:txEl>
                                          </p:spTgt>
                                        </p:tgtEl>
                                      </p:cBhvr>
                                    </p:animEffect>
                                  </p:childTnLst>
                                  <p:subTnLst>
                                    <p:animClr clrSpc="rgb" dir="cw">
                                      <p:cBhvr override="childStyle">
                                        <p:cTn dur="1" fill="hold" display="0" masterRel="nextClick" afterEffect="1"/>
                                        <p:tgtEl>
                                          <p:spTgt spid="20483">
                                            <p:txEl>
                                              <p:pRg st="1" end="1"/>
                                            </p:txEl>
                                          </p:spTgt>
                                        </p:tgtEl>
                                        <p:attrNameLst>
                                          <p:attrName>ppt_c</p:attrName>
                                        </p:attrNameLst>
                                      </p:cBhvr>
                                      <p:to>
                                        <a:schemeClr val="accent1"/>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barn(outVertical)">
                                      <p:cBhvr>
                                        <p:cTn id="17" dur="500"/>
                                        <p:tgtEl>
                                          <p:spTgt spid="20483">
                                            <p:txEl>
                                              <p:pRg st="2" end="2"/>
                                            </p:txEl>
                                          </p:spTgt>
                                        </p:tgtEl>
                                      </p:cBhvr>
                                    </p:animEffect>
                                  </p:childTnLst>
                                  <p:subTnLst>
                                    <p:animClr clrSpc="rgb" dir="cw">
                                      <p:cBhvr override="childStyle">
                                        <p:cTn dur="1" fill="hold" display="0" masterRel="nextClick" afterEffect="1"/>
                                        <p:tgtEl>
                                          <p:spTgt spid="20483">
                                            <p:txEl>
                                              <p:pRg st="2" end="2"/>
                                            </p:txEl>
                                          </p:spTgt>
                                        </p:tgtEl>
                                        <p:attrNameLst>
                                          <p:attrName>ppt_c</p:attrName>
                                        </p:attrNameLst>
                                      </p:cBhvr>
                                      <p:to>
                                        <a:schemeClr val="accent1"/>
                                      </p:to>
                                    </p:animClr>
                                  </p:subTnLst>
                                </p:cTn>
                              </p:par>
                              <p:par>
                                <p:cTn id="18" presetID="16" presetClass="entr" presetSubtype="37" fill="hold" grpId="0" nodeType="withEffect">
                                  <p:stCondLst>
                                    <p:cond delay="0"/>
                                  </p:stCondLst>
                                  <p:childTnLst>
                                    <p:set>
                                      <p:cBhvr>
                                        <p:cTn id="19" dur="1" fill="hold">
                                          <p:stCondLst>
                                            <p:cond delay="0"/>
                                          </p:stCondLst>
                                        </p:cTn>
                                        <p:tgtEl>
                                          <p:spTgt spid="20483">
                                            <p:txEl>
                                              <p:pRg st="3" end="3"/>
                                            </p:txEl>
                                          </p:spTgt>
                                        </p:tgtEl>
                                        <p:attrNameLst>
                                          <p:attrName>style.visibility</p:attrName>
                                        </p:attrNameLst>
                                      </p:cBhvr>
                                      <p:to>
                                        <p:strVal val="visible"/>
                                      </p:to>
                                    </p:set>
                                    <p:animEffect transition="in" filter="barn(outVertical)">
                                      <p:cBhvr>
                                        <p:cTn id="20" dur="500"/>
                                        <p:tgtEl>
                                          <p:spTgt spid="20483">
                                            <p:txEl>
                                              <p:pRg st="3" end="3"/>
                                            </p:txEl>
                                          </p:spTgt>
                                        </p:tgtEl>
                                      </p:cBhvr>
                                    </p:animEffect>
                                  </p:childTnLst>
                                  <p:subTnLst>
                                    <p:animClr clrSpc="rgb" dir="cw">
                                      <p:cBhvr override="childStyle">
                                        <p:cTn dur="1" fill="hold" display="0" masterRel="nextClick" afterEffect="1"/>
                                        <p:tgtEl>
                                          <p:spTgt spid="20483">
                                            <p:txEl>
                                              <p:pRg st="3" end="3"/>
                                            </p:txEl>
                                          </p:spTgt>
                                        </p:tgtEl>
                                        <p:attrNameLst>
                                          <p:attrName>ppt_c</p:attrName>
                                        </p:attrNameLst>
                                      </p:cBhvr>
                                      <p:to>
                                        <a:schemeClr val="accent1"/>
                                      </p:to>
                                    </p:animClr>
                                  </p:subTnLst>
                                </p:cTn>
                              </p:par>
                              <p:par>
                                <p:cTn id="21" presetID="16" presetClass="entr" presetSubtype="37" fill="hold" grpId="0" nodeType="withEffect">
                                  <p:stCondLst>
                                    <p:cond delay="0"/>
                                  </p:stCondLst>
                                  <p:childTnLst>
                                    <p:set>
                                      <p:cBhvr>
                                        <p:cTn id="22" dur="1" fill="hold">
                                          <p:stCondLst>
                                            <p:cond delay="0"/>
                                          </p:stCondLst>
                                        </p:cTn>
                                        <p:tgtEl>
                                          <p:spTgt spid="20483">
                                            <p:txEl>
                                              <p:pRg st="4" end="4"/>
                                            </p:txEl>
                                          </p:spTgt>
                                        </p:tgtEl>
                                        <p:attrNameLst>
                                          <p:attrName>style.visibility</p:attrName>
                                        </p:attrNameLst>
                                      </p:cBhvr>
                                      <p:to>
                                        <p:strVal val="visible"/>
                                      </p:to>
                                    </p:set>
                                    <p:animEffect transition="in" filter="barn(outVertical)">
                                      <p:cBhvr>
                                        <p:cTn id="23" dur="500"/>
                                        <p:tgtEl>
                                          <p:spTgt spid="20483">
                                            <p:txEl>
                                              <p:pRg st="4" end="4"/>
                                            </p:txEl>
                                          </p:spTgt>
                                        </p:tgtEl>
                                      </p:cBhvr>
                                    </p:animEffect>
                                  </p:childTnLst>
                                  <p:subTnLst>
                                    <p:animClr clrSpc="rgb" dir="cw">
                                      <p:cBhvr override="childStyle">
                                        <p:cTn dur="1" fill="hold" display="0" masterRel="nextClick" afterEffect="1"/>
                                        <p:tgtEl>
                                          <p:spTgt spid="20483">
                                            <p:txEl>
                                              <p:pRg st="4" end="4"/>
                                            </p:txEl>
                                          </p:spTgt>
                                        </p:tgtEl>
                                        <p:attrNameLst>
                                          <p:attrName>ppt_c</p:attrName>
                                        </p:attrNameLst>
                                      </p:cBhvr>
                                      <p:to>
                                        <a:schemeClr val="accent1"/>
                                      </p:to>
                                    </p:animClr>
                                  </p:subTnLst>
                                </p:cTn>
                              </p:par>
                              <p:par>
                                <p:cTn id="24" presetID="16" presetClass="entr" presetSubtype="37" fill="hold" grpId="0" nodeType="withEffect">
                                  <p:stCondLst>
                                    <p:cond delay="0"/>
                                  </p:stCondLst>
                                  <p:childTnLst>
                                    <p:set>
                                      <p:cBhvr>
                                        <p:cTn id="25" dur="1" fill="hold">
                                          <p:stCondLst>
                                            <p:cond delay="0"/>
                                          </p:stCondLst>
                                        </p:cTn>
                                        <p:tgtEl>
                                          <p:spTgt spid="20483">
                                            <p:txEl>
                                              <p:pRg st="5" end="5"/>
                                            </p:txEl>
                                          </p:spTgt>
                                        </p:tgtEl>
                                        <p:attrNameLst>
                                          <p:attrName>style.visibility</p:attrName>
                                        </p:attrNameLst>
                                      </p:cBhvr>
                                      <p:to>
                                        <p:strVal val="visible"/>
                                      </p:to>
                                    </p:set>
                                    <p:animEffect transition="in" filter="barn(outVertical)">
                                      <p:cBhvr>
                                        <p:cTn id="26" dur="500"/>
                                        <p:tgtEl>
                                          <p:spTgt spid="20483">
                                            <p:txEl>
                                              <p:pRg st="5" end="5"/>
                                            </p:txEl>
                                          </p:spTgt>
                                        </p:tgtEl>
                                      </p:cBhvr>
                                    </p:animEffect>
                                  </p:childTnLst>
                                  <p:subTnLst>
                                    <p:animClr clrSpc="rgb" dir="cw">
                                      <p:cBhvr override="childStyle">
                                        <p:cTn dur="1" fill="hold" display="0" masterRel="nextClick" afterEffect="1"/>
                                        <p:tgtEl>
                                          <p:spTgt spid="20483">
                                            <p:txEl>
                                              <p:pRg st="5" end="5"/>
                                            </p:txEl>
                                          </p:spTgt>
                                        </p:tgtEl>
                                        <p:attrNameLst>
                                          <p:attrName>ppt_c</p:attrName>
                                        </p:attrNameLst>
                                      </p:cBhvr>
                                      <p:to>
                                        <a:schemeClr val="accent1"/>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37" fill="hold" grpId="0" nodeType="clickEffect">
                                  <p:stCondLst>
                                    <p:cond delay="0"/>
                                  </p:stCondLst>
                                  <p:childTnLst>
                                    <p:set>
                                      <p:cBhvr>
                                        <p:cTn id="30" dur="1" fill="hold">
                                          <p:stCondLst>
                                            <p:cond delay="0"/>
                                          </p:stCondLst>
                                        </p:cTn>
                                        <p:tgtEl>
                                          <p:spTgt spid="20483">
                                            <p:txEl>
                                              <p:pRg st="6" end="6"/>
                                            </p:txEl>
                                          </p:spTgt>
                                        </p:tgtEl>
                                        <p:attrNameLst>
                                          <p:attrName>style.visibility</p:attrName>
                                        </p:attrNameLst>
                                      </p:cBhvr>
                                      <p:to>
                                        <p:strVal val="visible"/>
                                      </p:to>
                                    </p:set>
                                    <p:animEffect transition="in" filter="barn(outVertical)">
                                      <p:cBhvr>
                                        <p:cTn id="31" dur="500"/>
                                        <p:tgtEl>
                                          <p:spTgt spid="20483">
                                            <p:txEl>
                                              <p:pRg st="6" end="6"/>
                                            </p:txEl>
                                          </p:spTgt>
                                        </p:tgtEl>
                                      </p:cBhvr>
                                    </p:animEffect>
                                  </p:childTnLst>
                                  <p:subTnLst>
                                    <p:animClr clrSpc="rgb" dir="cw">
                                      <p:cBhvr override="childStyle">
                                        <p:cTn dur="1" fill="hold" display="0" masterRel="nextClick" afterEffect="1"/>
                                        <p:tgtEl>
                                          <p:spTgt spid="20483">
                                            <p:txEl>
                                              <p:pRg st="6" end="6"/>
                                            </p:txEl>
                                          </p:spTgt>
                                        </p:tgtEl>
                                        <p:attrNameLst>
                                          <p:attrName>ppt_c</p:attrName>
                                        </p:attrNameLst>
                                      </p:cBhvr>
                                      <p:to>
                                        <a:schemeClr val="accent1"/>
                                      </p:to>
                                    </p:animClr>
                                  </p:subTnLst>
                                </p:cTn>
                              </p:par>
                            </p:childTnLst>
                          </p:cTn>
                        </p:par>
                      </p:childTnLst>
                    </p:cTn>
                  </p:par>
                  <p:par>
                    <p:cTn id="32" fill="hold" nodeType="clickPar">
                      <p:stCondLst>
                        <p:cond delay="indefinite"/>
                      </p:stCondLst>
                      <p:childTnLst>
                        <p:par>
                          <p:cTn id="33" fill="hold" nodeType="withGroup">
                            <p:stCondLst>
                              <p:cond delay="0"/>
                            </p:stCondLst>
                            <p:childTnLst>
                              <p:par>
                                <p:cTn id="34" presetID="16" presetClass="entr" presetSubtype="37" fill="hold" grpId="0" nodeType="clickEffect">
                                  <p:stCondLst>
                                    <p:cond delay="0"/>
                                  </p:stCondLst>
                                  <p:childTnLst>
                                    <p:set>
                                      <p:cBhvr>
                                        <p:cTn id="35" dur="1" fill="hold">
                                          <p:stCondLst>
                                            <p:cond delay="0"/>
                                          </p:stCondLst>
                                        </p:cTn>
                                        <p:tgtEl>
                                          <p:spTgt spid="20483">
                                            <p:txEl>
                                              <p:pRg st="7" end="7"/>
                                            </p:txEl>
                                          </p:spTgt>
                                        </p:tgtEl>
                                        <p:attrNameLst>
                                          <p:attrName>style.visibility</p:attrName>
                                        </p:attrNameLst>
                                      </p:cBhvr>
                                      <p:to>
                                        <p:strVal val="visible"/>
                                      </p:to>
                                    </p:set>
                                    <p:animEffect transition="in" filter="barn(outVertical)">
                                      <p:cBhvr>
                                        <p:cTn id="36" dur="500"/>
                                        <p:tgtEl>
                                          <p:spTgt spid="20483">
                                            <p:txEl>
                                              <p:pRg st="7" end="7"/>
                                            </p:txEl>
                                          </p:spTgt>
                                        </p:tgtEl>
                                      </p:cBhvr>
                                    </p:animEffect>
                                  </p:childTnLst>
                                  <p:subTnLst>
                                    <p:animClr clrSpc="rgb" dir="cw">
                                      <p:cBhvr override="childStyle">
                                        <p:cTn dur="1" fill="hold" display="0" masterRel="nextClick" afterEffect="1"/>
                                        <p:tgtEl>
                                          <p:spTgt spid="20483">
                                            <p:txEl>
                                              <p:pRg st="7" end="7"/>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theme/theme1.xml><?xml version="1.0" encoding="utf-8"?>
<a:theme xmlns:a="http://schemas.openxmlformats.org/drawingml/2006/main" name="b-slide">
  <a:themeElements>
    <a:clrScheme name="">
      <a:dk1>
        <a:srgbClr val="919191"/>
      </a:dk1>
      <a:lt1>
        <a:srgbClr val="FFFFFF"/>
      </a:lt1>
      <a:dk2>
        <a:srgbClr val="114FFB"/>
      </a:dk2>
      <a:lt2>
        <a:srgbClr val="FAFD00"/>
      </a:lt2>
      <a:accent1>
        <a:srgbClr val="DADADA"/>
      </a:accent1>
      <a:accent2>
        <a:srgbClr val="FC0128"/>
      </a:accent2>
      <a:accent3>
        <a:srgbClr val="AAB2FD"/>
      </a:accent3>
      <a:accent4>
        <a:srgbClr val="DADADA"/>
      </a:accent4>
      <a:accent5>
        <a:srgbClr val="EAEAEA"/>
      </a:accent5>
      <a:accent6>
        <a:srgbClr val="E40123"/>
      </a:accent6>
      <a:hlink>
        <a:srgbClr val="00FF00"/>
      </a:hlink>
      <a:folHlink>
        <a:srgbClr val="000000"/>
      </a:folHlink>
    </a:clrScheme>
    <a:fontScheme name="b-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Arial" panose="020B0604020202020204" pitchFamily="34" charset="0"/>
          </a:defRPr>
        </a:defPPr>
      </a:lstStyle>
    </a:lnDef>
  </a:objectDefaults>
  <a:extraClrSchemeLst>
    <a:extraClrScheme>
      <a:clrScheme name="b-slid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slid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slid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slid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slid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slid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slid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e:\pptdata\b-slide.ppt</Template>
  <TotalTime>102601021</TotalTime>
  <Pages>20</Pages>
  <Words>1739</Words>
  <Application>Microsoft Office PowerPoint</Application>
  <PresentationFormat>Letter Paper (8.5x11 in)</PresentationFormat>
  <Paragraphs>255</Paragraphs>
  <Slides>20</Slides>
  <Notes>20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7" baseType="lpstr">
      <vt:lpstr>Arial</vt:lpstr>
      <vt:lpstr>Wingdings</vt:lpstr>
      <vt:lpstr>Times New Roman</vt:lpstr>
      <vt:lpstr>Monotype Sorts</vt:lpstr>
      <vt:lpstr>Courier New</vt:lpstr>
      <vt:lpstr>b-slide</vt:lpstr>
      <vt:lpstr>Equation</vt:lpstr>
      <vt:lpstr>COBOL Basics 2 </vt:lpstr>
      <vt:lpstr>Group Items/Records</vt:lpstr>
      <vt:lpstr>Group Items/Records</vt:lpstr>
      <vt:lpstr>Group Items/Records</vt:lpstr>
      <vt:lpstr>LEVEL Numbers express DATA hierarchy</vt:lpstr>
      <vt:lpstr>LEVEL Numbers express DATA hierarchy</vt:lpstr>
      <vt:lpstr>Group and elementary items.</vt:lpstr>
      <vt:lpstr>PICTUREs for Group Items</vt:lpstr>
      <vt:lpstr>Assignment in COBOL</vt:lpstr>
      <vt:lpstr>The MOVE Verb</vt:lpstr>
      <vt:lpstr>MOVEing Data</vt:lpstr>
      <vt:lpstr>MOVEing Data</vt:lpstr>
      <vt:lpstr>MOVEing Data</vt:lpstr>
      <vt:lpstr>MOVEing to a numeric item.</vt:lpstr>
      <vt:lpstr>PowerPoint Presentation</vt:lpstr>
      <vt:lpstr>PowerPoint Presentation</vt:lpstr>
      <vt:lpstr>Legal MOVEs</vt:lpstr>
      <vt:lpstr>The DISPLAY Verb</vt:lpstr>
      <vt:lpstr>The ACCEPT verb</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COBOL Basics 2 </dc:title>
  <dc:subject/>
  <dc:creator>Michael Coughlan</dc:creator>
  <cp:keywords/>
  <dc:description/>
  <cp:lastModifiedBy>Sean McBride</cp:lastModifiedBy>
  <cp:revision>19</cp:revision>
  <cp:lastPrinted>1601-01-01T00:00:00Z</cp:lastPrinted>
  <dcterms:created xsi:type="dcterms:W3CDTF">1995-02-24T15:05:30Z</dcterms:created>
  <dcterms:modified xsi:type="dcterms:W3CDTF">2026-05-13T01:04:37Z</dcterms:modified>
</cp:coreProperties>
</file>