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F0E30"/>
    <a:srgbClr val="00279F"/>
    <a:srgbClr val="081D58"/>
    <a:srgbClr val="000000"/>
    <a:srgbClr val="676767"/>
    <a:srgbClr val="063DE8"/>
    <a:srgbClr val="0536CF"/>
    <a:srgbClr val="037C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49FDF8D-BFF8-8A86-A69F-BFE8067F429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499894C-BC54-A38D-F735-8FF68F6361D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4D26D08-C1A0-A832-6B88-899F458D359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613585B-B41B-3106-54F0-28780DE8F0C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1117516D-B78C-4674-863A-BD186193478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3FB258F-4009-50A2-7B7F-6B71D61FB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38AA1D0C-896B-473B-9D82-DAC1F11ED132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B45F1D3-F0F8-FB5C-2873-142807486E4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E0545F9-9083-EABC-CF46-47717440CA6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1B385D2-C1A1-0EC7-0ECF-FC426B36592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6B6D5862-F755-1CDF-2B70-CEE0EF30D4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A2C4B333-4276-477A-8101-8F7432902B1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628DCAE2-DCA9-341A-B3D2-2C1145408AA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696318B3-425D-3F21-EFED-F20160CEF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7DDB9179-4FF7-4E41-A1C1-54F8CF5346FD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6B79CEE4-EDAC-8A20-41A6-45D431986F5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C6DB3E3-9C21-5FB9-8FB3-DC9A575A68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5220C0-64CF-4F08-8B54-E074EB1575B0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14457358-AC30-C506-A3C6-4333410532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4A144BF-7C71-891A-4812-6C731194BEB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8E74942-224B-2E17-4CF2-D94828E498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1B9359-DC3B-4C4F-BD5B-84841E637C13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F3FE5A12-208C-433C-4970-FD29D5770A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C8EAD215-E085-4EE3-1C59-ACED0B4CFB5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6A040E3-BCA7-790B-1208-5C534ACA29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2485A9-D887-412B-8753-744C9C347AB4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8A016FF2-E437-F050-4AC1-E4511F251E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CCEA356-8C37-9A22-9ABF-137FD6BA87C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3345163-FFC4-59B0-C375-49CBD8A040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B4ACF8-1935-454B-8290-099F93193315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3102EC1D-7443-F42B-9A32-738962AB96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FF7EA2CE-E8B0-6250-D01A-2CF9D32BD8E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2ED954E-733D-4282-07F9-D7AB173041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4257B2-C8CE-4988-AE29-6DBC8B9FC010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58FFC653-DE78-6DAB-4CB7-49F1CECC2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84894080-FF87-9E1E-1C7D-69612673F3D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ECEB2AE-5B57-97C1-CF88-91E0A8D749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FF3B1D-EE75-48B3-93BD-526B54BE9156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35CFA459-00D5-E189-A69C-68C9519906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A604D51-6272-985A-83F4-2AAA78D6152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5C69C26-B833-AB6F-AD48-8BE4114F02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6F3DDF-7904-4428-8750-E2AD2692A4F1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005E8E45-7C70-0D16-AC10-E3C480B7E7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A4FFAD2-A4BB-5D63-8754-74AE4E31028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FCCB061-628A-4D7F-3381-4F1089A6F0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9CBB24-B966-47A7-B432-A2FCC707FCCF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2F94D7B6-A1B7-7B18-307A-732EC21EEB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8A0D64BC-407B-5AEE-02C6-B29662DB410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C7AA8F0-F33B-8E1E-7EF4-EA5897BF37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5F1C97-4458-4CF3-ACC6-788BCE820D9F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89160451-305A-B95F-FFCA-64A186385C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60AFA5A-AF3A-5C9D-3170-0065782B775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8C0B773-BA73-9E98-5DDA-6BAE22D88F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FAC37D-97B0-4307-84FA-F70828BBB4D9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3FCCE8D2-4497-DD82-2925-7712E9445C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A6F0985E-A7C4-46F6-E851-C1B469E0220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3656B0B-6D7A-DC5A-405B-C607DA6013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5B8CF8-2A19-48D1-A8A6-D6F374A930E6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E4EADFAB-C4AE-EC2E-7A4C-07AAA2F1C9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FC8E6F35-3CA8-3449-EEBA-A5E5F23C959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129868F-62C8-EF7F-3AA5-3D4ED6ABF8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F9C1EF-CCFC-43EB-A051-1C0AD003772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13211354-3E5E-39D5-73D3-CC3EE415437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EF8C97B-DA3D-98A8-7E46-0F9338CA17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E7F8D1B-C753-56BA-56F2-97A922BCE1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D421DE-9643-40A7-95B0-A9ECC3E7AAD7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8F4AA149-8B00-9C00-AF3D-4C6EA4484E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F7D787CB-D419-078F-F18F-59CC057179A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F66A7C0-3AE7-4E74-0BD6-E59C6E499D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0F5054-AA9D-4A39-9885-4B1BFFAFC839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C0B28A91-5B0E-FAAA-ED44-123EDC1ECC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86D5D478-B423-6D0E-37D7-F42D1909CAD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56FC4DA-36F0-539A-83CC-86D41B687B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3CB7BD-BD23-43DF-9F7D-26450D9A9FA3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70F16AFF-8E81-B058-99E4-9ADD11F64AC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756191A9-FF46-B5EF-BE5E-476FDAA937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FBEB008-F33C-801A-3A48-E346FB4034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80000F-9B90-49B9-8C0C-1CA4164ED5FE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00F54490-0DB8-9BBF-FFE2-7E4338D0950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8CCFB3CF-C3A7-9EB2-0CDD-E4EBAD2400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DA30F02-4504-0818-BAC8-9B8FFFE8D0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1D1F6A-39AA-40F8-81D1-21E9E1371068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52AF2E5D-581F-D2AD-05EE-328726E5E55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FD33E14A-088C-FDCF-20E8-7AF688C70C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07F5859-78F0-CF0B-7DC6-7AA72A8707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8CBF5E-B76B-44A7-8878-CB07CACB7B1C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C3091F89-0CF0-80DB-CED1-78D6ED35A17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BF7A1FA4-1C5E-FCB3-2202-57F16060FC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C67DC6A-90B4-3A49-2905-D65A1947CD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BE4D22-D2DB-4BCA-8BA3-936A15B21DE0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AEC62621-8CB1-5B5F-2071-E15C8220662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A356E2C-B5FB-6A3E-EAA5-5AAE588A49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9A13F09-E67C-A892-1052-F6BFF09398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5F2A7A-A908-488D-9EB6-A7EBD339EFD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C9631EAC-407F-579A-FFA1-37635D83C1F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851A3CB-9BF6-7DD0-3F3C-AF49DBA509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A2B6378-5CB5-D0B3-9CD9-32A9A9EA58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F9342F-BC30-4E5C-BCCC-225EF7027433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C4A469C4-B0FB-2BFB-89C8-CB58AF164C8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0BD0A05-42C9-7842-E8D5-E28CB33671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58ED482-109D-88D4-D0D9-F757ACDFB5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3F5FEC-EA9A-42E2-8134-515192D78842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46DFE7BF-EDD5-ACD9-0D7D-D5EB825BE31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4C82A5D-6AB4-3CCD-2E6E-CF0447B202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AD2C428-C7DB-F7DE-0340-EA74693BF5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485852-A4E7-49E9-9495-42642D0D7963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68C992D9-146F-C099-DF0B-9AB4C850A1B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ED81944-60D0-EBA6-482A-EB37FE42DD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9179F74-4FA0-6BC6-A486-7062302FC9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BEAB5B-C3CD-4670-8069-E410C4834C5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E2729AD6-A491-DA4A-5715-374A13D2BD9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F0111D5F-7DF0-6D72-ACA6-5239E686F2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47CD50E-586B-E386-947D-3BB9C7E577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04E8AF-953A-461C-A13E-26E2F8FD1ECC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CE579D35-52D5-D4F8-5FDC-1F0820C476D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EB868860-EFB5-429F-D267-45BCDC943F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00AF-EC33-5127-77DB-8AAE7CABDB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E364E7-C9AA-A26B-B734-CAC59875D3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EA2D2-7A26-A4BB-2512-CBE50FD1E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D81F5-1FB5-6692-3E5F-6718730B4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E7D9D-6C90-F16D-8D43-BE1811BA9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84F5F-896A-4330-9166-9E80B387FD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6427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35A2F-157F-146D-3FCA-D5DA97783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EB0880-14A9-87CE-2C9F-C4661F5B1D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84C54-CA0E-6FE3-BD1F-DFC8064DD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D0501-58C5-0496-1D0E-45080608D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865AD-3B32-D688-F690-6034D2974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BF96C-F2B0-40AB-AA20-1D3B51F12C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177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DEB268-A8DA-9E7C-70CB-D7E015A154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70555E-029F-8B61-3DF8-5DBA2E9A2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1AB5F-27B0-EF3D-85EE-67F530B9A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01EBE-AAE2-4834-2873-156876515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A70FB-E907-9AEB-1654-20141B80A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B9ED0-1F0B-436D-A327-A9A36A5670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3004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76444-F1A8-D090-69BF-D1829463B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056B2-F57E-CF07-0B69-81AC60667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519BE-C75E-4AC3-2530-3686DE57B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F7857-9300-38C0-A243-5E3C8FED7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EA2EE3-C453-4D55-6359-2CA324AD0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87C0AF-7580-4A44-BD64-1BF52FE324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508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A9A65-0359-B439-4B85-0FF13E001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9529A2-8600-6470-116A-093A47645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D36CC-7F28-8309-EA14-DC68E49A5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9B650-1F91-DA2D-7C25-F49FD0F05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F907B-096E-319F-79F1-50675D74D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D9D7A8-2E6D-4584-A2EA-2DD0A0169B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5656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F6527-67B7-6C97-3455-E09F18F64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6A219-777B-990C-448F-D53CE18DDA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286CBB-405C-FD49-4B3A-46CF52A324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361CDD-49DA-72A2-5611-D5A3D176B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14642B-31A0-84B9-28AC-2F9C772D0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1471B-A8AE-98E7-3F0C-B05378F22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1F2EE-F320-413E-9BF8-C3DBFDDC5D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536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26D05-23AF-A264-1D6C-9BC4D1D75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9F1BC7-14A6-BD2B-2D79-FBDE895CC2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6E5BC4-9B13-A922-0EC0-6A856C601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E3ECF2-3C93-A0EB-2695-DD2B35E01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20E78B-086F-306A-018E-FDFA456EA2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589F81-A757-63E0-4954-C82422C3B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FB76F-30A1-40B6-954E-6770578EA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7E8047-D6BD-9553-1FC0-90A8B590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DCAA9B-47FD-4532-AF7E-3B65FE65B2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3380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10AD-7A42-547F-EE73-E7F4A8142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F53293-255F-8926-7D9C-97909D430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690BC2-D2A6-E689-BD03-2B0CA6004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D22537-AF41-67FE-666F-561465ECE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B28890-6E68-4FB8-B193-57F9C1661F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85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F8791C-B10F-E953-BC3E-D0AD89411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96BCE5-A1DA-EE1D-D438-D98CC214B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DA7892-027E-6DE2-0687-7E95F0611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3529E0-0435-4C70-8794-2FAB33EF88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3554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8C22B-F0E7-29D8-6E81-A73C47220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9C3F2-7B3C-F5B4-1DF2-F552FF4D9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6D9320-26E7-22E6-044F-B92F49FFC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ED4CC-D23F-332C-EB45-C9348EE40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E5C451-FE92-E770-0B76-350664C1F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0694C5-D8DB-AE1F-A34C-0D097716C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9C397-BFA9-4E69-9D84-2211B74C42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6876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D4F2C-1A89-9DE1-6764-85C9F881C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0D1CCF-F2E9-8E0B-44B4-4A89FF00AA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04045B-5338-973A-C678-8059C83C64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FF8957-7C92-EF38-95B0-585EC02E9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5EC62E-B020-6452-8A57-8FC55D22F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C3232-483A-5B86-778E-C1F3BAB0D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AAAF0-212A-44C0-843E-22241B2857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876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FCD7E1C-D19C-62B5-021A-69F6E9CC45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3652AB1-E0C7-6D69-17A2-B09B49C991F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25ED16D-221F-8675-39BD-4C53B5EA0D2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1D403834-2509-42A9-A384-700CBAB97AC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329DF7D-E47A-5086-681C-4DB40A7F23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C0BDCDBD-7A3B-0B61-3EAC-43E21F59DD3B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C7081BEF-0E1B-680C-A114-A0ACA9D4BA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1A8D33CE-2A42-3320-5534-203CAB93CB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B0D30F08-CA8A-62AE-11F5-FB12BC126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84D067E9-8F82-A96D-5EEE-14D417CDF1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0A96FCB8-9174-143C-6340-51E4BF3B06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BA982848-5B01-9104-87F5-640ACA1DC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9175C028-F164-FF9D-F601-F5AE47F44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AD741224-9DA4-412E-6197-F3B90CA0A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275D33D0-F2F8-D3E4-10B5-024459B55F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91787554-6897-66E7-23F9-C1D486647B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CBC812AE-B273-5B20-12DF-BE257BE467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40734113-3B3C-BE38-5D67-A3F3DE528A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E5BB7BC6-5CEA-72BB-7024-57666358A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3627A515-84F6-677F-AAB8-C0D8284515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25EF79F2-2529-C35E-548B-1CEAD5F03F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257A040E-0022-D8B7-08A3-02E57158AD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7C1CB3A-EE0B-E95D-0A89-778DF59C9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035CFCA-DB07-560D-A518-DF45D08D47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19413" y="3176588"/>
            <a:ext cx="3486150" cy="585787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The CALL Verb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92063A7-712B-E456-67B4-4EFA87A857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7800" y="133350"/>
            <a:ext cx="8582025" cy="476250"/>
          </a:xfrm>
          <a:noFill/>
          <a:ln/>
        </p:spPr>
        <p:txBody>
          <a:bodyPr/>
          <a:lstStyle/>
          <a:p>
            <a:r>
              <a:rPr lang="en-US" altLang="en-US"/>
              <a:t>Avoiding “State Memory” - The IS INITIAL phrase.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0114215-28D3-9172-7663-C77B011A3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00" y="1004888"/>
            <a:ext cx="6781800" cy="50831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Steadfast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IS INITIAL</a:t>
            </a: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8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DATA DIVISION.</a:t>
            </a:r>
            <a:br>
              <a:rPr lang="en-US" alt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RunningTotal   PIC 9(7) VALUE 50.</a:t>
            </a:r>
          </a:p>
          <a:p>
            <a:pPr>
              <a:lnSpc>
                <a:spcPct val="8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LINKAGE SECTION.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ParamValue     PIC 99.</a:t>
            </a:r>
          </a:p>
          <a:p>
            <a:pPr>
              <a:lnSpc>
                <a:spcPct val="8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 USING ParamValue.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ADD ParamValue TO RunningTotal.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DISPLAY "Total = ", RunningTotal.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EXIT PROGRAM.</a:t>
            </a: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AEF5CB5E-619D-50AB-B29F-6352933256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53300" y="1646238"/>
            <a:ext cx="1651000" cy="3983037"/>
          </a:xfrm>
          <a:noFill/>
          <a:ln/>
        </p:spPr>
        <p:txBody>
          <a:bodyPr wrap="none" lIns="0" tIns="0" rIns="0" bIns="0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</a:rPr>
              <a:t>12</a:t>
            </a:r>
            <a:endParaRPr lang="en-US" altLang="en-US" sz="280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hlink"/>
                </a:solidFill>
              </a:rPr>
              <a:t>Total = 62</a:t>
            </a:r>
            <a:endParaRPr lang="en-US" altLang="en-US" sz="2800"/>
          </a:p>
          <a:p>
            <a:pPr>
              <a:spcBef>
                <a:spcPct val="100000"/>
              </a:spcBef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</a:rPr>
              <a:t>5</a:t>
            </a:r>
            <a:endParaRPr lang="en-US" altLang="en-US" sz="280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hlink"/>
                </a:solidFill>
              </a:rPr>
              <a:t>Total = 55</a:t>
            </a:r>
            <a:endParaRPr lang="en-US" altLang="en-US" sz="2800"/>
          </a:p>
          <a:p>
            <a:pPr>
              <a:spcBef>
                <a:spcPct val="100000"/>
              </a:spcBef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</a:rPr>
              <a:t>12</a:t>
            </a:r>
            <a:endParaRPr lang="en-US" altLang="en-US" sz="280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hlink"/>
                </a:solidFill>
              </a:rPr>
              <a:t>Total = 62</a:t>
            </a: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25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59A0A176-88C6-061C-49DC-C73C04CE02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71450"/>
            <a:ext cx="8582025" cy="476250"/>
          </a:xfrm>
          <a:noFill/>
          <a:ln/>
        </p:spPr>
        <p:txBody>
          <a:bodyPr/>
          <a:lstStyle/>
          <a:p>
            <a:r>
              <a:rPr lang="en-US" altLang="en-US"/>
              <a:t>Avoiding “State Memory” - The IS INITIAL phrase.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3EB10F25-611B-6547-1B50-3A46A0C15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0" y="1157288"/>
            <a:ext cx="6781800" cy="4954587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Fickle.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DATA DIVISION.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RunningTotal   PIC 9(7) VALUE 50.</a:t>
            </a:r>
          </a:p>
          <a:p>
            <a:pPr>
              <a:lnSpc>
                <a:spcPct val="8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LINKAGE SECTION.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ParamValue     PIC 99.</a:t>
            </a:r>
          </a:p>
          <a:p>
            <a:pPr>
              <a:lnSpc>
                <a:spcPct val="8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 USING ParamValue.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ADD ParamValue TO RunningTotal.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DISPLAY "Total = ", RunningTotal.</a:t>
            </a: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EXIT PROGRAM.</a:t>
            </a: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FA9A6E02-4889-0BF4-EE70-5BC0B7C043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04100" y="1836738"/>
            <a:ext cx="1651000" cy="3544887"/>
          </a:xfrm>
          <a:noFill/>
          <a:ln/>
        </p:spPr>
        <p:txBody>
          <a:bodyPr wrap="none" lIns="0" tIns="0" rIns="0" bIns="0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</a:rPr>
              <a:t>12</a:t>
            </a:r>
            <a:endParaRPr lang="en-US" altLang="en-US" sz="2800"/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hlink"/>
                </a:solidFill>
              </a:rPr>
              <a:t>Total = 62</a:t>
            </a:r>
            <a:endParaRPr lang="en-US" altLang="en-US" sz="2800"/>
          </a:p>
          <a:p>
            <a:pPr algn="ctr">
              <a:spcBef>
                <a:spcPct val="100000"/>
              </a:spcBef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</a:rPr>
              <a:t>5</a:t>
            </a:r>
            <a:endParaRPr lang="en-US" altLang="en-US" sz="2800"/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hlink"/>
                </a:solidFill>
              </a:rPr>
              <a:t>Total = 67</a:t>
            </a:r>
            <a:endParaRPr lang="en-US" altLang="en-US" sz="2800"/>
          </a:p>
          <a:p>
            <a:pPr algn="ctr">
              <a:spcBef>
                <a:spcPct val="100000"/>
              </a:spcBef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</a:rPr>
              <a:t>12</a:t>
            </a:r>
            <a:endParaRPr lang="en-US" altLang="en-US" sz="2800"/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hlink"/>
                </a:solidFill>
              </a:rPr>
              <a:t>Total = 79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4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DFAD0A18-EC0B-7CB0-5BE0-3C202482BC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7100" y="196850"/>
            <a:ext cx="4273550" cy="476250"/>
          </a:xfrm>
          <a:noFill/>
          <a:ln/>
        </p:spPr>
        <p:txBody>
          <a:bodyPr/>
          <a:lstStyle/>
          <a:p>
            <a:r>
              <a:rPr lang="en-US" altLang="en-US"/>
              <a:t>The CANCEL command.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14E0C6BE-FEE7-E1DE-9394-66CC6AEBE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1900" y="2436813"/>
            <a:ext cx="5684838" cy="41386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Fickle.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DATA DIVISION.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RunningTotal   PIC 9(7) VALUE 50.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LINKAGE SECTION.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ParamValue     PIC 99.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 USING ParamValue.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ADD ParamValue TO RunningTotal.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DISPLAY "Total = ", RunningTotal.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EXIT PROGRAM.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B423775F-C3E2-B8BB-D71B-84549C4519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75500" y="3182938"/>
            <a:ext cx="1651000" cy="2220912"/>
          </a:xfrm>
          <a:noFill/>
          <a:ln/>
        </p:spPr>
        <p:txBody>
          <a:bodyPr wrap="none" lIns="0" tIns="0" rIns="0" bIns="0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</a:rPr>
              <a:t>12</a:t>
            </a:r>
            <a:endParaRPr lang="en-US" altLang="en-US" sz="2800"/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hlink"/>
                </a:solidFill>
              </a:rPr>
              <a:t>Total = 62</a:t>
            </a:r>
            <a:endParaRPr lang="en-US" altLang="en-US" sz="2800"/>
          </a:p>
          <a:p>
            <a:pPr algn="ctr">
              <a:spcBef>
                <a:spcPct val="100000"/>
              </a:spcBef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</a:rPr>
              <a:t>12</a:t>
            </a:r>
            <a:endParaRPr lang="en-US" altLang="en-US" sz="2800"/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hlink"/>
                </a:solidFill>
              </a:rPr>
              <a:t>Total = 62</a:t>
            </a:r>
          </a:p>
        </p:txBody>
      </p:sp>
      <p:grpSp>
        <p:nvGrpSpPr>
          <p:cNvPr id="26633" name="Group 9">
            <a:extLst>
              <a:ext uri="{FF2B5EF4-FFF2-40B4-BE49-F238E27FC236}">
                <a16:creationId xmlns:a16="http://schemas.microsoft.com/office/drawing/2014/main" id="{C7856A9B-3A1E-A160-A1DB-018DB682C281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787400"/>
            <a:ext cx="7469188" cy="1525588"/>
            <a:chOff x="288" y="496"/>
            <a:chExt cx="4705" cy="961"/>
          </a:xfrm>
        </p:grpSpPr>
        <p:sp>
          <p:nvSpPr>
            <p:cNvPr id="26629" name="Rectangle 5">
              <a:extLst>
                <a:ext uri="{FF2B5EF4-FFF2-40B4-BE49-F238E27FC236}">
                  <a16:creationId xmlns:a16="http://schemas.microsoft.com/office/drawing/2014/main" id="{BFC0C63E-AF68-F13F-DE48-188A4DCF25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" y="553"/>
              <a:ext cx="4604" cy="844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04800" tIns="190500" rIns="304800" bIns="190500">
              <a:spAutoFit/>
            </a:bodyPr>
            <a:lstStyle>
              <a:lvl1pPr>
                <a:tabLst>
                  <a:tab pos="762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762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762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762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762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762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762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762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762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altLang="en-US" sz="2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CALL "Fickle" USING  BY CONTENT IncValue.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2400">
                  <a:solidFill>
                    <a:srgbClr val="CF0E3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CANCEL</a:t>
              </a:r>
              <a:r>
                <a:rPr lang="en-US" altLang="en-US" sz="2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"Fickle"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2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CALL "Fickle" USING  BY CONTENT IncValue.</a:t>
              </a:r>
            </a:p>
          </p:txBody>
        </p:sp>
        <p:sp useBgFill="1">
          <p:nvSpPr>
            <p:cNvPr id="26630" name="Freeform 6">
              <a:extLst>
                <a:ext uri="{FF2B5EF4-FFF2-40B4-BE49-F238E27FC236}">
                  <a16:creationId xmlns:a16="http://schemas.microsoft.com/office/drawing/2014/main" id="{4488B6F2-4E16-6CF0-A322-E229B14A44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" y="496"/>
              <a:ext cx="4681" cy="293"/>
            </a:xfrm>
            <a:custGeom>
              <a:avLst/>
              <a:gdLst>
                <a:gd name="T0" fmla="*/ 4574 w 4681"/>
                <a:gd name="T1" fmla="*/ 243 h 293"/>
                <a:gd name="T2" fmla="*/ 4489 w 4681"/>
                <a:gd name="T3" fmla="*/ 202 h 293"/>
                <a:gd name="T4" fmla="*/ 4404 w 4681"/>
                <a:gd name="T5" fmla="*/ 146 h 293"/>
                <a:gd name="T6" fmla="*/ 4319 w 4681"/>
                <a:gd name="T7" fmla="*/ 202 h 293"/>
                <a:gd name="T8" fmla="*/ 4248 w 4681"/>
                <a:gd name="T9" fmla="*/ 125 h 293"/>
                <a:gd name="T10" fmla="*/ 4163 w 4681"/>
                <a:gd name="T11" fmla="*/ 174 h 293"/>
                <a:gd name="T12" fmla="*/ 4132 w 4681"/>
                <a:gd name="T13" fmla="*/ 168 h 293"/>
                <a:gd name="T14" fmla="*/ 3990 w 4681"/>
                <a:gd name="T15" fmla="*/ 121 h 293"/>
                <a:gd name="T16" fmla="*/ 3855 w 4681"/>
                <a:gd name="T17" fmla="*/ 192 h 293"/>
                <a:gd name="T18" fmla="*/ 3795 w 4681"/>
                <a:gd name="T19" fmla="*/ 146 h 293"/>
                <a:gd name="T20" fmla="*/ 3689 w 4681"/>
                <a:gd name="T21" fmla="*/ 97 h 293"/>
                <a:gd name="T22" fmla="*/ 3625 w 4681"/>
                <a:gd name="T23" fmla="*/ 125 h 293"/>
                <a:gd name="T24" fmla="*/ 3540 w 4681"/>
                <a:gd name="T25" fmla="*/ 174 h 293"/>
                <a:gd name="T26" fmla="*/ 3441 w 4681"/>
                <a:gd name="T27" fmla="*/ 160 h 293"/>
                <a:gd name="T28" fmla="*/ 3349 w 4681"/>
                <a:gd name="T29" fmla="*/ 118 h 293"/>
                <a:gd name="T30" fmla="*/ 3257 w 4681"/>
                <a:gd name="T31" fmla="*/ 118 h 293"/>
                <a:gd name="T32" fmla="*/ 3158 w 4681"/>
                <a:gd name="T33" fmla="*/ 146 h 293"/>
                <a:gd name="T34" fmla="*/ 3073 w 4681"/>
                <a:gd name="T35" fmla="*/ 181 h 293"/>
                <a:gd name="T36" fmla="*/ 2981 w 4681"/>
                <a:gd name="T37" fmla="*/ 167 h 293"/>
                <a:gd name="T38" fmla="*/ 2889 w 4681"/>
                <a:gd name="T39" fmla="*/ 125 h 293"/>
                <a:gd name="T40" fmla="*/ 2790 w 4681"/>
                <a:gd name="T41" fmla="*/ 97 h 293"/>
                <a:gd name="T42" fmla="*/ 2712 w 4681"/>
                <a:gd name="T43" fmla="*/ 146 h 293"/>
                <a:gd name="T44" fmla="*/ 2627 w 4681"/>
                <a:gd name="T45" fmla="*/ 146 h 293"/>
                <a:gd name="T46" fmla="*/ 2535 w 4681"/>
                <a:gd name="T47" fmla="*/ 104 h 293"/>
                <a:gd name="T48" fmla="*/ 2450 w 4681"/>
                <a:gd name="T49" fmla="*/ 125 h 293"/>
                <a:gd name="T50" fmla="*/ 2358 w 4681"/>
                <a:gd name="T51" fmla="*/ 125 h 293"/>
                <a:gd name="T52" fmla="*/ 2273 w 4681"/>
                <a:gd name="T53" fmla="*/ 111 h 293"/>
                <a:gd name="T54" fmla="*/ 2181 w 4681"/>
                <a:gd name="T55" fmla="*/ 83 h 293"/>
                <a:gd name="T56" fmla="*/ 2096 w 4681"/>
                <a:gd name="T57" fmla="*/ 70 h 293"/>
                <a:gd name="T58" fmla="*/ 2011 w 4681"/>
                <a:gd name="T59" fmla="*/ 118 h 293"/>
                <a:gd name="T60" fmla="*/ 1926 w 4681"/>
                <a:gd name="T61" fmla="*/ 97 h 293"/>
                <a:gd name="T62" fmla="*/ 1834 w 4681"/>
                <a:gd name="T63" fmla="*/ 76 h 293"/>
                <a:gd name="T64" fmla="*/ 1749 w 4681"/>
                <a:gd name="T65" fmla="*/ 70 h 293"/>
                <a:gd name="T66" fmla="*/ 1671 w 4681"/>
                <a:gd name="T67" fmla="*/ 118 h 293"/>
                <a:gd name="T68" fmla="*/ 1586 w 4681"/>
                <a:gd name="T69" fmla="*/ 104 h 293"/>
                <a:gd name="T70" fmla="*/ 1494 w 4681"/>
                <a:gd name="T71" fmla="*/ 76 h 293"/>
                <a:gd name="T72" fmla="*/ 1402 w 4681"/>
                <a:gd name="T73" fmla="*/ 63 h 293"/>
                <a:gd name="T74" fmla="*/ 1324 w 4681"/>
                <a:gd name="T75" fmla="*/ 97 h 293"/>
                <a:gd name="T76" fmla="*/ 1232 w 4681"/>
                <a:gd name="T77" fmla="*/ 76 h 293"/>
                <a:gd name="T78" fmla="*/ 1147 w 4681"/>
                <a:gd name="T79" fmla="*/ 63 h 293"/>
                <a:gd name="T80" fmla="*/ 1055 w 4681"/>
                <a:gd name="T81" fmla="*/ 90 h 293"/>
                <a:gd name="T82" fmla="*/ 963 w 4681"/>
                <a:gd name="T83" fmla="*/ 97 h 293"/>
                <a:gd name="T84" fmla="*/ 864 w 4681"/>
                <a:gd name="T85" fmla="*/ 76 h 293"/>
                <a:gd name="T86" fmla="*/ 772 w 4681"/>
                <a:gd name="T87" fmla="*/ 90 h 293"/>
                <a:gd name="T88" fmla="*/ 680 w 4681"/>
                <a:gd name="T89" fmla="*/ 76 h 293"/>
                <a:gd name="T90" fmla="*/ 573 w 4681"/>
                <a:gd name="T91" fmla="*/ 90 h 293"/>
                <a:gd name="T92" fmla="*/ 489 w 4681"/>
                <a:gd name="T93" fmla="*/ 97 h 293"/>
                <a:gd name="T94" fmla="*/ 396 w 4681"/>
                <a:gd name="T95" fmla="*/ 118 h 293"/>
                <a:gd name="T96" fmla="*/ 290 w 4681"/>
                <a:gd name="T97" fmla="*/ 97 h 293"/>
                <a:gd name="T98" fmla="*/ 198 w 4681"/>
                <a:gd name="T99" fmla="*/ 111 h 293"/>
                <a:gd name="T100" fmla="*/ 106 w 4681"/>
                <a:gd name="T101" fmla="*/ 118 h 293"/>
                <a:gd name="T102" fmla="*/ 21 w 4681"/>
                <a:gd name="T103" fmla="*/ 14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681" h="293">
                  <a:moveTo>
                    <a:pt x="4645" y="292"/>
                  </a:moveTo>
                  <a:lnTo>
                    <a:pt x="4623" y="278"/>
                  </a:lnTo>
                  <a:lnTo>
                    <a:pt x="4595" y="257"/>
                  </a:lnTo>
                  <a:lnTo>
                    <a:pt x="4574" y="243"/>
                  </a:lnTo>
                  <a:lnTo>
                    <a:pt x="4553" y="229"/>
                  </a:lnTo>
                  <a:lnTo>
                    <a:pt x="4531" y="222"/>
                  </a:lnTo>
                  <a:lnTo>
                    <a:pt x="4510" y="216"/>
                  </a:lnTo>
                  <a:lnTo>
                    <a:pt x="4489" y="202"/>
                  </a:lnTo>
                  <a:lnTo>
                    <a:pt x="4468" y="188"/>
                  </a:lnTo>
                  <a:lnTo>
                    <a:pt x="4446" y="174"/>
                  </a:lnTo>
                  <a:lnTo>
                    <a:pt x="4425" y="160"/>
                  </a:lnTo>
                  <a:lnTo>
                    <a:pt x="4404" y="146"/>
                  </a:lnTo>
                  <a:lnTo>
                    <a:pt x="4376" y="146"/>
                  </a:lnTo>
                  <a:lnTo>
                    <a:pt x="4354" y="167"/>
                  </a:lnTo>
                  <a:lnTo>
                    <a:pt x="4340" y="188"/>
                  </a:lnTo>
                  <a:lnTo>
                    <a:pt x="4319" y="202"/>
                  </a:lnTo>
                  <a:lnTo>
                    <a:pt x="4298" y="181"/>
                  </a:lnTo>
                  <a:lnTo>
                    <a:pt x="4284" y="160"/>
                  </a:lnTo>
                  <a:lnTo>
                    <a:pt x="4262" y="146"/>
                  </a:lnTo>
                  <a:lnTo>
                    <a:pt x="4248" y="125"/>
                  </a:lnTo>
                  <a:lnTo>
                    <a:pt x="4227" y="118"/>
                  </a:lnTo>
                  <a:lnTo>
                    <a:pt x="4206" y="139"/>
                  </a:lnTo>
                  <a:lnTo>
                    <a:pt x="4191" y="160"/>
                  </a:lnTo>
                  <a:lnTo>
                    <a:pt x="4163" y="174"/>
                  </a:lnTo>
                  <a:lnTo>
                    <a:pt x="4142" y="181"/>
                  </a:lnTo>
                  <a:lnTo>
                    <a:pt x="4114" y="188"/>
                  </a:lnTo>
                  <a:lnTo>
                    <a:pt x="4092" y="202"/>
                  </a:lnTo>
                  <a:lnTo>
                    <a:pt x="4132" y="168"/>
                  </a:lnTo>
                  <a:lnTo>
                    <a:pt x="4117" y="168"/>
                  </a:lnTo>
                  <a:lnTo>
                    <a:pt x="4085" y="184"/>
                  </a:lnTo>
                  <a:lnTo>
                    <a:pt x="4045" y="144"/>
                  </a:lnTo>
                  <a:lnTo>
                    <a:pt x="3990" y="121"/>
                  </a:lnTo>
                  <a:lnTo>
                    <a:pt x="3966" y="192"/>
                  </a:lnTo>
                  <a:lnTo>
                    <a:pt x="3934" y="144"/>
                  </a:lnTo>
                  <a:lnTo>
                    <a:pt x="3870" y="176"/>
                  </a:lnTo>
                  <a:lnTo>
                    <a:pt x="3855" y="192"/>
                  </a:lnTo>
                  <a:lnTo>
                    <a:pt x="3866" y="181"/>
                  </a:lnTo>
                  <a:lnTo>
                    <a:pt x="3845" y="160"/>
                  </a:lnTo>
                  <a:lnTo>
                    <a:pt x="3823" y="160"/>
                  </a:lnTo>
                  <a:lnTo>
                    <a:pt x="3795" y="146"/>
                  </a:lnTo>
                  <a:lnTo>
                    <a:pt x="3767" y="125"/>
                  </a:lnTo>
                  <a:lnTo>
                    <a:pt x="3745" y="118"/>
                  </a:lnTo>
                  <a:lnTo>
                    <a:pt x="3724" y="118"/>
                  </a:lnTo>
                  <a:lnTo>
                    <a:pt x="3689" y="97"/>
                  </a:lnTo>
                  <a:lnTo>
                    <a:pt x="3660" y="90"/>
                  </a:lnTo>
                  <a:lnTo>
                    <a:pt x="3639" y="83"/>
                  </a:lnTo>
                  <a:lnTo>
                    <a:pt x="3632" y="104"/>
                  </a:lnTo>
                  <a:lnTo>
                    <a:pt x="3625" y="125"/>
                  </a:lnTo>
                  <a:lnTo>
                    <a:pt x="3604" y="146"/>
                  </a:lnTo>
                  <a:lnTo>
                    <a:pt x="3583" y="153"/>
                  </a:lnTo>
                  <a:lnTo>
                    <a:pt x="3561" y="160"/>
                  </a:lnTo>
                  <a:lnTo>
                    <a:pt x="3540" y="174"/>
                  </a:lnTo>
                  <a:lnTo>
                    <a:pt x="3519" y="174"/>
                  </a:lnTo>
                  <a:lnTo>
                    <a:pt x="3498" y="146"/>
                  </a:lnTo>
                  <a:lnTo>
                    <a:pt x="3462" y="146"/>
                  </a:lnTo>
                  <a:lnTo>
                    <a:pt x="3441" y="160"/>
                  </a:lnTo>
                  <a:lnTo>
                    <a:pt x="3427" y="139"/>
                  </a:lnTo>
                  <a:lnTo>
                    <a:pt x="3406" y="132"/>
                  </a:lnTo>
                  <a:lnTo>
                    <a:pt x="3370" y="125"/>
                  </a:lnTo>
                  <a:lnTo>
                    <a:pt x="3349" y="118"/>
                  </a:lnTo>
                  <a:lnTo>
                    <a:pt x="3328" y="111"/>
                  </a:lnTo>
                  <a:lnTo>
                    <a:pt x="3306" y="111"/>
                  </a:lnTo>
                  <a:lnTo>
                    <a:pt x="3285" y="111"/>
                  </a:lnTo>
                  <a:lnTo>
                    <a:pt x="3257" y="118"/>
                  </a:lnTo>
                  <a:lnTo>
                    <a:pt x="3229" y="118"/>
                  </a:lnTo>
                  <a:lnTo>
                    <a:pt x="3200" y="125"/>
                  </a:lnTo>
                  <a:lnTo>
                    <a:pt x="3179" y="132"/>
                  </a:lnTo>
                  <a:lnTo>
                    <a:pt x="3158" y="146"/>
                  </a:lnTo>
                  <a:lnTo>
                    <a:pt x="3137" y="146"/>
                  </a:lnTo>
                  <a:lnTo>
                    <a:pt x="3115" y="160"/>
                  </a:lnTo>
                  <a:lnTo>
                    <a:pt x="3094" y="174"/>
                  </a:lnTo>
                  <a:lnTo>
                    <a:pt x="3073" y="181"/>
                  </a:lnTo>
                  <a:lnTo>
                    <a:pt x="3052" y="174"/>
                  </a:lnTo>
                  <a:lnTo>
                    <a:pt x="3030" y="174"/>
                  </a:lnTo>
                  <a:lnTo>
                    <a:pt x="3009" y="174"/>
                  </a:lnTo>
                  <a:lnTo>
                    <a:pt x="2981" y="167"/>
                  </a:lnTo>
                  <a:lnTo>
                    <a:pt x="2952" y="153"/>
                  </a:lnTo>
                  <a:lnTo>
                    <a:pt x="2931" y="146"/>
                  </a:lnTo>
                  <a:lnTo>
                    <a:pt x="2910" y="132"/>
                  </a:lnTo>
                  <a:lnTo>
                    <a:pt x="2889" y="125"/>
                  </a:lnTo>
                  <a:lnTo>
                    <a:pt x="2860" y="118"/>
                  </a:lnTo>
                  <a:lnTo>
                    <a:pt x="2839" y="111"/>
                  </a:lnTo>
                  <a:lnTo>
                    <a:pt x="2811" y="104"/>
                  </a:lnTo>
                  <a:lnTo>
                    <a:pt x="2790" y="97"/>
                  </a:lnTo>
                  <a:lnTo>
                    <a:pt x="2768" y="97"/>
                  </a:lnTo>
                  <a:lnTo>
                    <a:pt x="2747" y="104"/>
                  </a:lnTo>
                  <a:lnTo>
                    <a:pt x="2719" y="125"/>
                  </a:lnTo>
                  <a:lnTo>
                    <a:pt x="2712" y="146"/>
                  </a:lnTo>
                  <a:lnTo>
                    <a:pt x="2690" y="153"/>
                  </a:lnTo>
                  <a:lnTo>
                    <a:pt x="2669" y="160"/>
                  </a:lnTo>
                  <a:lnTo>
                    <a:pt x="2648" y="160"/>
                  </a:lnTo>
                  <a:lnTo>
                    <a:pt x="2627" y="146"/>
                  </a:lnTo>
                  <a:lnTo>
                    <a:pt x="2606" y="132"/>
                  </a:lnTo>
                  <a:lnTo>
                    <a:pt x="2577" y="118"/>
                  </a:lnTo>
                  <a:lnTo>
                    <a:pt x="2556" y="111"/>
                  </a:lnTo>
                  <a:lnTo>
                    <a:pt x="2535" y="104"/>
                  </a:lnTo>
                  <a:lnTo>
                    <a:pt x="2513" y="104"/>
                  </a:lnTo>
                  <a:lnTo>
                    <a:pt x="2492" y="104"/>
                  </a:lnTo>
                  <a:lnTo>
                    <a:pt x="2471" y="118"/>
                  </a:lnTo>
                  <a:lnTo>
                    <a:pt x="2450" y="125"/>
                  </a:lnTo>
                  <a:lnTo>
                    <a:pt x="2429" y="132"/>
                  </a:lnTo>
                  <a:lnTo>
                    <a:pt x="2407" y="132"/>
                  </a:lnTo>
                  <a:lnTo>
                    <a:pt x="2379" y="132"/>
                  </a:lnTo>
                  <a:lnTo>
                    <a:pt x="2358" y="125"/>
                  </a:lnTo>
                  <a:lnTo>
                    <a:pt x="2336" y="118"/>
                  </a:lnTo>
                  <a:lnTo>
                    <a:pt x="2315" y="118"/>
                  </a:lnTo>
                  <a:lnTo>
                    <a:pt x="2294" y="118"/>
                  </a:lnTo>
                  <a:lnTo>
                    <a:pt x="2273" y="111"/>
                  </a:lnTo>
                  <a:lnTo>
                    <a:pt x="2251" y="97"/>
                  </a:lnTo>
                  <a:lnTo>
                    <a:pt x="2230" y="90"/>
                  </a:lnTo>
                  <a:lnTo>
                    <a:pt x="2209" y="90"/>
                  </a:lnTo>
                  <a:lnTo>
                    <a:pt x="2181" y="83"/>
                  </a:lnTo>
                  <a:lnTo>
                    <a:pt x="2159" y="76"/>
                  </a:lnTo>
                  <a:lnTo>
                    <a:pt x="2138" y="76"/>
                  </a:lnTo>
                  <a:lnTo>
                    <a:pt x="2117" y="70"/>
                  </a:lnTo>
                  <a:lnTo>
                    <a:pt x="2096" y="70"/>
                  </a:lnTo>
                  <a:lnTo>
                    <a:pt x="2074" y="83"/>
                  </a:lnTo>
                  <a:lnTo>
                    <a:pt x="2053" y="97"/>
                  </a:lnTo>
                  <a:lnTo>
                    <a:pt x="2032" y="104"/>
                  </a:lnTo>
                  <a:lnTo>
                    <a:pt x="2011" y="118"/>
                  </a:lnTo>
                  <a:lnTo>
                    <a:pt x="1990" y="125"/>
                  </a:lnTo>
                  <a:lnTo>
                    <a:pt x="1968" y="111"/>
                  </a:lnTo>
                  <a:lnTo>
                    <a:pt x="1947" y="104"/>
                  </a:lnTo>
                  <a:lnTo>
                    <a:pt x="1926" y="97"/>
                  </a:lnTo>
                  <a:lnTo>
                    <a:pt x="1905" y="90"/>
                  </a:lnTo>
                  <a:lnTo>
                    <a:pt x="1876" y="83"/>
                  </a:lnTo>
                  <a:lnTo>
                    <a:pt x="1855" y="76"/>
                  </a:lnTo>
                  <a:lnTo>
                    <a:pt x="1834" y="76"/>
                  </a:lnTo>
                  <a:lnTo>
                    <a:pt x="1813" y="76"/>
                  </a:lnTo>
                  <a:lnTo>
                    <a:pt x="1791" y="70"/>
                  </a:lnTo>
                  <a:lnTo>
                    <a:pt x="1770" y="70"/>
                  </a:lnTo>
                  <a:lnTo>
                    <a:pt x="1749" y="70"/>
                  </a:lnTo>
                  <a:lnTo>
                    <a:pt x="1728" y="76"/>
                  </a:lnTo>
                  <a:lnTo>
                    <a:pt x="1713" y="97"/>
                  </a:lnTo>
                  <a:lnTo>
                    <a:pt x="1692" y="104"/>
                  </a:lnTo>
                  <a:lnTo>
                    <a:pt x="1671" y="118"/>
                  </a:lnTo>
                  <a:lnTo>
                    <a:pt x="1650" y="118"/>
                  </a:lnTo>
                  <a:lnTo>
                    <a:pt x="1628" y="104"/>
                  </a:lnTo>
                  <a:lnTo>
                    <a:pt x="1607" y="104"/>
                  </a:lnTo>
                  <a:lnTo>
                    <a:pt x="1586" y="104"/>
                  </a:lnTo>
                  <a:lnTo>
                    <a:pt x="1565" y="97"/>
                  </a:lnTo>
                  <a:lnTo>
                    <a:pt x="1543" y="90"/>
                  </a:lnTo>
                  <a:lnTo>
                    <a:pt x="1515" y="83"/>
                  </a:lnTo>
                  <a:lnTo>
                    <a:pt x="1494" y="76"/>
                  </a:lnTo>
                  <a:lnTo>
                    <a:pt x="1473" y="70"/>
                  </a:lnTo>
                  <a:lnTo>
                    <a:pt x="1451" y="63"/>
                  </a:lnTo>
                  <a:lnTo>
                    <a:pt x="1430" y="63"/>
                  </a:lnTo>
                  <a:lnTo>
                    <a:pt x="1402" y="63"/>
                  </a:lnTo>
                  <a:lnTo>
                    <a:pt x="1388" y="83"/>
                  </a:lnTo>
                  <a:lnTo>
                    <a:pt x="1366" y="97"/>
                  </a:lnTo>
                  <a:lnTo>
                    <a:pt x="1345" y="97"/>
                  </a:lnTo>
                  <a:lnTo>
                    <a:pt x="1324" y="97"/>
                  </a:lnTo>
                  <a:lnTo>
                    <a:pt x="1303" y="90"/>
                  </a:lnTo>
                  <a:lnTo>
                    <a:pt x="1282" y="90"/>
                  </a:lnTo>
                  <a:lnTo>
                    <a:pt x="1260" y="76"/>
                  </a:lnTo>
                  <a:lnTo>
                    <a:pt x="1232" y="76"/>
                  </a:lnTo>
                  <a:lnTo>
                    <a:pt x="1211" y="70"/>
                  </a:lnTo>
                  <a:lnTo>
                    <a:pt x="1189" y="63"/>
                  </a:lnTo>
                  <a:lnTo>
                    <a:pt x="1168" y="56"/>
                  </a:lnTo>
                  <a:lnTo>
                    <a:pt x="1147" y="63"/>
                  </a:lnTo>
                  <a:lnTo>
                    <a:pt x="1126" y="76"/>
                  </a:lnTo>
                  <a:lnTo>
                    <a:pt x="1105" y="76"/>
                  </a:lnTo>
                  <a:lnTo>
                    <a:pt x="1083" y="76"/>
                  </a:lnTo>
                  <a:lnTo>
                    <a:pt x="1055" y="90"/>
                  </a:lnTo>
                  <a:lnTo>
                    <a:pt x="1034" y="90"/>
                  </a:lnTo>
                  <a:lnTo>
                    <a:pt x="1012" y="97"/>
                  </a:lnTo>
                  <a:lnTo>
                    <a:pt x="991" y="104"/>
                  </a:lnTo>
                  <a:lnTo>
                    <a:pt x="963" y="97"/>
                  </a:lnTo>
                  <a:lnTo>
                    <a:pt x="942" y="90"/>
                  </a:lnTo>
                  <a:lnTo>
                    <a:pt x="913" y="90"/>
                  </a:lnTo>
                  <a:lnTo>
                    <a:pt x="885" y="83"/>
                  </a:lnTo>
                  <a:lnTo>
                    <a:pt x="864" y="76"/>
                  </a:lnTo>
                  <a:lnTo>
                    <a:pt x="835" y="90"/>
                  </a:lnTo>
                  <a:lnTo>
                    <a:pt x="814" y="90"/>
                  </a:lnTo>
                  <a:lnTo>
                    <a:pt x="793" y="90"/>
                  </a:lnTo>
                  <a:lnTo>
                    <a:pt x="772" y="90"/>
                  </a:lnTo>
                  <a:lnTo>
                    <a:pt x="750" y="90"/>
                  </a:lnTo>
                  <a:lnTo>
                    <a:pt x="722" y="83"/>
                  </a:lnTo>
                  <a:lnTo>
                    <a:pt x="701" y="76"/>
                  </a:lnTo>
                  <a:lnTo>
                    <a:pt x="680" y="76"/>
                  </a:lnTo>
                  <a:lnTo>
                    <a:pt x="651" y="70"/>
                  </a:lnTo>
                  <a:lnTo>
                    <a:pt x="623" y="76"/>
                  </a:lnTo>
                  <a:lnTo>
                    <a:pt x="595" y="76"/>
                  </a:lnTo>
                  <a:lnTo>
                    <a:pt x="573" y="90"/>
                  </a:lnTo>
                  <a:lnTo>
                    <a:pt x="552" y="90"/>
                  </a:lnTo>
                  <a:lnTo>
                    <a:pt x="531" y="97"/>
                  </a:lnTo>
                  <a:lnTo>
                    <a:pt x="510" y="97"/>
                  </a:lnTo>
                  <a:lnTo>
                    <a:pt x="489" y="97"/>
                  </a:lnTo>
                  <a:lnTo>
                    <a:pt x="467" y="104"/>
                  </a:lnTo>
                  <a:lnTo>
                    <a:pt x="439" y="118"/>
                  </a:lnTo>
                  <a:lnTo>
                    <a:pt x="418" y="118"/>
                  </a:lnTo>
                  <a:lnTo>
                    <a:pt x="396" y="118"/>
                  </a:lnTo>
                  <a:lnTo>
                    <a:pt x="368" y="104"/>
                  </a:lnTo>
                  <a:lnTo>
                    <a:pt x="340" y="97"/>
                  </a:lnTo>
                  <a:lnTo>
                    <a:pt x="312" y="97"/>
                  </a:lnTo>
                  <a:lnTo>
                    <a:pt x="290" y="97"/>
                  </a:lnTo>
                  <a:lnTo>
                    <a:pt x="269" y="97"/>
                  </a:lnTo>
                  <a:lnTo>
                    <a:pt x="248" y="104"/>
                  </a:lnTo>
                  <a:lnTo>
                    <a:pt x="227" y="104"/>
                  </a:lnTo>
                  <a:lnTo>
                    <a:pt x="198" y="111"/>
                  </a:lnTo>
                  <a:lnTo>
                    <a:pt x="170" y="118"/>
                  </a:lnTo>
                  <a:lnTo>
                    <a:pt x="149" y="118"/>
                  </a:lnTo>
                  <a:lnTo>
                    <a:pt x="127" y="118"/>
                  </a:lnTo>
                  <a:lnTo>
                    <a:pt x="106" y="118"/>
                  </a:lnTo>
                  <a:lnTo>
                    <a:pt x="85" y="118"/>
                  </a:lnTo>
                  <a:lnTo>
                    <a:pt x="64" y="125"/>
                  </a:lnTo>
                  <a:lnTo>
                    <a:pt x="42" y="139"/>
                  </a:lnTo>
                  <a:lnTo>
                    <a:pt x="21" y="146"/>
                  </a:lnTo>
                  <a:lnTo>
                    <a:pt x="0" y="153"/>
                  </a:lnTo>
                  <a:lnTo>
                    <a:pt x="7" y="7"/>
                  </a:lnTo>
                  <a:lnTo>
                    <a:pt x="4680" y="0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26631" name="Freeform 7">
              <a:extLst>
                <a:ext uri="{FF2B5EF4-FFF2-40B4-BE49-F238E27FC236}">
                  <a16:creationId xmlns:a16="http://schemas.microsoft.com/office/drawing/2014/main" id="{A1570358-6428-B54C-4392-A487BEAC70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" y="1266"/>
              <a:ext cx="4555" cy="175"/>
            </a:xfrm>
            <a:custGeom>
              <a:avLst/>
              <a:gdLst>
                <a:gd name="T0" fmla="*/ 76 w 4555"/>
                <a:gd name="T1" fmla="*/ 84 h 175"/>
                <a:gd name="T2" fmla="*/ 166 w 4555"/>
                <a:gd name="T3" fmla="*/ 35 h 175"/>
                <a:gd name="T4" fmla="*/ 248 w 4555"/>
                <a:gd name="T5" fmla="*/ 14 h 175"/>
                <a:gd name="T6" fmla="*/ 317 w 4555"/>
                <a:gd name="T7" fmla="*/ 84 h 175"/>
                <a:gd name="T8" fmla="*/ 400 w 4555"/>
                <a:gd name="T9" fmla="*/ 77 h 175"/>
                <a:gd name="T10" fmla="*/ 483 w 4555"/>
                <a:gd name="T11" fmla="*/ 56 h 175"/>
                <a:gd name="T12" fmla="*/ 580 w 4555"/>
                <a:gd name="T13" fmla="*/ 49 h 175"/>
                <a:gd name="T14" fmla="*/ 669 w 4555"/>
                <a:gd name="T15" fmla="*/ 35 h 175"/>
                <a:gd name="T16" fmla="*/ 766 w 4555"/>
                <a:gd name="T17" fmla="*/ 28 h 175"/>
                <a:gd name="T18" fmla="*/ 856 w 4555"/>
                <a:gd name="T19" fmla="*/ 21 h 175"/>
                <a:gd name="T20" fmla="*/ 959 w 4555"/>
                <a:gd name="T21" fmla="*/ 28 h 175"/>
                <a:gd name="T22" fmla="*/ 1049 w 4555"/>
                <a:gd name="T23" fmla="*/ 70 h 175"/>
                <a:gd name="T24" fmla="*/ 1139 w 4555"/>
                <a:gd name="T25" fmla="*/ 77 h 175"/>
                <a:gd name="T26" fmla="*/ 1228 w 4555"/>
                <a:gd name="T27" fmla="*/ 84 h 175"/>
                <a:gd name="T28" fmla="*/ 1325 w 4555"/>
                <a:gd name="T29" fmla="*/ 77 h 175"/>
                <a:gd name="T30" fmla="*/ 1435 w 4555"/>
                <a:gd name="T31" fmla="*/ 63 h 175"/>
                <a:gd name="T32" fmla="*/ 1532 w 4555"/>
                <a:gd name="T33" fmla="*/ 35 h 175"/>
                <a:gd name="T34" fmla="*/ 1615 w 4555"/>
                <a:gd name="T35" fmla="*/ 35 h 175"/>
                <a:gd name="T36" fmla="*/ 1725 w 4555"/>
                <a:gd name="T37" fmla="*/ 28 h 175"/>
                <a:gd name="T38" fmla="*/ 1815 w 4555"/>
                <a:gd name="T39" fmla="*/ 70 h 175"/>
                <a:gd name="T40" fmla="*/ 1898 w 4555"/>
                <a:gd name="T41" fmla="*/ 97 h 175"/>
                <a:gd name="T42" fmla="*/ 2015 w 4555"/>
                <a:gd name="T43" fmla="*/ 104 h 175"/>
                <a:gd name="T44" fmla="*/ 2146 w 4555"/>
                <a:gd name="T45" fmla="*/ 77 h 175"/>
                <a:gd name="T46" fmla="*/ 2249 w 4555"/>
                <a:gd name="T47" fmla="*/ 49 h 175"/>
                <a:gd name="T48" fmla="*/ 2332 w 4555"/>
                <a:gd name="T49" fmla="*/ 35 h 175"/>
                <a:gd name="T50" fmla="*/ 2429 w 4555"/>
                <a:gd name="T51" fmla="*/ 35 h 175"/>
                <a:gd name="T52" fmla="*/ 2512 w 4555"/>
                <a:gd name="T53" fmla="*/ 77 h 175"/>
                <a:gd name="T54" fmla="*/ 2601 w 4555"/>
                <a:gd name="T55" fmla="*/ 111 h 175"/>
                <a:gd name="T56" fmla="*/ 2691 w 4555"/>
                <a:gd name="T57" fmla="*/ 104 h 175"/>
                <a:gd name="T58" fmla="*/ 2774 w 4555"/>
                <a:gd name="T59" fmla="*/ 84 h 175"/>
                <a:gd name="T60" fmla="*/ 2864 w 4555"/>
                <a:gd name="T61" fmla="*/ 63 h 175"/>
                <a:gd name="T62" fmla="*/ 2960 w 4555"/>
                <a:gd name="T63" fmla="*/ 111 h 175"/>
                <a:gd name="T64" fmla="*/ 3057 w 4555"/>
                <a:gd name="T65" fmla="*/ 90 h 175"/>
                <a:gd name="T66" fmla="*/ 3146 w 4555"/>
                <a:gd name="T67" fmla="*/ 49 h 175"/>
                <a:gd name="T68" fmla="*/ 3229 w 4555"/>
                <a:gd name="T69" fmla="*/ 21 h 175"/>
                <a:gd name="T70" fmla="*/ 3312 w 4555"/>
                <a:gd name="T71" fmla="*/ 35 h 175"/>
                <a:gd name="T72" fmla="*/ 3395 w 4555"/>
                <a:gd name="T73" fmla="*/ 77 h 175"/>
                <a:gd name="T74" fmla="*/ 3491 w 4555"/>
                <a:gd name="T75" fmla="*/ 90 h 175"/>
                <a:gd name="T76" fmla="*/ 3581 w 4555"/>
                <a:gd name="T77" fmla="*/ 56 h 175"/>
                <a:gd name="T78" fmla="*/ 3664 w 4555"/>
                <a:gd name="T79" fmla="*/ 77 h 175"/>
                <a:gd name="T80" fmla="*/ 3754 w 4555"/>
                <a:gd name="T81" fmla="*/ 104 h 175"/>
                <a:gd name="T82" fmla="*/ 3864 w 4555"/>
                <a:gd name="T83" fmla="*/ 104 h 175"/>
                <a:gd name="T84" fmla="*/ 3974 w 4555"/>
                <a:gd name="T85" fmla="*/ 90 h 175"/>
                <a:gd name="T86" fmla="*/ 4057 w 4555"/>
                <a:gd name="T87" fmla="*/ 63 h 175"/>
                <a:gd name="T88" fmla="*/ 4140 w 4555"/>
                <a:gd name="T89" fmla="*/ 63 h 175"/>
                <a:gd name="T90" fmla="*/ 4230 w 4555"/>
                <a:gd name="T91" fmla="*/ 63 h 175"/>
                <a:gd name="T92" fmla="*/ 4313 w 4555"/>
                <a:gd name="T93" fmla="*/ 77 h 175"/>
                <a:gd name="T94" fmla="*/ 4402 w 4555"/>
                <a:gd name="T95" fmla="*/ 56 h 175"/>
                <a:gd name="T96" fmla="*/ 4492 w 4555"/>
                <a:gd name="T97" fmla="*/ 28 h 175"/>
                <a:gd name="T98" fmla="*/ 21 w 4555"/>
                <a:gd name="T99" fmla="*/ 16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555" h="175">
                  <a:moveTo>
                    <a:pt x="0" y="111"/>
                  </a:moveTo>
                  <a:lnTo>
                    <a:pt x="28" y="104"/>
                  </a:lnTo>
                  <a:lnTo>
                    <a:pt x="55" y="90"/>
                  </a:lnTo>
                  <a:lnTo>
                    <a:pt x="76" y="84"/>
                  </a:lnTo>
                  <a:lnTo>
                    <a:pt x="104" y="77"/>
                  </a:lnTo>
                  <a:lnTo>
                    <a:pt x="124" y="63"/>
                  </a:lnTo>
                  <a:lnTo>
                    <a:pt x="145" y="49"/>
                  </a:lnTo>
                  <a:lnTo>
                    <a:pt x="166" y="35"/>
                  </a:lnTo>
                  <a:lnTo>
                    <a:pt x="186" y="21"/>
                  </a:lnTo>
                  <a:lnTo>
                    <a:pt x="207" y="21"/>
                  </a:lnTo>
                  <a:lnTo>
                    <a:pt x="228" y="7"/>
                  </a:lnTo>
                  <a:lnTo>
                    <a:pt x="248" y="14"/>
                  </a:lnTo>
                  <a:lnTo>
                    <a:pt x="262" y="35"/>
                  </a:lnTo>
                  <a:lnTo>
                    <a:pt x="276" y="56"/>
                  </a:lnTo>
                  <a:lnTo>
                    <a:pt x="304" y="63"/>
                  </a:lnTo>
                  <a:lnTo>
                    <a:pt x="317" y="84"/>
                  </a:lnTo>
                  <a:lnTo>
                    <a:pt x="338" y="90"/>
                  </a:lnTo>
                  <a:lnTo>
                    <a:pt x="359" y="97"/>
                  </a:lnTo>
                  <a:lnTo>
                    <a:pt x="380" y="84"/>
                  </a:lnTo>
                  <a:lnTo>
                    <a:pt x="400" y="77"/>
                  </a:lnTo>
                  <a:lnTo>
                    <a:pt x="421" y="77"/>
                  </a:lnTo>
                  <a:lnTo>
                    <a:pt x="442" y="70"/>
                  </a:lnTo>
                  <a:lnTo>
                    <a:pt x="462" y="63"/>
                  </a:lnTo>
                  <a:lnTo>
                    <a:pt x="483" y="56"/>
                  </a:lnTo>
                  <a:lnTo>
                    <a:pt x="511" y="56"/>
                  </a:lnTo>
                  <a:lnTo>
                    <a:pt x="538" y="49"/>
                  </a:lnTo>
                  <a:lnTo>
                    <a:pt x="559" y="49"/>
                  </a:lnTo>
                  <a:lnTo>
                    <a:pt x="580" y="49"/>
                  </a:lnTo>
                  <a:lnTo>
                    <a:pt x="600" y="49"/>
                  </a:lnTo>
                  <a:lnTo>
                    <a:pt x="621" y="42"/>
                  </a:lnTo>
                  <a:lnTo>
                    <a:pt x="649" y="35"/>
                  </a:lnTo>
                  <a:lnTo>
                    <a:pt x="669" y="35"/>
                  </a:lnTo>
                  <a:lnTo>
                    <a:pt x="690" y="28"/>
                  </a:lnTo>
                  <a:lnTo>
                    <a:pt x="718" y="28"/>
                  </a:lnTo>
                  <a:lnTo>
                    <a:pt x="738" y="28"/>
                  </a:lnTo>
                  <a:lnTo>
                    <a:pt x="766" y="28"/>
                  </a:lnTo>
                  <a:lnTo>
                    <a:pt x="787" y="21"/>
                  </a:lnTo>
                  <a:lnTo>
                    <a:pt x="814" y="21"/>
                  </a:lnTo>
                  <a:lnTo>
                    <a:pt x="835" y="21"/>
                  </a:lnTo>
                  <a:lnTo>
                    <a:pt x="856" y="21"/>
                  </a:lnTo>
                  <a:lnTo>
                    <a:pt x="883" y="21"/>
                  </a:lnTo>
                  <a:lnTo>
                    <a:pt x="904" y="21"/>
                  </a:lnTo>
                  <a:lnTo>
                    <a:pt x="925" y="28"/>
                  </a:lnTo>
                  <a:lnTo>
                    <a:pt x="959" y="28"/>
                  </a:lnTo>
                  <a:lnTo>
                    <a:pt x="980" y="35"/>
                  </a:lnTo>
                  <a:lnTo>
                    <a:pt x="994" y="56"/>
                  </a:lnTo>
                  <a:lnTo>
                    <a:pt x="1014" y="63"/>
                  </a:lnTo>
                  <a:lnTo>
                    <a:pt x="1049" y="70"/>
                  </a:lnTo>
                  <a:lnTo>
                    <a:pt x="1076" y="77"/>
                  </a:lnTo>
                  <a:lnTo>
                    <a:pt x="1097" y="77"/>
                  </a:lnTo>
                  <a:lnTo>
                    <a:pt x="1118" y="77"/>
                  </a:lnTo>
                  <a:lnTo>
                    <a:pt x="1139" y="77"/>
                  </a:lnTo>
                  <a:lnTo>
                    <a:pt x="1159" y="84"/>
                  </a:lnTo>
                  <a:lnTo>
                    <a:pt x="1180" y="84"/>
                  </a:lnTo>
                  <a:lnTo>
                    <a:pt x="1208" y="84"/>
                  </a:lnTo>
                  <a:lnTo>
                    <a:pt x="1228" y="84"/>
                  </a:lnTo>
                  <a:lnTo>
                    <a:pt x="1249" y="77"/>
                  </a:lnTo>
                  <a:lnTo>
                    <a:pt x="1270" y="77"/>
                  </a:lnTo>
                  <a:lnTo>
                    <a:pt x="1290" y="77"/>
                  </a:lnTo>
                  <a:lnTo>
                    <a:pt x="1325" y="77"/>
                  </a:lnTo>
                  <a:lnTo>
                    <a:pt x="1352" y="70"/>
                  </a:lnTo>
                  <a:lnTo>
                    <a:pt x="1380" y="70"/>
                  </a:lnTo>
                  <a:lnTo>
                    <a:pt x="1408" y="63"/>
                  </a:lnTo>
                  <a:lnTo>
                    <a:pt x="1435" y="63"/>
                  </a:lnTo>
                  <a:lnTo>
                    <a:pt x="1470" y="56"/>
                  </a:lnTo>
                  <a:lnTo>
                    <a:pt x="1490" y="49"/>
                  </a:lnTo>
                  <a:lnTo>
                    <a:pt x="1511" y="49"/>
                  </a:lnTo>
                  <a:lnTo>
                    <a:pt x="1532" y="35"/>
                  </a:lnTo>
                  <a:lnTo>
                    <a:pt x="1553" y="35"/>
                  </a:lnTo>
                  <a:lnTo>
                    <a:pt x="1573" y="35"/>
                  </a:lnTo>
                  <a:lnTo>
                    <a:pt x="1594" y="35"/>
                  </a:lnTo>
                  <a:lnTo>
                    <a:pt x="1615" y="35"/>
                  </a:lnTo>
                  <a:lnTo>
                    <a:pt x="1656" y="35"/>
                  </a:lnTo>
                  <a:lnTo>
                    <a:pt x="1677" y="35"/>
                  </a:lnTo>
                  <a:lnTo>
                    <a:pt x="1704" y="35"/>
                  </a:lnTo>
                  <a:lnTo>
                    <a:pt x="1725" y="28"/>
                  </a:lnTo>
                  <a:lnTo>
                    <a:pt x="1753" y="28"/>
                  </a:lnTo>
                  <a:lnTo>
                    <a:pt x="1773" y="49"/>
                  </a:lnTo>
                  <a:lnTo>
                    <a:pt x="1794" y="56"/>
                  </a:lnTo>
                  <a:lnTo>
                    <a:pt x="1815" y="70"/>
                  </a:lnTo>
                  <a:lnTo>
                    <a:pt x="1835" y="77"/>
                  </a:lnTo>
                  <a:lnTo>
                    <a:pt x="1856" y="84"/>
                  </a:lnTo>
                  <a:lnTo>
                    <a:pt x="1877" y="90"/>
                  </a:lnTo>
                  <a:lnTo>
                    <a:pt x="1898" y="97"/>
                  </a:lnTo>
                  <a:lnTo>
                    <a:pt x="1925" y="97"/>
                  </a:lnTo>
                  <a:lnTo>
                    <a:pt x="1960" y="104"/>
                  </a:lnTo>
                  <a:lnTo>
                    <a:pt x="1987" y="104"/>
                  </a:lnTo>
                  <a:lnTo>
                    <a:pt x="2015" y="104"/>
                  </a:lnTo>
                  <a:lnTo>
                    <a:pt x="2056" y="90"/>
                  </a:lnTo>
                  <a:lnTo>
                    <a:pt x="2098" y="90"/>
                  </a:lnTo>
                  <a:lnTo>
                    <a:pt x="2118" y="84"/>
                  </a:lnTo>
                  <a:lnTo>
                    <a:pt x="2146" y="77"/>
                  </a:lnTo>
                  <a:lnTo>
                    <a:pt x="2174" y="77"/>
                  </a:lnTo>
                  <a:lnTo>
                    <a:pt x="2208" y="63"/>
                  </a:lnTo>
                  <a:lnTo>
                    <a:pt x="2229" y="56"/>
                  </a:lnTo>
                  <a:lnTo>
                    <a:pt x="2249" y="49"/>
                  </a:lnTo>
                  <a:lnTo>
                    <a:pt x="2270" y="49"/>
                  </a:lnTo>
                  <a:lnTo>
                    <a:pt x="2291" y="42"/>
                  </a:lnTo>
                  <a:lnTo>
                    <a:pt x="2312" y="35"/>
                  </a:lnTo>
                  <a:lnTo>
                    <a:pt x="2332" y="35"/>
                  </a:lnTo>
                  <a:lnTo>
                    <a:pt x="2353" y="35"/>
                  </a:lnTo>
                  <a:lnTo>
                    <a:pt x="2374" y="28"/>
                  </a:lnTo>
                  <a:lnTo>
                    <a:pt x="2394" y="21"/>
                  </a:lnTo>
                  <a:lnTo>
                    <a:pt x="2429" y="35"/>
                  </a:lnTo>
                  <a:lnTo>
                    <a:pt x="2450" y="49"/>
                  </a:lnTo>
                  <a:lnTo>
                    <a:pt x="2470" y="56"/>
                  </a:lnTo>
                  <a:lnTo>
                    <a:pt x="2491" y="70"/>
                  </a:lnTo>
                  <a:lnTo>
                    <a:pt x="2512" y="77"/>
                  </a:lnTo>
                  <a:lnTo>
                    <a:pt x="2539" y="84"/>
                  </a:lnTo>
                  <a:lnTo>
                    <a:pt x="2560" y="84"/>
                  </a:lnTo>
                  <a:lnTo>
                    <a:pt x="2581" y="104"/>
                  </a:lnTo>
                  <a:lnTo>
                    <a:pt x="2601" y="111"/>
                  </a:lnTo>
                  <a:lnTo>
                    <a:pt x="2622" y="111"/>
                  </a:lnTo>
                  <a:lnTo>
                    <a:pt x="2643" y="111"/>
                  </a:lnTo>
                  <a:lnTo>
                    <a:pt x="2670" y="111"/>
                  </a:lnTo>
                  <a:lnTo>
                    <a:pt x="2691" y="104"/>
                  </a:lnTo>
                  <a:lnTo>
                    <a:pt x="2712" y="97"/>
                  </a:lnTo>
                  <a:lnTo>
                    <a:pt x="2732" y="90"/>
                  </a:lnTo>
                  <a:lnTo>
                    <a:pt x="2753" y="90"/>
                  </a:lnTo>
                  <a:lnTo>
                    <a:pt x="2774" y="84"/>
                  </a:lnTo>
                  <a:lnTo>
                    <a:pt x="2795" y="77"/>
                  </a:lnTo>
                  <a:lnTo>
                    <a:pt x="2815" y="77"/>
                  </a:lnTo>
                  <a:lnTo>
                    <a:pt x="2843" y="70"/>
                  </a:lnTo>
                  <a:lnTo>
                    <a:pt x="2864" y="63"/>
                  </a:lnTo>
                  <a:lnTo>
                    <a:pt x="2891" y="84"/>
                  </a:lnTo>
                  <a:lnTo>
                    <a:pt x="2919" y="104"/>
                  </a:lnTo>
                  <a:lnTo>
                    <a:pt x="2939" y="111"/>
                  </a:lnTo>
                  <a:lnTo>
                    <a:pt x="2960" y="111"/>
                  </a:lnTo>
                  <a:lnTo>
                    <a:pt x="2981" y="118"/>
                  </a:lnTo>
                  <a:lnTo>
                    <a:pt x="3002" y="104"/>
                  </a:lnTo>
                  <a:lnTo>
                    <a:pt x="3036" y="90"/>
                  </a:lnTo>
                  <a:lnTo>
                    <a:pt x="3057" y="90"/>
                  </a:lnTo>
                  <a:lnTo>
                    <a:pt x="3077" y="77"/>
                  </a:lnTo>
                  <a:lnTo>
                    <a:pt x="3098" y="63"/>
                  </a:lnTo>
                  <a:lnTo>
                    <a:pt x="3119" y="63"/>
                  </a:lnTo>
                  <a:lnTo>
                    <a:pt x="3146" y="49"/>
                  </a:lnTo>
                  <a:lnTo>
                    <a:pt x="3167" y="42"/>
                  </a:lnTo>
                  <a:lnTo>
                    <a:pt x="3188" y="35"/>
                  </a:lnTo>
                  <a:lnTo>
                    <a:pt x="3209" y="21"/>
                  </a:lnTo>
                  <a:lnTo>
                    <a:pt x="3229" y="21"/>
                  </a:lnTo>
                  <a:lnTo>
                    <a:pt x="3250" y="14"/>
                  </a:lnTo>
                  <a:lnTo>
                    <a:pt x="3271" y="7"/>
                  </a:lnTo>
                  <a:lnTo>
                    <a:pt x="3291" y="28"/>
                  </a:lnTo>
                  <a:lnTo>
                    <a:pt x="3312" y="35"/>
                  </a:lnTo>
                  <a:lnTo>
                    <a:pt x="3333" y="49"/>
                  </a:lnTo>
                  <a:lnTo>
                    <a:pt x="3353" y="56"/>
                  </a:lnTo>
                  <a:lnTo>
                    <a:pt x="3374" y="63"/>
                  </a:lnTo>
                  <a:lnTo>
                    <a:pt x="3395" y="77"/>
                  </a:lnTo>
                  <a:lnTo>
                    <a:pt x="3422" y="84"/>
                  </a:lnTo>
                  <a:lnTo>
                    <a:pt x="3450" y="90"/>
                  </a:lnTo>
                  <a:lnTo>
                    <a:pt x="3471" y="90"/>
                  </a:lnTo>
                  <a:lnTo>
                    <a:pt x="3491" y="90"/>
                  </a:lnTo>
                  <a:lnTo>
                    <a:pt x="3519" y="77"/>
                  </a:lnTo>
                  <a:lnTo>
                    <a:pt x="3540" y="70"/>
                  </a:lnTo>
                  <a:lnTo>
                    <a:pt x="3560" y="63"/>
                  </a:lnTo>
                  <a:lnTo>
                    <a:pt x="3581" y="56"/>
                  </a:lnTo>
                  <a:lnTo>
                    <a:pt x="3602" y="49"/>
                  </a:lnTo>
                  <a:lnTo>
                    <a:pt x="3623" y="49"/>
                  </a:lnTo>
                  <a:lnTo>
                    <a:pt x="3643" y="63"/>
                  </a:lnTo>
                  <a:lnTo>
                    <a:pt x="3664" y="77"/>
                  </a:lnTo>
                  <a:lnTo>
                    <a:pt x="3692" y="90"/>
                  </a:lnTo>
                  <a:lnTo>
                    <a:pt x="3712" y="97"/>
                  </a:lnTo>
                  <a:lnTo>
                    <a:pt x="3733" y="104"/>
                  </a:lnTo>
                  <a:lnTo>
                    <a:pt x="3754" y="104"/>
                  </a:lnTo>
                  <a:lnTo>
                    <a:pt x="3781" y="111"/>
                  </a:lnTo>
                  <a:lnTo>
                    <a:pt x="3802" y="104"/>
                  </a:lnTo>
                  <a:lnTo>
                    <a:pt x="3830" y="104"/>
                  </a:lnTo>
                  <a:lnTo>
                    <a:pt x="3864" y="104"/>
                  </a:lnTo>
                  <a:lnTo>
                    <a:pt x="3892" y="104"/>
                  </a:lnTo>
                  <a:lnTo>
                    <a:pt x="3919" y="97"/>
                  </a:lnTo>
                  <a:lnTo>
                    <a:pt x="3947" y="90"/>
                  </a:lnTo>
                  <a:lnTo>
                    <a:pt x="3974" y="90"/>
                  </a:lnTo>
                  <a:lnTo>
                    <a:pt x="3995" y="84"/>
                  </a:lnTo>
                  <a:lnTo>
                    <a:pt x="4016" y="77"/>
                  </a:lnTo>
                  <a:lnTo>
                    <a:pt x="4037" y="70"/>
                  </a:lnTo>
                  <a:lnTo>
                    <a:pt x="4057" y="63"/>
                  </a:lnTo>
                  <a:lnTo>
                    <a:pt x="4078" y="63"/>
                  </a:lnTo>
                  <a:lnTo>
                    <a:pt x="4099" y="63"/>
                  </a:lnTo>
                  <a:lnTo>
                    <a:pt x="4119" y="63"/>
                  </a:lnTo>
                  <a:lnTo>
                    <a:pt x="4140" y="63"/>
                  </a:lnTo>
                  <a:lnTo>
                    <a:pt x="4168" y="63"/>
                  </a:lnTo>
                  <a:lnTo>
                    <a:pt x="4188" y="63"/>
                  </a:lnTo>
                  <a:lnTo>
                    <a:pt x="4209" y="63"/>
                  </a:lnTo>
                  <a:lnTo>
                    <a:pt x="4230" y="63"/>
                  </a:lnTo>
                  <a:lnTo>
                    <a:pt x="4250" y="63"/>
                  </a:lnTo>
                  <a:lnTo>
                    <a:pt x="4271" y="63"/>
                  </a:lnTo>
                  <a:lnTo>
                    <a:pt x="4292" y="77"/>
                  </a:lnTo>
                  <a:lnTo>
                    <a:pt x="4313" y="77"/>
                  </a:lnTo>
                  <a:lnTo>
                    <a:pt x="4333" y="77"/>
                  </a:lnTo>
                  <a:lnTo>
                    <a:pt x="4354" y="77"/>
                  </a:lnTo>
                  <a:lnTo>
                    <a:pt x="4375" y="63"/>
                  </a:lnTo>
                  <a:lnTo>
                    <a:pt x="4402" y="56"/>
                  </a:lnTo>
                  <a:lnTo>
                    <a:pt x="4423" y="49"/>
                  </a:lnTo>
                  <a:lnTo>
                    <a:pt x="4444" y="49"/>
                  </a:lnTo>
                  <a:lnTo>
                    <a:pt x="4471" y="35"/>
                  </a:lnTo>
                  <a:lnTo>
                    <a:pt x="4492" y="28"/>
                  </a:lnTo>
                  <a:lnTo>
                    <a:pt x="4520" y="14"/>
                  </a:lnTo>
                  <a:lnTo>
                    <a:pt x="4540" y="0"/>
                  </a:lnTo>
                  <a:lnTo>
                    <a:pt x="4554" y="174"/>
                  </a:lnTo>
                  <a:lnTo>
                    <a:pt x="21" y="160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26632" name="Freeform 8">
              <a:extLst>
                <a:ext uri="{FF2B5EF4-FFF2-40B4-BE49-F238E27FC236}">
                  <a16:creationId xmlns:a16="http://schemas.microsoft.com/office/drawing/2014/main" id="{C4AB7E2C-075A-F126-AF84-63AB96829E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" y="1238"/>
              <a:ext cx="3999" cy="219"/>
            </a:xfrm>
            <a:custGeom>
              <a:avLst/>
              <a:gdLst>
                <a:gd name="T0" fmla="*/ 0 w 3999"/>
                <a:gd name="T1" fmla="*/ 89 h 219"/>
                <a:gd name="T2" fmla="*/ 84 w 3999"/>
                <a:gd name="T3" fmla="*/ 82 h 219"/>
                <a:gd name="T4" fmla="*/ 125 w 3999"/>
                <a:gd name="T5" fmla="*/ 143 h 219"/>
                <a:gd name="T6" fmla="*/ 3902 w 3999"/>
                <a:gd name="T7" fmla="*/ 150 h 219"/>
                <a:gd name="T8" fmla="*/ 3992 w 3999"/>
                <a:gd name="T9" fmla="*/ 0 h 219"/>
                <a:gd name="T10" fmla="*/ 3998 w 3999"/>
                <a:gd name="T11" fmla="*/ 218 h 219"/>
                <a:gd name="T12" fmla="*/ 0 w 3999"/>
                <a:gd name="T13" fmla="*/ 211 h 219"/>
                <a:gd name="T14" fmla="*/ 0 w 3999"/>
                <a:gd name="T15" fmla="*/ 89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99" h="219">
                  <a:moveTo>
                    <a:pt x="0" y="89"/>
                  </a:moveTo>
                  <a:lnTo>
                    <a:pt x="84" y="82"/>
                  </a:lnTo>
                  <a:lnTo>
                    <a:pt x="125" y="143"/>
                  </a:lnTo>
                  <a:lnTo>
                    <a:pt x="3902" y="150"/>
                  </a:lnTo>
                  <a:lnTo>
                    <a:pt x="3992" y="0"/>
                  </a:lnTo>
                  <a:lnTo>
                    <a:pt x="3998" y="218"/>
                  </a:lnTo>
                  <a:lnTo>
                    <a:pt x="0" y="211"/>
                  </a:lnTo>
                  <a:lnTo>
                    <a:pt x="0" y="89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625EAB90-9061-EB7A-0ED6-FBD6BF9145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4471988" cy="476250"/>
          </a:xfrm>
          <a:noFill/>
          <a:ln/>
        </p:spPr>
        <p:txBody>
          <a:bodyPr/>
          <a:lstStyle/>
          <a:p>
            <a:r>
              <a:rPr lang="en-US" altLang="en-US"/>
              <a:t>Contained Sub-Programs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E0F6A11B-4BC6-4014-EC79-114054CB1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" y="582613"/>
            <a:ext cx="7634288" cy="61150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381000" tIns="76200" rIns="3810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MainProgram.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TableItem 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IS GLOBAL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CALL PutToTable USING BY CONTENT DataItem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CALL ReportFromTable.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EXIT PROGRAM.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PutToTable.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END-PROGRAM PutToTable.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ReportFromTable.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END-PROGRAM ReportFromTable.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END-PROGRAM MainProgram.</a:t>
            </a:r>
          </a:p>
        </p:txBody>
      </p:sp>
    </p:spTree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64FF9765-068E-EFD0-CB25-55541E4F52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4471988" cy="476250"/>
          </a:xfrm>
          <a:noFill/>
          <a:ln/>
        </p:spPr>
        <p:txBody>
          <a:bodyPr/>
          <a:lstStyle/>
          <a:p>
            <a:r>
              <a:rPr lang="en-US" altLang="en-US"/>
              <a:t>Contained Sub-Programs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E253083E-404C-06BC-3928-D122E41C5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" y="582613"/>
            <a:ext cx="7634288" cy="61150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381000" tIns="76200" rIns="3810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MainProgram.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TableItem 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IS GLOBAL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CALL PutToTable USING BY CONTENT DataItem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CALL ReportFromTable.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EXIT PROGRAM.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PROGRAM-ID. PutToTable.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END-PROGRAM PutToTable.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PROGRAM-ID. ReportFromTable.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END-PROGRAM ReportFromTable.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END-PROGRAM MainProgram.</a:t>
            </a:r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8B5DCDF4-A236-A6E7-FA0D-CA1E109CD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914400"/>
            <a:ext cx="7239000" cy="57150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C22E3A23-F31B-347F-84C1-121275774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" y="582613"/>
            <a:ext cx="7634288" cy="61150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381000" tIns="76200" rIns="3810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MainProgram.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TableItem 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IS GLOBAL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CALL PutToTable USING BY CONTENT DataItem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CALL ReportFromTable.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EXIT PROGRAM.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PROGRAM-ID. PutToTable.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END-PROGRAM PutToTable.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PROGRAM-ID. ReportFromTable.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536CF"/>
                </a:solidFill>
                <a:effectLst/>
                <a:latin typeface="Courier New" panose="02070309020205020404" pitchFamily="49" charset="0"/>
              </a:rPr>
              <a:t>END-PROGRAM ReportFromTable.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END-PROGRAM MainProgram.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D8F52FE-E325-0E70-8457-31570C2BCF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4471988" cy="476250"/>
          </a:xfrm>
          <a:noFill/>
          <a:ln/>
        </p:spPr>
        <p:txBody>
          <a:bodyPr/>
          <a:lstStyle/>
          <a:p>
            <a:r>
              <a:rPr lang="en-US" altLang="en-US"/>
              <a:t>Contained Sub-Programs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B507CF02-923F-F719-D2E3-5B3826E5F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914400"/>
            <a:ext cx="7239000" cy="57150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9138772D-DE14-F9BD-EC6D-FD536F03E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400" y="3962400"/>
            <a:ext cx="4483100" cy="10922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50BDD217-7F69-D09D-A049-6168437D2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207000"/>
            <a:ext cx="4483100" cy="11303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45676ACE-D15E-86DC-B592-F42702F285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01800" y="69850"/>
            <a:ext cx="5815013" cy="476250"/>
          </a:xfrm>
          <a:noFill/>
          <a:ln/>
        </p:spPr>
        <p:txBody>
          <a:bodyPr/>
          <a:lstStyle/>
          <a:p>
            <a:r>
              <a:rPr lang="en-US" altLang="en-US"/>
              <a:t>The COMMON PROGRAM Phrase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2417733A-72A3-5096-00FC-FE68E9527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706438"/>
            <a:ext cx="7786688" cy="56959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381000" tIns="76200" rIns="3810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MainProgram.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TableItem </a:t>
            </a:r>
            <a:r>
              <a:rPr lang="en-US" altLang="en-US" sz="20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IS GLOBAL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EXIT PROGRAM.</a:t>
            </a:r>
          </a:p>
          <a:p>
            <a:pPr>
              <a:lnSpc>
                <a:spcPct val="6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PROGRAM-ID. PutToTable.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    CALL ReportFromTable.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    ? ? ? ? ? ? ? ? ? 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END-PROGRAM PutToTable.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000">
              <a:solidFill>
                <a:srgbClr val="00279F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PROGRAM-ID. ReportFromTable IS COMMON PROGRAM.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    CALL PutToTable USING ????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    ? ? ? ? ? ? ? ? ? 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END-PROGRAM ReportFromTable.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END-PROGRAM MainProgram.</a:t>
            </a:r>
          </a:p>
        </p:txBody>
      </p: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15B313A0-B425-62B4-C424-44BF1DECDD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01800" y="69850"/>
            <a:ext cx="5815013" cy="476250"/>
          </a:xfrm>
          <a:noFill/>
          <a:ln/>
        </p:spPr>
        <p:txBody>
          <a:bodyPr/>
          <a:lstStyle/>
          <a:p>
            <a:r>
              <a:rPr lang="en-US" altLang="en-US"/>
              <a:t>The COMMON PROGRAM Phrase</a:t>
            </a:r>
          </a:p>
        </p:txBody>
      </p:sp>
      <p:grpSp>
        <p:nvGrpSpPr>
          <p:cNvPr id="36870" name="Group 6">
            <a:extLst>
              <a:ext uri="{FF2B5EF4-FFF2-40B4-BE49-F238E27FC236}">
                <a16:creationId xmlns:a16="http://schemas.microsoft.com/office/drawing/2014/main" id="{DC3C5D74-8C2B-34C2-6AAB-FE0FC0AE1C1D}"/>
              </a:ext>
            </a:extLst>
          </p:cNvPr>
          <p:cNvGrpSpPr>
            <a:grpSpLocks/>
          </p:cNvGrpSpPr>
          <p:nvPr/>
        </p:nvGrpSpPr>
        <p:grpSpPr bwMode="auto">
          <a:xfrm>
            <a:off x="574675" y="706438"/>
            <a:ext cx="7786688" cy="5695950"/>
            <a:chOff x="362" y="445"/>
            <a:chExt cx="4905" cy="3588"/>
          </a:xfrm>
        </p:grpSpPr>
        <p:sp>
          <p:nvSpPr>
            <p:cNvPr id="36867" name="Rectangle 3">
              <a:extLst>
                <a:ext uri="{FF2B5EF4-FFF2-40B4-BE49-F238E27FC236}">
                  <a16:creationId xmlns:a16="http://schemas.microsoft.com/office/drawing/2014/main" id="{290F1AE0-29BE-3329-4298-4AC2CB49F6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" y="445"/>
              <a:ext cx="4905" cy="35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143684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381000" tIns="76200" rIns="381000" bIns="76200">
              <a:spAutoFit/>
            </a:bodyPr>
            <a:lstStyle>
              <a:lvl1pPr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   $ SET SOURCEFORMAT"FREE"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IDENTIFICATION DIVISION.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PROGRAM-ID. MainProgram.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 ? ? ? ? ? ? ? ? ?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01 TableItem </a:t>
              </a:r>
              <a:r>
                <a:rPr lang="en-US" altLang="en-US" sz="2000">
                  <a:solidFill>
                    <a:srgbClr val="037C0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IS GLOBAL</a:t>
              </a: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PROCEDURE DIVISION.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 ? ? ? ? ? ? ? ? ?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 EXIT PROGRAM.</a:t>
              </a:r>
            </a:p>
            <a:p>
              <a:pPr>
                <a:lnSpc>
                  <a:spcPct val="65000"/>
                </a:lnSpc>
              </a:pPr>
              <a:endPara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IDENTIFICATION DIVISION.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PROGRAM-ID. PutToTable.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    ? ? ? ? ? ? ? ? ?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    CALL ReportFromTable.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    ? ? ? ? ? ? ? ? ? 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END-PROGRAM PutToTable.</a:t>
              </a:r>
              <a:endPara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65000"/>
                </a:lnSpc>
              </a:pPr>
              <a:endParaRPr lang="en-US" altLang="en-US" sz="2000">
                <a:solidFill>
                  <a:srgbClr val="00279F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IDENTIFICATION DIVISION.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PROGRAM-ID. ReportFromTable IS COMMON PROGRAM.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    ? ? ? ? ? ? ? ? ?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    CALL PutToTable USING ????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    ? ? ? ? ? ? ? ? ? 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END-PROGRAM ReportFromTable.</a:t>
              </a:r>
              <a:endPara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END-PROGRAM MainProgram.</a:t>
              </a:r>
            </a:p>
          </p:txBody>
        </p:sp>
        <p:sp>
          <p:nvSpPr>
            <p:cNvPr id="36868" name="Arc 4">
              <a:extLst>
                <a:ext uri="{FF2B5EF4-FFF2-40B4-BE49-F238E27FC236}">
                  <a16:creationId xmlns:a16="http://schemas.microsoft.com/office/drawing/2014/main" id="{160E280F-ECD2-A900-3B3E-60A922488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4" y="2385"/>
              <a:ext cx="305" cy="688"/>
            </a:xfrm>
            <a:custGeom>
              <a:avLst/>
              <a:gdLst>
                <a:gd name="G0" fmla="+- 71 0 0"/>
                <a:gd name="G1" fmla="+- 21600 0 0"/>
                <a:gd name="G2" fmla="+- 21600 0 0"/>
                <a:gd name="T0" fmla="*/ 0 w 21671"/>
                <a:gd name="T1" fmla="*/ 0 h 42730"/>
                <a:gd name="T2" fmla="*/ 4553 w 21671"/>
                <a:gd name="T3" fmla="*/ 42730 h 42730"/>
                <a:gd name="T4" fmla="*/ 71 w 21671"/>
                <a:gd name="T5" fmla="*/ 21600 h 427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71" h="42730" fill="none" extrusionOk="0">
                  <a:moveTo>
                    <a:pt x="0" y="0"/>
                  </a:moveTo>
                  <a:cubicBezTo>
                    <a:pt x="23" y="0"/>
                    <a:pt x="47" y="0"/>
                    <a:pt x="71" y="0"/>
                  </a:cubicBezTo>
                  <a:cubicBezTo>
                    <a:pt x="12000" y="0"/>
                    <a:pt x="21671" y="9670"/>
                    <a:pt x="21671" y="21600"/>
                  </a:cubicBezTo>
                  <a:cubicBezTo>
                    <a:pt x="21671" y="31802"/>
                    <a:pt x="14532" y="40612"/>
                    <a:pt x="4552" y="42729"/>
                  </a:cubicBezTo>
                </a:path>
                <a:path w="21671" h="42730" stroke="0" extrusionOk="0">
                  <a:moveTo>
                    <a:pt x="0" y="0"/>
                  </a:moveTo>
                  <a:cubicBezTo>
                    <a:pt x="23" y="0"/>
                    <a:pt x="47" y="0"/>
                    <a:pt x="71" y="0"/>
                  </a:cubicBezTo>
                  <a:cubicBezTo>
                    <a:pt x="12000" y="0"/>
                    <a:pt x="21671" y="9670"/>
                    <a:pt x="21671" y="21600"/>
                  </a:cubicBezTo>
                  <a:cubicBezTo>
                    <a:pt x="21671" y="31802"/>
                    <a:pt x="14532" y="40612"/>
                    <a:pt x="4552" y="42729"/>
                  </a:cubicBezTo>
                  <a:lnTo>
                    <a:pt x="71" y="21600"/>
                  </a:lnTo>
                  <a:close/>
                </a:path>
              </a:pathLst>
            </a:custGeom>
            <a:noFill/>
            <a:ln w="12700" cap="rnd">
              <a:solidFill>
                <a:srgbClr val="CF0E30"/>
              </a:solidFill>
              <a:round/>
              <a:headEnd type="none" w="sm" len="sm"/>
              <a:tailEnd type="stealth" w="med" len="lg"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69" name="Rectangle 5">
              <a:extLst>
                <a:ext uri="{FF2B5EF4-FFF2-40B4-BE49-F238E27FC236}">
                  <a16:creationId xmlns:a16="http://schemas.microsoft.com/office/drawing/2014/main" id="{0F34547C-A99E-E829-549B-A81448AC37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6" y="2496"/>
              <a:ext cx="840" cy="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280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YES</a:t>
              </a:r>
            </a:p>
          </p:txBody>
        </p:sp>
      </p:grp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E8005538-4B71-3FED-A175-23C33ADD6D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01800" y="69850"/>
            <a:ext cx="5815013" cy="476250"/>
          </a:xfrm>
          <a:noFill/>
          <a:ln/>
        </p:spPr>
        <p:txBody>
          <a:bodyPr/>
          <a:lstStyle/>
          <a:p>
            <a:r>
              <a:rPr lang="en-US" altLang="en-US"/>
              <a:t>The COMMON PROGRAM Phrase</a:t>
            </a:r>
          </a:p>
        </p:txBody>
      </p:sp>
      <p:grpSp>
        <p:nvGrpSpPr>
          <p:cNvPr id="38918" name="Group 6">
            <a:extLst>
              <a:ext uri="{FF2B5EF4-FFF2-40B4-BE49-F238E27FC236}">
                <a16:creationId xmlns:a16="http://schemas.microsoft.com/office/drawing/2014/main" id="{9FA2418A-36AA-33FD-33BB-F5497ABDD764}"/>
              </a:ext>
            </a:extLst>
          </p:cNvPr>
          <p:cNvGrpSpPr>
            <a:grpSpLocks/>
          </p:cNvGrpSpPr>
          <p:nvPr/>
        </p:nvGrpSpPr>
        <p:grpSpPr bwMode="auto">
          <a:xfrm>
            <a:off x="574675" y="706438"/>
            <a:ext cx="7786688" cy="5695950"/>
            <a:chOff x="362" y="445"/>
            <a:chExt cx="4905" cy="3588"/>
          </a:xfrm>
        </p:grpSpPr>
        <p:sp>
          <p:nvSpPr>
            <p:cNvPr id="38915" name="Rectangle 3">
              <a:extLst>
                <a:ext uri="{FF2B5EF4-FFF2-40B4-BE49-F238E27FC236}">
                  <a16:creationId xmlns:a16="http://schemas.microsoft.com/office/drawing/2014/main" id="{03563788-7FEC-E097-42A3-A77A09243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" y="445"/>
              <a:ext cx="4905" cy="35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143684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381000" tIns="76200" rIns="381000" bIns="76200">
              <a:spAutoFit/>
            </a:bodyPr>
            <a:lstStyle>
              <a:lvl1pPr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3333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   $ SET SOURCEFORMAT"FREE"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IDENTIFICATION DIVISION.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PROGRAM-ID. MainProgram.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 ? ? ? ? ? ? ? ? ?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01 TableItem </a:t>
              </a:r>
              <a:r>
                <a:rPr lang="en-US" altLang="en-US" sz="2000">
                  <a:solidFill>
                    <a:srgbClr val="037C0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IS GLOBAL</a:t>
              </a: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PROCEDURE DIVISION.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 ? ? ? ? ? ? ? ? ?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 EXIT PROGRAM.</a:t>
              </a:r>
            </a:p>
            <a:p>
              <a:pPr>
                <a:lnSpc>
                  <a:spcPct val="65000"/>
                </a:lnSpc>
              </a:pPr>
              <a:endPara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IDENTIFICATION DIVISION.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PROGRAM-ID. PutToTable.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    ? ? ? ? ? ? ? ? ?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    CALL ReportFromTable.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    ? ? ? ? ? ? ? ? ? 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END-PROGRAM PutToTable.</a:t>
              </a:r>
              <a:endPara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65000"/>
                </a:lnSpc>
              </a:pPr>
              <a:endParaRPr lang="en-US" altLang="en-US" sz="2000">
                <a:solidFill>
                  <a:srgbClr val="00279F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IDENTIFICATION DIVISION.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PROGRAM-ID. ReportFromTable IS COMMON PROGRAM.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    ? ? ? ? ? ? ? ? ?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    CALL PutToTable USING ????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    ? ? ? ? ? ? ? ? ? 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279F"/>
                  </a:solidFill>
                  <a:effectLst/>
                  <a:latin typeface="Courier New" panose="02070309020205020404" pitchFamily="49" charset="0"/>
                </a:rPr>
                <a:t>END-PROGRAM ReportFromTable.</a:t>
              </a:r>
              <a:endPara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END-PROGRAM MainProgram.</a:t>
              </a:r>
            </a:p>
          </p:txBody>
        </p:sp>
        <p:sp>
          <p:nvSpPr>
            <p:cNvPr id="38916" name="Arc 4">
              <a:extLst>
                <a:ext uri="{FF2B5EF4-FFF2-40B4-BE49-F238E27FC236}">
                  <a16:creationId xmlns:a16="http://schemas.microsoft.com/office/drawing/2014/main" id="{3CD562B8-E5A5-AFC1-BD2D-159AD075BF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4" y="2385"/>
              <a:ext cx="305" cy="688"/>
            </a:xfrm>
            <a:custGeom>
              <a:avLst/>
              <a:gdLst>
                <a:gd name="G0" fmla="+- 71 0 0"/>
                <a:gd name="G1" fmla="+- 21600 0 0"/>
                <a:gd name="G2" fmla="+- 21600 0 0"/>
                <a:gd name="T0" fmla="*/ 0 w 21671"/>
                <a:gd name="T1" fmla="*/ 0 h 42730"/>
                <a:gd name="T2" fmla="*/ 4553 w 21671"/>
                <a:gd name="T3" fmla="*/ 42730 h 42730"/>
                <a:gd name="T4" fmla="*/ 71 w 21671"/>
                <a:gd name="T5" fmla="*/ 21600 h 427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71" h="42730" fill="none" extrusionOk="0">
                  <a:moveTo>
                    <a:pt x="0" y="0"/>
                  </a:moveTo>
                  <a:cubicBezTo>
                    <a:pt x="23" y="0"/>
                    <a:pt x="47" y="0"/>
                    <a:pt x="71" y="0"/>
                  </a:cubicBezTo>
                  <a:cubicBezTo>
                    <a:pt x="12000" y="0"/>
                    <a:pt x="21671" y="9670"/>
                    <a:pt x="21671" y="21600"/>
                  </a:cubicBezTo>
                  <a:cubicBezTo>
                    <a:pt x="21671" y="31802"/>
                    <a:pt x="14532" y="40612"/>
                    <a:pt x="4552" y="42729"/>
                  </a:cubicBezTo>
                </a:path>
                <a:path w="21671" h="42730" stroke="0" extrusionOk="0">
                  <a:moveTo>
                    <a:pt x="0" y="0"/>
                  </a:moveTo>
                  <a:cubicBezTo>
                    <a:pt x="23" y="0"/>
                    <a:pt x="47" y="0"/>
                    <a:pt x="71" y="0"/>
                  </a:cubicBezTo>
                  <a:cubicBezTo>
                    <a:pt x="12000" y="0"/>
                    <a:pt x="21671" y="9670"/>
                    <a:pt x="21671" y="21600"/>
                  </a:cubicBezTo>
                  <a:cubicBezTo>
                    <a:pt x="21671" y="31802"/>
                    <a:pt x="14532" y="40612"/>
                    <a:pt x="4552" y="42729"/>
                  </a:cubicBezTo>
                  <a:lnTo>
                    <a:pt x="71" y="21600"/>
                  </a:lnTo>
                  <a:close/>
                </a:path>
              </a:pathLst>
            </a:custGeom>
            <a:noFill/>
            <a:ln w="12700" cap="rnd">
              <a:solidFill>
                <a:srgbClr val="CF0E30"/>
              </a:solidFill>
              <a:round/>
              <a:headEnd type="none" w="sm" len="sm"/>
              <a:tailEnd type="stealth" w="med" len="lg"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17" name="Rectangle 5">
              <a:extLst>
                <a:ext uri="{FF2B5EF4-FFF2-40B4-BE49-F238E27FC236}">
                  <a16:creationId xmlns:a16="http://schemas.microsoft.com/office/drawing/2014/main" id="{7981C5E7-4637-B8A1-503F-F6521F523A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6" y="2496"/>
              <a:ext cx="840" cy="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280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YES</a:t>
              </a:r>
            </a:p>
          </p:txBody>
        </p:sp>
      </p:grpSp>
      <p:grpSp>
        <p:nvGrpSpPr>
          <p:cNvPr id="38921" name="Group 9">
            <a:extLst>
              <a:ext uri="{FF2B5EF4-FFF2-40B4-BE49-F238E27FC236}">
                <a16:creationId xmlns:a16="http://schemas.microsoft.com/office/drawing/2014/main" id="{C0DD30C5-C047-E96A-B763-5725E8952555}"/>
              </a:ext>
            </a:extLst>
          </p:cNvPr>
          <p:cNvGrpSpPr>
            <a:grpSpLocks/>
          </p:cNvGrpSpPr>
          <p:nvPr/>
        </p:nvGrpSpPr>
        <p:grpSpPr bwMode="auto">
          <a:xfrm>
            <a:off x="4257675" y="2895600"/>
            <a:ext cx="2765425" cy="2540000"/>
            <a:chOff x="2682" y="1824"/>
            <a:chExt cx="1742" cy="1600"/>
          </a:xfrm>
        </p:grpSpPr>
        <p:sp>
          <p:nvSpPr>
            <p:cNvPr id="38919" name="Arc 7">
              <a:extLst>
                <a:ext uri="{FF2B5EF4-FFF2-40B4-BE49-F238E27FC236}">
                  <a16:creationId xmlns:a16="http://schemas.microsoft.com/office/drawing/2014/main" id="{39F212BF-7734-4CD8-8072-0C36EB2724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2" y="1824"/>
              <a:ext cx="1487" cy="1600"/>
            </a:xfrm>
            <a:custGeom>
              <a:avLst/>
              <a:gdLst>
                <a:gd name="G0" fmla="+- 13883 0 0"/>
                <a:gd name="G1" fmla="+- 21600 0 0"/>
                <a:gd name="G2" fmla="+- 21600 0 0"/>
                <a:gd name="T0" fmla="*/ 0 w 35483"/>
                <a:gd name="T1" fmla="*/ 5052 h 42649"/>
                <a:gd name="T2" fmla="*/ 18730 w 35483"/>
                <a:gd name="T3" fmla="*/ 42649 h 42649"/>
                <a:gd name="T4" fmla="*/ 13883 w 35483"/>
                <a:gd name="T5" fmla="*/ 21600 h 42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483" h="42649" fill="none" extrusionOk="0">
                  <a:moveTo>
                    <a:pt x="0" y="5052"/>
                  </a:moveTo>
                  <a:cubicBezTo>
                    <a:pt x="3890" y="1788"/>
                    <a:pt x="8805" y="0"/>
                    <a:pt x="13883" y="0"/>
                  </a:cubicBezTo>
                  <a:cubicBezTo>
                    <a:pt x="25812" y="0"/>
                    <a:pt x="35483" y="9670"/>
                    <a:pt x="35483" y="21600"/>
                  </a:cubicBezTo>
                  <a:cubicBezTo>
                    <a:pt x="35483" y="31661"/>
                    <a:pt x="28535" y="40391"/>
                    <a:pt x="18730" y="42649"/>
                  </a:cubicBezTo>
                </a:path>
                <a:path w="35483" h="42649" stroke="0" extrusionOk="0">
                  <a:moveTo>
                    <a:pt x="0" y="5052"/>
                  </a:moveTo>
                  <a:cubicBezTo>
                    <a:pt x="3890" y="1788"/>
                    <a:pt x="8805" y="0"/>
                    <a:pt x="13883" y="0"/>
                  </a:cubicBezTo>
                  <a:cubicBezTo>
                    <a:pt x="25812" y="0"/>
                    <a:pt x="35483" y="9670"/>
                    <a:pt x="35483" y="21600"/>
                  </a:cubicBezTo>
                  <a:cubicBezTo>
                    <a:pt x="35483" y="31661"/>
                    <a:pt x="28535" y="40391"/>
                    <a:pt x="18730" y="42649"/>
                  </a:cubicBezTo>
                  <a:lnTo>
                    <a:pt x="13883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stealth" w="med" len="lg"/>
              <a:tailEnd type="none" w="sm" len="sm"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0" name="Rectangle 8">
              <a:extLst>
                <a:ext uri="{FF2B5EF4-FFF2-40B4-BE49-F238E27FC236}">
                  <a16:creationId xmlns:a16="http://schemas.microsoft.com/office/drawing/2014/main" id="{906E2B8B-FBE1-DB16-71BD-3EA7B07E59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4" y="1985"/>
              <a:ext cx="840" cy="3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NO</a:t>
              </a:r>
            </a:p>
          </p:txBody>
        </p:sp>
      </p:grp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853334B0-1803-A56A-67D7-B80F9959E0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25600" y="76200"/>
            <a:ext cx="5381625" cy="476250"/>
          </a:xfrm>
          <a:noFill/>
          <a:ln/>
        </p:spPr>
        <p:txBody>
          <a:bodyPr/>
          <a:lstStyle/>
          <a:p>
            <a:r>
              <a:rPr lang="en-US" altLang="en-US"/>
              <a:t>Creating Abstract Data Types?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8F81C122-2591-A499-E174-541E95B43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50" y="735013"/>
            <a:ext cx="8509000" cy="58737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381000" tIns="76200" rIns="381000" bIns="76200"/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Stack.</a:t>
            </a:r>
          </a:p>
          <a:p>
            <a:pPr>
              <a:lnSpc>
                <a:spcPct val="75000"/>
              </a:lnSpc>
              <a:spcBef>
                <a:spcPct val="2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StackHolder IS GLOBAL.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StackItem OCCURS 20 TIMES PIC X(10).</a:t>
            </a:r>
          </a:p>
          <a:p>
            <a:pPr>
              <a:lnSpc>
                <a:spcPct val="75000"/>
              </a:lnSpc>
              <a:spcBef>
                <a:spcPct val="3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 USING ????.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EVALUATE TRUE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WHEN PushStack CALL "Push" USING ???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WHEN PopStack CALL "Pop" USING ???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END-EVALUATE.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EXIT PROGRAM.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Push.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END-PROGRAM Push.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Pop.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END-PROGRAM Pop.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END-PROGRAM Stack.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F2E51529-B946-5176-E45C-83D55EBCD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00" y="2679700"/>
            <a:ext cx="1790700" cy="351790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Stack</a:t>
            </a:r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700E8700-BE8D-15F6-3FBD-3AC2A901F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4350" y="4184650"/>
            <a:ext cx="1409700" cy="86360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Push</a:t>
            </a:r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281D307A-5960-4DE9-0BB9-C03BAA9A9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4350" y="5187950"/>
            <a:ext cx="1409700" cy="86360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Pop</a:t>
            </a:r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3CB098E3-8BC8-7869-D72F-29B8AC2B8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1143000"/>
            <a:ext cx="1397000" cy="850900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Main</a:t>
            </a:r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A744D71-9406-4331-1B1B-68F6EA4D76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2397125" cy="476250"/>
          </a:xfrm>
          <a:noFill/>
          <a:ln/>
        </p:spPr>
        <p:txBody>
          <a:bodyPr/>
          <a:lstStyle/>
          <a:p>
            <a:r>
              <a:rPr lang="en-US" altLang="en-US"/>
              <a:t>CALL Syntax</a:t>
            </a:r>
          </a:p>
        </p:txBody>
      </p:sp>
      <p:graphicFrame>
        <p:nvGraphicFramePr>
          <p:cNvPr id="6147" name="Object 3">
            <a:extLst>
              <a:ext uri="{FF2B5EF4-FFF2-40B4-BE49-F238E27FC236}">
                <a16:creationId xmlns:a16="http://schemas.microsoft.com/office/drawing/2014/main" id="{1D2489C4-F354-BBDD-05B2-30BB07C3FF13}"/>
              </a:ext>
            </a:extLst>
          </p:cNvPr>
          <p:cNvGraphicFramePr>
            <a:graphicFrameLocks/>
          </p:cNvGraphicFramePr>
          <p:nvPr/>
        </p:nvGraphicFramePr>
        <p:xfrm>
          <a:off x="401638" y="1590675"/>
          <a:ext cx="7723187" cy="314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4080" imgH="4063680" progId="Equation.2">
                  <p:embed/>
                </p:oleObj>
              </mc:Choice>
              <mc:Fallback>
                <p:oleObj name="Equation" r:id="rId3" imgW="6094080" imgH="406368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20709" b="51521"/>
                      <a:stretch>
                        <a:fillRect/>
                      </a:stretch>
                    </p:blipFill>
                    <p:spPr bwMode="auto">
                      <a:xfrm>
                        <a:off x="401638" y="1590675"/>
                        <a:ext cx="7723187" cy="314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C4098D00-09C9-457F-2EC8-283E571944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25600" y="76200"/>
            <a:ext cx="5381625" cy="476250"/>
          </a:xfrm>
          <a:noFill/>
          <a:ln/>
        </p:spPr>
        <p:txBody>
          <a:bodyPr/>
          <a:lstStyle/>
          <a:p>
            <a:r>
              <a:rPr lang="en-US" altLang="en-US"/>
              <a:t>Creating Abstract Data Types?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645B0E39-885C-58D7-9E8E-3C14FD52B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50" y="735013"/>
            <a:ext cx="8509000" cy="58737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381000" tIns="76200" rIns="381000" bIns="76200"/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Stack.</a:t>
            </a:r>
          </a:p>
          <a:p>
            <a:pPr>
              <a:lnSpc>
                <a:spcPct val="75000"/>
              </a:lnSpc>
              <a:spcBef>
                <a:spcPct val="2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StackHolder IS GLOBAL.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StackItem OCCURS 20 TIMES PIC X(10).</a:t>
            </a:r>
          </a:p>
          <a:p>
            <a:pPr>
              <a:lnSpc>
                <a:spcPct val="75000"/>
              </a:lnSpc>
              <a:spcBef>
                <a:spcPct val="3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 USING ????.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EVALUATE TRUE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WHEN PushStack CALL "Push" USING ???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WHEN PopStack CALL "Pop" USING ???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END-EVALUATE.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EXIT PROGRAM.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Push.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END-PROGRAM Push.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Pop.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END-PROGRAM Pop.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END-PROGRAM Stack.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861FD206-EB3B-7CF8-854A-31DF15722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00" y="2679700"/>
            <a:ext cx="1790700" cy="351790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Stack</a:t>
            </a:r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43E0EB37-2F2F-002B-DF8C-4ACCAEB2B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4350" y="4184650"/>
            <a:ext cx="1409700" cy="86360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Push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063B7F24-E090-6505-B110-B0738D52D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4350" y="5187950"/>
            <a:ext cx="1409700" cy="86360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Pop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28C44550-FE96-92D6-CBD2-13447DCB8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1143000"/>
            <a:ext cx="1397000" cy="850900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Main</a:t>
            </a:r>
          </a:p>
        </p:txBody>
      </p:sp>
      <p:sp>
        <p:nvSpPr>
          <p:cNvPr id="43016" name="Arc 8">
            <a:extLst>
              <a:ext uri="{FF2B5EF4-FFF2-40B4-BE49-F238E27FC236}">
                <a16:creationId xmlns:a16="http://schemas.microsoft.com/office/drawing/2014/main" id="{F4BEC7E6-D615-EF82-3689-3969C658D0FF}"/>
              </a:ext>
            </a:extLst>
          </p:cNvPr>
          <p:cNvSpPr>
            <a:spLocks/>
          </p:cNvSpPr>
          <p:nvPr/>
        </p:nvSpPr>
        <p:spPr bwMode="auto">
          <a:xfrm>
            <a:off x="6032500" y="1600200"/>
            <a:ext cx="1016000" cy="1295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EB2F6C5A-EBB8-F635-2F4D-354954864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25600" y="76200"/>
            <a:ext cx="5381625" cy="476250"/>
          </a:xfrm>
          <a:noFill/>
          <a:ln/>
        </p:spPr>
        <p:txBody>
          <a:bodyPr/>
          <a:lstStyle/>
          <a:p>
            <a:r>
              <a:rPr lang="en-US" altLang="en-US"/>
              <a:t>Creating Abstract Data Types?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E5FB6949-2F7E-E90B-F3EE-5AFB593B9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50" y="735013"/>
            <a:ext cx="8509000" cy="58737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381000" tIns="76200" rIns="381000" bIns="76200"/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Stack.</a:t>
            </a:r>
          </a:p>
          <a:p>
            <a:pPr>
              <a:lnSpc>
                <a:spcPct val="75000"/>
              </a:lnSpc>
              <a:spcBef>
                <a:spcPct val="2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StackHolder IS GLOBAL.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StackItem OCCURS 20 TIMES PIC X(10).</a:t>
            </a:r>
          </a:p>
          <a:p>
            <a:pPr>
              <a:lnSpc>
                <a:spcPct val="75000"/>
              </a:lnSpc>
              <a:spcBef>
                <a:spcPct val="3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 USING ????.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EVALUATE TRUE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WHEN PushStack CALL "Push" USING ???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WHEN PopStack CALL "Pop" USING ???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END-EVALUATE.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EXIT PROGRAM.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Push.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END-PROGRAM Push.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Pop.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? ? ? ? ? ? ? ? ?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END-PROGRAM Pop.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END-PROGRAM Stack.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B524F93C-B5ED-BEAB-76E4-D5DF54096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00" y="2679700"/>
            <a:ext cx="1790700" cy="351790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Stack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023D7C9D-4320-1704-C7CA-31E1ED730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4350" y="4184650"/>
            <a:ext cx="1409700" cy="86360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Push</a:t>
            </a:r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id="{A19ABA13-A793-48B9-C555-169A94359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4350" y="5187950"/>
            <a:ext cx="1409700" cy="863600"/>
          </a:xfrm>
          <a:prstGeom prst="rect">
            <a:avLst/>
          </a:prstGeom>
          <a:noFill/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Pop</a:t>
            </a:r>
          </a:p>
        </p:txBody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FB0A29D2-B83D-3267-1BCA-B9750B781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1143000"/>
            <a:ext cx="1397000" cy="850900"/>
          </a:xfrm>
          <a:prstGeom prst="rect">
            <a:avLst/>
          </a:prstGeom>
          <a:noFill/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Main</a:t>
            </a:r>
          </a:p>
        </p:txBody>
      </p:sp>
      <p:sp>
        <p:nvSpPr>
          <p:cNvPr id="45064" name="Arc 8">
            <a:extLst>
              <a:ext uri="{FF2B5EF4-FFF2-40B4-BE49-F238E27FC236}">
                <a16:creationId xmlns:a16="http://schemas.microsoft.com/office/drawing/2014/main" id="{F3D1C969-29E2-8EA3-575A-4BE80ACF39C3}"/>
              </a:ext>
            </a:extLst>
          </p:cNvPr>
          <p:cNvSpPr>
            <a:spLocks/>
          </p:cNvSpPr>
          <p:nvPr/>
        </p:nvSpPr>
        <p:spPr bwMode="auto">
          <a:xfrm>
            <a:off x="6032500" y="1600200"/>
            <a:ext cx="1016000" cy="1295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5" name="Arc 9">
            <a:extLst>
              <a:ext uri="{FF2B5EF4-FFF2-40B4-BE49-F238E27FC236}">
                <a16:creationId xmlns:a16="http://schemas.microsoft.com/office/drawing/2014/main" id="{A971D11B-F597-4DEB-B098-B1062CE06101}"/>
              </a:ext>
            </a:extLst>
          </p:cNvPr>
          <p:cNvSpPr>
            <a:spLocks/>
          </p:cNvSpPr>
          <p:nvPr/>
        </p:nvSpPr>
        <p:spPr bwMode="auto">
          <a:xfrm>
            <a:off x="7554913" y="3251200"/>
            <a:ext cx="636587" cy="1174750"/>
          </a:xfrm>
          <a:custGeom>
            <a:avLst/>
            <a:gdLst>
              <a:gd name="G0" fmla="+- 54 0 0"/>
              <a:gd name="G1" fmla="+- 21600 0 0"/>
              <a:gd name="G2" fmla="+- 21600 0 0"/>
              <a:gd name="T0" fmla="*/ 0 w 21654"/>
              <a:gd name="T1" fmla="*/ 0 h 39938"/>
              <a:gd name="T2" fmla="*/ 11468 w 21654"/>
              <a:gd name="T3" fmla="*/ 39938 h 39938"/>
              <a:gd name="T4" fmla="*/ 54 w 21654"/>
              <a:gd name="T5" fmla="*/ 21600 h 39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54" h="39938" fill="none" extrusionOk="0">
                <a:moveTo>
                  <a:pt x="0" y="0"/>
                </a:moveTo>
                <a:cubicBezTo>
                  <a:pt x="18" y="0"/>
                  <a:pt x="36" y="0"/>
                  <a:pt x="54" y="0"/>
                </a:cubicBezTo>
                <a:cubicBezTo>
                  <a:pt x="11983" y="0"/>
                  <a:pt x="21654" y="9670"/>
                  <a:pt x="21654" y="21600"/>
                </a:cubicBezTo>
                <a:cubicBezTo>
                  <a:pt x="21654" y="29061"/>
                  <a:pt x="17802" y="35995"/>
                  <a:pt x="11467" y="39937"/>
                </a:cubicBezTo>
              </a:path>
              <a:path w="21654" h="39938" stroke="0" extrusionOk="0">
                <a:moveTo>
                  <a:pt x="0" y="0"/>
                </a:moveTo>
                <a:cubicBezTo>
                  <a:pt x="18" y="0"/>
                  <a:pt x="36" y="0"/>
                  <a:pt x="54" y="0"/>
                </a:cubicBezTo>
                <a:cubicBezTo>
                  <a:pt x="11983" y="0"/>
                  <a:pt x="21654" y="9670"/>
                  <a:pt x="21654" y="21600"/>
                </a:cubicBezTo>
                <a:cubicBezTo>
                  <a:pt x="21654" y="29061"/>
                  <a:pt x="17802" y="35995"/>
                  <a:pt x="11467" y="39937"/>
                </a:cubicBezTo>
                <a:lnTo>
                  <a:pt x="54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6" name="Arc 10">
            <a:extLst>
              <a:ext uri="{FF2B5EF4-FFF2-40B4-BE49-F238E27FC236}">
                <a16:creationId xmlns:a16="http://schemas.microsoft.com/office/drawing/2014/main" id="{0569ACAD-82A6-0C20-C42A-6826C0B4BC0C}"/>
              </a:ext>
            </a:extLst>
          </p:cNvPr>
          <p:cNvSpPr>
            <a:spLocks/>
          </p:cNvSpPr>
          <p:nvPr/>
        </p:nvSpPr>
        <p:spPr bwMode="auto">
          <a:xfrm>
            <a:off x="7569200" y="3251200"/>
            <a:ext cx="852488" cy="2360613"/>
          </a:xfrm>
          <a:custGeom>
            <a:avLst/>
            <a:gdLst>
              <a:gd name="G0" fmla="+- 40 0 0"/>
              <a:gd name="G1" fmla="+- 21600 0 0"/>
              <a:gd name="G2" fmla="+- 21600 0 0"/>
              <a:gd name="T0" fmla="*/ 0 w 21640"/>
              <a:gd name="T1" fmla="*/ 0 h 42027"/>
              <a:gd name="T2" fmla="*/ 7061 w 21640"/>
              <a:gd name="T3" fmla="*/ 42027 h 42027"/>
              <a:gd name="T4" fmla="*/ 40 w 21640"/>
              <a:gd name="T5" fmla="*/ 21600 h 420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40" h="42027" fill="none" extrusionOk="0">
                <a:moveTo>
                  <a:pt x="0" y="0"/>
                </a:moveTo>
                <a:cubicBezTo>
                  <a:pt x="13" y="0"/>
                  <a:pt x="26" y="0"/>
                  <a:pt x="40" y="0"/>
                </a:cubicBezTo>
                <a:cubicBezTo>
                  <a:pt x="11969" y="0"/>
                  <a:pt x="21640" y="9670"/>
                  <a:pt x="21640" y="21600"/>
                </a:cubicBezTo>
                <a:cubicBezTo>
                  <a:pt x="21640" y="30823"/>
                  <a:pt x="15783" y="39029"/>
                  <a:pt x="7061" y="42027"/>
                </a:cubicBezTo>
              </a:path>
              <a:path w="21640" h="42027" stroke="0" extrusionOk="0">
                <a:moveTo>
                  <a:pt x="0" y="0"/>
                </a:moveTo>
                <a:cubicBezTo>
                  <a:pt x="13" y="0"/>
                  <a:pt x="26" y="0"/>
                  <a:pt x="40" y="0"/>
                </a:cubicBezTo>
                <a:cubicBezTo>
                  <a:pt x="11969" y="0"/>
                  <a:pt x="21640" y="9670"/>
                  <a:pt x="21640" y="21600"/>
                </a:cubicBezTo>
                <a:cubicBezTo>
                  <a:pt x="21640" y="30823"/>
                  <a:pt x="15783" y="39029"/>
                  <a:pt x="7061" y="42027"/>
                </a:cubicBezTo>
                <a:lnTo>
                  <a:pt x="40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1DFEE052-CF6B-F942-0B3E-587F097D8A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7100" y="158750"/>
            <a:ext cx="4630738" cy="476250"/>
          </a:xfrm>
          <a:noFill/>
          <a:ln/>
        </p:spPr>
        <p:txBody>
          <a:bodyPr/>
          <a:lstStyle/>
          <a:p>
            <a:r>
              <a:rPr lang="en-US" altLang="en-US"/>
              <a:t>The IS EXTERNAL phrase.</a:t>
            </a:r>
          </a:p>
        </p:txBody>
      </p:sp>
      <p:graphicFrame>
        <p:nvGraphicFramePr>
          <p:cNvPr id="47107" name="Object 3">
            <a:extLst>
              <a:ext uri="{FF2B5EF4-FFF2-40B4-BE49-F238E27FC236}">
                <a16:creationId xmlns:a16="http://schemas.microsoft.com/office/drawing/2014/main" id="{834BEF73-BEC2-0A63-DB84-510775BD552F}"/>
              </a:ext>
            </a:extLst>
          </p:cNvPr>
          <p:cNvGraphicFramePr>
            <a:graphicFrameLocks/>
          </p:cNvGraphicFramePr>
          <p:nvPr/>
        </p:nvGraphicFramePr>
        <p:xfrm>
          <a:off x="1720850" y="1101725"/>
          <a:ext cx="4638675" cy="10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4080" imgH="4063680" progId="Equation.2">
                  <p:embed/>
                </p:oleObj>
              </mc:Choice>
              <mc:Fallback>
                <p:oleObj name="Equation" r:id="rId3" imgW="6094080" imgH="406368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57681" b="85071"/>
                      <a:stretch>
                        <a:fillRect/>
                      </a:stretch>
                    </p:blipFill>
                    <p:spPr bwMode="auto">
                      <a:xfrm>
                        <a:off x="1720850" y="1101725"/>
                        <a:ext cx="4638675" cy="1090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8" name="Rectangle 4">
            <a:extLst>
              <a:ext uri="{FF2B5EF4-FFF2-40B4-BE49-F238E27FC236}">
                <a16:creationId xmlns:a16="http://schemas.microsoft.com/office/drawing/2014/main" id="{A2401F36-ACEB-3F54-DC64-310CC414F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625" y="2795588"/>
            <a:ext cx="5359400" cy="2463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0" tIns="76200" rIns="3810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CommonFileArea IS EXTERNAL.</a:t>
            </a:r>
          </a:p>
          <a:p>
            <a:pPr>
              <a:lnSpc>
                <a:spcPct val="7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SharedRec IS EXTERNAL.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PartA   PIC X(4).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PartB   PIC 9(5).</a:t>
            </a:r>
          </a:p>
          <a:p>
            <a:pPr>
              <a:lnSpc>
                <a:spcPct val="7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 useBgFill="1">
        <p:nvSpPr>
          <p:cNvPr id="47109" name="Freeform 5">
            <a:extLst>
              <a:ext uri="{FF2B5EF4-FFF2-40B4-BE49-F238E27FC236}">
                <a16:creationId xmlns:a16="http://schemas.microsoft.com/office/drawing/2014/main" id="{869A1855-06DE-5ED0-8405-EF107673CFB7}"/>
              </a:ext>
            </a:extLst>
          </p:cNvPr>
          <p:cNvSpPr>
            <a:spLocks/>
          </p:cNvSpPr>
          <p:nvPr/>
        </p:nvSpPr>
        <p:spPr bwMode="auto">
          <a:xfrm>
            <a:off x="1409700" y="2730500"/>
            <a:ext cx="5538788" cy="357188"/>
          </a:xfrm>
          <a:custGeom>
            <a:avLst/>
            <a:gdLst>
              <a:gd name="T0" fmla="*/ 64 w 3489"/>
              <a:gd name="T1" fmla="*/ 144 h 225"/>
              <a:gd name="T2" fmla="*/ 136 w 3489"/>
              <a:gd name="T3" fmla="*/ 104 h 225"/>
              <a:gd name="T4" fmla="*/ 192 w 3489"/>
              <a:gd name="T5" fmla="*/ 152 h 225"/>
              <a:gd name="T6" fmla="*/ 240 w 3489"/>
              <a:gd name="T7" fmla="*/ 224 h 225"/>
              <a:gd name="T8" fmla="*/ 312 w 3489"/>
              <a:gd name="T9" fmla="*/ 152 h 225"/>
              <a:gd name="T10" fmla="*/ 376 w 3489"/>
              <a:gd name="T11" fmla="*/ 152 h 225"/>
              <a:gd name="T12" fmla="*/ 464 w 3489"/>
              <a:gd name="T13" fmla="*/ 120 h 225"/>
              <a:gd name="T14" fmla="*/ 544 w 3489"/>
              <a:gd name="T15" fmla="*/ 112 h 225"/>
              <a:gd name="T16" fmla="*/ 608 w 3489"/>
              <a:gd name="T17" fmla="*/ 144 h 225"/>
              <a:gd name="T18" fmla="*/ 712 w 3489"/>
              <a:gd name="T19" fmla="*/ 104 h 225"/>
              <a:gd name="T20" fmla="*/ 784 w 3489"/>
              <a:gd name="T21" fmla="*/ 88 h 225"/>
              <a:gd name="T22" fmla="*/ 856 w 3489"/>
              <a:gd name="T23" fmla="*/ 72 h 225"/>
              <a:gd name="T24" fmla="*/ 936 w 3489"/>
              <a:gd name="T25" fmla="*/ 96 h 225"/>
              <a:gd name="T26" fmla="*/ 1016 w 3489"/>
              <a:gd name="T27" fmla="*/ 88 h 225"/>
              <a:gd name="T28" fmla="*/ 1104 w 3489"/>
              <a:gd name="T29" fmla="*/ 80 h 225"/>
              <a:gd name="T30" fmla="*/ 1176 w 3489"/>
              <a:gd name="T31" fmla="*/ 80 h 225"/>
              <a:gd name="T32" fmla="*/ 1248 w 3489"/>
              <a:gd name="T33" fmla="*/ 144 h 225"/>
              <a:gd name="T34" fmla="*/ 1328 w 3489"/>
              <a:gd name="T35" fmla="*/ 144 h 225"/>
              <a:gd name="T36" fmla="*/ 1400 w 3489"/>
              <a:gd name="T37" fmla="*/ 112 h 225"/>
              <a:gd name="T38" fmla="*/ 1488 w 3489"/>
              <a:gd name="T39" fmla="*/ 96 h 225"/>
              <a:gd name="T40" fmla="*/ 1616 w 3489"/>
              <a:gd name="T41" fmla="*/ 96 h 225"/>
              <a:gd name="T42" fmla="*/ 1696 w 3489"/>
              <a:gd name="T43" fmla="*/ 88 h 225"/>
              <a:gd name="T44" fmla="*/ 1792 w 3489"/>
              <a:gd name="T45" fmla="*/ 72 h 225"/>
              <a:gd name="T46" fmla="*/ 1864 w 3489"/>
              <a:gd name="T47" fmla="*/ 104 h 225"/>
              <a:gd name="T48" fmla="*/ 1952 w 3489"/>
              <a:gd name="T49" fmla="*/ 96 h 225"/>
              <a:gd name="T50" fmla="*/ 2024 w 3489"/>
              <a:gd name="T51" fmla="*/ 88 h 225"/>
              <a:gd name="T52" fmla="*/ 2096 w 3489"/>
              <a:gd name="T53" fmla="*/ 72 h 225"/>
              <a:gd name="T54" fmla="*/ 2144 w 3489"/>
              <a:gd name="T55" fmla="*/ 136 h 225"/>
              <a:gd name="T56" fmla="*/ 2200 w 3489"/>
              <a:gd name="T57" fmla="*/ 184 h 225"/>
              <a:gd name="T58" fmla="*/ 2256 w 3489"/>
              <a:gd name="T59" fmla="*/ 104 h 225"/>
              <a:gd name="T60" fmla="*/ 2328 w 3489"/>
              <a:gd name="T61" fmla="*/ 80 h 225"/>
              <a:gd name="T62" fmla="*/ 2384 w 3489"/>
              <a:gd name="T63" fmla="*/ 136 h 225"/>
              <a:gd name="T64" fmla="*/ 2456 w 3489"/>
              <a:gd name="T65" fmla="*/ 104 h 225"/>
              <a:gd name="T66" fmla="*/ 2536 w 3489"/>
              <a:gd name="T67" fmla="*/ 64 h 225"/>
              <a:gd name="T68" fmla="*/ 2608 w 3489"/>
              <a:gd name="T69" fmla="*/ 80 h 225"/>
              <a:gd name="T70" fmla="*/ 2680 w 3489"/>
              <a:gd name="T71" fmla="*/ 96 h 225"/>
              <a:gd name="T72" fmla="*/ 2760 w 3489"/>
              <a:gd name="T73" fmla="*/ 120 h 225"/>
              <a:gd name="T74" fmla="*/ 2832 w 3489"/>
              <a:gd name="T75" fmla="*/ 128 h 225"/>
              <a:gd name="T76" fmla="*/ 2904 w 3489"/>
              <a:gd name="T77" fmla="*/ 128 h 225"/>
              <a:gd name="T78" fmla="*/ 2992 w 3489"/>
              <a:gd name="T79" fmla="*/ 120 h 225"/>
              <a:gd name="T80" fmla="*/ 3080 w 3489"/>
              <a:gd name="T81" fmla="*/ 136 h 225"/>
              <a:gd name="T82" fmla="*/ 3160 w 3489"/>
              <a:gd name="T83" fmla="*/ 128 h 225"/>
              <a:gd name="T84" fmla="*/ 3240 w 3489"/>
              <a:gd name="T85" fmla="*/ 152 h 225"/>
              <a:gd name="T86" fmla="*/ 3320 w 3489"/>
              <a:gd name="T87" fmla="*/ 176 h 225"/>
              <a:gd name="T88" fmla="*/ 3392 w 3489"/>
              <a:gd name="T89" fmla="*/ 184 h 225"/>
              <a:gd name="T90" fmla="*/ 3464 w 3489"/>
              <a:gd name="T91" fmla="*/ 208 h 225"/>
              <a:gd name="T92" fmla="*/ 0 w 3489"/>
              <a:gd name="T93" fmla="*/ 0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489" h="225">
                <a:moveTo>
                  <a:pt x="0" y="176"/>
                </a:moveTo>
                <a:lnTo>
                  <a:pt x="32" y="160"/>
                </a:lnTo>
                <a:lnTo>
                  <a:pt x="64" y="144"/>
                </a:lnTo>
                <a:lnTo>
                  <a:pt x="88" y="136"/>
                </a:lnTo>
                <a:lnTo>
                  <a:pt x="112" y="120"/>
                </a:lnTo>
                <a:lnTo>
                  <a:pt x="136" y="104"/>
                </a:lnTo>
                <a:lnTo>
                  <a:pt x="160" y="96"/>
                </a:lnTo>
                <a:lnTo>
                  <a:pt x="168" y="120"/>
                </a:lnTo>
                <a:lnTo>
                  <a:pt x="192" y="152"/>
                </a:lnTo>
                <a:lnTo>
                  <a:pt x="216" y="176"/>
                </a:lnTo>
                <a:lnTo>
                  <a:pt x="232" y="200"/>
                </a:lnTo>
                <a:lnTo>
                  <a:pt x="240" y="224"/>
                </a:lnTo>
                <a:lnTo>
                  <a:pt x="272" y="200"/>
                </a:lnTo>
                <a:lnTo>
                  <a:pt x="288" y="176"/>
                </a:lnTo>
                <a:lnTo>
                  <a:pt x="312" y="152"/>
                </a:lnTo>
                <a:lnTo>
                  <a:pt x="336" y="136"/>
                </a:lnTo>
                <a:lnTo>
                  <a:pt x="360" y="128"/>
                </a:lnTo>
                <a:lnTo>
                  <a:pt x="376" y="152"/>
                </a:lnTo>
                <a:lnTo>
                  <a:pt x="400" y="144"/>
                </a:lnTo>
                <a:lnTo>
                  <a:pt x="424" y="128"/>
                </a:lnTo>
                <a:lnTo>
                  <a:pt x="464" y="120"/>
                </a:lnTo>
                <a:lnTo>
                  <a:pt x="496" y="120"/>
                </a:lnTo>
                <a:lnTo>
                  <a:pt x="520" y="112"/>
                </a:lnTo>
                <a:lnTo>
                  <a:pt x="544" y="112"/>
                </a:lnTo>
                <a:lnTo>
                  <a:pt x="568" y="104"/>
                </a:lnTo>
                <a:lnTo>
                  <a:pt x="584" y="128"/>
                </a:lnTo>
                <a:lnTo>
                  <a:pt x="608" y="144"/>
                </a:lnTo>
                <a:lnTo>
                  <a:pt x="656" y="112"/>
                </a:lnTo>
                <a:lnTo>
                  <a:pt x="680" y="104"/>
                </a:lnTo>
                <a:lnTo>
                  <a:pt x="712" y="104"/>
                </a:lnTo>
                <a:lnTo>
                  <a:pt x="736" y="104"/>
                </a:lnTo>
                <a:lnTo>
                  <a:pt x="760" y="96"/>
                </a:lnTo>
                <a:lnTo>
                  <a:pt x="784" y="88"/>
                </a:lnTo>
                <a:lnTo>
                  <a:pt x="808" y="80"/>
                </a:lnTo>
                <a:lnTo>
                  <a:pt x="832" y="80"/>
                </a:lnTo>
                <a:lnTo>
                  <a:pt x="856" y="72"/>
                </a:lnTo>
                <a:lnTo>
                  <a:pt x="888" y="80"/>
                </a:lnTo>
                <a:lnTo>
                  <a:pt x="912" y="96"/>
                </a:lnTo>
                <a:lnTo>
                  <a:pt x="936" y="96"/>
                </a:lnTo>
                <a:lnTo>
                  <a:pt x="960" y="96"/>
                </a:lnTo>
                <a:lnTo>
                  <a:pt x="992" y="96"/>
                </a:lnTo>
                <a:lnTo>
                  <a:pt x="1016" y="88"/>
                </a:lnTo>
                <a:lnTo>
                  <a:pt x="1040" y="80"/>
                </a:lnTo>
                <a:lnTo>
                  <a:pt x="1072" y="80"/>
                </a:lnTo>
                <a:lnTo>
                  <a:pt x="1104" y="80"/>
                </a:lnTo>
                <a:lnTo>
                  <a:pt x="1128" y="80"/>
                </a:lnTo>
                <a:lnTo>
                  <a:pt x="1152" y="80"/>
                </a:lnTo>
                <a:lnTo>
                  <a:pt x="1176" y="80"/>
                </a:lnTo>
                <a:lnTo>
                  <a:pt x="1200" y="112"/>
                </a:lnTo>
                <a:lnTo>
                  <a:pt x="1224" y="128"/>
                </a:lnTo>
                <a:lnTo>
                  <a:pt x="1248" y="144"/>
                </a:lnTo>
                <a:lnTo>
                  <a:pt x="1280" y="144"/>
                </a:lnTo>
                <a:lnTo>
                  <a:pt x="1304" y="144"/>
                </a:lnTo>
                <a:lnTo>
                  <a:pt x="1328" y="144"/>
                </a:lnTo>
                <a:lnTo>
                  <a:pt x="1352" y="128"/>
                </a:lnTo>
                <a:lnTo>
                  <a:pt x="1376" y="128"/>
                </a:lnTo>
                <a:lnTo>
                  <a:pt x="1400" y="112"/>
                </a:lnTo>
                <a:lnTo>
                  <a:pt x="1424" y="112"/>
                </a:lnTo>
                <a:lnTo>
                  <a:pt x="1464" y="104"/>
                </a:lnTo>
                <a:lnTo>
                  <a:pt x="1488" y="96"/>
                </a:lnTo>
                <a:lnTo>
                  <a:pt x="1512" y="88"/>
                </a:lnTo>
                <a:lnTo>
                  <a:pt x="1536" y="88"/>
                </a:lnTo>
                <a:lnTo>
                  <a:pt x="1616" y="96"/>
                </a:lnTo>
                <a:lnTo>
                  <a:pt x="1648" y="96"/>
                </a:lnTo>
                <a:lnTo>
                  <a:pt x="1672" y="96"/>
                </a:lnTo>
                <a:lnTo>
                  <a:pt x="1696" y="88"/>
                </a:lnTo>
                <a:lnTo>
                  <a:pt x="1736" y="80"/>
                </a:lnTo>
                <a:lnTo>
                  <a:pt x="1760" y="80"/>
                </a:lnTo>
                <a:lnTo>
                  <a:pt x="1792" y="72"/>
                </a:lnTo>
                <a:lnTo>
                  <a:pt x="1816" y="72"/>
                </a:lnTo>
                <a:lnTo>
                  <a:pt x="1824" y="96"/>
                </a:lnTo>
                <a:lnTo>
                  <a:pt x="1864" y="104"/>
                </a:lnTo>
                <a:lnTo>
                  <a:pt x="1888" y="104"/>
                </a:lnTo>
                <a:lnTo>
                  <a:pt x="1920" y="104"/>
                </a:lnTo>
                <a:lnTo>
                  <a:pt x="1952" y="96"/>
                </a:lnTo>
                <a:lnTo>
                  <a:pt x="1976" y="96"/>
                </a:lnTo>
                <a:lnTo>
                  <a:pt x="2000" y="88"/>
                </a:lnTo>
                <a:lnTo>
                  <a:pt x="2024" y="88"/>
                </a:lnTo>
                <a:lnTo>
                  <a:pt x="2048" y="80"/>
                </a:lnTo>
                <a:lnTo>
                  <a:pt x="2072" y="80"/>
                </a:lnTo>
                <a:lnTo>
                  <a:pt x="2096" y="72"/>
                </a:lnTo>
                <a:lnTo>
                  <a:pt x="2120" y="88"/>
                </a:lnTo>
                <a:lnTo>
                  <a:pt x="2136" y="112"/>
                </a:lnTo>
                <a:lnTo>
                  <a:pt x="2144" y="136"/>
                </a:lnTo>
                <a:lnTo>
                  <a:pt x="2168" y="160"/>
                </a:lnTo>
                <a:lnTo>
                  <a:pt x="2176" y="184"/>
                </a:lnTo>
                <a:lnTo>
                  <a:pt x="2200" y="184"/>
                </a:lnTo>
                <a:lnTo>
                  <a:pt x="2216" y="152"/>
                </a:lnTo>
                <a:lnTo>
                  <a:pt x="2240" y="128"/>
                </a:lnTo>
                <a:lnTo>
                  <a:pt x="2256" y="104"/>
                </a:lnTo>
                <a:lnTo>
                  <a:pt x="2280" y="88"/>
                </a:lnTo>
                <a:lnTo>
                  <a:pt x="2304" y="80"/>
                </a:lnTo>
                <a:lnTo>
                  <a:pt x="2328" y="80"/>
                </a:lnTo>
                <a:lnTo>
                  <a:pt x="2336" y="112"/>
                </a:lnTo>
                <a:lnTo>
                  <a:pt x="2360" y="128"/>
                </a:lnTo>
                <a:lnTo>
                  <a:pt x="2384" y="136"/>
                </a:lnTo>
                <a:lnTo>
                  <a:pt x="2408" y="128"/>
                </a:lnTo>
                <a:lnTo>
                  <a:pt x="2432" y="112"/>
                </a:lnTo>
                <a:lnTo>
                  <a:pt x="2456" y="104"/>
                </a:lnTo>
                <a:lnTo>
                  <a:pt x="2480" y="96"/>
                </a:lnTo>
                <a:lnTo>
                  <a:pt x="2512" y="80"/>
                </a:lnTo>
                <a:lnTo>
                  <a:pt x="2536" y="64"/>
                </a:lnTo>
                <a:lnTo>
                  <a:pt x="2560" y="56"/>
                </a:lnTo>
                <a:lnTo>
                  <a:pt x="2592" y="56"/>
                </a:lnTo>
                <a:lnTo>
                  <a:pt x="2608" y="80"/>
                </a:lnTo>
                <a:lnTo>
                  <a:pt x="2632" y="88"/>
                </a:lnTo>
                <a:lnTo>
                  <a:pt x="2656" y="88"/>
                </a:lnTo>
                <a:lnTo>
                  <a:pt x="2680" y="96"/>
                </a:lnTo>
                <a:lnTo>
                  <a:pt x="2712" y="96"/>
                </a:lnTo>
                <a:lnTo>
                  <a:pt x="2736" y="112"/>
                </a:lnTo>
                <a:lnTo>
                  <a:pt x="2760" y="120"/>
                </a:lnTo>
                <a:lnTo>
                  <a:pt x="2784" y="128"/>
                </a:lnTo>
                <a:lnTo>
                  <a:pt x="2808" y="128"/>
                </a:lnTo>
                <a:lnTo>
                  <a:pt x="2832" y="128"/>
                </a:lnTo>
                <a:lnTo>
                  <a:pt x="2856" y="128"/>
                </a:lnTo>
                <a:lnTo>
                  <a:pt x="2880" y="128"/>
                </a:lnTo>
                <a:lnTo>
                  <a:pt x="2904" y="128"/>
                </a:lnTo>
                <a:lnTo>
                  <a:pt x="2944" y="120"/>
                </a:lnTo>
                <a:lnTo>
                  <a:pt x="2968" y="120"/>
                </a:lnTo>
                <a:lnTo>
                  <a:pt x="2992" y="120"/>
                </a:lnTo>
                <a:lnTo>
                  <a:pt x="3032" y="128"/>
                </a:lnTo>
                <a:lnTo>
                  <a:pt x="3056" y="128"/>
                </a:lnTo>
                <a:lnTo>
                  <a:pt x="3080" y="136"/>
                </a:lnTo>
                <a:lnTo>
                  <a:pt x="3104" y="136"/>
                </a:lnTo>
                <a:lnTo>
                  <a:pt x="3136" y="136"/>
                </a:lnTo>
                <a:lnTo>
                  <a:pt x="3160" y="128"/>
                </a:lnTo>
                <a:lnTo>
                  <a:pt x="3184" y="128"/>
                </a:lnTo>
                <a:lnTo>
                  <a:pt x="3216" y="144"/>
                </a:lnTo>
                <a:lnTo>
                  <a:pt x="3240" y="152"/>
                </a:lnTo>
                <a:lnTo>
                  <a:pt x="3264" y="160"/>
                </a:lnTo>
                <a:lnTo>
                  <a:pt x="3296" y="176"/>
                </a:lnTo>
                <a:lnTo>
                  <a:pt x="3320" y="176"/>
                </a:lnTo>
                <a:lnTo>
                  <a:pt x="3352" y="160"/>
                </a:lnTo>
                <a:lnTo>
                  <a:pt x="3376" y="160"/>
                </a:lnTo>
                <a:lnTo>
                  <a:pt x="3392" y="184"/>
                </a:lnTo>
                <a:lnTo>
                  <a:pt x="3416" y="200"/>
                </a:lnTo>
                <a:lnTo>
                  <a:pt x="3440" y="208"/>
                </a:lnTo>
                <a:lnTo>
                  <a:pt x="3464" y="208"/>
                </a:lnTo>
                <a:lnTo>
                  <a:pt x="3488" y="208"/>
                </a:lnTo>
                <a:lnTo>
                  <a:pt x="3488" y="16"/>
                </a:lnTo>
                <a:lnTo>
                  <a:pt x="0" y="0"/>
                </a:lnTo>
                <a:lnTo>
                  <a:pt x="0" y="17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47110" name="Freeform 6">
            <a:extLst>
              <a:ext uri="{FF2B5EF4-FFF2-40B4-BE49-F238E27FC236}">
                <a16:creationId xmlns:a16="http://schemas.microsoft.com/office/drawing/2014/main" id="{CF820714-4D8D-74CA-2855-D5A5A5B4FDA5}"/>
              </a:ext>
            </a:extLst>
          </p:cNvPr>
          <p:cNvSpPr>
            <a:spLocks/>
          </p:cNvSpPr>
          <p:nvPr/>
        </p:nvSpPr>
        <p:spPr bwMode="auto">
          <a:xfrm>
            <a:off x="1346200" y="3505200"/>
            <a:ext cx="5640388" cy="1068388"/>
          </a:xfrm>
          <a:custGeom>
            <a:avLst/>
            <a:gdLst>
              <a:gd name="T0" fmla="*/ 120 w 3553"/>
              <a:gd name="T1" fmla="*/ 168 h 673"/>
              <a:gd name="T2" fmla="*/ 256 w 3553"/>
              <a:gd name="T3" fmla="*/ 104 h 673"/>
              <a:gd name="T4" fmla="*/ 344 w 3553"/>
              <a:gd name="T5" fmla="*/ 128 h 673"/>
              <a:gd name="T6" fmla="*/ 464 w 3553"/>
              <a:gd name="T7" fmla="*/ 120 h 673"/>
              <a:gd name="T8" fmla="*/ 600 w 3553"/>
              <a:gd name="T9" fmla="*/ 104 h 673"/>
              <a:gd name="T10" fmla="*/ 720 w 3553"/>
              <a:gd name="T11" fmla="*/ 48 h 673"/>
              <a:gd name="T12" fmla="*/ 824 w 3553"/>
              <a:gd name="T13" fmla="*/ 104 h 673"/>
              <a:gd name="T14" fmla="*/ 960 w 3553"/>
              <a:gd name="T15" fmla="*/ 104 h 673"/>
              <a:gd name="T16" fmla="*/ 1104 w 3553"/>
              <a:gd name="T17" fmla="*/ 72 h 673"/>
              <a:gd name="T18" fmla="*/ 1232 w 3553"/>
              <a:gd name="T19" fmla="*/ 120 h 673"/>
              <a:gd name="T20" fmla="*/ 1368 w 3553"/>
              <a:gd name="T21" fmla="*/ 168 h 673"/>
              <a:gd name="T22" fmla="*/ 1472 w 3553"/>
              <a:gd name="T23" fmla="*/ 88 h 673"/>
              <a:gd name="T24" fmla="*/ 1608 w 3553"/>
              <a:gd name="T25" fmla="*/ 40 h 673"/>
              <a:gd name="T26" fmla="*/ 1720 w 3553"/>
              <a:gd name="T27" fmla="*/ 120 h 673"/>
              <a:gd name="T28" fmla="*/ 1856 w 3553"/>
              <a:gd name="T29" fmla="*/ 80 h 673"/>
              <a:gd name="T30" fmla="*/ 2008 w 3553"/>
              <a:gd name="T31" fmla="*/ 24 h 673"/>
              <a:gd name="T32" fmla="*/ 2144 w 3553"/>
              <a:gd name="T33" fmla="*/ 8 h 673"/>
              <a:gd name="T34" fmla="*/ 2264 w 3553"/>
              <a:gd name="T35" fmla="*/ 8 h 673"/>
              <a:gd name="T36" fmla="*/ 2400 w 3553"/>
              <a:gd name="T37" fmla="*/ 8 h 673"/>
              <a:gd name="T38" fmla="*/ 2528 w 3553"/>
              <a:gd name="T39" fmla="*/ 32 h 673"/>
              <a:gd name="T40" fmla="*/ 2688 w 3553"/>
              <a:gd name="T41" fmla="*/ 104 h 673"/>
              <a:gd name="T42" fmla="*/ 2816 w 3553"/>
              <a:gd name="T43" fmla="*/ 80 h 673"/>
              <a:gd name="T44" fmla="*/ 2936 w 3553"/>
              <a:gd name="T45" fmla="*/ 24 h 673"/>
              <a:gd name="T46" fmla="*/ 3056 w 3553"/>
              <a:gd name="T47" fmla="*/ 56 h 673"/>
              <a:gd name="T48" fmla="*/ 3184 w 3553"/>
              <a:gd name="T49" fmla="*/ 88 h 673"/>
              <a:gd name="T50" fmla="*/ 3312 w 3553"/>
              <a:gd name="T51" fmla="*/ 72 h 673"/>
              <a:gd name="T52" fmla="*/ 3432 w 3553"/>
              <a:gd name="T53" fmla="*/ 40 h 673"/>
              <a:gd name="T54" fmla="*/ 3552 w 3553"/>
              <a:gd name="T55" fmla="*/ 0 h 673"/>
              <a:gd name="T56" fmla="*/ 3480 w 3553"/>
              <a:gd name="T57" fmla="*/ 616 h 673"/>
              <a:gd name="T58" fmla="*/ 3416 w 3553"/>
              <a:gd name="T59" fmla="*/ 488 h 673"/>
              <a:gd name="T60" fmla="*/ 3344 w 3553"/>
              <a:gd name="T61" fmla="*/ 376 h 673"/>
              <a:gd name="T62" fmla="*/ 3264 w 3553"/>
              <a:gd name="T63" fmla="*/ 256 h 673"/>
              <a:gd name="T64" fmla="*/ 3232 w 3553"/>
              <a:gd name="T65" fmla="*/ 384 h 673"/>
              <a:gd name="T66" fmla="*/ 3160 w 3553"/>
              <a:gd name="T67" fmla="*/ 392 h 673"/>
              <a:gd name="T68" fmla="*/ 3040 w 3553"/>
              <a:gd name="T69" fmla="*/ 264 h 673"/>
              <a:gd name="T70" fmla="*/ 2952 w 3553"/>
              <a:gd name="T71" fmla="*/ 304 h 673"/>
              <a:gd name="T72" fmla="*/ 2840 w 3553"/>
              <a:gd name="T73" fmla="*/ 296 h 673"/>
              <a:gd name="T74" fmla="*/ 2752 w 3553"/>
              <a:gd name="T75" fmla="*/ 248 h 673"/>
              <a:gd name="T76" fmla="*/ 2608 w 3553"/>
              <a:gd name="T77" fmla="*/ 184 h 673"/>
              <a:gd name="T78" fmla="*/ 2512 w 3553"/>
              <a:gd name="T79" fmla="*/ 160 h 673"/>
              <a:gd name="T80" fmla="*/ 2400 w 3553"/>
              <a:gd name="T81" fmla="*/ 152 h 673"/>
              <a:gd name="T82" fmla="*/ 2288 w 3553"/>
              <a:gd name="T83" fmla="*/ 168 h 673"/>
              <a:gd name="T84" fmla="*/ 2144 w 3553"/>
              <a:gd name="T85" fmla="*/ 176 h 673"/>
              <a:gd name="T86" fmla="*/ 2016 w 3553"/>
              <a:gd name="T87" fmla="*/ 248 h 673"/>
              <a:gd name="T88" fmla="*/ 1864 w 3553"/>
              <a:gd name="T89" fmla="*/ 184 h 673"/>
              <a:gd name="T90" fmla="*/ 1736 w 3553"/>
              <a:gd name="T91" fmla="*/ 200 h 673"/>
              <a:gd name="T92" fmla="*/ 1632 w 3553"/>
              <a:gd name="T93" fmla="*/ 240 h 673"/>
              <a:gd name="T94" fmla="*/ 1504 w 3553"/>
              <a:gd name="T95" fmla="*/ 224 h 673"/>
              <a:gd name="T96" fmla="*/ 1376 w 3553"/>
              <a:gd name="T97" fmla="*/ 304 h 673"/>
              <a:gd name="T98" fmla="*/ 1248 w 3553"/>
              <a:gd name="T99" fmla="*/ 312 h 673"/>
              <a:gd name="T100" fmla="*/ 1112 w 3553"/>
              <a:gd name="T101" fmla="*/ 216 h 673"/>
              <a:gd name="T102" fmla="*/ 992 w 3553"/>
              <a:gd name="T103" fmla="*/ 208 h 673"/>
              <a:gd name="T104" fmla="*/ 864 w 3553"/>
              <a:gd name="T105" fmla="*/ 208 h 673"/>
              <a:gd name="T106" fmla="*/ 736 w 3553"/>
              <a:gd name="T107" fmla="*/ 192 h 673"/>
              <a:gd name="T108" fmla="*/ 616 w 3553"/>
              <a:gd name="T109" fmla="*/ 216 h 673"/>
              <a:gd name="T110" fmla="*/ 480 w 3553"/>
              <a:gd name="T111" fmla="*/ 264 h 673"/>
              <a:gd name="T112" fmla="*/ 352 w 3553"/>
              <a:gd name="T113" fmla="*/ 264 h 673"/>
              <a:gd name="T114" fmla="*/ 216 w 3553"/>
              <a:gd name="T115" fmla="*/ 304 h 673"/>
              <a:gd name="T116" fmla="*/ 128 w 3553"/>
              <a:gd name="T117" fmla="*/ 384 h 673"/>
              <a:gd name="T118" fmla="*/ 8 w 3553"/>
              <a:gd name="T119" fmla="*/ 424 h 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553" h="673">
                <a:moveTo>
                  <a:pt x="0" y="160"/>
                </a:moveTo>
                <a:lnTo>
                  <a:pt x="32" y="168"/>
                </a:lnTo>
                <a:lnTo>
                  <a:pt x="56" y="168"/>
                </a:lnTo>
                <a:lnTo>
                  <a:pt x="88" y="168"/>
                </a:lnTo>
                <a:lnTo>
                  <a:pt x="120" y="168"/>
                </a:lnTo>
                <a:lnTo>
                  <a:pt x="144" y="160"/>
                </a:lnTo>
                <a:lnTo>
                  <a:pt x="168" y="136"/>
                </a:lnTo>
                <a:lnTo>
                  <a:pt x="192" y="104"/>
                </a:lnTo>
                <a:lnTo>
                  <a:pt x="208" y="72"/>
                </a:lnTo>
                <a:lnTo>
                  <a:pt x="256" y="104"/>
                </a:lnTo>
                <a:lnTo>
                  <a:pt x="264" y="128"/>
                </a:lnTo>
                <a:lnTo>
                  <a:pt x="288" y="152"/>
                </a:lnTo>
                <a:lnTo>
                  <a:pt x="312" y="160"/>
                </a:lnTo>
                <a:lnTo>
                  <a:pt x="336" y="152"/>
                </a:lnTo>
                <a:lnTo>
                  <a:pt x="344" y="128"/>
                </a:lnTo>
                <a:lnTo>
                  <a:pt x="368" y="128"/>
                </a:lnTo>
                <a:lnTo>
                  <a:pt x="392" y="120"/>
                </a:lnTo>
                <a:lnTo>
                  <a:pt x="416" y="104"/>
                </a:lnTo>
                <a:lnTo>
                  <a:pt x="448" y="96"/>
                </a:lnTo>
                <a:lnTo>
                  <a:pt x="464" y="120"/>
                </a:lnTo>
                <a:lnTo>
                  <a:pt x="488" y="120"/>
                </a:lnTo>
                <a:lnTo>
                  <a:pt x="512" y="112"/>
                </a:lnTo>
                <a:lnTo>
                  <a:pt x="536" y="104"/>
                </a:lnTo>
                <a:lnTo>
                  <a:pt x="560" y="120"/>
                </a:lnTo>
                <a:lnTo>
                  <a:pt x="600" y="104"/>
                </a:lnTo>
                <a:lnTo>
                  <a:pt x="632" y="96"/>
                </a:lnTo>
                <a:lnTo>
                  <a:pt x="656" y="88"/>
                </a:lnTo>
                <a:lnTo>
                  <a:pt x="672" y="64"/>
                </a:lnTo>
                <a:lnTo>
                  <a:pt x="696" y="56"/>
                </a:lnTo>
                <a:lnTo>
                  <a:pt x="720" y="48"/>
                </a:lnTo>
                <a:lnTo>
                  <a:pt x="744" y="40"/>
                </a:lnTo>
                <a:lnTo>
                  <a:pt x="768" y="56"/>
                </a:lnTo>
                <a:lnTo>
                  <a:pt x="792" y="72"/>
                </a:lnTo>
                <a:lnTo>
                  <a:pt x="800" y="96"/>
                </a:lnTo>
                <a:lnTo>
                  <a:pt x="824" y="104"/>
                </a:lnTo>
                <a:lnTo>
                  <a:pt x="848" y="128"/>
                </a:lnTo>
                <a:lnTo>
                  <a:pt x="872" y="144"/>
                </a:lnTo>
                <a:lnTo>
                  <a:pt x="896" y="152"/>
                </a:lnTo>
                <a:lnTo>
                  <a:pt x="928" y="128"/>
                </a:lnTo>
                <a:lnTo>
                  <a:pt x="960" y="104"/>
                </a:lnTo>
                <a:lnTo>
                  <a:pt x="984" y="88"/>
                </a:lnTo>
                <a:lnTo>
                  <a:pt x="1024" y="88"/>
                </a:lnTo>
                <a:lnTo>
                  <a:pt x="1056" y="72"/>
                </a:lnTo>
                <a:lnTo>
                  <a:pt x="1080" y="72"/>
                </a:lnTo>
                <a:lnTo>
                  <a:pt x="1104" y="72"/>
                </a:lnTo>
                <a:lnTo>
                  <a:pt x="1136" y="88"/>
                </a:lnTo>
                <a:lnTo>
                  <a:pt x="1160" y="80"/>
                </a:lnTo>
                <a:lnTo>
                  <a:pt x="1184" y="104"/>
                </a:lnTo>
                <a:lnTo>
                  <a:pt x="1208" y="120"/>
                </a:lnTo>
                <a:lnTo>
                  <a:pt x="1232" y="120"/>
                </a:lnTo>
                <a:lnTo>
                  <a:pt x="1256" y="136"/>
                </a:lnTo>
                <a:lnTo>
                  <a:pt x="1280" y="144"/>
                </a:lnTo>
                <a:lnTo>
                  <a:pt x="1312" y="152"/>
                </a:lnTo>
                <a:lnTo>
                  <a:pt x="1336" y="160"/>
                </a:lnTo>
                <a:lnTo>
                  <a:pt x="1368" y="168"/>
                </a:lnTo>
                <a:lnTo>
                  <a:pt x="1392" y="160"/>
                </a:lnTo>
                <a:lnTo>
                  <a:pt x="1416" y="144"/>
                </a:lnTo>
                <a:lnTo>
                  <a:pt x="1440" y="128"/>
                </a:lnTo>
                <a:lnTo>
                  <a:pt x="1448" y="104"/>
                </a:lnTo>
                <a:lnTo>
                  <a:pt x="1472" y="88"/>
                </a:lnTo>
                <a:lnTo>
                  <a:pt x="1504" y="72"/>
                </a:lnTo>
                <a:lnTo>
                  <a:pt x="1536" y="64"/>
                </a:lnTo>
                <a:lnTo>
                  <a:pt x="1560" y="56"/>
                </a:lnTo>
                <a:lnTo>
                  <a:pt x="1584" y="48"/>
                </a:lnTo>
                <a:lnTo>
                  <a:pt x="1608" y="40"/>
                </a:lnTo>
                <a:lnTo>
                  <a:pt x="1632" y="40"/>
                </a:lnTo>
                <a:lnTo>
                  <a:pt x="1648" y="64"/>
                </a:lnTo>
                <a:lnTo>
                  <a:pt x="1664" y="88"/>
                </a:lnTo>
                <a:lnTo>
                  <a:pt x="1696" y="104"/>
                </a:lnTo>
                <a:lnTo>
                  <a:pt x="1720" y="120"/>
                </a:lnTo>
                <a:lnTo>
                  <a:pt x="1752" y="104"/>
                </a:lnTo>
                <a:lnTo>
                  <a:pt x="1776" y="104"/>
                </a:lnTo>
                <a:lnTo>
                  <a:pt x="1800" y="96"/>
                </a:lnTo>
                <a:lnTo>
                  <a:pt x="1824" y="96"/>
                </a:lnTo>
                <a:lnTo>
                  <a:pt x="1856" y="80"/>
                </a:lnTo>
                <a:lnTo>
                  <a:pt x="1880" y="72"/>
                </a:lnTo>
                <a:lnTo>
                  <a:pt x="1904" y="56"/>
                </a:lnTo>
                <a:lnTo>
                  <a:pt x="1944" y="56"/>
                </a:lnTo>
                <a:lnTo>
                  <a:pt x="1976" y="40"/>
                </a:lnTo>
                <a:lnTo>
                  <a:pt x="2008" y="24"/>
                </a:lnTo>
                <a:lnTo>
                  <a:pt x="2032" y="8"/>
                </a:lnTo>
                <a:lnTo>
                  <a:pt x="2064" y="24"/>
                </a:lnTo>
                <a:lnTo>
                  <a:pt x="2088" y="40"/>
                </a:lnTo>
                <a:lnTo>
                  <a:pt x="2112" y="24"/>
                </a:lnTo>
                <a:lnTo>
                  <a:pt x="2144" y="8"/>
                </a:lnTo>
                <a:lnTo>
                  <a:pt x="2168" y="16"/>
                </a:lnTo>
                <a:lnTo>
                  <a:pt x="2200" y="32"/>
                </a:lnTo>
                <a:lnTo>
                  <a:pt x="2224" y="32"/>
                </a:lnTo>
                <a:lnTo>
                  <a:pt x="2240" y="8"/>
                </a:lnTo>
                <a:lnTo>
                  <a:pt x="2264" y="8"/>
                </a:lnTo>
                <a:lnTo>
                  <a:pt x="2288" y="8"/>
                </a:lnTo>
                <a:lnTo>
                  <a:pt x="2312" y="8"/>
                </a:lnTo>
                <a:lnTo>
                  <a:pt x="2336" y="8"/>
                </a:lnTo>
                <a:lnTo>
                  <a:pt x="2360" y="0"/>
                </a:lnTo>
                <a:lnTo>
                  <a:pt x="2400" y="8"/>
                </a:lnTo>
                <a:lnTo>
                  <a:pt x="2424" y="8"/>
                </a:lnTo>
                <a:lnTo>
                  <a:pt x="2456" y="24"/>
                </a:lnTo>
                <a:lnTo>
                  <a:pt x="2480" y="24"/>
                </a:lnTo>
                <a:lnTo>
                  <a:pt x="2504" y="24"/>
                </a:lnTo>
                <a:lnTo>
                  <a:pt x="2528" y="32"/>
                </a:lnTo>
                <a:lnTo>
                  <a:pt x="2560" y="40"/>
                </a:lnTo>
                <a:lnTo>
                  <a:pt x="2584" y="40"/>
                </a:lnTo>
                <a:lnTo>
                  <a:pt x="2608" y="48"/>
                </a:lnTo>
                <a:lnTo>
                  <a:pt x="2648" y="72"/>
                </a:lnTo>
                <a:lnTo>
                  <a:pt x="2688" y="104"/>
                </a:lnTo>
                <a:lnTo>
                  <a:pt x="2712" y="104"/>
                </a:lnTo>
                <a:lnTo>
                  <a:pt x="2736" y="104"/>
                </a:lnTo>
                <a:lnTo>
                  <a:pt x="2760" y="96"/>
                </a:lnTo>
                <a:lnTo>
                  <a:pt x="2784" y="88"/>
                </a:lnTo>
                <a:lnTo>
                  <a:pt x="2816" y="80"/>
                </a:lnTo>
                <a:lnTo>
                  <a:pt x="2840" y="72"/>
                </a:lnTo>
                <a:lnTo>
                  <a:pt x="2856" y="48"/>
                </a:lnTo>
                <a:lnTo>
                  <a:pt x="2880" y="40"/>
                </a:lnTo>
                <a:lnTo>
                  <a:pt x="2904" y="24"/>
                </a:lnTo>
                <a:lnTo>
                  <a:pt x="2936" y="24"/>
                </a:lnTo>
                <a:lnTo>
                  <a:pt x="2968" y="56"/>
                </a:lnTo>
                <a:lnTo>
                  <a:pt x="2976" y="88"/>
                </a:lnTo>
                <a:lnTo>
                  <a:pt x="3008" y="64"/>
                </a:lnTo>
                <a:lnTo>
                  <a:pt x="3032" y="56"/>
                </a:lnTo>
                <a:lnTo>
                  <a:pt x="3056" y="56"/>
                </a:lnTo>
                <a:lnTo>
                  <a:pt x="3080" y="64"/>
                </a:lnTo>
                <a:lnTo>
                  <a:pt x="3104" y="56"/>
                </a:lnTo>
                <a:lnTo>
                  <a:pt x="3128" y="48"/>
                </a:lnTo>
                <a:lnTo>
                  <a:pt x="3160" y="72"/>
                </a:lnTo>
                <a:lnTo>
                  <a:pt x="3184" y="88"/>
                </a:lnTo>
                <a:lnTo>
                  <a:pt x="3208" y="72"/>
                </a:lnTo>
                <a:lnTo>
                  <a:pt x="3232" y="72"/>
                </a:lnTo>
                <a:lnTo>
                  <a:pt x="3256" y="96"/>
                </a:lnTo>
                <a:lnTo>
                  <a:pt x="3280" y="72"/>
                </a:lnTo>
                <a:lnTo>
                  <a:pt x="3312" y="72"/>
                </a:lnTo>
                <a:lnTo>
                  <a:pt x="3336" y="88"/>
                </a:lnTo>
                <a:lnTo>
                  <a:pt x="3360" y="88"/>
                </a:lnTo>
                <a:lnTo>
                  <a:pt x="3384" y="64"/>
                </a:lnTo>
                <a:lnTo>
                  <a:pt x="3408" y="48"/>
                </a:lnTo>
                <a:lnTo>
                  <a:pt x="3432" y="40"/>
                </a:lnTo>
                <a:lnTo>
                  <a:pt x="3456" y="48"/>
                </a:lnTo>
                <a:lnTo>
                  <a:pt x="3480" y="40"/>
                </a:lnTo>
                <a:lnTo>
                  <a:pt x="3504" y="24"/>
                </a:lnTo>
                <a:lnTo>
                  <a:pt x="3528" y="8"/>
                </a:lnTo>
                <a:lnTo>
                  <a:pt x="3552" y="0"/>
                </a:lnTo>
                <a:lnTo>
                  <a:pt x="3552" y="672"/>
                </a:lnTo>
                <a:lnTo>
                  <a:pt x="3552" y="672"/>
                </a:lnTo>
                <a:lnTo>
                  <a:pt x="3528" y="664"/>
                </a:lnTo>
                <a:lnTo>
                  <a:pt x="3504" y="640"/>
                </a:lnTo>
                <a:lnTo>
                  <a:pt x="3480" y="616"/>
                </a:lnTo>
                <a:lnTo>
                  <a:pt x="3464" y="592"/>
                </a:lnTo>
                <a:lnTo>
                  <a:pt x="3456" y="568"/>
                </a:lnTo>
                <a:lnTo>
                  <a:pt x="3448" y="544"/>
                </a:lnTo>
                <a:lnTo>
                  <a:pt x="3424" y="512"/>
                </a:lnTo>
                <a:lnTo>
                  <a:pt x="3416" y="488"/>
                </a:lnTo>
                <a:lnTo>
                  <a:pt x="3392" y="472"/>
                </a:lnTo>
                <a:lnTo>
                  <a:pt x="3392" y="448"/>
                </a:lnTo>
                <a:lnTo>
                  <a:pt x="3376" y="424"/>
                </a:lnTo>
                <a:lnTo>
                  <a:pt x="3360" y="400"/>
                </a:lnTo>
                <a:lnTo>
                  <a:pt x="3344" y="376"/>
                </a:lnTo>
                <a:lnTo>
                  <a:pt x="3320" y="352"/>
                </a:lnTo>
                <a:lnTo>
                  <a:pt x="3296" y="328"/>
                </a:lnTo>
                <a:lnTo>
                  <a:pt x="3296" y="304"/>
                </a:lnTo>
                <a:lnTo>
                  <a:pt x="3280" y="280"/>
                </a:lnTo>
                <a:lnTo>
                  <a:pt x="3264" y="256"/>
                </a:lnTo>
                <a:lnTo>
                  <a:pt x="3256" y="280"/>
                </a:lnTo>
                <a:lnTo>
                  <a:pt x="3240" y="312"/>
                </a:lnTo>
                <a:lnTo>
                  <a:pt x="3232" y="336"/>
                </a:lnTo>
                <a:lnTo>
                  <a:pt x="3232" y="360"/>
                </a:lnTo>
                <a:lnTo>
                  <a:pt x="3232" y="384"/>
                </a:lnTo>
                <a:lnTo>
                  <a:pt x="3232" y="408"/>
                </a:lnTo>
                <a:lnTo>
                  <a:pt x="3224" y="432"/>
                </a:lnTo>
                <a:lnTo>
                  <a:pt x="3216" y="456"/>
                </a:lnTo>
                <a:lnTo>
                  <a:pt x="3184" y="424"/>
                </a:lnTo>
                <a:lnTo>
                  <a:pt x="3160" y="392"/>
                </a:lnTo>
                <a:lnTo>
                  <a:pt x="3136" y="360"/>
                </a:lnTo>
                <a:lnTo>
                  <a:pt x="3104" y="336"/>
                </a:lnTo>
                <a:lnTo>
                  <a:pt x="3080" y="312"/>
                </a:lnTo>
                <a:lnTo>
                  <a:pt x="3056" y="288"/>
                </a:lnTo>
                <a:lnTo>
                  <a:pt x="3040" y="264"/>
                </a:lnTo>
                <a:lnTo>
                  <a:pt x="3016" y="248"/>
                </a:lnTo>
                <a:lnTo>
                  <a:pt x="3000" y="224"/>
                </a:lnTo>
                <a:lnTo>
                  <a:pt x="2976" y="248"/>
                </a:lnTo>
                <a:lnTo>
                  <a:pt x="2968" y="280"/>
                </a:lnTo>
                <a:lnTo>
                  <a:pt x="2952" y="304"/>
                </a:lnTo>
                <a:lnTo>
                  <a:pt x="2928" y="304"/>
                </a:lnTo>
                <a:lnTo>
                  <a:pt x="2896" y="280"/>
                </a:lnTo>
                <a:lnTo>
                  <a:pt x="2872" y="280"/>
                </a:lnTo>
                <a:lnTo>
                  <a:pt x="2848" y="264"/>
                </a:lnTo>
                <a:lnTo>
                  <a:pt x="2840" y="296"/>
                </a:lnTo>
                <a:lnTo>
                  <a:pt x="2816" y="328"/>
                </a:lnTo>
                <a:lnTo>
                  <a:pt x="2808" y="304"/>
                </a:lnTo>
                <a:lnTo>
                  <a:pt x="2792" y="280"/>
                </a:lnTo>
                <a:lnTo>
                  <a:pt x="2776" y="256"/>
                </a:lnTo>
                <a:lnTo>
                  <a:pt x="2752" y="248"/>
                </a:lnTo>
                <a:lnTo>
                  <a:pt x="2720" y="232"/>
                </a:lnTo>
                <a:lnTo>
                  <a:pt x="2688" y="224"/>
                </a:lnTo>
                <a:lnTo>
                  <a:pt x="2664" y="216"/>
                </a:lnTo>
                <a:lnTo>
                  <a:pt x="2640" y="200"/>
                </a:lnTo>
                <a:lnTo>
                  <a:pt x="2608" y="184"/>
                </a:lnTo>
                <a:lnTo>
                  <a:pt x="2592" y="160"/>
                </a:lnTo>
                <a:lnTo>
                  <a:pt x="2568" y="160"/>
                </a:lnTo>
                <a:lnTo>
                  <a:pt x="2544" y="168"/>
                </a:lnTo>
                <a:lnTo>
                  <a:pt x="2520" y="184"/>
                </a:lnTo>
                <a:lnTo>
                  <a:pt x="2512" y="160"/>
                </a:lnTo>
                <a:lnTo>
                  <a:pt x="2496" y="136"/>
                </a:lnTo>
                <a:lnTo>
                  <a:pt x="2472" y="120"/>
                </a:lnTo>
                <a:lnTo>
                  <a:pt x="2448" y="104"/>
                </a:lnTo>
                <a:lnTo>
                  <a:pt x="2416" y="128"/>
                </a:lnTo>
                <a:lnTo>
                  <a:pt x="2400" y="152"/>
                </a:lnTo>
                <a:lnTo>
                  <a:pt x="2384" y="176"/>
                </a:lnTo>
                <a:lnTo>
                  <a:pt x="2360" y="192"/>
                </a:lnTo>
                <a:lnTo>
                  <a:pt x="2336" y="184"/>
                </a:lnTo>
                <a:lnTo>
                  <a:pt x="2312" y="168"/>
                </a:lnTo>
                <a:lnTo>
                  <a:pt x="2288" y="168"/>
                </a:lnTo>
                <a:lnTo>
                  <a:pt x="2272" y="192"/>
                </a:lnTo>
                <a:lnTo>
                  <a:pt x="2248" y="184"/>
                </a:lnTo>
                <a:lnTo>
                  <a:pt x="2208" y="160"/>
                </a:lnTo>
                <a:lnTo>
                  <a:pt x="2176" y="160"/>
                </a:lnTo>
                <a:lnTo>
                  <a:pt x="2144" y="176"/>
                </a:lnTo>
                <a:lnTo>
                  <a:pt x="2112" y="200"/>
                </a:lnTo>
                <a:lnTo>
                  <a:pt x="2088" y="208"/>
                </a:lnTo>
                <a:lnTo>
                  <a:pt x="2064" y="224"/>
                </a:lnTo>
                <a:lnTo>
                  <a:pt x="2040" y="232"/>
                </a:lnTo>
                <a:lnTo>
                  <a:pt x="2016" y="248"/>
                </a:lnTo>
                <a:lnTo>
                  <a:pt x="1984" y="264"/>
                </a:lnTo>
                <a:lnTo>
                  <a:pt x="1952" y="248"/>
                </a:lnTo>
                <a:lnTo>
                  <a:pt x="1920" y="224"/>
                </a:lnTo>
                <a:lnTo>
                  <a:pt x="1888" y="208"/>
                </a:lnTo>
                <a:lnTo>
                  <a:pt x="1864" y="184"/>
                </a:lnTo>
                <a:lnTo>
                  <a:pt x="1840" y="168"/>
                </a:lnTo>
                <a:lnTo>
                  <a:pt x="1824" y="200"/>
                </a:lnTo>
                <a:lnTo>
                  <a:pt x="1800" y="216"/>
                </a:lnTo>
                <a:lnTo>
                  <a:pt x="1760" y="208"/>
                </a:lnTo>
                <a:lnTo>
                  <a:pt x="1736" y="200"/>
                </a:lnTo>
                <a:lnTo>
                  <a:pt x="1712" y="216"/>
                </a:lnTo>
                <a:lnTo>
                  <a:pt x="1688" y="200"/>
                </a:lnTo>
                <a:lnTo>
                  <a:pt x="1672" y="224"/>
                </a:lnTo>
                <a:lnTo>
                  <a:pt x="1656" y="248"/>
                </a:lnTo>
                <a:lnTo>
                  <a:pt x="1632" y="240"/>
                </a:lnTo>
                <a:lnTo>
                  <a:pt x="1608" y="256"/>
                </a:lnTo>
                <a:lnTo>
                  <a:pt x="1568" y="248"/>
                </a:lnTo>
                <a:lnTo>
                  <a:pt x="1560" y="224"/>
                </a:lnTo>
                <a:lnTo>
                  <a:pt x="1536" y="200"/>
                </a:lnTo>
                <a:lnTo>
                  <a:pt x="1504" y="224"/>
                </a:lnTo>
                <a:lnTo>
                  <a:pt x="1480" y="248"/>
                </a:lnTo>
                <a:lnTo>
                  <a:pt x="1448" y="272"/>
                </a:lnTo>
                <a:lnTo>
                  <a:pt x="1424" y="288"/>
                </a:lnTo>
                <a:lnTo>
                  <a:pt x="1400" y="296"/>
                </a:lnTo>
                <a:lnTo>
                  <a:pt x="1376" y="304"/>
                </a:lnTo>
                <a:lnTo>
                  <a:pt x="1352" y="312"/>
                </a:lnTo>
                <a:lnTo>
                  <a:pt x="1328" y="312"/>
                </a:lnTo>
                <a:lnTo>
                  <a:pt x="1304" y="328"/>
                </a:lnTo>
                <a:lnTo>
                  <a:pt x="1280" y="320"/>
                </a:lnTo>
                <a:lnTo>
                  <a:pt x="1248" y="312"/>
                </a:lnTo>
                <a:lnTo>
                  <a:pt x="1224" y="296"/>
                </a:lnTo>
                <a:lnTo>
                  <a:pt x="1200" y="288"/>
                </a:lnTo>
                <a:lnTo>
                  <a:pt x="1168" y="264"/>
                </a:lnTo>
                <a:lnTo>
                  <a:pt x="1144" y="248"/>
                </a:lnTo>
                <a:lnTo>
                  <a:pt x="1112" y="216"/>
                </a:lnTo>
                <a:lnTo>
                  <a:pt x="1088" y="200"/>
                </a:lnTo>
                <a:lnTo>
                  <a:pt x="1064" y="192"/>
                </a:lnTo>
                <a:lnTo>
                  <a:pt x="1040" y="184"/>
                </a:lnTo>
                <a:lnTo>
                  <a:pt x="1016" y="192"/>
                </a:lnTo>
                <a:lnTo>
                  <a:pt x="992" y="208"/>
                </a:lnTo>
                <a:lnTo>
                  <a:pt x="984" y="232"/>
                </a:lnTo>
                <a:lnTo>
                  <a:pt x="960" y="240"/>
                </a:lnTo>
                <a:lnTo>
                  <a:pt x="928" y="232"/>
                </a:lnTo>
                <a:lnTo>
                  <a:pt x="896" y="224"/>
                </a:lnTo>
                <a:lnTo>
                  <a:pt x="864" y="208"/>
                </a:lnTo>
                <a:lnTo>
                  <a:pt x="832" y="192"/>
                </a:lnTo>
                <a:lnTo>
                  <a:pt x="800" y="192"/>
                </a:lnTo>
                <a:lnTo>
                  <a:pt x="776" y="168"/>
                </a:lnTo>
                <a:lnTo>
                  <a:pt x="752" y="168"/>
                </a:lnTo>
                <a:lnTo>
                  <a:pt x="736" y="192"/>
                </a:lnTo>
                <a:lnTo>
                  <a:pt x="720" y="216"/>
                </a:lnTo>
                <a:lnTo>
                  <a:pt x="696" y="224"/>
                </a:lnTo>
                <a:lnTo>
                  <a:pt x="672" y="224"/>
                </a:lnTo>
                <a:lnTo>
                  <a:pt x="640" y="216"/>
                </a:lnTo>
                <a:lnTo>
                  <a:pt x="616" y="216"/>
                </a:lnTo>
                <a:lnTo>
                  <a:pt x="592" y="224"/>
                </a:lnTo>
                <a:lnTo>
                  <a:pt x="568" y="248"/>
                </a:lnTo>
                <a:lnTo>
                  <a:pt x="544" y="248"/>
                </a:lnTo>
                <a:lnTo>
                  <a:pt x="512" y="256"/>
                </a:lnTo>
                <a:lnTo>
                  <a:pt x="480" y="264"/>
                </a:lnTo>
                <a:lnTo>
                  <a:pt x="456" y="248"/>
                </a:lnTo>
                <a:lnTo>
                  <a:pt x="432" y="248"/>
                </a:lnTo>
                <a:lnTo>
                  <a:pt x="408" y="264"/>
                </a:lnTo>
                <a:lnTo>
                  <a:pt x="384" y="264"/>
                </a:lnTo>
                <a:lnTo>
                  <a:pt x="352" y="264"/>
                </a:lnTo>
                <a:lnTo>
                  <a:pt x="320" y="280"/>
                </a:lnTo>
                <a:lnTo>
                  <a:pt x="296" y="288"/>
                </a:lnTo>
                <a:lnTo>
                  <a:pt x="264" y="280"/>
                </a:lnTo>
                <a:lnTo>
                  <a:pt x="240" y="296"/>
                </a:lnTo>
                <a:lnTo>
                  <a:pt x="216" y="304"/>
                </a:lnTo>
                <a:lnTo>
                  <a:pt x="192" y="320"/>
                </a:lnTo>
                <a:lnTo>
                  <a:pt x="184" y="344"/>
                </a:lnTo>
                <a:lnTo>
                  <a:pt x="160" y="352"/>
                </a:lnTo>
                <a:lnTo>
                  <a:pt x="152" y="376"/>
                </a:lnTo>
                <a:lnTo>
                  <a:pt x="128" y="384"/>
                </a:lnTo>
                <a:lnTo>
                  <a:pt x="104" y="384"/>
                </a:lnTo>
                <a:lnTo>
                  <a:pt x="80" y="392"/>
                </a:lnTo>
                <a:lnTo>
                  <a:pt x="56" y="400"/>
                </a:lnTo>
                <a:lnTo>
                  <a:pt x="32" y="408"/>
                </a:lnTo>
                <a:lnTo>
                  <a:pt x="8" y="424"/>
                </a:lnTo>
                <a:lnTo>
                  <a:pt x="0" y="16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47111" name="Freeform 7">
            <a:extLst>
              <a:ext uri="{FF2B5EF4-FFF2-40B4-BE49-F238E27FC236}">
                <a16:creationId xmlns:a16="http://schemas.microsoft.com/office/drawing/2014/main" id="{CB10EC6F-6F44-8479-6F1B-EE451E330546}"/>
              </a:ext>
            </a:extLst>
          </p:cNvPr>
          <p:cNvSpPr>
            <a:spLocks/>
          </p:cNvSpPr>
          <p:nvPr/>
        </p:nvSpPr>
        <p:spPr bwMode="auto">
          <a:xfrm>
            <a:off x="1409700" y="4800600"/>
            <a:ext cx="5526088" cy="623888"/>
          </a:xfrm>
          <a:custGeom>
            <a:avLst/>
            <a:gdLst>
              <a:gd name="T0" fmla="*/ 56 w 3481"/>
              <a:gd name="T1" fmla="*/ 184 h 393"/>
              <a:gd name="T2" fmla="*/ 128 w 3481"/>
              <a:gd name="T3" fmla="*/ 144 h 393"/>
              <a:gd name="T4" fmla="*/ 168 w 3481"/>
              <a:gd name="T5" fmla="*/ 80 h 393"/>
              <a:gd name="T6" fmla="*/ 232 w 3481"/>
              <a:gd name="T7" fmla="*/ 64 h 393"/>
              <a:gd name="T8" fmla="*/ 296 w 3481"/>
              <a:gd name="T9" fmla="*/ 120 h 393"/>
              <a:gd name="T10" fmla="*/ 344 w 3481"/>
              <a:gd name="T11" fmla="*/ 112 h 393"/>
              <a:gd name="T12" fmla="*/ 392 w 3481"/>
              <a:gd name="T13" fmla="*/ 144 h 393"/>
              <a:gd name="T14" fmla="*/ 464 w 3481"/>
              <a:gd name="T15" fmla="*/ 192 h 393"/>
              <a:gd name="T16" fmla="*/ 544 w 3481"/>
              <a:gd name="T17" fmla="*/ 200 h 393"/>
              <a:gd name="T18" fmla="*/ 624 w 3481"/>
              <a:gd name="T19" fmla="*/ 168 h 393"/>
              <a:gd name="T20" fmla="*/ 696 w 3481"/>
              <a:gd name="T21" fmla="*/ 200 h 393"/>
              <a:gd name="T22" fmla="*/ 792 w 3481"/>
              <a:gd name="T23" fmla="*/ 200 h 393"/>
              <a:gd name="T24" fmla="*/ 872 w 3481"/>
              <a:gd name="T25" fmla="*/ 208 h 393"/>
              <a:gd name="T26" fmla="*/ 928 w 3481"/>
              <a:gd name="T27" fmla="*/ 168 h 393"/>
              <a:gd name="T28" fmla="*/ 1000 w 3481"/>
              <a:gd name="T29" fmla="*/ 120 h 393"/>
              <a:gd name="T30" fmla="*/ 1072 w 3481"/>
              <a:gd name="T31" fmla="*/ 144 h 393"/>
              <a:gd name="T32" fmla="*/ 1144 w 3481"/>
              <a:gd name="T33" fmla="*/ 184 h 393"/>
              <a:gd name="T34" fmla="*/ 1224 w 3481"/>
              <a:gd name="T35" fmla="*/ 224 h 393"/>
              <a:gd name="T36" fmla="*/ 1288 w 3481"/>
              <a:gd name="T37" fmla="*/ 208 h 393"/>
              <a:gd name="T38" fmla="*/ 1360 w 3481"/>
              <a:gd name="T39" fmla="*/ 240 h 393"/>
              <a:gd name="T40" fmla="*/ 1432 w 3481"/>
              <a:gd name="T41" fmla="*/ 224 h 393"/>
              <a:gd name="T42" fmla="*/ 1512 w 3481"/>
              <a:gd name="T43" fmla="*/ 176 h 393"/>
              <a:gd name="T44" fmla="*/ 1560 w 3481"/>
              <a:gd name="T45" fmla="*/ 232 h 393"/>
              <a:gd name="T46" fmla="*/ 1640 w 3481"/>
              <a:gd name="T47" fmla="*/ 216 h 393"/>
              <a:gd name="T48" fmla="*/ 1712 w 3481"/>
              <a:gd name="T49" fmla="*/ 200 h 393"/>
              <a:gd name="T50" fmla="*/ 1792 w 3481"/>
              <a:gd name="T51" fmla="*/ 176 h 393"/>
              <a:gd name="T52" fmla="*/ 1864 w 3481"/>
              <a:gd name="T53" fmla="*/ 144 h 393"/>
              <a:gd name="T54" fmla="*/ 1936 w 3481"/>
              <a:gd name="T55" fmla="*/ 112 h 393"/>
              <a:gd name="T56" fmla="*/ 2008 w 3481"/>
              <a:gd name="T57" fmla="*/ 152 h 393"/>
              <a:gd name="T58" fmla="*/ 2088 w 3481"/>
              <a:gd name="T59" fmla="*/ 184 h 393"/>
              <a:gd name="T60" fmla="*/ 2168 w 3481"/>
              <a:gd name="T61" fmla="*/ 184 h 393"/>
              <a:gd name="T62" fmla="*/ 2240 w 3481"/>
              <a:gd name="T63" fmla="*/ 200 h 393"/>
              <a:gd name="T64" fmla="*/ 2304 w 3481"/>
              <a:gd name="T65" fmla="*/ 168 h 393"/>
              <a:gd name="T66" fmla="*/ 2392 w 3481"/>
              <a:gd name="T67" fmla="*/ 176 h 393"/>
              <a:gd name="T68" fmla="*/ 2488 w 3481"/>
              <a:gd name="T69" fmla="*/ 144 h 393"/>
              <a:gd name="T70" fmla="*/ 2568 w 3481"/>
              <a:gd name="T71" fmla="*/ 120 h 393"/>
              <a:gd name="T72" fmla="*/ 2624 w 3481"/>
              <a:gd name="T73" fmla="*/ 144 h 393"/>
              <a:gd name="T74" fmla="*/ 2680 w 3481"/>
              <a:gd name="T75" fmla="*/ 176 h 393"/>
              <a:gd name="T76" fmla="*/ 2736 w 3481"/>
              <a:gd name="T77" fmla="*/ 176 h 393"/>
              <a:gd name="T78" fmla="*/ 2816 w 3481"/>
              <a:gd name="T79" fmla="*/ 208 h 393"/>
              <a:gd name="T80" fmla="*/ 2888 w 3481"/>
              <a:gd name="T81" fmla="*/ 224 h 393"/>
              <a:gd name="T82" fmla="*/ 2960 w 3481"/>
              <a:gd name="T83" fmla="*/ 216 h 393"/>
              <a:gd name="T84" fmla="*/ 3040 w 3481"/>
              <a:gd name="T85" fmla="*/ 240 h 393"/>
              <a:gd name="T86" fmla="*/ 3120 w 3481"/>
              <a:gd name="T87" fmla="*/ 216 h 393"/>
              <a:gd name="T88" fmla="*/ 3176 w 3481"/>
              <a:gd name="T89" fmla="*/ 176 h 393"/>
              <a:gd name="T90" fmla="*/ 3256 w 3481"/>
              <a:gd name="T91" fmla="*/ 192 h 393"/>
              <a:gd name="T92" fmla="*/ 3336 w 3481"/>
              <a:gd name="T93" fmla="*/ 208 h 393"/>
              <a:gd name="T94" fmla="*/ 3408 w 3481"/>
              <a:gd name="T95" fmla="*/ 200 h 393"/>
              <a:gd name="T96" fmla="*/ 3480 w 3481"/>
              <a:gd name="T97" fmla="*/ 184 h 3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481" h="393">
                <a:moveTo>
                  <a:pt x="0" y="208"/>
                </a:moveTo>
                <a:lnTo>
                  <a:pt x="32" y="200"/>
                </a:lnTo>
                <a:lnTo>
                  <a:pt x="56" y="184"/>
                </a:lnTo>
                <a:lnTo>
                  <a:pt x="80" y="176"/>
                </a:lnTo>
                <a:lnTo>
                  <a:pt x="104" y="168"/>
                </a:lnTo>
                <a:lnTo>
                  <a:pt x="128" y="144"/>
                </a:lnTo>
                <a:lnTo>
                  <a:pt x="136" y="120"/>
                </a:lnTo>
                <a:lnTo>
                  <a:pt x="160" y="104"/>
                </a:lnTo>
                <a:lnTo>
                  <a:pt x="168" y="80"/>
                </a:lnTo>
                <a:lnTo>
                  <a:pt x="184" y="56"/>
                </a:lnTo>
                <a:lnTo>
                  <a:pt x="208" y="56"/>
                </a:lnTo>
                <a:lnTo>
                  <a:pt x="232" y="64"/>
                </a:lnTo>
                <a:lnTo>
                  <a:pt x="256" y="72"/>
                </a:lnTo>
                <a:lnTo>
                  <a:pt x="272" y="96"/>
                </a:lnTo>
                <a:lnTo>
                  <a:pt x="296" y="120"/>
                </a:lnTo>
                <a:lnTo>
                  <a:pt x="304" y="144"/>
                </a:lnTo>
                <a:lnTo>
                  <a:pt x="328" y="136"/>
                </a:lnTo>
                <a:lnTo>
                  <a:pt x="344" y="112"/>
                </a:lnTo>
                <a:lnTo>
                  <a:pt x="368" y="104"/>
                </a:lnTo>
                <a:lnTo>
                  <a:pt x="392" y="120"/>
                </a:lnTo>
                <a:lnTo>
                  <a:pt x="392" y="144"/>
                </a:lnTo>
                <a:lnTo>
                  <a:pt x="424" y="176"/>
                </a:lnTo>
                <a:lnTo>
                  <a:pt x="440" y="200"/>
                </a:lnTo>
                <a:lnTo>
                  <a:pt x="464" y="192"/>
                </a:lnTo>
                <a:lnTo>
                  <a:pt x="488" y="192"/>
                </a:lnTo>
                <a:lnTo>
                  <a:pt x="520" y="200"/>
                </a:lnTo>
                <a:lnTo>
                  <a:pt x="544" y="200"/>
                </a:lnTo>
                <a:lnTo>
                  <a:pt x="568" y="200"/>
                </a:lnTo>
                <a:lnTo>
                  <a:pt x="600" y="184"/>
                </a:lnTo>
                <a:lnTo>
                  <a:pt x="624" y="168"/>
                </a:lnTo>
                <a:lnTo>
                  <a:pt x="648" y="192"/>
                </a:lnTo>
                <a:lnTo>
                  <a:pt x="672" y="200"/>
                </a:lnTo>
                <a:lnTo>
                  <a:pt x="696" y="200"/>
                </a:lnTo>
                <a:lnTo>
                  <a:pt x="728" y="200"/>
                </a:lnTo>
                <a:lnTo>
                  <a:pt x="768" y="200"/>
                </a:lnTo>
                <a:lnTo>
                  <a:pt x="792" y="200"/>
                </a:lnTo>
                <a:lnTo>
                  <a:pt x="824" y="208"/>
                </a:lnTo>
                <a:lnTo>
                  <a:pt x="848" y="208"/>
                </a:lnTo>
                <a:lnTo>
                  <a:pt x="872" y="208"/>
                </a:lnTo>
                <a:lnTo>
                  <a:pt x="896" y="208"/>
                </a:lnTo>
                <a:lnTo>
                  <a:pt x="904" y="184"/>
                </a:lnTo>
                <a:lnTo>
                  <a:pt x="928" y="168"/>
                </a:lnTo>
                <a:lnTo>
                  <a:pt x="952" y="144"/>
                </a:lnTo>
                <a:lnTo>
                  <a:pt x="976" y="136"/>
                </a:lnTo>
                <a:lnTo>
                  <a:pt x="1000" y="120"/>
                </a:lnTo>
                <a:lnTo>
                  <a:pt x="1024" y="104"/>
                </a:lnTo>
                <a:lnTo>
                  <a:pt x="1056" y="120"/>
                </a:lnTo>
                <a:lnTo>
                  <a:pt x="1072" y="144"/>
                </a:lnTo>
                <a:lnTo>
                  <a:pt x="1096" y="168"/>
                </a:lnTo>
                <a:lnTo>
                  <a:pt x="1120" y="176"/>
                </a:lnTo>
                <a:lnTo>
                  <a:pt x="1144" y="184"/>
                </a:lnTo>
                <a:lnTo>
                  <a:pt x="1168" y="200"/>
                </a:lnTo>
                <a:lnTo>
                  <a:pt x="1192" y="208"/>
                </a:lnTo>
                <a:lnTo>
                  <a:pt x="1224" y="224"/>
                </a:lnTo>
                <a:lnTo>
                  <a:pt x="1248" y="232"/>
                </a:lnTo>
                <a:lnTo>
                  <a:pt x="1272" y="232"/>
                </a:lnTo>
                <a:lnTo>
                  <a:pt x="1288" y="208"/>
                </a:lnTo>
                <a:lnTo>
                  <a:pt x="1304" y="80"/>
                </a:lnTo>
                <a:lnTo>
                  <a:pt x="1336" y="256"/>
                </a:lnTo>
                <a:lnTo>
                  <a:pt x="1360" y="240"/>
                </a:lnTo>
                <a:lnTo>
                  <a:pt x="1384" y="240"/>
                </a:lnTo>
                <a:lnTo>
                  <a:pt x="1408" y="232"/>
                </a:lnTo>
                <a:lnTo>
                  <a:pt x="1432" y="224"/>
                </a:lnTo>
                <a:lnTo>
                  <a:pt x="1456" y="200"/>
                </a:lnTo>
                <a:lnTo>
                  <a:pt x="1488" y="184"/>
                </a:lnTo>
                <a:lnTo>
                  <a:pt x="1512" y="176"/>
                </a:lnTo>
                <a:lnTo>
                  <a:pt x="1520" y="200"/>
                </a:lnTo>
                <a:lnTo>
                  <a:pt x="1544" y="208"/>
                </a:lnTo>
                <a:lnTo>
                  <a:pt x="1560" y="232"/>
                </a:lnTo>
                <a:lnTo>
                  <a:pt x="1584" y="248"/>
                </a:lnTo>
                <a:lnTo>
                  <a:pt x="1608" y="240"/>
                </a:lnTo>
                <a:lnTo>
                  <a:pt x="1640" y="216"/>
                </a:lnTo>
                <a:lnTo>
                  <a:pt x="1664" y="208"/>
                </a:lnTo>
                <a:lnTo>
                  <a:pt x="1688" y="200"/>
                </a:lnTo>
                <a:lnTo>
                  <a:pt x="1712" y="200"/>
                </a:lnTo>
                <a:lnTo>
                  <a:pt x="1736" y="176"/>
                </a:lnTo>
                <a:lnTo>
                  <a:pt x="1768" y="160"/>
                </a:lnTo>
                <a:lnTo>
                  <a:pt x="1792" y="176"/>
                </a:lnTo>
                <a:lnTo>
                  <a:pt x="1816" y="168"/>
                </a:lnTo>
                <a:lnTo>
                  <a:pt x="1840" y="160"/>
                </a:lnTo>
                <a:lnTo>
                  <a:pt x="1864" y="144"/>
                </a:lnTo>
                <a:lnTo>
                  <a:pt x="1888" y="128"/>
                </a:lnTo>
                <a:lnTo>
                  <a:pt x="1912" y="112"/>
                </a:lnTo>
                <a:lnTo>
                  <a:pt x="1936" y="112"/>
                </a:lnTo>
                <a:lnTo>
                  <a:pt x="1960" y="112"/>
                </a:lnTo>
                <a:lnTo>
                  <a:pt x="1976" y="136"/>
                </a:lnTo>
                <a:lnTo>
                  <a:pt x="2008" y="152"/>
                </a:lnTo>
                <a:lnTo>
                  <a:pt x="2040" y="168"/>
                </a:lnTo>
                <a:lnTo>
                  <a:pt x="2064" y="176"/>
                </a:lnTo>
                <a:lnTo>
                  <a:pt x="2088" y="184"/>
                </a:lnTo>
                <a:lnTo>
                  <a:pt x="2112" y="200"/>
                </a:lnTo>
                <a:lnTo>
                  <a:pt x="2144" y="200"/>
                </a:lnTo>
                <a:lnTo>
                  <a:pt x="2168" y="184"/>
                </a:lnTo>
                <a:lnTo>
                  <a:pt x="2192" y="168"/>
                </a:lnTo>
                <a:lnTo>
                  <a:pt x="2216" y="184"/>
                </a:lnTo>
                <a:lnTo>
                  <a:pt x="2240" y="200"/>
                </a:lnTo>
                <a:lnTo>
                  <a:pt x="2256" y="176"/>
                </a:lnTo>
                <a:lnTo>
                  <a:pt x="2280" y="176"/>
                </a:lnTo>
                <a:lnTo>
                  <a:pt x="2304" y="168"/>
                </a:lnTo>
                <a:lnTo>
                  <a:pt x="2328" y="152"/>
                </a:lnTo>
                <a:lnTo>
                  <a:pt x="2360" y="152"/>
                </a:lnTo>
                <a:lnTo>
                  <a:pt x="2392" y="176"/>
                </a:lnTo>
                <a:lnTo>
                  <a:pt x="2416" y="184"/>
                </a:lnTo>
                <a:lnTo>
                  <a:pt x="2440" y="176"/>
                </a:lnTo>
                <a:lnTo>
                  <a:pt x="2488" y="144"/>
                </a:lnTo>
                <a:lnTo>
                  <a:pt x="2520" y="144"/>
                </a:lnTo>
                <a:lnTo>
                  <a:pt x="2552" y="144"/>
                </a:lnTo>
                <a:lnTo>
                  <a:pt x="2568" y="120"/>
                </a:lnTo>
                <a:lnTo>
                  <a:pt x="2592" y="104"/>
                </a:lnTo>
                <a:lnTo>
                  <a:pt x="2616" y="120"/>
                </a:lnTo>
                <a:lnTo>
                  <a:pt x="2624" y="144"/>
                </a:lnTo>
                <a:lnTo>
                  <a:pt x="2632" y="168"/>
                </a:lnTo>
                <a:lnTo>
                  <a:pt x="2656" y="168"/>
                </a:lnTo>
                <a:lnTo>
                  <a:pt x="2680" y="176"/>
                </a:lnTo>
                <a:lnTo>
                  <a:pt x="2704" y="0"/>
                </a:lnTo>
                <a:lnTo>
                  <a:pt x="2712" y="176"/>
                </a:lnTo>
                <a:lnTo>
                  <a:pt x="2736" y="176"/>
                </a:lnTo>
                <a:lnTo>
                  <a:pt x="2760" y="176"/>
                </a:lnTo>
                <a:lnTo>
                  <a:pt x="2792" y="192"/>
                </a:lnTo>
                <a:lnTo>
                  <a:pt x="2816" y="208"/>
                </a:lnTo>
                <a:lnTo>
                  <a:pt x="2840" y="216"/>
                </a:lnTo>
                <a:lnTo>
                  <a:pt x="2864" y="224"/>
                </a:lnTo>
                <a:lnTo>
                  <a:pt x="2888" y="224"/>
                </a:lnTo>
                <a:lnTo>
                  <a:pt x="2912" y="224"/>
                </a:lnTo>
                <a:lnTo>
                  <a:pt x="2936" y="216"/>
                </a:lnTo>
                <a:lnTo>
                  <a:pt x="2960" y="216"/>
                </a:lnTo>
                <a:lnTo>
                  <a:pt x="2984" y="232"/>
                </a:lnTo>
                <a:lnTo>
                  <a:pt x="3016" y="248"/>
                </a:lnTo>
                <a:lnTo>
                  <a:pt x="3040" y="240"/>
                </a:lnTo>
                <a:lnTo>
                  <a:pt x="3064" y="232"/>
                </a:lnTo>
                <a:lnTo>
                  <a:pt x="3096" y="232"/>
                </a:lnTo>
                <a:lnTo>
                  <a:pt x="3120" y="216"/>
                </a:lnTo>
                <a:lnTo>
                  <a:pt x="3144" y="208"/>
                </a:lnTo>
                <a:lnTo>
                  <a:pt x="3152" y="184"/>
                </a:lnTo>
                <a:lnTo>
                  <a:pt x="3176" y="176"/>
                </a:lnTo>
                <a:lnTo>
                  <a:pt x="3208" y="176"/>
                </a:lnTo>
                <a:lnTo>
                  <a:pt x="3232" y="184"/>
                </a:lnTo>
                <a:lnTo>
                  <a:pt x="3256" y="192"/>
                </a:lnTo>
                <a:lnTo>
                  <a:pt x="3280" y="200"/>
                </a:lnTo>
                <a:lnTo>
                  <a:pt x="3304" y="208"/>
                </a:lnTo>
                <a:lnTo>
                  <a:pt x="3336" y="208"/>
                </a:lnTo>
                <a:lnTo>
                  <a:pt x="3360" y="208"/>
                </a:lnTo>
                <a:lnTo>
                  <a:pt x="3384" y="200"/>
                </a:lnTo>
                <a:lnTo>
                  <a:pt x="3408" y="200"/>
                </a:lnTo>
                <a:lnTo>
                  <a:pt x="3432" y="200"/>
                </a:lnTo>
                <a:lnTo>
                  <a:pt x="3456" y="192"/>
                </a:lnTo>
                <a:lnTo>
                  <a:pt x="3480" y="184"/>
                </a:lnTo>
                <a:lnTo>
                  <a:pt x="3480" y="392"/>
                </a:lnTo>
                <a:lnTo>
                  <a:pt x="0" y="39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01BB8845-41D1-54FD-87C2-50B607B3DF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7100" y="158750"/>
            <a:ext cx="4630738" cy="476250"/>
          </a:xfrm>
          <a:noFill/>
          <a:ln/>
        </p:spPr>
        <p:txBody>
          <a:bodyPr/>
          <a:lstStyle/>
          <a:p>
            <a:r>
              <a:rPr lang="en-US" altLang="en-US"/>
              <a:t>The IS EXTERNAL phrase.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797E814F-FC32-09DA-4438-CBF497F86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2025" y="5546725"/>
            <a:ext cx="4597400" cy="11684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0" tIns="114300" rIns="381000" bIns="1143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SharedRec IS EXTERNAL.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PartA   PIC X(4).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PartB   PIC 9(5).</a:t>
            </a:r>
          </a:p>
        </p:txBody>
      </p:sp>
      <p:sp useBgFill="1">
        <p:nvSpPr>
          <p:cNvPr id="49156" name="Freeform 4">
            <a:extLst>
              <a:ext uri="{FF2B5EF4-FFF2-40B4-BE49-F238E27FC236}">
                <a16:creationId xmlns:a16="http://schemas.microsoft.com/office/drawing/2014/main" id="{5A552AC8-5E13-383A-A3B5-44345E0389E2}"/>
              </a:ext>
            </a:extLst>
          </p:cNvPr>
          <p:cNvSpPr>
            <a:spLocks/>
          </p:cNvSpPr>
          <p:nvPr/>
        </p:nvSpPr>
        <p:spPr bwMode="auto">
          <a:xfrm>
            <a:off x="1346200" y="3505200"/>
            <a:ext cx="5640388" cy="1068388"/>
          </a:xfrm>
          <a:custGeom>
            <a:avLst/>
            <a:gdLst>
              <a:gd name="T0" fmla="*/ 120 w 3553"/>
              <a:gd name="T1" fmla="*/ 168 h 673"/>
              <a:gd name="T2" fmla="*/ 256 w 3553"/>
              <a:gd name="T3" fmla="*/ 104 h 673"/>
              <a:gd name="T4" fmla="*/ 344 w 3553"/>
              <a:gd name="T5" fmla="*/ 128 h 673"/>
              <a:gd name="T6" fmla="*/ 464 w 3553"/>
              <a:gd name="T7" fmla="*/ 120 h 673"/>
              <a:gd name="T8" fmla="*/ 600 w 3553"/>
              <a:gd name="T9" fmla="*/ 104 h 673"/>
              <a:gd name="T10" fmla="*/ 720 w 3553"/>
              <a:gd name="T11" fmla="*/ 48 h 673"/>
              <a:gd name="T12" fmla="*/ 824 w 3553"/>
              <a:gd name="T13" fmla="*/ 104 h 673"/>
              <a:gd name="T14" fmla="*/ 960 w 3553"/>
              <a:gd name="T15" fmla="*/ 104 h 673"/>
              <a:gd name="T16" fmla="*/ 1104 w 3553"/>
              <a:gd name="T17" fmla="*/ 72 h 673"/>
              <a:gd name="T18" fmla="*/ 1232 w 3553"/>
              <a:gd name="T19" fmla="*/ 120 h 673"/>
              <a:gd name="T20" fmla="*/ 1368 w 3553"/>
              <a:gd name="T21" fmla="*/ 168 h 673"/>
              <a:gd name="T22" fmla="*/ 1472 w 3553"/>
              <a:gd name="T23" fmla="*/ 88 h 673"/>
              <a:gd name="T24" fmla="*/ 1608 w 3553"/>
              <a:gd name="T25" fmla="*/ 40 h 673"/>
              <a:gd name="T26" fmla="*/ 1720 w 3553"/>
              <a:gd name="T27" fmla="*/ 120 h 673"/>
              <a:gd name="T28" fmla="*/ 1856 w 3553"/>
              <a:gd name="T29" fmla="*/ 80 h 673"/>
              <a:gd name="T30" fmla="*/ 2008 w 3553"/>
              <a:gd name="T31" fmla="*/ 24 h 673"/>
              <a:gd name="T32" fmla="*/ 2144 w 3553"/>
              <a:gd name="T33" fmla="*/ 8 h 673"/>
              <a:gd name="T34" fmla="*/ 2264 w 3553"/>
              <a:gd name="T35" fmla="*/ 8 h 673"/>
              <a:gd name="T36" fmla="*/ 2400 w 3553"/>
              <a:gd name="T37" fmla="*/ 8 h 673"/>
              <a:gd name="T38" fmla="*/ 2528 w 3553"/>
              <a:gd name="T39" fmla="*/ 32 h 673"/>
              <a:gd name="T40" fmla="*/ 2688 w 3553"/>
              <a:gd name="T41" fmla="*/ 104 h 673"/>
              <a:gd name="T42" fmla="*/ 2816 w 3553"/>
              <a:gd name="T43" fmla="*/ 80 h 673"/>
              <a:gd name="T44" fmla="*/ 2936 w 3553"/>
              <a:gd name="T45" fmla="*/ 24 h 673"/>
              <a:gd name="T46" fmla="*/ 3056 w 3553"/>
              <a:gd name="T47" fmla="*/ 56 h 673"/>
              <a:gd name="T48" fmla="*/ 3184 w 3553"/>
              <a:gd name="T49" fmla="*/ 88 h 673"/>
              <a:gd name="T50" fmla="*/ 3312 w 3553"/>
              <a:gd name="T51" fmla="*/ 72 h 673"/>
              <a:gd name="T52" fmla="*/ 3432 w 3553"/>
              <a:gd name="T53" fmla="*/ 40 h 673"/>
              <a:gd name="T54" fmla="*/ 3552 w 3553"/>
              <a:gd name="T55" fmla="*/ 0 h 673"/>
              <a:gd name="T56" fmla="*/ 3480 w 3553"/>
              <a:gd name="T57" fmla="*/ 616 h 673"/>
              <a:gd name="T58" fmla="*/ 3416 w 3553"/>
              <a:gd name="T59" fmla="*/ 488 h 673"/>
              <a:gd name="T60" fmla="*/ 3344 w 3553"/>
              <a:gd name="T61" fmla="*/ 376 h 673"/>
              <a:gd name="T62" fmla="*/ 3264 w 3553"/>
              <a:gd name="T63" fmla="*/ 256 h 673"/>
              <a:gd name="T64" fmla="*/ 3232 w 3553"/>
              <a:gd name="T65" fmla="*/ 384 h 673"/>
              <a:gd name="T66" fmla="*/ 3160 w 3553"/>
              <a:gd name="T67" fmla="*/ 392 h 673"/>
              <a:gd name="T68" fmla="*/ 3040 w 3553"/>
              <a:gd name="T69" fmla="*/ 264 h 673"/>
              <a:gd name="T70" fmla="*/ 2952 w 3553"/>
              <a:gd name="T71" fmla="*/ 304 h 673"/>
              <a:gd name="T72" fmla="*/ 2840 w 3553"/>
              <a:gd name="T73" fmla="*/ 296 h 673"/>
              <a:gd name="T74" fmla="*/ 2752 w 3553"/>
              <a:gd name="T75" fmla="*/ 248 h 673"/>
              <a:gd name="T76" fmla="*/ 2608 w 3553"/>
              <a:gd name="T77" fmla="*/ 184 h 673"/>
              <a:gd name="T78" fmla="*/ 2512 w 3553"/>
              <a:gd name="T79" fmla="*/ 160 h 673"/>
              <a:gd name="T80" fmla="*/ 2400 w 3553"/>
              <a:gd name="T81" fmla="*/ 152 h 673"/>
              <a:gd name="T82" fmla="*/ 2288 w 3553"/>
              <a:gd name="T83" fmla="*/ 168 h 673"/>
              <a:gd name="T84" fmla="*/ 2144 w 3553"/>
              <a:gd name="T85" fmla="*/ 176 h 673"/>
              <a:gd name="T86" fmla="*/ 2016 w 3553"/>
              <a:gd name="T87" fmla="*/ 248 h 673"/>
              <a:gd name="T88" fmla="*/ 1864 w 3553"/>
              <a:gd name="T89" fmla="*/ 184 h 673"/>
              <a:gd name="T90" fmla="*/ 1736 w 3553"/>
              <a:gd name="T91" fmla="*/ 200 h 673"/>
              <a:gd name="T92" fmla="*/ 1632 w 3553"/>
              <a:gd name="T93" fmla="*/ 240 h 673"/>
              <a:gd name="T94" fmla="*/ 1504 w 3553"/>
              <a:gd name="T95" fmla="*/ 224 h 673"/>
              <a:gd name="T96" fmla="*/ 1376 w 3553"/>
              <a:gd name="T97" fmla="*/ 304 h 673"/>
              <a:gd name="T98" fmla="*/ 1248 w 3553"/>
              <a:gd name="T99" fmla="*/ 312 h 673"/>
              <a:gd name="T100" fmla="*/ 1112 w 3553"/>
              <a:gd name="T101" fmla="*/ 216 h 673"/>
              <a:gd name="T102" fmla="*/ 992 w 3553"/>
              <a:gd name="T103" fmla="*/ 208 h 673"/>
              <a:gd name="T104" fmla="*/ 864 w 3553"/>
              <a:gd name="T105" fmla="*/ 208 h 673"/>
              <a:gd name="T106" fmla="*/ 736 w 3553"/>
              <a:gd name="T107" fmla="*/ 192 h 673"/>
              <a:gd name="T108" fmla="*/ 616 w 3553"/>
              <a:gd name="T109" fmla="*/ 216 h 673"/>
              <a:gd name="T110" fmla="*/ 480 w 3553"/>
              <a:gd name="T111" fmla="*/ 264 h 673"/>
              <a:gd name="T112" fmla="*/ 352 w 3553"/>
              <a:gd name="T113" fmla="*/ 264 h 673"/>
              <a:gd name="T114" fmla="*/ 216 w 3553"/>
              <a:gd name="T115" fmla="*/ 304 h 673"/>
              <a:gd name="T116" fmla="*/ 128 w 3553"/>
              <a:gd name="T117" fmla="*/ 384 h 673"/>
              <a:gd name="T118" fmla="*/ 8 w 3553"/>
              <a:gd name="T119" fmla="*/ 424 h 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553" h="673">
                <a:moveTo>
                  <a:pt x="0" y="160"/>
                </a:moveTo>
                <a:lnTo>
                  <a:pt x="32" y="168"/>
                </a:lnTo>
                <a:lnTo>
                  <a:pt x="56" y="168"/>
                </a:lnTo>
                <a:lnTo>
                  <a:pt x="88" y="168"/>
                </a:lnTo>
                <a:lnTo>
                  <a:pt x="120" y="168"/>
                </a:lnTo>
                <a:lnTo>
                  <a:pt x="144" y="160"/>
                </a:lnTo>
                <a:lnTo>
                  <a:pt x="168" y="136"/>
                </a:lnTo>
                <a:lnTo>
                  <a:pt x="192" y="104"/>
                </a:lnTo>
                <a:lnTo>
                  <a:pt x="208" y="72"/>
                </a:lnTo>
                <a:lnTo>
                  <a:pt x="256" y="104"/>
                </a:lnTo>
                <a:lnTo>
                  <a:pt x="264" y="128"/>
                </a:lnTo>
                <a:lnTo>
                  <a:pt x="288" y="152"/>
                </a:lnTo>
                <a:lnTo>
                  <a:pt x="312" y="160"/>
                </a:lnTo>
                <a:lnTo>
                  <a:pt x="336" y="152"/>
                </a:lnTo>
                <a:lnTo>
                  <a:pt x="344" y="128"/>
                </a:lnTo>
                <a:lnTo>
                  <a:pt x="368" y="128"/>
                </a:lnTo>
                <a:lnTo>
                  <a:pt x="392" y="120"/>
                </a:lnTo>
                <a:lnTo>
                  <a:pt x="416" y="104"/>
                </a:lnTo>
                <a:lnTo>
                  <a:pt x="448" y="96"/>
                </a:lnTo>
                <a:lnTo>
                  <a:pt x="464" y="120"/>
                </a:lnTo>
                <a:lnTo>
                  <a:pt x="488" y="120"/>
                </a:lnTo>
                <a:lnTo>
                  <a:pt x="512" y="112"/>
                </a:lnTo>
                <a:lnTo>
                  <a:pt x="536" y="104"/>
                </a:lnTo>
                <a:lnTo>
                  <a:pt x="560" y="120"/>
                </a:lnTo>
                <a:lnTo>
                  <a:pt x="600" y="104"/>
                </a:lnTo>
                <a:lnTo>
                  <a:pt x="632" y="96"/>
                </a:lnTo>
                <a:lnTo>
                  <a:pt x="656" y="88"/>
                </a:lnTo>
                <a:lnTo>
                  <a:pt x="672" y="64"/>
                </a:lnTo>
                <a:lnTo>
                  <a:pt x="696" y="56"/>
                </a:lnTo>
                <a:lnTo>
                  <a:pt x="720" y="48"/>
                </a:lnTo>
                <a:lnTo>
                  <a:pt x="744" y="40"/>
                </a:lnTo>
                <a:lnTo>
                  <a:pt x="768" y="56"/>
                </a:lnTo>
                <a:lnTo>
                  <a:pt x="792" y="72"/>
                </a:lnTo>
                <a:lnTo>
                  <a:pt x="800" y="96"/>
                </a:lnTo>
                <a:lnTo>
                  <a:pt x="824" y="104"/>
                </a:lnTo>
                <a:lnTo>
                  <a:pt x="848" y="128"/>
                </a:lnTo>
                <a:lnTo>
                  <a:pt x="872" y="144"/>
                </a:lnTo>
                <a:lnTo>
                  <a:pt x="896" y="152"/>
                </a:lnTo>
                <a:lnTo>
                  <a:pt x="928" y="128"/>
                </a:lnTo>
                <a:lnTo>
                  <a:pt x="960" y="104"/>
                </a:lnTo>
                <a:lnTo>
                  <a:pt x="984" y="88"/>
                </a:lnTo>
                <a:lnTo>
                  <a:pt x="1024" y="88"/>
                </a:lnTo>
                <a:lnTo>
                  <a:pt x="1056" y="72"/>
                </a:lnTo>
                <a:lnTo>
                  <a:pt x="1080" y="72"/>
                </a:lnTo>
                <a:lnTo>
                  <a:pt x="1104" y="72"/>
                </a:lnTo>
                <a:lnTo>
                  <a:pt x="1136" y="88"/>
                </a:lnTo>
                <a:lnTo>
                  <a:pt x="1160" y="80"/>
                </a:lnTo>
                <a:lnTo>
                  <a:pt x="1184" y="104"/>
                </a:lnTo>
                <a:lnTo>
                  <a:pt x="1208" y="120"/>
                </a:lnTo>
                <a:lnTo>
                  <a:pt x="1232" y="120"/>
                </a:lnTo>
                <a:lnTo>
                  <a:pt x="1256" y="136"/>
                </a:lnTo>
                <a:lnTo>
                  <a:pt x="1280" y="144"/>
                </a:lnTo>
                <a:lnTo>
                  <a:pt x="1312" y="152"/>
                </a:lnTo>
                <a:lnTo>
                  <a:pt x="1336" y="160"/>
                </a:lnTo>
                <a:lnTo>
                  <a:pt x="1368" y="168"/>
                </a:lnTo>
                <a:lnTo>
                  <a:pt x="1392" y="160"/>
                </a:lnTo>
                <a:lnTo>
                  <a:pt x="1416" y="144"/>
                </a:lnTo>
                <a:lnTo>
                  <a:pt x="1440" y="128"/>
                </a:lnTo>
                <a:lnTo>
                  <a:pt x="1448" y="104"/>
                </a:lnTo>
                <a:lnTo>
                  <a:pt x="1472" y="88"/>
                </a:lnTo>
                <a:lnTo>
                  <a:pt x="1504" y="72"/>
                </a:lnTo>
                <a:lnTo>
                  <a:pt x="1536" y="64"/>
                </a:lnTo>
                <a:lnTo>
                  <a:pt x="1560" y="56"/>
                </a:lnTo>
                <a:lnTo>
                  <a:pt x="1584" y="48"/>
                </a:lnTo>
                <a:lnTo>
                  <a:pt x="1608" y="40"/>
                </a:lnTo>
                <a:lnTo>
                  <a:pt x="1632" y="40"/>
                </a:lnTo>
                <a:lnTo>
                  <a:pt x="1648" y="64"/>
                </a:lnTo>
                <a:lnTo>
                  <a:pt x="1664" y="88"/>
                </a:lnTo>
                <a:lnTo>
                  <a:pt x="1696" y="104"/>
                </a:lnTo>
                <a:lnTo>
                  <a:pt x="1720" y="120"/>
                </a:lnTo>
                <a:lnTo>
                  <a:pt x="1752" y="104"/>
                </a:lnTo>
                <a:lnTo>
                  <a:pt x="1776" y="104"/>
                </a:lnTo>
                <a:lnTo>
                  <a:pt x="1800" y="96"/>
                </a:lnTo>
                <a:lnTo>
                  <a:pt x="1824" y="96"/>
                </a:lnTo>
                <a:lnTo>
                  <a:pt x="1856" y="80"/>
                </a:lnTo>
                <a:lnTo>
                  <a:pt x="1880" y="72"/>
                </a:lnTo>
                <a:lnTo>
                  <a:pt x="1904" y="56"/>
                </a:lnTo>
                <a:lnTo>
                  <a:pt x="1944" y="56"/>
                </a:lnTo>
                <a:lnTo>
                  <a:pt x="1976" y="40"/>
                </a:lnTo>
                <a:lnTo>
                  <a:pt x="2008" y="24"/>
                </a:lnTo>
                <a:lnTo>
                  <a:pt x="2032" y="8"/>
                </a:lnTo>
                <a:lnTo>
                  <a:pt x="2064" y="24"/>
                </a:lnTo>
                <a:lnTo>
                  <a:pt x="2088" y="40"/>
                </a:lnTo>
                <a:lnTo>
                  <a:pt x="2112" y="24"/>
                </a:lnTo>
                <a:lnTo>
                  <a:pt x="2144" y="8"/>
                </a:lnTo>
                <a:lnTo>
                  <a:pt x="2168" y="16"/>
                </a:lnTo>
                <a:lnTo>
                  <a:pt x="2200" y="32"/>
                </a:lnTo>
                <a:lnTo>
                  <a:pt x="2224" y="32"/>
                </a:lnTo>
                <a:lnTo>
                  <a:pt x="2240" y="8"/>
                </a:lnTo>
                <a:lnTo>
                  <a:pt x="2264" y="8"/>
                </a:lnTo>
                <a:lnTo>
                  <a:pt x="2288" y="8"/>
                </a:lnTo>
                <a:lnTo>
                  <a:pt x="2312" y="8"/>
                </a:lnTo>
                <a:lnTo>
                  <a:pt x="2336" y="8"/>
                </a:lnTo>
                <a:lnTo>
                  <a:pt x="2360" y="0"/>
                </a:lnTo>
                <a:lnTo>
                  <a:pt x="2400" y="8"/>
                </a:lnTo>
                <a:lnTo>
                  <a:pt x="2424" y="8"/>
                </a:lnTo>
                <a:lnTo>
                  <a:pt x="2456" y="24"/>
                </a:lnTo>
                <a:lnTo>
                  <a:pt x="2480" y="24"/>
                </a:lnTo>
                <a:lnTo>
                  <a:pt x="2504" y="24"/>
                </a:lnTo>
                <a:lnTo>
                  <a:pt x="2528" y="32"/>
                </a:lnTo>
                <a:lnTo>
                  <a:pt x="2560" y="40"/>
                </a:lnTo>
                <a:lnTo>
                  <a:pt x="2584" y="40"/>
                </a:lnTo>
                <a:lnTo>
                  <a:pt x="2608" y="48"/>
                </a:lnTo>
                <a:lnTo>
                  <a:pt x="2648" y="72"/>
                </a:lnTo>
                <a:lnTo>
                  <a:pt x="2688" y="104"/>
                </a:lnTo>
                <a:lnTo>
                  <a:pt x="2712" y="104"/>
                </a:lnTo>
                <a:lnTo>
                  <a:pt x="2736" y="104"/>
                </a:lnTo>
                <a:lnTo>
                  <a:pt x="2760" y="96"/>
                </a:lnTo>
                <a:lnTo>
                  <a:pt x="2784" y="88"/>
                </a:lnTo>
                <a:lnTo>
                  <a:pt x="2816" y="80"/>
                </a:lnTo>
                <a:lnTo>
                  <a:pt x="2840" y="72"/>
                </a:lnTo>
                <a:lnTo>
                  <a:pt x="2856" y="48"/>
                </a:lnTo>
                <a:lnTo>
                  <a:pt x="2880" y="40"/>
                </a:lnTo>
                <a:lnTo>
                  <a:pt x="2904" y="24"/>
                </a:lnTo>
                <a:lnTo>
                  <a:pt x="2936" y="24"/>
                </a:lnTo>
                <a:lnTo>
                  <a:pt x="2968" y="56"/>
                </a:lnTo>
                <a:lnTo>
                  <a:pt x="2976" y="88"/>
                </a:lnTo>
                <a:lnTo>
                  <a:pt x="3008" y="64"/>
                </a:lnTo>
                <a:lnTo>
                  <a:pt x="3032" y="56"/>
                </a:lnTo>
                <a:lnTo>
                  <a:pt x="3056" y="56"/>
                </a:lnTo>
                <a:lnTo>
                  <a:pt x="3080" y="64"/>
                </a:lnTo>
                <a:lnTo>
                  <a:pt x="3104" y="56"/>
                </a:lnTo>
                <a:lnTo>
                  <a:pt x="3128" y="48"/>
                </a:lnTo>
                <a:lnTo>
                  <a:pt x="3160" y="72"/>
                </a:lnTo>
                <a:lnTo>
                  <a:pt x="3184" y="88"/>
                </a:lnTo>
                <a:lnTo>
                  <a:pt x="3208" y="72"/>
                </a:lnTo>
                <a:lnTo>
                  <a:pt x="3232" y="72"/>
                </a:lnTo>
                <a:lnTo>
                  <a:pt x="3256" y="96"/>
                </a:lnTo>
                <a:lnTo>
                  <a:pt x="3280" y="72"/>
                </a:lnTo>
                <a:lnTo>
                  <a:pt x="3312" y="72"/>
                </a:lnTo>
                <a:lnTo>
                  <a:pt x="3336" y="88"/>
                </a:lnTo>
                <a:lnTo>
                  <a:pt x="3360" y="88"/>
                </a:lnTo>
                <a:lnTo>
                  <a:pt x="3384" y="64"/>
                </a:lnTo>
                <a:lnTo>
                  <a:pt x="3408" y="48"/>
                </a:lnTo>
                <a:lnTo>
                  <a:pt x="3432" y="40"/>
                </a:lnTo>
                <a:lnTo>
                  <a:pt x="3456" y="48"/>
                </a:lnTo>
                <a:lnTo>
                  <a:pt x="3480" y="40"/>
                </a:lnTo>
                <a:lnTo>
                  <a:pt x="3504" y="24"/>
                </a:lnTo>
                <a:lnTo>
                  <a:pt x="3528" y="8"/>
                </a:lnTo>
                <a:lnTo>
                  <a:pt x="3552" y="0"/>
                </a:lnTo>
                <a:lnTo>
                  <a:pt x="3552" y="672"/>
                </a:lnTo>
                <a:lnTo>
                  <a:pt x="3552" y="672"/>
                </a:lnTo>
                <a:lnTo>
                  <a:pt x="3528" y="664"/>
                </a:lnTo>
                <a:lnTo>
                  <a:pt x="3504" y="640"/>
                </a:lnTo>
                <a:lnTo>
                  <a:pt x="3480" y="616"/>
                </a:lnTo>
                <a:lnTo>
                  <a:pt x="3464" y="592"/>
                </a:lnTo>
                <a:lnTo>
                  <a:pt x="3456" y="568"/>
                </a:lnTo>
                <a:lnTo>
                  <a:pt x="3448" y="544"/>
                </a:lnTo>
                <a:lnTo>
                  <a:pt x="3424" y="512"/>
                </a:lnTo>
                <a:lnTo>
                  <a:pt x="3416" y="488"/>
                </a:lnTo>
                <a:lnTo>
                  <a:pt x="3392" y="472"/>
                </a:lnTo>
                <a:lnTo>
                  <a:pt x="3392" y="448"/>
                </a:lnTo>
                <a:lnTo>
                  <a:pt x="3376" y="424"/>
                </a:lnTo>
                <a:lnTo>
                  <a:pt x="3360" y="400"/>
                </a:lnTo>
                <a:lnTo>
                  <a:pt x="3344" y="376"/>
                </a:lnTo>
                <a:lnTo>
                  <a:pt x="3320" y="352"/>
                </a:lnTo>
                <a:lnTo>
                  <a:pt x="3296" y="328"/>
                </a:lnTo>
                <a:lnTo>
                  <a:pt x="3296" y="304"/>
                </a:lnTo>
                <a:lnTo>
                  <a:pt x="3280" y="280"/>
                </a:lnTo>
                <a:lnTo>
                  <a:pt x="3264" y="256"/>
                </a:lnTo>
                <a:lnTo>
                  <a:pt x="3256" y="280"/>
                </a:lnTo>
                <a:lnTo>
                  <a:pt x="3240" y="312"/>
                </a:lnTo>
                <a:lnTo>
                  <a:pt x="3232" y="336"/>
                </a:lnTo>
                <a:lnTo>
                  <a:pt x="3232" y="360"/>
                </a:lnTo>
                <a:lnTo>
                  <a:pt x="3232" y="384"/>
                </a:lnTo>
                <a:lnTo>
                  <a:pt x="3232" y="408"/>
                </a:lnTo>
                <a:lnTo>
                  <a:pt x="3224" y="432"/>
                </a:lnTo>
                <a:lnTo>
                  <a:pt x="3216" y="456"/>
                </a:lnTo>
                <a:lnTo>
                  <a:pt x="3184" y="424"/>
                </a:lnTo>
                <a:lnTo>
                  <a:pt x="3160" y="392"/>
                </a:lnTo>
                <a:lnTo>
                  <a:pt x="3136" y="360"/>
                </a:lnTo>
                <a:lnTo>
                  <a:pt x="3104" y="336"/>
                </a:lnTo>
                <a:lnTo>
                  <a:pt x="3080" y="312"/>
                </a:lnTo>
                <a:lnTo>
                  <a:pt x="3056" y="288"/>
                </a:lnTo>
                <a:lnTo>
                  <a:pt x="3040" y="264"/>
                </a:lnTo>
                <a:lnTo>
                  <a:pt x="3016" y="248"/>
                </a:lnTo>
                <a:lnTo>
                  <a:pt x="3000" y="224"/>
                </a:lnTo>
                <a:lnTo>
                  <a:pt x="2976" y="248"/>
                </a:lnTo>
                <a:lnTo>
                  <a:pt x="2968" y="280"/>
                </a:lnTo>
                <a:lnTo>
                  <a:pt x="2952" y="304"/>
                </a:lnTo>
                <a:lnTo>
                  <a:pt x="2928" y="304"/>
                </a:lnTo>
                <a:lnTo>
                  <a:pt x="2896" y="280"/>
                </a:lnTo>
                <a:lnTo>
                  <a:pt x="2872" y="280"/>
                </a:lnTo>
                <a:lnTo>
                  <a:pt x="2848" y="264"/>
                </a:lnTo>
                <a:lnTo>
                  <a:pt x="2840" y="296"/>
                </a:lnTo>
                <a:lnTo>
                  <a:pt x="2816" y="328"/>
                </a:lnTo>
                <a:lnTo>
                  <a:pt x="2808" y="304"/>
                </a:lnTo>
                <a:lnTo>
                  <a:pt x="2792" y="280"/>
                </a:lnTo>
                <a:lnTo>
                  <a:pt x="2776" y="256"/>
                </a:lnTo>
                <a:lnTo>
                  <a:pt x="2752" y="248"/>
                </a:lnTo>
                <a:lnTo>
                  <a:pt x="2720" y="232"/>
                </a:lnTo>
                <a:lnTo>
                  <a:pt x="2688" y="224"/>
                </a:lnTo>
                <a:lnTo>
                  <a:pt x="2664" y="216"/>
                </a:lnTo>
                <a:lnTo>
                  <a:pt x="2640" y="200"/>
                </a:lnTo>
                <a:lnTo>
                  <a:pt x="2608" y="184"/>
                </a:lnTo>
                <a:lnTo>
                  <a:pt x="2592" y="160"/>
                </a:lnTo>
                <a:lnTo>
                  <a:pt x="2568" y="160"/>
                </a:lnTo>
                <a:lnTo>
                  <a:pt x="2544" y="168"/>
                </a:lnTo>
                <a:lnTo>
                  <a:pt x="2520" y="184"/>
                </a:lnTo>
                <a:lnTo>
                  <a:pt x="2512" y="160"/>
                </a:lnTo>
                <a:lnTo>
                  <a:pt x="2496" y="136"/>
                </a:lnTo>
                <a:lnTo>
                  <a:pt x="2472" y="120"/>
                </a:lnTo>
                <a:lnTo>
                  <a:pt x="2448" y="104"/>
                </a:lnTo>
                <a:lnTo>
                  <a:pt x="2416" y="128"/>
                </a:lnTo>
                <a:lnTo>
                  <a:pt x="2400" y="152"/>
                </a:lnTo>
                <a:lnTo>
                  <a:pt x="2384" y="176"/>
                </a:lnTo>
                <a:lnTo>
                  <a:pt x="2360" y="192"/>
                </a:lnTo>
                <a:lnTo>
                  <a:pt x="2336" y="184"/>
                </a:lnTo>
                <a:lnTo>
                  <a:pt x="2312" y="168"/>
                </a:lnTo>
                <a:lnTo>
                  <a:pt x="2288" y="168"/>
                </a:lnTo>
                <a:lnTo>
                  <a:pt x="2272" y="192"/>
                </a:lnTo>
                <a:lnTo>
                  <a:pt x="2248" y="184"/>
                </a:lnTo>
                <a:lnTo>
                  <a:pt x="2208" y="160"/>
                </a:lnTo>
                <a:lnTo>
                  <a:pt x="2176" y="160"/>
                </a:lnTo>
                <a:lnTo>
                  <a:pt x="2144" y="176"/>
                </a:lnTo>
                <a:lnTo>
                  <a:pt x="2112" y="200"/>
                </a:lnTo>
                <a:lnTo>
                  <a:pt x="2088" y="208"/>
                </a:lnTo>
                <a:lnTo>
                  <a:pt x="2064" y="224"/>
                </a:lnTo>
                <a:lnTo>
                  <a:pt x="2040" y="232"/>
                </a:lnTo>
                <a:lnTo>
                  <a:pt x="2016" y="248"/>
                </a:lnTo>
                <a:lnTo>
                  <a:pt x="1984" y="264"/>
                </a:lnTo>
                <a:lnTo>
                  <a:pt x="1952" y="248"/>
                </a:lnTo>
                <a:lnTo>
                  <a:pt x="1920" y="224"/>
                </a:lnTo>
                <a:lnTo>
                  <a:pt x="1888" y="208"/>
                </a:lnTo>
                <a:lnTo>
                  <a:pt x="1864" y="184"/>
                </a:lnTo>
                <a:lnTo>
                  <a:pt x="1840" y="168"/>
                </a:lnTo>
                <a:lnTo>
                  <a:pt x="1824" y="200"/>
                </a:lnTo>
                <a:lnTo>
                  <a:pt x="1800" y="216"/>
                </a:lnTo>
                <a:lnTo>
                  <a:pt x="1760" y="208"/>
                </a:lnTo>
                <a:lnTo>
                  <a:pt x="1736" y="200"/>
                </a:lnTo>
                <a:lnTo>
                  <a:pt x="1712" y="216"/>
                </a:lnTo>
                <a:lnTo>
                  <a:pt x="1688" y="200"/>
                </a:lnTo>
                <a:lnTo>
                  <a:pt x="1672" y="224"/>
                </a:lnTo>
                <a:lnTo>
                  <a:pt x="1656" y="248"/>
                </a:lnTo>
                <a:lnTo>
                  <a:pt x="1632" y="240"/>
                </a:lnTo>
                <a:lnTo>
                  <a:pt x="1608" y="256"/>
                </a:lnTo>
                <a:lnTo>
                  <a:pt x="1568" y="248"/>
                </a:lnTo>
                <a:lnTo>
                  <a:pt x="1560" y="224"/>
                </a:lnTo>
                <a:lnTo>
                  <a:pt x="1536" y="200"/>
                </a:lnTo>
                <a:lnTo>
                  <a:pt x="1504" y="224"/>
                </a:lnTo>
                <a:lnTo>
                  <a:pt x="1480" y="248"/>
                </a:lnTo>
                <a:lnTo>
                  <a:pt x="1448" y="272"/>
                </a:lnTo>
                <a:lnTo>
                  <a:pt x="1424" y="288"/>
                </a:lnTo>
                <a:lnTo>
                  <a:pt x="1400" y="296"/>
                </a:lnTo>
                <a:lnTo>
                  <a:pt x="1376" y="304"/>
                </a:lnTo>
                <a:lnTo>
                  <a:pt x="1352" y="312"/>
                </a:lnTo>
                <a:lnTo>
                  <a:pt x="1328" y="312"/>
                </a:lnTo>
                <a:lnTo>
                  <a:pt x="1304" y="328"/>
                </a:lnTo>
                <a:lnTo>
                  <a:pt x="1280" y="320"/>
                </a:lnTo>
                <a:lnTo>
                  <a:pt x="1248" y="312"/>
                </a:lnTo>
                <a:lnTo>
                  <a:pt x="1224" y="296"/>
                </a:lnTo>
                <a:lnTo>
                  <a:pt x="1200" y="288"/>
                </a:lnTo>
                <a:lnTo>
                  <a:pt x="1168" y="264"/>
                </a:lnTo>
                <a:lnTo>
                  <a:pt x="1144" y="248"/>
                </a:lnTo>
                <a:lnTo>
                  <a:pt x="1112" y="216"/>
                </a:lnTo>
                <a:lnTo>
                  <a:pt x="1088" y="200"/>
                </a:lnTo>
                <a:lnTo>
                  <a:pt x="1064" y="192"/>
                </a:lnTo>
                <a:lnTo>
                  <a:pt x="1040" y="184"/>
                </a:lnTo>
                <a:lnTo>
                  <a:pt x="1016" y="192"/>
                </a:lnTo>
                <a:lnTo>
                  <a:pt x="992" y="208"/>
                </a:lnTo>
                <a:lnTo>
                  <a:pt x="984" y="232"/>
                </a:lnTo>
                <a:lnTo>
                  <a:pt x="960" y="240"/>
                </a:lnTo>
                <a:lnTo>
                  <a:pt x="928" y="232"/>
                </a:lnTo>
                <a:lnTo>
                  <a:pt x="896" y="224"/>
                </a:lnTo>
                <a:lnTo>
                  <a:pt x="864" y="208"/>
                </a:lnTo>
                <a:lnTo>
                  <a:pt x="832" y="192"/>
                </a:lnTo>
                <a:lnTo>
                  <a:pt x="800" y="192"/>
                </a:lnTo>
                <a:lnTo>
                  <a:pt x="776" y="168"/>
                </a:lnTo>
                <a:lnTo>
                  <a:pt x="752" y="168"/>
                </a:lnTo>
                <a:lnTo>
                  <a:pt x="736" y="192"/>
                </a:lnTo>
                <a:lnTo>
                  <a:pt x="720" y="216"/>
                </a:lnTo>
                <a:lnTo>
                  <a:pt x="696" y="224"/>
                </a:lnTo>
                <a:lnTo>
                  <a:pt x="672" y="224"/>
                </a:lnTo>
                <a:lnTo>
                  <a:pt x="640" y="216"/>
                </a:lnTo>
                <a:lnTo>
                  <a:pt x="616" y="216"/>
                </a:lnTo>
                <a:lnTo>
                  <a:pt x="592" y="224"/>
                </a:lnTo>
                <a:lnTo>
                  <a:pt x="568" y="248"/>
                </a:lnTo>
                <a:lnTo>
                  <a:pt x="544" y="248"/>
                </a:lnTo>
                <a:lnTo>
                  <a:pt x="512" y="256"/>
                </a:lnTo>
                <a:lnTo>
                  <a:pt x="480" y="264"/>
                </a:lnTo>
                <a:lnTo>
                  <a:pt x="456" y="248"/>
                </a:lnTo>
                <a:lnTo>
                  <a:pt x="432" y="248"/>
                </a:lnTo>
                <a:lnTo>
                  <a:pt x="408" y="264"/>
                </a:lnTo>
                <a:lnTo>
                  <a:pt x="384" y="264"/>
                </a:lnTo>
                <a:lnTo>
                  <a:pt x="352" y="264"/>
                </a:lnTo>
                <a:lnTo>
                  <a:pt x="320" y="280"/>
                </a:lnTo>
                <a:lnTo>
                  <a:pt x="296" y="288"/>
                </a:lnTo>
                <a:lnTo>
                  <a:pt x="264" y="280"/>
                </a:lnTo>
                <a:lnTo>
                  <a:pt x="240" y="296"/>
                </a:lnTo>
                <a:lnTo>
                  <a:pt x="216" y="304"/>
                </a:lnTo>
                <a:lnTo>
                  <a:pt x="192" y="320"/>
                </a:lnTo>
                <a:lnTo>
                  <a:pt x="184" y="344"/>
                </a:lnTo>
                <a:lnTo>
                  <a:pt x="160" y="352"/>
                </a:lnTo>
                <a:lnTo>
                  <a:pt x="152" y="376"/>
                </a:lnTo>
                <a:lnTo>
                  <a:pt x="128" y="384"/>
                </a:lnTo>
                <a:lnTo>
                  <a:pt x="104" y="384"/>
                </a:lnTo>
                <a:lnTo>
                  <a:pt x="80" y="392"/>
                </a:lnTo>
                <a:lnTo>
                  <a:pt x="56" y="400"/>
                </a:lnTo>
                <a:lnTo>
                  <a:pt x="32" y="408"/>
                </a:lnTo>
                <a:lnTo>
                  <a:pt x="8" y="424"/>
                </a:lnTo>
                <a:lnTo>
                  <a:pt x="0" y="16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9159" name="Group 7">
            <a:extLst>
              <a:ext uri="{FF2B5EF4-FFF2-40B4-BE49-F238E27FC236}">
                <a16:creationId xmlns:a16="http://schemas.microsoft.com/office/drawing/2014/main" id="{F4AEDD59-755D-07DD-3CFD-95C683127C51}"/>
              </a:ext>
            </a:extLst>
          </p:cNvPr>
          <p:cNvGrpSpPr>
            <a:grpSpLocks/>
          </p:cNvGrpSpPr>
          <p:nvPr/>
        </p:nvGrpSpPr>
        <p:grpSpPr bwMode="auto">
          <a:xfrm>
            <a:off x="3251200" y="825500"/>
            <a:ext cx="2374900" cy="1231900"/>
            <a:chOff x="2048" y="520"/>
            <a:chExt cx="1496" cy="776"/>
          </a:xfrm>
        </p:grpSpPr>
        <p:sp>
          <p:nvSpPr>
            <p:cNvPr id="49157" name="Rectangle 5">
              <a:extLst>
                <a:ext uri="{FF2B5EF4-FFF2-40B4-BE49-F238E27FC236}">
                  <a16:creationId xmlns:a16="http://schemas.microsoft.com/office/drawing/2014/main" id="{DC8B39EE-CA42-2884-5241-ABE5A5D8F1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8" y="800"/>
              <a:ext cx="1496" cy="496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58" name="Rectangle 6">
              <a:extLst>
                <a:ext uri="{FF2B5EF4-FFF2-40B4-BE49-F238E27FC236}">
                  <a16:creationId xmlns:a16="http://schemas.microsoft.com/office/drawing/2014/main" id="{D8678AE0-FCC2-F5B6-E05B-499E42C10F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520"/>
              <a:ext cx="10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ProgramA</a:t>
              </a:r>
            </a:p>
          </p:txBody>
        </p:sp>
      </p:grpSp>
      <p:grpSp>
        <p:nvGrpSpPr>
          <p:cNvPr id="49162" name="Group 10">
            <a:extLst>
              <a:ext uri="{FF2B5EF4-FFF2-40B4-BE49-F238E27FC236}">
                <a16:creationId xmlns:a16="http://schemas.microsoft.com/office/drawing/2014/main" id="{4C13C8B4-6CD3-5489-C7A1-F5EE9AE201E4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2755900"/>
            <a:ext cx="2374900" cy="1231900"/>
            <a:chOff x="3936" y="1736"/>
            <a:chExt cx="1496" cy="776"/>
          </a:xfrm>
        </p:grpSpPr>
        <p:sp>
          <p:nvSpPr>
            <p:cNvPr id="49160" name="Rectangle 8">
              <a:extLst>
                <a:ext uri="{FF2B5EF4-FFF2-40B4-BE49-F238E27FC236}">
                  <a16:creationId xmlns:a16="http://schemas.microsoft.com/office/drawing/2014/main" id="{3F0F250E-2ECF-CD47-4E5A-CD72854757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016"/>
              <a:ext cx="1496" cy="496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/>
            <a:lstStyle/>
            <a:p>
              <a:r>
                <a:rPr lang="en-US" altLang="en-US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01 SharedRec etc</a:t>
              </a:r>
            </a:p>
          </p:txBody>
        </p:sp>
        <p:sp>
          <p:nvSpPr>
            <p:cNvPr id="49161" name="Rectangle 9">
              <a:extLst>
                <a:ext uri="{FF2B5EF4-FFF2-40B4-BE49-F238E27FC236}">
                  <a16:creationId xmlns:a16="http://schemas.microsoft.com/office/drawing/2014/main" id="{3E157369-EB5C-8F95-67DF-6A143CF381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4" y="1736"/>
              <a:ext cx="10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ProgramD</a:t>
              </a:r>
            </a:p>
          </p:txBody>
        </p:sp>
      </p:grpSp>
      <p:grpSp>
        <p:nvGrpSpPr>
          <p:cNvPr id="49165" name="Group 13">
            <a:extLst>
              <a:ext uri="{FF2B5EF4-FFF2-40B4-BE49-F238E27FC236}">
                <a16:creationId xmlns:a16="http://schemas.microsoft.com/office/drawing/2014/main" id="{4807D874-094F-6225-D306-FAFBA28DBC9B}"/>
              </a:ext>
            </a:extLst>
          </p:cNvPr>
          <p:cNvGrpSpPr>
            <a:grpSpLocks/>
          </p:cNvGrpSpPr>
          <p:nvPr/>
        </p:nvGrpSpPr>
        <p:grpSpPr bwMode="auto">
          <a:xfrm>
            <a:off x="3251200" y="2755900"/>
            <a:ext cx="2374900" cy="1231900"/>
            <a:chOff x="2048" y="1736"/>
            <a:chExt cx="1496" cy="776"/>
          </a:xfrm>
        </p:grpSpPr>
        <p:sp>
          <p:nvSpPr>
            <p:cNvPr id="49163" name="Rectangle 11">
              <a:extLst>
                <a:ext uri="{FF2B5EF4-FFF2-40B4-BE49-F238E27FC236}">
                  <a16:creationId xmlns:a16="http://schemas.microsoft.com/office/drawing/2014/main" id="{12F4478B-5EB5-967E-C962-7497058344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8" y="2016"/>
              <a:ext cx="1496" cy="496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4" name="Rectangle 12">
              <a:extLst>
                <a:ext uri="{FF2B5EF4-FFF2-40B4-BE49-F238E27FC236}">
                  <a16:creationId xmlns:a16="http://schemas.microsoft.com/office/drawing/2014/main" id="{D65C89A3-B426-11E5-B77C-E2EF818D7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736"/>
              <a:ext cx="10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ProgramC</a:t>
              </a:r>
            </a:p>
          </p:txBody>
        </p:sp>
      </p:grpSp>
      <p:grpSp>
        <p:nvGrpSpPr>
          <p:cNvPr id="49168" name="Group 16">
            <a:extLst>
              <a:ext uri="{FF2B5EF4-FFF2-40B4-BE49-F238E27FC236}">
                <a16:creationId xmlns:a16="http://schemas.microsoft.com/office/drawing/2014/main" id="{F29C8B69-E320-249D-2F1F-95146A67CB91}"/>
              </a:ext>
            </a:extLst>
          </p:cNvPr>
          <p:cNvGrpSpPr>
            <a:grpSpLocks/>
          </p:cNvGrpSpPr>
          <p:nvPr/>
        </p:nvGrpSpPr>
        <p:grpSpPr bwMode="auto">
          <a:xfrm>
            <a:off x="317500" y="2755900"/>
            <a:ext cx="2374900" cy="1231900"/>
            <a:chOff x="200" y="1736"/>
            <a:chExt cx="1496" cy="776"/>
          </a:xfrm>
        </p:grpSpPr>
        <p:sp>
          <p:nvSpPr>
            <p:cNvPr id="49166" name="Rectangle 14">
              <a:extLst>
                <a:ext uri="{FF2B5EF4-FFF2-40B4-BE49-F238E27FC236}">
                  <a16:creationId xmlns:a16="http://schemas.microsoft.com/office/drawing/2014/main" id="{C13692CA-5CF2-1529-5C22-B0E0A04646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" y="2016"/>
              <a:ext cx="1496" cy="496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/>
            <a:lstStyle/>
            <a:p>
              <a:r>
                <a:rPr lang="en-US" altLang="en-US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01 SharedRec etc</a:t>
              </a:r>
            </a:p>
          </p:txBody>
        </p:sp>
        <p:sp>
          <p:nvSpPr>
            <p:cNvPr id="49167" name="Rectangle 15">
              <a:extLst>
                <a:ext uri="{FF2B5EF4-FFF2-40B4-BE49-F238E27FC236}">
                  <a16:creationId xmlns:a16="http://schemas.microsoft.com/office/drawing/2014/main" id="{150E89B3-1374-27C0-91B0-7FEAC80002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" y="1736"/>
              <a:ext cx="10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ProgramB</a:t>
              </a:r>
            </a:p>
          </p:txBody>
        </p:sp>
      </p:grpSp>
      <p:sp>
        <p:nvSpPr>
          <p:cNvPr id="49169" name="Rectangle 17">
            <a:extLst>
              <a:ext uri="{FF2B5EF4-FFF2-40B4-BE49-F238E27FC236}">
                <a16:creationId xmlns:a16="http://schemas.microsoft.com/office/drawing/2014/main" id="{AE69D69B-D3DF-C716-1708-BC29780E9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351338"/>
            <a:ext cx="1193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SharedRec</a:t>
            </a:r>
          </a:p>
        </p:txBody>
      </p:sp>
      <p:sp>
        <p:nvSpPr>
          <p:cNvPr id="49170" name="Rectangle 18">
            <a:extLst>
              <a:ext uri="{FF2B5EF4-FFF2-40B4-BE49-F238E27FC236}">
                <a16:creationId xmlns:a16="http://schemas.microsoft.com/office/drawing/2014/main" id="{9F18148E-F9C8-16D7-0A5D-2971E0DBD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8400" y="4673600"/>
            <a:ext cx="1485900" cy="48260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Line 19">
            <a:extLst>
              <a:ext uri="{FF2B5EF4-FFF2-40B4-BE49-F238E27FC236}">
                <a16:creationId xmlns:a16="http://schemas.microsoft.com/office/drawing/2014/main" id="{B20F09A1-4FF8-C855-2C8D-D2B6CB0DCD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01800" y="2057400"/>
            <a:ext cx="1587500" cy="78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2" name="Line 20">
            <a:extLst>
              <a:ext uri="{FF2B5EF4-FFF2-40B4-BE49-F238E27FC236}">
                <a16:creationId xmlns:a16="http://schemas.microsoft.com/office/drawing/2014/main" id="{BFF7463F-18EC-4B76-DCDB-FC6EC5BC7A6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0574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3" name="Line 21">
            <a:extLst>
              <a:ext uri="{FF2B5EF4-FFF2-40B4-BE49-F238E27FC236}">
                <a16:creationId xmlns:a16="http://schemas.microsoft.com/office/drawing/2014/main" id="{89646FE7-9705-EC6F-7C64-DF0E843B635E}"/>
              </a:ext>
            </a:extLst>
          </p:cNvPr>
          <p:cNvSpPr>
            <a:spLocks noChangeShapeType="1"/>
          </p:cNvSpPr>
          <p:nvPr/>
        </p:nvSpPr>
        <p:spPr bwMode="auto">
          <a:xfrm>
            <a:off x="5600700" y="2057400"/>
            <a:ext cx="1828800" cy="78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4" name="Rectangle 22">
            <a:extLst>
              <a:ext uri="{FF2B5EF4-FFF2-40B4-BE49-F238E27FC236}">
                <a16:creationId xmlns:a16="http://schemas.microsoft.com/office/drawing/2014/main" id="{996A81FD-141C-91E3-3861-A3C86F3AE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025" y="3575050"/>
            <a:ext cx="1328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Mike12345</a:t>
            </a:r>
          </a:p>
        </p:txBody>
      </p:sp>
    </p:spTree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274FEE92-B3C7-DE72-C729-4CBBF5AA2F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7100" y="158750"/>
            <a:ext cx="4630738" cy="476250"/>
          </a:xfrm>
          <a:noFill/>
          <a:ln/>
        </p:spPr>
        <p:txBody>
          <a:bodyPr/>
          <a:lstStyle/>
          <a:p>
            <a:r>
              <a:rPr lang="en-US" altLang="en-US"/>
              <a:t>The IS EXTERNAL phrase.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F9D172D7-8518-0E6B-D954-2330D16D2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2025" y="5546725"/>
            <a:ext cx="4597400" cy="11684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0" tIns="114300" rIns="381000" bIns="1143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SharedRec IS EXTERNAL.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PartA   PIC X(4).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PartB   PIC 9(5).</a:t>
            </a:r>
          </a:p>
        </p:txBody>
      </p:sp>
      <p:sp useBgFill="1">
        <p:nvSpPr>
          <p:cNvPr id="51204" name="Freeform 4">
            <a:extLst>
              <a:ext uri="{FF2B5EF4-FFF2-40B4-BE49-F238E27FC236}">
                <a16:creationId xmlns:a16="http://schemas.microsoft.com/office/drawing/2014/main" id="{D238CAC8-7111-0339-513E-878B6985A244}"/>
              </a:ext>
            </a:extLst>
          </p:cNvPr>
          <p:cNvSpPr>
            <a:spLocks/>
          </p:cNvSpPr>
          <p:nvPr/>
        </p:nvSpPr>
        <p:spPr bwMode="auto">
          <a:xfrm>
            <a:off x="1346200" y="3505200"/>
            <a:ext cx="5640388" cy="1068388"/>
          </a:xfrm>
          <a:custGeom>
            <a:avLst/>
            <a:gdLst>
              <a:gd name="T0" fmla="*/ 120 w 3553"/>
              <a:gd name="T1" fmla="*/ 168 h 673"/>
              <a:gd name="T2" fmla="*/ 256 w 3553"/>
              <a:gd name="T3" fmla="*/ 104 h 673"/>
              <a:gd name="T4" fmla="*/ 344 w 3553"/>
              <a:gd name="T5" fmla="*/ 128 h 673"/>
              <a:gd name="T6" fmla="*/ 464 w 3553"/>
              <a:gd name="T7" fmla="*/ 120 h 673"/>
              <a:gd name="T8" fmla="*/ 600 w 3553"/>
              <a:gd name="T9" fmla="*/ 104 h 673"/>
              <a:gd name="T10" fmla="*/ 720 w 3553"/>
              <a:gd name="T11" fmla="*/ 48 h 673"/>
              <a:gd name="T12" fmla="*/ 824 w 3553"/>
              <a:gd name="T13" fmla="*/ 104 h 673"/>
              <a:gd name="T14" fmla="*/ 960 w 3553"/>
              <a:gd name="T15" fmla="*/ 104 h 673"/>
              <a:gd name="T16" fmla="*/ 1104 w 3553"/>
              <a:gd name="T17" fmla="*/ 72 h 673"/>
              <a:gd name="T18" fmla="*/ 1232 w 3553"/>
              <a:gd name="T19" fmla="*/ 120 h 673"/>
              <a:gd name="T20" fmla="*/ 1368 w 3553"/>
              <a:gd name="T21" fmla="*/ 168 h 673"/>
              <a:gd name="T22" fmla="*/ 1472 w 3553"/>
              <a:gd name="T23" fmla="*/ 88 h 673"/>
              <a:gd name="T24" fmla="*/ 1608 w 3553"/>
              <a:gd name="T25" fmla="*/ 40 h 673"/>
              <a:gd name="T26" fmla="*/ 1720 w 3553"/>
              <a:gd name="T27" fmla="*/ 120 h 673"/>
              <a:gd name="T28" fmla="*/ 1856 w 3553"/>
              <a:gd name="T29" fmla="*/ 80 h 673"/>
              <a:gd name="T30" fmla="*/ 2008 w 3553"/>
              <a:gd name="T31" fmla="*/ 24 h 673"/>
              <a:gd name="T32" fmla="*/ 2144 w 3553"/>
              <a:gd name="T33" fmla="*/ 8 h 673"/>
              <a:gd name="T34" fmla="*/ 2264 w 3553"/>
              <a:gd name="T35" fmla="*/ 8 h 673"/>
              <a:gd name="T36" fmla="*/ 2400 w 3553"/>
              <a:gd name="T37" fmla="*/ 8 h 673"/>
              <a:gd name="T38" fmla="*/ 2528 w 3553"/>
              <a:gd name="T39" fmla="*/ 32 h 673"/>
              <a:gd name="T40" fmla="*/ 2688 w 3553"/>
              <a:gd name="T41" fmla="*/ 104 h 673"/>
              <a:gd name="T42" fmla="*/ 2816 w 3553"/>
              <a:gd name="T43" fmla="*/ 80 h 673"/>
              <a:gd name="T44" fmla="*/ 2936 w 3553"/>
              <a:gd name="T45" fmla="*/ 24 h 673"/>
              <a:gd name="T46" fmla="*/ 3056 w 3553"/>
              <a:gd name="T47" fmla="*/ 56 h 673"/>
              <a:gd name="T48" fmla="*/ 3184 w 3553"/>
              <a:gd name="T49" fmla="*/ 88 h 673"/>
              <a:gd name="T50" fmla="*/ 3312 w 3553"/>
              <a:gd name="T51" fmla="*/ 72 h 673"/>
              <a:gd name="T52" fmla="*/ 3432 w 3553"/>
              <a:gd name="T53" fmla="*/ 40 h 673"/>
              <a:gd name="T54" fmla="*/ 3552 w 3553"/>
              <a:gd name="T55" fmla="*/ 0 h 673"/>
              <a:gd name="T56" fmla="*/ 3480 w 3553"/>
              <a:gd name="T57" fmla="*/ 616 h 673"/>
              <a:gd name="T58" fmla="*/ 3416 w 3553"/>
              <a:gd name="T59" fmla="*/ 488 h 673"/>
              <a:gd name="T60" fmla="*/ 3344 w 3553"/>
              <a:gd name="T61" fmla="*/ 376 h 673"/>
              <a:gd name="T62" fmla="*/ 3264 w 3553"/>
              <a:gd name="T63" fmla="*/ 256 h 673"/>
              <a:gd name="T64" fmla="*/ 3232 w 3553"/>
              <a:gd name="T65" fmla="*/ 384 h 673"/>
              <a:gd name="T66" fmla="*/ 3160 w 3553"/>
              <a:gd name="T67" fmla="*/ 392 h 673"/>
              <a:gd name="T68" fmla="*/ 3040 w 3553"/>
              <a:gd name="T69" fmla="*/ 264 h 673"/>
              <a:gd name="T70" fmla="*/ 2952 w 3553"/>
              <a:gd name="T71" fmla="*/ 304 h 673"/>
              <a:gd name="T72" fmla="*/ 2840 w 3553"/>
              <a:gd name="T73" fmla="*/ 296 h 673"/>
              <a:gd name="T74" fmla="*/ 2752 w 3553"/>
              <a:gd name="T75" fmla="*/ 248 h 673"/>
              <a:gd name="T76" fmla="*/ 2608 w 3553"/>
              <a:gd name="T77" fmla="*/ 184 h 673"/>
              <a:gd name="T78" fmla="*/ 2512 w 3553"/>
              <a:gd name="T79" fmla="*/ 160 h 673"/>
              <a:gd name="T80" fmla="*/ 2400 w 3553"/>
              <a:gd name="T81" fmla="*/ 152 h 673"/>
              <a:gd name="T82" fmla="*/ 2288 w 3553"/>
              <a:gd name="T83" fmla="*/ 168 h 673"/>
              <a:gd name="T84" fmla="*/ 2144 w 3553"/>
              <a:gd name="T85" fmla="*/ 176 h 673"/>
              <a:gd name="T86" fmla="*/ 2016 w 3553"/>
              <a:gd name="T87" fmla="*/ 248 h 673"/>
              <a:gd name="T88" fmla="*/ 1864 w 3553"/>
              <a:gd name="T89" fmla="*/ 184 h 673"/>
              <a:gd name="T90" fmla="*/ 1736 w 3553"/>
              <a:gd name="T91" fmla="*/ 200 h 673"/>
              <a:gd name="T92" fmla="*/ 1632 w 3553"/>
              <a:gd name="T93" fmla="*/ 240 h 673"/>
              <a:gd name="T94" fmla="*/ 1504 w 3553"/>
              <a:gd name="T95" fmla="*/ 224 h 673"/>
              <a:gd name="T96" fmla="*/ 1376 w 3553"/>
              <a:gd name="T97" fmla="*/ 304 h 673"/>
              <a:gd name="T98" fmla="*/ 1248 w 3553"/>
              <a:gd name="T99" fmla="*/ 312 h 673"/>
              <a:gd name="T100" fmla="*/ 1112 w 3553"/>
              <a:gd name="T101" fmla="*/ 216 h 673"/>
              <a:gd name="T102" fmla="*/ 992 w 3553"/>
              <a:gd name="T103" fmla="*/ 208 h 673"/>
              <a:gd name="T104" fmla="*/ 864 w 3553"/>
              <a:gd name="T105" fmla="*/ 208 h 673"/>
              <a:gd name="T106" fmla="*/ 736 w 3553"/>
              <a:gd name="T107" fmla="*/ 192 h 673"/>
              <a:gd name="T108" fmla="*/ 616 w 3553"/>
              <a:gd name="T109" fmla="*/ 216 h 673"/>
              <a:gd name="T110" fmla="*/ 480 w 3553"/>
              <a:gd name="T111" fmla="*/ 264 h 673"/>
              <a:gd name="T112" fmla="*/ 352 w 3553"/>
              <a:gd name="T113" fmla="*/ 264 h 673"/>
              <a:gd name="T114" fmla="*/ 216 w 3553"/>
              <a:gd name="T115" fmla="*/ 304 h 673"/>
              <a:gd name="T116" fmla="*/ 128 w 3553"/>
              <a:gd name="T117" fmla="*/ 384 h 673"/>
              <a:gd name="T118" fmla="*/ 8 w 3553"/>
              <a:gd name="T119" fmla="*/ 424 h 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553" h="673">
                <a:moveTo>
                  <a:pt x="0" y="160"/>
                </a:moveTo>
                <a:lnTo>
                  <a:pt x="32" y="168"/>
                </a:lnTo>
                <a:lnTo>
                  <a:pt x="56" y="168"/>
                </a:lnTo>
                <a:lnTo>
                  <a:pt x="88" y="168"/>
                </a:lnTo>
                <a:lnTo>
                  <a:pt x="120" y="168"/>
                </a:lnTo>
                <a:lnTo>
                  <a:pt x="144" y="160"/>
                </a:lnTo>
                <a:lnTo>
                  <a:pt x="168" y="136"/>
                </a:lnTo>
                <a:lnTo>
                  <a:pt x="192" y="104"/>
                </a:lnTo>
                <a:lnTo>
                  <a:pt x="208" y="72"/>
                </a:lnTo>
                <a:lnTo>
                  <a:pt x="256" y="104"/>
                </a:lnTo>
                <a:lnTo>
                  <a:pt x="264" y="128"/>
                </a:lnTo>
                <a:lnTo>
                  <a:pt x="288" y="152"/>
                </a:lnTo>
                <a:lnTo>
                  <a:pt x="312" y="160"/>
                </a:lnTo>
                <a:lnTo>
                  <a:pt x="336" y="152"/>
                </a:lnTo>
                <a:lnTo>
                  <a:pt x="344" y="128"/>
                </a:lnTo>
                <a:lnTo>
                  <a:pt x="368" y="128"/>
                </a:lnTo>
                <a:lnTo>
                  <a:pt x="392" y="120"/>
                </a:lnTo>
                <a:lnTo>
                  <a:pt x="416" y="104"/>
                </a:lnTo>
                <a:lnTo>
                  <a:pt x="448" y="96"/>
                </a:lnTo>
                <a:lnTo>
                  <a:pt x="464" y="120"/>
                </a:lnTo>
                <a:lnTo>
                  <a:pt x="488" y="120"/>
                </a:lnTo>
                <a:lnTo>
                  <a:pt x="512" y="112"/>
                </a:lnTo>
                <a:lnTo>
                  <a:pt x="536" y="104"/>
                </a:lnTo>
                <a:lnTo>
                  <a:pt x="560" y="120"/>
                </a:lnTo>
                <a:lnTo>
                  <a:pt x="600" y="104"/>
                </a:lnTo>
                <a:lnTo>
                  <a:pt x="632" y="96"/>
                </a:lnTo>
                <a:lnTo>
                  <a:pt x="656" y="88"/>
                </a:lnTo>
                <a:lnTo>
                  <a:pt x="672" y="64"/>
                </a:lnTo>
                <a:lnTo>
                  <a:pt x="696" y="56"/>
                </a:lnTo>
                <a:lnTo>
                  <a:pt x="720" y="48"/>
                </a:lnTo>
                <a:lnTo>
                  <a:pt x="744" y="40"/>
                </a:lnTo>
                <a:lnTo>
                  <a:pt x="768" y="56"/>
                </a:lnTo>
                <a:lnTo>
                  <a:pt x="792" y="72"/>
                </a:lnTo>
                <a:lnTo>
                  <a:pt x="800" y="96"/>
                </a:lnTo>
                <a:lnTo>
                  <a:pt x="824" y="104"/>
                </a:lnTo>
                <a:lnTo>
                  <a:pt x="848" y="128"/>
                </a:lnTo>
                <a:lnTo>
                  <a:pt x="872" y="144"/>
                </a:lnTo>
                <a:lnTo>
                  <a:pt x="896" y="152"/>
                </a:lnTo>
                <a:lnTo>
                  <a:pt x="928" y="128"/>
                </a:lnTo>
                <a:lnTo>
                  <a:pt x="960" y="104"/>
                </a:lnTo>
                <a:lnTo>
                  <a:pt x="984" y="88"/>
                </a:lnTo>
                <a:lnTo>
                  <a:pt x="1024" y="88"/>
                </a:lnTo>
                <a:lnTo>
                  <a:pt x="1056" y="72"/>
                </a:lnTo>
                <a:lnTo>
                  <a:pt x="1080" y="72"/>
                </a:lnTo>
                <a:lnTo>
                  <a:pt x="1104" y="72"/>
                </a:lnTo>
                <a:lnTo>
                  <a:pt x="1136" y="88"/>
                </a:lnTo>
                <a:lnTo>
                  <a:pt x="1160" y="80"/>
                </a:lnTo>
                <a:lnTo>
                  <a:pt x="1184" y="104"/>
                </a:lnTo>
                <a:lnTo>
                  <a:pt x="1208" y="120"/>
                </a:lnTo>
                <a:lnTo>
                  <a:pt x="1232" y="120"/>
                </a:lnTo>
                <a:lnTo>
                  <a:pt x="1256" y="136"/>
                </a:lnTo>
                <a:lnTo>
                  <a:pt x="1280" y="144"/>
                </a:lnTo>
                <a:lnTo>
                  <a:pt x="1312" y="152"/>
                </a:lnTo>
                <a:lnTo>
                  <a:pt x="1336" y="160"/>
                </a:lnTo>
                <a:lnTo>
                  <a:pt x="1368" y="168"/>
                </a:lnTo>
                <a:lnTo>
                  <a:pt x="1392" y="160"/>
                </a:lnTo>
                <a:lnTo>
                  <a:pt x="1416" y="144"/>
                </a:lnTo>
                <a:lnTo>
                  <a:pt x="1440" y="128"/>
                </a:lnTo>
                <a:lnTo>
                  <a:pt x="1448" y="104"/>
                </a:lnTo>
                <a:lnTo>
                  <a:pt x="1472" y="88"/>
                </a:lnTo>
                <a:lnTo>
                  <a:pt x="1504" y="72"/>
                </a:lnTo>
                <a:lnTo>
                  <a:pt x="1536" y="64"/>
                </a:lnTo>
                <a:lnTo>
                  <a:pt x="1560" y="56"/>
                </a:lnTo>
                <a:lnTo>
                  <a:pt x="1584" y="48"/>
                </a:lnTo>
                <a:lnTo>
                  <a:pt x="1608" y="40"/>
                </a:lnTo>
                <a:lnTo>
                  <a:pt x="1632" y="40"/>
                </a:lnTo>
                <a:lnTo>
                  <a:pt x="1648" y="64"/>
                </a:lnTo>
                <a:lnTo>
                  <a:pt x="1664" y="88"/>
                </a:lnTo>
                <a:lnTo>
                  <a:pt x="1696" y="104"/>
                </a:lnTo>
                <a:lnTo>
                  <a:pt x="1720" y="120"/>
                </a:lnTo>
                <a:lnTo>
                  <a:pt x="1752" y="104"/>
                </a:lnTo>
                <a:lnTo>
                  <a:pt x="1776" y="104"/>
                </a:lnTo>
                <a:lnTo>
                  <a:pt x="1800" y="96"/>
                </a:lnTo>
                <a:lnTo>
                  <a:pt x="1824" y="96"/>
                </a:lnTo>
                <a:lnTo>
                  <a:pt x="1856" y="80"/>
                </a:lnTo>
                <a:lnTo>
                  <a:pt x="1880" y="72"/>
                </a:lnTo>
                <a:lnTo>
                  <a:pt x="1904" y="56"/>
                </a:lnTo>
                <a:lnTo>
                  <a:pt x="1944" y="56"/>
                </a:lnTo>
                <a:lnTo>
                  <a:pt x="1976" y="40"/>
                </a:lnTo>
                <a:lnTo>
                  <a:pt x="2008" y="24"/>
                </a:lnTo>
                <a:lnTo>
                  <a:pt x="2032" y="8"/>
                </a:lnTo>
                <a:lnTo>
                  <a:pt x="2064" y="24"/>
                </a:lnTo>
                <a:lnTo>
                  <a:pt x="2088" y="40"/>
                </a:lnTo>
                <a:lnTo>
                  <a:pt x="2112" y="24"/>
                </a:lnTo>
                <a:lnTo>
                  <a:pt x="2144" y="8"/>
                </a:lnTo>
                <a:lnTo>
                  <a:pt x="2168" y="16"/>
                </a:lnTo>
                <a:lnTo>
                  <a:pt x="2200" y="32"/>
                </a:lnTo>
                <a:lnTo>
                  <a:pt x="2224" y="32"/>
                </a:lnTo>
                <a:lnTo>
                  <a:pt x="2240" y="8"/>
                </a:lnTo>
                <a:lnTo>
                  <a:pt x="2264" y="8"/>
                </a:lnTo>
                <a:lnTo>
                  <a:pt x="2288" y="8"/>
                </a:lnTo>
                <a:lnTo>
                  <a:pt x="2312" y="8"/>
                </a:lnTo>
                <a:lnTo>
                  <a:pt x="2336" y="8"/>
                </a:lnTo>
                <a:lnTo>
                  <a:pt x="2360" y="0"/>
                </a:lnTo>
                <a:lnTo>
                  <a:pt x="2400" y="8"/>
                </a:lnTo>
                <a:lnTo>
                  <a:pt x="2424" y="8"/>
                </a:lnTo>
                <a:lnTo>
                  <a:pt x="2456" y="24"/>
                </a:lnTo>
                <a:lnTo>
                  <a:pt x="2480" y="24"/>
                </a:lnTo>
                <a:lnTo>
                  <a:pt x="2504" y="24"/>
                </a:lnTo>
                <a:lnTo>
                  <a:pt x="2528" y="32"/>
                </a:lnTo>
                <a:lnTo>
                  <a:pt x="2560" y="40"/>
                </a:lnTo>
                <a:lnTo>
                  <a:pt x="2584" y="40"/>
                </a:lnTo>
                <a:lnTo>
                  <a:pt x="2608" y="48"/>
                </a:lnTo>
                <a:lnTo>
                  <a:pt x="2648" y="72"/>
                </a:lnTo>
                <a:lnTo>
                  <a:pt x="2688" y="104"/>
                </a:lnTo>
                <a:lnTo>
                  <a:pt x="2712" y="104"/>
                </a:lnTo>
                <a:lnTo>
                  <a:pt x="2736" y="104"/>
                </a:lnTo>
                <a:lnTo>
                  <a:pt x="2760" y="96"/>
                </a:lnTo>
                <a:lnTo>
                  <a:pt x="2784" y="88"/>
                </a:lnTo>
                <a:lnTo>
                  <a:pt x="2816" y="80"/>
                </a:lnTo>
                <a:lnTo>
                  <a:pt x="2840" y="72"/>
                </a:lnTo>
                <a:lnTo>
                  <a:pt x="2856" y="48"/>
                </a:lnTo>
                <a:lnTo>
                  <a:pt x="2880" y="40"/>
                </a:lnTo>
                <a:lnTo>
                  <a:pt x="2904" y="24"/>
                </a:lnTo>
                <a:lnTo>
                  <a:pt x="2936" y="24"/>
                </a:lnTo>
                <a:lnTo>
                  <a:pt x="2968" y="56"/>
                </a:lnTo>
                <a:lnTo>
                  <a:pt x="2976" y="88"/>
                </a:lnTo>
                <a:lnTo>
                  <a:pt x="3008" y="64"/>
                </a:lnTo>
                <a:lnTo>
                  <a:pt x="3032" y="56"/>
                </a:lnTo>
                <a:lnTo>
                  <a:pt x="3056" y="56"/>
                </a:lnTo>
                <a:lnTo>
                  <a:pt x="3080" y="64"/>
                </a:lnTo>
                <a:lnTo>
                  <a:pt x="3104" y="56"/>
                </a:lnTo>
                <a:lnTo>
                  <a:pt x="3128" y="48"/>
                </a:lnTo>
                <a:lnTo>
                  <a:pt x="3160" y="72"/>
                </a:lnTo>
                <a:lnTo>
                  <a:pt x="3184" y="88"/>
                </a:lnTo>
                <a:lnTo>
                  <a:pt x="3208" y="72"/>
                </a:lnTo>
                <a:lnTo>
                  <a:pt x="3232" y="72"/>
                </a:lnTo>
                <a:lnTo>
                  <a:pt x="3256" y="96"/>
                </a:lnTo>
                <a:lnTo>
                  <a:pt x="3280" y="72"/>
                </a:lnTo>
                <a:lnTo>
                  <a:pt x="3312" y="72"/>
                </a:lnTo>
                <a:lnTo>
                  <a:pt x="3336" y="88"/>
                </a:lnTo>
                <a:lnTo>
                  <a:pt x="3360" y="88"/>
                </a:lnTo>
                <a:lnTo>
                  <a:pt x="3384" y="64"/>
                </a:lnTo>
                <a:lnTo>
                  <a:pt x="3408" y="48"/>
                </a:lnTo>
                <a:lnTo>
                  <a:pt x="3432" y="40"/>
                </a:lnTo>
                <a:lnTo>
                  <a:pt x="3456" y="48"/>
                </a:lnTo>
                <a:lnTo>
                  <a:pt x="3480" y="40"/>
                </a:lnTo>
                <a:lnTo>
                  <a:pt x="3504" y="24"/>
                </a:lnTo>
                <a:lnTo>
                  <a:pt x="3528" y="8"/>
                </a:lnTo>
                <a:lnTo>
                  <a:pt x="3552" y="0"/>
                </a:lnTo>
                <a:lnTo>
                  <a:pt x="3552" y="672"/>
                </a:lnTo>
                <a:lnTo>
                  <a:pt x="3552" y="672"/>
                </a:lnTo>
                <a:lnTo>
                  <a:pt x="3528" y="664"/>
                </a:lnTo>
                <a:lnTo>
                  <a:pt x="3504" y="640"/>
                </a:lnTo>
                <a:lnTo>
                  <a:pt x="3480" y="616"/>
                </a:lnTo>
                <a:lnTo>
                  <a:pt x="3464" y="592"/>
                </a:lnTo>
                <a:lnTo>
                  <a:pt x="3456" y="568"/>
                </a:lnTo>
                <a:lnTo>
                  <a:pt x="3448" y="544"/>
                </a:lnTo>
                <a:lnTo>
                  <a:pt x="3424" y="512"/>
                </a:lnTo>
                <a:lnTo>
                  <a:pt x="3416" y="488"/>
                </a:lnTo>
                <a:lnTo>
                  <a:pt x="3392" y="472"/>
                </a:lnTo>
                <a:lnTo>
                  <a:pt x="3392" y="448"/>
                </a:lnTo>
                <a:lnTo>
                  <a:pt x="3376" y="424"/>
                </a:lnTo>
                <a:lnTo>
                  <a:pt x="3360" y="400"/>
                </a:lnTo>
                <a:lnTo>
                  <a:pt x="3344" y="376"/>
                </a:lnTo>
                <a:lnTo>
                  <a:pt x="3320" y="352"/>
                </a:lnTo>
                <a:lnTo>
                  <a:pt x="3296" y="328"/>
                </a:lnTo>
                <a:lnTo>
                  <a:pt x="3296" y="304"/>
                </a:lnTo>
                <a:lnTo>
                  <a:pt x="3280" y="280"/>
                </a:lnTo>
                <a:lnTo>
                  <a:pt x="3264" y="256"/>
                </a:lnTo>
                <a:lnTo>
                  <a:pt x="3256" y="280"/>
                </a:lnTo>
                <a:lnTo>
                  <a:pt x="3240" y="312"/>
                </a:lnTo>
                <a:lnTo>
                  <a:pt x="3232" y="336"/>
                </a:lnTo>
                <a:lnTo>
                  <a:pt x="3232" y="360"/>
                </a:lnTo>
                <a:lnTo>
                  <a:pt x="3232" y="384"/>
                </a:lnTo>
                <a:lnTo>
                  <a:pt x="3232" y="408"/>
                </a:lnTo>
                <a:lnTo>
                  <a:pt x="3224" y="432"/>
                </a:lnTo>
                <a:lnTo>
                  <a:pt x="3216" y="456"/>
                </a:lnTo>
                <a:lnTo>
                  <a:pt x="3184" y="424"/>
                </a:lnTo>
                <a:lnTo>
                  <a:pt x="3160" y="392"/>
                </a:lnTo>
                <a:lnTo>
                  <a:pt x="3136" y="360"/>
                </a:lnTo>
                <a:lnTo>
                  <a:pt x="3104" y="336"/>
                </a:lnTo>
                <a:lnTo>
                  <a:pt x="3080" y="312"/>
                </a:lnTo>
                <a:lnTo>
                  <a:pt x="3056" y="288"/>
                </a:lnTo>
                <a:lnTo>
                  <a:pt x="3040" y="264"/>
                </a:lnTo>
                <a:lnTo>
                  <a:pt x="3016" y="248"/>
                </a:lnTo>
                <a:lnTo>
                  <a:pt x="3000" y="224"/>
                </a:lnTo>
                <a:lnTo>
                  <a:pt x="2976" y="248"/>
                </a:lnTo>
                <a:lnTo>
                  <a:pt x="2968" y="280"/>
                </a:lnTo>
                <a:lnTo>
                  <a:pt x="2952" y="304"/>
                </a:lnTo>
                <a:lnTo>
                  <a:pt x="2928" y="304"/>
                </a:lnTo>
                <a:lnTo>
                  <a:pt x="2896" y="280"/>
                </a:lnTo>
                <a:lnTo>
                  <a:pt x="2872" y="280"/>
                </a:lnTo>
                <a:lnTo>
                  <a:pt x="2848" y="264"/>
                </a:lnTo>
                <a:lnTo>
                  <a:pt x="2840" y="296"/>
                </a:lnTo>
                <a:lnTo>
                  <a:pt x="2816" y="328"/>
                </a:lnTo>
                <a:lnTo>
                  <a:pt x="2808" y="304"/>
                </a:lnTo>
                <a:lnTo>
                  <a:pt x="2792" y="280"/>
                </a:lnTo>
                <a:lnTo>
                  <a:pt x="2776" y="256"/>
                </a:lnTo>
                <a:lnTo>
                  <a:pt x="2752" y="248"/>
                </a:lnTo>
                <a:lnTo>
                  <a:pt x="2720" y="232"/>
                </a:lnTo>
                <a:lnTo>
                  <a:pt x="2688" y="224"/>
                </a:lnTo>
                <a:lnTo>
                  <a:pt x="2664" y="216"/>
                </a:lnTo>
                <a:lnTo>
                  <a:pt x="2640" y="200"/>
                </a:lnTo>
                <a:lnTo>
                  <a:pt x="2608" y="184"/>
                </a:lnTo>
                <a:lnTo>
                  <a:pt x="2592" y="160"/>
                </a:lnTo>
                <a:lnTo>
                  <a:pt x="2568" y="160"/>
                </a:lnTo>
                <a:lnTo>
                  <a:pt x="2544" y="168"/>
                </a:lnTo>
                <a:lnTo>
                  <a:pt x="2520" y="184"/>
                </a:lnTo>
                <a:lnTo>
                  <a:pt x="2512" y="160"/>
                </a:lnTo>
                <a:lnTo>
                  <a:pt x="2496" y="136"/>
                </a:lnTo>
                <a:lnTo>
                  <a:pt x="2472" y="120"/>
                </a:lnTo>
                <a:lnTo>
                  <a:pt x="2448" y="104"/>
                </a:lnTo>
                <a:lnTo>
                  <a:pt x="2416" y="128"/>
                </a:lnTo>
                <a:lnTo>
                  <a:pt x="2400" y="152"/>
                </a:lnTo>
                <a:lnTo>
                  <a:pt x="2384" y="176"/>
                </a:lnTo>
                <a:lnTo>
                  <a:pt x="2360" y="192"/>
                </a:lnTo>
                <a:lnTo>
                  <a:pt x="2336" y="184"/>
                </a:lnTo>
                <a:lnTo>
                  <a:pt x="2312" y="168"/>
                </a:lnTo>
                <a:lnTo>
                  <a:pt x="2288" y="168"/>
                </a:lnTo>
                <a:lnTo>
                  <a:pt x="2272" y="192"/>
                </a:lnTo>
                <a:lnTo>
                  <a:pt x="2248" y="184"/>
                </a:lnTo>
                <a:lnTo>
                  <a:pt x="2208" y="160"/>
                </a:lnTo>
                <a:lnTo>
                  <a:pt x="2176" y="160"/>
                </a:lnTo>
                <a:lnTo>
                  <a:pt x="2144" y="176"/>
                </a:lnTo>
                <a:lnTo>
                  <a:pt x="2112" y="200"/>
                </a:lnTo>
                <a:lnTo>
                  <a:pt x="2088" y="208"/>
                </a:lnTo>
                <a:lnTo>
                  <a:pt x="2064" y="224"/>
                </a:lnTo>
                <a:lnTo>
                  <a:pt x="2040" y="232"/>
                </a:lnTo>
                <a:lnTo>
                  <a:pt x="2016" y="248"/>
                </a:lnTo>
                <a:lnTo>
                  <a:pt x="1984" y="264"/>
                </a:lnTo>
                <a:lnTo>
                  <a:pt x="1952" y="248"/>
                </a:lnTo>
                <a:lnTo>
                  <a:pt x="1920" y="224"/>
                </a:lnTo>
                <a:lnTo>
                  <a:pt x="1888" y="208"/>
                </a:lnTo>
                <a:lnTo>
                  <a:pt x="1864" y="184"/>
                </a:lnTo>
                <a:lnTo>
                  <a:pt x="1840" y="168"/>
                </a:lnTo>
                <a:lnTo>
                  <a:pt x="1824" y="200"/>
                </a:lnTo>
                <a:lnTo>
                  <a:pt x="1800" y="216"/>
                </a:lnTo>
                <a:lnTo>
                  <a:pt x="1760" y="208"/>
                </a:lnTo>
                <a:lnTo>
                  <a:pt x="1736" y="200"/>
                </a:lnTo>
                <a:lnTo>
                  <a:pt x="1712" y="216"/>
                </a:lnTo>
                <a:lnTo>
                  <a:pt x="1688" y="200"/>
                </a:lnTo>
                <a:lnTo>
                  <a:pt x="1672" y="224"/>
                </a:lnTo>
                <a:lnTo>
                  <a:pt x="1656" y="248"/>
                </a:lnTo>
                <a:lnTo>
                  <a:pt x="1632" y="240"/>
                </a:lnTo>
                <a:lnTo>
                  <a:pt x="1608" y="256"/>
                </a:lnTo>
                <a:lnTo>
                  <a:pt x="1568" y="248"/>
                </a:lnTo>
                <a:lnTo>
                  <a:pt x="1560" y="224"/>
                </a:lnTo>
                <a:lnTo>
                  <a:pt x="1536" y="200"/>
                </a:lnTo>
                <a:lnTo>
                  <a:pt x="1504" y="224"/>
                </a:lnTo>
                <a:lnTo>
                  <a:pt x="1480" y="248"/>
                </a:lnTo>
                <a:lnTo>
                  <a:pt x="1448" y="272"/>
                </a:lnTo>
                <a:lnTo>
                  <a:pt x="1424" y="288"/>
                </a:lnTo>
                <a:lnTo>
                  <a:pt x="1400" y="296"/>
                </a:lnTo>
                <a:lnTo>
                  <a:pt x="1376" y="304"/>
                </a:lnTo>
                <a:lnTo>
                  <a:pt x="1352" y="312"/>
                </a:lnTo>
                <a:lnTo>
                  <a:pt x="1328" y="312"/>
                </a:lnTo>
                <a:lnTo>
                  <a:pt x="1304" y="328"/>
                </a:lnTo>
                <a:lnTo>
                  <a:pt x="1280" y="320"/>
                </a:lnTo>
                <a:lnTo>
                  <a:pt x="1248" y="312"/>
                </a:lnTo>
                <a:lnTo>
                  <a:pt x="1224" y="296"/>
                </a:lnTo>
                <a:lnTo>
                  <a:pt x="1200" y="288"/>
                </a:lnTo>
                <a:lnTo>
                  <a:pt x="1168" y="264"/>
                </a:lnTo>
                <a:lnTo>
                  <a:pt x="1144" y="248"/>
                </a:lnTo>
                <a:lnTo>
                  <a:pt x="1112" y="216"/>
                </a:lnTo>
                <a:lnTo>
                  <a:pt x="1088" y="200"/>
                </a:lnTo>
                <a:lnTo>
                  <a:pt x="1064" y="192"/>
                </a:lnTo>
                <a:lnTo>
                  <a:pt x="1040" y="184"/>
                </a:lnTo>
                <a:lnTo>
                  <a:pt x="1016" y="192"/>
                </a:lnTo>
                <a:lnTo>
                  <a:pt x="992" y="208"/>
                </a:lnTo>
                <a:lnTo>
                  <a:pt x="984" y="232"/>
                </a:lnTo>
                <a:lnTo>
                  <a:pt x="960" y="240"/>
                </a:lnTo>
                <a:lnTo>
                  <a:pt x="928" y="232"/>
                </a:lnTo>
                <a:lnTo>
                  <a:pt x="896" y="224"/>
                </a:lnTo>
                <a:lnTo>
                  <a:pt x="864" y="208"/>
                </a:lnTo>
                <a:lnTo>
                  <a:pt x="832" y="192"/>
                </a:lnTo>
                <a:lnTo>
                  <a:pt x="800" y="192"/>
                </a:lnTo>
                <a:lnTo>
                  <a:pt x="776" y="168"/>
                </a:lnTo>
                <a:lnTo>
                  <a:pt x="752" y="168"/>
                </a:lnTo>
                <a:lnTo>
                  <a:pt x="736" y="192"/>
                </a:lnTo>
                <a:lnTo>
                  <a:pt x="720" y="216"/>
                </a:lnTo>
                <a:lnTo>
                  <a:pt x="696" y="224"/>
                </a:lnTo>
                <a:lnTo>
                  <a:pt x="672" y="224"/>
                </a:lnTo>
                <a:lnTo>
                  <a:pt x="640" y="216"/>
                </a:lnTo>
                <a:lnTo>
                  <a:pt x="616" y="216"/>
                </a:lnTo>
                <a:lnTo>
                  <a:pt x="592" y="224"/>
                </a:lnTo>
                <a:lnTo>
                  <a:pt x="568" y="248"/>
                </a:lnTo>
                <a:lnTo>
                  <a:pt x="544" y="248"/>
                </a:lnTo>
                <a:lnTo>
                  <a:pt x="512" y="256"/>
                </a:lnTo>
                <a:lnTo>
                  <a:pt x="480" y="264"/>
                </a:lnTo>
                <a:lnTo>
                  <a:pt x="456" y="248"/>
                </a:lnTo>
                <a:lnTo>
                  <a:pt x="432" y="248"/>
                </a:lnTo>
                <a:lnTo>
                  <a:pt x="408" y="264"/>
                </a:lnTo>
                <a:lnTo>
                  <a:pt x="384" y="264"/>
                </a:lnTo>
                <a:lnTo>
                  <a:pt x="352" y="264"/>
                </a:lnTo>
                <a:lnTo>
                  <a:pt x="320" y="280"/>
                </a:lnTo>
                <a:lnTo>
                  <a:pt x="296" y="288"/>
                </a:lnTo>
                <a:lnTo>
                  <a:pt x="264" y="280"/>
                </a:lnTo>
                <a:lnTo>
                  <a:pt x="240" y="296"/>
                </a:lnTo>
                <a:lnTo>
                  <a:pt x="216" y="304"/>
                </a:lnTo>
                <a:lnTo>
                  <a:pt x="192" y="320"/>
                </a:lnTo>
                <a:lnTo>
                  <a:pt x="184" y="344"/>
                </a:lnTo>
                <a:lnTo>
                  <a:pt x="160" y="352"/>
                </a:lnTo>
                <a:lnTo>
                  <a:pt x="152" y="376"/>
                </a:lnTo>
                <a:lnTo>
                  <a:pt x="128" y="384"/>
                </a:lnTo>
                <a:lnTo>
                  <a:pt x="104" y="384"/>
                </a:lnTo>
                <a:lnTo>
                  <a:pt x="80" y="392"/>
                </a:lnTo>
                <a:lnTo>
                  <a:pt x="56" y="400"/>
                </a:lnTo>
                <a:lnTo>
                  <a:pt x="32" y="408"/>
                </a:lnTo>
                <a:lnTo>
                  <a:pt x="8" y="424"/>
                </a:lnTo>
                <a:lnTo>
                  <a:pt x="0" y="16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207" name="Group 7">
            <a:extLst>
              <a:ext uri="{FF2B5EF4-FFF2-40B4-BE49-F238E27FC236}">
                <a16:creationId xmlns:a16="http://schemas.microsoft.com/office/drawing/2014/main" id="{BFA7747B-86D9-3F80-9FD5-8D1CC4799428}"/>
              </a:ext>
            </a:extLst>
          </p:cNvPr>
          <p:cNvGrpSpPr>
            <a:grpSpLocks/>
          </p:cNvGrpSpPr>
          <p:nvPr/>
        </p:nvGrpSpPr>
        <p:grpSpPr bwMode="auto">
          <a:xfrm>
            <a:off x="3251200" y="825500"/>
            <a:ext cx="2374900" cy="1231900"/>
            <a:chOff x="2048" y="520"/>
            <a:chExt cx="1496" cy="776"/>
          </a:xfrm>
        </p:grpSpPr>
        <p:sp>
          <p:nvSpPr>
            <p:cNvPr id="51205" name="Rectangle 5">
              <a:extLst>
                <a:ext uri="{FF2B5EF4-FFF2-40B4-BE49-F238E27FC236}">
                  <a16:creationId xmlns:a16="http://schemas.microsoft.com/office/drawing/2014/main" id="{D08E38F6-F201-D74C-08D8-89E361C42E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8" y="800"/>
              <a:ext cx="1496" cy="496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06" name="Rectangle 6">
              <a:extLst>
                <a:ext uri="{FF2B5EF4-FFF2-40B4-BE49-F238E27FC236}">
                  <a16:creationId xmlns:a16="http://schemas.microsoft.com/office/drawing/2014/main" id="{F6C6E5CA-905C-6BD4-C45B-94D0A8B507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520"/>
              <a:ext cx="10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ProgramA</a:t>
              </a:r>
            </a:p>
          </p:txBody>
        </p:sp>
      </p:grpSp>
      <p:grpSp>
        <p:nvGrpSpPr>
          <p:cNvPr id="51210" name="Group 10">
            <a:extLst>
              <a:ext uri="{FF2B5EF4-FFF2-40B4-BE49-F238E27FC236}">
                <a16:creationId xmlns:a16="http://schemas.microsoft.com/office/drawing/2014/main" id="{9E84E9E1-C2B4-F8F3-E05C-0A3771B02887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2755900"/>
            <a:ext cx="2374900" cy="1231900"/>
            <a:chOff x="3936" y="1736"/>
            <a:chExt cx="1496" cy="776"/>
          </a:xfrm>
        </p:grpSpPr>
        <p:sp>
          <p:nvSpPr>
            <p:cNvPr id="51208" name="Rectangle 8">
              <a:extLst>
                <a:ext uri="{FF2B5EF4-FFF2-40B4-BE49-F238E27FC236}">
                  <a16:creationId xmlns:a16="http://schemas.microsoft.com/office/drawing/2014/main" id="{52F047DA-167D-89EA-1C2E-55E4DC4C8B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016"/>
              <a:ext cx="1496" cy="496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/>
            <a:lstStyle/>
            <a:p>
              <a:r>
                <a:rPr lang="en-US" altLang="en-US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01 SharedRec etc</a:t>
              </a:r>
            </a:p>
          </p:txBody>
        </p:sp>
        <p:sp>
          <p:nvSpPr>
            <p:cNvPr id="51209" name="Rectangle 9">
              <a:extLst>
                <a:ext uri="{FF2B5EF4-FFF2-40B4-BE49-F238E27FC236}">
                  <a16:creationId xmlns:a16="http://schemas.microsoft.com/office/drawing/2014/main" id="{7C61FA43-98EF-01CE-AEC1-CBD87EB82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4" y="1736"/>
              <a:ext cx="10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ProgramD</a:t>
              </a:r>
            </a:p>
          </p:txBody>
        </p:sp>
      </p:grpSp>
      <p:grpSp>
        <p:nvGrpSpPr>
          <p:cNvPr id="51213" name="Group 13">
            <a:extLst>
              <a:ext uri="{FF2B5EF4-FFF2-40B4-BE49-F238E27FC236}">
                <a16:creationId xmlns:a16="http://schemas.microsoft.com/office/drawing/2014/main" id="{95FC5A03-62EE-B3B3-730D-ADD41E2BD4FE}"/>
              </a:ext>
            </a:extLst>
          </p:cNvPr>
          <p:cNvGrpSpPr>
            <a:grpSpLocks/>
          </p:cNvGrpSpPr>
          <p:nvPr/>
        </p:nvGrpSpPr>
        <p:grpSpPr bwMode="auto">
          <a:xfrm>
            <a:off x="3251200" y="2755900"/>
            <a:ext cx="2374900" cy="1231900"/>
            <a:chOff x="2048" y="1736"/>
            <a:chExt cx="1496" cy="776"/>
          </a:xfrm>
        </p:grpSpPr>
        <p:sp>
          <p:nvSpPr>
            <p:cNvPr id="51211" name="Rectangle 11">
              <a:extLst>
                <a:ext uri="{FF2B5EF4-FFF2-40B4-BE49-F238E27FC236}">
                  <a16:creationId xmlns:a16="http://schemas.microsoft.com/office/drawing/2014/main" id="{79B5E1EA-C93E-1B31-C16C-098C7015FA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8" y="2016"/>
              <a:ext cx="1496" cy="496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2" name="Rectangle 12">
              <a:extLst>
                <a:ext uri="{FF2B5EF4-FFF2-40B4-BE49-F238E27FC236}">
                  <a16:creationId xmlns:a16="http://schemas.microsoft.com/office/drawing/2014/main" id="{D90EC8E8-C2BD-8BEA-C803-F93FF84BB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736"/>
              <a:ext cx="10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ProgramC</a:t>
              </a:r>
            </a:p>
          </p:txBody>
        </p:sp>
      </p:grpSp>
      <p:grpSp>
        <p:nvGrpSpPr>
          <p:cNvPr id="51216" name="Group 16">
            <a:extLst>
              <a:ext uri="{FF2B5EF4-FFF2-40B4-BE49-F238E27FC236}">
                <a16:creationId xmlns:a16="http://schemas.microsoft.com/office/drawing/2014/main" id="{57308DF0-C909-F581-44F1-F1B831E1DF42}"/>
              </a:ext>
            </a:extLst>
          </p:cNvPr>
          <p:cNvGrpSpPr>
            <a:grpSpLocks/>
          </p:cNvGrpSpPr>
          <p:nvPr/>
        </p:nvGrpSpPr>
        <p:grpSpPr bwMode="auto">
          <a:xfrm>
            <a:off x="317500" y="2755900"/>
            <a:ext cx="2374900" cy="1231900"/>
            <a:chOff x="200" y="1736"/>
            <a:chExt cx="1496" cy="776"/>
          </a:xfrm>
        </p:grpSpPr>
        <p:sp>
          <p:nvSpPr>
            <p:cNvPr id="51214" name="Rectangle 14">
              <a:extLst>
                <a:ext uri="{FF2B5EF4-FFF2-40B4-BE49-F238E27FC236}">
                  <a16:creationId xmlns:a16="http://schemas.microsoft.com/office/drawing/2014/main" id="{96408C1C-FBDE-8364-623B-58B267856C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" y="2016"/>
              <a:ext cx="1496" cy="496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/>
            <a:lstStyle/>
            <a:p>
              <a:r>
                <a:rPr lang="en-US" altLang="en-US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01 SharedRec etc</a:t>
              </a:r>
            </a:p>
          </p:txBody>
        </p:sp>
        <p:sp>
          <p:nvSpPr>
            <p:cNvPr id="51215" name="Rectangle 15">
              <a:extLst>
                <a:ext uri="{FF2B5EF4-FFF2-40B4-BE49-F238E27FC236}">
                  <a16:creationId xmlns:a16="http://schemas.microsoft.com/office/drawing/2014/main" id="{25D405E1-C99D-7C01-211B-D2A20B4E3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" y="1736"/>
              <a:ext cx="10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ProgramB</a:t>
              </a:r>
            </a:p>
          </p:txBody>
        </p:sp>
      </p:grpSp>
      <p:sp>
        <p:nvSpPr>
          <p:cNvPr id="51217" name="Rectangle 17">
            <a:extLst>
              <a:ext uri="{FF2B5EF4-FFF2-40B4-BE49-F238E27FC236}">
                <a16:creationId xmlns:a16="http://schemas.microsoft.com/office/drawing/2014/main" id="{70AAC2F3-018A-12AE-5F71-15DE430AB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351338"/>
            <a:ext cx="1193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SharedRec</a:t>
            </a:r>
          </a:p>
        </p:txBody>
      </p:sp>
      <p:sp>
        <p:nvSpPr>
          <p:cNvPr id="51218" name="Rectangle 18">
            <a:extLst>
              <a:ext uri="{FF2B5EF4-FFF2-40B4-BE49-F238E27FC236}">
                <a16:creationId xmlns:a16="http://schemas.microsoft.com/office/drawing/2014/main" id="{2FC1B62A-420E-B7F1-46C2-079461608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8400" y="4673600"/>
            <a:ext cx="1485900" cy="48260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9" name="Line 19">
            <a:extLst>
              <a:ext uri="{FF2B5EF4-FFF2-40B4-BE49-F238E27FC236}">
                <a16:creationId xmlns:a16="http://schemas.microsoft.com/office/drawing/2014/main" id="{3AE806B1-0C5E-3CC6-FF8F-5C1A839C8A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01800" y="2057400"/>
            <a:ext cx="1587500" cy="78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0" name="Line 20">
            <a:extLst>
              <a:ext uri="{FF2B5EF4-FFF2-40B4-BE49-F238E27FC236}">
                <a16:creationId xmlns:a16="http://schemas.microsoft.com/office/drawing/2014/main" id="{4446D311-496A-4F29-A1F6-EEF311064B8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0574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1" name="Line 21">
            <a:extLst>
              <a:ext uri="{FF2B5EF4-FFF2-40B4-BE49-F238E27FC236}">
                <a16:creationId xmlns:a16="http://schemas.microsoft.com/office/drawing/2014/main" id="{CC834629-881A-1967-C89F-2D2C6887BAE7}"/>
              </a:ext>
            </a:extLst>
          </p:cNvPr>
          <p:cNvSpPr>
            <a:spLocks noChangeShapeType="1"/>
          </p:cNvSpPr>
          <p:nvPr/>
        </p:nvSpPr>
        <p:spPr bwMode="auto">
          <a:xfrm>
            <a:off x="5600700" y="2057400"/>
            <a:ext cx="1828800" cy="78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2" name="Arc 22">
            <a:extLst>
              <a:ext uri="{FF2B5EF4-FFF2-40B4-BE49-F238E27FC236}">
                <a16:creationId xmlns:a16="http://schemas.microsoft.com/office/drawing/2014/main" id="{FC957FAB-C325-177F-47D6-D5F65F612CF8}"/>
              </a:ext>
            </a:extLst>
          </p:cNvPr>
          <p:cNvSpPr>
            <a:spLocks/>
          </p:cNvSpPr>
          <p:nvPr/>
        </p:nvSpPr>
        <p:spPr bwMode="auto">
          <a:xfrm>
            <a:off x="1398588" y="3911600"/>
            <a:ext cx="2400300" cy="10541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3" name="Rectangle 23">
            <a:extLst>
              <a:ext uri="{FF2B5EF4-FFF2-40B4-BE49-F238E27FC236}">
                <a16:creationId xmlns:a16="http://schemas.microsoft.com/office/drawing/2014/main" id="{33C0B197-F3B3-B9B2-9222-337C982E6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408488"/>
            <a:ext cx="609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PUT</a:t>
            </a:r>
          </a:p>
        </p:txBody>
      </p:sp>
      <p:sp>
        <p:nvSpPr>
          <p:cNvPr id="51224" name="Rectangle 24">
            <a:extLst>
              <a:ext uri="{FF2B5EF4-FFF2-40B4-BE49-F238E27FC236}">
                <a16:creationId xmlns:a16="http://schemas.microsoft.com/office/drawing/2014/main" id="{CEA5BBC6-D3EF-69D1-0B7B-92AEE5442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025" y="3575050"/>
            <a:ext cx="1328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Mike12345</a:t>
            </a:r>
          </a:p>
        </p:txBody>
      </p:sp>
      <p:sp>
        <p:nvSpPr>
          <p:cNvPr id="51225" name="Rectangle 25">
            <a:extLst>
              <a:ext uri="{FF2B5EF4-FFF2-40B4-BE49-F238E27FC236}">
                <a16:creationId xmlns:a16="http://schemas.microsoft.com/office/drawing/2014/main" id="{E4A07FE9-77BE-5404-4CAB-3E540E869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6025" y="4743450"/>
            <a:ext cx="1328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Mike12345</a:t>
            </a: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955A7A8C-CB12-E1F2-7A11-2E838A5393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7100" y="158750"/>
            <a:ext cx="4630738" cy="476250"/>
          </a:xfrm>
          <a:noFill/>
          <a:ln/>
        </p:spPr>
        <p:txBody>
          <a:bodyPr/>
          <a:lstStyle/>
          <a:p>
            <a:r>
              <a:rPr lang="en-US" altLang="en-US"/>
              <a:t>The IS EXTERNAL phrase.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021A88BF-5CE1-DFE4-66C6-E27ECD21A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2025" y="5546725"/>
            <a:ext cx="4597400" cy="11684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0" tIns="114300" rIns="381000" bIns="1143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SharedRec IS EXTERNAL.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PartA   PIC X(4).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PartB   PIC 9(5).</a:t>
            </a:r>
          </a:p>
        </p:txBody>
      </p:sp>
      <p:sp useBgFill="1">
        <p:nvSpPr>
          <p:cNvPr id="53252" name="Freeform 4">
            <a:extLst>
              <a:ext uri="{FF2B5EF4-FFF2-40B4-BE49-F238E27FC236}">
                <a16:creationId xmlns:a16="http://schemas.microsoft.com/office/drawing/2014/main" id="{55596B09-61B0-10EC-534C-9162F387323F}"/>
              </a:ext>
            </a:extLst>
          </p:cNvPr>
          <p:cNvSpPr>
            <a:spLocks/>
          </p:cNvSpPr>
          <p:nvPr/>
        </p:nvSpPr>
        <p:spPr bwMode="auto">
          <a:xfrm>
            <a:off x="1346200" y="3505200"/>
            <a:ext cx="5640388" cy="1068388"/>
          </a:xfrm>
          <a:custGeom>
            <a:avLst/>
            <a:gdLst>
              <a:gd name="T0" fmla="*/ 120 w 3553"/>
              <a:gd name="T1" fmla="*/ 168 h 673"/>
              <a:gd name="T2" fmla="*/ 256 w 3553"/>
              <a:gd name="T3" fmla="*/ 104 h 673"/>
              <a:gd name="T4" fmla="*/ 344 w 3553"/>
              <a:gd name="T5" fmla="*/ 128 h 673"/>
              <a:gd name="T6" fmla="*/ 464 w 3553"/>
              <a:gd name="T7" fmla="*/ 120 h 673"/>
              <a:gd name="T8" fmla="*/ 600 w 3553"/>
              <a:gd name="T9" fmla="*/ 104 h 673"/>
              <a:gd name="T10" fmla="*/ 720 w 3553"/>
              <a:gd name="T11" fmla="*/ 48 h 673"/>
              <a:gd name="T12" fmla="*/ 824 w 3553"/>
              <a:gd name="T13" fmla="*/ 104 h 673"/>
              <a:gd name="T14" fmla="*/ 960 w 3553"/>
              <a:gd name="T15" fmla="*/ 104 h 673"/>
              <a:gd name="T16" fmla="*/ 1104 w 3553"/>
              <a:gd name="T17" fmla="*/ 72 h 673"/>
              <a:gd name="T18" fmla="*/ 1232 w 3553"/>
              <a:gd name="T19" fmla="*/ 120 h 673"/>
              <a:gd name="T20" fmla="*/ 1368 w 3553"/>
              <a:gd name="T21" fmla="*/ 168 h 673"/>
              <a:gd name="T22" fmla="*/ 1472 w 3553"/>
              <a:gd name="T23" fmla="*/ 88 h 673"/>
              <a:gd name="T24" fmla="*/ 1608 w 3553"/>
              <a:gd name="T25" fmla="*/ 40 h 673"/>
              <a:gd name="T26" fmla="*/ 1720 w 3553"/>
              <a:gd name="T27" fmla="*/ 120 h 673"/>
              <a:gd name="T28" fmla="*/ 1856 w 3553"/>
              <a:gd name="T29" fmla="*/ 80 h 673"/>
              <a:gd name="T30" fmla="*/ 2008 w 3553"/>
              <a:gd name="T31" fmla="*/ 24 h 673"/>
              <a:gd name="T32" fmla="*/ 2144 w 3553"/>
              <a:gd name="T33" fmla="*/ 8 h 673"/>
              <a:gd name="T34" fmla="*/ 2264 w 3553"/>
              <a:gd name="T35" fmla="*/ 8 h 673"/>
              <a:gd name="T36" fmla="*/ 2400 w 3553"/>
              <a:gd name="T37" fmla="*/ 8 h 673"/>
              <a:gd name="T38" fmla="*/ 2528 w 3553"/>
              <a:gd name="T39" fmla="*/ 32 h 673"/>
              <a:gd name="T40" fmla="*/ 2688 w 3553"/>
              <a:gd name="T41" fmla="*/ 104 h 673"/>
              <a:gd name="T42" fmla="*/ 2816 w 3553"/>
              <a:gd name="T43" fmla="*/ 80 h 673"/>
              <a:gd name="T44" fmla="*/ 2936 w 3553"/>
              <a:gd name="T45" fmla="*/ 24 h 673"/>
              <a:gd name="T46" fmla="*/ 3056 w 3553"/>
              <a:gd name="T47" fmla="*/ 56 h 673"/>
              <a:gd name="T48" fmla="*/ 3184 w 3553"/>
              <a:gd name="T49" fmla="*/ 88 h 673"/>
              <a:gd name="T50" fmla="*/ 3312 w 3553"/>
              <a:gd name="T51" fmla="*/ 72 h 673"/>
              <a:gd name="T52" fmla="*/ 3432 w 3553"/>
              <a:gd name="T53" fmla="*/ 40 h 673"/>
              <a:gd name="T54" fmla="*/ 3552 w 3553"/>
              <a:gd name="T55" fmla="*/ 0 h 673"/>
              <a:gd name="T56" fmla="*/ 3480 w 3553"/>
              <a:gd name="T57" fmla="*/ 616 h 673"/>
              <a:gd name="T58" fmla="*/ 3416 w 3553"/>
              <a:gd name="T59" fmla="*/ 488 h 673"/>
              <a:gd name="T60" fmla="*/ 3344 w 3553"/>
              <a:gd name="T61" fmla="*/ 376 h 673"/>
              <a:gd name="T62" fmla="*/ 3264 w 3553"/>
              <a:gd name="T63" fmla="*/ 256 h 673"/>
              <a:gd name="T64" fmla="*/ 3232 w 3553"/>
              <a:gd name="T65" fmla="*/ 384 h 673"/>
              <a:gd name="T66" fmla="*/ 3160 w 3553"/>
              <a:gd name="T67" fmla="*/ 392 h 673"/>
              <a:gd name="T68" fmla="*/ 3040 w 3553"/>
              <a:gd name="T69" fmla="*/ 264 h 673"/>
              <a:gd name="T70" fmla="*/ 2952 w 3553"/>
              <a:gd name="T71" fmla="*/ 304 h 673"/>
              <a:gd name="T72" fmla="*/ 2840 w 3553"/>
              <a:gd name="T73" fmla="*/ 296 h 673"/>
              <a:gd name="T74" fmla="*/ 2752 w 3553"/>
              <a:gd name="T75" fmla="*/ 248 h 673"/>
              <a:gd name="T76" fmla="*/ 2608 w 3553"/>
              <a:gd name="T77" fmla="*/ 184 h 673"/>
              <a:gd name="T78" fmla="*/ 2512 w 3553"/>
              <a:gd name="T79" fmla="*/ 160 h 673"/>
              <a:gd name="T80" fmla="*/ 2400 w 3553"/>
              <a:gd name="T81" fmla="*/ 152 h 673"/>
              <a:gd name="T82" fmla="*/ 2288 w 3553"/>
              <a:gd name="T83" fmla="*/ 168 h 673"/>
              <a:gd name="T84" fmla="*/ 2144 w 3553"/>
              <a:gd name="T85" fmla="*/ 176 h 673"/>
              <a:gd name="T86" fmla="*/ 2016 w 3553"/>
              <a:gd name="T87" fmla="*/ 248 h 673"/>
              <a:gd name="T88" fmla="*/ 1864 w 3553"/>
              <a:gd name="T89" fmla="*/ 184 h 673"/>
              <a:gd name="T90" fmla="*/ 1736 w 3553"/>
              <a:gd name="T91" fmla="*/ 200 h 673"/>
              <a:gd name="T92" fmla="*/ 1632 w 3553"/>
              <a:gd name="T93" fmla="*/ 240 h 673"/>
              <a:gd name="T94" fmla="*/ 1504 w 3553"/>
              <a:gd name="T95" fmla="*/ 224 h 673"/>
              <a:gd name="T96" fmla="*/ 1376 w 3553"/>
              <a:gd name="T97" fmla="*/ 304 h 673"/>
              <a:gd name="T98" fmla="*/ 1248 w 3553"/>
              <a:gd name="T99" fmla="*/ 312 h 673"/>
              <a:gd name="T100" fmla="*/ 1112 w 3553"/>
              <a:gd name="T101" fmla="*/ 216 h 673"/>
              <a:gd name="T102" fmla="*/ 992 w 3553"/>
              <a:gd name="T103" fmla="*/ 208 h 673"/>
              <a:gd name="T104" fmla="*/ 864 w 3553"/>
              <a:gd name="T105" fmla="*/ 208 h 673"/>
              <a:gd name="T106" fmla="*/ 736 w 3553"/>
              <a:gd name="T107" fmla="*/ 192 h 673"/>
              <a:gd name="T108" fmla="*/ 616 w 3553"/>
              <a:gd name="T109" fmla="*/ 216 h 673"/>
              <a:gd name="T110" fmla="*/ 480 w 3553"/>
              <a:gd name="T111" fmla="*/ 264 h 673"/>
              <a:gd name="T112" fmla="*/ 352 w 3553"/>
              <a:gd name="T113" fmla="*/ 264 h 673"/>
              <a:gd name="T114" fmla="*/ 216 w 3553"/>
              <a:gd name="T115" fmla="*/ 304 h 673"/>
              <a:gd name="T116" fmla="*/ 128 w 3553"/>
              <a:gd name="T117" fmla="*/ 384 h 673"/>
              <a:gd name="T118" fmla="*/ 8 w 3553"/>
              <a:gd name="T119" fmla="*/ 424 h 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553" h="673">
                <a:moveTo>
                  <a:pt x="0" y="160"/>
                </a:moveTo>
                <a:lnTo>
                  <a:pt x="32" y="168"/>
                </a:lnTo>
                <a:lnTo>
                  <a:pt x="56" y="168"/>
                </a:lnTo>
                <a:lnTo>
                  <a:pt x="88" y="168"/>
                </a:lnTo>
                <a:lnTo>
                  <a:pt x="120" y="168"/>
                </a:lnTo>
                <a:lnTo>
                  <a:pt x="144" y="160"/>
                </a:lnTo>
                <a:lnTo>
                  <a:pt x="168" y="136"/>
                </a:lnTo>
                <a:lnTo>
                  <a:pt x="192" y="104"/>
                </a:lnTo>
                <a:lnTo>
                  <a:pt x="208" y="72"/>
                </a:lnTo>
                <a:lnTo>
                  <a:pt x="256" y="104"/>
                </a:lnTo>
                <a:lnTo>
                  <a:pt x="264" y="128"/>
                </a:lnTo>
                <a:lnTo>
                  <a:pt x="288" y="152"/>
                </a:lnTo>
                <a:lnTo>
                  <a:pt x="312" y="160"/>
                </a:lnTo>
                <a:lnTo>
                  <a:pt x="336" y="152"/>
                </a:lnTo>
                <a:lnTo>
                  <a:pt x="344" y="128"/>
                </a:lnTo>
                <a:lnTo>
                  <a:pt x="368" y="128"/>
                </a:lnTo>
                <a:lnTo>
                  <a:pt x="392" y="120"/>
                </a:lnTo>
                <a:lnTo>
                  <a:pt x="416" y="104"/>
                </a:lnTo>
                <a:lnTo>
                  <a:pt x="448" y="96"/>
                </a:lnTo>
                <a:lnTo>
                  <a:pt x="464" y="120"/>
                </a:lnTo>
                <a:lnTo>
                  <a:pt x="488" y="120"/>
                </a:lnTo>
                <a:lnTo>
                  <a:pt x="512" y="112"/>
                </a:lnTo>
                <a:lnTo>
                  <a:pt x="536" y="104"/>
                </a:lnTo>
                <a:lnTo>
                  <a:pt x="560" y="120"/>
                </a:lnTo>
                <a:lnTo>
                  <a:pt x="600" y="104"/>
                </a:lnTo>
                <a:lnTo>
                  <a:pt x="632" y="96"/>
                </a:lnTo>
                <a:lnTo>
                  <a:pt x="656" y="88"/>
                </a:lnTo>
                <a:lnTo>
                  <a:pt x="672" y="64"/>
                </a:lnTo>
                <a:lnTo>
                  <a:pt x="696" y="56"/>
                </a:lnTo>
                <a:lnTo>
                  <a:pt x="720" y="48"/>
                </a:lnTo>
                <a:lnTo>
                  <a:pt x="744" y="40"/>
                </a:lnTo>
                <a:lnTo>
                  <a:pt x="768" y="56"/>
                </a:lnTo>
                <a:lnTo>
                  <a:pt x="792" y="72"/>
                </a:lnTo>
                <a:lnTo>
                  <a:pt x="800" y="96"/>
                </a:lnTo>
                <a:lnTo>
                  <a:pt x="824" y="104"/>
                </a:lnTo>
                <a:lnTo>
                  <a:pt x="848" y="128"/>
                </a:lnTo>
                <a:lnTo>
                  <a:pt x="872" y="144"/>
                </a:lnTo>
                <a:lnTo>
                  <a:pt x="896" y="152"/>
                </a:lnTo>
                <a:lnTo>
                  <a:pt x="928" y="128"/>
                </a:lnTo>
                <a:lnTo>
                  <a:pt x="960" y="104"/>
                </a:lnTo>
                <a:lnTo>
                  <a:pt x="984" y="88"/>
                </a:lnTo>
                <a:lnTo>
                  <a:pt x="1024" y="88"/>
                </a:lnTo>
                <a:lnTo>
                  <a:pt x="1056" y="72"/>
                </a:lnTo>
                <a:lnTo>
                  <a:pt x="1080" y="72"/>
                </a:lnTo>
                <a:lnTo>
                  <a:pt x="1104" y="72"/>
                </a:lnTo>
                <a:lnTo>
                  <a:pt x="1136" y="88"/>
                </a:lnTo>
                <a:lnTo>
                  <a:pt x="1160" y="80"/>
                </a:lnTo>
                <a:lnTo>
                  <a:pt x="1184" y="104"/>
                </a:lnTo>
                <a:lnTo>
                  <a:pt x="1208" y="120"/>
                </a:lnTo>
                <a:lnTo>
                  <a:pt x="1232" y="120"/>
                </a:lnTo>
                <a:lnTo>
                  <a:pt x="1256" y="136"/>
                </a:lnTo>
                <a:lnTo>
                  <a:pt x="1280" y="144"/>
                </a:lnTo>
                <a:lnTo>
                  <a:pt x="1312" y="152"/>
                </a:lnTo>
                <a:lnTo>
                  <a:pt x="1336" y="160"/>
                </a:lnTo>
                <a:lnTo>
                  <a:pt x="1368" y="168"/>
                </a:lnTo>
                <a:lnTo>
                  <a:pt x="1392" y="160"/>
                </a:lnTo>
                <a:lnTo>
                  <a:pt x="1416" y="144"/>
                </a:lnTo>
                <a:lnTo>
                  <a:pt x="1440" y="128"/>
                </a:lnTo>
                <a:lnTo>
                  <a:pt x="1448" y="104"/>
                </a:lnTo>
                <a:lnTo>
                  <a:pt x="1472" y="88"/>
                </a:lnTo>
                <a:lnTo>
                  <a:pt x="1504" y="72"/>
                </a:lnTo>
                <a:lnTo>
                  <a:pt x="1536" y="64"/>
                </a:lnTo>
                <a:lnTo>
                  <a:pt x="1560" y="56"/>
                </a:lnTo>
                <a:lnTo>
                  <a:pt x="1584" y="48"/>
                </a:lnTo>
                <a:lnTo>
                  <a:pt x="1608" y="40"/>
                </a:lnTo>
                <a:lnTo>
                  <a:pt x="1632" y="40"/>
                </a:lnTo>
                <a:lnTo>
                  <a:pt x="1648" y="64"/>
                </a:lnTo>
                <a:lnTo>
                  <a:pt x="1664" y="88"/>
                </a:lnTo>
                <a:lnTo>
                  <a:pt x="1696" y="104"/>
                </a:lnTo>
                <a:lnTo>
                  <a:pt x="1720" y="120"/>
                </a:lnTo>
                <a:lnTo>
                  <a:pt x="1752" y="104"/>
                </a:lnTo>
                <a:lnTo>
                  <a:pt x="1776" y="104"/>
                </a:lnTo>
                <a:lnTo>
                  <a:pt x="1800" y="96"/>
                </a:lnTo>
                <a:lnTo>
                  <a:pt x="1824" y="96"/>
                </a:lnTo>
                <a:lnTo>
                  <a:pt x="1856" y="80"/>
                </a:lnTo>
                <a:lnTo>
                  <a:pt x="1880" y="72"/>
                </a:lnTo>
                <a:lnTo>
                  <a:pt x="1904" y="56"/>
                </a:lnTo>
                <a:lnTo>
                  <a:pt x="1944" y="56"/>
                </a:lnTo>
                <a:lnTo>
                  <a:pt x="1976" y="40"/>
                </a:lnTo>
                <a:lnTo>
                  <a:pt x="2008" y="24"/>
                </a:lnTo>
                <a:lnTo>
                  <a:pt x="2032" y="8"/>
                </a:lnTo>
                <a:lnTo>
                  <a:pt x="2064" y="24"/>
                </a:lnTo>
                <a:lnTo>
                  <a:pt x="2088" y="40"/>
                </a:lnTo>
                <a:lnTo>
                  <a:pt x="2112" y="24"/>
                </a:lnTo>
                <a:lnTo>
                  <a:pt x="2144" y="8"/>
                </a:lnTo>
                <a:lnTo>
                  <a:pt x="2168" y="16"/>
                </a:lnTo>
                <a:lnTo>
                  <a:pt x="2200" y="32"/>
                </a:lnTo>
                <a:lnTo>
                  <a:pt x="2224" y="32"/>
                </a:lnTo>
                <a:lnTo>
                  <a:pt x="2240" y="8"/>
                </a:lnTo>
                <a:lnTo>
                  <a:pt x="2264" y="8"/>
                </a:lnTo>
                <a:lnTo>
                  <a:pt x="2288" y="8"/>
                </a:lnTo>
                <a:lnTo>
                  <a:pt x="2312" y="8"/>
                </a:lnTo>
                <a:lnTo>
                  <a:pt x="2336" y="8"/>
                </a:lnTo>
                <a:lnTo>
                  <a:pt x="2360" y="0"/>
                </a:lnTo>
                <a:lnTo>
                  <a:pt x="2400" y="8"/>
                </a:lnTo>
                <a:lnTo>
                  <a:pt x="2424" y="8"/>
                </a:lnTo>
                <a:lnTo>
                  <a:pt x="2456" y="24"/>
                </a:lnTo>
                <a:lnTo>
                  <a:pt x="2480" y="24"/>
                </a:lnTo>
                <a:lnTo>
                  <a:pt x="2504" y="24"/>
                </a:lnTo>
                <a:lnTo>
                  <a:pt x="2528" y="32"/>
                </a:lnTo>
                <a:lnTo>
                  <a:pt x="2560" y="40"/>
                </a:lnTo>
                <a:lnTo>
                  <a:pt x="2584" y="40"/>
                </a:lnTo>
                <a:lnTo>
                  <a:pt x="2608" y="48"/>
                </a:lnTo>
                <a:lnTo>
                  <a:pt x="2648" y="72"/>
                </a:lnTo>
                <a:lnTo>
                  <a:pt x="2688" y="104"/>
                </a:lnTo>
                <a:lnTo>
                  <a:pt x="2712" y="104"/>
                </a:lnTo>
                <a:lnTo>
                  <a:pt x="2736" y="104"/>
                </a:lnTo>
                <a:lnTo>
                  <a:pt x="2760" y="96"/>
                </a:lnTo>
                <a:lnTo>
                  <a:pt x="2784" y="88"/>
                </a:lnTo>
                <a:lnTo>
                  <a:pt x="2816" y="80"/>
                </a:lnTo>
                <a:lnTo>
                  <a:pt x="2840" y="72"/>
                </a:lnTo>
                <a:lnTo>
                  <a:pt x="2856" y="48"/>
                </a:lnTo>
                <a:lnTo>
                  <a:pt x="2880" y="40"/>
                </a:lnTo>
                <a:lnTo>
                  <a:pt x="2904" y="24"/>
                </a:lnTo>
                <a:lnTo>
                  <a:pt x="2936" y="24"/>
                </a:lnTo>
                <a:lnTo>
                  <a:pt x="2968" y="56"/>
                </a:lnTo>
                <a:lnTo>
                  <a:pt x="2976" y="88"/>
                </a:lnTo>
                <a:lnTo>
                  <a:pt x="3008" y="64"/>
                </a:lnTo>
                <a:lnTo>
                  <a:pt x="3032" y="56"/>
                </a:lnTo>
                <a:lnTo>
                  <a:pt x="3056" y="56"/>
                </a:lnTo>
                <a:lnTo>
                  <a:pt x="3080" y="64"/>
                </a:lnTo>
                <a:lnTo>
                  <a:pt x="3104" y="56"/>
                </a:lnTo>
                <a:lnTo>
                  <a:pt x="3128" y="48"/>
                </a:lnTo>
                <a:lnTo>
                  <a:pt x="3160" y="72"/>
                </a:lnTo>
                <a:lnTo>
                  <a:pt x="3184" y="88"/>
                </a:lnTo>
                <a:lnTo>
                  <a:pt x="3208" y="72"/>
                </a:lnTo>
                <a:lnTo>
                  <a:pt x="3232" y="72"/>
                </a:lnTo>
                <a:lnTo>
                  <a:pt x="3256" y="96"/>
                </a:lnTo>
                <a:lnTo>
                  <a:pt x="3280" y="72"/>
                </a:lnTo>
                <a:lnTo>
                  <a:pt x="3312" y="72"/>
                </a:lnTo>
                <a:lnTo>
                  <a:pt x="3336" y="88"/>
                </a:lnTo>
                <a:lnTo>
                  <a:pt x="3360" y="88"/>
                </a:lnTo>
                <a:lnTo>
                  <a:pt x="3384" y="64"/>
                </a:lnTo>
                <a:lnTo>
                  <a:pt x="3408" y="48"/>
                </a:lnTo>
                <a:lnTo>
                  <a:pt x="3432" y="40"/>
                </a:lnTo>
                <a:lnTo>
                  <a:pt x="3456" y="48"/>
                </a:lnTo>
                <a:lnTo>
                  <a:pt x="3480" y="40"/>
                </a:lnTo>
                <a:lnTo>
                  <a:pt x="3504" y="24"/>
                </a:lnTo>
                <a:lnTo>
                  <a:pt x="3528" y="8"/>
                </a:lnTo>
                <a:lnTo>
                  <a:pt x="3552" y="0"/>
                </a:lnTo>
                <a:lnTo>
                  <a:pt x="3552" y="672"/>
                </a:lnTo>
                <a:lnTo>
                  <a:pt x="3552" y="672"/>
                </a:lnTo>
                <a:lnTo>
                  <a:pt x="3528" y="664"/>
                </a:lnTo>
                <a:lnTo>
                  <a:pt x="3504" y="640"/>
                </a:lnTo>
                <a:lnTo>
                  <a:pt x="3480" y="616"/>
                </a:lnTo>
                <a:lnTo>
                  <a:pt x="3464" y="592"/>
                </a:lnTo>
                <a:lnTo>
                  <a:pt x="3456" y="568"/>
                </a:lnTo>
                <a:lnTo>
                  <a:pt x="3448" y="544"/>
                </a:lnTo>
                <a:lnTo>
                  <a:pt x="3424" y="512"/>
                </a:lnTo>
                <a:lnTo>
                  <a:pt x="3416" y="488"/>
                </a:lnTo>
                <a:lnTo>
                  <a:pt x="3392" y="472"/>
                </a:lnTo>
                <a:lnTo>
                  <a:pt x="3392" y="448"/>
                </a:lnTo>
                <a:lnTo>
                  <a:pt x="3376" y="424"/>
                </a:lnTo>
                <a:lnTo>
                  <a:pt x="3360" y="400"/>
                </a:lnTo>
                <a:lnTo>
                  <a:pt x="3344" y="376"/>
                </a:lnTo>
                <a:lnTo>
                  <a:pt x="3320" y="352"/>
                </a:lnTo>
                <a:lnTo>
                  <a:pt x="3296" y="328"/>
                </a:lnTo>
                <a:lnTo>
                  <a:pt x="3296" y="304"/>
                </a:lnTo>
                <a:lnTo>
                  <a:pt x="3280" y="280"/>
                </a:lnTo>
                <a:lnTo>
                  <a:pt x="3264" y="256"/>
                </a:lnTo>
                <a:lnTo>
                  <a:pt x="3256" y="280"/>
                </a:lnTo>
                <a:lnTo>
                  <a:pt x="3240" y="312"/>
                </a:lnTo>
                <a:lnTo>
                  <a:pt x="3232" y="336"/>
                </a:lnTo>
                <a:lnTo>
                  <a:pt x="3232" y="360"/>
                </a:lnTo>
                <a:lnTo>
                  <a:pt x="3232" y="384"/>
                </a:lnTo>
                <a:lnTo>
                  <a:pt x="3232" y="408"/>
                </a:lnTo>
                <a:lnTo>
                  <a:pt x="3224" y="432"/>
                </a:lnTo>
                <a:lnTo>
                  <a:pt x="3216" y="456"/>
                </a:lnTo>
                <a:lnTo>
                  <a:pt x="3184" y="424"/>
                </a:lnTo>
                <a:lnTo>
                  <a:pt x="3160" y="392"/>
                </a:lnTo>
                <a:lnTo>
                  <a:pt x="3136" y="360"/>
                </a:lnTo>
                <a:lnTo>
                  <a:pt x="3104" y="336"/>
                </a:lnTo>
                <a:lnTo>
                  <a:pt x="3080" y="312"/>
                </a:lnTo>
                <a:lnTo>
                  <a:pt x="3056" y="288"/>
                </a:lnTo>
                <a:lnTo>
                  <a:pt x="3040" y="264"/>
                </a:lnTo>
                <a:lnTo>
                  <a:pt x="3016" y="248"/>
                </a:lnTo>
                <a:lnTo>
                  <a:pt x="3000" y="224"/>
                </a:lnTo>
                <a:lnTo>
                  <a:pt x="2976" y="248"/>
                </a:lnTo>
                <a:lnTo>
                  <a:pt x="2968" y="280"/>
                </a:lnTo>
                <a:lnTo>
                  <a:pt x="2952" y="304"/>
                </a:lnTo>
                <a:lnTo>
                  <a:pt x="2928" y="304"/>
                </a:lnTo>
                <a:lnTo>
                  <a:pt x="2896" y="280"/>
                </a:lnTo>
                <a:lnTo>
                  <a:pt x="2872" y="280"/>
                </a:lnTo>
                <a:lnTo>
                  <a:pt x="2848" y="264"/>
                </a:lnTo>
                <a:lnTo>
                  <a:pt x="2840" y="296"/>
                </a:lnTo>
                <a:lnTo>
                  <a:pt x="2816" y="328"/>
                </a:lnTo>
                <a:lnTo>
                  <a:pt x="2808" y="304"/>
                </a:lnTo>
                <a:lnTo>
                  <a:pt x="2792" y="280"/>
                </a:lnTo>
                <a:lnTo>
                  <a:pt x="2776" y="256"/>
                </a:lnTo>
                <a:lnTo>
                  <a:pt x="2752" y="248"/>
                </a:lnTo>
                <a:lnTo>
                  <a:pt x="2720" y="232"/>
                </a:lnTo>
                <a:lnTo>
                  <a:pt x="2688" y="224"/>
                </a:lnTo>
                <a:lnTo>
                  <a:pt x="2664" y="216"/>
                </a:lnTo>
                <a:lnTo>
                  <a:pt x="2640" y="200"/>
                </a:lnTo>
                <a:lnTo>
                  <a:pt x="2608" y="184"/>
                </a:lnTo>
                <a:lnTo>
                  <a:pt x="2592" y="160"/>
                </a:lnTo>
                <a:lnTo>
                  <a:pt x="2568" y="160"/>
                </a:lnTo>
                <a:lnTo>
                  <a:pt x="2544" y="168"/>
                </a:lnTo>
                <a:lnTo>
                  <a:pt x="2520" y="184"/>
                </a:lnTo>
                <a:lnTo>
                  <a:pt x="2512" y="160"/>
                </a:lnTo>
                <a:lnTo>
                  <a:pt x="2496" y="136"/>
                </a:lnTo>
                <a:lnTo>
                  <a:pt x="2472" y="120"/>
                </a:lnTo>
                <a:lnTo>
                  <a:pt x="2448" y="104"/>
                </a:lnTo>
                <a:lnTo>
                  <a:pt x="2416" y="128"/>
                </a:lnTo>
                <a:lnTo>
                  <a:pt x="2400" y="152"/>
                </a:lnTo>
                <a:lnTo>
                  <a:pt x="2384" y="176"/>
                </a:lnTo>
                <a:lnTo>
                  <a:pt x="2360" y="192"/>
                </a:lnTo>
                <a:lnTo>
                  <a:pt x="2336" y="184"/>
                </a:lnTo>
                <a:lnTo>
                  <a:pt x="2312" y="168"/>
                </a:lnTo>
                <a:lnTo>
                  <a:pt x="2288" y="168"/>
                </a:lnTo>
                <a:lnTo>
                  <a:pt x="2272" y="192"/>
                </a:lnTo>
                <a:lnTo>
                  <a:pt x="2248" y="184"/>
                </a:lnTo>
                <a:lnTo>
                  <a:pt x="2208" y="160"/>
                </a:lnTo>
                <a:lnTo>
                  <a:pt x="2176" y="160"/>
                </a:lnTo>
                <a:lnTo>
                  <a:pt x="2144" y="176"/>
                </a:lnTo>
                <a:lnTo>
                  <a:pt x="2112" y="200"/>
                </a:lnTo>
                <a:lnTo>
                  <a:pt x="2088" y="208"/>
                </a:lnTo>
                <a:lnTo>
                  <a:pt x="2064" y="224"/>
                </a:lnTo>
                <a:lnTo>
                  <a:pt x="2040" y="232"/>
                </a:lnTo>
                <a:lnTo>
                  <a:pt x="2016" y="248"/>
                </a:lnTo>
                <a:lnTo>
                  <a:pt x="1984" y="264"/>
                </a:lnTo>
                <a:lnTo>
                  <a:pt x="1952" y="248"/>
                </a:lnTo>
                <a:lnTo>
                  <a:pt x="1920" y="224"/>
                </a:lnTo>
                <a:lnTo>
                  <a:pt x="1888" y="208"/>
                </a:lnTo>
                <a:lnTo>
                  <a:pt x="1864" y="184"/>
                </a:lnTo>
                <a:lnTo>
                  <a:pt x="1840" y="168"/>
                </a:lnTo>
                <a:lnTo>
                  <a:pt x="1824" y="200"/>
                </a:lnTo>
                <a:lnTo>
                  <a:pt x="1800" y="216"/>
                </a:lnTo>
                <a:lnTo>
                  <a:pt x="1760" y="208"/>
                </a:lnTo>
                <a:lnTo>
                  <a:pt x="1736" y="200"/>
                </a:lnTo>
                <a:lnTo>
                  <a:pt x="1712" y="216"/>
                </a:lnTo>
                <a:lnTo>
                  <a:pt x="1688" y="200"/>
                </a:lnTo>
                <a:lnTo>
                  <a:pt x="1672" y="224"/>
                </a:lnTo>
                <a:lnTo>
                  <a:pt x="1656" y="248"/>
                </a:lnTo>
                <a:lnTo>
                  <a:pt x="1632" y="240"/>
                </a:lnTo>
                <a:lnTo>
                  <a:pt x="1608" y="256"/>
                </a:lnTo>
                <a:lnTo>
                  <a:pt x="1568" y="248"/>
                </a:lnTo>
                <a:lnTo>
                  <a:pt x="1560" y="224"/>
                </a:lnTo>
                <a:lnTo>
                  <a:pt x="1536" y="200"/>
                </a:lnTo>
                <a:lnTo>
                  <a:pt x="1504" y="224"/>
                </a:lnTo>
                <a:lnTo>
                  <a:pt x="1480" y="248"/>
                </a:lnTo>
                <a:lnTo>
                  <a:pt x="1448" y="272"/>
                </a:lnTo>
                <a:lnTo>
                  <a:pt x="1424" y="288"/>
                </a:lnTo>
                <a:lnTo>
                  <a:pt x="1400" y="296"/>
                </a:lnTo>
                <a:lnTo>
                  <a:pt x="1376" y="304"/>
                </a:lnTo>
                <a:lnTo>
                  <a:pt x="1352" y="312"/>
                </a:lnTo>
                <a:lnTo>
                  <a:pt x="1328" y="312"/>
                </a:lnTo>
                <a:lnTo>
                  <a:pt x="1304" y="328"/>
                </a:lnTo>
                <a:lnTo>
                  <a:pt x="1280" y="320"/>
                </a:lnTo>
                <a:lnTo>
                  <a:pt x="1248" y="312"/>
                </a:lnTo>
                <a:lnTo>
                  <a:pt x="1224" y="296"/>
                </a:lnTo>
                <a:lnTo>
                  <a:pt x="1200" y="288"/>
                </a:lnTo>
                <a:lnTo>
                  <a:pt x="1168" y="264"/>
                </a:lnTo>
                <a:lnTo>
                  <a:pt x="1144" y="248"/>
                </a:lnTo>
                <a:lnTo>
                  <a:pt x="1112" y="216"/>
                </a:lnTo>
                <a:lnTo>
                  <a:pt x="1088" y="200"/>
                </a:lnTo>
                <a:lnTo>
                  <a:pt x="1064" y="192"/>
                </a:lnTo>
                <a:lnTo>
                  <a:pt x="1040" y="184"/>
                </a:lnTo>
                <a:lnTo>
                  <a:pt x="1016" y="192"/>
                </a:lnTo>
                <a:lnTo>
                  <a:pt x="992" y="208"/>
                </a:lnTo>
                <a:lnTo>
                  <a:pt x="984" y="232"/>
                </a:lnTo>
                <a:lnTo>
                  <a:pt x="960" y="240"/>
                </a:lnTo>
                <a:lnTo>
                  <a:pt x="928" y="232"/>
                </a:lnTo>
                <a:lnTo>
                  <a:pt x="896" y="224"/>
                </a:lnTo>
                <a:lnTo>
                  <a:pt x="864" y="208"/>
                </a:lnTo>
                <a:lnTo>
                  <a:pt x="832" y="192"/>
                </a:lnTo>
                <a:lnTo>
                  <a:pt x="800" y="192"/>
                </a:lnTo>
                <a:lnTo>
                  <a:pt x="776" y="168"/>
                </a:lnTo>
                <a:lnTo>
                  <a:pt x="752" y="168"/>
                </a:lnTo>
                <a:lnTo>
                  <a:pt x="736" y="192"/>
                </a:lnTo>
                <a:lnTo>
                  <a:pt x="720" y="216"/>
                </a:lnTo>
                <a:lnTo>
                  <a:pt x="696" y="224"/>
                </a:lnTo>
                <a:lnTo>
                  <a:pt x="672" y="224"/>
                </a:lnTo>
                <a:lnTo>
                  <a:pt x="640" y="216"/>
                </a:lnTo>
                <a:lnTo>
                  <a:pt x="616" y="216"/>
                </a:lnTo>
                <a:lnTo>
                  <a:pt x="592" y="224"/>
                </a:lnTo>
                <a:lnTo>
                  <a:pt x="568" y="248"/>
                </a:lnTo>
                <a:lnTo>
                  <a:pt x="544" y="248"/>
                </a:lnTo>
                <a:lnTo>
                  <a:pt x="512" y="256"/>
                </a:lnTo>
                <a:lnTo>
                  <a:pt x="480" y="264"/>
                </a:lnTo>
                <a:lnTo>
                  <a:pt x="456" y="248"/>
                </a:lnTo>
                <a:lnTo>
                  <a:pt x="432" y="248"/>
                </a:lnTo>
                <a:lnTo>
                  <a:pt x="408" y="264"/>
                </a:lnTo>
                <a:lnTo>
                  <a:pt x="384" y="264"/>
                </a:lnTo>
                <a:lnTo>
                  <a:pt x="352" y="264"/>
                </a:lnTo>
                <a:lnTo>
                  <a:pt x="320" y="280"/>
                </a:lnTo>
                <a:lnTo>
                  <a:pt x="296" y="288"/>
                </a:lnTo>
                <a:lnTo>
                  <a:pt x="264" y="280"/>
                </a:lnTo>
                <a:lnTo>
                  <a:pt x="240" y="296"/>
                </a:lnTo>
                <a:lnTo>
                  <a:pt x="216" y="304"/>
                </a:lnTo>
                <a:lnTo>
                  <a:pt x="192" y="320"/>
                </a:lnTo>
                <a:lnTo>
                  <a:pt x="184" y="344"/>
                </a:lnTo>
                <a:lnTo>
                  <a:pt x="160" y="352"/>
                </a:lnTo>
                <a:lnTo>
                  <a:pt x="152" y="376"/>
                </a:lnTo>
                <a:lnTo>
                  <a:pt x="128" y="384"/>
                </a:lnTo>
                <a:lnTo>
                  <a:pt x="104" y="384"/>
                </a:lnTo>
                <a:lnTo>
                  <a:pt x="80" y="392"/>
                </a:lnTo>
                <a:lnTo>
                  <a:pt x="56" y="400"/>
                </a:lnTo>
                <a:lnTo>
                  <a:pt x="32" y="408"/>
                </a:lnTo>
                <a:lnTo>
                  <a:pt x="8" y="424"/>
                </a:lnTo>
                <a:lnTo>
                  <a:pt x="0" y="16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3255" name="Group 7">
            <a:extLst>
              <a:ext uri="{FF2B5EF4-FFF2-40B4-BE49-F238E27FC236}">
                <a16:creationId xmlns:a16="http://schemas.microsoft.com/office/drawing/2014/main" id="{F014BA59-A1C2-1886-BA53-9A9B78F833B4}"/>
              </a:ext>
            </a:extLst>
          </p:cNvPr>
          <p:cNvGrpSpPr>
            <a:grpSpLocks/>
          </p:cNvGrpSpPr>
          <p:nvPr/>
        </p:nvGrpSpPr>
        <p:grpSpPr bwMode="auto">
          <a:xfrm>
            <a:off x="3251200" y="825500"/>
            <a:ext cx="2374900" cy="1231900"/>
            <a:chOff x="2048" y="520"/>
            <a:chExt cx="1496" cy="776"/>
          </a:xfrm>
        </p:grpSpPr>
        <p:sp>
          <p:nvSpPr>
            <p:cNvPr id="53253" name="Rectangle 5">
              <a:extLst>
                <a:ext uri="{FF2B5EF4-FFF2-40B4-BE49-F238E27FC236}">
                  <a16:creationId xmlns:a16="http://schemas.microsoft.com/office/drawing/2014/main" id="{B55C4632-5ABA-A12B-CC45-8EE6F02F8F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8" y="800"/>
              <a:ext cx="1496" cy="496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54" name="Rectangle 6">
              <a:extLst>
                <a:ext uri="{FF2B5EF4-FFF2-40B4-BE49-F238E27FC236}">
                  <a16:creationId xmlns:a16="http://schemas.microsoft.com/office/drawing/2014/main" id="{26DDA037-4FE2-B543-5D40-73F01A7325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520"/>
              <a:ext cx="10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ProgramA</a:t>
              </a:r>
            </a:p>
          </p:txBody>
        </p:sp>
      </p:grpSp>
      <p:grpSp>
        <p:nvGrpSpPr>
          <p:cNvPr id="53258" name="Group 10">
            <a:extLst>
              <a:ext uri="{FF2B5EF4-FFF2-40B4-BE49-F238E27FC236}">
                <a16:creationId xmlns:a16="http://schemas.microsoft.com/office/drawing/2014/main" id="{CB904F3A-4673-A092-FEED-369DBAF99ED4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2755900"/>
            <a:ext cx="2374900" cy="1231900"/>
            <a:chOff x="3936" y="1736"/>
            <a:chExt cx="1496" cy="776"/>
          </a:xfrm>
        </p:grpSpPr>
        <p:sp>
          <p:nvSpPr>
            <p:cNvPr id="53256" name="Rectangle 8">
              <a:extLst>
                <a:ext uri="{FF2B5EF4-FFF2-40B4-BE49-F238E27FC236}">
                  <a16:creationId xmlns:a16="http://schemas.microsoft.com/office/drawing/2014/main" id="{F561EDF4-8A58-A7D9-0F98-4FC4E8272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016"/>
              <a:ext cx="1496" cy="496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/>
            <a:lstStyle/>
            <a:p>
              <a:r>
                <a:rPr lang="en-US" altLang="en-US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01 SharedRec etc</a:t>
              </a:r>
            </a:p>
          </p:txBody>
        </p:sp>
        <p:sp>
          <p:nvSpPr>
            <p:cNvPr id="53257" name="Rectangle 9">
              <a:extLst>
                <a:ext uri="{FF2B5EF4-FFF2-40B4-BE49-F238E27FC236}">
                  <a16:creationId xmlns:a16="http://schemas.microsoft.com/office/drawing/2014/main" id="{C214D7AC-C7E0-6CC7-C0F0-5D708676C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4" y="1736"/>
              <a:ext cx="10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ProgramD</a:t>
              </a:r>
            </a:p>
          </p:txBody>
        </p:sp>
      </p:grpSp>
      <p:grpSp>
        <p:nvGrpSpPr>
          <p:cNvPr id="53261" name="Group 13">
            <a:extLst>
              <a:ext uri="{FF2B5EF4-FFF2-40B4-BE49-F238E27FC236}">
                <a16:creationId xmlns:a16="http://schemas.microsoft.com/office/drawing/2014/main" id="{CD4CD453-7E52-9B99-AE66-9CECABA88338}"/>
              </a:ext>
            </a:extLst>
          </p:cNvPr>
          <p:cNvGrpSpPr>
            <a:grpSpLocks/>
          </p:cNvGrpSpPr>
          <p:nvPr/>
        </p:nvGrpSpPr>
        <p:grpSpPr bwMode="auto">
          <a:xfrm>
            <a:off x="3251200" y="2755900"/>
            <a:ext cx="2374900" cy="1231900"/>
            <a:chOff x="2048" y="1736"/>
            <a:chExt cx="1496" cy="776"/>
          </a:xfrm>
        </p:grpSpPr>
        <p:sp>
          <p:nvSpPr>
            <p:cNvPr id="53259" name="Rectangle 11">
              <a:extLst>
                <a:ext uri="{FF2B5EF4-FFF2-40B4-BE49-F238E27FC236}">
                  <a16:creationId xmlns:a16="http://schemas.microsoft.com/office/drawing/2014/main" id="{E2F13392-1B80-E272-4B2D-C99B9BB20D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8" y="2016"/>
              <a:ext cx="1496" cy="496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0" name="Rectangle 12">
              <a:extLst>
                <a:ext uri="{FF2B5EF4-FFF2-40B4-BE49-F238E27FC236}">
                  <a16:creationId xmlns:a16="http://schemas.microsoft.com/office/drawing/2014/main" id="{5FB0E4C8-66FA-7095-EAB4-C6100353A2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736"/>
              <a:ext cx="10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ProgramC</a:t>
              </a:r>
            </a:p>
          </p:txBody>
        </p:sp>
      </p:grpSp>
      <p:grpSp>
        <p:nvGrpSpPr>
          <p:cNvPr id="53264" name="Group 16">
            <a:extLst>
              <a:ext uri="{FF2B5EF4-FFF2-40B4-BE49-F238E27FC236}">
                <a16:creationId xmlns:a16="http://schemas.microsoft.com/office/drawing/2014/main" id="{3A188D71-3740-4913-C52E-1AB0D11130C3}"/>
              </a:ext>
            </a:extLst>
          </p:cNvPr>
          <p:cNvGrpSpPr>
            <a:grpSpLocks/>
          </p:cNvGrpSpPr>
          <p:nvPr/>
        </p:nvGrpSpPr>
        <p:grpSpPr bwMode="auto">
          <a:xfrm>
            <a:off x="317500" y="2755900"/>
            <a:ext cx="2374900" cy="1231900"/>
            <a:chOff x="200" y="1736"/>
            <a:chExt cx="1496" cy="776"/>
          </a:xfrm>
        </p:grpSpPr>
        <p:sp>
          <p:nvSpPr>
            <p:cNvPr id="53262" name="Rectangle 14">
              <a:extLst>
                <a:ext uri="{FF2B5EF4-FFF2-40B4-BE49-F238E27FC236}">
                  <a16:creationId xmlns:a16="http://schemas.microsoft.com/office/drawing/2014/main" id="{53D5A5D7-FB3B-6573-CDB1-F67126BADC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" y="2016"/>
              <a:ext cx="1496" cy="496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/>
            <a:lstStyle/>
            <a:p>
              <a:r>
                <a:rPr lang="en-US" altLang="en-US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01 SharedRec etc</a:t>
              </a:r>
            </a:p>
          </p:txBody>
        </p:sp>
        <p:sp>
          <p:nvSpPr>
            <p:cNvPr id="53263" name="Rectangle 15">
              <a:extLst>
                <a:ext uri="{FF2B5EF4-FFF2-40B4-BE49-F238E27FC236}">
                  <a16:creationId xmlns:a16="http://schemas.microsoft.com/office/drawing/2014/main" id="{DD0E6BD9-9C93-80F8-2985-964EC80B3E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" y="1736"/>
              <a:ext cx="10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2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ProgramB</a:t>
              </a:r>
            </a:p>
          </p:txBody>
        </p:sp>
      </p:grpSp>
      <p:sp>
        <p:nvSpPr>
          <p:cNvPr id="53265" name="Rectangle 17">
            <a:extLst>
              <a:ext uri="{FF2B5EF4-FFF2-40B4-BE49-F238E27FC236}">
                <a16:creationId xmlns:a16="http://schemas.microsoft.com/office/drawing/2014/main" id="{9A0E68DB-66C9-7980-4627-F96C7E024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351338"/>
            <a:ext cx="1193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SharedRec</a:t>
            </a:r>
          </a:p>
        </p:txBody>
      </p:sp>
      <p:sp>
        <p:nvSpPr>
          <p:cNvPr id="53266" name="Rectangle 18">
            <a:extLst>
              <a:ext uri="{FF2B5EF4-FFF2-40B4-BE49-F238E27FC236}">
                <a16:creationId xmlns:a16="http://schemas.microsoft.com/office/drawing/2014/main" id="{480D7FB6-87C1-5672-DCD1-085C1B69C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8400" y="4673600"/>
            <a:ext cx="1485900" cy="48260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Line 19">
            <a:extLst>
              <a:ext uri="{FF2B5EF4-FFF2-40B4-BE49-F238E27FC236}">
                <a16:creationId xmlns:a16="http://schemas.microsoft.com/office/drawing/2014/main" id="{3E876922-9786-40E1-B18B-A6D0C83A4D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01800" y="2057400"/>
            <a:ext cx="1587500" cy="78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8" name="Line 20">
            <a:extLst>
              <a:ext uri="{FF2B5EF4-FFF2-40B4-BE49-F238E27FC236}">
                <a16:creationId xmlns:a16="http://schemas.microsoft.com/office/drawing/2014/main" id="{5115773E-BB56-F8F8-0F69-FB0F582000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0574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9" name="Line 21">
            <a:extLst>
              <a:ext uri="{FF2B5EF4-FFF2-40B4-BE49-F238E27FC236}">
                <a16:creationId xmlns:a16="http://schemas.microsoft.com/office/drawing/2014/main" id="{BDC777CB-D052-77CD-B014-D55E3CF8C7CA}"/>
              </a:ext>
            </a:extLst>
          </p:cNvPr>
          <p:cNvSpPr>
            <a:spLocks noChangeShapeType="1"/>
          </p:cNvSpPr>
          <p:nvPr/>
        </p:nvSpPr>
        <p:spPr bwMode="auto">
          <a:xfrm>
            <a:off x="5600700" y="2057400"/>
            <a:ext cx="1828800" cy="78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0" name="Arc 22">
            <a:extLst>
              <a:ext uri="{FF2B5EF4-FFF2-40B4-BE49-F238E27FC236}">
                <a16:creationId xmlns:a16="http://schemas.microsoft.com/office/drawing/2014/main" id="{F2D947BD-0C04-3949-29F0-510E96783AFC}"/>
              </a:ext>
            </a:extLst>
          </p:cNvPr>
          <p:cNvSpPr>
            <a:spLocks/>
          </p:cNvSpPr>
          <p:nvPr/>
        </p:nvSpPr>
        <p:spPr bwMode="auto">
          <a:xfrm>
            <a:off x="1398588" y="3911600"/>
            <a:ext cx="2400300" cy="10541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1" name="Arc 23">
            <a:extLst>
              <a:ext uri="{FF2B5EF4-FFF2-40B4-BE49-F238E27FC236}">
                <a16:creationId xmlns:a16="http://schemas.microsoft.com/office/drawing/2014/main" id="{9449BDAA-A37F-ED93-1FED-EB1467E3D87A}"/>
              </a:ext>
            </a:extLst>
          </p:cNvPr>
          <p:cNvSpPr>
            <a:spLocks/>
          </p:cNvSpPr>
          <p:nvPr/>
        </p:nvSpPr>
        <p:spPr bwMode="auto">
          <a:xfrm>
            <a:off x="5080000" y="3911600"/>
            <a:ext cx="1866900" cy="1041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2" name="Rectangle 24">
            <a:extLst>
              <a:ext uri="{FF2B5EF4-FFF2-40B4-BE49-F238E27FC236}">
                <a16:creationId xmlns:a16="http://schemas.microsoft.com/office/drawing/2014/main" id="{9F8623F6-99CD-3FF3-2D3A-4033AB437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408488"/>
            <a:ext cx="609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PUT</a:t>
            </a:r>
          </a:p>
        </p:txBody>
      </p:sp>
      <p:sp>
        <p:nvSpPr>
          <p:cNvPr id="53273" name="Rectangle 25">
            <a:extLst>
              <a:ext uri="{FF2B5EF4-FFF2-40B4-BE49-F238E27FC236}">
                <a16:creationId xmlns:a16="http://schemas.microsoft.com/office/drawing/2014/main" id="{8850DA06-1D36-8B61-A6F1-4559638D3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8063" y="4433888"/>
            <a:ext cx="62706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GET</a:t>
            </a:r>
          </a:p>
        </p:txBody>
      </p:sp>
      <p:sp>
        <p:nvSpPr>
          <p:cNvPr id="53274" name="Rectangle 26">
            <a:extLst>
              <a:ext uri="{FF2B5EF4-FFF2-40B4-BE49-F238E27FC236}">
                <a16:creationId xmlns:a16="http://schemas.microsoft.com/office/drawing/2014/main" id="{D4BBB6F0-A112-A1D1-356A-53EEB43FF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025" y="3575050"/>
            <a:ext cx="1328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Mike12345</a:t>
            </a:r>
          </a:p>
        </p:txBody>
      </p:sp>
      <p:sp>
        <p:nvSpPr>
          <p:cNvPr id="53275" name="Rectangle 27">
            <a:extLst>
              <a:ext uri="{FF2B5EF4-FFF2-40B4-BE49-F238E27FC236}">
                <a16:creationId xmlns:a16="http://schemas.microsoft.com/office/drawing/2014/main" id="{EC213AEB-4D74-EC4B-C1D1-94BDBF0EC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6025" y="4743450"/>
            <a:ext cx="1328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Mike12345</a:t>
            </a:r>
          </a:p>
        </p:txBody>
      </p:sp>
      <p:sp>
        <p:nvSpPr>
          <p:cNvPr id="53276" name="Rectangle 28">
            <a:extLst>
              <a:ext uri="{FF2B5EF4-FFF2-40B4-BE49-F238E27FC236}">
                <a16:creationId xmlns:a16="http://schemas.microsoft.com/office/drawing/2014/main" id="{320C8FFE-9826-BEA5-03D2-9EC20D990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8925" y="3562350"/>
            <a:ext cx="1328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Mike12345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5008B491-20DE-2476-B904-68D4E24911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82550"/>
            <a:ext cx="2792413" cy="476250"/>
          </a:xfrm>
          <a:noFill/>
          <a:ln/>
        </p:spPr>
        <p:txBody>
          <a:bodyPr/>
          <a:lstStyle/>
          <a:p>
            <a:r>
              <a:rPr lang="en-US" altLang="en-US"/>
              <a:t>CALL Example.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8F9C6E9-6764-3B59-D25E-56E5D26BE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75" y="2044700"/>
            <a:ext cx="6950075" cy="462280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52400" rIns="152400" bIns="152400">
            <a:spAutoFit/>
          </a:bodyPr>
          <a:lstStyle>
            <a:lvl1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IDENTIFICATION DIVISION.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PROGRAM-ID DateValidate IS INITIAL.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DATA DIVISION.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WORKING-STORAGE SECTION.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? ? ? ? ? ? ? ? ? ? ? ? 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LINKAGE SECTION.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01  DateParam                      PIC X(8).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01  DateResult                      PIC 9.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PROCEDURE DIVISION USING DateParam, DateResult.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Begin. 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? ? ? ? ? ? ? ? ? ? ? ? 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? ? ? ? ? ? ? ? ? ? ? ?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EXIT PROGRAM.</a:t>
            </a:r>
          </a:p>
          <a:p>
            <a:pPr>
              <a:lnSpc>
                <a:spcPct val="85000"/>
              </a:lnSpc>
              <a:spcBef>
                <a:spcPct val="35000"/>
              </a:spcBef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??????.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? ? ? ? ? ? ? ? ? ? ? ?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00C2E435-1CF1-10E2-312B-BE0911ED7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9175" y="728663"/>
            <a:ext cx="6111875" cy="1106487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152400" rIns="114300" bIns="152400">
            <a:spAutoFit/>
          </a:bodyPr>
          <a:lstStyle>
            <a:lvl1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CALL "DateValidate"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USING BY CONTENT TempDate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USING BY REFERENCE DateCheckResult.</a:t>
            </a:r>
          </a:p>
        </p:txBody>
      </p:sp>
      <p:sp>
        <p:nvSpPr>
          <p:cNvPr id="8197" name="Freeform 5">
            <a:extLst>
              <a:ext uri="{FF2B5EF4-FFF2-40B4-BE49-F238E27FC236}">
                <a16:creationId xmlns:a16="http://schemas.microsoft.com/office/drawing/2014/main" id="{43B2D7BF-5239-D1F3-DB57-BF9D459A0BF7}"/>
              </a:ext>
            </a:extLst>
          </p:cNvPr>
          <p:cNvSpPr>
            <a:spLocks/>
          </p:cNvSpPr>
          <p:nvPr/>
        </p:nvSpPr>
        <p:spPr bwMode="auto">
          <a:xfrm>
            <a:off x="936625" y="669925"/>
            <a:ext cx="6297613" cy="401638"/>
          </a:xfrm>
          <a:custGeom>
            <a:avLst/>
            <a:gdLst>
              <a:gd name="T0" fmla="*/ 3876 w 3967"/>
              <a:gd name="T1" fmla="*/ 210 h 253"/>
              <a:gd name="T2" fmla="*/ 3804 w 3967"/>
              <a:gd name="T3" fmla="*/ 174 h 253"/>
              <a:gd name="T4" fmla="*/ 3732 w 3967"/>
              <a:gd name="T5" fmla="*/ 126 h 253"/>
              <a:gd name="T6" fmla="*/ 3660 w 3967"/>
              <a:gd name="T7" fmla="*/ 174 h 253"/>
              <a:gd name="T8" fmla="*/ 3600 w 3967"/>
              <a:gd name="T9" fmla="*/ 108 h 253"/>
              <a:gd name="T10" fmla="*/ 3528 w 3967"/>
              <a:gd name="T11" fmla="*/ 150 h 253"/>
              <a:gd name="T12" fmla="*/ 3456 w 3967"/>
              <a:gd name="T13" fmla="*/ 192 h 253"/>
              <a:gd name="T14" fmla="*/ 3372 w 3967"/>
              <a:gd name="T15" fmla="*/ 234 h 253"/>
              <a:gd name="T16" fmla="*/ 3300 w 3967"/>
              <a:gd name="T17" fmla="*/ 174 h 253"/>
              <a:gd name="T18" fmla="*/ 3216 w 3967"/>
              <a:gd name="T19" fmla="*/ 126 h 253"/>
              <a:gd name="T20" fmla="*/ 3126 w 3967"/>
              <a:gd name="T21" fmla="*/ 84 h 253"/>
              <a:gd name="T22" fmla="*/ 3072 w 3967"/>
              <a:gd name="T23" fmla="*/ 108 h 253"/>
              <a:gd name="T24" fmla="*/ 3000 w 3967"/>
              <a:gd name="T25" fmla="*/ 150 h 253"/>
              <a:gd name="T26" fmla="*/ 2916 w 3967"/>
              <a:gd name="T27" fmla="*/ 138 h 253"/>
              <a:gd name="T28" fmla="*/ 2838 w 3967"/>
              <a:gd name="T29" fmla="*/ 102 h 253"/>
              <a:gd name="T30" fmla="*/ 2760 w 3967"/>
              <a:gd name="T31" fmla="*/ 102 h 253"/>
              <a:gd name="T32" fmla="*/ 2676 w 3967"/>
              <a:gd name="T33" fmla="*/ 126 h 253"/>
              <a:gd name="T34" fmla="*/ 2604 w 3967"/>
              <a:gd name="T35" fmla="*/ 156 h 253"/>
              <a:gd name="T36" fmla="*/ 2526 w 3967"/>
              <a:gd name="T37" fmla="*/ 144 h 253"/>
              <a:gd name="T38" fmla="*/ 2448 w 3967"/>
              <a:gd name="T39" fmla="*/ 108 h 253"/>
              <a:gd name="T40" fmla="*/ 2364 w 3967"/>
              <a:gd name="T41" fmla="*/ 84 h 253"/>
              <a:gd name="T42" fmla="*/ 2298 w 3967"/>
              <a:gd name="T43" fmla="*/ 126 h 253"/>
              <a:gd name="T44" fmla="*/ 2226 w 3967"/>
              <a:gd name="T45" fmla="*/ 126 h 253"/>
              <a:gd name="T46" fmla="*/ 2148 w 3967"/>
              <a:gd name="T47" fmla="*/ 90 h 253"/>
              <a:gd name="T48" fmla="*/ 2076 w 3967"/>
              <a:gd name="T49" fmla="*/ 108 h 253"/>
              <a:gd name="T50" fmla="*/ 1998 w 3967"/>
              <a:gd name="T51" fmla="*/ 108 h 253"/>
              <a:gd name="T52" fmla="*/ 1926 w 3967"/>
              <a:gd name="T53" fmla="*/ 96 h 253"/>
              <a:gd name="T54" fmla="*/ 1848 w 3967"/>
              <a:gd name="T55" fmla="*/ 72 h 253"/>
              <a:gd name="T56" fmla="*/ 1776 w 3967"/>
              <a:gd name="T57" fmla="*/ 60 h 253"/>
              <a:gd name="T58" fmla="*/ 1704 w 3967"/>
              <a:gd name="T59" fmla="*/ 102 h 253"/>
              <a:gd name="T60" fmla="*/ 1632 w 3967"/>
              <a:gd name="T61" fmla="*/ 84 h 253"/>
              <a:gd name="T62" fmla="*/ 1554 w 3967"/>
              <a:gd name="T63" fmla="*/ 66 h 253"/>
              <a:gd name="T64" fmla="*/ 1482 w 3967"/>
              <a:gd name="T65" fmla="*/ 60 h 253"/>
              <a:gd name="T66" fmla="*/ 1416 w 3967"/>
              <a:gd name="T67" fmla="*/ 102 h 253"/>
              <a:gd name="T68" fmla="*/ 1344 w 3967"/>
              <a:gd name="T69" fmla="*/ 90 h 253"/>
              <a:gd name="T70" fmla="*/ 1266 w 3967"/>
              <a:gd name="T71" fmla="*/ 66 h 253"/>
              <a:gd name="T72" fmla="*/ 1188 w 3967"/>
              <a:gd name="T73" fmla="*/ 54 h 253"/>
              <a:gd name="T74" fmla="*/ 1122 w 3967"/>
              <a:gd name="T75" fmla="*/ 84 h 253"/>
              <a:gd name="T76" fmla="*/ 1044 w 3967"/>
              <a:gd name="T77" fmla="*/ 66 h 253"/>
              <a:gd name="T78" fmla="*/ 972 w 3967"/>
              <a:gd name="T79" fmla="*/ 54 h 253"/>
              <a:gd name="T80" fmla="*/ 894 w 3967"/>
              <a:gd name="T81" fmla="*/ 78 h 253"/>
              <a:gd name="T82" fmla="*/ 816 w 3967"/>
              <a:gd name="T83" fmla="*/ 84 h 253"/>
              <a:gd name="T84" fmla="*/ 732 w 3967"/>
              <a:gd name="T85" fmla="*/ 66 h 253"/>
              <a:gd name="T86" fmla="*/ 654 w 3967"/>
              <a:gd name="T87" fmla="*/ 78 h 253"/>
              <a:gd name="T88" fmla="*/ 576 w 3967"/>
              <a:gd name="T89" fmla="*/ 66 h 253"/>
              <a:gd name="T90" fmla="*/ 486 w 3967"/>
              <a:gd name="T91" fmla="*/ 78 h 253"/>
              <a:gd name="T92" fmla="*/ 414 w 3967"/>
              <a:gd name="T93" fmla="*/ 84 h 253"/>
              <a:gd name="T94" fmla="*/ 336 w 3967"/>
              <a:gd name="T95" fmla="*/ 102 h 253"/>
              <a:gd name="T96" fmla="*/ 246 w 3967"/>
              <a:gd name="T97" fmla="*/ 84 h 253"/>
              <a:gd name="T98" fmla="*/ 168 w 3967"/>
              <a:gd name="T99" fmla="*/ 96 h 253"/>
              <a:gd name="T100" fmla="*/ 90 w 3967"/>
              <a:gd name="T101" fmla="*/ 102 h 253"/>
              <a:gd name="T102" fmla="*/ 18 w 3967"/>
              <a:gd name="T103" fmla="*/ 126 h 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967" h="253">
                <a:moveTo>
                  <a:pt x="3936" y="252"/>
                </a:moveTo>
                <a:lnTo>
                  <a:pt x="3918" y="240"/>
                </a:lnTo>
                <a:lnTo>
                  <a:pt x="3894" y="222"/>
                </a:lnTo>
                <a:lnTo>
                  <a:pt x="3876" y="210"/>
                </a:lnTo>
                <a:lnTo>
                  <a:pt x="3858" y="198"/>
                </a:lnTo>
                <a:lnTo>
                  <a:pt x="3840" y="192"/>
                </a:lnTo>
                <a:lnTo>
                  <a:pt x="3822" y="186"/>
                </a:lnTo>
                <a:lnTo>
                  <a:pt x="3804" y="174"/>
                </a:lnTo>
                <a:lnTo>
                  <a:pt x="3786" y="162"/>
                </a:lnTo>
                <a:lnTo>
                  <a:pt x="3768" y="150"/>
                </a:lnTo>
                <a:lnTo>
                  <a:pt x="3750" y="138"/>
                </a:lnTo>
                <a:lnTo>
                  <a:pt x="3732" y="126"/>
                </a:lnTo>
                <a:lnTo>
                  <a:pt x="3708" y="126"/>
                </a:lnTo>
                <a:lnTo>
                  <a:pt x="3690" y="144"/>
                </a:lnTo>
                <a:lnTo>
                  <a:pt x="3678" y="162"/>
                </a:lnTo>
                <a:lnTo>
                  <a:pt x="3660" y="174"/>
                </a:lnTo>
                <a:lnTo>
                  <a:pt x="3642" y="156"/>
                </a:lnTo>
                <a:lnTo>
                  <a:pt x="3630" y="138"/>
                </a:lnTo>
                <a:lnTo>
                  <a:pt x="3612" y="126"/>
                </a:lnTo>
                <a:lnTo>
                  <a:pt x="3600" y="108"/>
                </a:lnTo>
                <a:lnTo>
                  <a:pt x="3582" y="102"/>
                </a:lnTo>
                <a:lnTo>
                  <a:pt x="3564" y="120"/>
                </a:lnTo>
                <a:lnTo>
                  <a:pt x="3552" y="138"/>
                </a:lnTo>
                <a:lnTo>
                  <a:pt x="3528" y="150"/>
                </a:lnTo>
                <a:lnTo>
                  <a:pt x="3510" y="156"/>
                </a:lnTo>
                <a:lnTo>
                  <a:pt x="3486" y="162"/>
                </a:lnTo>
                <a:lnTo>
                  <a:pt x="3468" y="174"/>
                </a:lnTo>
                <a:lnTo>
                  <a:pt x="3456" y="192"/>
                </a:lnTo>
                <a:lnTo>
                  <a:pt x="3432" y="198"/>
                </a:lnTo>
                <a:lnTo>
                  <a:pt x="3408" y="210"/>
                </a:lnTo>
                <a:lnTo>
                  <a:pt x="3390" y="222"/>
                </a:lnTo>
                <a:lnTo>
                  <a:pt x="3372" y="234"/>
                </a:lnTo>
                <a:lnTo>
                  <a:pt x="3348" y="222"/>
                </a:lnTo>
                <a:lnTo>
                  <a:pt x="3336" y="198"/>
                </a:lnTo>
                <a:lnTo>
                  <a:pt x="3318" y="186"/>
                </a:lnTo>
                <a:lnTo>
                  <a:pt x="3300" y="174"/>
                </a:lnTo>
                <a:lnTo>
                  <a:pt x="3276" y="156"/>
                </a:lnTo>
                <a:lnTo>
                  <a:pt x="3258" y="138"/>
                </a:lnTo>
                <a:lnTo>
                  <a:pt x="3240" y="138"/>
                </a:lnTo>
                <a:lnTo>
                  <a:pt x="3216" y="126"/>
                </a:lnTo>
                <a:lnTo>
                  <a:pt x="3192" y="108"/>
                </a:lnTo>
                <a:lnTo>
                  <a:pt x="3174" y="102"/>
                </a:lnTo>
                <a:lnTo>
                  <a:pt x="3156" y="102"/>
                </a:lnTo>
                <a:lnTo>
                  <a:pt x="3126" y="84"/>
                </a:lnTo>
                <a:lnTo>
                  <a:pt x="3102" y="78"/>
                </a:lnTo>
                <a:lnTo>
                  <a:pt x="3084" y="72"/>
                </a:lnTo>
                <a:lnTo>
                  <a:pt x="3078" y="90"/>
                </a:lnTo>
                <a:lnTo>
                  <a:pt x="3072" y="108"/>
                </a:lnTo>
                <a:lnTo>
                  <a:pt x="3054" y="126"/>
                </a:lnTo>
                <a:lnTo>
                  <a:pt x="3036" y="132"/>
                </a:lnTo>
                <a:lnTo>
                  <a:pt x="3018" y="138"/>
                </a:lnTo>
                <a:lnTo>
                  <a:pt x="3000" y="150"/>
                </a:lnTo>
                <a:lnTo>
                  <a:pt x="2982" y="150"/>
                </a:lnTo>
                <a:lnTo>
                  <a:pt x="2964" y="126"/>
                </a:lnTo>
                <a:lnTo>
                  <a:pt x="2934" y="126"/>
                </a:lnTo>
                <a:lnTo>
                  <a:pt x="2916" y="138"/>
                </a:lnTo>
                <a:lnTo>
                  <a:pt x="2904" y="120"/>
                </a:lnTo>
                <a:lnTo>
                  <a:pt x="2886" y="114"/>
                </a:lnTo>
                <a:lnTo>
                  <a:pt x="2856" y="108"/>
                </a:lnTo>
                <a:lnTo>
                  <a:pt x="2838" y="102"/>
                </a:lnTo>
                <a:lnTo>
                  <a:pt x="2820" y="96"/>
                </a:lnTo>
                <a:lnTo>
                  <a:pt x="2802" y="96"/>
                </a:lnTo>
                <a:lnTo>
                  <a:pt x="2784" y="96"/>
                </a:lnTo>
                <a:lnTo>
                  <a:pt x="2760" y="102"/>
                </a:lnTo>
                <a:lnTo>
                  <a:pt x="2736" y="102"/>
                </a:lnTo>
                <a:lnTo>
                  <a:pt x="2712" y="108"/>
                </a:lnTo>
                <a:lnTo>
                  <a:pt x="2694" y="114"/>
                </a:lnTo>
                <a:lnTo>
                  <a:pt x="2676" y="126"/>
                </a:lnTo>
                <a:lnTo>
                  <a:pt x="2658" y="126"/>
                </a:lnTo>
                <a:lnTo>
                  <a:pt x="2640" y="138"/>
                </a:lnTo>
                <a:lnTo>
                  <a:pt x="2622" y="150"/>
                </a:lnTo>
                <a:lnTo>
                  <a:pt x="2604" y="156"/>
                </a:lnTo>
                <a:lnTo>
                  <a:pt x="2586" y="150"/>
                </a:lnTo>
                <a:lnTo>
                  <a:pt x="2568" y="150"/>
                </a:lnTo>
                <a:lnTo>
                  <a:pt x="2550" y="150"/>
                </a:lnTo>
                <a:lnTo>
                  <a:pt x="2526" y="144"/>
                </a:lnTo>
                <a:lnTo>
                  <a:pt x="2502" y="132"/>
                </a:lnTo>
                <a:lnTo>
                  <a:pt x="2484" y="126"/>
                </a:lnTo>
                <a:lnTo>
                  <a:pt x="2466" y="114"/>
                </a:lnTo>
                <a:lnTo>
                  <a:pt x="2448" y="108"/>
                </a:lnTo>
                <a:lnTo>
                  <a:pt x="2424" y="102"/>
                </a:lnTo>
                <a:lnTo>
                  <a:pt x="2406" y="96"/>
                </a:lnTo>
                <a:lnTo>
                  <a:pt x="2382" y="90"/>
                </a:lnTo>
                <a:lnTo>
                  <a:pt x="2364" y="84"/>
                </a:lnTo>
                <a:lnTo>
                  <a:pt x="2346" y="84"/>
                </a:lnTo>
                <a:lnTo>
                  <a:pt x="2328" y="90"/>
                </a:lnTo>
                <a:lnTo>
                  <a:pt x="2304" y="108"/>
                </a:lnTo>
                <a:lnTo>
                  <a:pt x="2298" y="126"/>
                </a:lnTo>
                <a:lnTo>
                  <a:pt x="2280" y="132"/>
                </a:lnTo>
                <a:lnTo>
                  <a:pt x="2262" y="138"/>
                </a:lnTo>
                <a:lnTo>
                  <a:pt x="2244" y="138"/>
                </a:lnTo>
                <a:lnTo>
                  <a:pt x="2226" y="126"/>
                </a:lnTo>
                <a:lnTo>
                  <a:pt x="2208" y="114"/>
                </a:lnTo>
                <a:lnTo>
                  <a:pt x="2184" y="102"/>
                </a:lnTo>
                <a:lnTo>
                  <a:pt x="2166" y="96"/>
                </a:lnTo>
                <a:lnTo>
                  <a:pt x="2148" y="90"/>
                </a:lnTo>
                <a:lnTo>
                  <a:pt x="2130" y="90"/>
                </a:lnTo>
                <a:lnTo>
                  <a:pt x="2112" y="90"/>
                </a:lnTo>
                <a:lnTo>
                  <a:pt x="2094" y="102"/>
                </a:lnTo>
                <a:lnTo>
                  <a:pt x="2076" y="108"/>
                </a:lnTo>
                <a:lnTo>
                  <a:pt x="2058" y="114"/>
                </a:lnTo>
                <a:lnTo>
                  <a:pt x="2040" y="114"/>
                </a:lnTo>
                <a:lnTo>
                  <a:pt x="2016" y="114"/>
                </a:lnTo>
                <a:lnTo>
                  <a:pt x="1998" y="108"/>
                </a:lnTo>
                <a:lnTo>
                  <a:pt x="1980" y="102"/>
                </a:lnTo>
                <a:lnTo>
                  <a:pt x="1962" y="102"/>
                </a:lnTo>
                <a:lnTo>
                  <a:pt x="1944" y="102"/>
                </a:lnTo>
                <a:lnTo>
                  <a:pt x="1926" y="96"/>
                </a:lnTo>
                <a:lnTo>
                  <a:pt x="1908" y="84"/>
                </a:lnTo>
                <a:lnTo>
                  <a:pt x="1890" y="78"/>
                </a:lnTo>
                <a:lnTo>
                  <a:pt x="1872" y="78"/>
                </a:lnTo>
                <a:lnTo>
                  <a:pt x="1848" y="72"/>
                </a:lnTo>
                <a:lnTo>
                  <a:pt x="1830" y="66"/>
                </a:lnTo>
                <a:lnTo>
                  <a:pt x="1812" y="66"/>
                </a:lnTo>
                <a:lnTo>
                  <a:pt x="1794" y="60"/>
                </a:lnTo>
                <a:lnTo>
                  <a:pt x="1776" y="60"/>
                </a:lnTo>
                <a:lnTo>
                  <a:pt x="1758" y="72"/>
                </a:lnTo>
                <a:lnTo>
                  <a:pt x="1740" y="84"/>
                </a:lnTo>
                <a:lnTo>
                  <a:pt x="1722" y="90"/>
                </a:lnTo>
                <a:lnTo>
                  <a:pt x="1704" y="102"/>
                </a:lnTo>
                <a:lnTo>
                  <a:pt x="1686" y="108"/>
                </a:lnTo>
                <a:lnTo>
                  <a:pt x="1668" y="96"/>
                </a:lnTo>
                <a:lnTo>
                  <a:pt x="1650" y="90"/>
                </a:lnTo>
                <a:lnTo>
                  <a:pt x="1632" y="84"/>
                </a:lnTo>
                <a:lnTo>
                  <a:pt x="1614" y="78"/>
                </a:lnTo>
                <a:lnTo>
                  <a:pt x="1590" y="72"/>
                </a:lnTo>
                <a:lnTo>
                  <a:pt x="1572" y="66"/>
                </a:lnTo>
                <a:lnTo>
                  <a:pt x="1554" y="66"/>
                </a:lnTo>
                <a:lnTo>
                  <a:pt x="1536" y="66"/>
                </a:lnTo>
                <a:lnTo>
                  <a:pt x="1518" y="60"/>
                </a:lnTo>
                <a:lnTo>
                  <a:pt x="1500" y="60"/>
                </a:lnTo>
                <a:lnTo>
                  <a:pt x="1482" y="60"/>
                </a:lnTo>
                <a:lnTo>
                  <a:pt x="1464" y="66"/>
                </a:lnTo>
                <a:lnTo>
                  <a:pt x="1452" y="84"/>
                </a:lnTo>
                <a:lnTo>
                  <a:pt x="1434" y="90"/>
                </a:lnTo>
                <a:lnTo>
                  <a:pt x="1416" y="102"/>
                </a:lnTo>
                <a:lnTo>
                  <a:pt x="1398" y="102"/>
                </a:lnTo>
                <a:lnTo>
                  <a:pt x="1380" y="90"/>
                </a:lnTo>
                <a:lnTo>
                  <a:pt x="1362" y="90"/>
                </a:lnTo>
                <a:lnTo>
                  <a:pt x="1344" y="90"/>
                </a:lnTo>
                <a:lnTo>
                  <a:pt x="1326" y="84"/>
                </a:lnTo>
                <a:lnTo>
                  <a:pt x="1308" y="78"/>
                </a:lnTo>
                <a:lnTo>
                  <a:pt x="1284" y="72"/>
                </a:lnTo>
                <a:lnTo>
                  <a:pt x="1266" y="66"/>
                </a:lnTo>
                <a:lnTo>
                  <a:pt x="1248" y="60"/>
                </a:lnTo>
                <a:lnTo>
                  <a:pt x="1230" y="54"/>
                </a:lnTo>
                <a:lnTo>
                  <a:pt x="1212" y="54"/>
                </a:lnTo>
                <a:lnTo>
                  <a:pt x="1188" y="54"/>
                </a:lnTo>
                <a:lnTo>
                  <a:pt x="1176" y="72"/>
                </a:lnTo>
                <a:lnTo>
                  <a:pt x="1158" y="84"/>
                </a:lnTo>
                <a:lnTo>
                  <a:pt x="1140" y="84"/>
                </a:lnTo>
                <a:lnTo>
                  <a:pt x="1122" y="84"/>
                </a:lnTo>
                <a:lnTo>
                  <a:pt x="1104" y="78"/>
                </a:lnTo>
                <a:lnTo>
                  <a:pt x="1086" y="78"/>
                </a:lnTo>
                <a:lnTo>
                  <a:pt x="1068" y="66"/>
                </a:lnTo>
                <a:lnTo>
                  <a:pt x="1044" y="66"/>
                </a:lnTo>
                <a:lnTo>
                  <a:pt x="1026" y="60"/>
                </a:lnTo>
                <a:lnTo>
                  <a:pt x="1008" y="54"/>
                </a:lnTo>
                <a:lnTo>
                  <a:pt x="990" y="48"/>
                </a:lnTo>
                <a:lnTo>
                  <a:pt x="972" y="54"/>
                </a:lnTo>
                <a:lnTo>
                  <a:pt x="954" y="66"/>
                </a:lnTo>
                <a:lnTo>
                  <a:pt x="936" y="66"/>
                </a:lnTo>
                <a:lnTo>
                  <a:pt x="918" y="66"/>
                </a:lnTo>
                <a:lnTo>
                  <a:pt x="894" y="78"/>
                </a:lnTo>
                <a:lnTo>
                  <a:pt x="876" y="78"/>
                </a:lnTo>
                <a:lnTo>
                  <a:pt x="858" y="84"/>
                </a:lnTo>
                <a:lnTo>
                  <a:pt x="840" y="90"/>
                </a:lnTo>
                <a:lnTo>
                  <a:pt x="816" y="84"/>
                </a:lnTo>
                <a:lnTo>
                  <a:pt x="798" y="78"/>
                </a:lnTo>
                <a:lnTo>
                  <a:pt x="774" y="78"/>
                </a:lnTo>
                <a:lnTo>
                  <a:pt x="750" y="72"/>
                </a:lnTo>
                <a:lnTo>
                  <a:pt x="732" y="66"/>
                </a:lnTo>
                <a:lnTo>
                  <a:pt x="708" y="78"/>
                </a:lnTo>
                <a:lnTo>
                  <a:pt x="690" y="78"/>
                </a:lnTo>
                <a:lnTo>
                  <a:pt x="672" y="78"/>
                </a:lnTo>
                <a:lnTo>
                  <a:pt x="654" y="78"/>
                </a:lnTo>
                <a:lnTo>
                  <a:pt x="636" y="78"/>
                </a:lnTo>
                <a:lnTo>
                  <a:pt x="612" y="72"/>
                </a:lnTo>
                <a:lnTo>
                  <a:pt x="594" y="66"/>
                </a:lnTo>
                <a:lnTo>
                  <a:pt x="576" y="66"/>
                </a:lnTo>
                <a:lnTo>
                  <a:pt x="552" y="60"/>
                </a:lnTo>
                <a:lnTo>
                  <a:pt x="528" y="66"/>
                </a:lnTo>
                <a:lnTo>
                  <a:pt x="504" y="66"/>
                </a:lnTo>
                <a:lnTo>
                  <a:pt x="486" y="78"/>
                </a:lnTo>
                <a:lnTo>
                  <a:pt x="468" y="78"/>
                </a:lnTo>
                <a:lnTo>
                  <a:pt x="450" y="84"/>
                </a:lnTo>
                <a:lnTo>
                  <a:pt x="432" y="84"/>
                </a:lnTo>
                <a:lnTo>
                  <a:pt x="414" y="84"/>
                </a:lnTo>
                <a:lnTo>
                  <a:pt x="396" y="90"/>
                </a:lnTo>
                <a:lnTo>
                  <a:pt x="372" y="102"/>
                </a:lnTo>
                <a:lnTo>
                  <a:pt x="354" y="102"/>
                </a:lnTo>
                <a:lnTo>
                  <a:pt x="336" y="102"/>
                </a:lnTo>
                <a:lnTo>
                  <a:pt x="312" y="90"/>
                </a:lnTo>
                <a:lnTo>
                  <a:pt x="288" y="84"/>
                </a:lnTo>
                <a:lnTo>
                  <a:pt x="264" y="84"/>
                </a:lnTo>
                <a:lnTo>
                  <a:pt x="246" y="84"/>
                </a:lnTo>
                <a:lnTo>
                  <a:pt x="228" y="84"/>
                </a:lnTo>
                <a:lnTo>
                  <a:pt x="210" y="90"/>
                </a:lnTo>
                <a:lnTo>
                  <a:pt x="192" y="90"/>
                </a:lnTo>
                <a:lnTo>
                  <a:pt x="168" y="96"/>
                </a:lnTo>
                <a:lnTo>
                  <a:pt x="144" y="102"/>
                </a:lnTo>
                <a:lnTo>
                  <a:pt x="126" y="102"/>
                </a:lnTo>
                <a:lnTo>
                  <a:pt x="108" y="102"/>
                </a:lnTo>
                <a:lnTo>
                  <a:pt x="90" y="102"/>
                </a:lnTo>
                <a:lnTo>
                  <a:pt x="72" y="102"/>
                </a:lnTo>
                <a:lnTo>
                  <a:pt x="54" y="108"/>
                </a:lnTo>
                <a:lnTo>
                  <a:pt x="36" y="120"/>
                </a:lnTo>
                <a:lnTo>
                  <a:pt x="18" y="126"/>
                </a:lnTo>
                <a:lnTo>
                  <a:pt x="0" y="132"/>
                </a:lnTo>
                <a:lnTo>
                  <a:pt x="6" y="6"/>
                </a:lnTo>
                <a:lnTo>
                  <a:pt x="3966" y="0"/>
                </a:lnTo>
              </a:path>
            </a:pathLst>
          </a:custGeom>
          <a:gradFill rotWithShape="0">
            <a:gsLst>
              <a:gs pos="0">
                <a:srgbClr val="114FFB"/>
              </a:gs>
              <a:gs pos="100000">
                <a:srgbClr val="114FFB">
                  <a:gamma/>
                  <a:shade val="29804"/>
                  <a:invGamma/>
                </a:srgbClr>
              </a:gs>
            </a:gsLst>
            <a:lin ang="0" scaled="1"/>
          </a:gradFill>
          <a:ln w="12700" cap="rnd" cmpd="sng">
            <a:solidFill>
              <a:srgbClr val="676767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8198" name="Freeform 6">
            <a:extLst>
              <a:ext uri="{FF2B5EF4-FFF2-40B4-BE49-F238E27FC236}">
                <a16:creationId xmlns:a16="http://schemas.microsoft.com/office/drawing/2014/main" id="{EE65E6BE-C075-75AE-D6EA-CB15B1BB44C2}"/>
              </a:ext>
            </a:extLst>
          </p:cNvPr>
          <p:cNvSpPr>
            <a:spLocks/>
          </p:cNvSpPr>
          <p:nvPr/>
        </p:nvSpPr>
        <p:spPr bwMode="auto">
          <a:xfrm>
            <a:off x="898525" y="1670050"/>
            <a:ext cx="6288088" cy="239713"/>
          </a:xfrm>
          <a:custGeom>
            <a:avLst/>
            <a:gdLst>
              <a:gd name="T0" fmla="*/ 66 w 3961"/>
              <a:gd name="T1" fmla="*/ 72 h 151"/>
              <a:gd name="T2" fmla="*/ 144 w 3961"/>
              <a:gd name="T3" fmla="*/ 30 h 151"/>
              <a:gd name="T4" fmla="*/ 216 w 3961"/>
              <a:gd name="T5" fmla="*/ 12 h 151"/>
              <a:gd name="T6" fmla="*/ 276 w 3961"/>
              <a:gd name="T7" fmla="*/ 72 h 151"/>
              <a:gd name="T8" fmla="*/ 348 w 3961"/>
              <a:gd name="T9" fmla="*/ 66 h 151"/>
              <a:gd name="T10" fmla="*/ 420 w 3961"/>
              <a:gd name="T11" fmla="*/ 48 h 151"/>
              <a:gd name="T12" fmla="*/ 504 w 3961"/>
              <a:gd name="T13" fmla="*/ 42 h 151"/>
              <a:gd name="T14" fmla="*/ 582 w 3961"/>
              <a:gd name="T15" fmla="*/ 30 h 151"/>
              <a:gd name="T16" fmla="*/ 666 w 3961"/>
              <a:gd name="T17" fmla="*/ 24 h 151"/>
              <a:gd name="T18" fmla="*/ 744 w 3961"/>
              <a:gd name="T19" fmla="*/ 18 h 151"/>
              <a:gd name="T20" fmla="*/ 834 w 3961"/>
              <a:gd name="T21" fmla="*/ 24 h 151"/>
              <a:gd name="T22" fmla="*/ 912 w 3961"/>
              <a:gd name="T23" fmla="*/ 60 h 151"/>
              <a:gd name="T24" fmla="*/ 990 w 3961"/>
              <a:gd name="T25" fmla="*/ 66 h 151"/>
              <a:gd name="T26" fmla="*/ 1068 w 3961"/>
              <a:gd name="T27" fmla="*/ 72 h 151"/>
              <a:gd name="T28" fmla="*/ 1152 w 3961"/>
              <a:gd name="T29" fmla="*/ 66 h 151"/>
              <a:gd name="T30" fmla="*/ 1248 w 3961"/>
              <a:gd name="T31" fmla="*/ 54 h 151"/>
              <a:gd name="T32" fmla="*/ 1332 w 3961"/>
              <a:gd name="T33" fmla="*/ 30 h 151"/>
              <a:gd name="T34" fmla="*/ 1404 w 3961"/>
              <a:gd name="T35" fmla="*/ 30 h 151"/>
              <a:gd name="T36" fmla="*/ 1500 w 3961"/>
              <a:gd name="T37" fmla="*/ 24 h 151"/>
              <a:gd name="T38" fmla="*/ 1578 w 3961"/>
              <a:gd name="T39" fmla="*/ 60 h 151"/>
              <a:gd name="T40" fmla="*/ 1650 w 3961"/>
              <a:gd name="T41" fmla="*/ 84 h 151"/>
              <a:gd name="T42" fmla="*/ 1752 w 3961"/>
              <a:gd name="T43" fmla="*/ 90 h 151"/>
              <a:gd name="T44" fmla="*/ 1866 w 3961"/>
              <a:gd name="T45" fmla="*/ 66 h 151"/>
              <a:gd name="T46" fmla="*/ 1956 w 3961"/>
              <a:gd name="T47" fmla="*/ 42 h 151"/>
              <a:gd name="T48" fmla="*/ 2028 w 3961"/>
              <a:gd name="T49" fmla="*/ 30 h 151"/>
              <a:gd name="T50" fmla="*/ 2112 w 3961"/>
              <a:gd name="T51" fmla="*/ 30 h 151"/>
              <a:gd name="T52" fmla="*/ 2184 w 3961"/>
              <a:gd name="T53" fmla="*/ 66 h 151"/>
              <a:gd name="T54" fmla="*/ 2262 w 3961"/>
              <a:gd name="T55" fmla="*/ 96 h 151"/>
              <a:gd name="T56" fmla="*/ 2340 w 3961"/>
              <a:gd name="T57" fmla="*/ 90 h 151"/>
              <a:gd name="T58" fmla="*/ 2412 w 3961"/>
              <a:gd name="T59" fmla="*/ 72 h 151"/>
              <a:gd name="T60" fmla="*/ 2490 w 3961"/>
              <a:gd name="T61" fmla="*/ 54 h 151"/>
              <a:gd name="T62" fmla="*/ 2574 w 3961"/>
              <a:gd name="T63" fmla="*/ 96 h 151"/>
              <a:gd name="T64" fmla="*/ 2658 w 3961"/>
              <a:gd name="T65" fmla="*/ 78 h 151"/>
              <a:gd name="T66" fmla="*/ 2736 w 3961"/>
              <a:gd name="T67" fmla="*/ 42 h 151"/>
              <a:gd name="T68" fmla="*/ 2808 w 3961"/>
              <a:gd name="T69" fmla="*/ 18 h 151"/>
              <a:gd name="T70" fmla="*/ 2880 w 3961"/>
              <a:gd name="T71" fmla="*/ 30 h 151"/>
              <a:gd name="T72" fmla="*/ 2952 w 3961"/>
              <a:gd name="T73" fmla="*/ 66 h 151"/>
              <a:gd name="T74" fmla="*/ 3036 w 3961"/>
              <a:gd name="T75" fmla="*/ 78 h 151"/>
              <a:gd name="T76" fmla="*/ 3114 w 3961"/>
              <a:gd name="T77" fmla="*/ 48 h 151"/>
              <a:gd name="T78" fmla="*/ 3186 w 3961"/>
              <a:gd name="T79" fmla="*/ 66 h 151"/>
              <a:gd name="T80" fmla="*/ 3264 w 3961"/>
              <a:gd name="T81" fmla="*/ 90 h 151"/>
              <a:gd name="T82" fmla="*/ 3360 w 3961"/>
              <a:gd name="T83" fmla="*/ 90 h 151"/>
              <a:gd name="T84" fmla="*/ 3456 w 3961"/>
              <a:gd name="T85" fmla="*/ 78 h 151"/>
              <a:gd name="T86" fmla="*/ 3528 w 3961"/>
              <a:gd name="T87" fmla="*/ 54 h 151"/>
              <a:gd name="T88" fmla="*/ 3600 w 3961"/>
              <a:gd name="T89" fmla="*/ 54 h 151"/>
              <a:gd name="T90" fmla="*/ 3678 w 3961"/>
              <a:gd name="T91" fmla="*/ 54 h 151"/>
              <a:gd name="T92" fmla="*/ 3750 w 3961"/>
              <a:gd name="T93" fmla="*/ 66 h 151"/>
              <a:gd name="T94" fmla="*/ 3828 w 3961"/>
              <a:gd name="T95" fmla="*/ 48 h 151"/>
              <a:gd name="T96" fmla="*/ 3906 w 3961"/>
              <a:gd name="T97" fmla="*/ 24 h 151"/>
              <a:gd name="T98" fmla="*/ 18 w 3961"/>
              <a:gd name="T99" fmla="*/ 138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3961" h="151">
                <a:moveTo>
                  <a:pt x="0" y="96"/>
                </a:moveTo>
                <a:lnTo>
                  <a:pt x="24" y="90"/>
                </a:lnTo>
                <a:lnTo>
                  <a:pt x="48" y="78"/>
                </a:lnTo>
                <a:lnTo>
                  <a:pt x="66" y="72"/>
                </a:lnTo>
                <a:lnTo>
                  <a:pt x="90" y="66"/>
                </a:lnTo>
                <a:lnTo>
                  <a:pt x="108" y="54"/>
                </a:lnTo>
                <a:lnTo>
                  <a:pt x="126" y="42"/>
                </a:lnTo>
                <a:lnTo>
                  <a:pt x="144" y="30"/>
                </a:lnTo>
                <a:lnTo>
                  <a:pt x="162" y="18"/>
                </a:lnTo>
                <a:lnTo>
                  <a:pt x="180" y="18"/>
                </a:lnTo>
                <a:lnTo>
                  <a:pt x="198" y="6"/>
                </a:lnTo>
                <a:lnTo>
                  <a:pt x="216" y="12"/>
                </a:lnTo>
                <a:lnTo>
                  <a:pt x="228" y="30"/>
                </a:lnTo>
                <a:lnTo>
                  <a:pt x="240" y="48"/>
                </a:lnTo>
                <a:lnTo>
                  <a:pt x="264" y="54"/>
                </a:lnTo>
                <a:lnTo>
                  <a:pt x="276" y="72"/>
                </a:lnTo>
                <a:lnTo>
                  <a:pt x="294" y="78"/>
                </a:lnTo>
                <a:lnTo>
                  <a:pt x="312" y="84"/>
                </a:lnTo>
                <a:lnTo>
                  <a:pt x="330" y="72"/>
                </a:lnTo>
                <a:lnTo>
                  <a:pt x="348" y="66"/>
                </a:lnTo>
                <a:lnTo>
                  <a:pt x="366" y="66"/>
                </a:lnTo>
                <a:lnTo>
                  <a:pt x="384" y="60"/>
                </a:lnTo>
                <a:lnTo>
                  <a:pt x="402" y="54"/>
                </a:lnTo>
                <a:lnTo>
                  <a:pt x="420" y="48"/>
                </a:lnTo>
                <a:lnTo>
                  <a:pt x="444" y="48"/>
                </a:lnTo>
                <a:lnTo>
                  <a:pt x="468" y="42"/>
                </a:lnTo>
                <a:lnTo>
                  <a:pt x="486" y="42"/>
                </a:lnTo>
                <a:lnTo>
                  <a:pt x="504" y="42"/>
                </a:lnTo>
                <a:lnTo>
                  <a:pt x="522" y="42"/>
                </a:lnTo>
                <a:lnTo>
                  <a:pt x="540" y="36"/>
                </a:lnTo>
                <a:lnTo>
                  <a:pt x="564" y="30"/>
                </a:lnTo>
                <a:lnTo>
                  <a:pt x="582" y="30"/>
                </a:lnTo>
                <a:lnTo>
                  <a:pt x="600" y="24"/>
                </a:lnTo>
                <a:lnTo>
                  <a:pt x="624" y="24"/>
                </a:lnTo>
                <a:lnTo>
                  <a:pt x="642" y="24"/>
                </a:lnTo>
                <a:lnTo>
                  <a:pt x="666" y="24"/>
                </a:lnTo>
                <a:lnTo>
                  <a:pt x="684" y="18"/>
                </a:lnTo>
                <a:lnTo>
                  <a:pt x="708" y="18"/>
                </a:lnTo>
                <a:lnTo>
                  <a:pt x="726" y="18"/>
                </a:lnTo>
                <a:lnTo>
                  <a:pt x="744" y="18"/>
                </a:lnTo>
                <a:lnTo>
                  <a:pt x="768" y="18"/>
                </a:lnTo>
                <a:lnTo>
                  <a:pt x="786" y="18"/>
                </a:lnTo>
                <a:lnTo>
                  <a:pt x="804" y="24"/>
                </a:lnTo>
                <a:lnTo>
                  <a:pt x="834" y="24"/>
                </a:lnTo>
                <a:lnTo>
                  <a:pt x="852" y="30"/>
                </a:lnTo>
                <a:lnTo>
                  <a:pt x="864" y="48"/>
                </a:lnTo>
                <a:lnTo>
                  <a:pt x="882" y="54"/>
                </a:lnTo>
                <a:lnTo>
                  <a:pt x="912" y="60"/>
                </a:lnTo>
                <a:lnTo>
                  <a:pt x="936" y="66"/>
                </a:lnTo>
                <a:lnTo>
                  <a:pt x="954" y="66"/>
                </a:lnTo>
                <a:lnTo>
                  <a:pt x="972" y="66"/>
                </a:lnTo>
                <a:lnTo>
                  <a:pt x="990" y="66"/>
                </a:lnTo>
                <a:lnTo>
                  <a:pt x="1008" y="72"/>
                </a:lnTo>
                <a:lnTo>
                  <a:pt x="1026" y="72"/>
                </a:lnTo>
                <a:lnTo>
                  <a:pt x="1050" y="72"/>
                </a:lnTo>
                <a:lnTo>
                  <a:pt x="1068" y="72"/>
                </a:lnTo>
                <a:lnTo>
                  <a:pt x="1086" y="66"/>
                </a:lnTo>
                <a:lnTo>
                  <a:pt x="1104" y="66"/>
                </a:lnTo>
                <a:lnTo>
                  <a:pt x="1122" y="66"/>
                </a:lnTo>
                <a:lnTo>
                  <a:pt x="1152" y="66"/>
                </a:lnTo>
                <a:lnTo>
                  <a:pt x="1176" y="60"/>
                </a:lnTo>
                <a:lnTo>
                  <a:pt x="1200" y="60"/>
                </a:lnTo>
                <a:lnTo>
                  <a:pt x="1224" y="54"/>
                </a:lnTo>
                <a:lnTo>
                  <a:pt x="1248" y="54"/>
                </a:lnTo>
                <a:lnTo>
                  <a:pt x="1278" y="48"/>
                </a:lnTo>
                <a:lnTo>
                  <a:pt x="1296" y="42"/>
                </a:lnTo>
                <a:lnTo>
                  <a:pt x="1314" y="42"/>
                </a:lnTo>
                <a:lnTo>
                  <a:pt x="1332" y="30"/>
                </a:lnTo>
                <a:lnTo>
                  <a:pt x="1350" y="30"/>
                </a:lnTo>
                <a:lnTo>
                  <a:pt x="1368" y="30"/>
                </a:lnTo>
                <a:lnTo>
                  <a:pt x="1386" y="30"/>
                </a:lnTo>
                <a:lnTo>
                  <a:pt x="1404" y="30"/>
                </a:lnTo>
                <a:lnTo>
                  <a:pt x="1440" y="30"/>
                </a:lnTo>
                <a:lnTo>
                  <a:pt x="1458" y="30"/>
                </a:lnTo>
                <a:lnTo>
                  <a:pt x="1482" y="30"/>
                </a:lnTo>
                <a:lnTo>
                  <a:pt x="1500" y="24"/>
                </a:lnTo>
                <a:lnTo>
                  <a:pt x="1524" y="24"/>
                </a:lnTo>
                <a:lnTo>
                  <a:pt x="1542" y="42"/>
                </a:lnTo>
                <a:lnTo>
                  <a:pt x="1560" y="48"/>
                </a:lnTo>
                <a:lnTo>
                  <a:pt x="1578" y="60"/>
                </a:lnTo>
                <a:lnTo>
                  <a:pt x="1596" y="66"/>
                </a:lnTo>
                <a:lnTo>
                  <a:pt x="1614" y="72"/>
                </a:lnTo>
                <a:lnTo>
                  <a:pt x="1632" y="78"/>
                </a:lnTo>
                <a:lnTo>
                  <a:pt x="1650" y="84"/>
                </a:lnTo>
                <a:lnTo>
                  <a:pt x="1674" y="84"/>
                </a:lnTo>
                <a:lnTo>
                  <a:pt x="1704" y="90"/>
                </a:lnTo>
                <a:lnTo>
                  <a:pt x="1728" y="90"/>
                </a:lnTo>
                <a:lnTo>
                  <a:pt x="1752" y="90"/>
                </a:lnTo>
                <a:lnTo>
                  <a:pt x="1788" y="78"/>
                </a:lnTo>
                <a:lnTo>
                  <a:pt x="1824" y="78"/>
                </a:lnTo>
                <a:lnTo>
                  <a:pt x="1842" y="72"/>
                </a:lnTo>
                <a:lnTo>
                  <a:pt x="1866" y="66"/>
                </a:lnTo>
                <a:lnTo>
                  <a:pt x="1890" y="66"/>
                </a:lnTo>
                <a:lnTo>
                  <a:pt x="1920" y="54"/>
                </a:lnTo>
                <a:lnTo>
                  <a:pt x="1938" y="48"/>
                </a:lnTo>
                <a:lnTo>
                  <a:pt x="1956" y="42"/>
                </a:lnTo>
                <a:lnTo>
                  <a:pt x="1974" y="42"/>
                </a:lnTo>
                <a:lnTo>
                  <a:pt x="1992" y="36"/>
                </a:lnTo>
                <a:lnTo>
                  <a:pt x="2010" y="30"/>
                </a:lnTo>
                <a:lnTo>
                  <a:pt x="2028" y="30"/>
                </a:lnTo>
                <a:lnTo>
                  <a:pt x="2046" y="30"/>
                </a:lnTo>
                <a:lnTo>
                  <a:pt x="2064" y="24"/>
                </a:lnTo>
                <a:lnTo>
                  <a:pt x="2082" y="18"/>
                </a:lnTo>
                <a:lnTo>
                  <a:pt x="2112" y="30"/>
                </a:lnTo>
                <a:lnTo>
                  <a:pt x="2130" y="42"/>
                </a:lnTo>
                <a:lnTo>
                  <a:pt x="2148" y="48"/>
                </a:lnTo>
                <a:lnTo>
                  <a:pt x="2166" y="60"/>
                </a:lnTo>
                <a:lnTo>
                  <a:pt x="2184" y="66"/>
                </a:lnTo>
                <a:lnTo>
                  <a:pt x="2208" y="72"/>
                </a:lnTo>
                <a:lnTo>
                  <a:pt x="2226" y="72"/>
                </a:lnTo>
                <a:lnTo>
                  <a:pt x="2244" y="90"/>
                </a:lnTo>
                <a:lnTo>
                  <a:pt x="2262" y="96"/>
                </a:lnTo>
                <a:lnTo>
                  <a:pt x="2280" y="96"/>
                </a:lnTo>
                <a:lnTo>
                  <a:pt x="2298" y="96"/>
                </a:lnTo>
                <a:lnTo>
                  <a:pt x="2322" y="96"/>
                </a:lnTo>
                <a:lnTo>
                  <a:pt x="2340" y="90"/>
                </a:lnTo>
                <a:lnTo>
                  <a:pt x="2358" y="84"/>
                </a:lnTo>
                <a:lnTo>
                  <a:pt x="2376" y="78"/>
                </a:lnTo>
                <a:lnTo>
                  <a:pt x="2394" y="78"/>
                </a:lnTo>
                <a:lnTo>
                  <a:pt x="2412" y="72"/>
                </a:lnTo>
                <a:lnTo>
                  <a:pt x="2430" y="66"/>
                </a:lnTo>
                <a:lnTo>
                  <a:pt x="2448" y="66"/>
                </a:lnTo>
                <a:lnTo>
                  <a:pt x="2472" y="60"/>
                </a:lnTo>
                <a:lnTo>
                  <a:pt x="2490" y="54"/>
                </a:lnTo>
                <a:lnTo>
                  <a:pt x="2514" y="72"/>
                </a:lnTo>
                <a:lnTo>
                  <a:pt x="2538" y="90"/>
                </a:lnTo>
                <a:lnTo>
                  <a:pt x="2556" y="96"/>
                </a:lnTo>
                <a:lnTo>
                  <a:pt x="2574" y="96"/>
                </a:lnTo>
                <a:lnTo>
                  <a:pt x="2592" y="102"/>
                </a:lnTo>
                <a:lnTo>
                  <a:pt x="2610" y="90"/>
                </a:lnTo>
                <a:lnTo>
                  <a:pt x="2640" y="78"/>
                </a:lnTo>
                <a:lnTo>
                  <a:pt x="2658" y="78"/>
                </a:lnTo>
                <a:lnTo>
                  <a:pt x="2676" y="66"/>
                </a:lnTo>
                <a:lnTo>
                  <a:pt x="2694" y="54"/>
                </a:lnTo>
                <a:lnTo>
                  <a:pt x="2712" y="54"/>
                </a:lnTo>
                <a:lnTo>
                  <a:pt x="2736" y="42"/>
                </a:lnTo>
                <a:lnTo>
                  <a:pt x="2754" y="36"/>
                </a:lnTo>
                <a:lnTo>
                  <a:pt x="2772" y="30"/>
                </a:lnTo>
                <a:lnTo>
                  <a:pt x="2790" y="18"/>
                </a:lnTo>
                <a:lnTo>
                  <a:pt x="2808" y="18"/>
                </a:lnTo>
                <a:lnTo>
                  <a:pt x="2826" y="12"/>
                </a:lnTo>
                <a:lnTo>
                  <a:pt x="2844" y="6"/>
                </a:lnTo>
                <a:lnTo>
                  <a:pt x="2862" y="24"/>
                </a:lnTo>
                <a:lnTo>
                  <a:pt x="2880" y="30"/>
                </a:lnTo>
                <a:lnTo>
                  <a:pt x="2898" y="42"/>
                </a:lnTo>
                <a:lnTo>
                  <a:pt x="2916" y="48"/>
                </a:lnTo>
                <a:lnTo>
                  <a:pt x="2934" y="54"/>
                </a:lnTo>
                <a:lnTo>
                  <a:pt x="2952" y="66"/>
                </a:lnTo>
                <a:lnTo>
                  <a:pt x="2976" y="72"/>
                </a:lnTo>
                <a:lnTo>
                  <a:pt x="3000" y="78"/>
                </a:lnTo>
                <a:lnTo>
                  <a:pt x="3018" y="78"/>
                </a:lnTo>
                <a:lnTo>
                  <a:pt x="3036" y="78"/>
                </a:lnTo>
                <a:lnTo>
                  <a:pt x="3060" y="66"/>
                </a:lnTo>
                <a:lnTo>
                  <a:pt x="3078" y="60"/>
                </a:lnTo>
                <a:lnTo>
                  <a:pt x="3096" y="54"/>
                </a:lnTo>
                <a:lnTo>
                  <a:pt x="3114" y="48"/>
                </a:lnTo>
                <a:lnTo>
                  <a:pt x="3132" y="42"/>
                </a:lnTo>
                <a:lnTo>
                  <a:pt x="3150" y="42"/>
                </a:lnTo>
                <a:lnTo>
                  <a:pt x="3168" y="54"/>
                </a:lnTo>
                <a:lnTo>
                  <a:pt x="3186" y="66"/>
                </a:lnTo>
                <a:lnTo>
                  <a:pt x="3210" y="78"/>
                </a:lnTo>
                <a:lnTo>
                  <a:pt x="3228" y="84"/>
                </a:lnTo>
                <a:lnTo>
                  <a:pt x="3246" y="90"/>
                </a:lnTo>
                <a:lnTo>
                  <a:pt x="3264" y="90"/>
                </a:lnTo>
                <a:lnTo>
                  <a:pt x="3288" y="96"/>
                </a:lnTo>
                <a:lnTo>
                  <a:pt x="3306" y="90"/>
                </a:lnTo>
                <a:lnTo>
                  <a:pt x="3330" y="90"/>
                </a:lnTo>
                <a:lnTo>
                  <a:pt x="3360" y="90"/>
                </a:lnTo>
                <a:lnTo>
                  <a:pt x="3384" y="90"/>
                </a:lnTo>
                <a:lnTo>
                  <a:pt x="3408" y="84"/>
                </a:lnTo>
                <a:lnTo>
                  <a:pt x="3432" y="78"/>
                </a:lnTo>
                <a:lnTo>
                  <a:pt x="3456" y="78"/>
                </a:lnTo>
                <a:lnTo>
                  <a:pt x="3474" y="72"/>
                </a:lnTo>
                <a:lnTo>
                  <a:pt x="3492" y="66"/>
                </a:lnTo>
                <a:lnTo>
                  <a:pt x="3510" y="60"/>
                </a:lnTo>
                <a:lnTo>
                  <a:pt x="3528" y="54"/>
                </a:lnTo>
                <a:lnTo>
                  <a:pt x="3546" y="54"/>
                </a:lnTo>
                <a:lnTo>
                  <a:pt x="3564" y="54"/>
                </a:lnTo>
                <a:lnTo>
                  <a:pt x="3582" y="54"/>
                </a:lnTo>
                <a:lnTo>
                  <a:pt x="3600" y="54"/>
                </a:lnTo>
                <a:lnTo>
                  <a:pt x="3624" y="54"/>
                </a:lnTo>
                <a:lnTo>
                  <a:pt x="3642" y="54"/>
                </a:lnTo>
                <a:lnTo>
                  <a:pt x="3660" y="54"/>
                </a:lnTo>
                <a:lnTo>
                  <a:pt x="3678" y="54"/>
                </a:lnTo>
                <a:lnTo>
                  <a:pt x="3696" y="54"/>
                </a:lnTo>
                <a:lnTo>
                  <a:pt x="3714" y="54"/>
                </a:lnTo>
                <a:lnTo>
                  <a:pt x="3732" y="66"/>
                </a:lnTo>
                <a:lnTo>
                  <a:pt x="3750" y="66"/>
                </a:lnTo>
                <a:lnTo>
                  <a:pt x="3768" y="66"/>
                </a:lnTo>
                <a:lnTo>
                  <a:pt x="3786" y="66"/>
                </a:lnTo>
                <a:lnTo>
                  <a:pt x="3804" y="54"/>
                </a:lnTo>
                <a:lnTo>
                  <a:pt x="3828" y="48"/>
                </a:lnTo>
                <a:lnTo>
                  <a:pt x="3846" y="42"/>
                </a:lnTo>
                <a:lnTo>
                  <a:pt x="3864" y="42"/>
                </a:lnTo>
                <a:lnTo>
                  <a:pt x="3888" y="30"/>
                </a:lnTo>
                <a:lnTo>
                  <a:pt x="3906" y="24"/>
                </a:lnTo>
                <a:lnTo>
                  <a:pt x="3930" y="12"/>
                </a:lnTo>
                <a:lnTo>
                  <a:pt x="3948" y="0"/>
                </a:lnTo>
                <a:lnTo>
                  <a:pt x="3960" y="150"/>
                </a:lnTo>
                <a:lnTo>
                  <a:pt x="18" y="138"/>
                </a:lnTo>
              </a:path>
            </a:pathLst>
          </a:custGeom>
          <a:ln w="12700" cap="rnd" cmpd="sng">
            <a:solidFill>
              <a:srgbClr val="676767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8199" name="Freeform 7">
            <a:extLst>
              <a:ext uri="{FF2B5EF4-FFF2-40B4-BE49-F238E27FC236}">
                <a16:creationId xmlns:a16="http://schemas.microsoft.com/office/drawing/2014/main" id="{8EC29CA0-A948-A90E-6D31-1FAEB7442D0B}"/>
              </a:ext>
            </a:extLst>
          </p:cNvPr>
          <p:cNvSpPr>
            <a:spLocks/>
          </p:cNvSpPr>
          <p:nvPr/>
        </p:nvSpPr>
        <p:spPr bwMode="auto">
          <a:xfrm>
            <a:off x="889000" y="631825"/>
            <a:ext cx="6383338" cy="420688"/>
          </a:xfrm>
          <a:custGeom>
            <a:avLst/>
            <a:gdLst>
              <a:gd name="T0" fmla="*/ 6 w 4021"/>
              <a:gd name="T1" fmla="*/ 6 h 265"/>
              <a:gd name="T2" fmla="*/ 4020 w 4021"/>
              <a:gd name="T3" fmla="*/ 0 h 265"/>
              <a:gd name="T4" fmla="*/ 3984 w 4021"/>
              <a:gd name="T5" fmla="*/ 264 h 265"/>
              <a:gd name="T6" fmla="*/ 3960 w 4021"/>
              <a:gd name="T7" fmla="*/ 264 h 265"/>
              <a:gd name="T8" fmla="*/ 3630 w 4021"/>
              <a:gd name="T9" fmla="*/ 60 h 265"/>
              <a:gd name="T10" fmla="*/ 90 w 4021"/>
              <a:gd name="T11" fmla="*/ 54 h 265"/>
              <a:gd name="T12" fmla="*/ 66 w 4021"/>
              <a:gd name="T13" fmla="*/ 198 h 265"/>
              <a:gd name="T14" fmla="*/ 0 w 4021"/>
              <a:gd name="T15" fmla="*/ 174 h 265"/>
              <a:gd name="T16" fmla="*/ 6 w 4021"/>
              <a:gd name="T17" fmla="*/ 6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21" h="265">
                <a:moveTo>
                  <a:pt x="6" y="6"/>
                </a:moveTo>
                <a:lnTo>
                  <a:pt x="4020" y="0"/>
                </a:lnTo>
                <a:lnTo>
                  <a:pt x="3984" y="264"/>
                </a:lnTo>
                <a:lnTo>
                  <a:pt x="3960" y="264"/>
                </a:lnTo>
                <a:lnTo>
                  <a:pt x="3630" y="60"/>
                </a:lnTo>
                <a:lnTo>
                  <a:pt x="90" y="54"/>
                </a:lnTo>
                <a:lnTo>
                  <a:pt x="66" y="198"/>
                </a:lnTo>
                <a:lnTo>
                  <a:pt x="0" y="174"/>
                </a:lnTo>
                <a:lnTo>
                  <a:pt x="6" y="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Freeform 8">
            <a:extLst>
              <a:ext uri="{FF2B5EF4-FFF2-40B4-BE49-F238E27FC236}">
                <a16:creationId xmlns:a16="http://schemas.microsoft.com/office/drawing/2014/main" id="{4582EAB0-F04C-EAC6-FCEC-025899753B8A}"/>
              </a:ext>
            </a:extLst>
          </p:cNvPr>
          <p:cNvSpPr>
            <a:spLocks/>
          </p:cNvSpPr>
          <p:nvPr/>
        </p:nvSpPr>
        <p:spPr bwMode="auto">
          <a:xfrm>
            <a:off x="841375" y="1631950"/>
            <a:ext cx="6373813" cy="306388"/>
          </a:xfrm>
          <a:custGeom>
            <a:avLst/>
            <a:gdLst>
              <a:gd name="T0" fmla="*/ 0 w 4015"/>
              <a:gd name="T1" fmla="*/ 78 h 193"/>
              <a:gd name="T2" fmla="*/ 84 w 4015"/>
              <a:gd name="T3" fmla="*/ 72 h 193"/>
              <a:gd name="T4" fmla="*/ 126 w 4015"/>
              <a:gd name="T5" fmla="*/ 126 h 193"/>
              <a:gd name="T6" fmla="*/ 3918 w 4015"/>
              <a:gd name="T7" fmla="*/ 132 h 193"/>
              <a:gd name="T8" fmla="*/ 4008 w 4015"/>
              <a:gd name="T9" fmla="*/ 0 h 193"/>
              <a:gd name="T10" fmla="*/ 4014 w 4015"/>
              <a:gd name="T11" fmla="*/ 192 h 193"/>
              <a:gd name="T12" fmla="*/ 0 w 4015"/>
              <a:gd name="T13" fmla="*/ 186 h 193"/>
              <a:gd name="T14" fmla="*/ 0 w 4015"/>
              <a:gd name="T15" fmla="*/ 78 h 1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015" h="193">
                <a:moveTo>
                  <a:pt x="0" y="78"/>
                </a:moveTo>
                <a:lnTo>
                  <a:pt x="84" y="72"/>
                </a:lnTo>
                <a:lnTo>
                  <a:pt x="126" y="126"/>
                </a:lnTo>
                <a:lnTo>
                  <a:pt x="3918" y="132"/>
                </a:lnTo>
                <a:lnTo>
                  <a:pt x="4008" y="0"/>
                </a:lnTo>
                <a:lnTo>
                  <a:pt x="4014" y="192"/>
                </a:lnTo>
                <a:lnTo>
                  <a:pt x="0" y="186"/>
                </a:lnTo>
                <a:lnTo>
                  <a:pt x="0" y="78"/>
                </a:lnTo>
              </a:path>
            </a:pathLst>
          </a:custGeom>
          <a:gradFill rotWithShape="0">
            <a:gsLst>
              <a:gs pos="0">
                <a:srgbClr val="0536CF"/>
              </a:gs>
              <a:gs pos="100000">
                <a:srgbClr val="0536CF">
                  <a:gamma/>
                  <a:shade val="69804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Freeform 9">
            <a:extLst>
              <a:ext uri="{FF2B5EF4-FFF2-40B4-BE49-F238E27FC236}">
                <a16:creationId xmlns:a16="http://schemas.microsoft.com/office/drawing/2014/main" id="{E17DD40D-B90B-8C87-0513-FFAC41DBE0EA}"/>
              </a:ext>
            </a:extLst>
          </p:cNvPr>
          <p:cNvSpPr>
            <a:spLocks/>
          </p:cNvSpPr>
          <p:nvPr/>
        </p:nvSpPr>
        <p:spPr bwMode="auto">
          <a:xfrm>
            <a:off x="698500" y="6438900"/>
            <a:ext cx="7100888" cy="293688"/>
          </a:xfrm>
          <a:custGeom>
            <a:avLst/>
            <a:gdLst>
              <a:gd name="T0" fmla="*/ 48 w 4473"/>
              <a:gd name="T1" fmla="*/ 72 h 185"/>
              <a:gd name="T2" fmla="*/ 128 w 4473"/>
              <a:gd name="T3" fmla="*/ 56 h 185"/>
              <a:gd name="T4" fmla="*/ 208 w 4473"/>
              <a:gd name="T5" fmla="*/ 40 h 185"/>
              <a:gd name="T6" fmla="*/ 280 w 4473"/>
              <a:gd name="T7" fmla="*/ 0 h 185"/>
              <a:gd name="T8" fmla="*/ 352 w 4473"/>
              <a:gd name="T9" fmla="*/ 64 h 185"/>
              <a:gd name="T10" fmla="*/ 424 w 4473"/>
              <a:gd name="T11" fmla="*/ 88 h 185"/>
              <a:gd name="T12" fmla="*/ 512 w 4473"/>
              <a:gd name="T13" fmla="*/ 72 h 185"/>
              <a:gd name="T14" fmla="*/ 608 w 4473"/>
              <a:gd name="T15" fmla="*/ 56 h 185"/>
              <a:gd name="T16" fmla="*/ 680 w 4473"/>
              <a:gd name="T17" fmla="*/ 64 h 185"/>
              <a:gd name="T18" fmla="*/ 768 w 4473"/>
              <a:gd name="T19" fmla="*/ 96 h 185"/>
              <a:gd name="T20" fmla="*/ 864 w 4473"/>
              <a:gd name="T21" fmla="*/ 96 h 185"/>
              <a:gd name="T22" fmla="*/ 936 w 4473"/>
              <a:gd name="T23" fmla="*/ 88 h 185"/>
              <a:gd name="T24" fmla="*/ 1024 w 4473"/>
              <a:gd name="T25" fmla="*/ 72 h 185"/>
              <a:gd name="T26" fmla="*/ 1120 w 4473"/>
              <a:gd name="T27" fmla="*/ 56 h 185"/>
              <a:gd name="T28" fmla="*/ 1224 w 4473"/>
              <a:gd name="T29" fmla="*/ 96 h 185"/>
              <a:gd name="T30" fmla="*/ 1312 w 4473"/>
              <a:gd name="T31" fmla="*/ 136 h 185"/>
              <a:gd name="T32" fmla="*/ 1400 w 4473"/>
              <a:gd name="T33" fmla="*/ 120 h 185"/>
              <a:gd name="T34" fmla="*/ 1488 w 4473"/>
              <a:gd name="T35" fmla="*/ 104 h 185"/>
              <a:gd name="T36" fmla="*/ 1568 w 4473"/>
              <a:gd name="T37" fmla="*/ 88 h 185"/>
              <a:gd name="T38" fmla="*/ 1640 w 4473"/>
              <a:gd name="T39" fmla="*/ 64 h 185"/>
              <a:gd name="T40" fmla="*/ 1736 w 4473"/>
              <a:gd name="T41" fmla="*/ 88 h 185"/>
              <a:gd name="T42" fmla="*/ 1832 w 4473"/>
              <a:gd name="T43" fmla="*/ 104 h 185"/>
              <a:gd name="T44" fmla="*/ 1928 w 4473"/>
              <a:gd name="T45" fmla="*/ 96 h 185"/>
              <a:gd name="T46" fmla="*/ 2008 w 4473"/>
              <a:gd name="T47" fmla="*/ 88 h 185"/>
              <a:gd name="T48" fmla="*/ 2088 w 4473"/>
              <a:gd name="T49" fmla="*/ 72 h 185"/>
              <a:gd name="T50" fmla="*/ 2160 w 4473"/>
              <a:gd name="T51" fmla="*/ 64 h 185"/>
              <a:gd name="T52" fmla="*/ 2248 w 4473"/>
              <a:gd name="T53" fmla="*/ 40 h 185"/>
              <a:gd name="T54" fmla="*/ 2320 w 4473"/>
              <a:gd name="T55" fmla="*/ 24 h 185"/>
              <a:gd name="T56" fmla="*/ 2392 w 4473"/>
              <a:gd name="T57" fmla="*/ 32 h 185"/>
              <a:gd name="T58" fmla="*/ 2472 w 4473"/>
              <a:gd name="T59" fmla="*/ 88 h 185"/>
              <a:gd name="T60" fmla="*/ 2552 w 4473"/>
              <a:gd name="T61" fmla="*/ 104 h 185"/>
              <a:gd name="T62" fmla="*/ 2632 w 4473"/>
              <a:gd name="T63" fmla="*/ 72 h 185"/>
              <a:gd name="T64" fmla="*/ 2728 w 4473"/>
              <a:gd name="T65" fmla="*/ 56 h 185"/>
              <a:gd name="T66" fmla="*/ 2808 w 4473"/>
              <a:gd name="T67" fmla="*/ 56 h 185"/>
              <a:gd name="T68" fmla="*/ 2904 w 4473"/>
              <a:gd name="T69" fmla="*/ 40 h 185"/>
              <a:gd name="T70" fmla="*/ 3024 w 4473"/>
              <a:gd name="T71" fmla="*/ 24 h 185"/>
              <a:gd name="T72" fmla="*/ 3096 w 4473"/>
              <a:gd name="T73" fmla="*/ 8 h 185"/>
              <a:gd name="T74" fmla="*/ 3208 w 4473"/>
              <a:gd name="T75" fmla="*/ 88 h 185"/>
              <a:gd name="T76" fmla="*/ 3304 w 4473"/>
              <a:gd name="T77" fmla="*/ 96 h 185"/>
              <a:gd name="T78" fmla="*/ 3400 w 4473"/>
              <a:gd name="T79" fmla="*/ 88 h 185"/>
              <a:gd name="T80" fmla="*/ 3496 w 4473"/>
              <a:gd name="T81" fmla="*/ 88 h 185"/>
              <a:gd name="T82" fmla="*/ 3592 w 4473"/>
              <a:gd name="T83" fmla="*/ 80 h 185"/>
              <a:gd name="T84" fmla="*/ 3688 w 4473"/>
              <a:gd name="T85" fmla="*/ 56 h 185"/>
              <a:gd name="T86" fmla="*/ 3776 w 4473"/>
              <a:gd name="T87" fmla="*/ 32 h 185"/>
              <a:gd name="T88" fmla="*/ 3904 w 4473"/>
              <a:gd name="T89" fmla="*/ 40 h 185"/>
              <a:gd name="T90" fmla="*/ 4008 w 4473"/>
              <a:gd name="T91" fmla="*/ 104 h 185"/>
              <a:gd name="T92" fmla="*/ 4088 w 4473"/>
              <a:gd name="T93" fmla="*/ 104 h 185"/>
              <a:gd name="T94" fmla="*/ 4248 w 4473"/>
              <a:gd name="T95" fmla="*/ 72 h 185"/>
              <a:gd name="T96" fmla="*/ 4328 w 4473"/>
              <a:gd name="T97" fmla="*/ 56 h 185"/>
              <a:gd name="T98" fmla="*/ 4400 w 4473"/>
              <a:gd name="T99" fmla="*/ 32 h 185"/>
              <a:gd name="T100" fmla="*/ 8 w 4473"/>
              <a:gd name="T101" fmla="*/ 184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73" h="185">
                <a:moveTo>
                  <a:pt x="0" y="96"/>
                </a:moveTo>
                <a:lnTo>
                  <a:pt x="24" y="88"/>
                </a:lnTo>
                <a:lnTo>
                  <a:pt x="48" y="72"/>
                </a:lnTo>
                <a:lnTo>
                  <a:pt x="72" y="72"/>
                </a:lnTo>
                <a:lnTo>
                  <a:pt x="104" y="64"/>
                </a:lnTo>
                <a:lnTo>
                  <a:pt x="128" y="56"/>
                </a:lnTo>
                <a:lnTo>
                  <a:pt x="152" y="56"/>
                </a:lnTo>
                <a:lnTo>
                  <a:pt x="184" y="48"/>
                </a:lnTo>
                <a:lnTo>
                  <a:pt x="208" y="40"/>
                </a:lnTo>
                <a:lnTo>
                  <a:pt x="232" y="32"/>
                </a:lnTo>
                <a:lnTo>
                  <a:pt x="256" y="8"/>
                </a:lnTo>
                <a:lnTo>
                  <a:pt x="280" y="0"/>
                </a:lnTo>
                <a:lnTo>
                  <a:pt x="304" y="8"/>
                </a:lnTo>
                <a:lnTo>
                  <a:pt x="328" y="40"/>
                </a:lnTo>
                <a:lnTo>
                  <a:pt x="352" y="64"/>
                </a:lnTo>
                <a:lnTo>
                  <a:pt x="376" y="72"/>
                </a:lnTo>
                <a:lnTo>
                  <a:pt x="400" y="88"/>
                </a:lnTo>
                <a:lnTo>
                  <a:pt x="424" y="88"/>
                </a:lnTo>
                <a:lnTo>
                  <a:pt x="456" y="88"/>
                </a:lnTo>
                <a:lnTo>
                  <a:pt x="488" y="80"/>
                </a:lnTo>
                <a:lnTo>
                  <a:pt x="512" y="72"/>
                </a:lnTo>
                <a:lnTo>
                  <a:pt x="544" y="72"/>
                </a:lnTo>
                <a:lnTo>
                  <a:pt x="584" y="64"/>
                </a:lnTo>
                <a:lnTo>
                  <a:pt x="608" y="56"/>
                </a:lnTo>
                <a:lnTo>
                  <a:pt x="632" y="56"/>
                </a:lnTo>
                <a:lnTo>
                  <a:pt x="656" y="48"/>
                </a:lnTo>
                <a:lnTo>
                  <a:pt x="680" y="64"/>
                </a:lnTo>
                <a:lnTo>
                  <a:pt x="704" y="72"/>
                </a:lnTo>
                <a:lnTo>
                  <a:pt x="744" y="88"/>
                </a:lnTo>
                <a:lnTo>
                  <a:pt x="768" y="96"/>
                </a:lnTo>
                <a:lnTo>
                  <a:pt x="792" y="104"/>
                </a:lnTo>
                <a:lnTo>
                  <a:pt x="840" y="96"/>
                </a:lnTo>
                <a:lnTo>
                  <a:pt x="864" y="96"/>
                </a:lnTo>
                <a:lnTo>
                  <a:pt x="888" y="88"/>
                </a:lnTo>
                <a:lnTo>
                  <a:pt x="912" y="88"/>
                </a:lnTo>
                <a:lnTo>
                  <a:pt x="936" y="88"/>
                </a:lnTo>
                <a:lnTo>
                  <a:pt x="960" y="80"/>
                </a:lnTo>
                <a:lnTo>
                  <a:pt x="984" y="72"/>
                </a:lnTo>
                <a:lnTo>
                  <a:pt x="1024" y="72"/>
                </a:lnTo>
                <a:lnTo>
                  <a:pt x="1048" y="72"/>
                </a:lnTo>
                <a:lnTo>
                  <a:pt x="1088" y="56"/>
                </a:lnTo>
                <a:lnTo>
                  <a:pt x="1120" y="56"/>
                </a:lnTo>
                <a:lnTo>
                  <a:pt x="1144" y="64"/>
                </a:lnTo>
                <a:lnTo>
                  <a:pt x="1192" y="88"/>
                </a:lnTo>
                <a:lnTo>
                  <a:pt x="1224" y="96"/>
                </a:lnTo>
                <a:lnTo>
                  <a:pt x="1248" y="120"/>
                </a:lnTo>
                <a:lnTo>
                  <a:pt x="1280" y="136"/>
                </a:lnTo>
                <a:lnTo>
                  <a:pt x="1312" y="136"/>
                </a:lnTo>
                <a:lnTo>
                  <a:pt x="1344" y="128"/>
                </a:lnTo>
                <a:lnTo>
                  <a:pt x="1376" y="128"/>
                </a:lnTo>
                <a:lnTo>
                  <a:pt x="1400" y="120"/>
                </a:lnTo>
                <a:lnTo>
                  <a:pt x="1440" y="120"/>
                </a:lnTo>
                <a:lnTo>
                  <a:pt x="1464" y="104"/>
                </a:lnTo>
                <a:lnTo>
                  <a:pt x="1488" y="104"/>
                </a:lnTo>
                <a:lnTo>
                  <a:pt x="1512" y="96"/>
                </a:lnTo>
                <a:lnTo>
                  <a:pt x="1536" y="96"/>
                </a:lnTo>
                <a:lnTo>
                  <a:pt x="1568" y="88"/>
                </a:lnTo>
                <a:lnTo>
                  <a:pt x="1592" y="80"/>
                </a:lnTo>
                <a:lnTo>
                  <a:pt x="1616" y="72"/>
                </a:lnTo>
                <a:lnTo>
                  <a:pt x="1640" y="64"/>
                </a:lnTo>
                <a:lnTo>
                  <a:pt x="1672" y="64"/>
                </a:lnTo>
                <a:lnTo>
                  <a:pt x="1704" y="80"/>
                </a:lnTo>
                <a:lnTo>
                  <a:pt x="1736" y="88"/>
                </a:lnTo>
                <a:lnTo>
                  <a:pt x="1760" y="104"/>
                </a:lnTo>
                <a:lnTo>
                  <a:pt x="1792" y="120"/>
                </a:lnTo>
                <a:lnTo>
                  <a:pt x="1832" y="104"/>
                </a:lnTo>
                <a:lnTo>
                  <a:pt x="1864" y="104"/>
                </a:lnTo>
                <a:lnTo>
                  <a:pt x="1888" y="104"/>
                </a:lnTo>
                <a:lnTo>
                  <a:pt x="1928" y="96"/>
                </a:lnTo>
                <a:lnTo>
                  <a:pt x="1952" y="88"/>
                </a:lnTo>
                <a:lnTo>
                  <a:pt x="1984" y="88"/>
                </a:lnTo>
                <a:lnTo>
                  <a:pt x="2008" y="88"/>
                </a:lnTo>
                <a:lnTo>
                  <a:pt x="2040" y="80"/>
                </a:lnTo>
                <a:lnTo>
                  <a:pt x="2064" y="80"/>
                </a:lnTo>
                <a:lnTo>
                  <a:pt x="2088" y="72"/>
                </a:lnTo>
                <a:lnTo>
                  <a:pt x="2112" y="72"/>
                </a:lnTo>
                <a:lnTo>
                  <a:pt x="2136" y="64"/>
                </a:lnTo>
                <a:lnTo>
                  <a:pt x="2160" y="64"/>
                </a:lnTo>
                <a:lnTo>
                  <a:pt x="2184" y="56"/>
                </a:lnTo>
                <a:lnTo>
                  <a:pt x="2216" y="48"/>
                </a:lnTo>
                <a:lnTo>
                  <a:pt x="2248" y="40"/>
                </a:lnTo>
                <a:lnTo>
                  <a:pt x="2272" y="32"/>
                </a:lnTo>
                <a:lnTo>
                  <a:pt x="2296" y="32"/>
                </a:lnTo>
                <a:lnTo>
                  <a:pt x="2320" y="24"/>
                </a:lnTo>
                <a:lnTo>
                  <a:pt x="2344" y="24"/>
                </a:lnTo>
                <a:lnTo>
                  <a:pt x="2368" y="16"/>
                </a:lnTo>
                <a:lnTo>
                  <a:pt x="2392" y="32"/>
                </a:lnTo>
                <a:lnTo>
                  <a:pt x="2424" y="64"/>
                </a:lnTo>
                <a:lnTo>
                  <a:pt x="2448" y="80"/>
                </a:lnTo>
                <a:lnTo>
                  <a:pt x="2472" y="88"/>
                </a:lnTo>
                <a:lnTo>
                  <a:pt x="2504" y="104"/>
                </a:lnTo>
                <a:lnTo>
                  <a:pt x="2528" y="104"/>
                </a:lnTo>
                <a:lnTo>
                  <a:pt x="2552" y="104"/>
                </a:lnTo>
                <a:lnTo>
                  <a:pt x="2576" y="88"/>
                </a:lnTo>
                <a:lnTo>
                  <a:pt x="2608" y="88"/>
                </a:lnTo>
                <a:lnTo>
                  <a:pt x="2632" y="72"/>
                </a:lnTo>
                <a:lnTo>
                  <a:pt x="2672" y="64"/>
                </a:lnTo>
                <a:lnTo>
                  <a:pt x="2696" y="64"/>
                </a:lnTo>
                <a:lnTo>
                  <a:pt x="2728" y="56"/>
                </a:lnTo>
                <a:lnTo>
                  <a:pt x="2760" y="56"/>
                </a:lnTo>
                <a:lnTo>
                  <a:pt x="2784" y="56"/>
                </a:lnTo>
                <a:lnTo>
                  <a:pt x="2808" y="56"/>
                </a:lnTo>
                <a:lnTo>
                  <a:pt x="2848" y="56"/>
                </a:lnTo>
                <a:lnTo>
                  <a:pt x="2880" y="48"/>
                </a:lnTo>
                <a:lnTo>
                  <a:pt x="2904" y="40"/>
                </a:lnTo>
                <a:lnTo>
                  <a:pt x="2936" y="40"/>
                </a:lnTo>
                <a:lnTo>
                  <a:pt x="2960" y="32"/>
                </a:lnTo>
                <a:lnTo>
                  <a:pt x="3024" y="24"/>
                </a:lnTo>
                <a:lnTo>
                  <a:pt x="3048" y="16"/>
                </a:lnTo>
                <a:lnTo>
                  <a:pt x="3072" y="8"/>
                </a:lnTo>
                <a:lnTo>
                  <a:pt x="3096" y="8"/>
                </a:lnTo>
                <a:lnTo>
                  <a:pt x="3120" y="24"/>
                </a:lnTo>
                <a:lnTo>
                  <a:pt x="3160" y="64"/>
                </a:lnTo>
                <a:lnTo>
                  <a:pt x="3208" y="88"/>
                </a:lnTo>
                <a:lnTo>
                  <a:pt x="3240" y="104"/>
                </a:lnTo>
                <a:lnTo>
                  <a:pt x="3272" y="96"/>
                </a:lnTo>
                <a:lnTo>
                  <a:pt x="3304" y="96"/>
                </a:lnTo>
                <a:lnTo>
                  <a:pt x="3336" y="88"/>
                </a:lnTo>
                <a:lnTo>
                  <a:pt x="3376" y="88"/>
                </a:lnTo>
                <a:lnTo>
                  <a:pt x="3400" y="88"/>
                </a:lnTo>
                <a:lnTo>
                  <a:pt x="3432" y="88"/>
                </a:lnTo>
                <a:lnTo>
                  <a:pt x="3472" y="88"/>
                </a:lnTo>
                <a:lnTo>
                  <a:pt x="3496" y="88"/>
                </a:lnTo>
                <a:lnTo>
                  <a:pt x="3528" y="88"/>
                </a:lnTo>
                <a:lnTo>
                  <a:pt x="3568" y="88"/>
                </a:lnTo>
                <a:lnTo>
                  <a:pt x="3592" y="80"/>
                </a:lnTo>
                <a:lnTo>
                  <a:pt x="3624" y="72"/>
                </a:lnTo>
                <a:lnTo>
                  <a:pt x="3656" y="64"/>
                </a:lnTo>
                <a:lnTo>
                  <a:pt x="3688" y="56"/>
                </a:lnTo>
                <a:lnTo>
                  <a:pt x="3720" y="40"/>
                </a:lnTo>
                <a:lnTo>
                  <a:pt x="3752" y="40"/>
                </a:lnTo>
                <a:lnTo>
                  <a:pt x="3776" y="32"/>
                </a:lnTo>
                <a:lnTo>
                  <a:pt x="3808" y="24"/>
                </a:lnTo>
                <a:lnTo>
                  <a:pt x="3872" y="16"/>
                </a:lnTo>
                <a:lnTo>
                  <a:pt x="3904" y="40"/>
                </a:lnTo>
                <a:lnTo>
                  <a:pt x="3936" y="72"/>
                </a:lnTo>
                <a:lnTo>
                  <a:pt x="3960" y="88"/>
                </a:lnTo>
                <a:lnTo>
                  <a:pt x="4008" y="104"/>
                </a:lnTo>
                <a:lnTo>
                  <a:pt x="4040" y="120"/>
                </a:lnTo>
                <a:lnTo>
                  <a:pt x="4064" y="120"/>
                </a:lnTo>
                <a:lnTo>
                  <a:pt x="4088" y="104"/>
                </a:lnTo>
                <a:lnTo>
                  <a:pt x="4112" y="96"/>
                </a:lnTo>
                <a:lnTo>
                  <a:pt x="4136" y="88"/>
                </a:lnTo>
                <a:lnTo>
                  <a:pt x="4248" y="72"/>
                </a:lnTo>
                <a:lnTo>
                  <a:pt x="4280" y="72"/>
                </a:lnTo>
                <a:lnTo>
                  <a:pt x="4304" y="56"/>
                </a:lnTo>
                <a:lnTo>
                  <a:pt x="4328" y="56"/>
                </a:lnTo>
                <a:lnTo>
                  <a:pt x="4352" y="56"/>
                </a:lnTo>
                <a:lnTo>
                  <a:pt x="4376" y="40"/>
                </a:lnTo>
                <a:lnTo>
                  <a:pt x="4400" y="32"/>
                </a:lnTo>
                <a:lnTo>
                  <a:pt x="4472" y="32"/>
                </a:lnTo>
                <a:lnTo>
                  <a:pt x="4456" y="184"/>
                </a:lnTo>
                <a:lnTo>
                  <a:pt x="8" y="184"/>
                </a:lnTo>
                <a:lnTo>
                  <a:pt x="0" y="96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rgbClr val="67676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Freeform 10">
            <a:extLst>
              <a:ext uri="{FF2B5EF4-FFF2-40B4-BE49-F238E27FC236}">
                <a16:creationId xmlns:a16="http://schemas.microsoft.com/office/drawing/2014/main" id="{1AB71C7E-AA3F-173B-5F28-C0FFCDE2161F}"/>
              </a:ext>
            </a:extLst>
          </p:cNvPr>
          <p:cNvSpPr>
            <a:spLocks/>
          </p:cNvSpPr>
          <p:nvPr/>
        </p:nvSpPr>
        <p:spPr bwMode="auto">
          <a:xfrm>
            <a:off x="609600" y="6388100"/>
            <a:ext cx="7240588" cy="395288"/>
          </a:xfrm>
          <a:custGeom>
            <a:avLst/>
            <a:gdLst>
              <a:gd name="T0" fmla="*/ 24 w 4561"/>
              <a:gd name="T1" fmla="*/ 80 h 249"/>
              <a:gd name="T2" fmla="*/ 72 w 4561"/>
              <a:gd name="T3" fmla="*/ 80 h 249"/>
              <a:gd name="T4" fmla="*/ 128 w 4561"/>
              <a:gd name="T5" fmla="*/ 128 h 249"/>
              <a:gd name="T6" fmla="*/ 1448 w 4561"/>
              <a:gd name="T7" fmla="*/ 192 h 249"/>
              <a:gd name="T8" fmla="*/ 4392 w 4561"/>
              <a:gd name="T9" fmla="*/ 168 h 249"/>
              <a:gd name="T10" fmla="*/ 4560 w 4561"/>
              <a:gd name="T11" fmla="*/ 0 h 249"/>
              <a:gd name="T12" fmla="*/ 4552 w 4561"/>
              <a:gd name="T13" fmla="*/ 248 h 249"/>
              <a:gd name="T14" fmla="*/ 0 w 4561"/>
              <a:gd name="T15" fmla="*/ 216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61" h="249">
                <a:moveTo>
                  <a:pt x="24" y="80"/>
                </a:moveTo>
                <a:lnTo>
                  <a:pt x="72" y="80"/>
                </a:lnTo>
                <a:lnTo>
                  <a:pt x="128" y="128"/>
                </a:lnTo>
                <a:lnTo>
                  <a:pt x="1448" y="192"/>
                </a:lnTo>
                <a:lnTo>
                  <a:pt x="4392" y="168"/>
                </a:lnTo>
                <a:lnTo>
                  <a:pt x="4560" y="0"/>
                </a:lnTo>
                <a:lnTo>
                  <a:pt x="4552" y="248"/>
                </a:lnTo>
                <a:lnTo>
                  <a:pt x="0" y="216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B31D477-4A9F-EC42-46CC-5CDEEB449B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168650" cy="476250"/>
          </a:xfrm>
          <a:noFill/>
          <a:ln/>
        </p:spPr>
        <p:txBody>
          <a:bodyPr/>
          <a:lstStyle/>
          <a:p>
            <a:r>
              <a:rPr lang="en-US" altLang="en-US"/>
              <a:t>CALL Parameters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410DED6-FC39-90BA-62B0-E61BC89AD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" y="1119188"/>
            <a:ext cx="7102475" cy="1112837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152400" rIns="114300" bIns="152400"/>
          <a:lstStyle>
            <a:lvl1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endParaRPr lang="en-US" alt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CALL "ProgramName" USING  P1,  P2,  P3,  P4.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</p:txBody>
      </p:sp>
      <p:sp useBgFill="1">
        <p:nvSpPr>
          <p:cNvPr id="10244" name="Freeform 4">
            <a:extLst>
              <a:ext uri="{FF2B5EF4-FFF2-40B4-BE49-F238E27FC236}">
                <a16:creationId xmlns:a16="http://schemas.microsoft.com/office/drawing/2014/main" id="{61B0A55F-66EC-1D93-72D9-79306592F46E}"/>
              </a:ext>
            </a:extLst>
          </p:cNvPr>
          <p:cNvSpPr>
            <a:spLocks/>
          </p:cNvSpPr>
          <p:nvPr/>
        </p:nvSpPr>
        <p:spPr bwMode="auto">
          <a:xfrm>
            <a:off x="758825" y="1063625"/>
            <a:ext cx="7205663" cy="401638"/>
          </a:xfrm>
          <a:custGeom>
            <a:avLst/>
            <a:gdLst>
              <a:gd name="T0" fmla="*/ 4435 w 4539"/>
              <a:gd name="T1" fmla="*/ 210 h 253"/>
              <a:gd name="T2" fmla="*/ 4353 w 4539"/>
              <a:gd name="T3" fmla="*/ 174 h 253"/>
              <a:gd name="T4" fmla="*/ 4270 w 4539"/>
              <a:gd name="T5" fmla="*/ 126 h 253"/>
              <a:gd name="T6" fmla="*/ 4188 w 4539"/>
              <a:gd name="T7" fmla="*/ 174 h 253"/>
              <a:gd name="T8" fmla="*/ 4119 w 4539"/>
              <a:gd name="T9" fmla="*/ 108 h 253"/>
              <a:gd name="T10" fmla="*/ 4037 w 4539"/>
              <a:gd name="T11" fmla="*/ 150 h 253"/>
              <a:gd name="T12" fmla="*/ 3954 w 4539"/>
              <a:gd name="T13" fmla="*/ 192 h 253"/>
              <a:gd name="T14" fmla="*/ 3858 w 4539"/>
              <a:gd name="T15" fmla="*/ 234 h 253"/>
              <a:gd name="T16" fmla="*/ 3776 w 4539"/>
              <a:gd name="T17" fmla="*/ 174 h 253"/>
              <a:gd name="T18" fmla="*/ 3680 w 4539"/>
              <a:gd name="T19" fmla="*/ 126 h 253"/>
              <a:gd name="T20" fmla="*/ 3577 w 4539"/>
              <a:gd name="T21" fmla="*/ 84 h 253"/>
              <a:gd name="T22" fmla="*/ 3515 w 4539"/>
              <a:gd name="T23" fmla="*/ 108 h 253"/>
              <a:gd name="T24" fmla="*/ 3433 w 4539"/>
              <a:gd name="T25" fmla="*/ 150 h 253"/>
              <a:gd name="T26" fmla="*/ 3337 w 4539"/>
              <a:gd name="T27" fmla="*/ 138 h 253"/>
              <a:gd name="T28" fmla="*/ 3247 w 4539"/>
              <a:gd name="T29" fmla="*/ 102 h 253"/>
              <a:gd name="T30" fmla="*/ 3158 w 4539"/>
              <a:gd name="T31" fmla="*/ 102 h 253"/>
              <a:gd name="T32" fmla="*/ 3062 w 4539"/>
              <a:gd name="T33" fmla="*/ 126 h 253"/>
              <a:gd name="T34" fmla="*/ 2980 w 4539"/>
              <a:gd name="T35" fmla="*/ 156 h 253"/>
              <a:gd name="T36" fmla="*/ 2890 w 4539"/>
              <a:gd name="T37" fmla="*/ 144 h 253"/>
              <a:gd name="T38" fmla="*/ 2801 w 4539"/>
              <a:gd name="T39" fmla="*/ 108 h 253"/>
              <a:gd name="T40" fmla="*/ 2705 w 4539"/>
              <a:gd name="T41" fmla="*/ 84 h 253"/>
              <a:gd name="T42" fmla="*/ 2629 w 4539"/>
              <a:gd name="T43" fmla="*/ 126 h 253"/>
              <a:gd name="T44" fmla="*/ 2547 w 4539"/>
              <a:gd name="T45" fmla="*/ 126 h 253"/>
              <a:gd name="T46" fmla="*/ 2458 w 4539"/>
              <a:gd name="T47" fmla="*/ 90 h 253"/>
              <a:gd name="T48" fmla="*/ 2375 w 4539"/>
              <a:gd name="T49" fmla="*/ 108 h 253"/>
              <a:gd name="T50" fmla="*/ 2286 w 4539"/>
              <a:gd name="T51" fmla="*/ 108 h 253"/>
              <a:gd name="T52" fmla="*/ 2204 w 4539"/>
              <a:gd name="T53" fmla="*/ 96 h 253"/>
              <a:gd name="T54" fmla="*/ 2115 w 4539"/>
              <a:gd name="T55" fmla="*/ 72 h 253"/>
              <a:gd name="T56" fmla="*/ 2032 w 4539"/>
              <a:gd name="T57" fmla="*/ 60 h 253"/>
              <a:gd name="T58" fmla="*/ 1950 w 4539"/>
              <a:gd name="T59" fmla="*/ 102 h 253"/>
              <a:gd name="T60" fmla="*/ 1867 w 4539"/>
              <a:gd name="T61" fmla="*/ 84 h 253"/>
              <a:gd name="T62" fmla="*/ 1778 w 4539"/>
              <a:gd name="T63" fmla="*/ 66 h 253"/>
              <a:gd name="T64" fmla="*/ 1696 w 4539"/>
              <a:gd name="T65" fmla="*/ 60 h 253"/>
              <a:gd name="T66" fmla="*/ 1620 w 4539"/>
              <a:gd name="T67" fmla="*/ 102 h 253"/>
              <a:gd name="T68" fmla="*/ 1538 w 4539"/>
              <a:gd name="T69" fmla="*/ 90 h 253"/>
              <a:gd name="T70" fmla="*/ 1449 w 4539"/>
              <a:gd name="T71" fmla="*/ 66 h 253"/>
              <a:gd name="T72" fmla="*/ 1359 w 4539"/>
              <a:gd name="T73" fmla="*/ 54 h 253"/>
              <a:gd name="T74" fmla="*/ 1284 w 4539"/>
              <a:gd name="T75" fmla="*/ 84 h 253"/>
              <a:gd name="T76" fmla="*/ 1195 w 4539"/>
              <a:gd name="T77" fmla="*/ 66 h 253"/>
              <a:gd name="T78" fmla="*/ 1112 w 4539"/>
              <a:gd name="T79" fmla="*/ 54 h 253"/>
              <a:gd name="T80" fmla="*/ 1023 w 4539"/>
              <a:gd name="T81" fmla="*/ 78 h 253"/>
              <a:gd name="T82" fmla="*/ 934 w 4539"/>
              <a:gd name="T83" fmla="*/ 84 h 253"/>
              <a:gd name="T84" fmla="*/ 838 w 4539"/>
              <a:gd name="T85" fmla="*/ 66 h 253"/>
              <a:gd name="T86" fmla="*/ 748 w 4539"/>
              <a:gd name="T87" fmla="*/ 78 h 253"/>
              <a:gd name="T88" fmla="*/ 659 w 4539"/>
              <a:gd name="T89" fmla="*/ 66 h 253"/>
              <a:gd name="T90" fmla="*/ 556 w 4539"/>
              <a:gd name="T91" fmla="*/ 78 h 253"/>
              <a:gd name="T92" fmla="*/ 474 w 4539"/>
              <a:gd name="T93" fmla="*/ 84 h 253"/>
              <a:gd name="T94" fmla="*/ 384 w 4539"/>
              <a:gd name="T95" fmla="*/ 102 h 253"/>
              <a:gd name="T96" fmla="*/ 281 w 4539"/>
              <a:gd name="T97" fmla="*/ 84 h 253"/>
              <a:gd name="T98" fmla="*/ 192 w 4539"/>
              <a:gd name="T99" fmla="*/ 96 h 253"/>
              <a:gd name="T100" fmla="*/ 103 w 4539"/>
              <a:gd name="T101" fmla="*/ 102 h 253"/>
              <a:gd name="T102" fmla="*/ 21 w 4539"/>
              <a:gd name="T103" fmla="*/ 126 h 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539" h="253">
                <a:moveTo>
                  <a:pt x="4504" y="252"/>
                </a:moveTo>
                <a:lnTo>
                  <a:pt x="4483" y="240"/>
                </a:lnTo>
                <a:lnTo>
                  <a:pt x="4456" y="222"/>
                </a:lnTo>
                <a:lnTo>
                  <a:pt x="4435" y="210"/>
                </a:lnTo>
                <a:lnTo>
                  <a:pt x="4414" y="198"/>
                </a:lnTo>
                <a:lnTo>
                  <a:pt x="4394" y="192"/>
                </a:lnTo>
                <a:lnTo>
                  <a:pt x="4373" y="186"/>
                </a:lnTo>
                <a:lnTo>
                  <a:pt x="4353" y="174"/>
                </a:lnTo>
                <a:lnTo>
                  <a:pt x="4332" y="162"/>
                </a:lnTo>
                <a:lnTo>
                  <a:pt x="4311" y="150"/>
                </a:lnTo>
                <a:lnTo>
                  <a:pt x="4291" y="138"/>
                </a:lnTo>
                <a:lnTo>
                  <a:pt x="4270" y="126"/>
                </a:lnTo>
                <a:lnTo>
                  <a:pt x="4243" y="126"/>
                </a:lnTo>
                <a:lnTo>
                  <a:pt x="4222" y="144"/>
                </a:lnTo>
                <a:lnTo>
                  <a:pt x="4208" y="162"/>
                </a:lnTo>
                <a:lnTo>
                  <a:pt x="4188" y="174"/>
                </a:lnTo>
                <a:lnTo>
                  <a:pt x="4167" y="156"/>
                </a:lnTo>
                <a:lnTo>
                  <a:pt x="4154" y="138"/>
                </a:lnTo>
                <a:lnTo>
                  <a:pt x="4133" y="126"/>
                </a:lnTo>
                <a:lnTo>
                  <a:pt x="4119" y="108"/>
                </a:lnTo>
                <a:lnTo>
                  <a:pt x="4099" y="102"/>
                </a:lnTo>
                <a:lnTo>
                  <a:pt x="4078" y="120"/>
                </a:lnTo>
                <a:lnTo>
                  <a:pt x="4064" y="138"/>
                </a:lnTo>
                <a:lnTo>
                  <a:pt x="4037" y="150"/>
                </a:lnTo>
                <a:lnTo>
                  <a:pt x="4016" y="156"/>
                </a:lnTo>
                <a:lnTo>
                  <a:pt x="3989" y="162"/>
                </a:lnTo>
                <a:lnTo>
                  <a:pt x="3968" y="174"/>
                </a:lnTo>
                <a:lnTo>
                  <a:pt x="3954" y="192"/>
                </a:lnTo>
                <a:lnTo>
                  <a:pt x="3927" y="198"/>
                </a:lnTo>
                <a:lnTo>
                  <a:pt x="3900" y="210"/>
                </a:lnTo>
                <a:lnTo>
                  <a:pt x="3879" y="222"/>
                </a:lnTo>
                <a:lnTo>
                  <a:pt x="3858" y="234"/>
                </a:lnTo>
                <a:lnTo>
                  <a:pt x="3831" y="222"/>
                </a:lnTo>
                <a:lnTo>
                  <a:pt x="3817" y="198"/>
                </a:lnTo>
                <a:lnTo>
                  <a:pt x="3797" y="186"/>
                </a:lnTo>
                <a:lnTo>
                  <a:pt x="3776" y="174"/>
                </a:lnTo>
                <a:lnTo>
                  <a:pt x="3748" y="156"/>
                </a:lnTo>
                <a:lnTo>
                  <a:pt x="3728" y="138"/>
                </a:lnTo>
                <a:lnTo>
                  <a:pt x="3707" y="138"/>
                </a:lnTo>
                <a:lnTo>
                  <a:pt x="3680" y="126"/>
                </a:lnTo>
                <a:lnTo>
                  <a:pt x="3652" y="108"/>
                </a:lnTo>
                <a:lnTo>
                  <a:pt x="3632" y="102"/>
                </a:lnTo>
                <a:lnTo>
                  <a:pt x="3611" y="102"/>
                </a:lnTo>
                <a:lnTo>
                  <a:pt x="3577" y="84"/>
                </a:lnTo>
                <a:lnTo>
                  <a:pt x="3549" y="78"/>
                </a:lnTo>
                <a:lnTo>
                  <a:pt x="3529" y="72"/>
                </a:lnTo>
                <a:lnTo>
                  <a:pt x="3522" y="90"/>
                </a:lnTo>
                <a:lnTo>
                  <a:pt x="3515" y="108"/>
                </a:lnTo>
                <a:lnTo>
                  <a:pt x="3494" y="126"/>
                </a:lnTo>
                <a:lnTo>
                  <a:pt x="3474" y="132"/>
                </a:lnTo>
                <a:lnTo>
                  <a:pt x="3453" y="138"/>
                </a:lnTo>
                <a:lnTo>
                  <a:pt x="3433" y="150"/>
                </a:lnTo>
                <a:lnTo>
                  <a:pt x="3412" y="150"/>
                </a:lnTo>
                <a:lnTo>
                  <a:pt x="3391" y="126"/>
                </a:lnTo>
                <a:lnTo>
                  <a:pt x="3357" y="126"/>
                </a:lnTo>
                <a:lnTo>
                  <a:pt x="3337" y="138"/>
                </a:lnTo>
                <a:lnTo>
                  <a:pt x="3323" y="120"/>
                </a:lnTo>
                <a:lnTo>
                  <a:pt x="3302" y="114"/>
                </a:lnTo>
                <a:lnTo>
                  <a:pt x="3268" y="108"/>
                </a:lnTo>
                <a:lnTo>
                  <a:pt x="3247" y="102"/>
                </a:lnTo>
                <a:lnTo>
                  <a:pt x="3227" y="96"/>
                </a:lnTo>
                <a:lnTo>
                  <a:pt x="3206" y="96"/>
                </a:lnTo>
                <a:lnTo>
                  <a:pt x="3186" y="96"/>
                </a:lnTo>
                <a:lnTo>
                  <a:pt x="3158" y="102"/>
                </a:lnTo>
                <a:lnTo>
                  <a:pt x="3131" y="102"/>
                </a:lnTo>
                <a:lnTo>
                  <a:pt x="3103" y="108"/>
                </a:lnTo>
                <a:lnTo>
                  <a:pt x="3083" y="114"/>
                </a:lnTo>
                <a:lnTo>
                  <a:pt x="3062" y="126"/>
                </a:lnTo>
                <a:lnTo>
                  <a:pt x="3041" y="126"/>
                </a:lnTo>
                <a:lnTo>
                  <a:pt x="3021" y="138"/>
                </a:lnTo>
                <a:lnTo>
                  <a:pt x="3000" y="150"/>
                </a:lnTo>
                <a:lnTo>
                  <a:pt x="2980" y="156"/>
                </a:lnTo>
                <a:lnTo>
                  <a:pt x="2959" y="150"/>
                </a:lnTo>
                <a:lnTo>
                  <a:pt x="2938" y="150"/>
                </a:lnTo>
                <a:lnTo>
                  <a:pt x="2918" y="150"/>
                </a:lnTo>
                <a:lnTo>
                  <a:pt x="2890" y="144"/>
                </a:lnTo>
                <a:lnTo>
                  <a:pt x="2863" y="132"/>
                </a:lnTo>
                <a:lnTo>
                  <a:pt x="2842" y="126"/>
                </a:lnTo>
                <a:lnTo>
                  <a:pt x="2822" y="114"/>
                </a:lnTo>
                <a:lnTo>
                  <a:pt x="2801" y="108"/>
                </a:lnTo>
                <a:lnTo>
                  <a:pt x="2774" y="102"/>
                </a:lnTo>
                <a:lnTo>
                  <a:pt x="2753" y="96"/>
                </a:lnTo>
                <a:lnTo>
                  <a:pt x="2726" y="90"/>
                </a:lnTo>
                <a:lnTo>
                  <a:pt x="2705" y="84"/>
                </a:lnTo>
                <a:lnTo>
                  <a:pt x="2684" y="84"/>
                </a:lnTo>
                <a:lnTo>
                  <a:pt x="2664" y="90"/>
                </a:lnTo>
                <a:lnTo>
                  <a:pt x="2636" y="108"/>
                </a:lnTo>
                <a:lnTo>
                  <a:pt x="2629" y="126"/>
                </a:lnTo>
                <a:lnTo>
                  <a:pt x="2609" y="132"/>
                </a:lnTo>
                <a:lnTo>
                  <a:pt x="2588" y="138"/>
                </a:lnTo>
                <a:lnTo>
                  <a:pt x="2568" y="138"/>
                </a:lnTo>
                <a:lnTo>
                  <a:pt x="2547" y="126"/>
                </a:lnTo>
                <a:lnTo>
                  <a:pt x="2526" y="114"/>
                </a:lnTo>
                <a:lnTo>
                  <a:pt x="2499" y="102"/>
                </a:lnTo>
                <a:lnTo>
                  <a:pt x="2478" y="96"/>
                </a:lnTo>
                <a:lnTo>
                  <a:pt x="2458" y="90"/>
                </a:lnTo>
                <a:lnTo>
                  <a:pt x="2437" y="90"/>
                </a:lnTo>
                <a:lnTo>
                  <a:pt x="2417" y="90"/>
                </a:lnTo>
                <a:lnTo>
                  <a:pt x="2396" y="102"/>
                </a:lnTo>
                <a:lnTo>
                  <a:pt x="2375" y="108"/>
                </a:lnTo>
                <a:lnTo>
                  <a:pt x="2355" y="114"/>
                </a:lnTo>
                <a:lnTo>
                  <a:pt x="2334" y="114"/>
                </a:lnTo>
                <a:lnTo>
                  <a:pt x="2307" y="114"/>
                </a:lnTo>
                <a:lnTo>
                  <a:pt x="2286" y="108"/>
                </a:lnTo>
                <a:lnTo>
                  <a:pt x="2266" y="102"/>
                </a:lnTo>
                <a:lnTo>
                  <a:pt x="2245" y="102"/>
                </a:lnTo>
                <a:lnTo>
                  <a:pt x="2224" y="102"/>
                </a:lnTo>
                <a:lnTo>
                  <a:pt x="2204" y="96"/>
                </a:lnTo>
                <a:lnTo>
                  <a:pt x="2183" y="84"/>
                </a:lnTo>
                <a:lnTo>
                  <a:pt x="2163" y="78"/>
                </a:lnTo>
                <a:lnTo>
                  <a:pt x="2142" y="78"/>
                </a:lnTo>
                <a:lnTo>
                  <a:pt x="2115" y="72"/>
                </a:lnTo>
                <a:lnTo>
                  <a:pt x="2094" y="66"/>
                </a:lnTo>
                <a:lnTo>
                  <a:pt x="2073" y="66"/>
                </a:lnTo>
                <a:lnTo>
                  <a:pt x="2053" y="60"/>
                </a:lnTo>
                <a:lnTo>
                  <a:pt x="2032" y="60"/>
                </a:lnTo>
                <a:lnTo>
                  <a:pt x="2012" y="72"/>
                </a:lnTo>
                <a:lnTo>
                  <a:pt x="1991" y="84"/>
                </a:lnTo>
                <a:lnTo>
                  <a:pt x="1970" y="90"/>
                </a:lnTo>
                <a:lnTo>
                  <a:pt x="1950" y="102"/>
                </a:lnTo>
                <a:lnTo>
                  <a:pt x="1929" y="108"/>
                </a:lnTo>
                <a:lnTo>
                  <a:pt x="1909" y="96"/>
                </a:lnTo>
                <a:lnTo>
                  <a:pt x="1888" y="90"/>
                </a:lnTo>
                <a:lnTo>
                  <a:pt x="1867" y="84"/>
                </a:lnTo>
                <a:lnTo>
                  <a:pt x="1847" y="78"/>
                </a:lnTo>
                <a:lnTo>
                  <a:pt x="1819" y="72"/>
                </a:lnTo>
                <a:lnTo>
                  <a:pt x="1799" y="66"/>
                </a:lnTo>
                <a:lnTo>
                  <a:pt x="1778" y="66"/>
                </a:lnTo>
                <a:lnTo>
                  <a:pt x="1758" y="66"/>
                </a:lnTo>
                <a:lnTo>
                  <a:pt x="1737" y="60"/>
                </a:lnTo>
                <a:lnTo>
                  <a:pt x="1716" y="60"/>
                </a:lnTo>
                <a:lnTo>
                  <a:pt x="1696" y="60"/>
                </a:lnTo>
                <a:lnTo>
                  <a:pt x="1675" y="66"/>
                </a:lnTo>
                <a:lnTo>
                  <a:pt x="1661" y="84"/>
                </a:lnTo>
                <a:lnTo>
                  <a:pt x="1641" y="90"/>
                </a:lnTo>
                <a:lnTo>
                  <a:pt x="1620" y="102"/>
                </a:lnTo>
                <a:lnTo>
                  <a:pt x="1600" y="102"/>
                </a:lnTo>
                <a:lnTo>
                  <a:pt x="1579" y="90"/>
                </a:lnTo>
                <a:lnTo>
                  <a:pt x="1558" y="90"/>
                </a:lnTo>
                <a:lnTo>
                  <a:pt x="1538" y="90"/>
                </a:lnTo>
                <a:lnTo>
                  <a:pt x="1517" y="84"/>
                </a:lnTo>
                <a:lnTo>
                  <a:pt x="1497" y="78"/>
                </a:lnTo>
                <a:lnTo>
                  <a:pt x="1469" y="72"/>
                </a:lnTo>
                <a:lnTo>
                  <a:pt x="1449" y="66"/>
                </a:lnTo>
                <a:lnTo>
                  <a:pt x="1428" y="60"/>
                </a:lnTo>
                <a:lnTo>
                  <a:pt x="1407" y="54"/>
                </a:lnTo>
                <a:lnTo>
                  <a:pt x="1387" y="54"/>
                </a:lnTo>
                <a:lnTo>
                  <a:pt x="1359" y="54"/>
                </a:lnTo>
                <a:lnTo>
                  <a:pt x="1346" y="72"/>
                </a:lnTo>
                <a:lnTo>
                  <a:pt x="1325" y="84"/>
                </a:lnTo>
                <a:lnTo>
                  <a:pt x="1304" y="84"/>
                </a:lnTo>
                <a:lnTo>
                  <a:pt x="1284" y="84"/>
                </a:lnTo>
                <a:lnTo>
                  <a:pt x="1263" y="78"/>
                </a:lnTo>
                <a:lnTo>
                  <a:pt x="1243" y="78"/>
                </a:lnTo>
                <a:lnTo>
                  <a:pt x="1222" y="66"/>
                </a:lnTo>
                <a:lnTo>
                  <a:pt x="1195" y="66"/>
                </a:lnTo>
                <a:lnTo>
                  <a:pt x="1174" y="60"/>
                </a:lnTo>
                <a:lnTo>
                  <a:pt x="1153" y="54"/>
                </a:lnTo>
                <a:lnTo>
                  <a:pt x="1133" y="48"/>
                </a:lnTo>
                <a:lnTo>
                  <a:pt x="1112" y="54"/>
                </a:lnTo>
                <a:lnTo>
                  <a:pt x="1092" y="66"/>
                </a:lnTo>
                <a:lnTo>
                  <a:pt x="1071" y="66"/>
                </a:lnTo>
                <a:lnTo>
                  <a:pt x="1050" y="66"/>
                </a:lnTo>
                <a:lnTo>
                  <a:pt x="1023" y="78"/>
                </a:lnTo>
                <a:lnTo>
                  <a:pt x="1002" y="78"/>
                </a:lnTo>
                <a:lnTo>
                  <a:pt x="982" y="84"/>
                </a:lnTo>
                <a:lnTo>
                  <a:pt x="961" y="90"/>
                </a:lnTo>
                <a:lnTo>
                  <a:pt x="934" y="84"/>
                </a:lnTo>
                <a:lnTo>
                  <a:pt x="913" y="78"/>
                </a:lnTo>
                <a:lnTo>
                  <a:pt x="886" y="78"/>
                </a:lnTo>
                <a:lnTo>
                  <a:pt x="858" y="72"/>
                </a:lnTo>
                <a:lnTo>
                  <a:pt x="838" y="66"/>
                </a:lnTo>
                <a:lnTo>
                  <a:pt x="810" y="78"/>
                </a:lnTo>
                <a:lnTo>
                  <a:pt x="790" y="78"/>
                </a:lnTo>
                <a:lnTo>
                  <a:pt x="769" y="78"/>
                </a:lnTo>
                <a:lnTo>
                  <a:pt x="748" y="78"/>
                </a:lnTo>
                <a:lnTo>
                  <a:pt x="728" y="78"/>
                </a:lnTo>
                <a:lnTo>
                  <a:pt x="700" y="72"/>
                </a:lnTo>
                <a:lnTo>
                  <a:pt x="680" y="66"/>
                </a:lnTo>
                <a:lnTo>
                  <a:pt x="659" y="66"/>
                </a:lnTo>
                <a:lnTo>
                  <a:pt x="632" y="60"/>
                </a:lnTo>
                <a:lnTo>
                  <a:pt x="604" y="66"/>
                </a:lnTo>
                <a:lnTo>
                  <a:pt x="577" y="66"/>
                </a:lnTo>
                <a:lnTo>
                  <a:pt x="556" y="78"/>
                </a:lnTo>
                <a:lnTo>
                  <a:pt x="535" y="78"/>
                </a:lnTo>
                <a:lnTo>
                  <a:pt x="515" y="84"/>
                </a:lnTo>
                <a:lnTo>
                  <a:pt x="494" y="84"/>
                </a:lnTo>
                <a:lnTo>
                  <a:pt x="474" y="84"/>
                </a:lnTo>
                <a:lnTo>
                  <a:pt x="453" y="90"/>
                </a:lnTo>
                <a:lnTo>
                  <a:pt x="426" y="102"/>
                </a:lnTo>
                <a:lnTo>
                  <a:pt x="405" y="102"/>
                </a:lnTo>
                <a:lnTo>
                  <a:pt x="384" y="102"/>
                </a:lnTo>
                <a:lnTo>
                  <a:pt x="357" y="90"/>
                </a:lnTo>
                <a:lnTo>
                  <a:pt x="330" y="84"/>
                </a:lnTo>
                <a:lnTo>
                  <a:pt x="302" y="84"/>
                </a:lnTo>
                <a:lnTo>
                  <a:pt x="281" y="84"/>
                </a:lnTo>
                <a:lnTo>
                  <a:pt x="261" y="84"/>
                </a:lnTo>
                <a:lnTo>
                  <a:pt x="240" y="90"/>
                </a:lnTo>
                <a:lnTo>
                  <a:pt x="220" y="90"/>
                </a:lnTo>
                <a:lnTo>
                  <a:pt x="192" y="96"/>
                </a:lnTo>
                <a:lnTo>
                  <a:pt x="165" y="102"/>
                </a:lnTo>
                <a:lnTo>
                  <a:pt x="144" y="102"/>
                </a:lnTo>
                <a:lnTo>
                  <a:pt x="124" y="102"/>
                </a:lnTo>
                <a:lnTo>
                  <a:pt x="103" y="102"/>
                </a:lnTo>
                <a:lnTo>
                  <a:pt x="82" y="102"/>
                </a:lnTo>
                <a:lnTo>
                  <a:pt x="62" y="108"/>
                </a:lnTo>
                <a:lnTo>
                  <a:pt x="41" y="120"/>
                </a:lnTo>
                <a:lnTo>
                  <a:pt x="21" y="126"/>
                </a:lnTo>
                <a:lnTo>
                  <a:pt x="0" y="132"/>
                </a:lnTo>
                <a:lnTo>
                  <a:pt x="7" y="6"/>
                </a:lnTo>
                <a:lnTo>
                  <a:pt x="4538" y="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10245" name="Freeform 5">
            <a:extLst>
              <a:ext uri="{FF2B5EF4-FFF2-40B4-BE49-F238E27FC236}">
                <a16:creationId xmlns:a16="http://schemas.microsoft.com/office/drawing/2014/main" id="{A32FDABF-CDD1-DA42-B211-F97CB1A68055}"/>
              </a:ext>
            </a:extLst>
          </p:cNvPr>
          <p:cNvSpPr>
            <a:spLocks/>
          </p:cNvSpPr>
          <p:nvPr/>
        </p:nvSpPr>
        <p:spPr bwMode="auto">
          <a:xfrm>
            <a:off x="758825" y="2063750"/>
            <a:ext cx="7243763" cy="239713"/>
          </a:xfrm>
          <a:custGeom>
            <a:avLst/>
            <a:gdLst>
              <a:gd name="T0" fmla="*/ 76 w 4563"/>
              <a:gd name="T1" fmla="*/ 72 h 151"/>
              <a:gd name="T2" fmla="*/ 166 w 4563"/>
              <a:gd name="T3" fmla="*/ 30 h 151"/>
              <a:gd name="T4" fmla="*/ 249 w 4563"/>
              <a:gd name="T5" fmla="*/ 12 h 151"/>
              <a:gd name="T6" fmla="*/ 318 w 4563"/>
              <a:gd name="T7" fmla="*/ 72 h 151"/>
              <a:gd name="T8" fmla="*/ 401 w 4563"/>
              <a:gd name="T9" fmla="*/ 66 h 151"/>
              <a:gd name="T10" fmla="*/ 484 w 4563"/>
              <a:gd name="T11" fmla="*/ 48 h 151"/>
              <a:gd name="T12" fmla="*/ 581 w 4563"/>
              <a:gd name="T13" fmla="*/ 42 h 151"/>
              <a:gd name="T14" fmla="*/ 670 w 4563"/>
              <a:gd name="T15" fmla="*/ 30 h 151"/>
              <a:gd name="T16" fmla="*/ 767 w 4563"/>
              <a:gd name="T17" fmla="*/ 24 h 151"/>
              <a:gd name="T18" fmla="*/ 857 w 4563"/>
              <a:gd name="T19" fmla="*/ 18 h 151"/>
              <a:gd name="T20" fmla="*/ 961 w 4563"/>
              <a:gd name="T21" fmla="*/ 24 h 151"/>
              <a:gd name="T22" fmla="*/ 1051 w 4563"/>
              <a:gd name="T23" fmla="*/ 60 h 151"/>
              <a:gd name="T24" fmla="*/ 1141 w 4563"/>
              <a:gd name="T25" fmla="*/ 66 h 151"/>
              <a:gd name="T26" fmla="*/ 1230 w 4563"/>
              <a:gd name="T27" fmla="*/ 72 h 151"/>
              <a:gd name="T28" fmla="*/ 1327 w 4563"/>
              <a:gd name="T29" fmla="*/ 66 h 151"/>
              <a:gd name="T30" fmla="*/ 1438 w 4563"/>
              <a:gd name="T31" fmla="*/ 54 h 151"/>
              <a:gd name="T32" fmla="*/ 1534 w 4563"/>
              <a:gd name="T33" fmla="*/ 30 h 151"/>
              <a:gd name="T34" fmla="*/ 1617 w 4563"/>
              <a:gd name="T35" fmla="*/ 30 h 151"/>
              <a:gd name="T36" fmla="*/ 1728 w 4563"/>
              <a:gd name="T37" fmla="*/ 24 h 151"/>
              <a:gd name="T38" fmla="*/ 1818 w 4563"/>
              <a:gd name="T39" fmla="*/ 60 h 151"/>
              <a:gd name="T40" fmla="*/ 1901 w 4563"/>
              <a:gd name="T41" fmla="*/ 84 h 151"/>
              <a:gd name="T42" fmla="*/ 2018 w 4563"/>
              <a:gd name="T43" fmla="*/ 90 h 151"/>
              <a:gd name="T44" fmla="*/ 2150 w 4563"/>
              <a:gd name="T45" fmla="*/ 66 h 151"/>
              <a:gd name="T46" fmla="*/ 2253 w 4563"/>
              <a:gd name="T47" fmla="*/ 42 h 151"/>
              <a:gd name="T48" fmla="*/ 2336 w 4563"/>
              <a:gd name="T49" fmla="*/ 30 h 151"/>
              <a:gd name="T50" fmla="*/ 2433 w 4563"/>
              <a:gd name="T51" fmla="*/ 30 h 151"/>
              <a:gd name="T52" fmla="*/ 2516 w 4563"/>
              <a:gd name="T53" fmla="*/ 66 h 151"/>
              <a:gd name="T54" fmla="*/ 2606 w 4563"/>
              <a:gd name="T55" fmla="*/ 96 h 151"/>
              <a:gd name="T56" fmla="*/ 2696 w 4563"/>
              <a:gd name="T57" fmla="*/ 90 h 151"/>
              <a:gd name="T58" fmla="*/ 2779 w 4563"/>
              <a:gd name="T59" fmla="*/ 72 h 151"/>
              <a:gd name="T60" fmla="*/ 2869 w 4563"/>
              <a:gd name="T61" fmla="*/ 54 h 151"/>
              <a:gd name="T62" fmla="*/ 2965 w 4563"/>
              <a:gd name="T63" fmla="*/ 96 h 151"/>
              <a:gd name="T64" fmla="*/ 3062 w 4563"/>
              <a:gd name="T65" fmla="*/ 78 h 151"/>
              <a:gd name="T66" fmla="*/ 3152 w 4563"/>
              <a:gd name="T67" fmla="*/ 42 h 151"/>
              <a:gd name="T68" fmla="*/ 3235 w 4563"/>
              <a:gd name="T69" fmla="*/ 18 h 151"/>
              <a:gd name="T70" fmla="*/ 3318 w 4563"/>
              <a:gd name="T71" fmla="*/ 30 h 151"/>
              <a:gd name="T72" fmla="*/ 3401 w 4563"/>
              <a:gd name="T73" fmla="*/ 66 h 151"/>
              <a:gd name="T74" fmla="*/ 3498 w 4563"/>
              <a:gd name="T75" fmla="*/ 78 h 151"/>
              <a:gd name="T76" fmla="*/ 3587 w 4563"/>
              <a:gd name="T77" fmla="*/ 48 h 151"/>
              <a:gd name="T78" fmla="*/ 3670 w 4563"/>
              <a:gd name="T79" fmla="*/ 66 h 151"/>
              <a:gd name="T80" fmla="*/ 3760 w 4563"/>
              <a:gd name="T81" fmla="*/ 90 h 151"/>
              <a:gd name="T82" fmla="*/ 3871 w 4563"/>
              <a:gd name="T83" fmla="*/ 90 h 151"/>
              <a:gd name="T84" fmla="*/ 3981 w 4563"/>
              <a:gd name="T85" fmla="*/ 78 h 151"/>
              <a:gd name="T86" fmla="*/ 4064 w 4563"/>
              <a:gd name="T87" fmla="*/ 54 h 151"/>
              <a:gd name="T88" fmla="*/ 4147 w 4563"/>
              <a:gd name="T89" fmla="*/ 54 h 151"/>
              <a:gd name="T90" fmla="*/ 4237 w 4563"/>
              <a:gd name="T91" fmla="*/ 54 h 151"/>
              <a:gd name="T92" fmla="*/ 4320 w 4563"/>
              <a:gd name="T93" fmla="*/ 66 h 151"/>
              <a:gd name="T94" fmla="*/ 4410 w 4563"/>
              <a:gd name="T95" fmla="*/ 48 h 151"/>
              <a:gd name="T96" fmla="*/ 4500 w 4563"/>
              <a:gd name="T97" fmla="*/ 24 h 151"/>
              <a:gd name="T98" fmla="*/ 21 w 4563"/>
              <a:gd name="T99" fmla="*/ 138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563" h="151">
                <a:moveTo>
                  <a:pt x="0" y="96"/>
                </a:moveTo>
                <a:lnTo>
                  <a:pt x="28" y="90"/>
                </a:lnTo>
                <a:lnTo>
                  <a:pt x="55" y="78"/>
                </a:lnTo>
                <a:lnTo>
                  <a:pt x="76" y="72"/>
                </a:lnTo>
                <a:lnTo>
                  <a:pt x="104" y="66"/>
                </a:lnTo>
                <a:lnTo>
                  <a:pt x="124" y="54"/>
                </a:lnTo>
                <a:lnTo>
                  <a:pt x="145" y="42"/>
                </a:lnTo>
                <a:lnTo>
                  <a:pt x="166" y="30"/>
                </a:lnTo>
                <a:lnTo>
                  <a:pt x="187" y="18"/>
                </a:lnTo>
                <a:lnTo>
                  <a:pt x="207" y="18"/>
                </a:lnTo>
                <a:lnTo>
                  <a:pt x="228" y="6"/>
                </a:lnTo>
                <a:lnTo>
                  <a:pt x="249" y="12"/>
                </a:lnTo>
                <a:lnTo>
                  <a:pt x="263" y="30"/>
                </a:lnTo>
                <a:lnTo>
                  <a:pt x="276" y="48"/>
                </a:lnTo>
                <a:lnTo>
                  <a:pt x="304" y="54"/>
                </a:lnTo>
                <a:lnTo>
                  <a:pt x="318" y="72"/>
                </a:lnTo>
                <a:lnTo>
                  <a:pt x="339" y="78"/>
                </a:lnTo>
                <a:lnTo>
                  <a:pt x="359" y="84"/>
                </a:lnTo>
                <a:lnTo>
                  <a:pt x="380" y="72"/>
                </a:lnTo>
                <a:lnTo>
                  <a:pt x="401" y="66"/>
                </a:lnTo>
                <a:lnTo>
                  <a:pt x="422" y="66"/>
                </a:lnTo>
                <a:lnTo>
                  <a:pt x="442" y="60"/>
                </a:lnTo>
                <a:lnTo>
                  <a:pt x="463" y="54"/>
                </a:lnTo>
                <a:lnTo>
                  <a:pt x="484" y="48"/>
                </a:lnTo>
                <a:lnTo>
                  <a:pt x="511" y="48"/>
                </a:lnTo>
                <a:lnTo>
                  <a:pt x="539" y="42"/>
                </a:lnTo>
                <a:lnTo>
                  <a:pt x="560" y="42"/>
                </a:lnTo>
                <a:lnTo>
                  <a:pt x="581" y="42"/>
                </a:lnTo>
                <a:lnTo>
                  <a:pt x="601" y="42"/>
                </a:lnTo>
                <a:lnTo>
                  <a:pt x="622" y="36"/>
                </a:lnTo>
                <a:lnTo>
                  <a:pt x="650" y="30"/>
                </a:lnTo>
                <a:lnTo>
                  <a:pt x="670" y="30"/>
                </a:lnTo>
                <a:lnTo>
                  <a:pt x="691" y="24"/>
                </a:lnTo>
                <a:lnTo>
                  <a:pt x="719" y="24"/>
                </a:lnTo>
                <a:lnTo>
                  <a:pt x="740" y="24"/>
                </a:lnTo>
                <a:lnTo>
                  <a:pt x="767" y="24"/>
                </a:lnTo>
                <a:lnTo>
                  <a:pt x="788" y="18"/>
                </a:lnTo>
                <a:lnTo>
                  <a:pt x="816" y="18"/>
                </a:lnTo>
                <a:lnTo>
                  <a:pt x="836" y="18"/>
                </a:lnTo>
                <a:lnTo>
                  <a:pt x="857" y="18"/>
                </a:lnTo>
                <a:lnTo>
                  <a:pt x="885" y="18"/>
                </a:lnTo>
                <a:lnTo>
                  <a:pt x="905" y="18"/>
                </a:lnTo>
                <a:lnTo>
                  <a:pt x="926" y="24"/>
                </a:lnTo>
                <a:lnTo>
                  <a:pt x="961" y="24"/>
                </a:lnTo>
                <a:lnTo>
                  <a:pt x="982" y="30"/>
                </a:lnTo>
                <a:lnTo>
                  <a:pt x="995" y="48"/>
                </a:lnTo>
                <a:lnTo>
                  <a:pt x="1016" y="54"/>
                </a:lnTo>
                <a:lnTo>
                  <a:pt x="1051" y="60"/>
                </a:lnTo>
                <a:lnTo>
                  <a:pt x="1078" y="66"/>
                </a:lnTo>
                <a:lnTo>
                  <a:pt x="1099" y="66"/>
                </a:lnTo>
                <a:lnTo>
                  <a:pt x="1120" y="66"/>
                </a:lnTo>
                <a:lnTo>
                  <a:pt x="1141" y="66"/>
                </a:lnTo>
                <a:lnTo>
                  <a:pt x="1161" y="72"/>
                </a:lnTo>
                <a:lnTo>
                  <a:pt x="1182" y="72"/>
                </a:lnTo>
                <a:lnTo>
                  <a:pt x="1210" y="72"/>
                </a:lnTo>
                <a:lnTo>
                  <a:pt x="1230" y="72"/>
                </a:lnTo>
                <a:lnTo>
                  <a:pt x="1251" y="66"/>
                </a:lnTo>
                <a:lnTo>
                  <a:pt x="1272" y="66"/>
                </a:lnTo>
                <a:lnTo>
                  <a:pt x="1293" y="66"/>
                </a:lnTo>
                <a:lnTo>
                  <a:pt x="1327" y="66"/>
                </a:lnTo>
                <a:lnTo>
                  <a:pt x="1355" y="60"/>
                </a:lnTo>
                <a:lnTo>
                  <a:pt x="1382" y="60"/>
                </a:lnTo>
                <a:lnTo>
                  <a:pt x="1410" y="54"/>
                </a:lnTo>
                <a:lnTo>
                  <a:pt x="1438" y="54"/>
                </a:lnTo>
                <a:lnTo>
                  <a:pt x="1472" y="48"/>
                </a:lnTo>
                <a:lnTo>
                  <a:pt x="1493" y="42"/>
                </a:lnTo>
                <a:lnTo>
                  <a:pt x="1514" y="42"/>
                </a:lnTo>
                <a:lnTo>
                  <a:pt x="1534" y="30"/>
                </a:lnTo>
                <a:lnTo>
                  <a:pt x="1555" y="30"/>
                </a:lnTo>
                <a:lnTo>
                  <a:pt x="1576" y="30"/>
                </a:lnTo>
                <a:lnTo>
                  <a:pt x="1597" y="30"/>
                </a:lnTo>
                <a:lnTo>
                  <a:pt x="1617" y="30"/>
                </a:lnTo>
                <a:lnTo>
                  <a:pt x="1659" y="30"/>
                </a:lnTo>
                <a:lnTo>
                  <a:pt x="1680" y="30"/>
                </a:lnTo>
                <a:lnTo>
                  <a:pt x="1707" y="30"/>
                </a:lnTo>
                <a:lnTo>
                  <a:pt x="1728" y="24"/>
                </a:lnTo>
                <a:lnTo>
                  <a:pt x="1756" y="24"/>
                </a:lnTo>
                <a:lnTo>
                  <a:pt x="1776" y="42"/>
                </a:lnTo>
                <a:lnTo>
                  <a:pt x="1797" y="48"/>
                </a:lnTo>
                <a:lnTo>
                  <a:pt x="1818" y="60"/>
                </a:lnTo>
                <a:lnTo>
                  <a:pt x="1839" y="66"/>
                </a:lnTo>
                <a:lnTo>
                  <a:pt x="1859" y="72"/>
                </a:lnTo>
                <a:lnTo>
                  <a:pt x="1880" y="78"/>
                </a:lnTo>
                <a:lnTo>
                  <a:pt x="1901" y="84"/>
                </a:lnTo>
                <a:lnTo>
                  <a:pt x="1928" y="84"/>
                </a:lnTo>
                <a:lnTo>
                  <a:pt x="1963" y="90"/>
                </a:lnTo>
                <a:lnTo>
                  <a:pt x="1991" y="90"/>
                </a:lnTo>
                <a:lnTo>
                  <a:pt x="2018" y="90"/>
                </a:lnTo>
                <a:lnTo>
                  <a:pt x="2060" y="78"/>
                </a:lnTo>
                <a:lnTo>
                  <a:pt x="2101" y="78"/>
                </a:lnTo>
                <a:lnTo>
                  <a:pt x="2122" y="72"/>
                </a:lnTo>
                <a:lnTo>
                  <a:pt x="2150" y="66"/>
                </a:lnTo>
                <a:lnTo>
                  <a:pt x="2177" y="66"/>
                </a:lnTo>
                <a:lnTo>
                  <a:pt x="2212" y="54"/>
                </a:lnTo>
                <a:lnTo>
                  <a:pt x="2233" y="48"/>
                </a:lnTo>
                <a:lnTo>
                  <a:pt x="2253" y="42"/>
                </a:lnTo>
                <a:lnTo>
                  <a:pt x="2274" y="42"/>
                </a:lnTo>
                <a:lnTo>
                  <a:pt x="2295" y="36"/>
                </a:lnTo>
                <a:lnTo>
                  <a:pt x="2316" y="30"/>
                </a:lnTo>
                <a:lnTo>
                  <a:pt x="2336" y="30"/>
                </a:lnTo>
                <a:lnTo>
                  <a:pt x="2357" y="30"/>
                </a:lnTo>
                <a:lnTo>
                  <a:pt x="2378" y="24"/>
                </a:lnTo>
                <a:lnTo>
                  <a:pt x="2399" y="18"/>
                </a:lnTo>
                <a:lnTo>
                  <a:pt x="2433" y="30"/>
                </a:lnTo>
                <a:lnTo>
                  <a:pt x="2454" y="42"/>
                </a:lnTo>
                <a:lnTo>
                  <a:pt x="2475" y="48"/>
                </a:lnTo>
                <a:lnTo>
                  <a:pt x="2495" y="60"/>
                </a:lnTo>
                <a:lnTo>
                  <a:pt x="2516" y="66"/>
                </a:lnTo>
                <a:lnTo>
                  <a:pt x="2544" y="72"/>
                </a:lnTo>
                <a:lnTo>
                  <a:pt x="2564" y="72"/>
                </a:lnTo>
                <a:lnTo>
                  <a:pt x="2585" y="90"/>
                </a:lnTo>
                <a:lnTo>
                  <a:pt x="2606" y="96"/>
                </a:lnTo>
                <a:lnTo>
                  <a:pt x="2627" y="96"/>
                </a:lnTo>
                <a:lnTo>
                  <a:pt x="2647" y="96"/>
                </a:lnTo>
                <a:lnTo>
                  <a:pt x="2675" y="96"/>
                </a:lnTo>
                <a:lnTo>
                  <a:pt x="2696" y="90"/>
                </a:lnTo>
                <a:lnTo>
                  <a:pt x="2716" y="84"/>
                </a:lnTo>
                <a:lnTo>
                  <a:pt x="2737" y="78"/>
                </a:lnTo>
                <a:lnTo>
                  <a:pt x="2758" y="78"/>
                </a:lnTo>
                <a:lnTo>
                  <a:pt x="2779" y="72"/>
                </a:lnTo>
                <a:lnTo>
                  <a:pt x="2799" y="66"/>
                </a:lnTo>
                <a:lnTo>
                  <a:pt x="2820" y="66"/>
                </a:lnTo>
                <a:lnTo>
                  <a:pt x="2848" y="60"/>
                </a:lnTo>
                <a:lnTo>
                  <a:pt x="2869" y="54"/>
                </a:lnTo>
                <a:lnTo>
                  <a:pt x="2896" y="72"/>
                </a:lnTo>
                <a:lnTo>
                  <a:pt x="2924" y="90"/>
                </a:lnTo>
                <a:lnTo>
                  <a:pt x="2945" y="96"/>
                </a:lnTo>
                <a:lnTo>
                  <a:pt x="2965" y="96"/>
                </a:lnTo>
                <a:lnTo>
                  <a:pt x="2986" y="102"/>
                </a:lnTo>
                <a:lnTo>
                  <a:pt x="3007" y="90"/>
                </a:lnTo>
                <a:lnTo>
                  <a:pt x="3041" y="78"/>
                </a:lnTo>
                <a:lnTo>
                  <a:pt x="3062" y="78"/>
                </a:lnTo>
                <a:lnTo>
                  <a:pt x="3083" y="66"/>
                </a:lnTo>
                <a:lnTo>
                  <a:pt x="3104" y="54"/>
                </a:lnTo>
                <a:lnTo>
                  <a:pt x="3124" y="54"/>
                </a:lnTo>
                <a:lnTo>
                  <a:pt x="3152" y="42"/>
                </a:lnTo>
                <a:lnTo>
                  <a:pt x="3173" y="36"/>
                </a:lnTo>
                <a:lnTo>
                  <a:pt x="3193" y="30"/>
                </a:lnTo>
                <a:lnTo>
                  <a:pt x="3214" y="18"/>
                </a:lnTo>
                <a:lnTo>
                  <a:pt x="3235" y="18"/>
                </a:lnTo>
                <a:lnTo>
                  <a:pt x="3256" y="12"/>
                </a:lnTo>
                <a:lnTo>
                  <a:pt x="3276" y="6"/>
                </a:lnTo>
                <a:lnTo>
                  <a:pt x="3297" y="24"/>
                </a:lnTo>
                <a:lnTo>
                  <a:pt x="3318" y="30"/>
                </a:lnTo>
                <a:lnTo>
                  <a:pt x="3339" y="42"/>
                </a:lnTo>
                <a:lnTo>
                  <a:pt x="3359" y="48"/>
                </a:lnTo>
                <a:lnTo>
                  <a:pt x="3380" y="54"/>
                </a:lnTo>
                <a:lnTo>
                  <a:pt x="3401" y="66"/>
                </a:lnTo>
                <a:lnTo>
                  <a:pt x="3428" y="72"/>
                </a:lnTo>
                <a:lnTo>
                  <a:pt x="3456" y="78"/>
                </a:lnTo>
                <a:lnTo>
                  <a:pt x="3477" y="78"/>
                </a:lnTo>
                <a:lnTo>
                  <a:pt x="3498" y="78"/>
                </a:lnTo>
                <a:lnTo>
                  <a:pt x="3525" y="66"/>
                </a:lnTo>
                <a:lnTo>
                  <a:pt x="3546" y="60"/>
                </a:lnTo>
                <a:lnTo>
                  <a:pt x="3567" y="54"/>
                </a:lnTo>
                <a:lnTo>
                  <a:pt x="3587" y="48"/>
                </a:lnTo>
                <a:lnTo>
                  <a:pt x="3608" y="42"/>
                </a:lnTo>
                <a:lnTo>
                  <a:pt x="3629" y="42"/>
                </a:lnTo>
                <a:lnTo>
                  <a:pt x="3650" y="54"/>
                </a:lnTo>
                <a:lnTo>
                  <a:pt x="3670" y="66"/>
                </a:lnTo>
                <a:lnTo>
                  <a:pt x="3698" y="78"/>
                </a:lnTo>
                <a:lnTo>
                  <a:pt x="3719" y="84"/>
                </a:lnTo>
                <a:lnTo>
                  <a:pt x="3739" y="90"/>
                </a:lnTo>
                <a:lnTo>
                  <a:pt x="3760" y="90"/>
                </a:lnTo>
                <a:lnTo>
                  <a:pt x="3788" y="96"/>
                </a:lnTo>
                <a:lnTo>
                  <a:pt x="3809" y="90"/>
                </a:lnTo>
                <a:lnTo>
                  <a:pt x="3836" y="90"/>
                </a:lnTo>
                <a:lnTo>
                  <a:pt x="3871" y="90"/>
                </a:lnTo>
                <a:lnTo>
                  <a:pt x="3898" y="90"/>
                </a:lnTo>
                <a:lnTo>
                  <a:pt x="3926" y="84"/>
                </a:lnTo>
                <a:lnTo>
                  <a:pt x="3954" y="78"/>
                </a:lnTo>
                <a:lnTo>
                  <a:pt x="3981" y="78"/>
                </a:lnTo>
                <a:lnTo>
                  <a:pt x="4002" y="72"/>
                </a:lnTo>
                <a:lnTo>
                  <a:pt x="4023" y="66"/>
                </a:lnTo>
                <a:lnTo>
                  <a:pt x="4044" y="60"/>
                </a:lnTo>
                <a:lnTo>
                  <a:pt x="4064" y="54"/>
                </a:lnTo>
                <a:lnTo>
                  <a:pt x="4085" y="54"/>
                </a:lnTo>
                <a:lnTo>
                  <a:pt x="4106" y="54"/>
                </a:lnTo>
                <a:lnTo>
                  <a:pt x="4127" y="54"/>
                </a:lnTo>
                <a:lnTo>
                  <a:pt x="4147" y="54"/>
                </a:lnTo>
                <a:lnTo>
                  <a:pt x="4175" y="54"/>
                </a:lnTo>
                <a:lnTo>
                  <a:pt x="4196" y="54"/>
                </a:lnTo>
                <a:lnTo>
                  <a:pt x="4216" y="54"/>
                </a:lnTo>
                <a:lnTo>
                  <a:pt x="4237" y="54"/>
                </a:lnTo>
                <a:lnTo>
                  <a:pt x="4258" y="54"/>
                </a:lnTo>
                <a:lnTo>
                  <a:pt x="4279" y="54"/>
                </a:lnTo>
                <a:lnTo>
                  <a:pt x="4299" y="66"/>
                </a:lnTo>
                <a:lnTo>
                  <a:pt x="4320" y="66"/>
                </a:lnTo>
                <a:lnTo>
                  <a:pt x="4341" y="66"/>
                </a:lnTo>
                <a:lnTo>
                  <a:pt x="4362" y="66"/>
                </a:lnTo>
                <a:lnTo>
                  <a:pt x="4382" y="54"/>
                </a:lnTo>
                <a:lnTo>
                  <a:pt x="4410" y="48"/>
                </a:lnTo>
                <a:lnTo>
                  <a:pt x="4431" y="42"/>
                </a:lnTo>
                <a:lnTo>
                  <a:pt x="4451" y="42"/>
                </a:lnTo>
                <a:lnTo>
                  <a:pt x="4479" y="30"/>
                </a:lnTo>
                <a:lnTo>
                  <a:pt x="4500" y="24"/>
                </a:lnTo>
                <a:lnTo>
                  <a:pt x="4527" y="12"/>
                </a:lnTo>
                <a:lnTo>
                  <a:pt x="4548" y="0"/>
                </a:lnTo>
                <a:lnTo>
                  <a:pt x="4562" y="150"/>
                </a:lnTo>
                <a:lnTo>
                  <a:pt x="21" y="13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10246" name="Freeform 6">
            <a:extLst>
              <a:ext uri="{FF2B5EF4-FFF2-40B4-BE49-F238E27FC236}">
                <a16:creationId xmlns:a16="http://schemas.microsoft.com/office/drawing/2014/main" id="{BF5E9C6B-B5DD-1D9A-FF90-9CA919E0AAC8}"/>
              </a:ext>
            </a:extLst>
          </p:cNvPr>
          <p:cNvSpPr>
            <a:spLocks/>
          </p:cNvSpPr>
          <p:nvPr/>
        </p:nvSpPr>
        <p:spPr bwMode="auto">
          <a:xfrm>
            <a:off x="758825" y="2025650"/>
            <a:ext cx="6122988" cy="300038"/>
          </a:xfrm>
          <a:custGeom>
            <a:avLst/>
            <a:gdLst>
              <a:gd name="T0" fmla="*/ 0 w 3857"/>
              <a:gd name="T1" fmla="*/ 76 h 189"/>
              <a:gd name="T2" fmla="*/ 81 w 3857"/>
              <a:gd name="T3" fmla="*/ 71 h 189"/>
              <a:gd name="T4" fmla="*/ 121 w 3857"/>
              <a:gd name="T5" fmla="*/ 123 h 189"/>
              <a:gd name="T6" fmla="*/ 3764 w 3857"/>
              <a:gd name="T7" fmla="*/ 129 h 189"/>
              <a:gd name="T8" fmla="*/ 3850 w 3857"/>
              <a:gd name="T9" fmla="*/ 0 h 189"/>
              <a:gd name="T10" fmla="*/ 3856 w 3857"/>
              <a:gd name="T11" fmla="*/ 188 h 189"/>
              <a:gd name="T12" fmla="*/ 0 w 3857"/>
              <a:gd name="T13" fmla="*/ 182 h 189"/>
              <a:gd name="T14" fmla="*/ 0 w 3857"/>
              <a:gd name="T15" fmla="*/ 76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857" h="189">
                <a:moveTo>
                  <a:pt x="0" y="76"/>
                </a:moveTo>
                <a:lnTo>
                  <a:pt x="81" y="71"/>
                </a:lnTo>
                <a:lnTo>
                  <a:pt x="121" y="123"/>
                </a:lnTo>
                <a:lnTo>
                  <a:pt x="3764" y="129"/>
                </a:lnTo>
                <a:lnTo>
                  <a:pt x="3850" y="0"/>
                </a:lnTo>
                <a:lnTo>
                  <a:pt x="3856" y="188"/>
                </a:lnTo>
                <a:lnTo>
                  <a:pt x="0" y="182"/>
                </a:lnTo>
                <a:lnTo>
                  <a:pt x="0" y="7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7CE96AFE-FF9B-78F4-5906-8EFFD1533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" y="3748088"/>
            <a:ext cx="7165975" cy="1112837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152400" rIns="114300" bIns="152400"/>
          <a:lstStyle>
            <a:lvl1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endParaRPr lang="en-US" alt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PROCEDURE DIVISION USING  P2,  P4,  P1,  P3.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</p:txBody>
      </p:sp>
      <p:sp useBgFill="1">
        <p:nvSpPr>
          <p:cNvPr id="10248" name="Freeform 8">
            <a:extLst>
              <a:ext uri="{FF2B5EF4-FFF2-40B4-BE49-F238E27FC236}">
                <a16:creationId xmlns:a16="http://schemas.microsoft.com/office/drawing/2014/main" id="{2D54E7E4-1F85-39BC-2955-3463B05B5905}"/>
              </a:ext>
            </a:extLst>
          </p:cNvPr>
          <p:cNvSpPr>
            <a:spLocks/>
          </p:cNvSpPr>
          <p:nvPr/>
        </p:nvSpPr>
        <p:spPr bwMode="auto">
          <a:xfrm>
            <a:off x="736600" y="3692525"/>
            <a:ext cx="7265988" cy="401638"/>
          </a:xfrm>
          <a:custGeom>
            <a:avLst/>
            <a:gdLst>
              <a:gd name="T0" fmla="*/ 4472 w 4577"/>
              <a:gd name="T1" fmla="*/ 210 h 253"/>
              <a:gd name="T2" fmla="*/ 4389 w 4577"/>
              <a:gd name="T3" fmla="*/ 174 h 253"/>
              <a:gd name="T4" fmla="*/ 4306 w 4577"/>
              <a:gd name="T5" fmla="*/ 126 h 253"/>
              <a:gd name="T6" fmla="*/ 4223 w 4577"/>
              <a:gd name="T7" fmla="*/ 174 h 253"/>
              <a:gd name="T8" fmla="*/ 4154 w 4577"/>
              <a:gd name="T9" fmla="*/ 108 h 253"/>
              <a:gd name="T10" fmla="*/ 4071 w 4577"/>
              <a:gd name="T11" fmla="*/ 150 h 253"/>
              <a:gd name="T12" fmla="*/ 3988 w 4577"/>
              <a:gd name="T13" fmla="*/ 192 h 253"/>
              <a:gd name="T14" fmla="*/ 3891 w 4577"/>
              <a:gd name="T15" fmla="*/ 234 h 253"/>
              <a:gd name="T16" fmla="*/ 3808 w 4577"/>
              <a:gd name="T17" fmla="*/ 174 h 253"/>
              <a:gd name="T18" fmla="*/ 3711 w 4577"/>
              <a:gd name="T19" fmla="*/ 126 h 253"/>
              <a:gd name="T20" fmla="*/ 3607 w 4577"/>
              <a:gd name="T21" fmla="*/ 84 h 253"/>
              <a:gd name="T22" fmla="*/ 3544 w 4577"/>
              <a:gd name="T23" fmla="*/ 108 h 253"/>
              <a:gd name="T24" fmla="*/ 3461 w 4577"/>
              <a:gd name="T25" fmla="*/ 150 h 253"/>
              <a:gd name="T26" fmla="*/ 3365 w 4577"/>
              <a:gd name="T27" fmla="*/ 138 h 253"/>
              <a:gd name="T28" fmla="*/ 3275 w 4577"/>
              <a:gd name="T29" fmla="*/ 102 h 253"/>
              <a:gd name="T30" fmla="*/ 3185 w 4577"/>
              <a:gd name="T31" fmla="*/ 102 h 253"/>
              <a:gd name="T32" fmla="*/ 3088 w 4577"/>
              <a:gd name="T33" fmla="*/ 126 h 253"/>
              <a:gd name="T34" fmla="*/ 3005 w 4577"/>
              <a:gd name="T35" fmla="*/ 156 h 253"/>
              <a:gd name="T36" fmla="*/ 2915 w 4577"/>
              <a:gd name="T37" fmla="*/ 144 h 253"/>
              <a:gd name="T38" fmla="*/ 2825 w 4577"/>
              <a:gd name="T39" fmla="*/ 108 h 253"/>
              <a:gd name="T40" fmla="*/ 2728 w 4577"/>
              <a:gd name="T41" fmla="*/ 84 h 253"/>
              <a:gd name="T42" fmla="*/ 2651 w 4577"/>
              <a:gd name="T43" fmla="*/ 126 h 253"/>
              <a:gd name="T44" fmla="*/ 2568 w 4577"/>
              <a:gd name="T45" fmla="*/ 126 h 253"/>
              <a:gd name="T46" fmla="*/ 2478 w 4577"/>
              <a:gd name="T47" fmla="*/ 90 h 253"/>
              <a:gd name="T48" fmla="*/ 2395 w 4577"/>
              <a:gd name="T49" fmla="*/ 108 h 253"/>
              <a:gd name="T50" fmla="*/ 2305 w 4577"/>
              <a:gd name="T51" fmla="*/ 108 h 253"/>
              <a:gd name="T52" fmla="*/ 2222 w 4577"/>
              <a:gd name="T53" fmla="*/ 96 h 253"/>
              <a:gd name="T54" fmla="*/ 2132 w 4577"/>
              <a:gd name="T55" fmla="*/ 72 h 253"/>
              <a:gd name="T56" fmla="*/ 2049 w 4577"/>
              <a:gd name="T57" fmla="*/ 60 h 253"/>
              <a:gd name="T58" fmla="*/ 1966 w 4577"/>
              <a:gd name="T59" fmla="*/ 102 h 253"/>
              <a:gd name="T60" fmla="*/ 1883 w 4577"/>
              <a:gd name="T61" fmla="*/ 84 h 253"/>
              <a:gd name="T62" fmla="*/ 1793 w 4577"/>
              <a:gd name="T63" fmla="*/ 66 h 253"/>
              <a:gd name="T64" fmla="*/ 1710 w 4577"/>
              <a:gd name="T65" fmla="*/ 60 h 253"/>
              <a:gd name="T66" fmla="*/ 1634 w 4577"/>
              <a:gd name="T67" fmla="*/ 102 h 253"/>
              <a:gd name="T68" fmla="*/ 1551 w 4577"/>
              <a:gd name="T69" fmla="*/ 90 h 253"/>
              <a:gd name="T70" fmla="*/ 1461 w 4577"/>
              <a:gd name="T71" fmla="*/ 66 h 253"/>
              <a:gd name="T72" fmla="*/ 1371 w 4577"/>
              <a:gd name="T73" fmla="*/ 54 h 253"/>
              <a:gd name="T74" fmla="*/ 1295 w 4577"/>
              <a:gd name="T75" fmla="*/ 84 h 253"/>
              <a:gd name="T76" fmla="*/ 1205 w 4577"/>
              <a:gd name="T77" fmla="*/ 66 h 253"/>
              <a:gd name="T78" fmla="*/ 1122 w 4577"/>
              <a:gd name="T79" fmla="*/ 54 h 253"/>
              <a:gd name="T80" fmla="*/ 1032 w 4577"/>
              <a:gd name="T81" fmla="*/ 78 h 253"/>
              <a:gd name="T82" fmla="*/ 942 w 4577"/>
              <a:gd name="T83" fmla="*/ 84 h 253"/>
              <a:gd name="T84" fmla="*/ 845 w 4577"/>
              <a:gd name="T85" fmla="*/ 66 h 253"/>
              <a:gd name="T86" fmla="*/ 755 w 4577"/>
              <a:gd name="T87" fmla="*/ 78 h 253"/>
              <a:gd name="T88" fmla="*/ 665 w 4577"/>
              <a:gd name="T89" fmla="*/ 66 h 253"/>
              <a:gd name="T90" fmla="*/ 561 w 4577"/>
              <a:gd name="T91" fmla="*/ 78 h 253"/>
              <a:gd name="T92" fmla="*/ 478 w 4577"/>
              <a:gd name="T93" fmla="*/ 84 h 253"/>
              <a:gd name="T94" fmla="*/ 388 w 4577"/>
              <a:gd name="T95" fmla="*/ 102 h 253"/>
              <a:gd name="T96" fmla="*/ 284 w 4577"/>
              <a:gd name="T97" fmla="*/ 84 h 253"/>
              <a:gd name="T98" fmla="*/ 194 w 4577"/>
              <a:gd name="T99" fmla="*/ 96 h 253"/>
              <a:gd name="T100" fmla="*/ 104 w 4577"/>
              <a:gd name="T101" fmla="*/ 102 h 253"/>
              <a:gd name="T102" fmla="*/ 21 w 4577"/>
              <a:gd name="T103" fmla="*/ 126 h 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577" h="253">
                <a:moveTo>
                  <a:pt x="4541" y="252"/>
                </a:moveTo>
                <a:lnTo>
                  <a:pt x="4521" y="240"/>
                </a:lnTo>
                <a:lnTo>
                  <a:pt x="4493" y="222"/>
                </a:lnTo>
                <a:lnTo>
                  <a:pt x="4472" y="210"/>
                </a:lnTo>
                <a:lnTo>
                  <a:pt x="4451" y="198"/>
                </a:lnTo>
                <a:lnTo>
                  <a:pt x="4431" y="192"/>
                </a:lnTo>
                <a:lnTo>
                  <a:pt x="4410" y="186"/>
                </a:lnTo>
                <a:lnTo>
                  <a:pt x="4389" y="174"/>
                </a:lnTo>
                <a:lnTo>
                  <a:pt x="4368" y="162"/>
                </a:lnTo>
                <a:lnTo>
                  <a:pt x="4348" y="150"/>
                </a:lnTo>
                <a:lnTo>
                  <a:pt x="4327" y="138"/>
                </a:lnTo>
                <a:lnTo>
                  <a:pt x="4306" y="126"/>
                </a:lnTo>
                <a:lnTo>
                  <a:pt x="4278" y="126"/>
                </a:lnTo>
                <a:lnTo>
                  <a:pt x="4258" y="144"/>
                </a:lnTo>
                <a:lnTo>
                  <a:pt x="4244" y="162"/>
                </a:lnTo>
                <a:lnTo>
                  <a:pt x="4223" y="174"/>
                </a:lnTo>
                <a:lnTo>
                  <a:pt x="4202" y="156"/>
                </a:lnTo>
                <a:lnTo>
                  <a:pt x="4188" y="138"/>
                </a:lnTo>
                <a:lnTo>
                  <a:pt x="4168" y="126"/>
                </a:lnTo>
                <a:lnTo>
                  <a:pt x="4154" y="108"/>
                </a:lnTo>
                <a:lnTo>
                  <a:pt x="4133" y="102"/>
                </a:lnTo>
                <a:lnTo>
                  <a:pt x="4112" y="120"/>
                </a:lnTo>
                <a:lnTo>
                  <a:pt x="4098" y="138"/>
                </a:lnTo>
                <a:lnTo>
                  <a:pt x="4071" y="150"/>
                </a:lnTo>
                <a:lnTo>
                  <a:pt x="4050" y="156"/>
                </a:lnTo>
                <a:lnTo>
                  <a:pt x="4022" y="162"/>
                </a:lnTo>
                <a:lnTo>
                  <a:pt x="4001" y="174"/>
                </a:lnTo>
                <a:lnTo>
                  <a:pt x="3988" y="192"/>
                </a:lnTo>
                <a:lnTo>
                  <a:pt x="3960" y="198"/>
                </a:lnTo>
                <a:lnTo>
                  <a:pt x="3932" y="210"/>
                </a:lnTo>
                <a:lnTo>
                  <a:pt x="3911" y="222"/>
                </a:lnTo>
                <a:lnTo>
                  <a:pt x="3891" y="234"/>
                </a:lnTo>
                <a:lnTo>
                  <a:pt x="3863" y="222"/>
                </a:lnTo>
                <a:lnTo>
                  <a:pt x="3849" y="198"/>
                </a:lnTo>
                <a:lnTo>
                  <a:pt x="3828" y="186"/>
                </a:lnTo>
                <a:lnTo>
                  <a:pt x="3808" y="174"/>
                </a:lnTo>
                <a:lnTo>
                  <a:pt x="3780" y="156"/>
                </a:lnTo>
                <a:lnTo>
                  <a:pt x="3759" y="138"/>
                </a:lnTo>
                <a:lnTo>
                  <a:pt x="3738" y="138"/>
                </a:lnTo>
                <a:lnTo>
                  <a:pt x="3711" y="126"/>
                </a:lnTo>
                <a:lnTo>
                  <a:pt x="3683" y="108"/>
                </a:lnTo>
                <a:lnTo>
                  <a:pt x="3662" y="102"/>
                </a:lnTo>
                <a:lnTo>
                  <a:pt x="3641" y="102"/>
                </a:lnTo>
                <a:lnTo>
                  <a:pt x="3607" y="84"/>
                </a:lnTo>
                <a:lnTo>
                  <a:pt x="3579" y="78"/>
                </a:lnTo>
                <a:lnTo>
                  <a:pt x="3558" y="72"/>
                </a:lnTo>
                <a:lnTo>
                  <a:pt x="3551" y="90"/>
                </a:lnTo>
                <a:lnTo>
                  <a:pt x="3544" y="108"/>
                </a:lnTo>
                <a:lnTo>
                  <a:pt x="3524" y="126"/>
                </a:lnTo>
                <a:lnTo>
                  <a:pt x="3503" y="132"/>
                </a:lnTo>
                <a:lnTo>
                  <a:pt x="3482" y="138"/>
                </a:lnTo>
                <a:lnTo>
                  <a:pt x="3461" y="150"/>
                </a:lnTo>
                <a:lnTo>
                  <a:pt x="3441" y="150"/>
                </a:lnTo>
                <a:lnTo>
                  <a:pt x="3420" y="126"/>
                </a:lnTo>
                <a:lnTo>
                  <a:pt x="3385" y="126"/>
                </a:lnTo>
                <a:lnTo>
                  <a:pt x="3365" y="138"/>
                </a:lnTo>
                <a:lnTo>
                  <a:pt x="3351" y="120"/>
                </a:lnTo>
                <a:lnTo>
                  <a:pt x="3330" y="114"/>
                </a:lnTo>
                <a:lnTo>
                  <a:pt x="3295" y="108"/>
                </a:lnTo>
                <a:lnTo>
                  <a:pt x="3275" y="102"/>
                </a:lnTo>
                <a:lnTo>
                  <a:pt x="3254" y="96"/>
                </a:lnTo>
                <a:lnTo>
                  <a:pt x="3233" y="96"/>
                </a:lnTo>
                <a:lnTo>
                  <a:pt x="3212" y="96"/>
                </a:lnTo>
                <a:lnTo>
                  <a:pt x="3185" y="102"/>
                </a:lnTo>
                <a:lnTo>
                  <a:pt x="3157" y="102"/>
                </a:lnTo>
                <a:lnTo>
                  <a:pt x="3129" y="108"/>
                </a:lnTo>
                <a:lnTo>
                  <a:pt x="3108" y="114"/>
                </a:lnTo>
                <a:lnTo>
                  <a:pt x="3088" y="126"/>
                </a:lnTo>
                <a:lnTo>
                  <a:pt x="3067" y="126"/>
                </a:lnTo>
                <a:lnTo>
                  <a:pt x="3046" y="138"/>
                </a:lnTo>
                <a:lnTo>
                  <a:pt x="3025" y="150"/>
                </a:lnTo>
                <a:lnTo>
                  <a:pt x="3005" y="156"/>
                </a:lnTo>
                <a:lnTo>
                  <a:pt x="2984" y="150"/>
                </a:lnTo>
                <a:lnTo>
                  <a:pt x="2963" y="150"/>
                </a:lnTo>
                <a:lnTo>
                  <a:pt x="2942" y="150"/>
                </a:lnTo>
                <a:lnTo>
                  <a:pt x="2915" y="144"/>
                </a:lnTo>
                <a:lnTo>
                  <a:pt x="2887" y="132"/>
                </a:lnTo>
                <a:lnTo>
                  <a:pt x="2866" y="126"/>
                </a:lnTo>
                <a:lnTo>
                  <a:pt x="2845" y="114"/>
                </a:lnTo>
                <a:lnTo>
                  <a:pt x="2825" y="108"/>
                </a:lnTo>
                <a:lnTo>
                  <a:pt x="2797" y="102"/>
                </a:lnTo>
                <a:lnTo>
                  <a:pt x="2776" y="96"/>
                </a:lnTo>
                <a:lnTo>
                  <a:pt x="2748" y="90"/>
                </a:lnTo>
                <a:lnTo>
                  <a:pt x="2728" y="84"/>
                </a:lnTo>
                <a:lnTo>
                  <a:pt x="2707" y="84"/>
                </a:lnTo>
                <a:lnTo>
                  <a:pt x="2686" y="90"/>
                </a:lnTo>
                <a:lnTo>
                  <a:pt x="2658" y="108"/>
                </a:lnTo>
                <a:lnTo>
                  <a:pt x="2651" y="126"/>
                </a:lnTo>
                <a:lnTo>
                  <a:pt x="2631" y="132"/>
                </a:lnTo>
                <a:lnTo>
                  <a:pt x="2610" y="138"/>
                </a:lnTo>
                <a:lnTo>
                  <a:pt x="2589" y="138"/>
                </a:lnTo>
                <a:lnTo>
                  <a:pt x="2568" y="126"/>
                </a:lnTo>
                <a:lnTo>
                  <a:pt x="2548" y="114"/>
                </a:lnTo>
                <a:lnTo>
                  <a:pt x="2520" y="102"/>
                </a:lnTo>
                <a:lnTo>
                  <a:pt x="2499" y="96"/>
                </a:lnTo>
                <a:lnTo>
                  <a:pt x="2478" y="90"/>
                </a:lnTo>
                <a:lnTo>
                  <a:pt x="2458" y="90"/>
                </a:lnTo>
                <a:lnTo>
                  <a:pt x="2437" y="90"/>
                </a:lnTo>
                <a:lnTo>
                  <a:pt x="2416" y="102"/>
                </a:lnTo>
                <a:lnTo>
                  <a:pt x="2395" y="108"/>
                </a:lnTo>
                <a:lnTo>
                  <a:pt x="2375" y="114"/>
                </a:lnTo>
                <a:lnTo>
                  <a:pt x="2354" y="114"/>
                </a:lnTo>
                <a:lnTo>
                  <a:pt x="2326" y="114"/>
                </a:lnTo>
                <a:lnTo>
                  <a:pt x="2305" y="108"/>
                </a:lnTo>
                <a:lnTo>
                  <a:pt x="2285" y="102"/>
                </a:lnTo>
                <a:lnTo>
                  <a:pt x="2264" y="102"/>
                </a:lnTo>
                <a:lnTo>
                  <a:pt x="2243" y="102"/>
                </a:lnTo>
                <a:lnTo>
                  <a:pt x="2222" y="96"/>
                </a:lnTo>
                <a:lnTo>
                  <a:pt x="2201" y="84"/>
                </a:lnTo>
                <a:lnTo>
                  <a:pt x="2181" y="78"/>
                </a:lnTo>
                <a:lnTo>
                  <a:pt x="2160" y="78"/>
                </a:lnTo>
                <a:lnTo>
                  <a:pt x="2132" y="72"/>
                </a:lnTo>
                <a:lnTo>
                  <a:pt x="2111" y="66"/>
                </a:lnTo>
                <a:lnTo>
                  <a:pt x="2091" y="66"/>
                </a:lnTo>
                <a:lnTo>
                  <a:pt x="2070" y="60"/>
                </a:lnTo>
                <a:lnTo>
                  <a:pt x="2049" y="60"/>
                </a:lnTo>
                <a:lnTo>
                  <a:pt x="2028" y="72"/>
                </a:lnTo>
                <a:lnTo>
                  <a:pt x="2008" y="84"/>
                </a:lnTo>
                <a:lnTo>
                  <a:pt x="1987" y="90"/>
                </a:lnTo>
                <a:lnTo>
                  <a:pt x="1966" y="102"/>
                </a:lnTo>
                <a:lnTo>
                  <a:pt x="1945" y="108"/>
                </a:lnTo>
                <a:lnTo>
                  <a:pt x="1925" y="96"/>
                </a:lnTo>
                <a:lnTo>
                  <a:pt x="1904" y="90"/>
                </a:lnTo>
                <a:lnTo>
                  <a:pt x="1883" y="84"/>
                </a:lnTo>
                <a:lnTo>
                  <a:pt x="1862" y="78"/>
                </a:lnTo>
                <a:lnTo>
                  <a:pt x="1835" y="72"/>
                </a:lnTo>
                <a:lnTo>
                  <a:pt x="1814" y="66"/>
                </a:lnTo>
                <a:lnTo>
                  <a:pt x="1793" y="66"/>
                </a:lnTo>
                <a:lnTo>
                  <a:pt x="1772" y="66"/>
                </a:lnTo>
                <a:lnTo>
                  <a:pt x="1751" y="60"/>
                </a:lnTo>
                <a:lnTo>
                  <a:pt x="1731" y="60"/>
                </a:lnTo>
                <a:lnTo>
                  <a:pt x="1710" y="60"/>
                </a:lnTo>
                <a:lnTo>
                  <a:pt x="1689" y="66"/>
                </a:lnTo>
                <a:lnTo>
                  <a:pt x="1675" y="84"/>
                </a:lnTo>
                <a:lnTo>
                  <a:pt x="1655" y="90"/>
                </a:lnTo>
                <a:lnTo>
                  <a:pt x="1634" y="102"/>
                </a:lnTo>
                <a:lnTo>
                  <a:pt x="1613" y="102"/>
                </a:lnTo>
                <a:lnTo>
                  <a:pt x="1592" y="90"/>
                </a:lnTo>
                <a:lnTo>
                  <a:pt x="1571" y="90"/>
                </a:lnTo>
                <a:lnTo>
                  <a:pt x="1551" y="90"/>
                </a:lnTo>
                <a:lnTo>
                  <a:pt x="1530" y="84"/>
                </a:lnTo>
                <a:lnTo>
                  <a:pt x="1509" y="78"/>
                </a:lnTo>
                <a:lnTo>
                  <a:pt x="1481" y="72"/>
                </a:lnTo>
                <a:lnTo>
                  <a:pt x="1461" y="66"/>
                </a:lnTo>
                <a:lnTo>
                  <a:pt x="1440" y="60"/>
                </a:lnTo>
                <a:lnTo>
                  <a:pt x="1419" y="54"/>
                </a:lnTo>
                <a:lnTo>
                  <a:pt x="1398" y="54"/>
                </a:lnTo>
                <a:lnTo>
                  <a:pt x="1371" y="54"/>
                </a:lnTo>
                <a:lnTo>
                  <a:pt x="1357" y="72"/>
                </a:lnTo>
                <a:lnTo>
                  <a:pt x="1336" y="84"/>
                </a:lnTo>
                <a:lnTo>
                  <a:pt x="1315" y="84"/>
                </a:lnTo>
                <a:lnTo>
                  <a:pt x="1295" y="84"/>
                </a:lnTo>
                <a:lnTo>
                  <a:pt x="1274" y="78"/>
                </a:lnTo>
                <a:lnTo>
                  <a:pt x="1253" y="78"/>
                </a:lnTo>
                <a:lnTo>
                  <a:pt x="1232" y="66"/>
                </a:lnTo>
                <a:lnTo>
                  <a:pt x="1205" y="66"/>
                </a:lnTo>
                <a:lnTo>
                  <a:pt x="1184" y="60"/>
                </a:lnTo>
                <a:lnTo>
                  <a:pt x="1163" y="54"/>
                </a:lnTo>
                <a:lnTo>
                  <a:pt x="1142" y="48"/>
                </a:lnTo>
                <a:lnTo>
                  <a:pt x="1122" y="54"/>
                </a:lnTo>
                <a:lnTo>
                  <a:pt x="1101" y="66"/>
                </a:lnTo>
                <a:lnTo>
                  <a:pt x="1080" y="66"/>
                </a:lnTo>
                <a:lnTo>
                  <a:pt x="1059" y="66"/>
                </a:lnTo>
                <a:lnTo>
                  <a:pt x="1032" y="78"/>
                </a:lnTo>
                <a:lnTo>
                  <a:pt x="1011" y="78"/>
                </a:lnTo>
                <a:lnTo>
                  <a:pt x="990" y="84"/>
                </a:lnTo>
                <a:lnTo>
                  <a:pt x="969" y="90"/>
                </a:lnTo>
                <a:lnTo>
                  <a:pt x="942" y="84"/>
                </a:lnTo>
                <a:lnTo>
                  <a:pt x="921" y="78"/>
                </a:lnTo>
                <a:lnTo>
                  <a:pt x="893" y="78"/>
                </a:lnTo>
                <a:lnTo>
                  <a:pt x="865" y="72"/>
                </a:lnTo>
                <a:lnTo>
                  <a:pt x="845" y="66"/>
                </a:lnTo>
                <a:lnTo>
                  <a:pt x="817" y="78"/>
                </a:lnTo>
                <a:lnTo>
                  <a:pt x="796" y="78"/>
                </a:lnTo>
                <a:lnTo>
                  <a:pt x="775" y="78"/>
                </a:lnTo>
                <a:lnTo>
                  <a:pt x="755" y="78"/>
                </a:lnTo>
                <a:lnTo>
                  <a:pt x="734" y="78"/>
                </a:lnTo>
                <a:lnTo>
                  <a:pt x="706" y="72"/>
                </a:lnTo>
                <a:lnTo>
                  <a:pt x="685" y="66"/>
                </a:lnTo>
                <a:lnTo>
                  <a:pt x="665" y="66"/>
                </a:lnTo>
                <a:lnTo>
                  <a:pt x="637" y="60"/>
                </a:lnTo>
                <a:lnTo>
                  <a:pt x="609" y="66"/>
                </a:lnTo>
                <a:lnTo>
                  <a:pt x="582" y="66"/>
                </a:lnTo>
                <a:lnTo>
                  <a:pt x="561" y="78"/>
                </a:lnTo>
                <a:lnTo>
                  <a:pt x="540" y="78"/>
                </a:lnTo>
                <a:lnTo>
                  <a:pt x="519" y="84"/>
                </a:lnTo>
                <a:lnTo>
                  <a:pt x="498" y="84"/>
                </a:lnTo>
                <a:lnTo>
                  <a:pt x="478" y="84"/>
                </a:lnTo>
                <a:lnTo>
                  <a:pt x="457" y="90"/>
                </a:lnTo>
                <a:lnTo>
                  <a:pt x="429" y="102"/>
                </a:lnTo>
                <a:lnTo>
                  <a:pt x="408" y="102"/>
                </a:lnTo>
                <a:lnTo>
                  <a:pt x="388" y="102"/>
                </a:lnTo>
                <a:lnTo>
                  <a:pt x="360" y="90"/>
                </a:lnTo>
                <a:lnTo>
                  <a:pt x="332" y="84"/>
                </a:lnTo>
                <a:lnTo>
                  <a:pt x="305" y="84"/>
                </a:lnTo>
                <a:lnTo>
                  <a:pt x="284" y="84"/>
                </a:lnTo>
                <a:lnTo>
                  <a:pt x="263" y="84"/>
                </a:lnTo>
                <a:lnTo>
                  <a:pt x="242" y="90"/>
                </a:lnTo>
                <a:lnTo>
                  <a:pt x="222" y="90"/>
                </a:lnTo>
                <a:lnTo>
                  <a:pt x="194" y="96"/>
                </a:lnTo>
                <a:lnTo>
                  <a:pt x="166" y="102"/>
                </a:lnTo>
                <a:lnTo>
                  <a:pt x="145" y="102"/>
                </a:lnTo>
                <a:lnTo>
                  <a:pt x="125" y="102"/>
                </a:lnTo>
                <a:lnTo>
                  <a:pt x="104" y="102"/>
                </a:lnTo>
                <a:lnTo>
                  <a:pt x="83" y="102"/>
                </a:lnTo>
                <a:lnTo>
                  <a:pt x="62" y="108"/>
                </a:lnTo>
                <a:lnTo>
                  <a:pt x="42" y="120"/>
                </a:lnTo>
                <a:lnTo>
                  <a:pt x="21" y="126"/>
                </a:lnTo>
                <a:lnTo>
                  <a:pt x="0" y="132"/>
                </a:lnTo>
                <a:lnTo>
                  <a:pt x="7" y="6"/>
                </a:lnTo>
                <a:lnTo>
                  <a:pt x="4576" y="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10249" name="Freeform 9">
            <a:extLst>
              <a:ext uri="{FF2B5EF4-FFF2-40B4-BE49-F238E27FC236}">
                <a16:creationId xmlns:a16="http://schemas.microsoft.com/office/drawing/2014/main" id="{2715CFFC-7E21-C603-CEEB-517914EE6951}"/>
              </a:ext>
            </a:extLst>
          </p:cNvPr>
          <p:cNvSpPr>
            <a:spLocks/>
          </p:cNvSpPr>
          <p:nvPr/>
        </p:nvSpPr>
        <p:spPr bwMode="auto">
          <a:xfrm>
            <a:off x="758825" y="4692650"/>
            <a:ext cx="7231063" cy="239713"/>
          </a:xfrm>
          <a:custGeom>
            <a:avLst/>
            <a:gdLst>
              <a:gd name="T0" fmla="*/ 76 w 4555"/>
              <a:gd name="T1" fmla="*/ 72 h 151"/>
              <a:gd name="T2" fmla="*/ 166 w 4555"/>
              <a:gd name="T3" fmla="*/ 30 h 151"/>
              <a:gd name="T4" fmla="*/ 248 w 4555"/>
              <a:gd name="T5" fmla="*/ 12 h 151"/>
              <a:gd name="T6" fmla="*/ 317 w 4555"/>
              <a:gd name="T7" fmla="*/ 72 h 151"/>
              <a:gd name="T8" fmla="*/ 400 w 4555"/>
              <a:gd name="T9" fmla="*/ 66 h 151"/>
              <a:gd name="T10" fmla="*/ 483 w 4555"/>
              <a:gd name="T11" fmla="*/ 48 h 151"/>
              <a:gd name="T12" fmla="*/ 580 w 4555"/>
              <a:gd name="T13" fmla="*/ 42 h 151"/>
              <a:gd name="T14" fmla="*/ 669 w 4555"/>
              <a:gd name="T15" fmla="*/ 30 h 151"/>
              <a:gd name="T16" fmla="*/ 766 w 4555"/>
              <a:gd name="T17" fmla="*/ 24 h 151"/>
              <a:gd name="T18" fmla="*/ 856 w 4555"/>
              <a:gd name="T19" fmla="*/ 18 h 151"/>
              <a:gd name="T20" fmla="*/ 959 w 4555"/>
              <a:gd name="T21" fmla="*/ 24 h 151"/>
              <a:gd name="T22" fmla="*/ 1049 w 4555"/>
              <a:gd name="T23" fmla="*/ 60 h 151"/>
              <a:gd name="T24" fmla="*/ 1139 w 4555"/>
              <a:gd name="T25" fmla="*/ 66 h 151"/>
              <a:gd name="T26" fmla="*/ 1228 w 4555"/>
              <a:gd name="T27" fmla="*/ 72 h 151"/>
              <a:gd name="T28" fmla="*/ 1325 w 4555"/>
              <a:gd name="T29" fmla="*/ 66 h 151"/>
              <a:gd name="T30" fmla="*/ 1435 w 4555"/>
              <a:gd name="T31" fmla="*/ 54 h 151"/>
              <a:gd name="T32" fmla="*/ 1532 w 4555"/>
              <a:gd name="T33" fmla="*/ 30 h 151"/>
              <a:gd name="T34" fmla="*/ 1615 w 4555"/>
              <a:gd name="T35" fmla="*/ 30 h 151"/>
              <a:gd name="T36" fmla="*/ 1725 w 4555"/>
              <a:gd name="T37" fmla="*/ 24 h 151"/>
              <a:gd name="T38" fmla="*/ 1815 w 4555"/>
              <a:gd name="T39" fmla="*/ 60 h 151"/>
              <a:gd name="T40" fmla="*/ 1898 w 4555"/>
              <a:gd name="T41" fmla="*/ 84 h 151"/>
              <a:gd name="T42" fmla="*/ 2015 w 4555"/>
              <a:gd name="T43" fmla="*/ 90 h 151"/>
              <a:gd name="T44" fmla="*/ 2146 w 4555"/>
              <a:gd name="T45" fmla="*/ 66 h 151"/>
              <a:gd name="T46" fmla="*/ 2249 w 4555"/>
              <a:gd name="T47" fmla="*/ 42 h 151"/>
              <a:gd name="T48" fmla="*/ 2332 w 4555"/>
              <a:gd name="T49" fmla="*/ 30 h 151"/>
              <a:gd name="T50" fmla="*/ 2429 w 4555"/>
              <a:gd name="T51" fmla="*/ 30 h 151"/>
              <a:gd name="T52" fmla="*/ 2512 w 4555"/>
              <a:gd name="T53" fmla="*/ 66 h 151"/>
              <a:gd name="T54" fmla="*/ 2601 w 4555"/>
              <a:gd name="T55" fmla="*/ 96 h 151"/>
              <a:gd name="T56" fmla="*/ 2691 w 4555"/>
              <a:gd name="T57" fmla="*/ 90 h 151"/>
              <a:gd name="T58" fmla="*/ 2774 w 4555"/>
              <a:gd name="T59" fmla="*/ 72 h 151"/>
              <a:gd name="T60" fmla="*/ 2864 w 4555"/>
              <a:gd name="T61" fmla="*/ 54 h 151"/>
              <a:gd name="T62" fmla="*/ 2960 w 4555"/>
              <a:gd name="T63" fmla="*/ 96 h 151"/>
              <a:gd name="T64" fmla="*/ 3057 w 4555"/>
              <a:gd name="T65" fmla="*/ 78 h 151"/>
              <a:gd name="T66" fmla="*/ 3146 w 4555"/>
              <a:gd name="T67" fmla="*/ 42 h 151"/>
              <a:gd name="T68" fmla="*/ 3229 w 4555"/>
              <a:gd name="T69" fmla="*/ 18 h 151"/>
              <a:gd name="T70" fmla="*/ 3312 w 4555"/>
              <a:gd name="T71" fmla="*/ 30 h 151"/>
              <a:gd name="T72" fmla="*/ 3395 w 4555"/>
              <a:gd name="T73" fmla="*/ 66 h 151"/>
              <a:gd name="T74" fmla="*/ 3491 w 4555"/>
              <a:gd name="T75" fmla="*/ 78 h 151"/>
              <a:gd name="T76" fmla="*/ 3581 w 4555"/>
              <a:gd name="T77" fmla="*/ 48 h 151"/>
              <a:gd name="T78" fmla="*/ 3664 w 4555"/>
              <a:gd name="T79" fmla="*/ 66 h 151"/>
              <a:gd name="T80" fmla="*/ 3754 w 4555"/>
              <a:gd name="T81" fmla="*/ 90 h 151"/>
              <a:gd name="T82" fmla="*/ 3864 w 4555"/>
              <a:gd name="T83" fmla="*/ 90 h 151"/>
              <a:gd name="T84" fmla="*/ 3974 w 4555"/>
              <a:gd name="T85" fmla="*/ 78 h 151"/>
              <a:gd name="T86" fmla="*/ 4057 w 4555"/>
              <a:gd name="T87" fmla="*/ 54 h 151"/>
              <a:gd name="T88" fmla="*/ 4140 w 4555"/>
              <a:gd name="T89" fmla="*/ 54 h 151"/>
              <a:gd name="T90" fmla="*/ 4230 w 4555"/>
              <a:gd name="T91" fmla="*/ 54 h 151"/>
              <a:gd name="T92" fmla="*/ 4313 w 4555"/>
              <a:gd name="T93" fmla="*/ 66 h 151"/>
              <a:gd name="T94" fmla="*/ 4402 w 4555"/>
              <a:gd name="T95" fmla="*/ 48 h 151"/>
              <a:gd name="T96" fmla="*/ 4492 w 4555"/>
              <a:gd name="T97" fmla="*/ 24 h 151"/>
              <a:gd name="T98" fmla="*/ 21 w 4555"/>
              <a:gd name="T99" fmla="*/ 138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555" h="151">
                <a:moveTo>
                  <a:pt x="0" y="96"/>
                </a:moveTo>
                <a:lnTo>
                  <a:pt x="28" y="90"/>
                </a:lnTo>
                <a:lnTo>
                  <a:pt x="55" y="78"/>
                </a:lnTo>
                <a:lnTo>
                  <a:pt x="76" y="72"/>
                </a:lnTo>
                <a:lnTo>
                  <a:pt x="104" y="66"/>
                </a:lnTo>
                <a:lnTo>
                  <a:pt x="124" y="54"/>
                </a:lnTo>
                <a:lnTo>
                  <a:pt x="145" y="42"/>
                </a:lnTo>
                <a:lnTo>
                  <a:pt x="166" y="30"/>
                </a:lnTo>
                <a:lnTo>
                  <a:pt x="186" y="18"/>
                </a:lnTo>
                <a:lnTo>
                  <a:pt x="207" y="18"/>
                </a:lnTo>
                <a:lnTo>
                  <a:pt x="228" y="6"/>
                </a:lnTo>
                <a:lnTo>
                  <a:pt x="248" y="12"/>
                </a:lnTo>
                <a:lnTo>
                  <a:pt x="262" y="30"/>
                </a:lnTo>
                <a:lnTo>
                  <a:pt x="276" y="48"/>
                </a:lnTo>
                <a:lnTo>
                  <a:pt x="304" y="54"/>
                </a:lnTo>
                <a:lnTo>
                  <a:pt x="317" y="72"/>
                </a:lnTo>
                <a:lnTo>
                  <a:pt x="338" y="78"/>
                </a:lnTo>
                <a:lnTo>
                  <a:pt x="359" y="84"/>
                </a:lnTo>
                <a:lnTo>
                  <a:pt x="380" y="72"/>
                </a:lnTo>
                <a:lnTo>
                  <a:pt x="400" y="66"/>
                </a:lnTo>
                <a:lnTo>
                  <a:pt x="421" y="66"/>
                </a:lnTo>
                <a:lnTo>
                  <a:pt x="442" y="60"/>
                </a:lnTo>
                <a:lnTo>
                  <a:pt x="462" y="54"/>
                </a:lnTo>
                <a:lnTo>
                  <a:pt x="483" y="48"/>
                </a:lnTo>
                <a:lnTo>
                  <a:pt x="511" y="48"/>
                </a:lnTo>
                <a:lnTo>
                  <a:pt x="538" y="42"/>
                </a:lnTo>
                <a:lnTo>
                  <a:pt x="559" y="42"/>
                </a:lnTo>
                <a:lnTo>
                  <a:pt x="580" y="42"/>
                </a:lnTo>
                <a:lnTo>
                  <a:pt x="600" y="42"/>
                </a:lnTo>
                <a:lnTo>
                  <a:pt x="621" y="36"/>
                </a:lnTo>
                <a:lnTo>
                  <a:pt x="649" y="30"/>
                </a:lnTo>
                <a:lnTo>
                  <a:pt x="669" y="30"/>
                </a:lnTo>
                <a:lnTo>
                  <a:pt x="690" y="24"/>
                </a:lnTo>
                <a:lnTo>
                  <a:pt x="718" y="24"/>
                </a:lnTo>
                <a:lnTo>
                  <a:pt x="738" y="24"/>
                </a:lnTo>
                <a:lnTo>
                  <a:pt x="766" y="24"/>
                </a:lnTo>
                <a:lnTo>
                  <a:pt x="787" y="18"/>
                </a:lnTo>
                <a:lnTo>
                  <a:pt x="814" y="18"/>
                </a:lnTo>
                <a:lnTo>
                  <a:pt x="835" y="18"/>
                </a:lnTo>
                <a:lnTo>
                  <a:pt x="856" y="18"/>
                </a:lnTo>
                <a:lnTo>
                  <a:pt x="883" y="18"/>
                </a:lnTo>
                <a:lnTo>
                  <a:pt x="904" y="18"/>
                </a:lnTo>
                <a:lnTo>
                  <a:pt x="925" y="24"/>
                </a:lnTo>
                <a:lnTo>
                  <a:pt x="959" y="24"/>
                </a:lnTo>
                <a:lnTo>
                  <a:pt x="980" y="30"/>
                </a:lnTo>
                <a:lnTo>
                  <a:pt x="994" y="48"/>
                </a:lnTo>
                <a:lnTo>
                  <a:pt x="1014" y="54"/>
                </a:lnTo>
                <a:lnTo>
                  <a:pt x="1049" y="60"/>
                </a:lnTo>
                <a:lnTo>
                  <a:pt x="1076" y="66"/>
                </a:lnTo>
                <a:lnTo>
                  <a:pt x="1097" y="66"/>
                </a:lnTo>
                <a:lnTo>
                  <a:pt x="1118" y="66"/>
                </a:lnTo>
                <a:lnTo>
                  <a:pt x="1139" y="66"/>
                </a:lnTo>
                <a:lnTo>
                  <a:pt x="1159" y="72"/>
                </a:lnTo>
                <a:lnTo>
                  <a:pt x="1180" y="72"/>
                </a:lnTo>
                <a:lnTo>
                  <a:pt x="1208" y="72"/>
                </a:lnTo>
                <a:lnTo>
                  <a:pt x="1228" y="72"/>
                </a:lnTo>
                <a:lnTo>
                  <a:pt x="1249" y="66"/>
                </a:lnTo>
                <a:lnTo>
                  <a:pt x="1270" y="66"/>
                </a:lnTo>
                <a:lnTo>
                  <a:pt x="1290" y="66"/>
                </a:lnTo>
                <a:lnTo>
                  <a:pt x="1325" y="66"/>
                </a:lnTo>
                <a:lnTo>
                  <a:pt x="1352" y="60"/>
                </a:lnTo>
                <a:lnTo>
                  <a:pt x="1380" y="60"/>
                </a:lnTo>
                <a:lnTo>
                  <a:pt x="1408" y="54"/>
                </a:lnTo>
                <a:lnTo>
                  <a:pt x="1435" y="54"/>
                </a:lnTo>
                <a:lnTo>
                  <a:pt x="1470" y="48"/>
                </a:lnTo>
                <a:lnTo>
                  <a:pt x="1490" y="42"/>
                </a:lnTo>
                <a:lnTo>
                  <a:pt x="1511" y="42"/>
                </a:lnTo>
                <a:lnTo>
                  <a:pt x="1532" y="30"/>
                </a:lnTo>
                <a:lnTo>
                  <a:pt x="1553" y="30"/>
                </a:lnTo>
                <a:lnTo>
                  <a:pt x="1573" y="30"/>
                </a:lnTo>
                <a:lnTo>
                  <a:pt x="1594" y="30"/>
                </a:lnTo>
                <a:lnTo>
                  <a:pt x="1615" y="30"/>
                </a:lnTo>
                <a:lnTo>
                  <a:pt x="1656" y="30"/>
                </a:lnTo>
                <a:lnTo>
                  <a:pt x="1677" y="30"/>
                </a:lnTo>
                <a:lnTo>
                  <a:pt x="1704" y="30"/>
                </a:lnTo>
                <a:lnTo>
                  <a:pt x="1725" y="24"/>
                </a:lnTo>
                <a:lnTo>
                  <a:pt x="1753" y="24"/>
                </a:lnTo>
                <a:lnTo>
                  <a:pt x="1773" y="42"/>
                </a:lnTo>
                <a:lnTo>
                  <a:pt x="1794" y="48"/>
                </a:lnTo>
                <a:lnTo>
                  <a:pt x="1815" y="60"/>
                </a:lnTo>
                <a:lnTo>
                  <a:pt x="1835" y="66"/>
                </a:lnTo>
                <a:lnTo>
                  <a:pt x="1856" y="72"/>
                </a:lnTo>
                <a:lnTo>
                  <a:pt x="1877" y="78"/>
                </a:lnTo>
                <a:lnTo>
                  <a:pt x="1898" y="84"/>
                </a:lnTo>
                <a:lnTo>
                  <a:pt x="1925" y="84"/>
                </a:lnTo>
                <a:lnTo>
                  <a:pt x="1960" y="90"/>
                </a:lnTo>
                <a:lnTo>
                  <a:pt x="1987" y="90"/>
                </a:lnTo>
                <a:lnTo>
                  <a:pt x="2015" y="90"/>
                </a:lnTo>
                <a:lnTo>
                  <a:pt x="2056" y="78"/>
                </a:lnTo>
                <a:lnTo>
                  <a:pt x="2098" y="78"/>
                </a:lnTo>
                <a:lnTo>
                  <a:pt x="2118" y="72"/>
                </a:lnTo>
                <a:lnTo>
                  <a:pt x="2146" y="66"/>
                </a:lnTo>
                <a:lnTo>
                  <a:pt x="2174" y="66"/>
                </a:lnTo>
                <a:lnTo>
                  <a:pt x="2208" y="54"/>
                </a:lnTo>
                <a:lnTo>
                  <a:pt x="2229" y="48"/>
                </a:lnTo>
                <a:lnTo>
                  <a:pt x="2249" y="42"/>
                </a:lnTo>
                <a:lnTo>
                  <a:pt x="2270" y="42"/>
                </a:lnTo>
                <a:lnTo>
                  <a:pt x="2291" y="36"/>
                </a:lnTo>
                <a:lnTo>
                  <a:pt x="2312" y="30"/>
                </a:lnTo>
                <a:lnTo>
                  <a:pt x="2332" y="30"/>
                </a:lnTo>
                <a:lnTo>
                  <a:pt x="2353" y="30"/>
                </a:lnTo>
                <a:lnTo>
                  <a:pt x="2374" y="24"/>
                </a:lnTo>
                <a:lnTo>
                  <a:pt x="2394" y="18"/>
                </a:lnTo>
                <a:lnTo>
                  <a:pt x="2429" y="30"/>
                </a:lnTo>
                <a:lnTo>
                  <a:pt x="2450" y="42"/>
                </a:lnTo>
                <a:lnTo>
                  <a:pt x="2470" y="48"/>
                </a:lnTo>
                <a:lnTo>
                  <a:pt x="2491" y="60"/>
                </a:lnTo>
                <a:lnTo>
                  <a:pt x="2512" y="66"/>
                </a:lnTo>
                <a:lnTo>
                  <a:pt x="2539" y="72"/>
                </a:lnTo>
                <a:lnTo>
                  <a:pt x="2560" y="72"/>
                </a:lnTo>
                <a:lnTo>
                  <a:pt x="2581" y="90"/>
                </a:lnTo>
                <a:lnTo>
                  <a:pt x="2601" y="96"/>
                </a:lnTo>
                <a:lnTo>
                  <a:pt x="2622" y="96"/>
                </a:lnTo>
                <a:lnTo>
                  <a:pt x="2643" y="96"/>
                </a:lnTo>
                <a:lnTo>
                  <a:pt x="2670" y="96"/>
                </a:lnTo>
                <a:lnTo>
                  <a:pt x="2691" y="90"/>
                </a:lnTo>
                <a:lnTo>
                  <a:pt x="2712" y="84"/>
                </a:lnTo>
                <a:lnTo>
                  <a:pt x="2732" y="78"/>
                </a:lnTo>
                <a:lnTo>
                  <a:pt x="2753" y="78"/>
                </a:lnTo>
                <a:lnTo>
                  <a:pt x="2774" y="72"/>
                </a:lnTo>
                <a:lnTo>
                  <a:pt x="2795" y="66"/>
                </a:lnTo>
                <a:lnTo>
                  <a:pt x="2815" y="66"/>
                </a:lnTo>
                <a:lnTo>
                  <a:pt x="2843" y="60"/>
                </a:lnTo>
                <a:lnTo>
                  <a:pt x="2864" y="54"/>
                </a:lnTo>
                <a:lnTo>
                  <a:pt x="2891" y="72"/>
                </a:lnTo>
                <a:lnTo>
                  <a:pt x="2919" y="90"/>
                </a:lnTo>
                <a:lnTo>
                  <a:pt x="2939" y="96"/>
                </a:lnTo>
                <a:lnTo>
                  <a:pt x="2960" y="96"/>
                </a:lnTo>
                <a:lnTo>
                  <a:pt x="2981" y="102"/>
                </a:lnTo>
                <a:lnTo>
                  <a:pt x="3002" y="90"/>
                </a:lnTo>
                <a:lnTo>
                  <a:pt x="3036" y="78"/>
                </a:lnTo>
                <a:lnTo>
                  <a:pt x="3057" y="78"/>
                </a:lnTo>
                <a:lnTo>
                  <a:pt x="3077" y="66"/>
                </a:lnTo>
                <a:lnTo>
                  <a:pt x="3098" y="54"/>
                </a:lnTo>
                <a:lnTo>
                  <a:pt x="3119" y="54"/>
                </a:lnTo>
                <a:lnTo>
                  <a:pt x="3146" y="42"/>
                </a:lnTo>
                <a:lnTo>
                  <a:pt x="3167" y="36"/>
                </a:lnTo>
                <a:lnTo>
                  <a:pt x="3188" y="30"/>
                </a:lnTo>
                <a:lnTo>
                  <a:pt x="3209" y="18"/>
                </a:lnTo>
                <a:lnTo>
                  <a:pt x="3229" y="18"/>
                </a:lnTo>
                <a:lnTo>
                  <a:pt x="3250" y="12"/>
                </a:lnTo>
                <a:lnTo>
                  <a:pt x="3271" y="6"/>
                </a:lnTo>
                <a:lnTo>
                  <a:pt x="3291" y="24"/>
                </a:lnTo>
                <a:lnTo>
                  <a:pt x="3312" y="30"/>
                </a:lnTo>
                <a:lnTo>
                  <a:pt x="3333" y="42"/>
                </a:lnTo>
                <a:lnTo>
                  <a:pt x="3353" y="48"/>
                </a:lnTo>
                <a:lnTo>
                  <a:pt x="3374" y="54"/>
                </a:lnTo>
                <a:lnTo>
                  <a:pt x="3395" y="66"/>
                </a:lnTo>
                <a:lnTo>
                  <a:pt x="3422" y="72"/>
                </a:lnTo>
                <a:lnTo>
                  <a:pt x="3450" y="78"/>
                </a:lnTo>
                <a:lnTo>
                  <a:pt x="3471" y="78"/>
                </a:lnTo>
                <a:lnTo>
                  <a:pt x="3491" y="78"/>
                </a:lnTo>
                <a:lnTo>
                  <a:pt x="3519" y="66"/>
                </a:lnTo>
                <a:lnTo>
                  <a:pt x="3540" y="60"/>
                </a:lnTo>
                <a:lnTo>
                  <a:pt x="3560" y="54"/>
                </a:lnTo>
                <a:lnTo>
                  <a:pt x="3581" y="48"/>
                </a:lnTo>
                <a:lnTo>
                  <a:pt x="3602" y="42"/>
                </a:lnTo>
                <a:lnTo>
                  <a:pt x="3623" y="42"/>
                </a:lnTo>
                <a:lnTo>
                  <a:pt x="3643" y="54"/>
                </a:lnTo>
                <a:lnTo>
                  <a:pt x="3664" y="66"/>
                </a:lnTo>
                <a:lnTo>
                  <a:pt x="3692" y="78"/>
                </a:lnTo>
                <a:lnTo>
                  <a:pt x="3712" y="84"/>
                </a:lnTo>
                <a:lnTo>
                  <a:pt x="3733" y="90"/>
                </a:lnTo>
                <a:lnTo>
                  <a:pt x="3754" y="90"/>
                </a:lnTo>
                <a:lnTo>
                  <a:pt x="3781" y="96"/>
                </a:lnTo>
                <a:lnTo>
                  <a:pt x="3802" y="90"/>
                </a:lnTo>
                <a:lnTo>
                  <a:pt x="3830" y="90"/>
                </a:lnTo>
                <a:lnTo>
                  <a:pt x="3864" y="90"/>
                </a:lnTo>
                <a:lnTo>
                  <a:pt x="3892" y="90"/>
                </a:lnTo>
                <a:lnTo>
                  <a:pt x="3919" y="84"/>
                </a:lnTo>
                <a:lnTo>
                  <a:pt x="3947" y="78"/>
                </a:lnTo>
                <a:lnTo>
                  <a:pt x="3974" y="78"/>
                </a:lnTo>
                <a:lnTo>
                  <a:pt x="3995" y="72"/>
                </a:lnTo>
                <a:lnTo>
                  <a:pt x="4016" y="66"/>
                </a:lnTo>
                <a:lnTo>
                  <a:pt x="4037" y="60"/>
                </a:lnTo>
                <a:lnTo>
                  <a:pt x="4057" y="54"/>
                </a:lnTo>
                <a:lnTo>
                  <a:pt x="4078" y="54"/>
                </a:lnTo>
                <a:lnTo>
                  <a:pt x="4099" y="54"/>
                </a:lnTo>
                <a:lnTo>
                  <a:pt x="4119" y="54"/>
                </a:lnTo>
                <a:lnTo>
                  <a:pt x="4140" y="54"/>
                </a:lnTo>
                <a:lnTo>
                  <a:pt x="4168" y="54"/>
                </a:lnTo>
                <a:lnTo>
                  <a:pt x="4188" y="54"/>
                </a:lnTo>
                <a:lnTo>
                  <a:pt x="4209" y="54"/>
                </a:lnTo>
                <a:lnTo>
                  <a:pt x="4230" y="54"/>
                </a:lnTo>
                <a:lnTo>
                  <a:pt x="4250" y="54"/>
                </a:lnTo>
                <a:lnTo>
                  <a:pt x="4271" y="54"/>
                </a:lnTo>
                <a:lnTo>
                  <a:pt x="4292" y="66"/>
                </a:lnTo>
                <a:lnTo>
                  <a:pt x="4313" y="66"/>
                </a:lnTo>
                <a:lnTo>
                  <a:pt x="4333" y="66"/>
                </a:lnTo>
                <a:lnTo>
                  <a:pt x="4354" y="66"/>
                </a:lnTo>
                <a:lnTo>
                  <a:pt x="4375" y="54"/>
                </a:lnTo>
                <a:lnTo>
                  <a:pt x="4402" y="48"/>
                </a:lnTo>
                <a:lnTo>
                  <a:pt x="4423" y="42"/>
                </a:lnTo>
                <a:lnTo>
                  <a:pt x="4444" y="42"/>
                </a:lnTo>
                <a:lnTo>
                  <a:pt x="4471" y="30"/>
                </a:lnTo>
                <a:lnTo>
                  <a:pt x="4492" y="24"/>
                </a:lnTo>
                <a:lnTo>
                  <a:pt x="4520" y="12"/>
                </a:lnTo>
                <a:lnTo>
                  <a:pt x="4540" y="0"/>
                </a:lnTo>
                <a:lnTo>
                  <a:pt x="4554" y="150"/>
                </a:lnTo>
                <a:lnTo>
                  <a:pt x="21" y="13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10250" name="Freeform 10">
            <a:extLst>
              <a:ext uri="{FF2B5EF4-FFF2-40B4-BE49-F238E27FC236}">
                <a16:creationId xmlns:a16="http://schemas.microsoft.com/office/drawing/2014/main" id="{DB9E4CA2-DAC7-134C-AC34-FA231D30ECF5}"/>
              </a:ext>
            </a:extLst>
          </p:cNvPr>
          <p:cNvSpPr>
            <a:spLocks/>
          </p:cNvSpPr>
          <p:nvPr/>
        </p:nvSpPr>
        <p:spPr bwMode="auto">
          <a:xfrm>
            <a:off x="758825" y="4654550"/>
            <a:ext cx="6122988" cy="249238"/>
          </a:xfrm>
          <a:custGeom>
            <a:avLst/>
            <a:gdLst>
              <a:gd name="T0" fmla="*/ 0 w 3857"/>
              <a:gd name="T1" fmla="*/ 63 h 157"/>
              <a:gd name="T2" fmla="*/ 81 w 3857"/>
              <a:gd name="T3" fmla="*/ 59 h 157"/>
              <a:gd name="T4" fmla="*/ 121 w 3857"/>
              <a:gd name="T5" fmla="*/ 102 h 157"/>
              <a:gd name="T6" fmla="*/ 3764 w 3857"/>
              <a:gd name="T7" fmla="*/ 107 h 157"/>
              <a:gd name="T8" fmla="*/ 3850 w 3857"/>
              <a:gd name="T9" fmla="*/ 0 h 157"/>
              <a:gd name="T10" fmla="*/ 3856 w 3857"/>
              <a:gd name="T11" fmla="*/ 156 h 157"/>
              <a:gd name="T12" fmla="*/ 0 w 3857"/>
              <a:gd name="T13" fmla="*/ 151 h 157"/>
              <a:gd name="T14" fmla="*/ 0 w 3857"/>
              <a:gd name="T15" fmla="*/ 63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857" h="157">
                <a:moveTo>
                  <a:pt x="0" y="63"/>
                </a:moveTo>
                <a:lnTo>
                  <a:pt x="81" y="59"/>
                </a:lnTo>
                <a:lnTo>
                  <a:pt x="121" y="102"/>
                </a:lnTo>
                <a:lnTo>
                  <a:pt x="3764" y="107"/>
                </a:lnTo>
                <a:lnTo>
                  <a:pt x="3850" y="0"/>
                </a:lnTo>
                <a:lnTo>
                  <a:pt x="3856" y="156"/>
                </a:lnTo>
                <a:lnTo>
                  <a:pt x="0" y="151"/>
                </a:lnTo>
                <a:lnTo>
                  <a:pt x="0" y="63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5295D0B-BC98-9AF5-9F68-AF8B23FF74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168650" cy="476250"/>
          </a:xfrm>
          <a:noFill/>
          <a:ln/>
        </p:spPr>
        <p:txBody>
          <a:bodyPr/>
          <a:lstStyle/>
          <a:p>
            <a:r>
              <a:rPr lang="en-US" altLang="en-US"/>
              <a:t>CALL Parameters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0E3E7EC-E61F-BC57-EA35-1F35A9811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" y="1119188"/>
            <a:ext cx="7102475" cy="1112837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152400" rIns="114300" bIns="152400"/>
          <a:lstStyle>
            <a:lvl1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endParaRPr lang="en-US" alt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CALL "ProgramName" USING  P1,  P2,  P3,  P4.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</p:txBody>
      </p:sp>
      <p:sp useBgFill="1">
        <p:nvSpPr>
          <p:cNvPr id="12292" name="Freeform 4">
            <a:extLst>
              <a:ext uri="{FF2B5EF4-FFF2-40B4-BE49-F238E27FC236}">
                <a16:creationId xmlns:a16="http://schemas.microsoft.com/office/drawing/2014/main" id="{B74CEC1C-19E4-E99E-1C2A-FD0664B524AA}"/>
              </a:ext>
            </a:extLst>
          </p:cNvPr>
          <p:cNvSpPr>
            <a:spLocks/>
          </p:cNvSpPr>
          <p:nvPr/>
        </p:nvSpPr>
        <p:spPr bwMode="auto">
          <a:xfrm>
            <a:off x="758825" y="1063625"/>
            <a:ext cx="7205663" cy="401638"/>
          </a:xfrm>
          <a:custGeom>
            <a:avLst/>
            <a:gdLst>
              <a:gd name="T0" fmla="*/ 4435 w 4539"/>
              <a:gd name="T1" fmla="*/ 210 h 253"/>
              <a:gd name="T2" fmla="*/ 4353 w 4539"/>
              <a:gd name="T3" fmla="*/ 174 h 253"/>
              <a:gd name="T4" fmla="*/ 4270 w 4539"/>
              <a:gd name="T5" fmla="*/ 126 h 253"/>
              <a:gd name="T6" fmla="*/ 4188 w 4539"/>
              <a:gd name="T7" fmla="*/ 174 h 253"/>
              <a:gd name="T8" fmla="*/ 4119 w 4539"/>
              <a:gd name="T9" fmla="*/ 108 h 253"/>
              <a:gd name="T10" fmla="*/ 4037 w 4539"/>
              <a:gd name="T11" fmla="*/ 150 h 253"/>
              <a:gd name="T12" fmla="*/ 3954 w 4539"/>
              <a:gd name="T13" fmla="*/ 192 h 253"/>
              <a:gd name="T14" fmla="*/ 3858 w 4539"/>
              <a:gd name="T15" fmla="*/ 234 h 253"/>
              <a:gd name="T16" fmla="*/ 3776 w 4539"/>
              <a:gd name="T17" fmla="*/ 174 h 253"/>
              <a:gd name="T18" fmla="*/ 3680 w 4539"/>
              <a:gd name="T19" fmla="*/ 126 h 253"/>
              <a:gd name="T20" fmla="*/ 3577 w 4539"/>
              <a:gd name="T21" fmla="*/ 84 h 253"/>
              <a:gd name="T22" fmla="*/ 3515 w 4539"/>
              <a:gd name="T23" fmla="*/ 108 h 253"/>
              <a:gd name="T24" fmla="*/ 3433 w 4539"/>
              <a:gd name="T25" fmla="*/ 150 h 253"/>
              <a:gd name="T26" fmla="*/ 3337 w 4539"/>
              <a:gd name="T27" fmla="*/ 138 h 253"/>
              <a:gd name="T28" fmla="*/ 3247 w 4539"/>
              <a:gd name="T29" fmla="*/ 102 h 253"/>
              <a:gd name="T30" fmla="*/ 3158 w 4539"/>
              <a:gd name="T31" fmla="*/ 102 h 253"/>
              <a:gd name="T32" fmla="*/ 3062 w 4539"/>
              <a:gd name="T33" fmla="*/ 126 h 253"/>
              <a:gd name="T34" fmla="*/ 2980 w 4539"/>
              <a:gd name="T35" fmla="*/ 156 h 253"/>
              <a:gd name="T36" fmla="*/ 2890 w 4539"/>
              <a:gd name="T37" fmla="*/ 144 h 253"/>
              <a:gd name="T38" fmla="*/ 2801 w 4539"/>
              <a:gd name="T39" fmla="*/ 108 h 253"/>
              <a:gd name="T40" fmla="*/ 2705 w 4539"/>
              <a:gd name="T41" fmla="*/ 84 h 253"/>
              <a:gd name="T42" fmla="*/ 2629 w 4539"/>
              <a:gd name="T43" fmla="*/ 126 h 253"/>
              <a:gd name="T44" fmla="*/ 2547 w 4539"/>
              <a:gd name="T45" fmla="*/ 126 h 253"/>
              <a:gd name="T46" fmla="*/ 2458 w 4539"/>
              <a:gd name="T47" fmla="*/ 90 h 253"/>
              <a:gd name="T48" fmla="*/ 2375 w 4539"/>
              <a:gd name="T49" fmla="*/ 108 h 253"/>
              <a:gd name="T50" fmla="*/ 2286 w 4539"/>
              <a:gd name="T51" fmla="*/ 108 h 253"/>
              <a:gd name="T52" fmla="*/ 2204 w 4539"/>
              <a:gd name="T53" fmla="*/ 96 h 253"/>
              <a:gd name="T54" fmla="*/ 2115 w 4539"/>
              <a:gd name="T55" fmla="*/ 72 h 253"/>
              <a:gd name="T56" fmla="*/ 2032 w 4539"/>
              <a:gd name="T57" fmla="*/ 60 h 253"/>
              <a:gd name="T58" fmla="*/ 1950 w 4539"/>
              <a:gd name="T59" fmla="*/ 102 h 253"/>
              <a:gd name="T60" fmla="*/ 1867 w 4539"/>
              <a:gd name="T61" fmla="*/ 84 h 253"/>
              <a:gd name="T62" fmla="*/ 1778 w 4539"/>
              <a:gd name="T63" fmla="*/ 66 h 253"/>
              <a:gd name="T64" fmla="*/ 1696 w 4539"/>
              <a:gd name="T65" fmla="*/ 60 h 253"/>
              <a:gd name="T66" fmla="*/ 1620 w 4539"/>
              <a:gd name="T67" fmla="*/ 102 h 253"/>
              <a:gd name="T68" fmla="*/ 1538 w 4539"/>
              <a:gd name="T69" fmla="*/ 90 h 253"/>
              <a:gd name="T70" fmla="*/ 1449 w 4539"/>
              <a:gd name="T71" fmla="*/ 66 h 253"/>
              <a:gd name="T72" fmla="*/ 1359 w 4539"/>
              <a:gd name="T73" fmla="*/ 54 h 253"/>
              <a:gd name="T74" fmla="*/ 1284 w 4539"/>
              <a:gd name="T75" fmla="*/ 84 h 253"/>
              <a:gd name="T76" fmla="*/ 1195 w 4539"/>
              <a:gd name="T77" fmla="*/ 66 h 253"/>
              <a:gd name="T78" fmla="*/ 1112 w 4539"/>
              <a:gd name="T79" fmla="*/ 54 h 253"/>
              <a:gd name="T80" fmla="*/ 1023 w 4539"/>
              <a:gd name="T81" fmla="*/ 78 h 253"/>
              <a:gd name="T82" fmla="*/ 934 w 4539"/>
              <a:gd name="T83" fmla="*/ 84 h 253"/>
              <a:gd name="T84" fmla="*/ 838 w 4539"/>
              <a:gd name="T85" fmla="*/ 66 h 253"/>
              <a:gd name="T86" fmla="*/ 748 w 4539"/>
              <a:gd name="T87" fmla="*/ 78 h 253"/>
              <a:gd name="T88" fmla="*/ 659 w 4539"/>
              <a:gd name="T89" fmla="*/ 66 h 253"/>
              <a:gd name="T90" fmla="*/ 556 w 4539"/>
              <a:gd name="T91" fmla="*/ 78 h 253"/>
              <a:gd name="T92" fmla="*/ 474 w 4539"/>
              <a:gd name="T93" fmla="*/ 84 h 253"/>
              <a:gd name="T94" fmla="*/ 384 w 4539"/>
              <a:gd name="T95" fmla="*/ 102 h 253"/>
              <a:gd name="T96" fmla="*/ 281 w 4539"/>
              <a:gd name="T97" fmla="*/ 84 h 253"/>
              <a:gd name="T98" fmla="*/ 192 w 4539"/>
              <a:gd name="T99" fmla="*/ 96 h 253"/>
              <a:gd name="T100" fmla="*/ 103 w 4539"/>
              <a:gd name="T101" fmla="*/ 102 h 253"/>
              <a:gd name="T102" fmla="*/ 21 w 4539"/>
              <a:gd name="T103" fmla="*/ 126 h 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539" h="253">
                <a:moveTo>
                  <a:pt x="4504" y="252"/>
                </a:moveTo>
                <a:lnTo>
                  <a:pt x="4483" y="240"/>
                </a:lnTo>
                <a:lnTo>
                  <a:pt x="4456" y="222"/>
                </a:lnTo>
                <a:lnTo>
                  <a:pt x="4435" y="210"/>
                </a:lnTo>
                <a:lnTo>
                  <a:pt x="4414" y="198"/>
                </a:lnTo>
                <a:lnTo>
                  <a:pt x="4394" y="192"/>
                </a:lnTo>
                <a:lnTo>
                  <a:pt x="4373" y="186"/>
                </a:lnTo>
                <a:lnTo>
                  <a:pt x="4353" y="174"/>
                </a:lnTo>
                <a:lnTo>
                  <a:pt x="4332" y="162"/>
                </a:lnTo>
                <a:lnTo>
                  <a:pt x="4311" y="150"/>
                </a:lnTo>
                <a:lnTo>
                  <a:pt x="4291" y="138"/>
                </a:lnTo>
                <a:lnTo>
                  <a:pt x="4270" y="126"/>
                </a:lnTo>
                <a:lnTo>
                  <a:pt x="4243" y="126"/>
                </a:lnTo>
                <a:lnTo>
                  <a:pt x="4222" y="144"/>
                </a:lnTo>
                <a:lnTo>
                  <a:pt x="4208" y="162"/>
                </a:lnTo>
                <a:lnTo>
                  <a:pt x="4188" y="174"/>
                </a:lnTo>
                <a:lnTo>
                  <a:pt x="4167" y="156"/>
                </a:lnTo>
                <a:lnTo>
                  <a:pt x="4154" y="138"/>
                </a:lnTo>
                <a:lnTo>
                  <a:pt x="4133" y="126"/>
                </a:lnTo>
                <a:lnTo>
                  <a:pt x="4119" y="108"/>
                </a:lnTo>
                <a:lnTo>
                  <a:pt x="4099" y="102"/>
                </a:lnTo>
                <a:lnTo>
                  <a:pt x="4078" y="120"/>
                </a:lnTo>
                <a:lnTo>
                  <a:pt x="4064" y="138"/>
                </a:lnTo>
                <a:lnTo>
                  <a:pt x="4037" y="150"/>
                </a:lnTo>
                <a:lnTo>
                  <a:pt x="4016" y="156"/>
                </a:lnTo>
                <a:lnTo>
                  <a:pt x="3989" y="162"/>
                </a:lnTo>
                <a:lnTo>
                  <a:pt x="3968" y="174"/>
                </a:lnTo>
                <a:lnTo>
                  <a:pt x="3954" y="192"/>
                </a:lnTo>
                <a:lnTo>
                  <a:pt x="3927" y="198"/>
                </a:lnTo>
                <a:lnTo>
                  <a:pt x="3900" y="210"/>
                </a:lnTo>
                <a:lnTo>
                  <a:pt x="3879" y="222"/>
                </a:lnTo>
                <a:lnTo>
                  <a:pt x="3858" y="234"/>
                </a:lnTo>
                <a:lnTo>
                  <a:pt x="3831" y="222"/>
                </a:lnTo>
                <a:lnTo>
                  <a:pt x="3817" y="198"/>
                </a:lnTo>
                <a:lnTo>
                  <a:pt x="3797" y="186"/>
                </a:lnTo>
                <a:lnTo>
                  <a:pt x="3776" y="174"/>
                </a:lnTo>
                <a:lnTo>
                  <a:pt x="3748" y="156"/>
                </a:lnTo>
                <a:lnTo>
                  <a:pt x="3728" y="138"/>
                </a:lnTo>
                <a:lnTo>
                  <a:pt x="3707" y="138"/>
                </a:lnTo>
                <a:lnTo>
                  <a:pt x="3680" y="126"/>
                </a:lnTo>
                <a:lnTo>
                  <a:pt x="3652" y="108"/>
                </a:lnTo>
                <a:lnTo>
                  <a:pt x="3632" y="102"/>
                </a:lnTo>
                <a:lnTo>
                  <a:pt x="3611" y="102"/>
                </a:lnTo>
                <a:lnTo>
                  <a:pt x="3577" y="84"/>
                </a:lnTo>
                <a:lnTo>
                  <a:pt x="3549" y="78"/>
                </a:lnTo>
                <a:lnTo>
                  <a:pt x="3529" y="72"/>
                </a:lnTo>
                <a:lnTo>
                  <a:pt x="3522" y="90"/>
                </a:lnTo>
                <a:lnTo>
                  <a:pt x="3515" y="108"/>
                </a:lnTo>
                <a:lnTo>
                  <a:pt x="3494" y="126"/>
                </a:lnTo>
                <a:lnTo>
                  <a:pt x="3474" y="132"/>
                </a:lnTo>
                <a:lnTo>
                  <a:pt x="3453" y="138"/>
                </a:lnTo>
                <a:lnTo>
                  <a:pt x="3433" y="150"/>
                </a:lnTo>
                <a:lnTo>
                  <a:pt x="3412" y="150"/>
                </a:lnTo>
                <a:lnTo>
                  <a:pt x="3391" y="126"/>
                </a:lnTo>
                <a:lnTo>
                  <a:pt x="3357" y="126"/>
                </a:lnTo>
                <a:lnTo>
                  <a:pt x="3337" y="138"/>
                </a:lnTo>
                <a:lnTo>
                  <a:pt x="3323" y="120"/>
                </a:lnTo>
                <a:lnTo>
                  <a:pt x="3302" y="114"/>
                </a:lnTo>
                <a:lnTo>
                  <a:pt x="3268" y="108"/>
                </a:lnTo>
                <a:lnTo>
                  <a:pt x="3247" y="102"/>
                </a:lnTo>
                <a:lnTo>
                  <a:pt x="3227" y="96"/>
                </a:lnTo>
                <a:lnTo>
                  <a:pt x="3206" y="96"/>
                </a:lnTo>
                <a:lnTo>
                  <a:pt x="3186" y="96"/>
                </a:lnTo>
                <a:lnTo>
                  <a:pt x="3158" y="102"/>
                </a:lnTo>
                <a:lnTo>
                  <a:pt x="3131" y="102"/>
                </a:lnTo>
                <a:lnTo>
                  <a:pt x="3103" y="108"/>
                </a:lnTo>
                <a:lnTo>
                  <a:pt x="3083" y="114"/>
                </a:lnTo>
                <a:lnTo>
                  <a:pt x="3062" y="126"/>
                </a:lnTo>
                <a:lnTo>
                  <a:pt x="3041" y="126"/>
                </a:lnTo>
                <a:lnTo>
                  <a:pt x="3021" y="138"/>
                </a:lnTo>
                <a:lnTo>
                  <a:pt x="3000" y="150"/>
                </a:lnTo>
                <a:lnTo>
                  <a:pt x="2980" y="156"/>
                </a:lnTo>
                <a:lnTo>
                  <a:pt x="2959" y="150"/>
                </a:lnTo>
                <a:lnTo>
                  <a:pt x="2938" y="150"/>
                </a:lnTo>
                <a:lnTo>
                  <a:pt x="2918" y="150"/>
                </a:lnTo>
                <a:lnTo>
                  <a:pt x="2890" y="144"/>
                </a:lnTo>
                <a:lnTo>
                  <a:pt x="2863" y="132"/>
                </a:lnTo>
                <a:lnTo>
                  <a:pt x="2842" y="126"/>
                </a:lnTo>
                <a:lnTo>
                  <a:pt x="2822" y="114"/>
                </a:lnTo>
                <a:lnTo>
                  <a:pt x="2801" y="108"/>
                </a:lnTo>
                <a:lnTo>
                  <a:pt x="2774" y="102"/>
                </a:lnTo>
                <a:lnTo>
                  <a:pt x="2753" y="96"/>
                </a:lnTo>
                <a:lnTo>
                  <a:pt x="2726" y="90"/>
                </a:lnTo>
                <a:lnTo>
                  <a:pt x="2705" y="84"/>
                </a:lnTo>
                <a:lnTo>
                  <a:pt x="2684" y="84"/>
                </a:lnTo>
                <a:lnTo>
                  <a:pt x="2664" y="90"/>
                </a:lnTo>
                <a:lnTo>
                  <a:pt x="2636" y="108"/>
                </a:lnTo>
                <a:lnTo>
                  <a:pt x="2629" y="126"/>
                </a:lnTo>
                <a:lnTo>
                  <a:pt x="2609" y="132"/>
                </a:lnTo>
                <a:lnTo>
                  <a:pt x="2588" y="138"/>
                </a:lnTo>
                <a:lnTo>
                  <a:pt x="2568" y="138"/>
                </a:lnTo>
                <a:lnTo>
                  <a:pt x="2547" y="126"/>
                </a:lnTo>
                <a:lnTo>
                  <a:pt x="2526" y="114"/>
                </a:lnTo>
                <a:lnTo>
                  <a:pt x="2499" y="102"/>
                </a:lnTo>
                <a:lnTo>
                  <a:pt x="2478" y="96"/>
                </a:lnTo>
                <a:lnTo>
                  <a:pt x="2458" y="90"/>
                </a:lnTo>
                <a:lnTo>
                  <a:pt x="2437" y="90"/>
                </a:lnTo>
                <a:lnTo>
                  <a:pt x="2417" y="90"/>
                </a:lnTo>
                <a:lnTo>
                  <a:pt x="2396" y="102"/>
                </a:lnTo>
                <a:lnTo>
                  <a:pt x="2375" y="108"/>
                </a:lnTo>
                <a:lnTo>
                  <a:pt x="2355" y="114"/>
                </a:lnTo>
                <a:lnTo>
                  <a:pt x="2334" y="114"/>
                </a:lnTo>
                <a:lnTo>
                  <a:pt x="2307" y="114"/>
                </a:lnTo>
                <a:lnTo>
                  <a:pt x="2286" y="108"/>
                </a:lnTo>
                <a:lnTo>
                  <a:pt x="2266" y="102"/>
                </a:lnTo>
                <a:lnTo>
                  <a:pt x="2245" y="102"/>
                </a:lnTo>
                <a:lnTo>
                  <a:pt x="2224" y="102"/>
                </a:lnTo>
                <a:lnTo>
                  <a:pt x="2204" y="96"/>
                </a:lnTo>
                <a:lnTo>
                  <a:pt x="2183" y="84"/>
                </a:lnTo>
                <a:lnTo>
                  <a:pt x="2163" y="78"/>
                </a:lnTo>
                <a:lnTo>
                  <a:pt x="2142" y="78"/>
                </a:lnTo>
                <a:lnTo>
                  <a:pt x="2115" y="72"/>
                </a:lnTo>
                <a:lnTo>
                  <a:pt x="2094" y="66"/>
                </a:lnTo>
                <a:lnTo>
                  <a:pt x="2073" y="66"/>
                </a:lnTo>
                <a:lnTo>
                  <a:pt x="2053" y="60"/>
                </a:lnTo>
                <a:lnTo>
                  <a:pt x="2032" y="60"/>
                </a:lnTo>
                <a:lnTo>
                  <a:pt x="2012" y="72"/>
                </a:lnTo>
                <a:lnTo>
                  <a:pt x="1991" y="84"/>
                </a:lnTo>
                <a:lnTo>
                  <a:pt x="1970" y="90"/>
                </a:lnTo>
                <a:lnTo>
                  <a:pt x="1950" y="102"/>
                </a:lnTo>
                <a:lnTo>
                  <a:pt x="1929" y="108"/>
                </a:lnTo>
                <a:lnTo>
                  <a:pt x="1909" y="96"/>
                </a:lnTo>
                <a:lnTo>
                  <a:pt x="1888" y="90"/>
                </a:lnTo>
                <a:lnTo>
                  <a:pt x="1867" y="84"/>
                </a:lnTo>
                <a:lnTo>
                  <a:pt x="1847" y="78"/>
                </a:lnTo>
                <a:lnTo>
                  <a:pt x="1819" y="72"/>
                </a:lnTo>
                <a:lnTo>
                  <a:pt x="1799" y="66"/>
                </a:lnTo>
                <a:lnTo>
                  <a:pt x="1778" y="66"/>
                </a:lnTo>
                <a:lnTo>
                  <a:pt x="1758" y="66"/>
                </a:lnTo>
                <a:lnTo>
                  <a:pt x="1737" y="60"/>
                </a:lnTo>
                <a:lnTo>
                  <a:pt x="1716" y="60"/>
                </a:lnTo>
                <a:lnTo>
                  <a:pt x="1696" y="60"/>
                </a:lnTo>
                <a:lnTo>
                  <a:pt x="1675" y="66"/>
                </a:lnTo>
                <a:lnTo>
                  <a:pt x="1661" y="84"/>
                </a:lnTo>
                <a:lnTo>
                  <a:pt x="1641" y="90"/>
                </a:lnTo>
                <a:lnTo>
                  <a:pt x="1620" y="102"/>
                </a:lnTo>
                <a:lnTo>
                  <a:pt x="1600" y="102"/>
                </a:lnTo>
                <a:lnTo>
                  <a:pt x="1579" y="90"/>
                </a:lnTo>
                <a:lnTo>
                  <a:pt x="1558" y="90"/>
                </a:lnTo>
                <a:lnTo>
                  <a:pt x="1538" y="90"/>
                </a:lnTo>
                <a:lnTo>
                  <a:pt x="1517" y="84"/>
                </a:lnTo>
                <a:lnTo>
                  <a:pt x="1497" y="78"/>
                </a:lnTo>
                <a:lnTo>
                  <a:pt x="1469" y="72"/>
                </a:lnTo>
                <a:lnTo>
                  <a:pt x="1449" y="66"/>
                </a:lnTo>
                <a:lnTo>
                  <a:pt x="1428" y="60"/>
                </a:lnTo>
                <a:lnTo>
                  <a:pt x="1407" y="54"/>
                </a:lnTo>
                <a:lnTo>
                  <a:pt x="1387" y="54"/>
                </a:lnTo>
                <a:lnTo>
                  <a:pt x="1359" y="54"/>
                </a:lnTo>
                <a:lnTo>
                  <a:pt x="1346" y="72"/>
                </a:lnTo>
                <a:lnTo>
                  <a:pt x="1325" y="84"/>
                </a:lnTo>
                <a:lnTo>
                  <a:pt x="1304" y="84"/>
                </a:lnTo>
                <a:lnTo>
                  <a:pt x="1284" y="84"/>
                </a:lnTo>
                <a:lnTo>
                  <a:pt x="1263" y="78"/>
                </a:lnTo>
                <a:lnTo>
                  <a:pt x="1243" y="78"/>
                </a:lnTo>
                <a:lnTo>
                  <a:pt x="1222" y="66"/>
                </a:lnTo>
                <a:lnTo>
                  <a:pt x="1195" y="66"/>
                </a:lnTo>
                <a:lnTo>
                  <a:pt x="1174" y="60"/>
                </a:lnTo>
                <a:lnTo>
                  <a:pt x="1153" y="54"/>
                </a:lnTo>
                <a:lnTo>
                  <a:pt x="1133" y="48"/>
                </a:lnTo>
                <a:lnTo>
                  <a:pt x="1112" y="54"/>
                </a:lnTo>
                <a:lnTo>
                  <a:pt x="1092" y="66"/>
                </a:lnTo>
                <a:lnTo>
                  <a:pt x="1071" y="66"/>
                </a:lnTo>
                <a:lnTo>
                  <a:pt x="1050" y="66"/>
                </a:lnTo>
                <a:lnTo>
                  <a:pt x="1023" y="78"/>
                </a:lnTo>
                <a:lnTo>
                  <a:pt x="1002" y="78"/>
                </a:lnTo>
                <a:lnTo>
                  <a:pt x="982" y="84"/>
                </a:lnTo>
                <a:lnTo>
                  <a:pt x="961" y="90"/>
                </a:lnTo>
                <a:lnTo>
                  <a:pt x="934" y="84"/>
                </a:lnTo>
                <a:lnTo>
                  <a:pt x="913" y="78"/>
                </a:lnTo>
                <a:lnTo>
                  <a:pt x="886" y="78"/>
                </a:lnTo>
                <a:lnTo>
                  <a:pt x="858" y="72"/>
                </a:lnTo>
                <a:lnTo>
                  <a:pt x="838" y="66"/>
                </a:lnTo>
                <a:lnTo>
                  <a:pt x="810" y="78"/>
                </a:lnTo>
                <a:lnTo>
                  <a:pt x="790" y="78"/>
                </a:lnTo>
                <a:lnTo>
                  <a:pt x="769" y="78"/>
                </a:lnTo>
                <a:lnTo>
                  <a:pt x="748" y="78"/>
                </a:lnTo>
                <a:lnTo>
                  <a:pt x="728" y="78"/>
                </a:lnTo>
                <a:lnTo>
                  <a:pt x="700" y="72"/>
                </a:lnTo>
                <a:lnTo>
                  <a:pt x="680" y="66"/>
                </a:lnTo>
                <a:lnTo>
                  <a:pt x="659" y="66"/>
                </a:lnTo>
                <a:lnTo>
                  <a:pt x="632" y="60"/>
                </a:lnTo>
                <a:lnTo>
                  <a:pt x="604" y="66"/>
                </a:lnTo>
                <a:lnTo>
                  <a:pt x="577" y="66"/>
                </a:lnTo>
                <a:lnTo>
                  <a:pt x="556" y="78"/>
                </a:lnTo>
                <a:lnTo>
                  <a:pt x="535" y="78"/>
                </a:lnTo>
                <a:lnTo>
                  <a:pt x="515" y="84"/>
                </a:lnTo>
                <a:lnTo>
                  <a:pt x="494" y="84"/>
                </a:lnTo>
                <a:lnTo>
                  <a:pt x="474" y="84"/>
                </a:lnTo>
                <a:lnTo>
                  <a:pt x="453" y="90"/>
                </a:lnTo>
                <a:lnTo>
                  <a:pt x="426" y="102"/>
                </a:lnTo>
                <a:lnTo>
                  <a:pt x="405" y="102"/>
                </a:lnTo>
                <a:lnTo>
                  <a:pt x="384" y="102"/>
                </a:lnTo>
                <a:lnTo>
                  <a:pt x="357" y="90"/>
                </a:lnTo>
                <a:lnTo>
                  <a:pt x="330" y="84"/>
                </a:lnTo>
                <a:lnTo>
                  <a:pt x="302" y="84"/>
                </a:lnTo>
                <a:lnTo>
                  <a:pt x="281" y="84"/>
                </a:lnTo>
                <a:lnTo>
                  <a:pt x="261" y="84"/>
                </a:lnTo>
                <a:lnTo>
                  <a:pt x="240" y="90"/>
                </a:lnTo>
                <a:lnTo>
                  <a:pt x="220" y="90"/>
                </a:lnTo>
                <a:lnTo>
                  <a:pt x="192" y="96"/>
                </a:lnTo>
                <a:lnTo>
                  <a:pt x="165" y="102"/>
                </a:lnTo>
                <a:lnTo>
                  <a:pt x="144" y="102"/>
                </a:lnTo>
                <a:lnTo>
                  <a:pt x="124" y="102"/>
                </a:lnTo>
                <a:lnTo>
                  <a:pt x="103" y="102"/>
                </a:lnTo>
                <a:lnTo>
                  <a:pt x="82" y="102"/>
                </a:lnTo>
                <a:lnTo>
                  <a:pt x="62" y="108"/>
                </a:lnTo>
                <a:lnTo>
                  <a:pt x="41" y="120"/>
                </a:lnTo>
                <a:lnTo>
                  <a:pt x="21" y="126"/>
                </a:lnTo>
                <a:lnTo>
                  <a:pt x="0" y="132"/>
                </a:lnTo>
                <a:lnTo>
                  <a:pt x="7" y="6"/>
                </a:lnTo>
                <a:lnTo>
                  <a:pt x="4538" y="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12293" name="Freeform 5">
            <a:extLst>
              <a:ext uri="{FF2B5EF4-FFF2-40B4-BE49-F238E27FC236}">
                <a16:creationId xmlns:a16="http://schemas.microsoft.com/office/drawing/2014/main" id="{87C5B6F8-25DB-9229-05A2-C58AC4D74472}"/>
              </a:ext>
            </a:extLst>
          </p:cNvPr>
          <p:cNvSpPr>
            <a:spLocks/>
          </p:cNvSpPr>
          <p:nvPr/>
        </p:nvSpPr>
        <p:spPr bwMode="auto">
          <a:xfrm>
            <a:off x="758825" y="2063750"/>
            <a:ext cx="7243763" cy="239713"/>
          </a:xfrm>
          <a:custGeom>
            <a:avLst/>
            <a:gdLst>
              <a:gd name="T0" fmla="*/ 76 w 4563"/>
              <a:gd name="T1" fmla="*/ 72 h 151"/>
              <a:gd name="T2" fmla="*/ 166 w 4563"/>
              <a:gd name="T3" fmla="*/ 30 h 151"/>
              <a:gd name="T4" fmla="*/ 249 w 4563"/>
              <a:gd name="T5" fmla="*/ 12 h 151"/>
              <a:gd name="T6" fmla="*/ 318 w 4563"/>
              <a:gd name="T7" fmla="*/ 72 h 151"/>
              <a:gd name="T8" fmla="*/ 401 w 4563"/>
              <a:gd name="T9" fmla="*/ 66 h 151"/>
              <a:gd name="T10" fmla="*/ 484 w 4563"/>
              <a:gd name="T11" fmla="*/ 48 h 151"/>
              <a:gd name="T12" fmla="*/ 581 w 4563"/>
              <a:gd name="T13" fmla="*/ 42 h 151"/>
              <a:gd name="T14" fmla="*/ 670 w 4563"/>
              <a:gd name="T15" fmla="*/ 30 h 151"/>
              <a:gd name="T16" fmla="*/ 767 w 4563"/>
              <a:gd name="T17" fmla="*/ 24 h 151"/>
              <a:gd name="T18" fmla="*/ 857 w 4563"/>
              <a:gd name="T19" fmla="*/ 18 h 151"/>
              <a:gd name="T20" fmla="*/ 961 w 4563"/>
              <a:gd name="T21" fmla="*/ 24 h 151"/>
              <a:gd name="T22" fmla="*/ 1051 w 4563"/>
              <a:gd name="T23" fmla="*/ 60 h 151"/>
              <a:gd name="T24" fmla="*/ 1141 w 4563"/>
              <a:gd name="T25" fmla="*/ 66 h 151"/>
              <a:gd name="T26" fmla="*/ 1230 w 4563"/>
              <a:gd name="T27" fmla="*/ 72 h 151"/>
              <a:gd name="T28" fmla="*/ 1327 w 4563"/>
              <a:gd name="T29" fmla="*/ 66 h 151"/>
              <a:gd name="T30" fmla="*/ 1438 w 4563"/>
              <a:gd name="T31" fmla="*/ 54 h 151"/>
              <a:gd name="T32" fmla="*/ 1534 w 4563"/>
              <a:gd name="T33" fmla="*/ 30 h 151"/>
              <a:gd name="T34" fmla="*/ 1617 w 4563"/>
              <a:gd name="T35" fmla="*/ 30 h 151"/>
              <a:gd name="T36" fmla="*/ 1728 w 4563"/>
              <a:gd name="T37" fmla="*/ 24 h 151"/>
              <a:gd name="T38" fmla="*/ 1818 w 4563"/>
              <a:gd name="T39" fmla="*/ 60 h 151"/>
              <a:gd name="T40" fmla="*/ 1901 w 4563"/>
              <a:gd name="T41" fmla="*/ 84 h 151"/>
              <a:gd name="T42" fmla="*/ 2018 w 4563"/>
              <a:gd name="T43" fmla="*/ 90 h 151"/>
              <a:gd name="T44" fmla="*/ 2150 w 4563"/>
              <a:gd name="T45" fmla="*/ 66 h 151"/>
              <a:gd name="T46" fmla="*/ 2253 w 4563"/>
              <a:gd name="T47" fmla="*/ 42 h 151"/>
              <a:gd name="T48" fmla="*/ 2336 w 4563"/>
              <a:gd name="T49" fmla="*/ 30 h 151"/>
              <a:gd name="T50" fmla="*/ 2433 w 4563"/>
              <a:gd name="T51" fmla="*/ 30 h 151"/>
              <a:gd name="T52" fmla="*/ 2516 w 4563"/>
              <a:gd name="T53" fmla="*/ 66 h 151"/>
              <a:gd name="T54" fmla="*/ 2606 w 4563"/>
              <a:gd name="T55" fmla="*/ 96 h 151"/>
              <a:gd name="T56" fmla="*/ 2696 w 4563"/>
              <a:gd name="T57" fmla="*/ 90 h 151"/>
              <a:gd name="T58" fmla="*/ 2779 w 4563"/>
              <a:gd name="T59" fmla="*/ 72 h 151"/>
              <a:gd name="T60" fmla="*/ 2869 w 4563"/>
              <a:gd name="T61" fmla="*/ 54 h 151"/>
              <a:gd name="T62" fmla="*/ 2965 w 4563"/>
              <a:gd name="T63" fmla="*/ 96 h 151"/>
              <a:gd name="T64" fmla="*/ 3062 w 4563"/>
              <a:gd name="T65" fmla="*/ 78 h 151"/>
              <a:gd name="T66" fmla="*/ 3152 w 4563"/>
              <a:gd name="T67" fmla="*/ 42 h 151"/>
              <a:gd name="T68" fmla="*/ 3235 w 4563"/>
              <a:gd name="T69" fmla="*/ 18 h 151"/>
              <a:gd name="T70" fmla="*/ 3318 w 4563"/>
              <a:gd name="T71" fmla="*/ 30 h 151"/>
              <a:gd name="T72" fmla="*/ 3401 w 4563"/>
              <a:gd name="T73" fmla="*/ 66 h 151"/>
              <a:gd name="T74" fmla="*/ 3498 w 4563"/>
              <a:gd name="T75" fmla="*/ 78 h 151"/>
              <a:gd name="T76" fmla="*/ 3587 w 4563"/>
              <a:gd name="T77" fmla="*/ 48 h 151"/>
              <a:gd name="T78" fmla="*/ 3670 w 4563"/>
              <a:gd name="T79" fmla="*/ 66 h 151"/>
              <a:gd name="T80" fmla="*/ 3760 w 4563"/>
              <a:gd name="T81" fmla="*/ 90 h 151"/>
              <a:gd name="T82" fmla="*/ 3871 w 4563"/>
              <a:gd name="T83" fmla="*/ 90 h 151"/>
              <a:gd name="T84" fmla="*/ 3981 w 4563"/>
              <a:gd name="T85" fmla="*/ 78 h 151"/>
              <a:gd name="T86" fmla="*/ 4064 w 4563"/>
              <a:gd name="T87" fmla="*/ 54 h 151"/>
              <a:gd name="T88" fmla="*/ 4147 w 4563"/>
              <a:gd name="T89" fmla="*/ 54 h 151"/>
              <a:gd name="T90" fmla="*/ 4237 w 4563"/>
              <a:gd name="T91" fmla="*/ 54 h 151"/>
              <a:gd name="T92" fmla="*/ 4320 w 4563"/>
              <a:gd name="T93" fmla="*/ 66 h 151"/>
              <a:gd name="T94" fmla="*/ 4410 w 4563"/>
              <a:gd name="T95" fmla="*/ 48 h 151"/>
              <a:gd name="T96" fmla="*/ 4500 w 4563"/>
              <a:gd name="T97" fmla="*/ 24 h 151"/>
              <a:gd name="T98" fmla="*/ 21 w 4563"/>
              <a:gd name="T99" fmla="*/ 138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563" h="151">
                <a:moveTo>
                  <a:pt x="0" y="96"/>
                </a:moveTo>
                <a:lnTo>
                  <a:pt x="28" y="90"/>
                </a:lnTo>
                <a:lnTo>
                  <a:pt x="55" y="78"/>
                </a:lnTo>
                <a:lnTo>
                  <a:pt x="76" y="72"/>
                </a:lnTo>
                <a:lnTo>
                  <a:pt x="104" y="66"/>
                </a:lnTo>
                <a:lnTo>
                  <a:pt x="124" y="54"/>
                </a:lnTo>
                <a:lnTo>
                  <a:pt x="145" y="42"/>
                </a:lnTo>
                <a:lnTo>
                  <a:pt x="166" y="30"/>
                </a:lnTo>
                <a:lnTo>
                  <a:pt x="187" y="18"/>
                </a:lnTo>
                <a:lnTo>
                  <a:pt x="207" y="18"/>
                </a:lnTo>
                <a:lnTo>
                  <a:pt x="228" y="6"/>
                </a:lnTo>
                <a:lnTo>
                  <a:pt x="249" y="12"/>
                </a:lnTo>
                <a:lnTo>
                  <a:pt x="263" y="30"/>
                </a:lnTo>
                <a:lnTo>
                  <a:pt x="276" y="48"/>
                </a:lnTo>
                <a:lnTo>
                  <a:pt x="304" y="54"/>
                </a:lnTo>
                <a:lnTo>
                  <a:pt x="318" y="72"/>
                </a:lnTo>
                <a:lnTo>
                  <a:pt x="339" y="78"/>
                </a:lnTo>
                <a:lnTo>
                  <a:pt x="359" y="84"/>
                </a:lnTo>
                <a:lnTo>
                  <a:pt x="380" y="72"/>
                </a:lnTo>
                <a:lnTo>
                  <a:pt x="401" y="66"/>
                </a:lnTo>
                <a:lnTo>
                  <a:pt x="422" y="66"/>
                </a:lnTo>
                <a:lnTo>
                  <a:pt x="442" y="60"/>
                </a:lnTo>
                <a:lnTo>
                  <a:pt x="463" y="54"/>
                </a:lnTo>
                <a:lnTo>
                  <a:pt x="484" y="48"/>
                </a:lnTo>
                <a:lnTo>
                  <a:pt x="511" y="48"/>
                </a:lnTo>
                <a:lnTo>
                  <a:pt x="539" y="42"/>
                </a:lnTo>
                <a:lnTo>
                  <a:pt x="560" y="42"/>
                </a:lnTo>
                <a:lnTo>
                  <a:pt x="581" y="42"/>
                </a:lnTo>
                <a:lnTo>
                  <a:pt x="601" y="42"/>
                </a:lnTo>
                <a:lnTo>
                  <a:pt x="622" y="36"/>
                </a:lnTo>
                <a:lnTo>
                  <a:pt x="650" y="30"/>
                </a:lnTo>
                <a:lnTo>
                  <a:pt x="670" y="30"/>
                </a:lnTo>
                <a:lnTo>
                  <a:pt x="691" y="24"/>
                </a:lnTo>
                <a:lnTo>
                  <a:pt x="719" y="24"/>
                </a:lnTo>
                <a:lnTo>
                  <a:pt x="740" y="24"/>
                </a:lnTo>
                <a:lnTo>
                  <a:pt x="767" y="24"/>
                </a:lnTo>
                <a:lnTo>
                  <a:pt x="788" y="18"/>
                </a:lnTo>
                <a:lnTo>
                  <a:pt x="816" y="18"/>
                </a:lnTo>
                <a:lnTo>
                  <a:pt x="836" y="18"/>
                </a:lnTo>
                <a:lnTo>
                  <a:pt x="857" y="18"/>
                </a:lnTo>
                <a:lnTo>
                  <a:pt x="885" y="18"/>
                </a:lnTo>
                <a:lnTo>
                  <a:pt x="905" y="18"/>
                </a:lnTo>
                <a:lnTo>
                  <a:pt x="926" y="24"/>
                </a:lnTo>
                <a:lnTo>
                  <a:pt x="961" y="24"/>
                </a:lnTo>
                <a:lnTo>
                  <a:pt x="982" y="30"/>
                </a:lnTo>
                <a:lnTo>
                  <a:pt x="995" y="48"/>
                </a:lnTo>
                <a:lnTo>
                  <a:pt x="1016" y="54"/>
                </a:lnTo>
                <a:lnTo>
                  <a:pt x="1051" y="60"/>
                </a:lnTo>
                <a:lnTo>
                  <a:pt x="1078" y="66"/>
                </a:lnTo>
                <a:lnTo>
                  <a:pt x="1099" y="66"/>
                </a:lnTo>
                <a:lnTo>
                  <a:pt x="1120" y="66"/>
                </a:lnTo>
                <a:lnTo>
                  <a:pt x="1141" y="66"/>
                </a:lnTo>
                <a:lnTo>
                  <a:pt x="1161" y="72"/>
                </a:lnTo>
                <a:lnTo>
                  <a:pt x="1182" y="72"/>
                </a:lnTo>
                <a:lnTo>
                  <a:pt x="1210" y="72"/>
                </a:lnTo>
                <a:lnTo>
                  <a:pt x="1230" y="72"/>
                </a:lnTo>
                <a:lnTo>
                  <a:pt x="1251" y="66"/>
                </a:lnTo>
                <a:lnTo>
                  <a:pt x="1272" y="66"/>
                </a:lnTo>
                <a:lnTo>
                  <a:pt x="1293" y="66"/>
                </a:lnTo>
                <a:lnTo>
                  <a:pt x="1327" y="66"/>
                </a:lnTo>
                <a:lnTo>
                  <a:pt x="1355" y="60"/>
                </a:lnTo>
                <a:lnTo>
                  <a:pt x="1382" y="60"/>
                </a:lnTo>
                <a:lnTo>
                  <a:pt x="1410" y="54"/>
                </a:lnTo>
                <a:lnTo>
                  <a:pt x="1438" y="54"/>
                </a:lnTo>
                <a:lnTo>
                  <a:pt x="1472" y="48"/>
                </a:lnTo>
                <a:lnTo>
                  <a:pt x="1493" y="42"/>
                </a:lnTo>
                <a:lnTo>
                  <a:pt x="1514" y="42"/>
                </a:lnTo>
                <a:lnTo>
                  <a:pt x="1534" y="30"/>
                </a:lnTo>
                <a:lnTo>
                  <a:pt x="1555" y="30"/>
                </a:lnTo>
                <a:lnTo>
                  <a:pt x="1576" y="30"/>
                </a:lnTo>
                <a:lnTo>
                  <a:pt x="1597" y="30"/>
                </a:lnTo>
                <a:lnTo>
                  <a:pt x="1617" y="30"/>
                </a:lnTo>
                <a:lnTo>
                  <a:pt x="1659" y="30"/>
                </a:lnTo>
                <a:lnTo>
                  <a:pt x="1680" y="30"/>
                </a:lnTo>
                <a:lnTo>
                  <a:pt x="1707" y="30"/>
                </a:lnTo>
                <a:lnTo>
                  <a:pt x="1728" y="24"/>
                </a:lnTo>
                <a:lnTo>
                  <a:pt x="1756" y="24"/>
                </a:lnTo>
                <a:lnTo>
                  <a:pt x="1776" y="42"/>
                </a:lnTo>
                <a:lnTo>
                  <a:pt x="1797" y="48"/>
                </a:lnTo>
                <a:lnTo>
                  <a:pt x="1818" y="60"/>
                </a:lnTo>
                <a:lnTo>
                  <a:pt x="1839" y="66"/>
                </a:lnTo>
                <a:lnTo>
                  <a:pt x="1859" y="72"/>
                </a:lnTo>
                <a:lnTo>
                  <a:pt x="1880" y="78"/>
                </a:lnTo>
                <a:lnTo>
                  <a:pt x="1901" y="84"/>
                </a:lnTo>
                <a:lnTo>
                  <a:pt x="1928" y="84"/>
                </a:lnTo>
                <a:lnTo>
                  <a:pt x="1963" y="90"/>
                </a:lnTo>
                <a:lnTo>
                  <a:pt x="1991" y="90"/>
                </a:lnTo>
                <a:lnTo>
                  <a:pt x="2018" y="90"/>
                </a:lnTo>
                <a:lnTo>
                  <a:pt x="2060" y="78"/>
                </a:lnTo>
                <a:lnTo>
                  <a:pt x="2101" y="78"/>
                </a:lnTo>
                <a:lnTo>
                  <a:pt x="2122" y="72"/>
                </a:lnTo>
                <a:lnTo>
                  <a:pt x="2150" y="66"/>
                </a:lnTo>
                <a:lnTo>
                  <a:pt x="2177" y="66"/>
                </a:lnTo>
                <a:lnTo>
                  <a:pt x="2212" y="54"/>
                </a:lnTo>
                <a:lnTo>
                  <a:pt x="2233" y="48"/>
                </a:lnTo>
                <a:lnTo>
                  <a:pt x="2253" y="42"/>
                </a:lnTo>
                <a:lnTo>
                  <a:pt x="2274" y="42"/>
                </a:lnTo>
                <a:lnTo>
                  <a:pt x="2295" y="36"/>
                </a:lnTo>
                <a:lnTo>
                  <a:pt x="2316" y="30"/>
                </a:lnTo>
                <a:lnTo>
                  <a:pt x="2336" y="30"/>
                </a:lnTo>
                <a:lnTo>
                  <a:pt x="2357" y="30"/>
                </a:lnTo>
                <a:lnTo>
                  <a:pt x="2378" y="24"/>
                </a:lnTo>
                <a:lnTo>
                  <a:pt x="2399" y="18"/>
                </a:lnTo>
                <a:lnTo>
                  <a:pt x="2433" y="30"/>
                </a:lnTo>
                <a:lnTo>
                  <a:pt x="2454" y="42"/>
                </a:lnTo>
                <a:lnTo>
                  <a:pt x="2475" y="48"/>
                </a:lnTo>
                <a:lnTo>
                  <a:pt x="2495" y="60"/>
                </a:lnTo>
                <a:lnTo>
                  <a:pt x="2516" y="66"/>
                </a:lnTo>
                <a:lnTo>
                  <a:pt x="2544" y="72"/>
                </a:lnTo>
                <a:lnTo>
                  <a:pt x="2564" y="72"/>
                </a:lnTo>
                <a:lnTo>
                  <a:pt x="2585" y="90"/>
                </a:lnTo>
                <a:lnTo>
                  <a:pt x="2606" y="96"/>
                </a:lnTo>
                <a:lnTo>
                  <a:pt x="2627" y="96"/>
                </a:lnTo>
                <a:lnTo>
                  <a:pt x="2647" y="96"/>
                </a:lnTo>
                <a:lnTo>
                  <a:pt x="2675" y="96"/>
                </a:lnTo>
                <a:lnTo>
                  <a:pt x="2696" y="90"/>
                </a:lnTo>
                <a:lnTo>
                  <a:pt x="2716" y="84"/>
                </a:lnTo>
                <a:lnTo>
                  <a:pt x="2737" y="78"/>
                </a:lnTo>
                <a:lnTo>
                  <a:pt x="2758" y="78"/>
                </a:lnTo>
                <a:lnTo>
                  <a:pt x="2779" y="72"/>
                </a:lnTo>
                <a:lnTo>
                  <a:pt x="2799" y="66"/>
                </a:lnTo>
                <a:lnTo>
                  <a:pt x="2820" y="66"/>
                </a:lnTo>
                <a:lnTo>
                  <a:pt x="2848" y="60"/>
                </a:lnTo>
                <a:lnTo>
                  <a:pt x="2869" y="54"/>
                </a:lnTo>
                <a:lnTo>
                  <a:pt x="2896" y="72"/>
                </a:lnTo>
                <a:lnTo>
                  <a:pt x="2924" y="90"/>
                </a:lnTo>
                <a:lnTo>
                  <a:pt x="2945" y="96"/>
                </a:lnTo>
                <a:lnTo>
                  <a:pt x="2965" y="96"/>
                </a:lnTo>
                <a:lnTo>
                  <a:pt x="2986" y="102"/>
                </a:lnTo>
                <a:lnTo>
                  <a:pt x="3007" y="90"/>
                </a:lnTo>
                <a:lnTo>
                  <a:pt x="3041" y="78"/>
                </a:lnTo>
                <a:lnTo>
                  <a:pt x="3062" y="78"/>
                </a:lnTo>
                <a:lnTo>
                  <a:pt x="3083" y="66"/>
                </a:lnTo>
                <a:lnTo>
                  <a:pt x="3104" y="54"/>
                </a:lnTo>
                <a:lnTo>
                  <a:pt x="3124" y="54"/>
                </a:lnTo>
                <a:lnTo>
                  <a:pt x="3152" y="42"/>
                </a:lnTo>
                <a:lnTo>
                  <a:pt x="3173" y="36"/>
                </a:lnTo>
                <a:lnTo>
                  <a:pt x="3193" y="30"/>
                </a:lnTo>
                <a:lnTo>
                  <a:pt x="3214" y="18"/>
                </a:lnTo>
                <a:lnTo>
                  <a:pt x="3235" y="18"/>
                </a:lnTo>
                <a:lnTo>
                  <a:pt x="3256" y="12"/>
                </a:lnTo>
                <a:lnTo>
                  <a:pt x="3276" y="6"/>
                </a:lnTo>
                <a:lnTo>
                  <a:pt x="3297" y="24"/>
                </a:lnTo>
                <a:lnTo>
                  <a:pt x="3318" y="30"/>
                </a:lnTo>
                <a:lnTo>
                  <a:pt x="3339" y="42"/>
                </a:lnTo>
                <a:lnTo>
                  <a:pt x="3359" y="48"/>
                </a:lnTo>
                <a:lnTo>
                  <a:pt x="3380" y="54"/>
                </a:lnTo>
                <a:lnTo>
                  <a:pt x="3401" y="66"/>
                </a:lnTo>
                <a:lnTo>
                  <a:pt x="3428" y="72"/>
                </a:lnTo>
                <a:lnTo>
                  <a:pt x="3456" y="78"/>
                </a:lnTo>
                <a:lnTo>
                  <a:pt x="3477" y="78"/>
                </a:lnTo>
                <a:lnTo>
                  <a:pt x="3498" y="78"/>
                </a:lnTo>
                <a:lnTo>
                  <a:pt x="3525" y="66"/>
                </a:lnTo>
                <a:lnTo>
                  <a:pt x="3546" y="60"/>
                </a:lnTo>
                <a:lnTo>
                  <a:pt x="3567" y="54"/>
                </a:lnTo>
                <a:lnTo>
                  <a:pt x="3587" y="48"/>
                </a:lnTo>
                <a:lnTo>
                  <a:pt x="3608" y="42"/>
                </a:lnTo>
                <a:lnTo>
                  <a:pt x="3629" y="42"/>
                </a:lnTo>
                <a:lnTo>
                  <a:pt x="3650" y="54"/>
                </a:lnTo>
                <a:lnTo>
                  <a:pt x="3670" y="66"/>
                </a:lnTo>
                <a:lnTo>
                  <a:pt x="3698" y="78"/>
                </a:lnTo>
                <a:lnTo>
                  <a:pt x="3719" y="84"/>
                </a:lnTo>
                <a:lnTo>
                  <a:pt x="3739" y="90"/>
                </a:lnTo>
                <a:lnTo>
                  <a:pt x="3760" y="90"/>
                </a:lnTo>
                <a:lnTo>
                  <a:pt x="3788" y="96"/>
                </a:lnTo>
                <a:lnTo>
                  <a:pt x="3809" y="90"/>
                </a:lnTo>
                <a:lnTo>
                  <a:pt x="3836" y="90"/>
                </a:lnTo>
                <a:lnTo>
                  <a:pt x="3871" y="90"/>
                </a:lnTo>
                <a:lnTo>
                  <a:pt x="3898" y="90"/>
                </a:lnTo>
                <a:lnTo>
                  <a:pt x="3926" y="84"/>
                </a:lnTo>
                <a:lnTo>
                  <a:pt x="3954" y="78"/>
                </a:lnTo>
                <a:lnTo>
                  <a:pt x="3981" y="78"/>
                </a:lnTo>
                <a:lnTo>
                  <a:pt x="4002" y="72"/>
                </a:lnTo>
                <a:lnTo>
                  <a:pt x="4023" y="66"/>
                </a:lnTo>
                <a:lnTo>
                  <a:pt x="4044" y="60"/>
                </a:lnTo>
                <a:lnTo>
                  <a:pt x="4064" y="54"/>
                </a:lnTo>
                <a:lnTo>
                  <a:pt x="4085" y="54"/>
                </a:lnTo>
                <a:lnTo>
                  <a:pt x="4106" y="54"/>
                </a:lnTo>
                <a:lnTo>
                  <a:pt x="4127" y="54"/>
                </a:lnTo>
                <a:lnTo>
                  <a:pt x="4147" y="54"/>
                </a:lnTo>
                <a:lnTo>
                  <a:pt x="4175" y="54"/>
                </a:lnTo>
                <a:lnTo>
                  <a:pt x="4196" y="54"/>
                </a:lnTo>
                <a:lnTo>
                  <a:pt x="4216" y="54"/>
                </a:lnTo>
                <a:lnTo>
                  <a:pt x="4237" y="54"/>
                </a:lnTo>
                <a:lnTo>
                  <a:pt x="4258" y="54"/>
                </a:lnTo>
                <a:lnTo>
                  <a:pt x="4279" y="54"/>
                </a:lnTo>
                <a:lnTo>
                  <a:pt x="4299" y="66"/>
                </a:lnTo>
                <a:lnTo>
                  <a:pt x="4320" y="66"/>
                </a:lnTo>
                <a:lnTo>
                  <a:pt x="4341" y="66"/>
                </a:lnTo>
                <a:lnTo>
                  <a:pt x="4362" y="66"/>
                </a:lnTo>
                <a:lnTo>
                  <a:pt x="4382" y="54"/>
                </a:lnTo>
                <a:lnTo>
                  <a:pt x="4410" y="48"/>
                </a:lnTo>
                <a:lnTo>
                  <a:pt x="4431" y="42"/>
                </a:lnTo>
                <a:lnTo>
                  <a:pt x="4451" y="42"/>
                </a:lnTo>
                <a:lnTo>
                  <a:pt x="4479" y="30"/>
                </a:lnTo>
                <a:lnTo>
                  <a:pt x="4500" y="24"/>
                </a:lnTo>
                <a:lnTo>
                  <a:pt x="4527" y="12"/>
                </a:lnTo>
                <a:lnTo>
                  <a:pt x="4548" y="0"/>
                </a:lnTo>
                <a:lnTo>
                  <a:pt x="4562" y="150"/>
                </a:lnTo>
                <a:lnTo>
                  <a:pt x="21" y="13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12294" name="Freeform 6">
            <a:extLst>
              <a:ext uri="{FF2B5EF4-FFF2-40B4-BE49-F238E27FC236}">
                <a16:creationId xmlns:a16="http://schemas.microsoft.com/office/drawing/2014/main" id="{BE249BC6-8239-ECA6-7C62-A2DBDE1F890E}"/>
              </a:ext>
            </a:extLst>
          </p:cNvPr>
          <p:cNvSpPr>
            <a:spLocks/>
          </p:cNvSpPr>
          <p:nvPr/>
        </p:nvSpPr>
        <p:spPr bwMode="auto">
          <a:xfrm>
            <a:off x="758825" y="2025650"/>
            <a:ext cx="6122988" cy="300038"/>
          </a:xfrm>
          <a:custGeom>
            <a:avLst/>
            <a:gdLst>
              <a:gd name="T0" fmla="*/ 0 w 3857"/>
              <a:gd name="T1" fmla="*/ 76 h 189"/>
              <a:gd name="T2" fmla="*/ 81 w 3857"/>
              <a:gd name="T3" fmla="*/ 71 h 189"/>
              <a:gd name="T4" fmla="*/ 121 w 3857"/>
              <a:gd name="T5" fmla="*/ 123 h 189"/>
              <a:gd name="T6" fmla="*/ 3764 w 3857"/>
              <a:gd name="T7" fmla="*/ 129 h 189"/>
              <a:gd name="T8" fmla="*/ 3850 w 3857"/>
              <a:gd name="T9" fmla="*/ 0 h 189"/>
              <a:gd name="T10" fmla="*/ 3856 w 3857"/>
              <a:gd name="T11" fmla="*/ 188 h 189"/>
              <a:gd name="T12" fmla="*/ 0 w 3857"/>
              <a:gd name="T13" fmla="*/ 182 h 189"/>
              <a:gd name="T14" fmla="*/ 0 w 3857"/>
              <a:gd name="T15" fmla="*/ 76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857" h="189">
                <a:moveTo>
                  <a:pt x="0" y="76"/>
                </a:moveTo>
                <a:lnTo>
                  <a:pt x="81" y="71"/>
                </a:lnTo>
                <a:lnTo>
                  <a:pt x="121" y="123"/>
                </a:lnTo>
                <a:lnTo>
                  <a:pt x="3764" y="129"/>
                </a:lnTo>
                <a:lnTo>
                  <a:pt x="3850" y="0"/>
                </a:lnTo>
                <a:lnTo>
                  <a:pt x="3856" y="188"/>
                </a:lnTo>
                <a:lnTo>
                  <a:pt x="0" y="182"/>
                </a:lnTo>
                <a:lnTo>
                  <a:pt x="0" y="7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8130C50D-F486-DB37-B7E4-8AA97AF47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" y="3748088"/>
            <a:ext cx="7165975" cy="1112837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152400" rIns="114300" bIns="152400"/>
          <a:lstStyle>
            <a:lvl1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endParaRPr lang="en-US" alt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PROCEDURE DIVISION USING  P2,  P4,  P1,  P3.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</p:txBody>
      </p:sp>
      <p:sp useBgFill="1">
        <p:nvSpPr>
          <p:cNvPr id="12296" name="Freeform 8">
            <a:extLst>
              <a:ext uri="{FF2B5EF4-FFF2-40B4-BE49-F238E27FC236}">
                <a16:creationId xmlns:a16="http://schemas.microsoft.com/office/drawing/2014/main" id="{F60EA79D-B721-B06D-3C34-938829500A89}"/>
              </a:ext>
            </a:extLst>
          </p:cNvPr>
          <p:cNvSpPr>
            <a:spLocks/>
          </p:cNvSpPr>
          <p:nvPr/>
        </p:nvSpPr>
        <p:spPr bwMode="auto">
          <a:xfrm>
            <a:off x="736600" y="3692525"/>
            <a:ext cx="7265988" cy="401638"/>
          </a:xfrm>
          <a:custGeom>
            <a:avLst/>
            <a:gdLst>
              <a:gd name="T0" fmla="*/ 4472 w 4577"/>
              <a:gd name="T1" fmla="*/ 210 h 253"/>
              <a:gd name="T2" fmla="*/ 4389 w 4577"/>
              <a:gd name="T3" fmla="*/ 174 h 253"/>
              <a:gd name="T4" fmla="*/ 4306 w 4577"/>
              <a:gd name="T5" fmla="*/ 126 h 253"/>
              <a:gd name="T6" fmla="*/ 4223 w 4577"/>
              <a:gd name="T7" fmla="*/ 174 h 253"/>
              <a:gd name="T8" fmla="*/ 4154 w 4577"/>
              <a:gd name="T9" fmla="*/ 108 h 253"/>
              <a:gd name="T10" fmla="*/ 4071 w 4577"/>
              <a:gd name="T11" fmla="*/ 150 h 253"/>
              <a:gd name="T12" fmla="*/ 3988 w 4577"/>
              <a:gd name="T13" fmla="*/ 192 h 253"/>
              <a:gd name="T14" fmla="*/ 3891 w 4577"/>
              <a:gd name="T15" fmla="*/ 234 h 253"/>
              <a:gd name="T16" fmla="*/ 3808 w 4577"/>
              <a:gd name="T17" fmla="*/ 174 h 253"/>
              <a:gd name="T18" fmla="*/ 3711 w 4577"/>
              <a:gd name="T19" fmla="*/ 126 h 253"/>
              <a:gd name="T20" fmla="*/ 3607 w 4577"/>
              <a:gd name="T21" fmla="*/ 84 h 253"/>
              <a:gd name="T22" fmla="*/ 3544 w 4577"/>
              <a:gd name="T23" fmla="*/ 108 h 253"/>
              <a:gd name="T24" fmla="*/ 3461 w 4577"/>
              <a:gd name="T25" fmla="*/ 150 h 253"/>
              <a:gd name="T26" fmla="*/ 3365 w 4577"/>
              <a:gd name="T27" fmla="*/ 138 h 253"/>
              <a:gd name="T28" fmla="*/ 3275 w 4577"/>
              <a:gd name="T29" fmla="*/ 102 h 253"/>
              <a:gd name="T30" fmla="*/ 3185 w 4577"/>
              <a:gd name="T31" fmla="*/ 102 h 253"/>
              <a:gd name="T32" fmla="*/ 3088 w 4577"/>
              <a:gd name="T33" fmla="*/ 126 h 253"/>
              <a:gd name="T34" fmla="*/ 3005 w 4577"/>
              <a:gd name="T35" fmla="*/ 156 h 253"/>
              <a:gd name="T36" fmla="*/ 2915 w 4577"/>
              <a:gd name="T37" fmla="*/ 144 h 253"/>
              <a:gd name="T38" fmla="*/ 2825 w 4577"/>
              <a:gd name="T39" fmla="*/ 108 h 253"/>
              <a:gd name="T40" fmla="*/ 2728 w 4577"/>
              <a:gd name="T41" fmla="*/ 84 h 253"/>
              <a:gd name="T42" fmla="*/ 2651 w 4577"/>
              <a:gd name="T43" fmla="*/ 126 h 253"/>
              <a:gd name="T44" fmla="*/ 2568 w 4577"/>
              <a:gd name="T45" fmla="*/ 126 h 253"/>
              <a:gd name="T46" fmla="*/ 2478 w 4577"/>
              <a:gd name="T47" fmla="*/ 90 h 253"/>
              <a:gd name="T48" fmla="*/ 2395 w 4577"/>
              <a:gd name="T49" fmla="*/ 108 h 253"/>
              <a:gd name="T50" fmla="*/ 2305 w 4577"/>
              <a:gd name="T51" fmla="*/ 108 h 253"/>
              <a:gd name="T52" fmla="*/ 2222 w 4577"/>
              <a:gd name="T53" fmla="*/ 96 h 253"/>
              <a:gd name="T54" fmla="*/ 2132 w 4577"/>
              <a:gd name="T55" fmla="*/ 72 h 253"/>
              <a:gd name="T56" fmla="*/ 2049 w 4577"/>
              <a:gd name="T57" fmla="*/ 60 h 253"/>
              <a:gd name="T58" fmla="*/ 1966 w 4577"/>
              <a:gd name="T59" fmla="*/ 102 h 253"/>
              <a:gd name="T60" fmla="*/ 1883 w 4577"/>
              <a:gd name="T61" fmla="*/ 84 h 253"/>
              <a:gd name="T62" fmla="*/ 1793 w 4577"/>
              <a:gd name="T63" fmla="*/ 66 h 253"/>
              <a:gd name="T64" fmla="*/ 1710 w 4577"/>
              <a:gd name="T65" fmla="*/ 60 h 253"/>
              <a:gd name="T66" fmla="*/ 1634 w 4577"/>
              <a:gd name="T67" fmla="*/ 102 h 253"/>
              <a:gd name="T68" fmla="*/ 1551 w 4577"/>
              <a:gd name="T69" fmla="*/ 90 h 253"/>
              <a:gd name="T70" fmla="*/ 1461 w 4577"/>
              <a:gd name="T71" fmla="*/ 66 h 253"/>
              <a:gd name="T72" fmla="*/ 1371 w 4577"/>
              <a:gd name="T73" fmla="*/ 54 h 253"/>
              <a:gd name="T74" fmla="*/ 1295 w 4577"/>
              <a:gd name="T75" fmla="*/ 84 h 253"/>
              <a:gd name="T76" fmla="*/ 1205 w 4577"/>
              <a:gd name="T77" fmla="*/ 66 h 253"/>
              <a:gd name="T78" fmla="*/ 1122 w 4577"/>
              <a:gd name="T79" fmla="*/ 54 h 253"/>
              <a:gd name="T80" fmla="*/ 1032 w 4577"/>
              <a:gd name="T81" fmla="*/ 78 h 253"/>
              <a:gd name="T82" fmla="*/ 942 w 4577"/>
              <a:gd name="T83" fmla="*/ 84 h 253"/>
              <a:gd name="T84" fmla="*/ 845 w 4577"/>
              <a:gd name="T85" fmla="*/ 66 h 253"/>
              <a:gd name="T86" fmla="*/ 755 w 4577"/>
              <a:gd name="T87" fmla="*/ 78 h 253"/>
              <a:gd name="T88" fmla="*/ 665 w 4577"/>
              <a:gd name="T89" fmla="*/ 66 h 253"/>
              <a:gd name="T90" fmla="*/ 561 w 4577"/>
              <a:gd name="T91" fmla="*/ 78 h 253"/>
              <a:gd name="T92" fmla="*/ 478 w 4577"/>
              <a:gd name="T93" fmla="*/ 84 h 253"/>
              <a:gd name="T94" fmla="*/ 388 w 4577"/>
              <a:gd name="T95" fmla="*/ 102 h 253"/>
              <a:gd name="T96" fmla="*/ 284 w 4577"/>
              <a:gd name="T97" fmla="*/ 84 h 253"/>
              <a:gd name="T98" fmla="*/ 194 w 4577"/>
              <a:gd name="T99" fmla="*/ 96 h 253"/>
              <a:gd name="T100" fmla="*/ 104 w 4577"/>
              <a:gd name="T101" fmla="*/ 102 h 253"/>
              <a:gd name="T102" fmla="*/ 21 w 4577"/>
              <a:gd name="T103" fmla="*/ 126 h 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577" h="253">
                <a:moveTo>
                  <a:pt x="4541" y="252"/>
                </a:moveTo>
                <a:lnTo>
                  <a:pt x="4521" y="240"/>
                </a:lnTo>
                <a:lnTo>
                  <a:pt x="4493" y="222"/>
                </a:lnTo>
                <a:lnTo>
                  <a:pt x="4472" y="210"/>
                </a:lnTo>
                <a:lnTo>
                  <a:pt x="4451" y="198"/>
                </a:lnTo>
                <a:lnTo>
                  <a:pt x="4431" y="192"/>
                </a:lnTo>
                <a:lnTo>
                  <a:pt x="4410" y="186"/>
                </a:lnTo>
                <a:lnTo>
                  <a:pt x="4389" y="174"/>
                </a:lnTo>
                <a:lnTo>
                  <a:pt x="4368" y="162"/>
                </a:lnTo>
                <a:lnTo>
                  <a:pt x="4348" y="150"/>
                </a:lnTo>
                <a:lnTo>
                  <a:pt x="4327" y="138"/>
                </a:lnTo>
                <a:lnTo>
                  <a:pt x="4306" y="126"/>
                </a:lnTo>
                <a:lnTo>
                  <a:pt x="4278" y="126"/>
                </a:lnTo>
                <a:lnTo>
                  <a:pt x="4258" y="144"/>
                </a:lnTo>
                <a:lnTo>
                  <a:pt x="4244" y="162"/>
                </a:lnTo>
                <a:lnTo>
                  <a:pt x="4223" y="174"/>
                </a:lnTo>
                <a:lnTo>
                  <a:pt x="4202" y="156"/>
                </a:lnTo>
                <a:lnTo>
                  <a:pt x="4188" y="138"/>
                </a:lnTo>
                <a:lnTo>
                  <a:pt x="4168" y="126"/>
                </a:lnTo>
                <a:lnTo>
                  <a:pt x="4154" y="108"/>
                </a:lnTo>
                <a:lnTo>
                  <a:pt x="4133" y="102"/>
                </a:lnTo>
                <a:lnTo>
                  <a:pt x="4112" y="120"/>
                </a:lnTo>
                <a:lnTo>
                  <a:pt x="4098" y="138"/>
                </a:lnTo>
                <a:lnTo>
                  <a:pt x="4071" y="150"/>
                </a:lnTo>
                <a:lnTo>
                  <a:pt x="4050" y="156"/>
                </a:lnTo>
                <a:lnTo>
                  <a:pt x="4022" y="162"/>
                </a:lnTo>
                <a:lnTo>
                  <a:pt x="4001" y="174"/>
                </a:lnTo>
                <a:lnTo>
                  <a:pt x="3988" y="192"/>
                </a:lnTo>
                <a:lnTo>
                  <a:pt x="3960" y="198"/>
                </a:lnTo>
                <a:lnTo>
                  <a:pt x="3932" y="210"/>
                </a:lnTo>
                <a:lnTo>
                  <a:pt x="3911" y="222"/>
                </a:lnTo>
                <a:lnTo>
                  <a:pt x="3891" y="234"/>
                </a:lnTo>
                <a:lnTo>
                  <a:pt x="3863" y="222"/>
                </a:lnTo>
                <a:lnTo>
                  <a:pt x="3849" y="198"/>
                </a:lnTo>
                <a:lnTo>
                  <a:pt x="3828" y="186"/>
                </a:lnTo>
                <a:lnTo>
                  <a:pt x="3808" y="174"/>
                </a:lnTo>
                <a:lnTo>
                  <a:pt x="3780" y="156"/>
                </a:lnTo>
                <a:lnTo>
                  <a:pt x="3759" y="138"/>
                </a:lnTo>
                <a:lnTo>
                  <a:pt x="3738" y="138"/>
                </a:lnTo>
                <a:lnTo>
                  <a:pt x="3711" y="126"/>
                </a:lnTo>
                <a:lnTo>
                  <a:pt x="3683" y="108"/>
                </a:lnTo>
                <a:lnTo>
                  <a:pt x="3662" y="102"/>
                </a:lnTo>
                <a:lnTo>
                  <a:pt x="3641" y="102"/>
                </a:lnTo>
                <a:lnTo>
                  <a:pt x="3607" y="84"/>
                </a:lnTo>
                <a:lnTo>
                  <a:pt x="3579" y="78"/>
                </a:lnTo>
                <a:lnTo>
                  <a:pt x="3558" y="72"/>
                </a:lnTo>
                <a:lnTo>
                  <a:pt x="3551" y="90"/>
                </a:lnTo>
                <a:lnTo>
                  <a:pt x="3544" y="108"/>
                </a:lnTo>
                <a:lnTo>
                  <a:pt x="3524" y="126"/>
                </a:lnTo>
                <a:lnTo>
                  <a:pt x="3503" y="132"/>
                </a:lnTo>
                <a:lnTo>
                  <a:pt x="3482" y="138"/>
                </a:lnTo>
                <a:lnTo>
                  <a:pt x="3461" y="150"/>
                </a:lnTo>
                <a:lnTo>
                  <a:pt x="3441" y="150"/>
                </a:lnTo>
                <a:lnTo>
                  <a:pt x="3420" y="126"/>
                </a:lnTo>
                <a:lnTo>
                  <a:pt x="3385" y="126"/>
                </a:lnTo>
                <a:lnTo>
                  <a:pt x="3365" y="138"/>
                </a:lnTo>
                <a:lnTo>
                  <a:pt x="3351" y="120"/>
                </a:lnTo>
                <a:lnTo>
                  <a:pt x="3330" y="114"/>
                </a:lnTo>
                <a:lnTo>
                  <a:pt x="3295" y="108"/>
                </a:lnTo>
                <a:lnTo>
                  <a:pt x="3275" y="102"/>
                </a:lnTo>
                <a:lnTo>
                  <a:pt x="3254" y="96"/>
                </a:lnTo>
                <a:lnTo>
                  <a:pt x="3233" y="96"/>
                </a:lnTo>
                <a:lnTo>
                  <a:pt x="3212" y="96"/>
                </a:lnTo>
                <a:lnTo>
                  <a:pt x="3185" y="102"/>
                </a:lnTo>
                <a:lnTo>
                  <a:pt x="3157" y="102"/>
                </a:lnTo>
                <a:lnTo>
                  <a:pt x="3129" y="108"/>
                </a:lnTo>
                <a:lnTo>
                  <a:pt x="3108" y="114"/>
                </a:lnTo>
                <a:lnTo>
                  <a:pt x="3088" y="126"/>
                </a:lnTo>
                <a:lnTo>
                  <a:pt x="3067" y="126"/>
                </a:lnTo>
                <a:lnTo>
                  <a:pt x="3046" y="138"/>
                </a:lnTo>
                <a:lnTo>
                  <a:pt x="3025" y="150"/>
                </a:lnTo>
                <a:lnTo>
                  <a:pt x="3005" y="156"/>
                </a:lnTo>
                <a:lnTo>
                  <a:pt x="2984" y="150"/>
                </a:lnTo>
                <a:lnTo>
                  <a:pt x="2963" y="150"/>
                </a:lnTo>
                <a:lnTo>
                  <a:pt x="2942" y="150"/>
                </a:lnTo>
                <a:lnTo>
                  <a:pt x="2915" y="144"/>
                </a:lnTo>
                <a:lnTo>
                  <a:pt x="2887" y="132"/>
                </a:lnTo>
                <a:lnTo>
                  <a:pt x="2866" y="126"/>
                </a:lnTo>
                <a:lnTo>
                  <a:pt x="2845" y="114"/>
                </a:lnTo>
                <a:lnTo>
                  <a:pt x="2825" y="108"/>
                </a:lnTo>
                <a:lnTo>
                  <a:pt x="2797" y="102"/>
                </a:lnTo>
                <a:lnTo>
                  <a:pt x="2776" y="96"/>
                </a:lnTo>
                <a:lnTo>
                  <a:pt x="2748" y="90"/>
                </a:lnTo>
                <a:lnTo>
                  <a:pt x="2728" y="84"/>
                </a:lnTo>
                <a:lnTo>
                  <a:pt x="2707" y="84"/>
                </a:lnTo>
                <a:lnTo>
                  <a:pt x="2686" y="90"/>
                </a:lnTo>
                <a:lnTo>
                  <a:pt x="2658" y="108"/>
                </a:lnTo>
                <a:lnTo>
                  <a:pt x="2651" y="126"/>
                </a:lnTo>
                <a:lnTo>
                  <a:pt x="2631" y="132"/>
                </a:lnTo>
                <a:lnTo>
                  <a:pt x="2610" y="138"/>
                </a:lnTo>
                <a:lnTo>
                  <a:pt x="2589" y="138"/>
                </a:lnTo>
                <a:lnTo>
                  <a:pt x="2568" y="126"/>
                </a:lnTo>
                <a:lnTo>
                  <a:pt x="2548" y="114"/>
                </a:lnTo>
                <a:lnTo>
                  <a:pt x="2520" y="102"/>
                </a:lnTo>
                <a:lnTo>
                  <a:pt x="2499" y="96"/>
                </a:lnTo>
                <a:lnTo>
                  <a:pt x="2478" y="90"/>
                </a:lnTo>
                <a:lnTo>
                  <a:pt x="2458" y="90"/>
                </a:lnTo>
                <a:lnTo>
                  <a:pt x="2437" y="90"/>
                </a:lnTo>
                <a:lnTo>
                  <a:pt x="2416" y="102"/>
                </a:lnTo>
                <a:lnTo>
                  <a:pt x="2395" y="108"/>
                </a:lnTo>
                <a:lnTo>
                  <a:pt x="2375" y="114"/>
                </a:lnTo>
                <a:lnTo>
                  <a:pt x="2354" y="114"/>
                </a:lnTo>
                <a:lnTo>
                  <a:pt x="2326" y="114"/>
                </a:lnTo>
                <a:lnTo>
                  <a:pt x="2305" y="108"/>
                </a:lnTo>
                <a:lnTo>
                  <a:pt x="2285" y="102"/>
                </a:lnTo>
                <a:lnTo>
                  <a:pt x="2264" y="102"/>
                </a:lnTo>
                <a:lnTo>
                  <a:pt x="2243" y="102"/>
                </a:lnTo>
                <a:lnTo>
                  <a:pt x="2222" y="96"/>
                </a:lnTo>
                <a:lnTo>
                  <a:pt x="2201" y="84"/>
                </a:lnTo>
                <a:lnTo>
                  <a:pt x="2181" y="78"/>
                </a:lnTo>
                <a:lnTo>
                  <a:pt x="2160" y="78"/>
                </a:lnTo>
                <a:lnTo>
                  <a:pt x="2132" y="72"/>
                </a:lnTo>
                <a:lnTo>
                  <a:pt x="2111" y="66"/>
                </a:lnTo>
                <a:lnTo>
                  <a:pt x="2091" y="66"/>
                </a:lnTo>
                <a:lnTo>
                  <a:pt x="2070" y="60"/>
                </a:lnTo>
                <a:lnTo>
                  <a:pt x="2049" y="60"/>
                </a:lnTo>
                <a:lnTo>
                  <a:pt x="2028" y="72"/>
                </a:lnTo>
                <a:lnTo>
                  <a:pt x="2008" y="84"/>
                </a:lnTo>
                <a:lnTo>
                  <a:pt x="1987" y="90"/>
                </a:lnTo>
                <a:lnTo>
                  <a:pt x="1966" y="102"/>
                </a:lnTo>
                <a:lnTo>
                  <a:pt x="1945" y="108"/>
                </a:lnTo>
                <a:lnTo>
                  <a:pt x="1925" y="96"/>
                </a:lnTo>
                <a:lnTo>
                  <a:pt x="1904" y="90"/>
                </a:lnTo>
                <a:lnTo>
                  <a:pt x="1883" y="84"/>
                </a:lnTo>
                <a:lnTo>
                  <a:pt x="1862" y="78"/>
                </a:lnTo>
                <a:lnTo>
                  <a:pt x="1835" y="72"/>
                </a:lnTo>
                <a:lnTo>
                  <a:pt x="1814" y="66"/>
                </a:lnTo>
                <a:lnTo>
                  <a:pt x="1793" y="66"/>
                </a:lnTo>
                <a:lnTo>
                  <a:pt x="1772" y="66"/>
                </a:lnTo>
                <a:lnTo>
                  <a:pt x="1751" y="60"/>
                </a:lnTo>
                <a:lnTo>
                  <a:pt x="1731" y="60"/>
                </a:lnTo>
                <a:lnTo>
                  <a:pt x="1710" y="60"/>
                </a:lnTo>
                <a:lnTo>
                  <a:pt x="1689" y="66"/>
                </a:lnTo>
                <a:lnTo>
                  <a:pt x="1675" y="84"/>
                </a:lnTo>
                <a:lnTo>
                  <a:pt x="1655" y="90"/>
                </a:lnTo>
                <a:lnTo>
                  <a:pt x="1634" y="102"/>
                </a:lnTo>
                <a:lnTo>
                  <a:pt x="1613" y="102"/>
                </a:lnTo>
                <a:lnTo>
                  <a:pt x="1592" y="90"/>
                </a:lnTo>
                <a:lnTo>
                  <a:pt x="1571" y="90"/>
                </a:lnTo>
                <a:lnTo>
                  <a:pt x="1551" y="90"/>
                </a:lnTo>
                <a:lnTo>
                  <a:pt x="1530" y="84"/>
                </a:lnTo>
                <a:lnTo>
                  <a:pt x="1509" y="78"/>
                </a:lnTo>
                <a:lnTo>
                  <a:pt x="1481" y="72"/>
                </a:lnTo>
                <a:lnTo>
                  <a:pt x="1461" y="66"/>
                </a:lnTo>
                <a:lnTo>
                  <a:pt x="1440" y="60"/>
                </a:lnTo>
                <a:lnTo>
                  <a:pt x="1419" y="54"/>
                </a:lnTo>
                <a:lnTo>
                  <a:pt x="1398" y="54"/>
                </a:lnTo>
                <a:lnTo>
                  <a:pt x="1371" y="54"/>
                </a:lnTo>
                <a:lnTo>
                  <a:pt x="1357" y="72"/>
                </a:lnTo>
                <a:lnTo>
                  <a:pt x="1336" y="84"/>
                </a:lnTo>
                <a:lnTo>
                  <a:pt x="1315" y="84"/>
                </a:lnTo>
                <a:lnTo>
                  <a:pt x="1295" y="84"/>
                </a:lnTo>
                <a:lnTo>
                  <a:pt x="1274" y="78"/>
                </a:lnTo>
                <a:lnTo>
                  <a:pt x="1253" y="78"/>
                </a:lnTo>
                <a:lnTo>
                  <a:pt x="1232" y="66"/>
                </a:lnTo>
                <a:lnTo>
                  <a:pt x="1205" y="66"/>
                </a:lnTo>
                <a:lnTo>
                  <a:pt x="1184" y="60"/>
                </a:lnTo>
                <a:lnTo>
                  <a:pt x="1163" y="54"/>
                </a:lnTo>
                <a:lnTo>
                  <a:pt x="1142" y="48"/>
                </a:lnTo>
                <a:lnTo>
                  <a:pt x="1122" y="54"/>
                </a:lnTo>
                <a:lnTo>
                  <a:pt x="1101" y="66"/>
                </a:lnTo>
                <a:lnTo>
                  <a:pt x="1080" y="66"/>
                </a:lnTo>
                <a:lnTo>
                  <a:pt x="1059" y="66"/>
                </a:lnTo>
                <a:lnTo>
                  <a:pt x="1032" y="78"/>
                </a:lnTo>
                <a:lnTo>
                  <a:pt x="1011" y="78"/>
                </a:lnTo>
                <a:lnTo>
                  <a:pt x="990" y="84"/>
                </a:lnTo>
                <a:lnTo>
                  <a:pt x="969" y="90"/>
                </a:lnTo>
                <a:lnTo>
                  <a:pt x="942" y="84"/>
                </a:lnTo>
                <a:lnTo>
                  <a:pt x="921" y="78"/>
                </a:lnTo>
                <a:lnTo>
                  <a:pt x="893" y="78"/>
                </a:lnTo>
                <a:lnTo>
                  <a:pt x="865" y="72"/>
                </a:lnTo>
                <a:lnTo>
                  <a:pt x="845" y="66"/>
                </a:lnTo>
                <a:lnTo>
                  <a:pt x="817" y="78"/>
                </a:lnTo>
                <a:lnTo>
                  <a:pt x="796" y="78"/>
                </a:lnTo>
                <a:lnTo>
                  <a:pt x="775" y="78"/>
                </a:lnTo>
                <a:lnTo>
                  <a:pt x="755" y="78"/>
                </a:lnTo>
                <a:lnTo>
                  <a:pt x="734" y="78"/>
                </a:lnTo>
                <a:lnTo>
                  <a:pt x="706" y="72"/>
                </a:lnTo>
                <a:lnTo>
                  <a:pt x="685" y="66"/>
                </a:lnTo>
                <a:lnTo>
                  <a:pt x="665" y="66"/>
                </a:lnTo>
                <a:lnTo>
                  <a:pt x="637" y="60"/>
                </a:lnTo>
                <a:lnTo>
                  <a:pt x="609" y="66"/>
                </a:lnTo>
                <a:lnTo>
                  <a:pt x="582" y="66"/>
                </a:lnTo>
                <a:lnTo>
                  <a:pt x="561" y="78"/>
                </a:lnTo>
                <a:lnTo>
                  <a:pt x="540" y="78"/>
                </a:lnTo>
                <a:lnTo>
                  <a:pt x="519" y="84"/>
                </a:lnTo>
                <a:lnTo>
                  <a:pt x="498" y="84"/>
                </a:lnTo>
                <a:lnTo>
                  <a:pt x="478" y="84"/>
                </a:lnTo>
                <a:lnTo>
                  <a:pt x="457" y="90"/>
                </a:lnTo>
                <a:lnTo>
                  <a:pt x="429" y="102"/>
                </a:lnTo>
                <a:lnTo>
                  <a:pt x="408" y="102"/>
                </a:lnTo>
                <a:lnTo>
                  <a:pt x="388" y="102"/>
                </a:lnTo>
                <a:lnTo>
                  <a:pt x="360" y="90"/>
                </a:lnTo>
                <a:lnTo>
                  <a:pt x="332" y="84"/>
                </a:lnTo>
                <a:lnTo>
                  <a:pt x="305" y="84"/>
                </a:lnTo>
                <a:lnTo>
                  <a:pt x="284" y="84"/>
                </a:lnTo>
                <a:lnTo>
                  <a:pt x="263" y="84"/>
                </a:lnTo>
                <a:lnTo>
                  <a:pt x="242" y="90"/>
                </a:lnTo>
                <a:lnTo>
                  <a:pt x="222" y="90"/>
                </a:lnTo>
                <a:lnTo>
                  <a:pt x="194" y="96"/>
                </a:lnTo>
                <a:lnTo>
                  <a:pt x="166" y="102"/>
                </a:lnTo>
                <a:lnTo>
                  <a:pt x="145" y="102"/>
                </a:lnTo>
                <a:lnTo>
                  <a:pt x="125" y="102"/>
                </a:lnTo>
                <a:lnTo>
                  <a:pt x="104" y="102"/>
                </a:lnTo>
                <a:lnTo>
                  <a:pt x="83" y="102"/>
                </a:lnTo>
                <a:lnTo>
                  <a:pt x="62" y="108"/>
                </a:lnTo>
                <a:lnTo>
                  <a:pt x="42" y="120"/>
                </a:lnTo>
                <a:lnTo>
                  <a:pt x="21" y="126"/>
                </a:lnTo>
                <a:lnTo>
                  <a:pt x="0" y="132"/>
                </a:lnTo>
                <a:lnTo>
                  <a:pt x="7" y="6"/>
                </a:lnTo>
                <a:lnTo>
                  <a:pt x="4576" y="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12297" name="Freeform 9">
            <a:extLst>
              <a:ext uri="{FF2B5EF4-FFF2-40B4-BE49-F238E27FC236}">
                <a16:creationId xmlns:a16="http://schemas.microsoft.com/office/drawing/2014/main" id="{779787C2-2D78-9D16-008C-6928F7C2D5A6}"/>
              </a:ext>
            </a:extLst>
          </p:cNvPr>
          <p:cNvSpPr>
            <a:spLocks/>
          </p:cNvSpPr>
          <p:nvPr/>
        </p:nvSpPr>
        <p:spPr bwMode="auto">
          <a:xfrm>
            <a:off x="758825" y="4692650"/>
            <a:ext cx="7231063" cy="239713"/>
          </a:xfrm>
          <a:custGeom>
            <a:avLst/>
            <a:gdLst>
              <a:gd name="T0" fmla="*/ 76 w 4555"/>
              <a:gd name="T1" fmla="*/ 72 h 151"/>
              <a:gd name="T2" fmla="*/ 166 w 4555"/>
              <a:gd name="T3" fmla="*/ 30 h 151"/>
              <a:gd name="T4" fmla="*/ 248 w 4555"/>
              <a:gd name="T5" fmla="*/ 12 h 151"/>
              <a:gd name="T6" fmla="*/ 317 w 4555"/>
              <a:gd name="T7" fmla="*/ 72 h 151"/>
              <a:gd name="T8" fmla="*/ 400 w 4555"/>
              <a:gd name="T9" fmla="*/ 66 h 151"/>
              <a:gd name="T10" fmla="*/ 483 w 4555"/>
              <a:gd name="T11" fmla="*/ 48 h 151"/>
              <a:gd name="T12" fmla="*/ 580 w 4555"/>
              <a:gd name="T13" fmla="*/ 42 h 151"/>
              <a:gd name="T14" fmla="*/ 669 w 4555"/>
              <a:gd name="T15" fmla="*/ 30 h 151"/>
              <a:gd name="T16" fmla="*/ 766 w 4555"/>
              <a:gd name="T17" fmla="*/ 24 h 151"/>
              <a:gd name="T18" fmla="*/ 856 w 4555"/>
              <a:gd name="T19" fmla="*/ 18 h 151"/>
              <a:gd name="T20" fmla="*/ 959 w 4555"/>
              <a:gd name="T21" fmla="*/ 24 h 151"/>
              <a:gd name="T22" fmla="*/ 1049 w 4555"/>
              <a:gd name="T23" fmla="*/ 60 h 151"/>
              <a:gd name="T24" fmla="*/ 1139 w 4555"/>
              <a:gd name="T25" fmla="*/ 66 h 151"/>
              <a:gd name="T26" fmla="*/ 1228 w 4555"/>
              <a:gd name="T27" fmla="*/ 72 h 151"/>
              <a:gd name="T28" fmla="*/ 1325 w 4555"/>
              <a:gd name="T29" fmla="*/ 66 h 151"/>
              <a:gd name="T30" fmla="*/ 1435 w 4555"/>
              <a:gd name="T31" fmla="*/ 54 h 151"/>
              <a:gd name="T32" fmla="*/ 1532 w 4555"/>
              <a:gd name="T33" fmla="*/ 30 h 151"/>
              <a:gd name="T34" fmla="*/ 1615 w 4555"/>
              <a:gd name="T35" fmla="*/ 30 h 151"/>
              <a:gd name="T36" fmla="*/ 1725 w 4555"/>
              <a:gd name="T37" fmla="*/ 24 h 151"/>
              <a:gd name="T38" fmla="*/ 1815 w 4555"/>
              <a:gd name="T39" fmla="*/ 60 h 151"/>
              <a:gd name="T40" fmla="*/ 1898 w 4555"/>
              <a:gd name="T41" fmla="*/ 84 h 151"/>
              <a:gd name="T42" fmla="*/ 2015 w 4555"/>
              <a:gd name="T43" fmla="*/ 90 h 151"/>
              <a:gd name="T44" fmla="*/ 2146 w 4555"/>
              <a:gd name="T45" fmla="*/ 66 h 151"/>
              <a:gd name="T46" fmla="*/ 2249 w 4555"/>
              <a:gd name="T47" fmla="*/ 42 h 151"/>
              <a:gd name="T48" fmla="*/ 2332 w 4555"/>
              <a:gd name="T49" fmla="*/ 30 h 151"/>
              <a:gd name="T50" fmla="*/ 2429 w 4555"/>
              <a:gd name="T51" fmla="*/ 30 h 151"/>
              <a:gd name="T52" fmla="*/ 2512 w 4555"/>
              <a:gd name="T53" fmla="*/ 66 h 151"/>
              <a:gd name="T54" fmla="*/ 2601 w 4555"/>
              <a:gd name="T55" fmla="*/ 96 h 151"/>
              <a:gd name="T56" fmla="*/ 2691 w 4555"/>
              <a:gd name="T57" fmla="*/ 90 h 151"/>
              <a:gd name="T58" fmla="*/ 2774 w 4555"/>
              <a:gd name="T59" fmla="*/ 72 h 151"/>
              <a:gd name="T60" fmla="*/ 2864 w 4555"/>
              <a:gd name="T61" fmla="*/ 54 h 151"/>
              <a:gd name="T62" fmla="*/ 2960 w 4555"/>
              <a:gd name="T63" fmla="*/ 96 h 151"/>
              <a:gd name="T64" fmla="*/ 3057 w 4555"/>
              <a:gd name="T65" fmla="*/ 78 h 151"/>
              <a:gd name="T66" fmla="*/ 3146 w 4555"/>
              <a:gd name="T67" fmla="*/ 42 h 151"/>
              <a:gd name="T68" fmla="*/ 3229 w 4555"/>
              <a:gd name="T69" fmla="*/ 18 h 151"/>
              <a:gd name="T70" fmla="*/ 3312 w 4555"/>
              <a:gd name="T71" fmla="*/ 30 h 151"/>
              <a:gd name="T72" fmla="*/ 3395 w 4555"/>
              <a:gd name="T73" fmla="*/ 66 h 151"/>
              <a:gd name="T74" fmla="*/ 3491 w 4555"/>
              <a:gd name="T75" fmla="*/ 78 h 151"/>
              <a:gd name="T76" fmla="*/ 3581 w 4555"/>
              <a:gd name="T77" fmla="*/ 48 h 151"/>
              <a:gd name="T78" fmla="*/ 3664 w 4555"/>
              <a:gd name="T79" fmla="*/ 66 h 151"/>
              <a:gd name="T80" fmla="*/ 3754 w 4555"/>
              <a:gd name="T81" fmla="*/ 90 h 151"/>
              <a:gd name="T82" fmla="*/ 3864 w 4555"/>
              <a:gd name="T83" fmla="*/ 90 h 151"/>
              <a:gd name="T84" fmla="*/ 3974 w 4555"/>
              <a:gd name="T85" fmla="*/ 78 h 151"/>
              <a:gd name="T86" fmla="*/ 4057 w 4555"/>
              <a:gd name="T87" fmla="*/ 54 h 151"/>
              <a:gd name="T88" fmla="*/ 4140 w 4555"/>
              <a:gd name="T89" fmla="*/ 54 h 151"/>
              <a:gd name="T90" fmla="*/ 4230 w 4555"/>
              <a:gd name="T91" fmla="*/ 54 h 151"/>
              <a:gd name="T92" fmla="*/ 4313 w 4555"/>
              <a:gd name="T93" fmla="*/ 66 h 151"/>
              <a:gd name="T94" fmla="*/ 4402 w 4555"/>
              <a:gd name="T95" fmla="*/ 48 h 151"/>
              <a:gd name="T96" fmla="*/ 4492 w 4555"/>
              <a:gd name="T97" fmla="*/ 24 h 151"/>
              <a:gd name="T98" fmla="*/ 21 w 4555"/>
              <a:gd name="T99" fmla="*/ 138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555" h="151">
                <a:moveTo>
                  <a:pt x="0" y="96"/>
                </a:moveTo>
                <a:lnTo>
                  <a:pt x="28" y="90"/>
                </a:lnTo>
                <a:lnTo>
                  <a:pt x="55" y="78"/>
                </a:lnTo>
                <a:lnTo>
                  <a:pt x="76" y="72"/>
                </a:lnTo>
                <a:lnTo>
                  <a:pt x="104" y="66"/>
                </a:lnTo>
                <a:lnTo>
                  <a:pt x="124" y="54"/>
                </a:lnTo>
                <a:lnTo>
                  <a:pt x="145" y="42"/>
                </a:lnTo>
                <a:lnTo>
                  <a:pt x="166" y="30"/>
                </a:lnTo>
                <a:lnTo>
                  <a:pt x="186" y="18"/>
                </a:lnTo>
                <a:lnTo>
                  <a:pt x="207" y="18"/>
                </a:lnTo>
                <a:lnTo>
                  <a:pt x="228" y="6"/>
                </a:lnTo>
                <a:lnTo>
                  <a:pt x="248" y="12"/>
                </a:lnTo>
                <a:lnTo>
                  <a:pt x="262" y="30"/>
                </a:lnTo>
                <a:lnTo>
                  <a:pt x="276" y="48"/>
                </a:lnTo>
                <a:lnTo>
                  <a:pt x="304" y="54"/>
                </a:lnTo>
                <a:lnTo>
                  <a:pt x="317" y="72"/>
                </a:lnTo>
                <a:lnTo>
                  <a:pt x="338" y="78"/>
                </a:lnTo>
                <a:lnTo>
                  <a:pt x="359" y="84"/>
                </a:lnTo>
                <a:lnTo>
                  <a:pt x="380" y="72"/>
                </a:lnTo>
                <a:lnTo>
                  <a:pt x="400" y="66"/>
                </a:lnTo>
                <a:lnTo>
                  <a:pt x="421" y="66"/>
                </a:lnTo>
                <a:lnTo>
                  <a:pt x="442" y="60"/>
                </a:lnTo>
                <a:lnTo>
                  <a:pt x="462" y="54"/>
                </a:lnTo>
                <a:lnTo>
                  <a:pt x="483" y="48"/>
                </a:lnTo>
                <a:lnTo>
                  <a:pt x="511" y="48"/>
                </a:lnTo>
                <a:lnTo>
                  <a:pt x="538" y="42"/>
                </a:lnTo>
                <a:lnTo>
                  <a:pt x="559" y="42"/>
                </a:lnTo>
                <a:lnTo>
                  <a:pt x="580" y="42"/>
                </a:lnTo>
                <a:lnTo>
                  <a:pt x="600" y="42"/>
                </a:lnTo>
                <a:lnTo>
                  <a:pt x="621" y="36"/>
                </a:lnTo>
                <a:lnTo>
                  <a:pt x="649" y="30"/>
                </a:lnTo>
                <a:lnTo>
                  <a:pt x="669" y="30"/>
                </a:lnTo>
                <a:lnTo>
                  <a:pt x="690" y="24"/>
                </a:lnTo>
                <a:lnTo>
                  <a:pt x="718" y="24"/>
                </a:lnTo>
                <a:lnTo>
                  <a:pt x="738" y="24"/>
                </a:lnTo>
                <a:lnTo>
                  <a:pt x="766" y="24"/>
                </a:lnTo>
                <a:lnTo>
                  <a:pt x="787" y="18"/>
                </a:lnTo>
                <a:lnTo>
                  <a:pt x="814" y="18"/>
                </a:lnTo>
                <a:lnTo>
                  <a:pt x="835" y="18"/>
                </a:lnTo>
                <a:lnTo>
                  <a:pt x="856" y="18"/>
                </a:lnTo>
                <a:lnTo>
                  <a:pt x="883" y="18"/>
                </a:lnTo>
                <a:lnTo>
                  <a:pt x="904" y="18"/>
                </a:lnTo>
                <a:lnTo>
                  <a:pt x="925" y="24"/>
                </a:lnTo>
                <a:lnTo>
                  <a:pt x="959" y="24"/>
                </a:lnTo>
                <a:lnTo>
                  <a:pt x="980" y="30"/>
                </a:lnTo>
                <a:lnTo>
                  <a:pt x="994" y="48"/>
                </a:lnTo>
                <a:lnTo>
                  <a:pt x="1014" y="54"/>
                </a:lnTo>
                <a:lnTo>
                  <a:pt x="1049" y="60"/>
                </a:lnTo>
                <a:lnTo>
                  <a:pt x="1076" y="66"/>
                </a:lnTo>
                <a:lnTo>
                  <a:pt x="1097" y="66"/>
                </a:lnTo>
                <a:lnTo>
                  <a:pt x="1118" y="66"/>
                </a:lnTo>
                <a:lnTo>
                  <a:pt x="1139" y="66"/>
                </a:lnTo>
                <a:lnTo>
                  <a:pt x="1159" y="72"/>
                </a:lnTo>
                <a:lnTo>
                  <a:pt x="1180" y="72"/>
                </a:lnTo>
                <a:lnTo>
                  <a:pt x="1208" y="72"/>
                </a:lnTo>
                <a:lnTo>
                  <a:pt x="1228" y="72"/>
                </a:lnTo>
                <a:lnTo>
                  <a:pt x="1249" y="66"/>
                </a:lnTo>
                <a:lnTo>
                  <a:pt x="1270" y="66"/>
                </a:lnTo>
                <a:lnTo>
                  <a:pt x="1290" y="66"/>
                </a:lnTo>
                <a:lnTo>
                  <a:pt x="1325" y="66"/>
                </a:lnTo>
                <a:lnTo>
                  <a:pt x="1352" y="60"/>
                </a:lnTo>
                <a:lnTo>
                  <a:pt x="1380" y="60"/>
                </a:lnTo>
                <a:lnTo>
                  <a:pt x="1408" y="54"/>
                </a:lnTo>
                <a:lnTo>
                  <a:pt x="1435" y="54"/>
                </a:lnTo>
                <a:lnTo>
                  <a:pt x="1470" y="48"/>
                </a:lnTo>
                <a:lnTo>
                  <a:pt x="1490" y="42"/>
                </a:lnTo>
                <a:lnTo>
                  <a:pt x="1511" y="42"/>
                </a:lnTo>
                <a:lnTo>
                  <a:pt x="1532" y="30"/>
                </a:lnTo>
                <a:lnTo>
                  <a:pt x="1553" y="30"/>
                </a:lnTo>
                <a:lnTo>
                  <a:pt x="1573" y="30"/>
                </a:lnTo>
                <a:lnTo>
                  <a:pt x="1594" y="30"/>
                </a:lnTo>
                <a:lnTo>
                  <a:pt x="1615" y="30"/>
                </a:lnTo>
                <a:lnTo>
                  <a:pt x="1656" y="30"/>
                </a:lnTo>
                <a:lnTo>
                  <a:pt x="1677" y="30"/>
                </a:lnTo>
                <a:lnTo>
                  <a:pt x="1704" y="30"/>
                </a:lnTo>
                <a:lnTo>
                  <a:pt x="1725" y="24"/>
                </a:lnTo>
                <a:lnTo>
                  <a:pt x="1753" y="24"/>
                </a:lnTo>
                <a:lnTo>
                  <a:pt x="1773" y="42"/>
                </a:lnTo>
                <a:lnTo>
                  <a:pt x="1794" y="48"/>
                </a:lnTo>
                <a:lnTo>
                  <a:pt x="1815" y="60"/>
                </a:lnTo>
                <a:lnTo>
                  <a:pt x="1835" y="66"/>
                </a:lnTo>
                <a:lnTo>
                  <a:pt x="1856" y="72"/>
                </a:lnTo>
                <a:lnTo>
                  <a:pt x="1877" y="78"/>
                </a:lnTo>
                <a:lnTo>
                  <a:pt x="1898" y="84"/>
                </a:lnTo>
                <a:lnTo>
                  <a:pt x="1925" y="84"/>
                </a:lnTo>
                <a:lnTo>
                  <a:pt x="1960" y="90"/>
                </a:lnTo>
                <a:lnTo>
                  <a:pt x="1987" y="90"/>
                </a:lnTo>
                <a:lnTo>
                  <a:pt x="2015" y="90"/>
                </a:lnTo>
                <a:lnTo>
                  <a:pt x="2056" y="78"/>
                </a:lnTo>
                <a:lnTo>
                  <a:pt x="2098" y="78"/>
                </a:lnTo>
                <a:lnTo>
                  <a:pt x="2118" y="72"/>
                </a:lnTo>
                <a:lnTo>
                  <a:pt x="2146" y="66"/>
                </a:lnTo>
                <a:lnTo>
                  <a:pt x="2174" y="66"/>
                </a:lnTo>
                <a:lnTo>
                  <a:pt x="2208" y="54"/>
                </a:lnTo>
                <a:lnTo>
                  <a:pt x="2229" y="48"/>
                </a:lnTo>
                <a:lnTo>
                  <a:pt x="2249" y="42"/>
                </a:lnTo>
                <a:lnTo>
                  <a:pt x="2270" y="42"/>
                </a:lnTo>
                <a:lnTo>
                  <a:pt x="2291" y="36"/>
                </a:lnTo>
                <a:lnTo>
                  <a:pt x="2312" y="30"/>
                </a:lnTo>
                <a:lnTo>
                  <a:pt x="2332" y="30"/>
                </a:lnTo>
                <a:lnTo>
                  <a:pt x="2353" y="30"/>
                </a:lnTo>
                <a:lnTo>
                  <a:pt x="2374" y="24"/>
                </a:lnTo>
                <a:lnTo>
                  <a:pt x="2394" y="18"/>
                </a:lnTo>
                <a:lnTo>
                  <a:pt x="2429" y="30"/>
                </a:lnTo>
                <a:lnTo>
                  <a:pt x="2450" y="42"/>
                </a:lnTo>
                <a:lnTo>
                  <a:pt x="2470" y="48"/>
                </a:lnTo>
                <a:lnTo>
                  <a:pt x="2491" y="60"/>
                </a:lnTo>
                <a:lnTo>
                  <a:pt x="2512" y="66"/>
                </a:lnTo>
                <a:lnTo>
                  <a:pt x="2539" y="72"/>
                </a:lnTo>
                <a:lnTo>
                  <a:pt x="2560" y="72"/>
                </a:lnTo>
                <a:lnTo>
                  <a:pt x="2581" y="90"/>
                </a:lnTo>
                <a:lnTo>
                  <a:pt x="2601" y="96"/>
                </a:lnTo>
                <a:lnTo>
                  <a:pt x="2622" y="96"/>
                </a:lnTo>
                <a:lnTo>
                  <a:pt x="2643" y="96"/>
                </a:lnTo>
                <a:lnTo>
                  <a:pt x="2670" y="96"/>
                </a:lnTo>
                <a:lnTo>
                  <a:pt x="2691" y="90"/>
                </a:lnTo>
                <a:lnTo>
                  <a:pt x="2712" y="84"/>
                </a:lnTo>
                <a:lnTo>
                  <a:pt x="2732" y="78"/>
                </a:lnTo>
                <a:lnTo>
                  <a:pt x="2753" y="78"/>
                </a:lnTo>
                <a:lnTo>
                  <a:pt x="2774" y="72"/>
                </a:lnTo>
                <a:lnTo>
                  <a:pt x="2795" y="66"/>
                </a:lnTo>
                <a:lnTo>
                  <a:pt x="2815" y="66"/>
                </a:lnTo>
                <a:lnTo>
                  <a:pt x="2843" y="60"/>
                </a:lnTo>
                <a:lnTo>
                  <a:pt x="2864" y="54"/>
                </a:lnTo>
                <a:lnTo>
                  <a:pt x="2891" y="72"/>
                </a:lnTo>
                <a:lnTo>
                  <a:pt x="2919" y="90"/>
                </a:lnTo>
                <a:lnTo>
                  <a:pt x="2939" y="96"/>
                </a:lnTo>
                <a:lnTo>
                  <a:pt x="2960" y="96"/>
                </a:lnTo>
                <a:lnTo>
                  <a:pt x="2981" y="102"/>
                </a:lnTo>
                <a:lnTo>
                  <a:pt x="3002" y="90"/>
                </a:lnTo>
                <a:lnTo>
                  <a:pt x="3036" y="78"/>
                </a:lnTo>
                <a:lnTo>
                  <a:pt x="3057" y="78"/>
                </a:lnTo>
                <a:lnTo>
                  <a:pt x="3077" y="66"/>
                </a:lnTo>
                <a:lnTo>
                  <a:pt x="3098" y="54"/>
                </a:lnTo>
                <a:lnTo>
                  <a:pt x="3119" y="54"/>
                </a:lnTo>
                <a:lnTo>
                  <a:pt x="3146" y="42"/>
                </a:lnTo>
                <a:lnTo>
                  <a:pt x="3167" y="36"/>
                </a:lnTo>
                <a:lnTo>
                  <a:pt x="3188" y="30"/>
                </a:lnTo>
                <a:lnTo>
                  <a:pt x="3209" y="18"/>
                </a:lnTo>
                <a:lnTo>
                  <a:pt x="3229" y="18"/>
                </a:lnTo>
                <a:lnTo>
                  <a:pt x="3250" y="12"/>
                </a:lnTo>
                <a:lnTo>
                  <a:pt x="3271" y="6"/>
                </a:lnTo>
                <a:lnTo>
                  <a:pt x="3291" y="24"/>
                </a:lnTo>
                <a:lnTo>
                  <a:pt x="3312" y="30"/>
                </a:lnTo>
                <a:lnTo>
                  <a:pt x="3333" y="42"/>
                </a:lnTo>
                <a:lnTo>
                  <a:pt x="3353" y="48"/>
                </a:lnTo>
                <a:lnTo>
                  <a:pt x="3374" y="54"/>
                </a:lnTo>
                <a:lnTo>
                  <a:pt x="3395" y="66"/>
                </a:lnTo>
                <a:lnTo>
                  <a:pt x="3422" y="72"/>
                </a:lnTo>
                <a:lnTo>
                  <a:pt x="3450" y="78"/>
                </a:lnTo>
                <a:lnTo>
                  <a:pt x="3471" y="78"/>
                </a:lnTo>
                <a:lnTo>
                  <a:pt x="3491" y="78"/>
                </a:lnTo>
                <a:lnTo>
                  <a:pt x="3519" y="66"/>
                </a:lnTo>
                <a:lnTo>
                  <a:pt x="3540" y="60"/>
                </a:lnTo>
                <a:lnTo>
                  <a:pt x="3560" y="54"/>
                </a:lnTo>
                <a:lnTo>
                  <a:pt x="3581" y="48"/>
                </a:lnTo>
                <a:lnTo>
                  <a:pt x="3602" y="42"/>
                </a:lnTo>
                <a:lnTo>
                  <a:pt x="3623" y="42"/>
                </a:lnTo>
                <a:lnTo>
                  <a:pt x="3643" y="54"/>
                </a:lnTo>
                <a:lnTo>
                  <a:pt x="3664" y="66"/>
                </a:lnTo>
                <a:lnTo>
                  <a:pt x="3692" y="78"/>
                </a:lnTo>
                <a:lnTo>
                  <a:pt x="3712" y="84"/>
                </a:lnTo>
                <a:lnTo>
                  <a:pt x="3733" y="90"/>
                </a:lnTo>
                <a:lnTo>
                  <a:pt x="3754" y="90"/>
                </a:lnTo>
                <a:lnTo>
                  <a:pt x="3781" y="96"/>
                </a:lnTo>
                <a:lnTo>
                  <a:pt x="3802" y="90"/>
                </a:lnTo>
                <a:lnTo>
                  <a:pt x="3830" y="90"/>
                </a:lnTo>
                <a:lnTo>
                  <a:pt x="3864" y="90"/>
                </a:lnTo>
                <a:lnTo>
                  <a:pt x="3892" y="90"/>
                </a:lnTo>
                <a:lnTo>
                  <a:pt x="3919" y="84"/>
                </a:lnTo>
                <a:lnTo>
                  <a:pt x="3947" y="78"/>
                </a:lnTo>
                <a:lnTo>
                  <a:pt x="3974" y="78"/>
                </a:lnTo>
                <a:lnTo>
                  <a:pt x="3995" y="72"/>
                </a:lnTo>
                <a:lnTo>
                  <a:pt x="4016" y="66"/>
                </a:lnTo>
                <a:lnTo>
                  <a:pt x="4037" y="60"/>
                </a:lnTo>
                <a:lnTo>
                  <a:pt x="4057" y="54"/>
                </a:lnTo>
                <a:lnTo>
                  <a:pt x="4078" y="54"/>
                </a:lnTo>
                <a:lnTo>
                  <a:pt x="4099" y="54"/>
                </a:lnTo>
                <a:lnTo>
                  <a:pt x="4119" y="54"/>
                </a:lnTo>
                <a:lnTo>
                  <a:pt x="4140" y="54"/>
                </a:lnTo>
                <a:lnTo>
                  <a:pt x="4168" y="54"/>
                </a:lnTo>
                <a:lnTo>
                  <a:pt x="4188" y="54"/>
                </a:lnTo>
                <a:lnTo>
                  <a:pt x="4209" y="54"/>
                </a:lnTo>
                <a:lnTo>
                  <a:pt x="4230" y="54"/>
                </a:lnTo>
                <a:lnTo>
                  <a:pt x="4250" y="54"/>
                </a:lnTo>
                <a:lnTo>
                  <a:pt x="4271" y="54"/>
                </a:lnTo>
                <a:lnTo>
                  <a:pt x="4292" y="66"/>
                </a:lnTo>
                <a:lnTo>
                  <a:pt x="4313" y="66"/>
                </a:lnTo>
                <a:lnTo>
                  <a:pt x="4333" y="66"/>
                </a:lnTo>
                <a:lnTo>
                  <a:pt x="4354" y="66"/>
                </a:lnTo>
                <a:lnTo>
                  <a:pt x="4375" y="54"/>
                </a:lnTo>
                <a:lnTo>
                  <a:pt x="4402" y="48"/>
                </a:lnTo>
                <a:lnTo>
                  <a:pt x="4423" y="42"/>
                </a:lnTo>
                <a:lnTo>
                  <a:pt x="4444" y="42"/>
                </a:lnTo>
                <a:lnTo>
                  <a:pt x="4471" y="30"/>
                </a:lnTo>
                <a:lnTo>
                  <a:pt x="4492" y="24"/>
                </a:lnTo>
                <a:lnTo>
                  <a:pt x="4520" y="12"/>
                </a:lnTo>
                <a:lnTo>
                  <a:pt x="4540" y="0"/>
                </a:lnTo>
                <a:lnTo>
                  <a:pt x="4554" y="150"/>
                </a:lnTo>
                <a:lnTo>
                  <a:pt x="21" y="13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12298" name="Freeform 10">
            <a:extLst>
              <a:ext uri="{FF2B5EF4-FFF2-40B4-BE49-F238E27FC236}">
                <a16:creationId xmlns:a16="http://schemas.microsoft.com/office/drawing/2014/main" id="{4A356256-68F1-C98E-D932-467BB414DED7}"/>
              </a:ext>
            </a:extLst>
          </p:cNvPr>
          <p:cNvSpPr>
            <a:spLocks/>
          </p:cNvSpPr>
          <p:nvPr/>
        </p:nvSpPr>
        <p:spPr bwMode="auto">
          <a:xfrm>
            <a:off x="758825" y="4654550"/>
            <a:ext cx="6122988" cy="249238"/>
          </a:xfrm>
          <a:custGeom>
            <a:avLst/>
            <a:gdLst>
              <a:gd name="T0" fmla="*/ 0 w 3857"/>
              <a:gd name="T1" fmla="*/ 63 h 157"/>
              <a:gd name="T2" fmla="*/ 81 w 3857"/>
              <a:gd name="T3" fmla="*/ 59 h 157"/>
              <a:gd name="T4" fmla="*/ 121 w 3857"/>
              <a:gd name="T5" fmla="*/ 102 h 157"/>
              <a:gd name="T6" fmla="*/ 3764 w 3857"/>
              <a:gd name="T7" fmla="*/ 107 h 157"/>
              <a:gd name="T8" fmla="*/ 3850 w 3857"/>
              <a:gd name="T9" fmla="*/ 0 h 157"/>
              <a:gd name="T10" fmla="*/ 3856 w 3857"/>
              <a:gd name="T11" fmla="*/ 156 h 157"/>
              <a:gd name="T12" fmla="*/ 0 w 3857"/>
              <a:gd name="T13" fmla="*/ 151 h 157"/>
              <a:gd name="T14" fmla="*/ 0 w 3857"/>
              <a:gd name="T15" fmla="*/ 63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857" h="157">
                <a:moveTo>
                  <a:pt x="0" y="63"/>
                </a:moveTo>
                <a:lnTo>
                  <a:pt x="81" y="59"/>
                </a:lnTo>
                <a:lnTo>
                  <a:pt x="121" y="102"/>
                </a:lnTo>
                <a:lnTo>
                  <a:pt x="3764" y="107"/>
                </a:lnTo>
                <a:lnTo>
                  <a:pt x="3850" y="0"/>
                </a:lnTo>
                <a:lnTo>
                  <a:pt x="3856" y="156"/>
                </a:lnTo>
                <a:lnTo>
                  <a:pt x="0" y="151"/>
                </a:lnTo>
                <a:lnTo>
                  <a:pt x="0" y="63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Arc 11">
            <a:extLst>
              <a:ext uri="{FF2B5EF4-FFF2-40B4-BE49-F238E27FC236}">
                <a16:creationId xmlns:a16="http://schemas.microsoft.com/office/drawing/2014/main" id="{0A276599-C678-FB0F-0BAE-611942E8D159}"/>
              </a:ext>
            </a:extLst>
          </p:cNvPr>
          <p:cNvSpPr>
            <a:spLocks/>
          </p:cNvSpPr>
          <p:nvPr/>
        </p:nvSpPr>
        <p:spPr bwMode="auto">
          <a:xfrm>
            <a:off x="5473700" y="1751013"/>
            <a:ext cx="495300" cy="2389187"/>
          </a:xfrm>
          <a:custGeom>
            <a:avLst/>
            <a:gdLst>
              <a:gd name="G0" fmla="+- 0 0 0"/>
              <a:gd name="G1" fmla="+- 21141 0 0"/>
              <a:gd name="G2" fmla="+- 21600 0 0"/>
              <a:gd name="T0" fmla="*/ 4431 w 21600"/>
              <a:gd name="T1" fmla="*/ 0 h 40739"/>
              <a:gd name="T2" fmla="*/ 9082 w 21600"/>
              <a:gd name="T3" fmla="*/ 40739 h 40739"/>
              <a:gd name="T4" fmla="*/ 0 w 21600"/>
              <a:gd name="T5" fmla="*/ 21141 h 40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0739" fill="none" extrusionOk="0">
                <a:moveTo>
                  <a:pt x="4430" y="0"/>
                </a:moveTo>
                <a:cubicBezTo>
                  <a:pt x="14435" y="2097"/>
                  <a:pt x="21600" y="10919"/>
                  <a:pt x="21600" y="21141"/>
                </a:cubicBezTo>
                <a:cubicBezTo>
                  <a:pt x="21600" y="29554"/>
                  <a:pt x="16715" y="37201"/>
                  <a:pt x="9081" y="40738"/>
                </a:cubicBezTo>
              </a:path>
              <a:path w="21600" h="40739" stroke="0" extrusionOk="0">
                <a:moveTo>
                  <a:pt x="4430" y="0"/>
                </a:moveTo>
                <a:cubicBezTo>
                  <a:pt x="14435" y="2097"/>
                  <a:pt x="21600" y="10919"/>
                  <a:pt x="21600" y="21141"/>
                </a:cubicBezTo>
                <a:cubicBezTo>
                  <a:pt x="21600" y="29554"/>
                  <a:pt x="16715" y="37201"/>
                  <a:pt x="9081" y="40738"/>
                </a:cubicBezTo>
                <a:lnTo>
                  <a:pt x="0" y="21141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Arc 12">
            <a:extLst>
              <a:ext uri="{FF2B5EF4-FFF2-40B4-BE49-F238E27FC236}">
                <a16:creationId xmlns:a16="http://schemas.microsoft.com/office/drawing/2014/main" id="{BE701E8E-BB92-315B-F881-0E015EA5555A}"/>
              </a:ext>
            </a:extLst>
          </p:cNvPr>
          <p:cNvSpPr>
            <a:spLocks/>
          </p:cNvSpPr>
          <p:nvPr/>
        </p:nvSpPr>
        <p:spPr bwMode="auto">
          <a:xfrm>
            <a:off x="6121400" y="1801813"/>
            <a:ext cx="495300" cy="2389187"/>
          </a:xfrm>
          <a:custGeom>
            <a:avLst/>
            <a:gdLst>
              <a:gd name="G0" fmla="+- 0 0 0"/>
              <a:gd name="G1" fmla="+- 21141 0 0"/>
              <a:gd name="G2" fmla="+- 21600 0 0"/>
              <a:gd name="T0" fmla="*/ 4431 w 21600"/>
              <a:gd name="T1" fmla="*/ 0 h 40739"/>
              <a:gd name="T2" fmla="*/ 9082 w 21600"/>
              <a:gd name="T3" fmla="*/ 40739 h 40739"/>
              <a:gd name="T4" fmla="*/ 0 w 21600"/>
              <a:gd name="T5" fmla="*/ 21141 h 40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0739" fill="none" extrusionOk="0">
                <a:moveTo>
                  <a:pt x="4430" y="0"/>
                </a:moveTo>
                <a:cubicBezTo>
                  <a:pt x="14435" y="2097"/>
                  <a:pt x="21600" y="10919"/>
                  <a:pt x="21600" y="21141"/>
                </a:cubicBezTo>
                <a:cubicBezTo>
                  <a:pt x="21600" y="29554"/>
                  <a:pt x="16715" y="37201"/>
                  <a:pt x="9081" y="40738"/>
                </a:cubicBezTo>
              </a:path>
              <a:path w="21600" h="40739" stroke="0" extrusionOk="0">
                <a:moveTo>
                  <a:pt x="4430" y="0"/>
                </a:moveTo>
                <a:cubicBezTo>
                  <a:pt x="14435" y="2097"/>
                  <a:pt x="21600" y="10919"/>
                  <a:pt x="21600" y="21141"/>
                </a:cubicBezTo>
                <a:cubicBezTo>
                  <a:pt x="21600" y="29554"/>
                  <a:pt x="16715" y="37201"/>
                  <a:pt x="9081" y="40738"/>
                </a:cubicBezTo>
                <a:lnTo>
                  <a:pt x="0" y="21141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Arc 13">
            <a:extLst>
              <a:ext uri="{FF2B5EF4-FFF2-40B4-BE49-F238E27FC236}">
                <a16:creationId xmlns:a16="http://schemas.microsoft.com/office/drawing/2014/main" id="{D78AB275-19AD-E86B-D33F-B0BADB914586}"/>
              </a:ext>
            </a:extLst>
          </p:cNvPr>
          <p:cNvSpPr>
            <a:spLocks/>
          </p:cNvSpPr>
          <p:nvPr/>
        </p:nvSpPr>
        <p:spPr bwMode="auto">
          <a:xfrm>
            <a:off x="6743700" y="1763713"/>
            <a:ext cx="495300" cy="2389187"/>
          </a:xfrm>
          <a:custGeom>
            <a:avLst/>
            <a:gdLst>
              <a:gd name="G0" fmla="+- 0 0 0"/>
              <a:gd name="G1" fmla="+- 21141 0 0"/>
              <a:gd name="G2" fmla="+- 21600 0 0"/>
              <a:gd name="T0" fmla="*/ 4431 w 21600"/>
              <a:gd name="T1" fmla="*/ 0 h 40739"/>
              <a:gd name="T2" fmla="*/ 9082 w 21600"/>
              <a:gd name="T3" fmla="*/ 40739 h 40739"/>
              <a:gd name="T4" fmla="*/ 0 w 21600"/>
              <a:gd name="T5" fmla="*/ 21141 h 40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0739" fill="none" extrusionOk="0">
                <a:moveTo>
                  <a:pt x="4430" y="0"/>
                </a:moveTo>
                <a:cubicBezTo>
                  <a:pt x="14435" y="2097"/>
                  <a:pt x="21600" y="10919"/>
                  <a:pt x="21600" y="21141"/>
                </a:cubicBezTo>
                <a:cubicBezTo>
                  <a:pt x="21600" y="29554"/>
                  <a:pt x="16715" y="37201"/>
                  <a:pt x="9081" y="40738"/>
                </a:cubicBezTo>
              </a:path>
              <a:path w="21600" h="40739" stroke="0" extrusionOk="0">
                <a:moveTo>
                  <a:pt x="4430" y="0"/>
                </a:moveTo>
                <a:cubicBezTo>
                  <a:pt x="14435" y="2097"/>
                  <a:pt x="21600" y="10919"/>
                  <a:pt x="21600" y="21141"/>
                </a:cubicBezTo>
                <a:cubicBezTo>
                  <a:pt x="21600" y="29554"/>
                  <a:pt x="16715" y="37201"/>
                  <a:pt x="9081" y="40738"/>
                </a:cubicBezTo>
                <a:lnTo>
                  <a:pt x="0" y="21141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Arc 14">
            <a:extLst>
              <a:ext uri="{FF2B5EF4-FFF2-40B4-BE49-F238E27FC236}">
                <a16:creationId xmlns:a16="http://schemas.microsoft.com/office/drawing/2014/main" id="{F537F1EA-F7A0-BF0E-6DA2-FC7C358AF330}"/>
              </a:ext>
            </a:extLst>
          </p:cNvPr>
          <p:cNvSpPr>
            <a:spLocks/>
          </p:cNvSpPr>
          <p:nvPr/>
        </p:nvSpPr>
        <p:spPr bwMode="auto">
          <a:xfrm>
            <a:off x="7353300" y="1776413"/>
            <a:ext cx="495300" cy="2389187"/>
          </a:xfrm>
          <a:custGeom>
            <a:avLst/>
            <a:gdLst>
              <a:gd name="G0" fmla="+- 0 0 0"/>
              <a:gd name="G1" fmla="+- 21141 0 0"/>
              <a:gd name="G2" fmla="+- 21600 0 0"/>
              <a:gd name="T0" fmla="*/ 4431 w 21600"/>
              <a:gd name="T1" fmla="*/ 0 h 40739"/>
              <a:gd name="T2" fmla="*/ 9082 w 21600"/>
              <a:gd name="T3" fmla="*/ 40739 h 40739"/>
              <a:gd name="T4" fmla="*/ 0 w 21600"/>
              <a:gd name="T5" fmla="*/ 21141 h 40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0739" fill="none" extrusionOk="0">
                <a:moveTo>
                  <a:pt x="4430" y="0"/>
                </a:moveTo>
                <a:cubicBezTo>
                  <a:pt x="14435" y="2097"/>
                  <a:pt x="21600" y="10919"/>
                  <a:pt x="21600" y="21141"/>
                </a:cubicBezTo>
                <a:cubicBezTo>
                  <a:pt x="21600" y="29554"/>
                  <a:pt x="16715" y="37201"/>
                  <a:pt x="9081" y="40738"/>
                </a:cubicBezTo>
              </a:path>
              <a:path w="21600" h="40739" stroke="0" extrusionOk="0">
                <a:moveTo>
                  <a:pt x="4430" y="0"/>
                </a:moveTo>
                <a:cubicBezTo>
                  <a:pt x="14435" y="2097"/>
                  <a:pt x="21600" y="10919"/>
                  <a:pt x="21600" y="21141"/>
                </a:cubicBezTo>
                <a:cubicBezTo>
                  <a:pt x="21600" y="29554"/>
                  <a:pt x="16715" y="37201"/>
                  <a:pt x="9081" y="40738"/>
                </a:cubicBezTo>
                <a:lnTo>
                  <a:pt x="0" y="21141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Rectangle 15">
            <a:extLst>
              <a:ext uri="{FF2B5EF4-FFF2-40B4-BE49-F238E27FC236}">
                <a16:creationId xmlns:a16="http://schemas.microsoft.com/office/drawing/2014/main" id="{084B884C-11C2-3DEE-71A2-56C5725545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00188" y="5403850"/>
            <a:ext cx="5432425" cy="531813"/>
          </a:xfrm>
          <a:solidFill>
            <a:schemeClr val="accent1"/>
          </a:solidFill>
          <a:ln w="12700" cap="flat">
            <a:solidFill>
              <a:srgbClr val="676767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CF0E30"/>
                </a:solidFill>
                <a:latin typeface="Times New Roman" panose="02020603050405020304" pitchFamily="18" charset="0"/>
              </a:rPr>
              <a:t>Positions Correspond - Not Names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8470A37-5D26-628A-A285-FAA631AC55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184150"/>
            <a:ext cx="5718175" cy="476250"/>
          </a:xfrm>
          <a:noFill/>
          <a:ln/>
        </p:spPr>
        <p:txBody>
          <a:bodyPr/>
          <a:lstStyle/>
          <a:p>
            <a:r>
              <a:rPr lang="en-US" altLang="en-US"/>
              <a:t>Parameter Passing  Mechanisms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BB92B4E-4EBC-70FF-6299-588D934DF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638300"/>
            <a:ext cx="2152650" cy="9271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76200" rIns="114300" bIns="76200" anchor="ctr"/>
          <a:lstStyle/>
          <a:p>
            <a:pPr algn="ctr"/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CALL .. BY</a:t>
            </a:r>
          </a:p>
          <a:p>
            <a:pPr algn="ctr"/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REFERENCE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FF6A6990-9F63-1C4E-06CE-3FE953E71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3825" y="1638300"/>
            <a:ext cx="2152650" cy="9271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76200" rIns="114300" bIns="76200" anchor="ctr"/>
          <a:lstStyle/>
          <a:p>
            <a:pPr algn="ctr"/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CALLed</a:t>
            </a:r>
          </a:p>
          <a:p>
            <a:pPr algn="ctr"/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Program</a:t>
            </a:r>
          </a:p>
        </p:txBody>
      </p:sp>
      <p:sp>
        <p:nvSpPr>
          <p:cNvPr id="14341" name="Arc 5">
            <a:extLst>
              <a:ext uri="{FF2B5EF4-FFF2-40B4-BE49-F238E27FC236}">
                <a16:creationId xmlns:a16="http://schemas.microsoft.com/office/drawing/2014/main" id="{88C18E0D-3626-A5BB-51FE-E74F7E7E5D09}"/>
              </a:ext>
            </a:extLst>
          </p:cNvPr>
          <p:cNvSpPr>
            <a:spLocks/>
          </p:cNvSpPr>
          <p:nvPr/>
        </p:nvSpPr>
        <p:spPr bwMode="auto">
          <a:xfrm>
            <a:off x="2239963" y="1244600"/>
            <a:ext cx="4600575" cy="812800"/>
          </a:xfrm>
          <a:custGeom>
            <a:avLst/>
            <a:gdLst>
              <a:gd name="G0" fmla="+- 20958 0 0"/>
              <a:gd name="G1" fmla="+- 21600 0 0"/>
              <a:gd name="G2" fmla="+- 21600 0 0"/>
              <a:gd name="T0" fmla="*/ 0 w 42081"/>
              <a:gd name="T1" fmla="*/ 16371 h 21600"/>
              <a:gd name="T2" fmla="*/ 42081 w 42081"/>
              <a:gd name="T3" fmla="*/ 17084 h 21600"/>
              <a:gd name="T4" fmla="*/ 20958 w 4208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081" h="21600" fill="none" extrusionOk="0">
                <a:moveTo>
                  <a:pt x="0" y="16371"/>
                </a:moveTo>
                <a:cubicBezTo>
                  <a:pt x="2400" y="6750"/>
                  <a:pt x="11042" y="0"/>
                  <a:pt x="20958" y="0"/>
                </a:cubicBezTo>
                <a:cubicBezTo>
                  <a:pt x="31147" y="0"/>
                  <a:pt x="39950" y="7120"/>
                  <a:pt x="42080" y="17084"/>
                </a:cubicBezTo>
              </a:path>
              <a:path w="42081" h="21600" stroke="0" extrusionOk="0">
                <a:moveTo>
                  <a:pt x="0" y="16371"/>
                </a:moveTo>
                <a:cubicBezTo>
                  <a:pt x="2400" y="6750"/>
                  <a:pt x="11042" y="0"/>
                  <a:pt x="20958" y="0"/>
                </a:cubicBezTo>
                <a:cubicBezTo>
                  <a:pt x="31147" y="0"/>
                  <a:pt x="39950" y="7120"/>
                  <a:pt x="42080" y="17084"/>
                </a:cubicBezTo>
                <a:lnTo>
                  <a:pt x="20958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8DB6277-C5A9-180E-BFAD-05D5413978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184150"/>
            <a:ext cx="5718175" cy="476250"/>
          </a:xfrm>
          <a:noFill/>
          <a:ln/>
        </p:spPr>
        <p:txBody>
          <a:bodyPr/>
          <a:lstStyle/>
          <a:p>
            <a:r>
              <a:rPr lang="en-US" altLang="en-US"/>
              <a:t>Parameter Passing  Mechanisms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8F2CFCE-C5D5-EEB6-FB4D-8A8A16F5E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638300"/>
            <a:ext cx="2152650" cy="9271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76200" rIns="114300" bIns="76200" anchor="ctr"/>
          <a:lstStyle/>
          <a:p>
            <a:pPr algn="ctr"/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CALL .. BY</a:t>
            </a:r>
          </a:p>
          <a:p>
            <a:pPr algn="ctr"/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REFERENCE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73A39D62-BE9D-3593-EA34-449457882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3825" y="1638300"/>
            <a:ext cx="2152650" cy="9271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76200" rIns="114300" bIns="76200" anchor="ctr"/>
          <a:lstStyle/>
          <a:p>
            <a:pPr algn="ctr"/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CALLed</a:t>
            </a:r>
          </a:p>
          <a:p>
            <a:pPr algn="ctr"/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Program</a:t>
            </a:r>
          </a:p>
        </p:txBody>
      </p:sp>
      <p:sp>
        <p:nvSpPr>
          <p:cNvPr id="16389" name="Arc 5">
            <a:extLst>
              <a:ext uri="{FF2B5EF4-FFF2-40B4-BE49-F238E27FC236}">
                <a16:creationId xmlns:a16="http://schemas.microsoft.com/office/drawing/2014/main" id="{879F363B-1C12-27ED-8DED-AB0EF7AD2762}"/>
              </a:ext>
            </a:extLst>
          </p:cNvPr>
          <p:cNvSpPr>
            <a:spLocks/>
          </p:cNvSpPr>
          <p:nvPr/>
        </p:nvSpPr>
        <p:spPr bwMode="auto">
          <a:xfrm>
            <a:off x="2239963" y="1244600"/>
            <a:ext cx="4600575" cy="812800"/>
          </a:xfrm>
          <a:custGeom>
            <a:avLst/>
            <a:gdLst>
              <a:gd name="G0" fmla="+- 20958 0 0"/>
              <a:gd name="G1" fmla="+- 21600 0 0"/>
              <a:gd name="G2" fmla="+- 21600 0 0"/>
              <a:gd name="T0" fmla="*/ 0 w 42081"/>
              <a:gd name="T1" fmla="*/ 16371 h 21600"/>
              <a:gd name="T2" fmla="*/ 42081 w 42081"/>
              <a:gd name="T3" fmla="*/ 17084 h 21600"/>
              <a:gd name="T4" fmla="*/ 20958 w 4208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081" h="21600" fill="none" extrusionOk="0">
                <a:moveTo>
                  <a:pt x="0" y="16371"/>
                </a:moveTo>
                <a:cubicBezTo>
                  <a:pt x="2400" y="6750"/>
                  <a:pt x="11042" y="0"/>
                  <a:pt x="20958" y="0"/>
                </a:cubicBezTo>
                <a:cubicBezTo>
                  <a:pt x="31147" y="0"/>
                  <a:pt x="39950" y="7120"/>
                  <a:pt x="42080" y="17084"/>
                </a:cubicBezTo>
              </a:path>
              <a:path w="42081" h="21600" stroke="0" extrusionOk="0">
                <a:moveTo>
                  <a:pt x="0" y="16371"/>
                </a:moveTo>
                <a:cubicBezTo>
                  <a:pt x="2400" y="6750"/>
                  <a:pt x="11042" y="0"/>
                  <a:pt x="20958" y="0"/>
                </a:cubicBezTo>
                <a:cubicBezTo>
                  <a:pt x="31147" y="0"/>
                  <a:pt x="39950" y="7120"/>
                  <a:pt x="42080" y="17084"/>
                </a:cubicBezTo>
                <a:lnTo>
                  <a:pt x="20958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CD78953C-F6F3-2462-B086-7E25E2297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889000"/>
            <a:ext cx="1581150" cy="79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Address of </a:t>
            </a:r>
          </a:p>
          <a:p>
            <a:pPr algn="ctr">
              <a:spcBef>
                <a:spcPct val="3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Data Item</a:t>
            </a:r>
          </a:p>
        </p:txBody>
      </p:sp>
      <p:sp>
        <p:nvSpPr>
          <p:cNvPr id="16391" name="Line 7">
            <a:extLst>
              <a:ext uri="{FF2B5EF4-FFF2-40B4-BE49-F238E27FC236}">
                <a16:creationId xmlns:a16="http://schemas.microsoft.com/office/drawing/2014/main" id="{DF3BE1D0-3485-0CE9-EC39-7CB4CA0535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8300" y="2476500"/>
            <a:ext cx="30988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Rectangle 8">
            <a:extLst>
              <a:ext uri="{FF2B5EF4-FFF2-40B4-BE49-F238E27FC236}">
                <a16:creationId xmlns:a16="http://schemas.microsoft.com/office/drawing/2014/main" id="{A92B22E3-5648-3E7F-1090-DED538293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5538" y="2146300"/>
            <a:ext cx="16938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Direction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of Data Flow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FD0AFFC-D84B-04CE-CFAB-17DA333475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184150"/>
            <a:ext cx="5718175" cy="476250"/>
          </a:xfrm>
          <a:noFill/>
          <a:ln/>
        </p:spPr>
        <p:txBody>
          <a:bodyPr/>
          <a:lstStyle/>
          <a:p>
            <a:r>
              <a:rPr lang="en-US" altLang="en-US"/>
              <a:t>Parameter Passing  Mechanisms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24A4665-9A53-BF84-86EE-5BEB9D2CF1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638300"/>
            <a:ext cx="2152650" cy="9271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76200" rIns="114300" bIns="76200" anchor="ctr"/>
          <a:lstStyle/>
          <a:p>
            <a:pPr algn="ctr"/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CALL .. BY</a:t>
            </a:r>
          </a:p>
          <a:p>
            <a:pPr algn="ctr"/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REFERENCE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0C31C670-70FF-881E-A10E-D335F0260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3825" y="1638300"/>
            <a:ext cx="2152650" cy="9271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76200" rIns="114300" bIns="76200" anchor="ctr"/>
          <a:lstStyle/>
          <a:p>
            <a:pPr algn="ctr"/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CALLed</a:t>
            </a:r>
          </a:p>
          <a:p>
            <a:pPr algn="ctr"/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Program</a:t>
            </a:r>
          </a:p>
        </p:txBody>
      </p:sp>
      <p:sp>
        <p:nvSpPr>
          <p:cNvPr id="18437" name="Arc 5">
            <a:extLst>
              <a:ext uri="{FF2B5EF4-FFF2-40B4-BE49-F238E27FC236}">
                <a16:creationId xmlns:a16="http://schemas.microsoft.com/office/drawing/2014/main" id="{A5D6D69B-D95C-92F0-4257-D98186F254C3}"/>
              </a:ext>
            </a:extLst>
          </p:cNvPr>
          <p:cNvSpPr>
            <a:spLocks/>
          </p:cNvSpPr>
          <p:nvPr/>
        </p:nvSpPr>
        <p:spPr bwMode="auto">
          <a:xfrm>
            <a:off x="2239963" y="1244600"/>
            <a:ext cx="4600575" cy="812800"/>
          </a:xfrm>
          <a:custGeom>
            <a:avLst/>
            <a:gdLst>
              <a:gd name="G0" fmla="+- 20958 0 0"/>
              <a:gd name="G1" fmla="+- 21600 0 0"/>
              <a:gd name="G2" fmla="+- 21600 0 0"/>
              <a:gd name="T0" fmla="*/ 0 w 42081"/>
              <a:gd name="T1" fmla="*/ 16371 h 21600"/>
              <a:gd name="T2" fmla="*/ 42081 w 42081"/>
              <a:gd name="T3" fmla="*/ 17084 h 21600"/>
              <a:gd name="T4" fmla="*/ 20958 w 4208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081" h="21600" fill="none" extrusionOk="0">
                <a:moveTo>
                  <a:pt x="0" y="16371"/>
                </a:moveTo>
                <a:cubicBezTo>
                  <a:pt x="2400" y="6750"/>
                  <a:pt x="11042" y="0"/>
                  <a:pt x="20958" y="0"/>
                </a:cubicBezTo>
                <a:cubicBezTo>
                  <a:pt x="31147" y="0"/>
                  <a:pt x="39950" y="7120"/>
                  <a:pt x="42080" y="17084"/>
                </a:cubicBezTo>
              </a:path>
              <a:path w="42081" h="21600" stroke="0" extrusionOk="0">
                <a:moveTo>
                  <a:pt x="0" y="16371"/>
                </a:moveTo>
                <a:cubicBezTo>
                  <a:pt x="2400" y="6750"/>
                  <a:pt x="11042" y="0"/>
                  <a:pt x="20958" y="0"/>
                </a:cubicBezTo>
                <a:cubicBezTo>
                  <a:pt x="31147" y="0"/>
                  <a:pt x="39950" y="7120"/>
                  <a:pt x="42080" y="17084"/>
                </a:cubicBezTo>
                <a:lnTo>
                  <a:pt x="20958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23D2877B-4941-AEE3-A31E-23079EC99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889000"/>
            <a:ext cx="1581150" cy="79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Address of </a:t>
            </a:r>
          </a:p>
          <a:p>
            <a:pPr algn="ctr">
              <a:spcBef>
                <a:spcPct val="3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Data Item</a:t>
            </a:r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EFCC6816-FE21-787F-ABCB-D90C101C4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825" y="3937000"/>
            <a:ext cx="2152650" cy="9271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76200" rIns="114300" bIns="76200" anchor="ctr"/>
          <a:lstStyle/>
          <a:p>
            <a:pPr algn="ctr"/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CALL .. BY</a:t>
            </a:r>
          </a:p>
          <a:p>
            <a:pPr algn="ctr"/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CONTENT</a:t>
            </a:r>
          </a:p>
        </p:txBody>
      </p:sp>
      <p:sp>
        <p:nvSpPr>
          <p:cNvPr id="18440" name="Rectangle 8">
            <a:extLst>
              <a:ext uri="{FF2B5EF4-FFF2-40B4-BE49-F238E27FC236}">
                <a16:creationId xmlns:a16="http://schemas.microsoft.com/office/drawing/2014/main" id="{5B80B988-2E3D-D9E2-5BBE-AA81384B3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6525" y="3937000"/>
            <a:ext cx="2152650" cy="9271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76200" rIns="114300" bIns="76200" anchor="ctr"/>
          <a:lstStyle/>
          <a:p>
            <a:pPr algn="ctr"/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CALLed</a:t>
            </a:r>
          </a:p>
          <a:p>
            <a:pPr algn="ctr"/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Program</a:t>
            </a:r>
          </a:p>
        </p:txBody>
      </p:sp>
      <p:sp>
        <p:nvSpPr>
          <p:cNvPr id="18441" name="Rectangle 9">
            <a:extLst>
              <a:ext uri="{FF2B5EF4-FFF2-40B4-BE49-F238E27FC236}">
                <a16:creationId xmlns:a16="http://schemas.microsoft.com/office/drawing/2014/main" id="{3A845DF2-4D95-FF59-D21B-0465F4524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5499100"/>
            <a:ext cx="1752600" cy="8128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76200" rIns="114300" bIns="76200" anchor="ctr"/>
          <a:lstStyle/>
          <a:p>
            <a:pPr algn="ctr"/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Copy of</a:t>
            </a:r>
          </a:p>
          <a:p>
            <a:pPr algn="ctr"/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Data Item</a:t>
            </a:r>
          </a:p>
        </p:txBody>
      </p:sp>
      <p:sp>
        <p:nvSpPr>
          <p:cNvPr id="18442" name="Arc 10">
            <a:extLst>
              <a:ext uri="{FF2B5EF4-FFF2-40B4-BE49-F238E27FC236}">
                <a16:creationId xmlns:a16="http://schemas.microsoft.com/office/drawing/2014/main" id="{B1A5B120-9F22-3FE1-A514-07C40EE078A0}"/>
              </a:ext>
            </a:extLst>
          </p:cNvPr>
          <p:cNvSpPr>
            <a:spLocks/>
          </p:cNvSpPr>
          <p:nvPr/>
        </p:nvSpPr>
        <p:spPr bwMode="auto">
          <a:xfrm>
            <a:off x="2155825" y="4651375"/>
            <a:ext cx="1976438" cy="1154113"/>
          </a:xfrm>
          <a:custGeom>
            <a:avLst/>
            <a:gdLst>
              <a:gd name="G0" fmla="+- 21572 0 0"/>
              <a:gd name="G1" fmla="+- 0 0 0"/>
              <a:gd name="G2" fmla="+- 21600 0 0"/>
              <a:gd name="T0" fmla="*/ 22327 w 22327"/>
              <a:gd name="T1" fmla="*/ 21587 h 21600"/>
              <a:gd name="T2" fmla="*/ 0 w 22327"/>
              <a:gd name="T3" fmla="*/ 1100 h 21600"/>
              <a:gd name="T4" fmla="*/ 21572 w 22327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327" h="21600" fill="none" extrusionOk="0">
                <a:moveTo>
                  <a:pt x="22326" y="21586"/>
                </a:moveTo>
                <a:cubicBezTo>
                  <a:pt x="22075" y="21595"/>
                  <a:pt x="21823" y="21599"/>
                  <a:pt x="21572" y="21599"/>
                </a:cubicBezTo>
                <a:cubicBezTo>
                  <a:pt x="10070" y="21599"/>
                  <a:pt x="585" y="12586"/>
                  <a:pt x="0" y="1099"/>
                </a:cubicBezTo>
              </a:path>
              <a:path w="22327" h="21600" stroke="0" extrusionOk="0">
                <a:moveTo>
                  <a:pt x="22326" y="21586"/>
                </a:moveTo>
                <a:cubicBezTo>
                  <a:pt x="22075" y="21595"/>
                  <a:pt x="21823" y="21599"/>
                  <a:pt x="21572" y="21599"/>
                </a:cubicBezTo>
                <a:cubicBezTo>
                  <a:pt x="10070" y="21599"/>
                  <a:pt x="585" y="12586"/>
                  <a:pt x="0" y="1099"/>
                </a:cubicBezTo>
                <a:lnTo>
                  <a:pt x="21572" y="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Arc 11">
            <a:extLst>
              <a:ext uri="{FF2B5EF4-FFF2-40B4-BE49-F238E27FC236}">
                <a16:creationId xmlns:a16="http://schemas.microsoft.com/office/drawing/2014/main" id="{3B8FF033-82FC-8775-17AC-C9B21CF5D4FE}"/>
              </a:ext>
            </a:extLst>
          </p:cNvPr>
          <p:cNvSpPr>
            <a:spLocks/>
          </p:cNvSpPr>
          <p:nvPr/>
        </p:nvSpPr>
        <p:spPr bwMode="auto">
          <a:xfrm>
            <a:off x="5316538" y="4610100"/>
            <a:ext cx="1976437" cy="1246188"/>
          </a:xfrm>
          <a:custGeom>
            <a:avLst/>
            <a:gdLst>
              <a:gd name="G0" fmla="+- 772 0 0"/>
              <a:gd name="G1" fmla="+- 0 0 0"/>
              <a:gd name="G2" fmla="+- 21600 0 0"/>
              <a:gd name="T0" fmla="*/ 22344 w 22344"/>
              <a:gd name="T1" fmla="*/ 1102 h 21600"/>
              <a:gd name="T2" fmla="*/ 0 w 22344"/>
              <a:gd name="T3" fmla="*/ 21586 h 21600"/>
              <a:gd name="T4" fmla="*/ 772 w 22344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344" h="21600" fill="none" extrusionOk="0">
                <a:moveTo>
                  <a:pt x="22343" y="1101"/>
                </a:moveTo>
                <a:cubicBezTo>
                  <a:pt x="21757" y="12588"/>
                  <a:pt x="12273" y="21599"/>
                  <a:pt x="772" y="21599"/>
                </a:cubicBezTo>
                <a:cubicBezTo>
                  <a:pt x="514" y="21599"/>
                  <a:pt x="257" y="21595"/>
                  <a:pt x="-1" y="21586"/>
                </a:cubicBezTo>
              </a:path>
              <a:path w="22344" h="21600" stroke="0" extrusionOk="0">
                <a:moveTo>
                  <a:pt x="22343" y="1101"/>
                </a:moveTo>
                <a:cubicBezTo>
                  <a:pt x="21757" y="12588"/>
                  <a:pt x="12273" y="21599"/>
                  <a:pt x="772" y="21599"/>
                </a:cubicBezTo>
                <a:cubicBezTo>
                  <a:pt x="514" y="21599"/>
                  <a:pt x="257" y="21595"/>
                  <a:pt x="-1" y="21586"/>
                </a:cubicBezTo>
                <a:lnTo>
                  <a:pt x="772" y="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12">
            <a:extLst>
              <a:ext uri="{FF2B5EF4-FFF2-40B4-BE49-F238E27FC236}">
                <a16:creationId xmlns:a16="http://schemas.microsoft.com/office/drawing/2014/main" id="{9520DBCF-E616-4DA7-F05A-DFFFEC94B9D1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8300" y="2476500"/>
            <a:ext cx="30988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Rectangle 13">
            <a:extLst>
              <a:ext uri="{FF2B5EF4-FFF2-40B4-BE49-F238E27FC236}">
                <a16:creationId xmlns:a16="http://schemas.microsoft.com/office/drawing/2014/main" id="{40B1466C-0A90-EF20-839A-BBE93B016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5538" y="2146300"/>
            <a:ext cx="16938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Direction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of Data Flow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CBC1A4C-E937-0CE0-1725-4BE4F442C0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184150"/>
            <a:ext cx="5718175" cy="476250"/>
          </a:xfrm>
          <a:noFill/>
          <a:ln/>
        </p:spPr>
        <p:txBody>
          <a:bodyPr/>
          <a:lstStyle/>
          <a:p>
            <a:r>
              <a:rPr lang="en-US" altLang="en-US"/>
              <a:t>Parameter Passing  Mechanisms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3068CE81-A1AA-6151-5B8B-8108C9F2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638300"/>
            <a:ext cx="2152650" cy="9271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76200" rIns="114300" bIns="76200" anchor="ctr"/>
          <a:lstStyle/>
          <a:p>
            <a:pPr algn="ctr"/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CALL .. BY</a:t>
            </a:r>
          </a:p>
          <a:p>
            <a:pPr algn="ctr"/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REFERENCE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A6318E81-8694-5631-054B-B35E002C90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3825" y="1638300"/>
            <a:ext cx="2152650" cy="9271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76200" rIns="114300" bIns="76200" anchor="ctr"/>
          <a:lstStyle/>
          <a:p>
            <a:pPr algn="ctr"/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CALLed</a:t>
            </a:r>
          </a:p>
          <a:p>
            <a:pPr algn="ctr"/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Program</a:t>
            </a:r>
          </a:p>
        </p:txBody>
      </p:sp>
      <p:sp>
        <p:nvSpPr>
          <p:cNvPr id="20485" name="Arc 5">
            <a:extLst>
              <a:ext uri="{FF2B5EF4-FFF2-40B4-BE49-F238E27FC236}">
                <a16:creationId xmlns:a16="http://schemas.microsoft.com/office/drawing/2014/main" id="{5EB8D67D-5DCD-4FF5-C87A-7C31126D6C28}"/>
              </a:ext>
            </a:extLst>
          </p:cNvPr>
          <p:cNvSpPr>
            <a:spLocks/>
          </p:cNvSpPr>
          <p:nvPr/>
        </p:nvSpPr>
        <p:spPr bwMode="auto">
          <a:xfrm>
            <a:off x="2239963" y="1244600"/>
            <a:ext cx="4600575" cy="812800"/>
          </a:xfrm>
          <a:custGeom>
            <a:avLst/>
            <a:gdLst>
              <a:gd name="G0" fmla="+- 20958 0 0"/>
              <a:gd name="G1" fmla="+- 21600 0 0"/>
              <a:gd name="G2" fmla="+- 21600 0 0"/>
              <a:gd name="T0" fmla="*/ 0 w 42081"/>
              <a:gd name="T1" fmla="*/ 16371 h 21600"/>
              <a:gd name="T2" fmla="*/ 42081 w 42081"/>
              <a:gd name="T3" fmla="*/ 17084 h 21600"/>
              <a:gd name="T4" fmla="*/ 20958 w 4208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081" h="21600" fill="none" extrusionOk="0">
                <a:moveTo>
                  <a:pt x="0" y="16371"/>
                </a:moveTo>
                <a:cubicBezTo>
                  <a:pt x="2400" y="6750"/>
                  <a:pt x="11042" y="0"/>
                  <a:pt x="20958" y="0"/>
                </a:cubicBezTo>
                <a:cubicBezTo>
                  <a:pt x="31147" y="0"/>
                  <a:pt x="39950" y="7120"/>
                  <a:pt x="42080" y="17084"/>
                </a:cubicBezTo>
              </a:path>
              <a:path w="42081" h="21600" stroke="0" extrusionOk="0">
                <a:moveTo>
                  <a:pt x="0" y="16371"/>
                </a:moveTo>
                <a:cubicBezTo>
                  <a:pt x="2400" y="6750"/>
                  <a:pt x="11042" y="0"/>
                  <a:pt x="20958" y="0"/>
                </a:cubicBezTo>
                <a:cubicBezTo>
                  <a:pt x="31147" y="0"/>
                  <a:pt x="39950" y="7120"/>
                  <a:pt x="42080" y="17084"/>
                </a:cubicBezTo>
                <a:lnTo>
                  <a:pt x="20958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D40E7165-8404-EDA9-C699-3DA9BF6BF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889000"/>
            <a:ext cx="1581150" cy="79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Address of </a:t>
            </a:r>
          </a:p>
          <a:p>
            <a:pPr algn="ctr">
              <a:spcBef>
                <a:spcPct val="3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Data Item</a:t>
            </a:r>
          </a:p>
        </p:txBody>
      </p:sp>
      <p:grpSp>
        <p:nvGrpSpPr>
          <p:cNvPr id="20494" name="Group 14">
            <a:extLst>
              <a:ext uri="{FF2B5EF4-FFF2-40B4-BE49-F238E27FC236}">
                <a16:creationId xmlns:a16="http://schemas.microsoft.com/office/drawing/2014/main" id="{AB0A9885-AC49-3C3D-0E91-AC6CD4E78B3F}"/>
              </a:ext>
            </a:extLst>
          </p:cNvPr>
          <p:cNvGrpSpPr>
            <a:grpSpLocks/>
          </p:cNvGrpSpPr>
          <p:nvPr/>
        </p:nvGrpSpPr>
        <p:grpSpPr bwMode="auto">
          <a:xfrm>
            <a:off x="377825" y="3937000"/>
            <a:ext cx="8261350" cy="2374900"/>
            <a:chOff x="238" y="2480"/>
            <a:chExt cx="5204" cy="1496"/>
          </a:xfrm>
        </p:grpSpPr>
        <p:sp>
          <p:nvSpPr>
            <p:cNvPr id="20487" name="Rectangle 7">
              <a:extLst>
                <a:ext uri="{FF2B5EF4-FFF2-40B4-BE49-F238E27FC236}">
                  <a16:creationId xmlns:a16="http://schemas.microsoft.com/office/drawing/2014/main" id="{3FA54D81-84FE-F434-2F2C-0D739F07D7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" y="2480"/>
              <a:ext cx="1356" cy="584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14300" tIns="76200" rIns="114300" bIns="76200" anchor="ctr"/>
            <a:lstStyle/>
            <a:p>
              <a:pPr algn="ctr"/>
              <a:r>
                <a:rPr lang="en-US" altLang="en-US" sz="2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CALL .. BY</a:t>
              </a:r>
            </a:p>
            <a:p>
              <a:pPr algn="ctr"/>
              <a:r>
                <a:rPr lang="en-US" altLang="en-US" sz="2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CONTENT</a:t>
              </a:r>
            </a:p>
          </p:txBody>
        </p:sp>
        <p:sp>
          <p:nvSpPr>
            <p:cNvPr id="20488" name="Rectangle 8">
              <a:extLst>
                <a:ext uri="{FF2B5EF4-FFF2-40B4-BE49-F238E27FC236}">
                  <a16:creationId xmlns:a16="http://schemas.microsoft.com/office/drawing/2014/main" id="{79CEA6FC-1CD6-8D10-3E0C-44C655DF8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6" y="2480"/>
              <a:ext cx="1356" cy="584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14300" tIns="76200" rIns="114300" bIns="76200" anchor="ctr"/>
            <a:lstStyle/>
            <a:p>
              <a:pPr algn="ctr"/>
              <a:r>
                <a:rPr lang="en-US" altLang="en-US" sz="2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CALLed</a:t>
              </a:r>
            </a:p>
            <a:p>
              <a:pPr algn="ctr"/>
              <a:r>
                <a:rPr lang="en-US" altLang="en-US" sz="2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Program</a:t>
              </a:r>
            </a:p>
          </p:txBody>
        </p:sp>
        <p:sp>
          <p:nvSpPr>
            <p:cNvPr id="20489" name="Rectangle 9">
              <a:extLst>
                <a:ext uri="{FF2B5EF4-FFF2-40B4-BE49-F238E27FC236}">
                  <a16:creationId xmlns:a16="http://schemas.microsoft.com/office/drawing/2014/main" id="{3DA9B6EF-DE02-3817-C056-AAB9959B3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6" y="3464"/>
              <a:ext cx="1104" cy="512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14300" tIns="76200" rIns="114300" bIns="76200" anchor="ctr"/>
            <a:lstStyle/>
            <a:p>
              <a:pPr algn="ctr"/>
              <a:r>
                <a:rPr lang="en-US" altLang="en-US" sz="2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Copy of</a:t>
              </a:r>
            </a:p>
            <a:p>
              <a:pPr algn="ctr"/>
              <a:r>
                <a:rPr lang="en-US" altLang="en-US" sz="2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Data Item</a:t>
              </a:r>
            </a:p>
          </p:txBody>
        </p:sp>
        <p:sp>
          <p:nvSpPr>
            <p:cNvPr id="20490" name="Arc 10">
              <a:extLst>
                <a:ext uri="{FF2B5EF4-FFF2-40B4-BE49-F238E27FC236}">
                  <a16:creationId xmlns:a16="http://schemas.microsoft.com/office/drawing/2014/main" id="{38C99332-223A-2E5E-79E1-574ED2D694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58" y="2930"/>
              <a:ext cx="1245" cy="727"/>
            </a:xfrm>
            <a:custGeom>
              <a:avLst/>
              <a:gdLst>
                <a:gd name="G0" fmla="+- 21572 0 0"/>
                <a:gd name="G1" fmla="+- 0 0 0"/>
                <a:gd name="G2" fmla="+- 21600 0 0"/>
                <a:gd name="T0" fmla="*/ 22327 w 22327"/>
                <a:gd name="T1" fmla="*/ 21587 h 21600"/>
                <a:gd name="T2" fmla="*/ 0 w 22327"/>
                <a:gd name="T3" fmla="*/ 1100 h 21600"/>
                <a:gd name="T4" fmla="*/ 21572 w 2232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327" h="21600" fill="none" extrusionOk="0">
                  <a:moveTo>
                    <a:pt x="22326" y="21586"/>
                  </a:moveTo>
                  <a:cubicBezTo>
                    <a:pt x="22075" y="21595"/>
                    <a:pt x="21823" y="21599"/>
                    <a:pt x="21572" y="21599"/>
                  </a:cubicBezTo>
                  <a:cubicBezTo>
                    <a:pt x="10070" y="21599"/>
                    <a:pt x="585" y="12586"/>
                    <a:pt x="0" y="1099"/>
                  </a:cubicBezTo>
                </a:path>
                <a:path w="22327" h="21600" stroke="0" extrusionOk="0">
                  <a:moveTo>
                    <a:pt x="22326" y="21586"/>
                  </a:moveTo>
                  <a:cubicBezTo>
                    <a:pt x="22075" y="21595"/>
                    <a:pt x="21823" y="21599"/>
                    <a:pt x="21572" y="21599"/>
                  </a:cubicBezTo>
                  <a:cubicBezTo>
                    <a:pt x="10070" y="21599"/>
                    <a:pt x="585" y="12586"/>
                    <a:pt x="0" y="1099"/>
                  </a:cubicBezTo>
                  <a:lnTo>
                    <a:pt x="21572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stealth" w="med" len="lg"/>
              <a:tailEnd type="none" w="sm" len="sm"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1" name="Arc 11">
              <a:extLst>
                <a:ext uri="{FF2B5EF4-FFF2-40B4-BE49-F238E27FC236}">
                  <a16:creationId xmlns:a16="http://schemas.microsoft.com/office/drawing/2014/main" id="{DF9F9999-112D-E643-A9F8-14E95F02A5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9" y="2904"/>
              <a:ext cx="1245" cy="785"/>
            </a:xfrm>
            <a:custGeom>
              <a:avLst/>
              <a:gdLst>
                <a:gd name="G0" fmla="+- 772 0 0"/>
                <a:gd name="G1" fmla="+- 0 0 0"/>
                <a:gd name="G2" fmla="+- 21600 0 0"/>
                <a:gd name="T0" fmla="*/ 22344 w 22344"/>
                <a:gd name="T1" fmla="*/ 1102 h 21600"/>
                <a:gd name="T2" fmla="*/ 0 w 22344"/>
                <a:gd name="T3" fmla="*/ 21586 h 21600"/>
                <a:gd name="T4" fmla="*/ 772 w 22344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344" h="21600" fill="none" extrusionOk="0">
                  <a:moveTo>
                    <a:pt x="22343" y="1101"/>
                  </a:moveTo>
                  <a:cubicBezTo>
                    <a:pt x="21757" y="12588"/>
                    <a:pt x="12273" y="21599"/>
                    <a:pt x="772" y="21599"/>
                  </a:cubicBezTo>
                  <a:cubicBezTo>
                    <a:pt x="514" y="21599"/>
                    <a:pt x="257" y="21595"/>
                    <a:pt x="-1" y="21586"/>
                  </a:cubicBezTo>
                </a:path>
                <a:path w="22344" h="21600" stroke="0" extrusionOk="0">
                  <a:moveTo>
                    <a:pt x="22343" y="1101"/>
                  </a:moveTo>
                  <a:cubicBezTo>
                    <a:pt x="21757" y="12588"/>
                    <a:pt x="12273" y="21599"/>
                    <a:pt x="772" y="21599"/>
                  </a:cubicBezTo>
                  <a:cubicBezTo>
                    <a:pt x="514" y="21599"/>
                    <a:pt x="257" y="21595"/>
                    <a:pt x="-1" y="21586"/>
                  </a:cubicBezTo>
                  <a:lnTo>
                    <a:pt x="772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stealth" w="med" len="lg"/>
              <a:tailEnd type="none" w="sm" len="sm"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2" name="Rectangle 12">
              <a:extLst>
                <a:ext uri="{FF2B5EF4-FFF2-40B4-BE49-F238E27FC236}">
                  <a16:creationId xmlns:a16="http://schemas.microsoft.com/office/drawing/2014/main" id="{3060288C-71FA-7514-6B38-D9BC1D723C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" y="3288"/>
              <a:ext cx="99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Address of </a:t>
              </a:r>
              <a:br>
                <a:rPr lang="en-US" altLang="en-US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</a:br>
              <a:r>
                <a:rPr lang="en-US" altLang="en-US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Copy</a:t>
              </a:r>
            </a:p>
          </p:txBody>
        </p:sp>
        <p:sp>
          <p:nvSpPr>
            <p:cNvPr id="20493" name="Rectangle 13">
              <a:extLst>
                <a:ext uri="{FF2B5EF4-FFF2-40B4-BE49-F238E27FC236}">
                  <a16:creationId xmlns:a16="http://schemas.microsoft.com/office/drawing/2014/main" id="{F72B10BB-99DD-272C-8995-ECE9D12BF0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2" y="3224"/>
              <a:ext cx="507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Data </a:t>
              </a:r>
              <a:br>
                <a:rPr lang="en-US" altLang="en-US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</a:br>
              <a:r>
                <a:rPr lang="en-US" altLang="en-US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Item</a:t>
              </a:r>
            </a:p>
          </p:txBody>
        </p:sp>
      </p:grpSp>
      <p:sp>
        <p:nvSpPr>
          <p:cNvPr id="20495" name="Line 15">
            <a:extLst>
              <a:ext uri="{FF2B5EF4-FFF2-40B4-BE49-F238E27FC236}">
                <a16:creationId xmlns:a16="http://schemas.microsoft.com/office/drawing/2014/main" id="{5740ABFF-3791-3E9D-A59B-8F023A2F99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8300" y="2476500"/>
            <a:ext cx="30988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86781765-2B81-7C47-401B-60D4637E1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5538" y="2146300"/>
            <a:ext cx="16938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Direction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of Data Flow</a:t>
            </a:r>
          </a:p>
        </p:txBody>
      </p:sp>
      <p:sp>
        <p:nvSpPr>
          <p:cNvPr id="20497" name="Line 17">
            <a:extLst>
              <a:ext uri="{FF2B5EF4-FFF2-40B4-BE49-F238E27FC236}">
                <a16:creationId xmlns:a16="http://schemas.microsoft.com/office/drawing/2014/main" id="{C684405D-750B-7A45-E088-3193BB1F1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4178300"/>
            <a:ext cx="30988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5FDC1C10-5CAB-DA61-B588-E41CFD6C4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2538" y="3848100"/>
            <a:ext cx="16938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Direction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of Data Flow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DC008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102748653</TotalTime>
  <Pages>25</Pages>
  <Words>1803</Words>
  <Application>Microsoft Office PowerPoint</Application>
  <PresentationFormat>Letter Paper (8.5x11 in)</PresentationFormat>
  <Paragraphs>446</Paragraphs>
  <Slides>25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Wingdings</vt:lpstr>
      <vt:lpstr>Times New Roman</vt:lpstr>
      <vt:lpstr>Monotype Sorts</vt:lpstr>
      <vt:lpstr>Courier New</vt:lpstr>
      <vt:lpstr>Default Design</vt:lpstr>
      <vt:lpstr>Equation</vt:lpstr>
      <vt:lpstr>The CALL Verb</vt:lpstr>
      <vt:lpstr>CALL Syntax</vt:lpstr>
      <vt:lpstr>CALL Example.</vt:lpstr>
      <vt:lpstr>CALL Parameters</vt:lpstr>
      <vt:lpstr>CALL Parameters</vt:lpstr>
      <vt:lpstr>Parameter Passing  Mechanisms</vt:lpstr>
      <vt:lpstr>Parameter Passing  Mechanisms</vt:lpstr>
      <vt:lpstr>Parameter Passing  Mechanisms</vt:lpstr>
      <vt:lpstr>Parameter Passing  Mechanisms</vt:lpstr>
      <vt:lpstr>Avoiding “State Memory” - The IS INITIAL phrase.</vt:lpstr>
      <vt:lpstr>Avoiding “State Memory” - The IS INITIAL phrase.</vt:lpstr>
      <vt:lpstr>The CANCEL command.</vt:lpstr>
      <vt:lpstr>Contained Sub-Programs</vt:lpstr>
      <vt:lpstr>Contained Sub-Programs</vt:lpstr>
      <vt:lpstr>Contained Sub-Programs</vt:lpstr>
      <vt:lpstr>The COMMON PROGRAM Phrase</vt:lpstr>
      <vt:lpstr>The COMMON PROGRAM Phrase</vt:lpstr>
      <vt:lpstr>The COMMON PROGRAM Phrase</vt:lpstr>
      <vt:lpstr>Creating Abstract Data Types?</vt:lpstr>
      <vt:lpstr>Creating Abstract Data Types?</vt:lpstr>
      <vt:lpstr>Creating Abstract Data Types?</vt:lpstr>
      <vt:lpstr>The IS EXTERNAL phrase.</vt:lpstr>
      <vt:lpstr>The IS EXTERNAL phrase.</vt:lpstr>
      <vt:lpstr>The IS EXTERNAL phrase.</vt:lpstr>
      <vt:lpstr>The IS EXTERNAL phrase.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 Verbs</dc:title>
  <dc:subject/>
  <dc:creator>Michael Coughlan</dc:creator>
  <cp:keywords>Call</cp:keywords>
  <dc:description/>
  <cp:lastModifiedBy>Sean McBride</cp:lastModifiedBy>
  <cp:revision>21</cp:revision>
  <cp:lastPrinted>1994-04-21T10:56:06Z</cp:lastPrinted>
  <dcterms:created xsi:type="dcterms:W3CDTF">1994-05-04T18:06:12Z</dcterms:created>
  <dcterms:modified xsi:type="dcterms:W3CDTF">2026-05-13T01:04:43Z</dcterms:modified>
</cp:coreProperties>
</file>