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letter"/>
  <p:notesSz cx="6858000" cy="9774238"/>
  <p:defaultTextStyle>
    <a:defPPr>
      <a:defRPr lang="en-US"/>
    </a:defPPr>
    <a:lvl1pPr algn="l" rtl="0" eaLnBrk="0" fontAlgn="base" hangingPunct="0">
      <a:spcBef>
        <a:spcPct val="0"/>
      </a:spcBef>
      <a:spcAft>
        <a:spcPct val="0"/>
      </a:spcAft>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5pPr>
    <a:lvl6pPr marL="2286000" algn="l" defTabSz="914400" rtl="0" eaLnBrk="1" latinLnBrk="0" hangingPunct="1">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6pPr>
    <a:lvl7pPr marL="2743200" algn="l" defTabSz="914400" rtl="0" eaLnBrk="1" latinLnBrk="0" hangingPunct="1">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7pPr>
    <a:lvl8pPr marL="3200400" algn="l" defTabSz="914400" rtl="0" eaLnBrk="1" latinLnBrk="0" hangingPunct="1">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8pPr>
    <a:lvl9pPr marL="3657600" algn="l" defTabSz="914400" rtl="0" eaLnBrk="1" latinLnBrk="0" hangingPunct="1">
      <a:defRPr b="1"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76767"/>
    <a:srgbClr val="438E00"/>
    <a:srgbClr val="790015"/>
    <a:srgbClr val="00279F"/>
    <a:srgbClr val="FC0128"/>
    <a:srgbClr val="CF0E3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270"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D730797-7665-7218-4DAC-69473B4F5FAE}"/>
              </a:ext>
            </a:extLst>
          </p:cNvPr>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b="0" i="1">
                <a:effectLst/>
              </a:defRPr>
            </a:lvl1pPr>
          </a:lstStyle>
          <a:p>
            <a:endParaRPr lang="en-US" altLang="en-US"/>
          </a:p>
        </p:txBody>
      </p:sp>
      <p:sp>
        <p:nvSpPr>
          <p:cNvPr id="3075" name="Rectangle 3">
            <a:extLst>
              <a:ext uri="{FF2B5EF4-FFF2-40B4-BE49-F238E27FC236}">
                <a16:creationId xmlns:a16="http://schemas.microsoft.com/office/drawing/2014/main" id="{0C5CCCC3-1788-5847-2795-121CB1E5075A}"/>
              </a:ext>
            </a:extLst>
          </p:cNvPr>
          <p:cNvSpPr>
            <a:spLocks noGrp="1" noChangeArrowheads="1"/>
          </p:cNvSpPr>
          <p:nvPr>
            <p:ph type="dt" sz="quarter"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b="0" i="1">
                <a:effectLst/>
              </a:defRPr>
            </a:lvl1pPr>
          </a:lstStyle>
          <a:p>
            <a:endParaRPr lang="en-US" altLang="en-US"/>
          </a:p>
        </p:txBody>
      </p:sp>
      <p:sp>
        <p:nvSpPr>
          <p:cNvPr id="3076" name="Rectangle 4">
            <a:extLst>
              <a:ext uri="{FF2B5EF4-FFF2-40B4-BE49-F238E27FC236}">
                <a16:creationId xmlns:a16="http://schemas.microsoft.com/office/drawing/2014/main" id="{98D853CB-4056-A920-2DEB-B3AFAAA08445}"/>
              </a:ext>
            </a:extLst>
          </p:cNvPr>
          <p:cNvSpPr>
            <a:spLocks noGrp="1" noChangeArrowheads="1"/>
          </p:cNvSpPr>
          <p:nvPr>
            <p:ph type="ftr" sz="quarter" idx="2"/>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b="0" i="1">
                <a:effectLst/>
              </a:defRPr>
            </a:lvl1pPr>
          </a:lstStyle>
          <a:p>
            <a:endParaRPr lang="en-US" altLang="en-US"/>
          </a:p>
        </p:txBody>
      </p:sp>
      <p:sp>
        <p:nvSpPr>
          <p:cNvPr id="3077" name="Rectangle 5">
            <a:extLst>
              <a:ext uri="{FF2B5EF4-FFF2-40B4-BE49-F238E27FC236}">
                <a16:creationId xmlns:a16="http://schemas.microsoft.com/office/drawing/2014/main" id="{7B4A72E1-7AC1-2211-7A65-26343D20D500}"/>
              </a:ext>
            </a:extLst>
          </p:cNvPr>
          <p:cNvSpPr>
            <a:spLocks noGrp="1" noChangeArrowheads="1"/>
          </p:cNvSpPr>
          <p:nvPr>
            <p:ph type="sldNum" sz="quarter" idx="3"/>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b="0" i="1">
                <a:effectLst/>
              </a:defRPr>
            </a:lvl1pPr>
          </a:lstStyle>
          <a:p>
            <a:fld id="{5047269A-C9A0-4CF0-BA65-54788B3DDAE9}" type="slidenum">
              <a:rPr lang="en-US" altLang="en-US"/>
              <a:pPr/>
              <a:t>‹#›</a:t>
            </a:fld>
            <a:endParaRPr lang="en-US" altLang="en-US"/>
          </a:p>
        </p:txBody>
      </p:sp>
      <p:sp>
        <p:nvSpPr>
          <p:cNvPr id="3078" name="Rectangle 6">
            <a:extLst>
              <a:ext uri="{FF2B5EF4-FFF2-40B4-BE49-F238E27FC236}">
                <a16:creationId xmlns:a16="http://schemas.microsoft.com/office/drawing/2014/main" id="{3EDBB4A9-FB54-BC96-5202-40ABBA3FDD97}"/>
              </a:ext>
            </a:extLst>
          </p:cNvPr>
          <p:cNvSpPr>
            <a:spLocks noChangeArrowheads="1"/>
          </p:cNvSpPr>
          <p:nvPr/>
        </p:nvSpPr>
        <p:spPr bwMode="auto">
          <a:xfrm>
            <a:off x="3049588" y="9312275"/>
            <a:ext cx="758825"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a:solidFill>
                  <a:schemeClr val="tx1"/>
                </a:solidFill>
                <a:latin typeface="Arial" panose="020B0604020202020204" pitchFamily="34" charset="0"/>
              </a:defRPr>
            </a:lvl1pPr>
            <a:lvl2pPr marL="434975" defTabSz="868363">
              <a:defRPr>
                <a:solidFill>
                  <a:schemeClr val="tx1"/>
                </a:solidFill>
                <a:latin typeface="Arial" panose="020B0604020202020204" pitchFamily="34" charset="0"/>
              </a:defRPr>
            </a:lvl2pPr>
            <a:lvl3pPr marL="868363" defTabSz="868363">
              <a:defRPr>
                <a:solidFill>
                  <a:schemeClr val="tx1"/>
                </a:solidFill>
                <a:latin typeface="Arial" panose="020B0604020202020204" pitchFamily="34" charset="0"/>
              </a:defRPr>
            </a:lvl3pPr>
            <a:lvl4pPr marL="1303338" defTabSz="868363">
              <a:defRPr>
                <a:solidFill>
                  <a:schemeClr val="tx1"/>
                </a:solidFill>
                <a:latin typeface="Arial" panose="020B0604020202020204" pitchFamily="34" charset="0"/>
              </a:defRPr>
            </a:lvl4pPr>
            <a:lvl5pPr marL="1736725" defTabSz="868363">
              <a:defRPr>
                <a:solidFill>
                  <a:schemeClr val="tx1"/>
                </a:solidFill>
                <a:latin typeface="Arial" panose="020B0604020202020204" pitchFamily="34" charset="0"/>
              </a:defRPr>
            </a:lvl5pPr>
            <a:lvl6pPr marL="2193925" defTabSz="868363" fontAlgn="base">
              <a:spcBef>
                <a:spcPct val="0"/>
              </a:spcBef>
              <a:spcAft>
                <a:spcPct val="0"/>
              </a:spcAft>
              <a:defRPr>
                <a:solidFill>
                  <a:schemeClr val="tx1"/>
                </a:solidFill>
                <a:latin typeface="Arial" panose="020B0604020202020204" pitchFamily="34" charset="0"/>
              </a:defRPr>
            </a:lvl6pPr>
            <a:lvl7pPr marL="2651125" defTabSz="868363" fontAlgn="base">
              <a:spcBef>
                <a:spcPct val="0"/>
              </a:spcBef>
              <a:spcAft>
                <a:spcPct val="0"/>
              </a:spcAft>
              <a:defRPr>
                <a:solidFill>
                  <a:schemeClr val="tx1"/>
                </a:solidFill>
                <a:latin typeface="Arial" panose="020B0604020202020204" pitchFamily="34" charset="0"/>
              </a:defRPr>
            </a:lvl7pPr>
            <a:lvl8pPr marL="3108325" defTabSz="868363" fontAlgn="base">
              <a:spcBef>
                <a:spcPct val="0"/>
              </a:spcBef>
              <a:spcAft>
                <a:spcPct val="0"/>
              </a:spcAft>
              <a:defRPr>
                <a:solidFill>
                  <a:schemeClr val="tx1"/>
                </a:solidFill>
                <a:latin typeface="Arial" panose="020B0604020202020204" pitchFamily="34" charset="0"/>
              </a:defRPr>
            </a:lvl8pPr>
            <a:lvl9pPr marL="3565525" defTabSz="868363" fontAlgn="base">
              <a:spcBef>
                <a:spcPct val="0"/>
              </a:spcBef>
              <a:spcAft>
                <a:spcPct val="0"/>
              </a:spcAft>
              <a:defRPr>
                <a:solidFill>
                  <a:schemeClr val="tx1"/>
                </a:solidFill>
                <a:latin typeface="Arial" panose="020B0604020202020204" pitchFamily="34" charset="0"/>
              </a:defRPr>
            </a:lvl9pPr>
          </a:lstStyle>
          <a:p>
            <a:pPr algn="ctr">
              <a:lnSpc>
                <a:spcPct val="90000"/>
              </a:lnSpc>
            </a:pPr>
            <a:r>
              <a:rPr lang="en-US" altLang="en-US" sz="1200" b="0">
                <a:effectLst/>
              </a:rPr>
              <a:t>Page </a:t>
            </a:r>
            <a:fld id="{CDC07171-1383-4C96-A2DE-A195C76B9194}" type="slidenum">
              <a:rPr lang="en-US" altLang="en-US" sz="1200" b="0">
                <a:effectLst/>
              </a:rPr>
              <a:pPr algn="ctr">
                <a:lnSpc>
                  <a:spcPct val="90000"/>
                </a:lnSpc>
              </a:pPr>
              <a:t>‹#›</a:t>
            </a:fld>
            <a:endParaRPr lang="en-US" altLang="en-US" sz="1200" b="0">
              <a:effectLst/>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B067EF2-35E2-C2D0-66D1-3AC8671A7DED}"/>
              </a:ext>
            </a:extLst>
          </p:cNvPr>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defRPr sz="1000" b="0" i="1">
                <a:effectLst/>
                <a:latin typeface="Times New Roman" panose="02020603050405020304" pitchFamily="18" charset="0"/>
              </a:defRPr>
            </a:lvl1pPr>
          </a:lstStyle>
          <a:p>
            <a:endParaRPr lang="en-US" altLang="en-US"/>
          </a:p>
        </p:txBody>
      </p:sp>
      <p:sp>
        <p:nvSpPr>
          <p:cNvPr id="2051" name="Rectangle 3">
            <a:extLst>
              <a:ext uri="{FF2B5EF4-FFF2-40B4-BE49-F238E27FC236}">
                <a16:creationId xmlns:a16="http://schemas.microsoft.com/office/drawing/2014/main" id="{DD899EA5-F1BA-FD37-6FC7-48645ECE082D}"/>
              </a:ext>
            </a:extLst>
          </p:cNvPr>
          <p:cNvSpPr>
            <a:spLocks noGrp="1" noChangeArrowheads="1"/>
          </p:cNvSpPr>
          <p:nvPr>
            <p:ph type="dt"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a:defRPr sz="1000" b="0" i="1">
                <a:effectLst/>
                <a:latin typeface="Times New Roman" panose="02020603050405020304" pitchFamily="18" charset="0"/>
              </a:defRPr>
            </a:lvl1pPr>
          </a:lstStyle>
          <a:p>
            <a:endParaRPr lang="en-US" altLang="en-US"/>
          </a:p>
        </p:txBody>
      </p:sp>
      <p:sp>
        <p:nvSpPr>
          <p:cNvPr id="2052" name="Rectangle 4">
            <a:extLst>
              <a:ext uri="{FF2B5EF4-FFF2-40B4-BE49-F238E27FC236}">
                <a16:creationId xmlns:a16="http://schemas.microsoft.com/office/drawing/2014/main" id="{169B43F1-84CE-6A1E-0927-C69980E23EA7}"/>
              </a:ext>
            </a:extLst>
          </p:cNvPr>
          <p:cNvSpPr>
            <a:spLocks noGrp="1" noChangeArrowheads="1"/>
          </p:cNvSpPr>
          <p:nvPr>
            <p:ph type="ftr" sz="quarter" idx="4"/>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defRPr sz="1000" b="0" i="1">
                <a:effectLst/>
                <a:latin typeface="Times New Roman" panose="02020603050405020304" pitchFamily="18" charset="0"/>
              </a:defRPr>
            </a:lvl1pPr>
          </a:lstStyle>
          <a:p>
            <a:endParaRPr lang="en-US" altLang="en-US"/>
          </a:p>
        </p:txBody>
      </p:sp>
      <p:sp>
        <p:nvSpPr>
          <p:cNvPr id="2053" name="Rectangle 5">
            <a:extLst>
              <a:ext uri="{FF2B5EF4-FFF2-40B4-BE49-F238E27FC236}">
                <a16:creationId xmlns:a16="http://schemas.microsoft.com/office/drawing/2014/main" id="{1B38395E-C01C-AFFD-C0FF-DD2C0D740CA2}"/>
              </a:ext>
            </a:extLst>
          </p:cNvPr>
          <p:cNvSpPr>
            <a:spLocks noGrp="1" noChangeArrowheads="1"/>
          </p:cNvSpPr>
          <p:nvPr>
            <p:ph type="sldNum" sz="quarter" idx="5"/>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a:defRPr sz="1000" b="0" i="1">
                <a:effectLst/>
                <a:latin typeface="Times New Roman" panose="02020603050405020304" pitchFamily="18" charset="0"/>
              </a:defRPr>
            </a:lvl1pPr>
          </a:lstStyle>
          <a:p>
            <a:fld id="{6D6B00FD-97D7-47C4-89A2-DEE4C88C6E2F}" type="slidenum">
              <a:rPr lang="en-US" altLang="en-US"/>
              <a:pPr/>
              <a:t>‹#›</a:t>
            </a:fld>
            <a:endParaRPr lang="en-US" altLang="en-US"/>
          </a:p>
        </p:txBody>
      </p:sp>
      <p:sp>
        <p:nvSpPr>
          <p:cNvPr id="2054" name="Rectangle 6">
            <a:extLst>
              <a:ext uri="{FF2B5EF4-FFF2-40B4-BE49-F238E27FC236}">
                <a16:creationId xmlns:a16="http://schemas.microsoft.com/office/drawing/2014/main" id="{76C56E73-559B-45B9-B241-491CD9BA3343}"/>
              </a:ext>
            </a:extLst>
          </p:cNvPr>
          <p:cNvSpPr>
            <a:spLocks noGrp="1" noChangeArrowheads="1"/>
          </p:cNvSpPr>
          <p:nvPr>
            <p:ph type="body" sz="quarter" idx="3"/>
          </p:nvPr>
        </p:nvSpPr>
        <p:spPr bwMode="auto">
          <a:xfrm>
            <a:off x="914400" y="4645025"/>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5" name="Rectangle 7">
            <a:extLst>
              <a:ext uri="{FF2B5EF4-FFF2-40B4-BE49-F238E27FC236}">
                <a16:creationId xmlns:a16="http://schemas.microsoft.com/office/drawing/2014/main" id="{F773FC7A-800E-4685-FD29-3A997AFDC1C2}"/>
              </a:ext>
            </a:extLst>
          </p:cNvPr>
          <p:cNvSpPr>
            <a:spLocks noChangeArrowheads="1"/>
          </p:cNvSpPr>
          <p:nvPr/>
        </p:nvSpPr>
        <p:spPr bwMode="auto">
          <a:xfrm>
            <a:off x="3049588" y="9312275"/>
            <a:ext cx="758825"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a:solidFill>
                  <a:schemeClr val="tx1"/>
                </a:solidFill>
                <a:latin typeface="Arial" panose="020B0604020202020204" pitchFamily="34" charset="0"/>
              </a:defRPr>
            </a:lvl1pPr>
            <a:lvl2pPr marL="434975" defTabSz="868363">
              <a:defRPr>
                <a:solidFill>
                  <a:schemeClr val="tx1"/>
                </a:solidFill>
                <a:latin typeface="Arial" panose="020B0604020202020204" pitchFamily="34" charset="0"/>
              </a:defRPr>
            </a:lvl2pPr>
            <a:lvl3pPr marL="868363" defTabSz="868363">
              <a:defRPr>
                <a:solidFill>
                  <a:schemeClr val="tx1"/>
                </a:solidFill>
                <a:latin typeface="Arial" panose="020B0604020202020204" pitchFamily="34" charset="0"/>
              </a:defRPr>
            </a:lvl3pPr>
            <a:lvl4pPr marL="1303338" defTabSz="868363">
              <a:defRPr>
                <a:solidFill>
                  <a:schemeClr val="tx1"/>
                </a:solidFill>
                <a:latin typeface="Arial" panose="020B0604020202020204" pitchFamily="34" charset="0"/>
              </a:defRPr>
            </a:lvl4pPr>
            <a:lvl5pPr marL="1736725" defTabSz="868363">
              <a:defRPr>
                <a:solidFill>
                  <a:schemeClr val="tx1"/>
                </a:solidFill>
                <a:latin typeface="Arial" panose="020B0604020202020204" pitchFamily="34" charset="0"/>
              </a:defRPr>
            </a:lvl5pPr>
            <a:lvl6pPr marL="2193925" defTabSz="868363" fontAlgn="base">
              <a:spcBef>
                <a:spcPct val="0"/>
              </a:spcBef>
              <a:spcAft>
                <a:spcPct val="0"/>
              </a:spcAft>
              <a:defRPr>
                <a:solidFill>
                  <a:schemeClr val="tx1"/>
                </a:solidFill>
                <a:latin typeface="Arial" panose="020B0604020202020204" pitchFamily="34" charset="0"/>
              </a:defRPr>
            </a:lvl6pPr>
            <a:lvl7pPr marL="2651125" defTabSz="868363" fontAlgn="base">
              <a:spcBef>
                <a:spcPct val="0"/>
              </a:spcBef>
              <a:spcAft>
                <a:spcPct val="0"/>
              </a:spcAft>
              <a:defRPr>
                <a:solidFill>
                  <a:schemeClr val="tx1"/>
                </a:solidFill>
                <a:latin typeface="Arial" panose="020B0604020202020204" pitchFamily="34" charset="0"/>
              </a:defRPr>
            </a:lvl7pPr>
            <a:lvl8pPr marL="3108325" defTabSz="868363" fontAlgn="base">
              <a:spcBef>
                <a:spcPct val="0"/>
              </a:spcBef>
              <a:spcAft>
                <a:spcPct val="0"/>
              </a:spcAft>
              <a:defRPr>
                <a:solidFill>
                  <a:schemeClr val="tx1"/>
                </a:solidFill>
                <a:latin typeface="Arial" panose="020B0604020202020204" pitchFamily="34" charset="0"/>
              </a:defRPr>
            </a:lvl8pPr>
            <a:lvl9pPr marL="3565525" defTabSz="868363" fontAlgn="base">
              <a:spcBef>
                <a:spcPct val="0"/>
              </a:spcBef>
              <a:spcAft>
                <a:spcPct val="0"/>
              </a:spcAft>
              <a:defRPr>
                <a:solidFill>
                  <a:schemeClr val="tx1"/>
                </a:solidFill>
                <a:latin typeface="Arial" panose="020B0604020202020204" pitchFamily="34" charset="0"/>
              </a:defRPr>
            </a:lvl9pPr>
          </a:lstStyle>
          <a:p>
            <a:pPr algn="ctr">
              <a:lnSpc>
                <a:spcPct val="90000"/>
              </a:lnSpc>
            </a:pPr>
            <a:r>
              <a:rPr lang="en-US" altLang="en-US" sz="1200" b="0">
                <a:effectLst/>
              </a:rPr>
              <a:t>Page </a:t>
            </a:r>
            <a:fld id="{ADE47944-80CB-41DD-8CBA-1894B0880965}" type="slidenum">
              <a:rPr lang="en-US" altLang="en-US" sz="1200" b="0">
                <a:effectLst/>
              </a:rPr>
              <a:pPr algn="ctr">
                <a:lnSpc>
                  <a:spcPct val="90000"/>
                </a:lnSpc>
              </a:pPr>
              <a:t>‹#›</a:t>
            </a:fld>
            <a:endParaRPr lang="en-US" altLang="en-US" sz="1200" b="0">
              <a:effectLst/>
            </a:endParaRPr>
          </a:p>
        </p:txBody>
      </p:sp>
      <p:sp>
        <p:nvSpPr>
          <p:cNvPr id="2056" name="Rectangle 8">
            <a:extLst>
              <a:ext uri="{FF2B5EF4-FFF2-40B4-BE49-F238E27FC236}">
                <a16:creationId xmlns:a16="http://schemas.microsoft.com/office/drawing/2014/main" id="{F3804A96-DACF-C207-924F-A268E0DBC5DE}"/>
              </a:ext>
            </a:extLst>
          </p:cNvPr>
          <p:cNvSpPr>
            <a:spLocks noRot="1" noChangeArrowheads="1" noTextEdit="1"/>
          </p:cNvSpPr>
          <p:nvPr>
            <p:ph type="sldImg" idx="2"/>
          </p:nvPr>
        </p:nvSpPr>
        <p:spPr bwMode="auto">
          <a:xfrm>
            <a:off x="1149350" y="855663"/>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7E049B11-124E-679B-B333-3AFA72EA2FF5}"/>
              </a:ext>
            </a:extLst>
          </p:cNvPr>
          <p:cNvSpPr>
            <a:spLocks noGrp="1" noChangeArrowheads="1"/>
          </p:cNvSpPr>
          <p:nvPr>
            <p:ph type="sldNum" sz="quarter" idx="5"/>
          </p:nvPr>
        </p:nvSpPr>
        <p:spPr>
          <a:ln/>
        </p:spPr>
        <p:txBody>
          <a:bodyPr/>
          <a:lstStyle/>
          <a:p>
            <a:fld id="{2E09B10F-2727-47B5-A0C9-B0FF3F5163B8}" type="slidenum">
              <a:rPr lang="en-US" altLang="en-US"/>
              <a:pPr/>
              <a:t>1</a:t>
            </a:fld>
            <a:endParaRPr lang="en-US" altLang="en-US"/>
          </a:p>
        </p:txBody>
      </p:sp>
      <p:sp>
        <p:nvSpPr>
          <p:cNvPr id="5122" name="Rectangle 2">
            <a:extLst>
              <a:ext uri="{FF2B5EF4-FFF2-40B4-BE49-F238E27FC236}">
                <a16:creationId xmlns:a16="http://schemas.microsoft.com/office/drawing/2014/main" id="{B6D4E57C-D149-AF13-E455-0B8653BB17B1}"/>
              </a:ext>
            </a:extLst>
          </p:cNvPr>
          <p:cNvSpPr>
            <a:spLocks noGrp="1" noChangeArrowheads="1"/>
          </p:cNvSpPr>
          <p:nvPr>
            <p:ph type="body" idx="1"/>
          </p:nvPr>
        </p:nvSpPr>
        <p:spPr>
          <a:ln/>
        </p:spPr>
        <p:txBody>
          <a:bodyPr/>
          <a:lstStyle/>
          <a:p>
            <a:endParaRPr lang="en-US" altLang="en-US"/>
          </a:p>
        </p:txBody>
      </p:sp>
      <p:sp>
        <p:nvSpPr>
          <p:cNvPr id="5123" name="Rectangle 3">
            <a:extLst>
              <a:ext uri="{FF2B5EF4-FFF2-40B4-BE49-F238E27FC236}">
                <a16:creationId xmlns:a16="http://schemas.microsoft.com/office/drawing/2014/main" id="{7A3F7F57-B941-107D-14FD-155808FEE381}"/>
              </a:ext>
            </a:extLst>
          </p:cNvPr>
          <p:cNvSpPr>
            <a:spLocks noRo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05F07462-6C98-5B79-1DA7-69FF552DF6B0}"/>
              </a:ext>
            </a:extLst>
          </p:cNvPr>
          <p:cNvSpPr>
            <a:spLocks noGrp="1" noChangeArrowheads="1"/>
          </p:cNvSpPr>
          <p:nvPr>
            <p:ph type="sldNum" sz="quarter" idx="5"/>
          </p:nvPr>
        </p:nvSpPr>
        <p:spPr>
          <a:ln/>
        </p:spPr>
        <p:txBody>
          <a:bodyPr/>
          <a:lstStyle/>
          <a:p>
            <a:fld id="{92A2679A-CC75-4BA0-990C-25CF9D2DE55B}" type="slidenum">
              <a:rPr lang="en-US" altLang="en-US"/>
              <a:pPr/>
              <a:t>10</a:t>
            </a:fld>
            <a:endParaRPr lang="en-US" altLang="en-US"/>
          </a:p>
        </p:txBody>
      </p:sp>
      <p:sp>
        <p:nvSpPr>
          <p:cNvPr id="23554" name="Rectangle 2">
            <a:extLst>
              <a:ext uri="{FF2B5EF4-FFF2-40B4-BE49-F238E27FC236}">
                <a16:creationId xmlns:a16="http://schemas.microsoft.com/office/drawing/2014/main" id="{BA3A3005-FECA-B2F9-3F62-6E424A473F94}"/>
              </a:ext>
            </a:extLst>
          </p:cNvPr>
          <p:cNvSpPr>
            <a:spLocks noRot="1" noChangeArrowheads="1" noTextEdit="1"/>
          </p:cNvSpPr>
          <p:nvPr>
            <p:ph type="sldImg"/>
          </p:nvPr>
        </p:nvSpPr>
        <p:spPr>
          <a:ln cap="flat"/>
        </p:spPr>
      </p:sp>
      <p:sp>
        <p:nvSpPr>
          <p:cNvPr id="23555" name="Rectangle 3">
            <a:extLst>
              <a:ext uri="{FF2B5EF4-FFF2-40B4-BE49-F238E27FC236}">
                <a16:creationId xmlns:a16="http://schemas.microsoft.com/office/drawing/2014/main" id="{4535E4EA-B260-5BC4-46BA-2500CF225842}"/>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07A80860-80EA-7296-B924-DBDAA50D0317}"/>
              </a:ext>
            </a:extLst>
          </p:cNvPr>
          <p:cNvSpPr>
            <a:spLocks noGrp="1" noChangeArrowheads="1"/>
          </p:cNvSpPr>
          <p:nvPr>
            <p:ph type="sldNum" sz="quarter" idx="5"/>
          </p:nvPr>
        </p:nvSpPr>
        <p:spPr>
          <a:ln/>
        </p:spPr>
        <p:txBody>
          <a:bodyPr/>
          <a:lstStyle/>
          <a:p>
            <a:fld id="{B483134F-8CE6-4CE3-B4EE-3E8597353E01}" type="slidenum">
              <a:rPr lang="en-US" altLang="en-US"/>
              <a:pPr/>
              <a:t>11</a:t>
            </a:fld>
            <a:endParaRPr lang="en-US" altLang="en-US"/>
          </a:p>
        </p:txBody>
      </p:sp>
      <p:sp>
        <p:nvSpPr>
          <p:cNvPr id="25602" name="Rectangle 2">
            <a:extLst>
              <a:ext uri="{FF2B5EF4-FFF2-40B4-BE49-F238E27FC236}">
                <a16:creationId xmlns:a16="http://schemas.microsoft.com/office/drawing/2014/main" id="{0756F7A0-9910-F876-8444-ACC57489E094}"/>
              </a:ext>
            </a:extLst>
          </p:cNvPr>
          <p:cNvSpPr>
            <a:spLocks noRot="1" noChangeArrowheads="1" noTextEdit="1"/>
          </p:cNvSpPr>
          <p:nvPr>
            <p:ph type="sldImg"/>
          </p:nvPr>
        </p:nvSpPr>
        <p:spPr>
          <a:ln cap="flat"/>
        </p:spPr>
      </p:sp>
      <p:sp>
        <p:nvSpPr>
          <p:cNvPr id="25603" name="Rectangle 3">
            <a:extLst>
              <a:ext uri="{FF2B5EF4-FFF2-40B4-BE49-F238E27FC236}">
                <a16:creationId xmlns:a16="http://schemas.microsoft.com/office/drawing/2014/main" id="{3DA78ECC-4485-B269-9214-DB148130FD9A}"/>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2A3F9218-08C9-C904-2C76-C4C700E91BED}"/>
              </a:ext>
            </a:extLst>
          </p:cNvPr>
          <p:cNvSpPr>
            <a:spLocks noGrp="1" noChangeArrowheads="1"/>
          </p:cNvSpPr>
          <p:nvPr>
            <p:ph type="sldNum" sz="quarter" idx="5"/>
          </p:nvPr>
        </p:nvSpPr>
        <p:spPr>
          <a:ln/>
        </p:spPr>
        <p:txBody>
          <a:bodyPr/>
          <a:lstStyle/>
          <a:p>
            <a:fld id="{DF4EAA41-192E-4CCE-BE55-A7124D87D219}" type="slidenum">
              <a:rPr lang="en-US" altLang="en-US"/>
              <a:pPr/>
              <a:t>12</a:t>
            </a:fld>
            <a:endParaRPr lang="en-US" altLang="en-US"/>
          </a:p>
        </p:txBody>
      </p:sp>
      <p:sp>
        <p:nvSpPr>
          <p:cNvPr id="27650" name="Rectangle 2">
            <a:extLst>
              <a:ext uri="{FF2B5EF4-FFF2-40B4-BE49-F238E27FC236}">
                <a16:creationId xmlns:a16="http://schemas.microsoft.com/office/drawing/2014/main" id="{9C05D7E7-4637-D56A-20F5-E971CBFCBC4E}"/>
              </a:ext>
            </a:extLst>
          </p:cNvPr>
          <p:cNvSpPr>
            <a:spLocks noRot="1" noChangeArrowheads="1" noTextEdit="1"/>
          </p:cNvSpPr>
          <p:nvPr>
            <p:ph type="sldImg"/>
          </p:nvPr>
        </p:nvSpPr>
        <p:spPr>
          <a:ln cap="flat"/>
        </p:spPr>
      </p:sp>
      <p:sp>
        <p:nvSpPr>
          <p:cNvPr id="27651" name="Rectangle 3">
            <a:extLst>
              <a:ext uri="{FF2B5EF4-FFF2-40B4-BE49-F238E27FC236}">
                <a16:creationId xmlns:a16="http://schemas.microsoft.com/office/drawing/2014/main" id="{0923D34A-C503-65F6-FD65-B2E53FC232F2}"/>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E3B379D6-1E35-A7F7-4676-5AE59DFF66E8}"/>
              </a:ext>
            </a:extLst>
          </p:cNvPr>
          <p:cNvSpPr>
            <a:spLocks noGrp="1" noChangeArrowheads="1"/>
          </p:cNvSpPr>
          <p:nvPr>
            <p:ph type="sldNum" sz="quarter" idx="5"/>
          </p:nvPr>
        </p:nvSpPr>
        <p:spPr>
          <a:ln/>
        </p:spPr>
        <p:txBody>
          <a:bodyPr/>
          <a:lstStyle/>
          <a:p>
            <a:fld id="{BD5A6FE7-F9D8-46E4-AFB6-E2C50AE73963}" type="slidenum">
              <a:rPr lang="en-US" altLang="en-US"/>
              <a:pPr/>
              <a:t>13</a:t>
            </a:fld>
            <a:endParaRPr lang="en-US" altLang="en-US"/>
          </a:p>
        </p:txBody>
      </p:sp>
      <p:sp>
        <p:nvSpPr>
          <p:cNvPr id="29698" name="Rectangle 2">
            <a:extLst>
              <a:ext uri="{FF2B5EF4-FFF2-40B4-BE49-F238E27FC236}">
                <a16:creationId xmlns:a16="http://schemas.microsoft.com/office/drawing/2014/main" id="{4E6B4CB3-4F1A-BACD-8553-A4F5C38FFA59}"/>
              </a:ext>
            </a:extLst>
          </p:cNvPr>
          <p:cNvSpPr>
            <a:spLocks noRot="1" noChangeArrowheads="1" noTextEdit="1"/>
          </p:cNvSpPr>
          <p:nvPr>
            <p:ph type="sldImg"/>
          </p:nvPr>
        </p:nvSpPr>
        <p:spPr>
          <a:ln cap="flat"/>
        </p:spPr>
      </p:sp>
      <p:sp>
        <p:nvSpPr>
          <p:cNvPr id="29699" name="Rectangle 3">
            <a:extLst>
              <a:ext uri="{FF2B5EF4-FFF2-40B4-BE49-F238E27FC236}">
                <a16:creationId xmlns:a16="http://schemas.microsoft.com/office/drawing/2014/main" id="{5088EAF1-B987-3AB3-BF0F-5410A0F42760}"/>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6B9D37BC-7F65-18FE-ACAE-0E33FC222BA3}"/>
              </a:ext>
            </a:extLst>
          </p:cNvPr>
          <p:cNvSpPr>
            <a:spLocks noGrp="1" noChangeArrowheads="1"/>
          </p:cNvSpPr>
          <p:nvPr>
            <p:ph type="sldNum" sz="quarter" idx="5"/>
          </p:nvPr>
        </p:nvSpPr>
        <p:spPr>
          <a:ln/>
        </p:spPr>
        <p:txBody>
          <a:bodyPr/>
          <a:lstStyle/>
          <a:p>
            <a:fld id="{D2950A47-25CF-4DAB-A14E-041AA50D0F0F}" type="slidenum">
              <a:rPr lang="en-US" altLang="en-US"/>
              <a:pPr/>
              <a:t>14</a:t>
            </a:fld>
            <a:endParaRPr lang="en-US" altLang="en-US"/>
          </a:p>
        </p:txBody>
      </p:sp>
      <p:sp>
        <p:nvSpPr>
          <p:cNvPr id="31746" name="Rectangle 2">
            <a:extLst>
              <a:ext uri="{FF2B5EF4-FFF2-40B4-BE49-F238E27FC236}">
                <a16:creationId xmlns:a16="http://schemas.microsoft.com/office/drawing/2014/main" id="{A89D2AA6-9C52-D015-2439-F8B942777236}"/>
              </a:ext>
            </a:extLst>
          </p:cNvPr>
          <p:cNvSpPr>
            <a:spLocks noRot="1" noChangeArrowheads="1" noTextEdit="1"/>
          </p:cNvSpPr>
          <p:nvPr>
            <p:ph type="sldImg"/>
          </p:nvPr>
        </p:nvSpPr>
        <p:spPr>
          <a:ln cap="flat"/>
        </p:spPr>
      </p:sp>
      <p:sp>
        <p:nvSpPr>
          <p:cNvPr id="31747" name="Rectangle 3">
            <a:extLst>
              <a:ext uri="{FF2B5EF4-FFF2-40B4-BE49-F238E27FC236}">
                <a16:creationId xmlns:a16="http://schemas.microsoft.com/office/drawing/2014/main" id="{9C3789CA-A60A-A68A-B48F-43C9131A95B2}"/>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CE1D3A4F-C1DD-5A58-13F9-74FFC54AA595}"/>
              </a:ext>
            </a:extLst>
          </p:cNvPr>
          <p:cNvSpPr>
            <a:spLocks noGrp="1" noChangeArrowheads="1"/>
          </p:cNvSpPr>
          <p:nvPr>
            <p:ph type="sldNum" sz="quarter" idx="5"/>
          </p:nvPr>
        </p:nvSpPr>
        <p:spPr>
          <a:ln/>
        </p:spPr>
        <p:txBody>
          <a:bodyPr/>
          <a:lstStyle/>
          <a:p>
            <a:fld id="{1769332F-F1EC-48C4-8D22-C6881EC0F7B0}" type="slidenum">
              <a:rPr lang="en-US" altLang="en-US"/>
              <a:pPr/>
              <a:t>15</a:t>
            </a:fld>
            <a:endParaRPr lang="en-US" altLang="en-US"/>
          </a:p>
        </p:txBody>
      </p:sp>
      <p:sp>
        <p:nvSpPr>
          <p:cNvPr id="33794" name="Rectangle 2">
            <a:extLst>
              <a:ext uri="{FF2B5EF4-FFF2-40B4-BE49-F238E27FC236}">
                <a16:creationId xmlns:a16="http://schemas.microsoft.com/office/drawing/2014/main" id="{1E7ED95A-03F9-D000-0D6F-B459B0BC2084}"/>
              </a:ext>
            </a:extLst>
          </p:cNvPr>
          <p:cNvSpPr>
            <a:spLocks noRot="1" noChangeArrowheads="1" noTextEdit="1"/>
          </p:cNvSpPr>
          <p:nvPr>
            <p:ph type="sldImg"/>
          </p:nvPr>
        </p:nvSpPr>
        <p:spPr>
          <a:ln cap="flat"/>
        </p:spPr>
      </p:sp>
      <p:sp>
        <p:nvSpPr>
          <p:cNvPr id="33795" name="Rectangle 3">
            <a:extLst>
              <a:ext uri="{FF2B5EF4-FFF2-40B4-BE49-F238E27FC236}">
                <a16:creationId xmlns:a16="http://schemas.microsoft.com/office/drawing/2014/main" id="{CF4186D6-360B-D1A8-6352-E9F121DD3CAF}"/>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69B797C1-A8F7-800D-B960-EB595C325557}"/>
              </a:ext>
            </a:extLst>
          </p:cNvPr>
          <p:cNvSpPr>
            <a:spLocks noGrp="1" noChangeArrowheads="1"/>
          </p:cNvSpPr>
          <p:nvPr>
            <p:ph type="sldNum" sz="quarter" idx="5"/>
          </p:nvPr>
        </p:nvSpPr>
        <p:spPr>
          <a:ln/>
        </p:spPr>
        <p:txBody>
          <a:bodyPr/>
          <a:lstStyle/>
          <a:p>
            <a:fld id="{21452B04-4BFD-49B3-A6EF-B943E3A7F35D}" type="slidenum">
              <a:rPr lang="en-US" altLang="en-US"/>
              <a:pPr/>
              <a:t>16</a:t>
            </a:fld>
            <a:endParaRPr lang="en-US" altLang="en-US"/>
          </a:p>
        </p:txBody>
      </p:sp>
      <p:sp>
        <p:nvSpPr>
          <p:cNvPr id="35842" name="Rectangle 2">
            <a:extLst>
              <a:ext uri="{FF2B5EF4-FFF2-40B4-BE49-F238E27FC236}">
                <a16:creationId xmlns:a16="http://schemas.microsoft.com/office/drawing/2014/main" id="{B3A879F3-0434-DE39-262D-CD6A7A6CE3CB}"/>
              </a:ext>
            </a:extLst>
          </p:cNvPr>
          <p:cNvSpPr>
            <a:spLocks noRot="1" noChangeArrowheads="1" noTextEdit="1"/>
          </p:cNvSpPr>
          <p:nvPr>
            <p:ph type="sldImg"/>
          </p:nvPr>
        </p:nvSpPr>
        <p:spPr>
          <a:ln cap="flat"/>
        </p:spPr>
      </p:sp>
      <p:sp>
        <p:nvSpPr>
          <p:cNvPr id="35843" name="Rectangle 3">
            <a:extLst>
              <a:ext uri="{FF2B5EF4-FFF2-40B4-BE49-F238E27FC236}">
                <a16:creationId xmlns:a16="http://schemas.microsoft.com/office/drawing/2014/main" id="{B8FAD2AA-3E76-A644-1DCD-81AE04310BBC}"/>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27A85284-C735-4D87-6D8F-1426C5B0CAE6}"/>
              </a:ext>
            </a:extLst>
          </p:cNvPr>
          <p:cNvSpPr>
            <a:spLocks noGrp="1" noChangeArrowheads="1"/>
          </p:cNvSpPr>
          <p:nvPr>
            <p:ph type="sldNum" sz="quarter" idx="5"/>
          </p:nvPr>
        </p:nvSpPr>
        <p:spPr>
          <a:ln/>
        </p:spPr>
        <p:txBody>
          <a:bodyPr/>
          <a:lstStyle/>
          <a:p>
            <a:fld id="{68EC2133-6CFD-4F57-9D79-D7A9D88EAA1B}" type="slidenum">
              <a:rPr lang="en-US" altLang="en-US"/>
              <a:pPr/>
              <a:t>17</a:t>
            </a:fld>
            <a:endParaRPr lang="en-US" altLang="en-US"/>
          </a:p>
        </p:txBody>
      </p:sp>
      <p:sp>
        <p:nvSpPr>
          <p:cNvPr id="37890" name="Rectangle 2">
            <a:extLst>
              <a:ext uri="{FF2B5EF4-FFF2-40B4-BE49-F238E27FC236}">
                <a16:creationId xmlns:a16="http://schemas.microsoft.com/office/drawing/2014/main" id="{75C2A316-E84C-F235-FAFA-334BC58C1EA6}"/>
              </a:ext>
            </a:extLst>
          </p:cNvPr>
          <p:cNvSpPr>
            <a:spLocks noRot="1" noChangeArrowheads="1" noTextEdit="1"/>
          </p:cNvSpPr>
          <p:nvPr>
            <p:ph type="sldImg"/>
          </p:nvPr>
        </p:nvSpPr>
        <p:spPr>
          <a:ln cap="flat"/>
        </p:spPr>
      </p:sp>
      <p:sp>
        <p:nvSpPr>
          <p:cNvPr id="37891" name="Rectangle 3">
            <a:extLst>
              <a:ext uri="{FF2B5EF4-FFF2-40B4-BE49-F238E27FC236}">
                <a16:creationId xmlns:a16="http://schemas.microsoft.com/office/drawing/2014/main" id="{04F309A5-E5E0-3414-23F0-0247540D9B0B}"/>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FEA1BD7F-5606-2517-291E-6CB78D28B796}"/>
              </a:ext>
            </a:extLst>
          </p:cNvPr>
          <p:cNvSpPr>
            <a:spLocks noGrp="1" noChangeArrowheads="1"/>
          </p:cNvSpPr>
          <p:nvPr>
            <p:ph type="sldNum" sz="quarter" idx="5"/>
          </p:nvPr>
        </p:nvSpPr>
        <p:spPr>
          <a:ln/>
        </p:spPr>
        <p:txBody>
          <a:bodyPr/>
          <a:lstStyle/>
          <a:p>
            <a:fld id="{54DC301E-BF65-4FD5-B650-9F68068134B6}" type="slidenum">
              <a:rPr lang="en-US" altLang="en-US"/>
              <a:pPr/>
              <a:t>18</a:t>
            </a:fld>
            <a:endParaRPr lang="en-US" altLang="en-US"/>
          </a:p>
        </p:txBody>
      </p:sp>
      <p:sp>
        <p:nvSpPr>
          <p:cNvPr id="39938" name="Rectangle 2">
            <a:extLst>
              <a:ext uri="{FF2B5EF4-FFF2-40B4-BE49-F238E27FC236}">
                <a16:creationId xmlns:a16="http://schemas.microsoft.com/office/drawing/2014/main" id="{77FEC586-6469-C1AC-372F-A4C5A0058A84}"/>
              </a:ext>
            </a:extLst>
          </p:cNvPr>
          <p:cNvSpPr>
            <a:spLocks noRot="1" noChangeArrowheads="1" noTextEdit="1"/>
          </p:cNvSpPr>
          <p:nvPr>
            <p:ph type="sldImg"/>
          </p:nvPr>
        </p:nvSpPr>
        <p:spPr>
          <a:ln cap="flat"/>
        </p:spPr>
      </p:sp>
      <p:sp>
        <p:nvSpPr>
          <p:cNvPr id="39939" name="Rectangle 3">
            <a:extLst>
              <a:ext uri="{FF2B5EF4-FFF2-40B4-BE49-F238E27FC236}">
                <a16:creationId xmlns:a16="http://schemas.microsoft.com/office/drawing/2014/main" id="{87991F50-892C-7AB8-A127-84A470C8B25C}"/>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61B27EB5-A282-64F2-E05A-42CB2641C51E}"/>
              </a:ext>
            </a:extLst>
          </p:cNvPr>
          <p:cNvSpPr>
            <a:spLocks noGrp="1" noChangeArrowheads="1"/>
          </p:cNvSpPr>
          <p:nvPr>
            <p:ph type="sldNum" sz="quarter" idx="5"/>
          </p:nvPr>
        </p:nvSpPr>
        <p:spPr>
          <a:ln/>
        </p:spPr>
        <p:txBody>
          <a:bodyPr/>
          <a:lstStyle/>
          <a:p>
            <a:fld id="{8BBC9B01-4894-4184-AD13-2FB85CB5244F}" type="slidenum">
              <a:rPr lang="en-US" altLang="en-US"/>
              <a:pPr/>
              <a:t>19</a:t>
            </a:fld>
            <a:endParaRPr lang="en-US" altLang="en-US"/>
          </a:p>
        </p:txBody>
      </p:sp>
      <p:sp>
        <p:nvSpPr>
          <p:cNvPr id="41986" name="Rectangle 2">
            <a:extLst>
              <a:ext uri="{FF2B5EF4-FFF2-40B4-BE49-F238E27FC236}">
                <a16:creationId xmlns:a16="http://schemas.microsoft.com/office/drawing/2014/main" id="{D3C09C68-7159-6946-9EC7-F8315A39FFFD}"/>
              </a:ext>
            </a:extLst>
          </p:cNvPr>
          <p:cNvSpPr>
            <a:spLocks noRot="1" noChangeArrowheads="1" noTextEdit="1"/>
          </p:cNvSpPr>
          <p:nvPr>
            <p:ph type="sldImg"/>
          </p:nvPr>
        </p:nvSpPr>
        <p:spPr>
          <a:ln cap="flat"/>
        </p:spPr>
      </p:sp>
      <p:sp>
        <p:nvSpPr>
          <p:cNvPr id="41987" name="Rectangle 3">
            <a:extLst>
              <a:ext uri="{FF2B5EF4-FFF2-40B4-BE49-F238E27FC236}">
                <a16:creationId xmlns:a16="http://schemas.microsoft.com/office/drawing/2014/main" id="{D8632FD2-7E97-7EF2-6B35-808E24D4230C}"/>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D13B0F79-AB2C-0793-2DF3-94B61F996346}"/>
              </a:ext>
            </a:extLst>
          </p:cNvPr>
          <p:cNvSpPr>
            <a:spLocks noGrp="1" noChangeArrowheads="1"/>
          </p:cNvSpPr>
          <p:nvPr>
            <p:ph type="sldNum" sz="quarter" idx="5"/>
          </p:nvPr>
        </p:nvSpPr>
        <p:spPr>
          <a:ln/>
        </p:spPr>
        <p:txBody>
          <a:bodyPr/>
          <a:lstStyle/>
          <a:p>
            <a:fld id="{2D68068E-02F9-451C-B524-5E0D7F15E326}" type="slidenum">
              <a:rPr lang="en-US" altLang="en-US"/>
              <a:pPr/>
              <a:t>2</a:t>
            </a:fld>
            <a:endParaRPr lang="en-US" altLang="en-US"/>
          </a:p>
        </p:txBody>
      </p:sp>
      <p:sp>
        <p:nvSpPr>
          <p:cNvPr id="7170" name="Rectangle 2">
            <a:extLst>
              <a:ext uri="{FF2B5EF4-FFF2-40B4-BE49-F238E27FC236}">
                <a16:creationId xmlns:a16="http://schemas.microsoft.com/office/drawing/2014/main" id="{9E529CE1-17F9-3618-8421-B248DB226C56}"/>
              </a:ext>
            </a:extLst>
          </p:cNvPr>
          <p:cNvSpPr>
            <a:spLocks noRot="1" noChangeArrowheads="1" noTextEdit="1"/>
          </p:cNvSpPr>
          <p:nvPr>
            <p:ph type="sldImg"/>
          </p:nvPr>
        </p:nvSpPr>
        <p:spPr>
          <a:ln cap="flat"/>
        </p:spPr>
      </p:sp>
      <p:sp>
        <p:nvSpPr>
          <p:cNvPr id="7171" name="Rectangle 3">
            <a:extLst>
              <a:ext uri="{FF2B5EF4-FFF2-40B4-BE49-F238E27FC236}">
                <a16:creationId xmlns:a16="http://schemas.microsoft.com/office/drawing/2014/main" id="{956E3DEC-A0B2-E35B-CC1B-8C741456F91D}"/>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0E7FDF4B-DEC0-728D-BFE6-9F69FAF88482}"/>
              </a:ext>
            </a:extLst>
          </p:cNvPr>
          <p:cNvSpPr>
            <a:spLocks noGrp="1" noChangeArrowheads="1"/>
          </p:cNvSpPr>
          <p:nvPr>
            <p:ph type="sldNum" sz="quarter" idx="5"/>
          </p:nvPr>
        </p:nvSpPr>
        <p:spPr>
          <a:ln/>
        </p:spPr>
        <p:txBody>
          <a:bodyPr/>
          <a:lstStyle/>
          <a:p>
            <a:fld id="{4721F8E1-F86D-4CC9-A5FF-D8EFF829143B}" type="slidenum">
              <a:rPr lang="en-US" altLang="en-US"/>
              <a:pPr/>
              <a:t>3</a:t>
            </a:fld>
            <a:endParaRPr lang="en-US" altLang="en-US"/>
          </a:p>
        </p:txBody>
      </p:sp>
      <p:sp>
        <p:nvSpPr>
          <p:cNvPr id="9218" name="Rectangle 2">
            <a:extLst>
              <a:ext uri="{FF2B5EF4-FFF2-40B4-BE49-F238E27FC236}">
                <a16:creationId xmlns:a16="http://schemas.microsoft.com/office/drawing/2014/main" id="{159D31DD-BEFA-878A-C531-91B5E1EA74F7}"/>
              </a:ext>
            </a:extLst>
          </p:cNvPr>
          <p:cNvSpPr>
            <a:spLocks noRot="1" noChangeArrowheads="1" noTextEdit="1"/>
          </p:cNvSpPr>
          <p:nvPr>
            <p:ph type="sldImg"/>
          </p:nvPr>
        </p:nvSpPr>
        <p:spPr>
          <a:ln cap="flat"/>
        </p:spPr>
      </p:sp>
      <p:sp>
        <p:nvSpPr>
          <p:cNvPr id="9219" name="Rectangle 3">
            <a:extLst>
              <a:ext uri="{FF2B5EF4-FFF2-40B4-BE49-F238E27FC236}">
                <a16:creationId xmlns:a16="http://schemas.microsoft.com/office/drawing/2014/main" id="{C86AE396-DA33-B264-EAA8-70BA55F4DD9E}"/>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82540B85-C85D-2DBC-42B8-8D4F124F9D88}"/>
              </a:ext>
            </a:extLst>
          </p:cNvPr>
          <p:cNvSpPr>
            <a:spLocks noGrp="1" noChangeArrowheads="1"/>
          </p:cNvSpPr>
          <p:nvPr>
            <p:ph type="sldNum" sz="quarter" idx="5"/>
          </p:nvPr>
        </p:nvSpPr>
        <p:spPr>
          <a:ln/>
        </p:spPr>
        <p:txBody>
          <a:bodyPr/>
          <a:lstStyle/>
          <a:p>
            <a:fld id="{A5D20F38-6BDE-482B-95B9-14ED8736A011}" type="slidenum">
              <a:rPr lang="en-US" altLang="en-US"/>
              <a:pPr/>
              <a:t>4</a:t>
            </a:fld>
            <a:endParaRPr lang="en-US" altLang="en-US"/>
          </a:p>
        </p:txBody>
      </p:sp>
      <p:sp>
        <p:nvSpPr>
          <p:cNvPr id="11266" name="Rectangle 2">
            <a:extLst>
              <a:ext uri="{FF2B5EF4-FFF2-40B4-BE49-F238E27FC236}">
                <a16:creationId xmlns:a16="http://schemas.microsoft.com/office/drawing/2014/main" id="{006BFEF9-0E33-D3D8-0F76-4EDC681AF1E1}"/>
              </a:ext>
            </a:extLst>
          </p:cNvPr>
          <p:cNvSpPr>
            <a:spLocks noRot="1" noChangeArrowheads="1" noTextEdit="1"/>
          </p:cNvSpPr>
          <p:nvPr>
            <p:ph type="sldImg"/>
          </p:nvPr>
        </p:nvSpPr>
        <p:spPr>
          <a:ln cap="flat"/>
        </p:spPr>
      </p:sp>
      <p:sp>
        <p:nvSpPr>
          <p:cNvPr id="11267" name="Rectangle 3">
            <a:extLst>
              <a:ext uri="{FF2B5EF4-FFF2-40B4-BE49-F238E27FC236}">
                <a16:creationId xmlns:a16="http://schemas.microsoft.com/office/drawing/2014/main" id="{5165716B-4A68-A9C7-FF45-2ADC1B779DDE}"/>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E6FB115F-C0A5-2016-7164-70AC32EBF337}"/>
              </a:ext>
            </a:extLst>
          </p:cNvPr>
          <p:cNvSpPr>
            <a:spLocks noGrp="1" noChangeArrowheads="1"/>
          </p:cNvSpPr>
          <p:nvPr>
            <p:ph type="sldNum" sz="quarter" idx="5"/>
          </p:nvPr>
        </p:nvSpPr>
        <p:spPr>
          <a:ln/>
        </p:spPr>
        <p:txBody>
          <a:bodyPr/>
          <a:lstStyle/>
          <a:p>
            <a:fld id="{0FF9556F-06A6-4E9C-85DC-61C88CA66F9E}" type="slidenum">
              <a:rPr lang="en-US" altLang="en-US"/>
              <a:pPr/>
              <a:t>5</a:t>
            </a:fld>
            <a:endParaRPr lang="en-US" altLang="en-US"/>
          </a:p>
        </p:txBody>
      </p:sp>
      <p:sp>
        <p:nvSpPr>
          <p:cNvPr id="13314" name="Rectangle 2">
            <a:extLst>
              <a:ext uri="{FF2B5EF4-FFF2-40B4-BE49-F238E27FC236}">
                <a16:creationId xmlns:a16="http://schemas.microsoft.com/office/drawing/2014/main" id="{116BA169-292E-C136-554E-102EB8E6E9A0}"/>
              </a:ext>
            </a:extLst>
          </p:cNvPr>
          <p:cNvSpPr>
            <a:spLocks noRot="1" noChangeArrowheads="1" noTextEdit="1"/>
          </p:cNvSpPr>
          <p:nvPr>
            <p:ph type="sldImg"/>
          </p:nvPr>
        </p:nvSpPr>
        <p:spPr>
          <a:ln cap="flat"/>
        </p:spPr>
      </p:sp>
      <p:sp>
        <p:nvSpPr>
          <p:cNvPr id="13315" name="Rectangle 3">
            <a:extLst>
              <a:ext uri="{FF2B5EF4-FFF2-40B4-BE49-F238E27FC236}">
                <a16:creationId xmlns:a16="http://schemas.microsoft.com/office/drawing/2014/main" id="{F77AEBB6-FCE5-DCF2-F5C8-8B2CF012B0A5}"/>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040A1749-9655-4E41-0B95-E6B27550DDE2}"/>
              </a:ext>
            </a:extLst>
          </p:cNvPr>
          <p:cNvSpPr>
            <a:spLocks noGrp="1" noChangeArrowheads="1"/>
          </p:cNvSpPr>
          <p:nvPr>
            <p:ph type="sldNum" sz="quarter" idx="5"/>
          </p:nvPr>
        </p:nvSpPr>
        <p:spPr>
          <a:ln/>
        </p:spPr>
        <p:txBody>
          <a:bodyPr/>
          <a:lstStyle/>
          <a:p>
            <a:fld id="{0D96F107-D5B7-45FB-935F-C58B4AD8E010}" type="slidenum">
              <a:rPr lang="en-US" altLang="en-US"/>
              <a:pPr/>
              <a:t>6</a:t>
            </a:fld>
            <a:endParaRPr lang="en-US" altLang="en-US"/>
          </a:p>
        </p:txBody>
      </p:sp>
      <p:sp>
        <p:nvSpPr>
          <p:cNvPr id="15362" name="Rectangle 2">
            <a:extLst>
              <a:ext uri="{FF2B5EF4-FFF2-40B4-BE49-F238E27FC236}">
                <a16:creationId xmlns:a16="http://schemas.microsoft.com/office/drawing/2014/main" id="{B893D22C-9EE9-0F58-4255-F8A87514D7F0}"/>
              </a:ext>
            </a:extLst>
          </p:cNvPr>
          <p:cNvSpPr>
            <a:spLocks noRot="1" noChangeArrowheads="1" noTextEdit="1"/>
          </p:cNvSpPr>
          <p:nvPr>
            <p:ph type="sldImg"/>
          </p:nvPr>
        </p:nvSpPr>
        <p:spPr>
          <a:ln cap="flat"/>
        </p:spPr>
      </p:sp>
      <p:sp>
        <p:nvSpPr>
          <p:cNvPr id="15363" name="Rectangle 3">
            <a:extLst>
              <a:ext uri="{FF2B5EF4-FFF2-40B4-BE49-F238E27FC236}">
                <a16:creationId xmlns:a16="http://schemas.microsoft.com/office/drawing/2014/main" id="{F480F467-9872-0C6B-FE5B-6F0BF2A96C52}"/>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F0E5D14E-F38A-8FF3-F380-F7540E4921D8}"/>
              </a:ext>
            </a:extLst>
          </p:cNvPr>
          <p:cNvSpPr>
            <a:spLocks noGrp="1" noChangeArrowheads="1"/>
          </p:cNvSpPr>
          <p:nvPr>
            <p:ph type="sldNum" sz="quarter" idx="5"/>
          </p:nvPr>
        </p:nvSpPr>
        <p:spPr>
          <a:ln/>
        </p:spPr>
        <p:txBody>
          <a:bodyPr/>
          <a:lstStyle/>
          <a:p>
            <a:fld id="{E502FB09-94CD-4821-B7BD-0CA4F9649C51}" type="slidenum">
              <a:rPr lang="en-US" altLang="en-US"/>
              <a:pPr/>
              <a:t>7</a:t>
            </a:fld>
            <a:endParaRPr lang="en-US" altLang="en-US"/>
          </a:p>
        </p:txBody>
      </p:sp>
      <p:sp>
        <p:nvSpPr>
          <p:cNvPr id="17410" name="Rectangle 2">
            <a:extLst>
              <a:ext uri="{FF2B5EF4-FFF2-40B4-BE49-F238E27FC236}">
                <a16:creationId xmlns:a16="http://schemas.microsoft.com/office/drawing/2014/main" id="{993FF112-C65D-1925-E3FA-AEDF18446900}"/>
              </a:ext>
            </a:extLst>
          </p:cNvPr>
          <p:cNvSpPr>
            <a:spLocks noRot="1" noChangeArrowheads="1" noTextEdit="1"/>
          </p:cNvSpPr>
          <p:nvPr>
            <p:ph type="sldImg"/>
          </p:nvPr>
        </p:nvSpPr>
        <p:spPr>
          <a:ln cap="flat"/>
        </p:spPr>
      </p:sp>
      <p:sp>
        <p:nvSpPr>
          <p:cNvPr id="17411" name="Rectangle 3">
            <a:extLst>
              <a:ext uri="{FF2B5EF4-FFF2-40B4-BE49-F238E27FC236}">
                <a16:creationId xmlns:a16="http://schemas.microsoft.com/office/drawing/2014/main" id="{CCDB8D50-4BE8-B04D-14F5-27E046DD45CC}"/>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61DE3F8A-DF83-1D0B-5A03-81D6773CC476}"/>
              </a:ext>
            </a:extLst>
          </p:cNvPr>
          <p:cNvSpPr>
            <a:spLocks noGrp="1" noChangeArrowheads="1"/>
          </p:cNvSpPr>
          <p:nvPr>
            <p:ph type="sldNum" sz="quarter" idx="5"/>
          </p:nvPr>
        </p:nvSpPr>
        <p:spPr>
          <a:ln/>
        </p:spPr>
        <p:txBody>
          <a:bodyPr/>
          <a:lstStyle/>
          <a:p>
            <a:fld id="{8E276537-7858-4EF6-8F50-2DAD882813E6}" type="slidenum">
              <a:rPr lang="en-US" altLang="en-US"/>
              <a:pPr/>
              <a:t>8</a:t>
            </a:fld>
            <a:endParaRPr lang="en-US" altLang="en-US"/>
          </a:p>
        </p:txBody>
      </p:sp>
      <p:sp>
        <p:nvSpPr>
          <p:cNvPr id="19458" name="Rectangle 2">
            <a:extLst>
              <a:ext uri="{FF2B5EF4-FFF2-40B4-BE49-F238E27FC236}">
                <a16:creationId xmlns:a16="http://schemas.microsoft.com/office/drawing/2014/main" id="{35789664-E93C-F34C-F4F4-77FAA15B706B}"/>
              </a:ext>
            </a:extLst>
          </p:cNvPr>
          <p:cNvSpPr>
            <a:spLocks noGrp="1" noChangeArrowheads="1"/>
          </p:cNvSpPr>
          <p:nvPr>
            <p:ph type="body" idx="1"/>
          </p:nvPr>
        </p:nvSpPr>
        <p:spPr>
          <a:ln/>
        </p:spPr>
        <p:txBody>
          <a:bodyPr/>
          <a:lstStyle/>
          <a:p>
            <a:endParaRPr lang="en-US" altLang="en-US"/>
          </a:p>
        </p:txBody>
      </p:sp>
      <p:sp>
        <p:nvSpPr>
          <p:cNvPr id="19459" name="Rectangle 3">
            <a:extLst>
              <a:ext uri="{FF2B5EF4-FFF2-40B4-BE49-F238E27FC236}">
                <a16:creationId xmlns:a16="http://schemas.microsoft.com/office/drawing/2014/main" id="{6F14DB5C-DA20-4746-469F-2EA3F0456B55}"/>
              </a:ext>
            </a:extLst>
          </p:cNvPr>
          <p:cNvSpPr>
            <a:spLocks noRot="1" noChangeArrowheads="1" noTextEdit="1"/>
          </p:cNvSpPr>
          <p:nvPr>
            <p:ph type="sldImg"/>
          </p:nvPr>
        </p:nvSpPr>
        <p:spPr>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04632021-6B0C-D494-2A81-7740544379E5}"/>
              </a:ext>
            </a:extLst>
          </p:cNvPr>
          <p:cNvSpPr>
            <a:spLocks noGrp="1" noChangeArrowheads="1"/>
          </p:cNvSpPr>
          <p:nvPr>
            <p:ph type="sldNum" sz="quarter" idx="5"/>
          </p:nvPr>
        </p:nvSpPr>
        <p:spPr>
          <a:ln/>
        </p:spPr>
        <p:txBody>
          <a:bodyPr/>
          <a:lstStyle/>
          <a:p>
            <a:fld id="{251DE5A7-0A17-4B41-A6DE-B56BDF88F609}" type="slidenum">
              <a:rPr lang="en-US" altLang="en-US"/>
              <a:pPr/>
              <a:t>9</a:t>
            </a:fld>
            <a:endParaRPr lang="en-US" altLang="en-US"/>
          </a:p>
        </p:txBody>
      </p:sp>
      <p:sp>
        <p:nvSpPr>
          <p:cNvPr id="21506" name="Rectangle 2">
            <a:extLst>
              <a:ext uri="{FF2B5EF4-FFF2-40B4-BE49-F238E27FC236}">
                <a16:creationId xmlns:a16="http://schemas.microsoft.com/office/drawing/2014/main" id="{EA222452-659B-D6FB-1A9D-945BC6E1F1D9}"/>
              </a:ext>
            </a:extLst>
          </p:cNvPr>
          <p:cNvSpPr>
            <a:spLocks noRot="1" noChangeArrowheads="1" noTextEdit="1"/>
          </p:cNvSpPr>
          <p:nvPr>
            <p:ph type="sldImg"/>
          </p:nvPr>
        </p:nvSpPr>
        <p:spPr>
          <a:ln cap="flat"/>
        </p:spPr>
      </p:sp>
      <p:sp>
        <p:nvSpPr>
          <p:cNvPr id="21507" name="Rectangle 3">
            <a:extLst>
              <a:ext uri="{FF2B5EF4-FFF2-40B4-BE49-F238E27FC236}">
                <a16:creationId xmlns:a16="http://schemas.microsoft.com/office/drawing/2014/main" id="{A30B6C66-DC7C-7036-75FB-D98771A34CAF}"/>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14D9-4838-2F8B-26BA-CADF4F8123C3}"/>
              </a:ext>
            </a:extLst>
          </p:cNvPr>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CD33D0-EEA5-78BC-153A-D94C9743762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D2FB35-30C5-A00F-210B-33FE280C8CF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C646EB0-1638-B82A-45AF-A461ED31355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168D2AC-8B3A-F01B-4015-FC0E37869BB4}"/>
              </a:ext>
            </a:extLst>
          </p:cNvPr>
          <p:cNvSpPr>
            <a:spLocks noGrp="1"/>
          </p:cNvSpPr>
          <p:nvPr>
            <p:ph type="sldNum" sz="quarter" idx="12"/>
          </p:nvPr>
        </p:nvSpPr>
        <p:spPr/>
        <p:txBody>
          <a:bodyPr/>
          <a:lstStyle>
            <a:lvl1pPr>
              <a:defRPr/>
            </a:lvl1pPr>
          </a:lstStyle>
          <a:p>
            <a:fld id="{EE97AE37-CD5C-4338-B740-8BD08E1C579C}" type="slidenum">
              <a:rPr lang="en-US" altLang="en-US"/>
              <a:pPr/>
              <a:t>‹#›</a:t>
            </a:fld>
            <a:endParaRPr lang="en-US" altLang="en-US"/>
          </a:p>
        </p:txBody>
      </p:sp>
    </p:spTree>
    <p:extLst>
      <p:ext uri="{BB962C8B-B14F-4D97-AF65-F5344CB8AC3E}">
        <p14:creationId xmlns:p14="http://schemas.microsoft.com/office/powerpoint/2010/main" val="1689552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1C39A-79A3-8174-9E93-A5BF736FFC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0FFE6C-E79A-574D-A41C-8603916F85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07C508-E82B-DC22-5EF5-DC21337FC77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AFF87B0-095B-9C42-2E3B-1DC35E7764E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A667D95-8FF5-9412-3F60-98CE0E91CF73}"/>
              </a:ext>
            </a:extLst>
          </p:cNvPr>
          <p:cNvSpPr>
            <a:spLocks noGrp="1"/>
          </p:cNvSpPr>
          <p:nvPr>
            <p:ph type="sldNum" sz="quarter" idx="12"/>
          </p:nvPr>
        </p:nvSpPr>
        <p:spPr/>
        <p:txBody>
          <a:bodyPr/>
          <a:lstStyle>
            <a:lvl1pPr>
              <a:defRPr/>
            </a:lvl1pPr>
          </a:lstStyle>
          <a:p>
            <a:fld id="{14A53A29-F2CA-4B5D-B1FF-060E06A543B1}" type="slidenum">
              <a:rPr lang="en-US" altLang="en-US"/>
              <a:pPr/>
              <a:t>‹#›</a:t>
            </a:fld>
            <a:endParaRPr lang="en-US" altLang="en-US"/>
          </a:p>
        </p:txBody>
      </p:sp>
    </p:spTree>
    <p:extLst>
      <p:ext uri="{BB962C8B-B14F-4D97-AF65-F5344CB8AC3E}">
        <p14:creationId xmlns:p14="http://schemas.microsoft.com/office/powerpoint/2010/main" val="284623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33792D-D4EE-1E6D-CD1E-E642579E3956}"/>
              </a:ext>
            </a:extLst>
          </p:cNvPr>
          <p:cNvSpPr>
            <a:spLocks noGrp="1"/>
          </p:cNvSpPr>
          <p:nvPr>
            <p:ph type="title" orient="vert"/>
          </p:nvPr>
        </p:nvSpPr>
        <p:spPr>
          <a:xfrm>
            <a:off x="6496050" y="133350"/>
            <a:ext cx="2038350" cy="611505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E44433-F060-9DDE-F935-DA623A9C6263}"/>
              </a:ext>
            </a:extLst>
          </p:cNvPr>
          <p:cNvSpPr>
            <a:spLocks noGrp="1"/>
          </p:cNvSpPr>
          <p:nvPr>
            <p:ph type="body" orient="vert" idx="1"/>
          </p:nvPr>
        </p:nvSpPr>
        <p:spPr>
          <a:xfrm>
            <a:off x="381000" y="133350"/>
            <a:ext cx="5962650" cy="61150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C86DE-F7F0-1E20-A0A5-77C9E4127E7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1F6318E-72EE-763D-81B8-C501109C1CC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0A2E915-8EB5-70E5-6AE7-AF1423610245}"/>
              </a:ext>
            </a:extLst>
          </p:cNvPr>
          <p:cNvSpPr>
            <a:spLocks noGrp="1"/>
          </p:cNvSpPr>
          <p:nvPr>
            <p:ph type="sldNum" sz="quarter" idx="12"/>
          </p:nvPr>
        </p:nvSpPr>
        <p:spPr/>
        <p:txBody>
          <a:bodyPr/>
          <a:lstStyle>
            <a:lvl1pPr>
              <a:defRPr/>
            </a:lvl1pPr>
          </a:lstStyle>
          <a:p>
            <a:fld id="{BE536C9F-BA31-4F9F-8AD7-093BE9A7A537}" type="slidenum">
              <a:rPr lang="en-US" altLang="en-US"/>
              <a:pPr/>
              <a:t>‹#›</a:t>
            </a:fld>
            <a:endParaRPr lang="en-US" altLang="en-US"/>
          </a:p>
        </p:txBody>
      </p:sp>
    </p:spTree>
    <p:extLst>
      <p:ext uri="{BB962C8B-B14F-4D97-AF65-F5344CB8AC3E}">
        <p14:creationId xmlns:p14="http://schemas.microsoft.com/office/powerpoint/2010/main" val="3386377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CC405-3433-9565-881E-59E4B87985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99BE36-0D07-939B-9FAE-E7F9B5BACD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8A802A-CD10-E03C-87CE-470F0E0976A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0069B5D-3420-D3B1-541C-8BEC94F1383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A5F060E-1874-CFA7-EC02-721D9B10F66C}"/>
              </a:ext>
            </a:extLst>
          </p:cNvPr>
          <p:cNvSpPr>
            <a:spLocks noGrp="1"/>
          </p:cNvSpPr>
          <p:nvPr>
            <p:ph type="sldNum" sz="quarter" idx="12"/>
          </p:nvPr>
        </p:nvSpPr>
        <p:spPr/>
        <p:txBody>
          <a:bodyPr/>
          <a:lstStyle>
            <a:lvl1pPr>
              <a:defRPr/>
            </a:lvl1pPr>
          </a:lstStyle>
          <a:p>
            <a:fld id="{8DF04194-9390-4F4A-8697-02C383C485C7}" type="slidenum">
              <a:rPr lang="en-US" altLang="en-US"/>
              <a:pPr/>
              <a:t>‹#›</a:t>
            </a:fld>
            <a:endParaRPr lang="en-US" altLang="en-US"/>
          </a:p>
        </p:txBody>
      </p:sp>
    </p:spTree>
    <p:extLst>
      <p:ext uri="{BB962C8B-B14F-4D97-AF65-F5344CB8AC3E}">
        <p14:creationId xmlns:p14="http://schemas.microsoft.com/office/powerpoint/2010/main" val="122881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BB725-1F10-2855-F343-1F3D5FD89234}"/>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FDB4E4-0BB1-1EC8-E79D-F250A34633F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BD66F55-E45E-9257-FAC4-F96A003C9DA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7374FBA-B043-5242-BD6C-6C3B713661E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E373767-C100-3EA7-7455-836EEE039F1D}"/>
              </a:ext>
            </a:extLst>
          </p:cNvPr>
          <p:cNvSpPr>
            <a:spLocks noGrp="1"/>
          </p:cNvSpPr>
          <p:nvPr>
            <p:ph type="sldNum" sz="quarter" idx="12"/>
          </p:nvPr>
        </p:nvSpPr>
        <p:spPr/>
        <p:txBody>
          <a:bodyPr/>
          <a:lstStyle>
            <a:lvl1pPr>
              <a:defRPr/>
            </a:lvl1pPr>
          </a:lstStyle>
          <a:p>
            <a:fld id="{B4E51B82-490E-4DE0-A66C-479DC8F385B2}" type="slidenum">
              <a:rPr lang="en-US" altLang="en-US"/>
              <a:pPr/>
              <a:t>‹#›</a:t>
            </a:fld>
            <a:endParaRPr lang="en-US" altLang="en-US"/>
          </a:p>
        </p:txBody>
      </p:sp>
    </p:spTree>
    <p:extLst>
      <p:ext uri="{BB962C8B-B14F-4D97-AF65-F5344CB8AC3E}">
        <p14:creationId xmlns:p14="http://schemas.microsoft.com/office/powerpoint/2010/main" val="2108976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0F1E6-BD56-0843-62D5-935A389D19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FB6B3A-3D3A-9FA3-B4B0-EE44DF0058D1}"/>
              </a:ext>
            </a:extLst>
          </p:cNvPr>
          <p:cNvSpPr>
            <a:spLocks noGrp="1"/>
          </p:cNvSpPr>
          <p:nvPr>
            <p:ph sz="half" idx="1"/>
          </p:nvPr>
        </p:nvSpPr>
        <p:spPr>
          <a:xfrm>
            <a:off x="381000" y="838200"/>
            <a:ext cx="40005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E28413-BC95-DF14-C5DB-D2F3B5CDA2BD}"/>
              </a:ext>
            </a:extLst>
          </p:cNvPr>
          <p:cNvSpPr>
            <a:spLocks noGrp="1"/>
          </p:cNvSpPr>
          <p:nvPr>
            <p:ph sz="half" idx="2"/>
          </p:nvPr>
        </p:nvSpPr>
        <p:spPr>
          <a:xfrm>
            <a:off x="4533900" y="838200"/>
            <a:ext cx="40005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C43DDC-6797-10E6-04F8-AEABBB58862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B93C417-FF21-0930-7D6F-F8E9D59DD78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3D6AD5A-9EA9-0804-C1E2-015982D9F7F3}"/>
              </a:ext>
            </a:extLst>
          </p:cNvPr>
          <p:cNvSpPr>
            <a:spLocks noGrp="1"/>
          </p:cNvSpPr>
          <p:nvPr>
            <p:ph type="sldNum" sz="quarter" idx="12"/>
          </p:nvPr>
        </p:nvSpPr>
        <p:spPr/>
        <p:txBody>
          <a:bodyPr/>
          <a:lstStyle>
            <a:lvl1pPr>
              <a:defRPr/>
            </a:lvl1pPr>
          </a:lstStyle>
          <a:p>
            <a:fld id="{F20FF898-FF52-4432-8D93-D48825B9E09F}" type="slidenum">
              <a:rPr lang="en-US" altLang="en-US"/>
              <a:pPr/>
              <a:t>‹#›</a:t>
            </a:fld>
            <a:endParaRPr lang="en-US" altLang="en-US"/>
          </a:p>
        </p:txBody>
      </p:sp>
    </p:spTree>
    <p:extLst>
      <p:ext uri="{BB962C8B-B14F-4D97-AF65-F5344CB8AC3E}">
        <p14:creationId xmlns:p14="http://schemas.microsoft.com/office/powerpoint/2010/main" val="2926510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B4A0B-5A75-887B-1A92-5EF93D07177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53C73F-CFCA-E4B3-4C1A-9812449571D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BD3054-B038-674A-2F36-F3C4F6DFA79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A2589C-B72B-71B6-3003-E4B9512B020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75C104-E339-A291-28E1-D2B3631C2CAC}"/>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03CEBA-A2DC-AD78-CB3D-DAAD93D9685C}"/>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62C6915-2ADB-F362-9DF3-2CAD2265A555}"/>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4E6ABB8B-75E2-D313-33E2-22B5890C071A}"/>
              </a:ext>
            </a:extLst>
          </p:cNvPr>
          <p:cNvSpPr>
            <a:spLocks noGrp="1"/>
          </p:cNvSpPr>
          <p:nvPr>
            <p:ph type="sldNum" sz="quarter" idx="12"/>
          </p:nvPr>
        </p:nvSpPr>
        <p:spPr/>
        <p:txBody>
          <a:bodyPr/>
          <a:lstStyle>
            <a:lvl1pPr>
              <a:defRPr/>
            </a:lvl1pPr>
          </a:lstStyle>
          <a:p>
            <a:fld id="{EA3EF264-B0D2-4FAB-9CCC-B5131ED1AD3A}" type="slidenum">
              <a:rPr lang="en-US" altLang="en-US"/>
              <a:pPr/>
              <a:t>‹#›</a:t>
            </a:fld>
            <a:endParaRPr lang="en-US" altLang="en-US"/>
          </a:p>
        </p:txBody>
      </p:sp>
    </p:spTree>
    <p:extLst>
      <p:ext uri="{BB962C8B-B14F-4D97-AF65-F5344CB8AC3E}">
        <p14:creationId xmlns:p14="http://schemas.microsoft.com/office/powerpoint/2010/main" val="462519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4E22A-17F9-CF5F-BF37-991E56C0EB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69B9F2-89E3-B4DC-881A-0D619633D86C}"/>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4CDB4D5B-7E65-DD23-BCDE-806CCFC48239}"/>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78987BB6-94D2-1734-C64E-8C6412803F32}"/>
              </a:ext>
            </a:extLst>
          </p:cNvPr>
          <p:cNvSpPr>
            <a:spLocks noGrp="1"/>
          </p:cNvSpPr>
          <p:nvPr>
            <p:ph type="sldNum" sz="quarter" idx="12"/>
          </p:nvPr>
        </p:nvSpPr>
        <p:spPr/>
        <p:txBody>
          <a:bodyPr/>
          <a:lstStyle>
            <a:lvl1pPr>
              <a:defRPr/>
            </a:lvl1pPr>
          </a:lstStyle>
          <a:p>
            <a:fld id="{B059680F-D2F1-4C7D-B6E7-7660AF038D77}" type="slidenum">
              <a:rPr lang="en-US" altLang="en-US"/>
              <a:pPr/>
              <a:t>‹#›</a:t>
            </a:fld>
            <a:endParaRPr lang="en-US" altLang="en-US"/>
          </a:p>
        </p:txBody>
      </p:sp>
    </p:spTree>
    <p:extLst>
      <p:ext uri="{BB962C8B-B14F-4D97-AF65-F5344CB8AC3E}">
        <p14:creationId xmlns:p14="http://schemas.microsoft.com/office/powerpoint/2010/main" val="2012744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4E4828-83F6-0EBD-646E-2EF5D0CCD2EA}"/>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0EA2322-363C-4B04-BA30-07E46D751508}"/>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6A1808BD-91E0-AE31-A21A-B7EA846F8EE4}"/>
              </a:ext>
            </a:extLst>
          </p:cNvPr>
          <p:cNvSpPr>
            <a:spLocks noGrp="1"/>
          </p:cNvSpPr>
          <p:nvPr>
            <p:ph type="sldNum" sz="quarter" idx="12"/>
          </p:nvPr>
        </p:nvSpPr>
        <p:spPr/>
        <p:txBody>
          <a:bodyPr/>
          <a:lstStyle>
            <a:lvl1pPr>
              <a:defRPr/>
            </a:lvl1pPr>
          </a:lstStyle>
          <a:p>
            <a:fld id="{8470C411-C9D2-45AA-914C-27B020EDEFEF}" type="slidenum">
              <a:rPr lang="en-US" altLang="en-US"/>
              <a:pPr/>
              <a:t>‹#›</a:t>
            </a:fld>
            <a:endParaRPr lang="en-US" altLang="en-US"/>
          </a:p>
        </p:txBody>
      </p:sp>
    </p:spTree>
    <p:extLst>
      <p:ext uri="{BB962C8B-B14F-4D97-AF65-F5344CB8AC3E}">
        <p14:creationId xmlns:p14="http://schemas.microsoft.com/office/powerpoint/2010/main" val="262276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E0583-D6A4-83F0-0AC6-94C2A134ED91}"/>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324580-A8A8-F044-9749-DEF467A3AC3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ED8A2E-470C-B6C1-D416-692EE93F8C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2D6AA7-12B8-270A-5ECE-F3944977068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02B24EA-1708-A0A6-A203-D06DC9ED257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7027C95-FE37-442C-BFCC-61318BD6FDDA}"/>
              </a:ext>
            </a:extLst>
          </p:cNvPr>
          <p:cNvSpPr>
            <a:spLocks noGrp="1"/>
          </p:cNvSpPr>
          <p:nvPr>
            <p:ph type="sldNum" sz="quarter" idx="12"/>
          </p:nvPr>
        </p:nvSpPr>
        <p:spPr/>
        <p:txBody>
          <a:bodyPr/>
          <a:lstStyle>
            <a:lvl1pPr>
              <a:defRPr/>
            </a:lvl1pPr>
          </a:lstStyle>
          <a:p>
            <a:fld id="{A4704BAC-9DEC-4AC1-9663-73788237A136}" type="slidenum">
              <a:rPr lang="en-US" altLang="en-US"/>
              <a:pPr/>
              <a:t>‹#›</a:t>
            </a:fld>
            <a:endParaRPr lang="en-US" altLang="en-US"/>
          </a:p>
        </p:txBody>
      </p:sp>
    </p:spTree>
    <p:extLst>
      <p:ext uri="{BB962C8B-B14F-4D97-AF65-F5344CB8AC3E}">
        <p14:creationId xmlns:p14="http://schemas.microsoft.com/office/powerpoint/2010/main" val="713746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A79BA-FE20-D8D5-A8BC-10C2B0F0880F}"/>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A92367-EDB3-B59C-E0BE-20711756B5B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879A3C-3525-51C6-9767-BBF6E3653EA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BC9D27-E838-9E13-5AEE-C17A3DD59F1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6D3FD6B-455B-154F-EC4B-8434783FBAA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53F4497-EBE2-6A3A-E724-B069B3CADB0A}"/>
              </a:ext>
            </a:extLst>
          </p:cNvPr>
          <p:cNvSpPr>
            <a:spLocks noGrp="1"/>
          </p:cNvSpPr>
          <p:nvPr>
            <p:ph type="sldNum" sz="quarter" idx="12"/>
          </p:nvPr>
        </p:nvSpPr>
        <p:spPr/>
        <p:txBody>
          <a:bodyPr/>
          <a:lstStyle>
            <a:lvl1pPr>
              <a:defRPr/>
            </a:lvl1pPr>
          </a:lstStyle>
          <a:p>
            <a:fld id="{01B2BA39-6010-4A31-B792-F49D714F48B4}" type="slidenum">
              <a:rPr lang="en-US" altLang="en-US"/>
              <a:pPr/>
              <a:t>‹#›</a:t>
            </a:fld>
            <a:endParaRPr lang="en-US" altLang="en-US"/>
          </a:p>
        </p:txBody>
      </p:sp>
    </p:spTree>
    <p:extLst>
      <p:ext uri="{BB962C8B-B14F-4D97-AF65-F5344CB8AC3E}">
        <p14:creationId xmlns:p14="http://schemas.microsoft.com/office/powerpoint/2010/main" val="2250933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0"/>
                <a:invGamma/>
              </a:schemeClr>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70E62B1-EF11-87A3-F19F-93ED2F671031}"/>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defTabSz="762000">
              <a:defRPr sz="1400" b="0">
                <a:effectLst/>
                <a:latin typeface="Times New Roman" panose="02020603050405020304" pitchFamily="18" charset="0"/>
              </a:defRPr>
            </a:lvl1pPr>
          </a:lstStyle>
          <a:p>
            <a:endParaRPr lang="en-US" altLang="en-US"/>
          </a:p>
        </p:txBody>
      </p:sp>
      <p:sp>
        <p:nvSpPr>
          <p:cNvPr id="1027" name="Rectangle 3">
            <a:extLst>
              <a:ext uri="{FF2B5EF4-FFF2-40B4-BE49-F238E27FC236}">
                <a16:creationId xmlns:a16="http://schemas.microsoft.com/office/drawing/2014/main" id="{95114AAE-D32D-E40B-4569-B4368FFC56A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defTabSz="762000">
              <a:defRPr sz="1400" b="0">
                <a:effectLst/>
                <a:latin typeface="Times New Roman" panose="02020603050405020304" pitchFamily="18" charset="0"/>
              </a:defRPr>
            </a:lvl1pPr>
          </a:lstStyle>
          <a:p>
            <a:endParaRPr lang="en-US" altLang="en-US"/>
          </a:p>
        </p:txBody>
      </p:sp>
      <p:sp>
        <p:nvSpPr>
          <p:cNvPr id="1028" name="Rectangle 4">
            <a:extLst>
              <a:ext uri="{FF2B5EF4-FFF2-40B4-BE49-F238E27FC236}">
                <a16:creationId xmlns:a16="http://schemas.microsoft.com/office/drawing/2014/main" id="{FC3A3E72-4179-4200-2630-CB78A491C521}"/>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defTabSz="762000">
              <a:defRPr sz="1400" b="0">
                <a:effectLst/>
                <a:latin typeface="Times New Roman" panose="02020603050405020304" pitchFamily="18" charset="0"/>
              </a:defRPr>
            </a:lvl1pPr>
          </a:lstStyle>
          <a:p>
            <a:fld id="{37FC6094-A7A5-4EE8-974A-5D5EBC0DB14A}" type="slidenum">
              <a:rPr lang="en-US" altLang="en-US"/>
              <a:pPr/>
              <a:t>‹#›</a:t>
            </a:fld>
            <a:endParaRPr lang="en-US" altLang="en-US"/>
          </a:p>
        </p:txBody>
      </p:sp>
      <p:sp>
        <p:nvSpPr>
          <p:cNvPr id="1029" name="Rectangle 5">
            <a:extLst>
              <a:ext uri="{FF2B5EF4-FFF2-40B4-BE49-F238E27FC236}">
                <a16:creationId xmlns:a16="http://schemas.microsoft.com/office/drawing/2014/main" id="{ED2E76AF-B247-2435-16AC-5B9DBF46AB5C}"/>
              </a:ext>
            </a:extLst>
          </p:cNvPr>
          <p:cNvSpPr>
            <a:spLocks noGrp="1" noChangeArrowheads="1"/>
          </p:cNvSpPr>
          <p:nvPr>
            <p:ph type="body" idx="1"/>
          </p:nvPr>
        </p:nvSpPr>
        <p:spPr bwMode="auto">
          <a:xfrm>
            <a:off x="381000" y="838200"/>
            <a:ext cx="8153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p:txBody>
      </p:sp>
      <p:grpSp>
        <p:nvGrpSpPr>
          <p:cNvPr id="1045" name="Group 21">
            <a:extLst>
              <a:ext uri="{FF2B5EF4-FFF2-40B4-BE49-F238E27FC236}">
                <a16:creationId xmlns:a16="http://schemas.microsoft.com/office/drawing/2014/main" id="{DEE99F0B-E951-21F7-25AC-53D5D0CA13B7}"/>
              </a:ext>
            </a:extLst>
          </p:cNvPr>
          <p:cNvGrpSpPr>
            <a:grpSpLocks/>
          </p:cNvGrpSpPr>
          <p:nvPr/>
        </p:nvGrpSpPr>
        <p:grpSpPr bwMode="auto">
          <a:xfrm>
            <a:off x="6629400" y="4343400"/>
            <a:ext cx="2286000" cy="2286000"/>
            <a:chOff x="4176" y="2736"/>
            <a:chExt cx="1440" cy="1440"/>
          </a:xfrm>
        </p:grpSpPr>
        <p:sp>
          <p:nvSpPr>
            <p:cNvPr id="1030" name="Rectangle 6">
              <a:extLst>
                <a:ext uri="{FF2B5EF4-FFF2-40B4-BE49-F238E27FC236}">
                  <a16:creationId xmlns:a16="http://schemas.microsoft.com/office/drawing/2014/main" id="{DFD74996-0644-38A1-F67C-3E87E6D34F36}"/>
                </a:ext>
              </a:extLst>
            </p:cNvPr>
            <p:cNvSpPr>
              <a:spLocks noChangeArrowheads="1"/>
            </p:cNvSpPr>
            <p:nvPr/>
          </p:nvSpPr>
          <p:spPr bwMode="auto">
            <a:xfrm>
              <a:off x="5520" y="4080"/>
              <a:ext cx="96" cy="96"/>
            </a:xfrm>
            <a:prstGeom prst="rect">
              <a:avLst/>
            </a:prstGeom>
            <a:solidFill>
              <a:srgbClr val="FF00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1" name="Rectangle 7">
              <a:extLst>
                <a:ext uri="{FF2B5EF4-FFF2-40B4-BE49-F238E27FC236}">
                  <a16:creationId xmlns:a16="http://schemas.microsoft.com/office/drawing/2014/main" id="{85CC5E9C-68EB-C6E4-C4E7-3E98123710C7}"/>
                </a:ext>
              </a:extLst>
            </p:cNvPr>
            <p:cNvSpPr>
              <a:spLocks noChangeArrowheads="1"/>
            </p:cNvSpPr>
            <p:nvPr/>
          </p:nvSpPr>
          <p:spPr bwMode="auto">
            <a:xfrm>
              <a:off x="5328" y="4080"/>
              <a:ext cx="96" cy="96"/>
            </a:xfrm>
            <a:prstGeom prst="rect">
              <a:avLst/>
            </a:prstGeom>
            <a:solidFill>
              <a:srgbClr val="FF80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2" name="Rectangle 8">
              <a:extLst>
                <a:ext uri="{FF2B5EF4-FFF2-40B4-BE49-F238E27FC236}">
                  <a16:creationId xmlns:a16="http://schemas.microsoft.com/office/drawing/2014/main" id="{579ED653-9E30-6D58-BEF6-4A3DBA01702A}"/>
                </a:ext>
              </a:extLst>
            </p:cNvPr>
            <p:cNvSpPr>
              <a:spLocks noChangeArrowheads="1"/>
            </p:cNvSpPr>
            <p:nvPr/>
          </p:nvSpPr>
          <p:spPr bwMode="auto">
            <a:xfrm>
              <a:off x="5136" y="4080"/>
              <a:ext cx="96" cy="96"/>
            </a:xfrm>
            <a:prstGeom prst="rect">
              <a:avLst/>
            </a:prstGeom>
            <a:solidFill>
              <a:srgbClr val="FF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3" name="Rectangle 9">
              <a:extLst>
                <a:ext uri="{FF2B5EF4-FFF2-40B4-BE49-F238E27FC236}">
                  <a16:creationId xmlns:a16="http://schemas.microsoft.com/office/drawing/2014/main" id="{A2C25942-5604-25B1-5283-08B8A3F7C3FF}"/>
                </a:ext>
              </a:extLst>
            </p:cNvPr>
            <p:cNvSpPr>
              <a:spLocks noChangeArrowheads="1"/>
            </p:cNvSpPr>
            <p:nvPr/>
          </p:nvSpPr>
          <p:spPr bwMode="auto">
            <a:xfrm>
              <a:off x="4944" y="4080"/>
              <a:ext cx="96" cy="96"/>
            </a:xfrm>
            <a:prstGeom prst="rect">
              <a:avLst/>
            </a:prstGeom>
            <a:solidFill>
              <a:srgbClr val="00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4" name="Rectangle 10">
              <a:extLst>
                <a:ext uri="{FF2B5EF4-FFF2-40B4-BE49-F238E27FC236}">
                  <a16:creationId xmlns:a16="http://schemas.microsoft.com/office/drawing/2014/main" id="{8C046E00-49CB-3769-9DCA-F978CB4AFA95}"/>
                </a:ext>
              </a:extLst>
            </p:cNvPr>
            <p:cNvSpPr>
              <a:spLocks noChangeArrowheads="1"/>
            </p:cNvSpPr>
            <p:nvPr/>
          </p:nvSpPr>
          <p:spPr bwMode="auto">
            <a:xfrm>
              <a:off x="4752" y="4080"/>
              <a:ext cx="96" cy="96"/>
            </a:xfrm>
            <a:prstGeom prst="rect">
              <a:avLst/>
            </a:prstGeom>
            <a:solidFill>
              <a:srgbClr val="00FF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5" name="Rectangle 11">
              <a:extLst>
                <a:ext uri="{FF2B5EF4-FFF2-40B4-BE49-F238E27FC236}">
                  <a16:creationId xmlns:a16="http://schemas.microsoft.com/office/drawing/2014/main" id="{AAB497F5-A87B-B83A-521D-231EF6631A02}"/>
                </a:ext>
              </a:extLst>
            </p:cNvPr>
            <p:cNvSpPr>
              <a:spLocks noChangeArrowheads="1"/>
            </p:cNvSpPr>
            <p:nvPr/>
          </p:nvSpPr>
          <p:spPr bwMode="auto">
            <a:xfrm>
              <a:off x="4560" y="4080"/>
              <a:ext cx="96" cy="96"/>
            </a:xfrm>
            <a:prstGeom prst="rect">
              <a:avLst/>
            </a:prstGeom>
            <a:solidFill>
              <a:srgbClr val="00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6" name="Rectangle 12">
              <a:extLst>
                <a:ext uri="{FF2B5EF4-FFF2-40B4-BE49-F238E27FC236}">
                  <a16:creationId xmlns:a16="http://schemas.microsoft.com/office/drawing/2014/main" id="{5B2A466E-2658-EC39-A3B2-2CF10A286FF1}"/>
                </a:ext>
              </a:extLst>
            </p:cNvPr>
            <p:cNvSpPr>
              <a:spLocks noChangeArrowheads="1"/>
            </p:cNvSpPr>
            <p:nvPr/>
          </p:nvSpPr>
          <p:spPr bwMode="auto">
            <a:xfrm>
              <a:off x="4368" y="4080"/>
              <a:ext cx="96" cy="96"/>
            </a:xfrm>
            <a:prstGeom prst="rect">
              <a:avLst/>
            </a:prstGeom>
            <a:solidFill>
              <a:srgbClr val="FF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7" name="Rectangle 13">
              <a:extLst>
                <a:ext uri="{FF2B5EF4-FFF2-40B4-BE49-F238E27FC236}">
                  <a16:creationId xmlns:a16="http://schemas.microsoft.com/office/drawing/2014/main" id="{2D84B84F-7675-29B5-79EF-EECF739A1644}"/>
                </a:ext>
              </a:extLst>
            </p:cNvPr>
            <p:cNvSpPr>
              <a:spLocks noChangeArrowheads="1"/>
            </p:cNvSpPr>
            <p:nvPr/>
          </p:nvSpPr>
          <p:spPr bwMode="auto">
            <a:xfrm>
              <a:off x="4176" y="4080"/>
              <a:ext cx="96" cy="96"/>
            </a:xfrm>
            <a:prstGeom prst="rect">
              <a:avLst/>
            </a:prstGeom>
            <a:solidFill>
              <a:srgbClr val="A000A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8" name="Rectangle 14">
              <a:extLst>
                <a:ext uri="{FF2B5EF4-FFF2-40B4-BE49-F238E27FC236}">
                  <a16:creationId xmlns:a16="http://schemas.microsoft.com/office/drawing/2014/main" id="{9C86F2EC-2542-DCC3-9D70-2A56D969A929}"/>
                </a:ext>
              </a:extLst>
            </p:cNvPr>
            <p:cNvSpPr>
              <a:spLocks noChangeArrowheads="1"/>
            </p:cNvSpPr>
            <p:nvPr/>
          </p:nvSpPr>
          <p:spPr bwMode="auto">
            <a:xfrm>
              <a:off x="5520" y="3888"/>
              <a:ext cx="96" cy="96"/>
            </a:xfrm>
            <a:prstGeom prst="rect">
              <a:avLst/>
            </a:prstGeom>
            <a:solidFill>
              <a:srgbClr val="FF80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9" name="Rectangle 15">
              <a:extLst>
                <a:ext uri="{FF2B5EF4-FFF2-40B4-BE49-F238E27FC236}">
                  <a16:creationId xmlns:a16="http://schemas.microsoft.com/office/drawing/2014/main" id="{6ED26104-632F-E361-06C1-8D1A98CC4705}"/>
                </a:ext>
              </a:extLst>
            </p:cNvPr>
            <p:cNvSpPr>
              <a:spLocks noChangeArrowheads="1"/>
            </p:cNvSpPr>
            <p:nvPr/>
          </p:nvSpPr>
          <p:spPr bwMode="auto">
            <a:xfrm>
              <a:off x="5520" y="3696"/>
              <a:ext cx="96" cy="96"/>
            </a:xfrm>
            <a:prstGeom prst="rect">
              <a:avLst/>
            </a:prstGeom>
            <a:solidFill>
              <a:srgbClr val="FF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0" name="Rectangle 16">
              <a:extLst>
                <a:ext uri="{FF2B5EF4-FFF2-40B4-BE49-F238E27FC236}">
                  <a16:creationId xmlns:a16="http://schemas.microsoft.com/office/drawing/2014/main" id="{AD8A9DA8-5A7D-9DD5-AC0B-2C70BDF4EE02}"/>
                </a:ext>
              </a:extLst>
            </p:cNvPr>
            <p:cNvSpPr>
              <a:spLocks noChangeArrowheads="1"/>
            </p:cNvSpPr>
            <p:nvPr/>
          </p:nvSpPr>
          <p:spPr bwMode="auto">
            <a:xfrm>
              <a:off x="5520" y="3504"/>
              <a:ext cx="96" cy="96"/>
            </a:xfrm>
            <a:prstGeom prst="rect">
              <a:avLst/>
            </a:prstGeom>
            <a:solidFill>
              <a:srgbClr val="00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1" name="Rectangle 17">
              <a:extLst>
                <a:ext uri="{FF2B5EF4-FFF2-40B4-BE49-F238E27FC236}">
                  <a16:creationId xmlns:a16="http://schemas.microsoft.com/office/drawing/2014/main" id="{006E4BC4-08C6-0716-3B89-FC4FF9BB5753}"/>
                </a:ext>
              </a:extLst>
            </p:cNvPr>
            <p:cNvSpPr>
              <a:spLocks noChangeArrowheads="1"/>
            </p:cNvSpPr>
            <p:nvPr/>
          </p:nvSpPr>
          <p:spPr bwMode="auto">
            <a:xfrm>
              <a:off x="5520" y="3312"/>
              <a:ext cx="96" cy="96"/>
            </a:xfrm>
            <a:prstGeom prst="rect">
              <a:avLst/>
            </a:prstGeom>
            <a:solidFill>
              <a:srgbClr val="00FF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2" name="Rectangle 18">
              <a:extLst>
                <a:ext uri="{FF2B5EF4-FFF2-40B4-BE49-F238E27FC236}">
                  <a16:creationId xmlns:a16="http://schemas.microsoft.com/office/drawing/2014/main" id="{649C2597-E024-A8A0-F99F-F03B5AD71EF3}"/>
                </a:ext>
              </a:extLst>
            </p:cNvPr>
            <p:cNvSpPr>
              <a:spLocks noChangeArrowheads="1"/>
            </p:cNvSpPr>
            <p:nvPr/>
          </p:nvSpPr>
          <p:spPr bwMode="auto">
            <a:xfrm>
              <a:off x="5520" y="3120"/>
              <a:ext cx="96" cy="96"/>
            </a:xfrm>
            <a:prstGeom prst="rect">
              <a:avLst/>
            </a:prstGeom>
            <a:solidFill>
              <a:srgbClr val="00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3" name="Rectangle 19">
              <a:extLst>
                <a:ext uri="{FF2B5EF4-FFF2-40B4-BE49-F238E27FC236}">
                  <a16:creationId xmlns:a16="http://schemas.microsoft.com/office/drawing/2014/main" id="{631D2F98-2126-115B-427B-1071EC1DBD96}"/>
                </a:ext>
              </a:extLst>
            </p:cNvPr>
            <p:cNvSpPr>
              <a:spLocks noChangeArrowheads="1"/>
            </p:cNvSpPr>
            <p:nvPr/>
          </p:nvSpPr>
          <p:spPr bwMode="auto">
            <a:xfrm>
              <a:off x="5520" y="2928"/>
              <a:ext cx="96" cy="96"/>
            </a:xfrm>
            <a:prstGeom prst="rect">
              <a:avLst/>
            </a:prstGeom>
            <a:solidFill>
              <a:srgbClr val="FF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4" name="Rectangle 20">
              <a:extLst>
                <a:ext uri="{FF2B5EF4-FFF2-40B4-BE49-F238E27FC236}">
                  <a16:creationId xmlns:a16="http://schemas.microsoft.com/office/drawing/2014/main" id="{A46046D9-3EA6-5402-324F-8D121554ADB0}"/>
                </a:ext>
              </a:extLst>
            </p:cNvPr>
            <p:cNvSpPr>
              <a:spLocks noChangeArrowheads="1"/>
            </p:cNvSpPr>
            <p:nvPr/>
          </p:nvSpPr>
          <p:spPr bwMode="auto">
            <a:xfrm>
              <a:off x="5520" y="2736"/>
              <a:ext cx="96" cy="96"/>
            </a:xfrm>
            <a:prstGeom prst="rect">
              <a:avLst/>
            </a:prstGeom>
            <a:solidFill>
              <a:srgbClr val="A000A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grpSp>
      <p:sp>
        <p:nvSpPr>
          <p:cNvPr id="1046" name="Rectangle 22">
            <a:extLst>
              <a:ext uri="{FF2B5EF4-FFF2-40B4-BE49-F238E27FC236}">
                <a16:creationId xmlns:a16="http://schemas.microsoft.com/office/drawing/2014/main" id="{DB1E3245-96F9-892B-19F3-529D1D08EEEE}"/>
              </a:ext>
            </a:extLst>
          </p:cNvPr>
          <p:cNvSpPr>
            <a:spLocks noGrp="1" noChangeArrowheads="1"/>
          </p:cNvSpPr>
          <p:nvPr>
            <p:ph type="title"/>
          </p:nvPr>
        </p:nvSpPr>
        <p:spPr bwMode="auto">
          <a:xfrm>
            <a:off x="2819400" y="133350"/>
            <a:ext cx="18637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b" anchorCtr="0" compatLnSpc="1">
            <a:prstTxWarp prst="textNoShape">
              <a:avLst/>
            </a:prstTxWarp>
            <a:spAutoFit/>
          </a:bodyPr>
          <a:lstStyle/>
          <a:p>
            <a:pPr lvl="0"/>
            <a:r>
              <a:rPr lang="en-US" altLang="en-US"/>
              <a:t>Slide Title</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2800" b="1"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2pPr>
      <a:lvl3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3pPr>
      <a:lvl4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4pPr>
      <a:lvl5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5pPr>
      <a:lvl6pPr marL="4572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6pPr>
      <a:lvl7pPr marL="9144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7pPr>
      <a:lvl8pPr marL="13716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8pPr>
      <a:lvl9pPr marL="18288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9pPr>
    </p:titleStyle>
    <p:bodyStyle>
      <a:lvl1pPr marL="381000" indent="-381000" algn="l" rtl="0" eaLnBrk="0" fontAlgn="base" hangingPunct="0">
        <a:lnSpc>
          <a:spcPct val="90000"/>
        </a:lnSpc>
        <a:spcBef>
          <a:spcPct val="55000"/>
        </a:spcBef>
        <a:spcAft>
          <a:spcPct val="0"/>
        </a:spcAft>
        <a:buClr>
          <a:schemeClr val="accent2"/>
        </a:buClr>
        <a:buSzPct val="75000"/>
        <a:buFont typeface="Wingdings" panose="05000000000000000000" pitchFamily="2" charset="2"/>
        <a:buChar char="u"/>
        <a:defRPr sz="2400" b="1" kern="1200">
          <a:solidFill>
            <a:schemeClr val="tx1"/>
          </a:solidFill>
          <a:effectLst>
            <a:outerShdw blurRad="38100" dist="38100" dir="2700000" algn="tl">
              <a:srgbClr val="000000"/>
            </a:outerShdw>
          </a:effectLst>
          <a:latin typeface="+mn-lt"/>
          <a:ea typeface="+mn-ea"/>
          <a:cs typeface="+mn-cs"/>
        </a:defRPr>
      </a:lvl1pPr>
      <a:lvl2pPr marL="952500" indent="-381000" algn="l" rtl="0" eaLnBrk="0" fontAlgn="base" hangingPunct="0">
        <a:lnSpc>
          <a:spcPct val="90000"/>
        </a:lnSpc>
        <a:spcBef>
          <a:spcPct val="30000"/>
        </a:spcBef>
        <a:spcAft>
          <a:spcPct val="0"/>
        </a:spcAft>
        <a:buClr>
          <a:schemeClr val="hlink"/>
        </a:buClr>
        <a:buSzPct val="65000"/>
        <a:buFont typeface="Monotype Sorts" charset="2"/>
        <a:buChar char="l"/>
        <a:defRPr sz="2400" b="1" kern="1200">
          <a:solidFill>
            <a:schemeClr val="tx1"/>
          </a:solidFill>
          <a:latin typeface="Times New Roman" panose="02020603050405020304" pitchFamily="18" charset="0"/>
          <a:ea typeface="+mn-ea"/>
          <a:cs typeface="+mn-cs"/>
        </a:defRPr>
      </a:lvl2pPr>
      <a:lvl3pPr marL="1524000" indent="-285750" algn="l" rtl="0" eaLnBrk="0" fontAlgn="base" hangingPunct="0">
        <a:lnSpc>
          <a:spcPct val="90000"/>
        </a:lnSpc>
        <a:spcBef>
          <a:spcPct val="30000"/>
        </a:spcBef>
        <a:spcAft>
          <a:spcPct val="0"/>
        </a:spcAft>
        <a:buClr>
          <a:schemeClr val="tx2"/>
        </a:buClr>
        <a:buSzPct val="80000"/>
        <a:buFont typeface="Wingdings" panose="05000000000000000000" pitchFamily="2" charset="2"/>
        <a:buChar char="®"/>
        <a:defRPr sz="2000" b="1" kern="1200">
          <a:solidFill>
            <a:schemeClr val="tx1"/>
          </a:solidFill>
          <a:latin typeface="Times New Roman" panose="02020603050405020304" pitchFamily="18" charset="0"/>
          <a:ea typeface="+mn-ea"/>
          <a:cs typeface="+mn-cs"/>
        </a:defRPr>
      </a:lvl3pPr>
      <a:lvl4pPr marL="2095500" indent="-285750" algn="l" rtl="0" eaLnBrk="0" fontAlgn="base" hangingPunct="0">
        <a:lnSpc>
          <a:spcPct val="90000"/>
        </a:lnSpc>
        <a:spcBef>
          <a:spcPct val="30000"/>
        </a:spcBef>
        <a:spcAft>
          <a:spcPct val="0"/>
        </a:spcAft>
        <a:buClr>
          <a:srgbClr val="8CF4EA"/>
        </a:buClr>
        <a:buSzPct val="100000"/>
        <a:buFont typeface="Wingdings" panose="05000000000000000000" pitchFamily="2" charset="2"/>
        <a:buChar char="¯"/>
        <a:defRPr b="1" kern="1200">
          <a:solidFill>
            <a:schemeClr val="tx1"/>
          </a:solidFill>
          <a:latin typeface="Times New Roman" panose="02020603050405020304" pitchFamily="18" charset="0"/>
          <a:ea typeface="+mn-ea"/>
          <a:cs typeface="+mn-cs"/>
        </a:defRPr>
      </a:lvl4pPr>
      <a:lvl5pPr marL="2438400" indent="-228600" algn="l" rtl="0" eaLnBrk="0" fontAlgn="base" hangingPunct="0">
        <a:spcBef>
          <a:spcPct val="20000"/>
        </a:spcBef>
        <a:spcAft>
          <a:spcPct val="0"/>
        </a:spcAft>
        <a:buChar char="•"/>
        <a:defRPr sz="2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9AD9A64-55B0-BD6B-B212-70DA8483AFCF}"/>
              </a:ext>
            </a:extLst>
          </p:cNvPr>
          <p:cNvSpPr>
            <a:spLocks noChangeArrowheads="1"/>
          </p:cNvSpPr>
          <p:nvPr/>
        </p:nvSpPr>
        <p:spPr bwMode="auto">
          <a:xfrm>
            <a:off x="0" y="0"/>
            <a:ext cx="9131300" cy="6845300"/>
          </a:xfrm>
          <a:prstGeom prst="rect">
            <a:avLst/>
          </a:prstGeom>
          <a:gradFill rotWithShape="0">
            <a:gsLst>
              <a:gs pos="0">
                <a:srgbClr val="063DE8"/>
              </a:gs>
              <a:gs pos="100000">
                <a:srgbClr val="063DE8">
                  <a:gamma/>
                  <a:shade val="0"/>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a:extLst>
              <a:ext uri="{FF2B5EF4-FFF2-40B4-BE49-F238E27FC236}">
                <a16:creationId xmlns:a16="http://schemas.microsoft.com/office/drawing/2014/main" id="{8833D172-6A50-F51A-48B4-60DF3BF784B7}"/>
              </a:ext>
            </a:extLst>
          </p:cNvPr>
          <p:cNvSpPr>
            <a:spLocks noGrp="1" noChangeArrowheads="1"/>
          </p:cNvSpPr>
          <p:nvPr>
            <p:ph type="title"/>
          </p:nvPr>
        </p:nvSpPr>
        <p:spPr>
          <a:xfrm>
            <a:off x="2963863" y="2720975"/>
            <a:ext cx="3535362" cy="1079500"/>
          </a:xfrm>
          <a:noFill/>
          <a:ln/>
        </p:spPr>
        <p:txBody>
          <a:bodyPr/>
          <a:lstStyle/>
          <a:p>
            <a:pPr algn="ctr"/>
            <a:r>
              <a:rPr lang="en-US" altLang="en-US" sz="3600"/>
              <a:t>Introduction to </a:t>
            </a:r>
            <a:br>
              <a:rPr lang="en-US" altLang="en-US" sz="3600"/>
            </a:br>
            <a:r>
              <a:rPr lang="en-US" altLang="en-US" sz="3600"/>
              <a:t>COBOL </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C3B0F368-44E2-EA13-1144-3BB2FD4E81FE}"/>
              </a:ext>
            </a:extLst>
          </p:cNvPr>
          <p:cNvSpPr>
            <a:spLocks noGrp="1" noChangeArrowheads="1"/>
          </p:cNvSpPr>
          <p:nvPr>
            <p:ph type="title"/>
          </p:nvPr>
        </p:nvSpPr>
        <p:spPr>
          <a:xfrm>
            <a:off x="1246188" y="93663"/>
            <a:ext cx="6783387" cy="476250"/>
          </a:xfrm>
          <a:noFill/>
          <a:ln/>
        </p:spPr>
        <p:txBody>
          <a:bodyPr/>
          <a:lstStyle/>
          <a:p>
            <a:r>
              <a:rPr lang="en-US" altLang="en-US"/>
              <a:t>The IDENTIFICATION DIVISION Syntax.</a:t>
            </a:r>
          </a:p>
        </p:txBody>
      </p:sp>
      <p:sp>
        <p:nvSpPr>
          <p:cNvPr id="22531" name="Rectangle 3">
            <a:extLst>
              <a:ext uri="{FF2B5EF4-FFF2-40B4-BE49-F238E27FC236}">
                <a16:creationId xmlns:a16="http://schemas.microsoft.com/office/drawing/2014/main" id="{B04B5604-DD23-3360-FEED-261960233BFC}"/>
              </a:ext>
            </a:extLst>
          </p:cNvPr>
          <p:cNvSpPr>
            <a:spLocks noGrp="1" noChangeArrowheads="1"/>
          </p:cNvSpPr>
          <p:nvPr>
            <p:ph type="body" idx="1"/>
          </p:nvPr>
        </p:nvSpPr>
        <p:spPr>
          <a:xfrm>
            <a:off x="214313" y="715963"/>
            <a:ext cx="8218487" cy="4995862"/>
          </a:xfrm>
          <a:noFill/>
          <a:ln/>
        </p:spPr>
        <p:txBody>
          <a:bodyPr/>
          <a:lstStyle/>
          <a:p>
            <a:pPr>
              <a:spcBef>
                <a:spcPct val="25000"/>
              </a:spcBef>
              <a:tabLst>
                <a:tab pos="2768600" algn="l"/>
              </a:tabLst>
            </a:pPr>
            <a:r>
              <a:rPr lang="en-US" altLang="en-US"/>
              <a:t>The IDENTIFICATION DIVISION has the following structure	</a:t>
            </a:r>
            <a:br>
              <a:rPr lang="en-US" altLang="en-US"/>
            </a:br>
            <a:r>
              <a:rPr lang="en-US" altLang="en-US" sz="2000" u="sng">
                <a:latin typeface="Courier New" panose="02070309020205020404" pitchFamily="49" charset="0"/>
              </a:rPr>
              <a:t>IDENTIFICATION</a:t>
            </a:r>
            <a:r>
              <a:rPr lang="en-US" altLang="en-US" sz="2000">
                <a:latin typeface="Courier New" panose="02070309020205020404" pitchFamily="49" charset="0"/>
              </a:rPr>
              <a:t> </a:t>
            </a:r>
            <a:r>
              <a:rPr lang="en-US" altLang="en-US" sz="2000" u="sng">
                <a:latin typeface="Courier New" panose="02070309020205020404" pitchFamily="49" charset="0"/>
              </a:rPr>
              <a:t>DIVISION</a:t>
            </a:r>
            <a:r>
              <a:rPr lang="en-US" altLang="en-US" sz="2000">
                <a:latin typeface="Courier New" panose="02070309020205020404" pitchFamily="49" charset="0"/>
              </a:rPr>
              <a:t>.</a:t>
            </a:r>
            <a:br>
              <a:rPr lang="en-US" altLang="en-US" sz="2000">
                <a:latin typeface="Courier New" panose="02070309020205020404" pitchFamily="49" charset="0"/>
              </a:rPr>
            </a:br>
            <a:r>
              <a:rPr lang="en-US" altLang="en-US" sz="2000" u="sng">
                <a:latin typeface="Courier New" panose="02070309020205020404" pitchFamily="49" charset="0"/>
              </a:rPr>
              <a:t>PROGRAM-ID</a:t>
            </a:r>
            <a:r>
              <a:rPr lang="en-US" altLang="en-US" sz="2000">
                <a:latin typeface="Courier New" panose="02070309020205020404" pitchFamily="49" charset="0"/>
              </a:rPr>
              <a:t>. NameOfProgram.</a:t>
            </a:r>
            <a:br>
              <a:rPr lang="en-US" altLang="en-US" sz="2000">
                <a:latin typeface="Courier New" panose="02070309020205020404" pitchFamily="49" charset="0"/>
              </a:rPr>
            </a:br>
            <a:r>
              <a:rPr lang="en-US" altLang="en-US" sz="2000">
                <a:latin typeface="Courier New" panose="02070309020205020404" pitchFamily="49" charset="0"/>
              </a:rPr>
              <a:t>[</a:t>
            </a:r>
            <a:r>
              <a:rPr lang="en-US" altLang="en-US" sz="2000" u="sng">
                <a:latin typeface="Courier New" panose="02070309020205020404" pitchFamily="49" charset="0"/>
              </a:rPr>
              <a:t>AUTHOR</a:t>
            </a:r>
            <a:r>
              <a:rPr lang="en-US" altLang="en-US" sz="2000">
                <a:latin typeface="Courier New" panose="02070309020205020404" pitchFamily="49" charset="0"/>
              </a:rPr>
              <a:t>. YourName.]</a:t>
            </a:r>
            <a:br>
              <a:rPr lang="en-US" altLang="en-US" sz="2000">
                <a:latin typeface="Courier New" panose="02070309020205020404" pitchFamily="49" charset="0"/>
              </a:rPr>
            </a:br>
            <a:br>
              <a:rPr lang="en-US" altLang="en-US" sz="2000">
                <a:latin typeface="Courier New" panose="02070309020205020404" pitchFamily="49" charset="0"/>
              </a:rPr>
            </a:br>
            <a:br>
              <a:rPr lang="en-US" altLang="en-US" sz="2000">
                <a:latin typeface="Courier New" panose="02070309020205020404" pitchFamily="49" charset="0"/>
              </a:rPr>
            </a:br>
            <a:br>
              <a:rPr lang="en-US" altLang="en-US" sz="2000">
                <a:latin typeface="Courier New" panose="02070309020205020404" pitchFamily="49" charset="0"/>
              </a:rPr>
            </a:br>
            <a:br>
              <a:rPr lang="en-US" altLang="en-US" sz="2000">
                <a:latin typeface="Courier New" panose="02070309020205020404" pitchFamily="49" charset="0"/>
              </a:rPr>
            </a:br>
            <a:br>
              <a:rPr lang="en-US" altLang="en-US" sz="2000">
                <a:latin typeface="Courier New" panose="02070309020205020404" pitchFamily="49" charset="0"/>
              </a:rPr>
            </a:br>
            <a:endParaRPr lang="en-US" altLang="en-US" sz="2000">
              <a:latin typeface="Courier New" panose="02070309020205020404" pitchFamily="49" charset="0"/>
            </a:endParaRPr>
          </a:p>
          <a:p>
            <a:pPr>
              <a:spcBef>
                <a:spcPct val="25000"/>
              </a:spcBef>
              <a:tabLst>
                <a:tab pos="2768600" algn="l"/>
              </a:tabLst>
            </a:pPr>
            <a:r>
              <a:rPr lang="en-US" altLang="en-US"/>
              <a:t>The keywords </a:t>
            </a:r>
            <a:r>
              <a:rPr lang="en-US" altLang="en-US">
                <a:solidFill>
                  <a:schemeClr val="hlink"/>
                </a:solidFill>
              </a:rPr>
              <a:t>IDENTIFICATION DIVISION</a:t>
            </a:r>
            <a:r>
              <a:rPr lang="en-US" altLang="en-US"/>
              <a:t> represent the division header and signal the commencement of the program text.</a:t>
            </a:r>
          </a:p>
          <a:p>
            <a:pPr>
              <a:spcBef>
                <a:spcPct val="25000"/>
              </a:spcBef>
              <a:tabLst>
                <a:tab pos="2768600" algn="l"/>
              </a:tabLst>
            </a:pPr>
            <a:r>
              <a:rPr lang="en-US" altLang="en-US"/>
              <a:t>The paragraph name </a:t>
            </a:r>
            <a:r>
              <a:rPr lang="en-US" altLang="en-US">
                <a:solidFill>
                  <a:schemeClr val="hlink"/>
                </a:solidFill>
              </a:rPr>
              <a:t>PROGRAM-ID</a:t>
            </a:r>
            <a:r>
              <a:rPr lang="en-US" altLang="en-US"/>
              <a:t> is a keyword. It must be specified immediately after the division header.</a:t>
            </a:r>
          </a:p>
          <a:p>
            <a:pPr>
              <a:spcBef>
                <a:spcPct val="25000"/>
              </a:spcBef>
              <a:tabLst>
                <a:tab pos="2768600" algn="l"/>
              </a:tabLst>
            </a:pPr>
            <a:r>
              <a:rPr lang="en-US" altLang="en-US"/>
              <a:t>The program name can be up to 30 characters long.</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500"/>
                                        <p:tgtEl>
                                          <p:spTgt spid="22531">
                                            <p:txEl>
                                              <p:pRg st="0" end="0"/>
                                            </p:txEl>
                                          </p:spTgt>
                                        </p:tgtEl>
                                      </p:cBhvr>
                                    </p:animEffect>
                                  </p:childTnLst>
                                  <p:subTnLst>
                                    <p:animClr clrSpc="rgb" dir="cw">
                                      <p:cBhvr override="childStyle">
                                        <p:cTn dur="1" fill="hold" display="0" masterRel="nextClick" afterEffect="1"/>
                                        <p:tgtEl>
                                          <p:spTgt spid="22531">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wipe(left)">
                                      <p:cBhvr>
                                        <p:cTn id="12" dur="500"/>
                                        <p:tgtEl>
                                          <p:spTgt spid="22531">
                                            <p:txEl>
                                              <p:pRg st="1" end="1"/>
                                            </p:txEl>
                                          </p:spTgt>
                                        </p:tgtEl>
                                      </p:cBhvr>
                                    </p:animEffect>
                                  </p:childTnLst>
                                  <p:subTnLst>
                                    <p:animClr clrSpc="rgb" dir="cw">
                                      <p:cBhvr override="childStyle">
                                        <p:cTn dur="1" fill="hold" display="0" masterRel="nextClick" afterEffect="1"/>
                                        <p:tgtEl>
                                          <p:spTgt spid="22531">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wipe(left)">
                                      <p:cBhvr>
                                        <p:cTn id="17" dur="500"/>
                                        <p:tgtEl>
                                          <p:spTgt spid="22531">
                                            <p:txEl>
                                              <p:pRg st="2" end="2"/>
                                            </p:txEl>
                                          </p:spTgt>
                                        </p:tgtEl>
                                      </p:cBhvr>
                                    </p:animEffect>
                                  </p:childTnLst>
                                  <p:subTnLst>
                                    <p:animClr clrSpc="rgb" dir="cw">
                                      <p:cBhvr override="childStyle">
                                        <p:cTn dur="1" fill="hold" display="0" masterRel="nextClick" afterEffect="1"/>
                                        <p:tgtEl>
                                          <p:spTgt spid="22531">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wipe(left)">
                                      <p:cBhvr>
                                        <p:cTn id="22" dur="500"/>
                                        <p:tgtEl>
                                          <p:spTgt spid="22531">
                                            <p:txEl>
                                              <p:pRg st="3" end="3"/>
                                            </p:txEl>
                                          </p:spTgt>
                                        </p:tgtEl>
                                      </p:cBhvr>
                                    </p:animEffect>
                                  </p:childTnLst>
                                  <p:subTnLst>
                                    <p:animClr clrSpc="rgb" dir="cw">
                                      <p:cBhvr override="childStyle">
                                        <p:cTn dur="1" fill="hold" display="0" masterRel="nextClick" afterEffect="1"/>
                                        <p:tgtEl>
                                          <p:spTgt spid="22531">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EEEE479-DEAC-CA9E-A08E-15557A4DBD4B}"/>
              </a:ext>
            </a:extLst>
          </p:cNvPr>
          <p:cNvSpPr>
            <a:spLocks noGrp="1" noChangeArrowheads="1"/>
          </p:cNvSpPr>
          <p:nvPr>
            <p:ph type="title"/>
          </p:nvPr>
        </p:nvSpPr>
        <p:spPr>
          <a:xfrm>
            <a:off x="1246188" y="93663"/>
            <a:ext cx="6783387" cy="476250"/>
          </a:xfrm>
          <a:noFill/>
          <a:ln/>
        </p:spPr>
        <p:txBody>
          <a:bodyPr/>
          <a:lstStyle/>
          <a:p>
            <a:r>
              <a:rPr lang="en-US" altLang="en-US"/>
              <a:t>The IDENTIFICATION DIVISION Syntax.</a:t>
            </a:r>
          </a:p>
        </p:txBody>
      </p:sp>
      <p:sp>
        <p:nvSpPr>
          <p:cNvPr id="24579" name="Rectangle 3">
            <a:extLst>
              <a:ext uri="{FF2B5EF4-FFF2-40B4-BE49-F238E27FC236}">
                <a16:creationId xmlns:a16="http://schemas.microsoft.com/office/drawing/2014/main" id="{6E056EFA-20BB-8FBB-6BD3-50E2A267789A}"/>
              </a:ext>
            </a:extLst>
          </p:cNvPr>
          <p:cNvSpPr>
            <a:spLocks noGrp="1" noChangeArrowheads="1"/>
          </p:cNvSpPr>
          <p:nvPr>
            <p:ph type="body" idx="1"/>
          </p:nvPr>
        </p:nvSpPr>
        <p:spPr>
          <a:xfrm>
            <a:off x="214313" y="715963"/>
            <a:ext cx="8218487" cy="4995862"/>
          </a:xfrm>
          <a:noFill/>
          <a:ln/>
        </p:spPr>
        <p:txBody>
          <a:bodyPr/>
          <a:lstStyle/>
          <a:p>
            <a:pPr>
              <a:spcBef>
                <a:spcPct val="25000"/>
              </a:spcBef>
              <a:tabLst>
                <a:tab pos="2768600" algn="l"/>
              </a:tabLst>
            </a:pPr>
            <a:r>
              <a:rPr lang="en-US" altLang="en-US">
                <a:solidFill>
                  <a:schemeClr val="accent1"/>
                </a:solidFill>
              </a:rPr>
              <a:t>The IDENTIFICATION DIVISION has the following structure	</a:t>
            </a:r>
            <a:br>
              <a:rPr lang="en-US" altLang="en-US">
                <a:solidFill>
                  <a:schemeClr val="accent1"/>
                </a:solidFill>
              </a:rPr>
            </a:br>
            <a:r>
              <a:rPr lang="en-US" altLang="en-US" sz="2000" u="sng">
                <a:solidFill>
                  <a:schemeClr val="accent1"/>
                </a:solidFill>
                <a:latin typeface="Courier New" panose="02070309020205020404" pitchFamily="49" charset="0"/>
              </a:rPr>
              <a:t>IDENTIFICATION</a:t>
            </a:r>
            <a:r>
              <a:rPr lang="en-US" altLang="en-US" sz="2000">
                <a:solidFill>
                  <a:schemeClr val="accent1"/>
                </a:solidFill>
                <a:latin typeface="Courier New" panose="02070309020205020404" pitchFamily="49" charset="0"/>
              </a:rPr>
              <a:t> </a:t>
            </a:r>
            <a:r>
              <a:rPr lang="en-US" altLang="en-US" sz="2000" u="sng">
                <a:solidFill>
                  <a:schemeClr val="accent1"/>
                </a:solidFill>
                <a:latin typeface="Courier New" panose="02070309020205020404" pitchFamily="49" charset="0"/>
              </a:rPr>
              <a:t>DIVISION</a:t>
            </a:r>
            <a:r>
              <a:rPr lang="en-US" altLang="en-US" sz="2000">
                <a:solidFill>
                  <a:schemeClr val="accent1"/>
                </a:solidFill>
                <a:latin typeface="Courier New" panose="02070309020205020404" pitchFamily="49" charset="0"/>
              </a:rPr>
              <a:t>.</a:t>
            </a:r>
            <a:br>
              <a:rPr lang="en-US" altLang="en-US" sz="2000">
                <a:solidFill>
                  <a:schemeClr val="accent1"/>
                </a:solidFill>
                <a:latin typeface="Courier New" panose="02070309020205020404" pitchFamily="49" charset="0"/>
              </a:rPr>
            </a:br>
            <a:r>
              <a:rPr lang="en-US" altLang="en-US" sz="2000" u="sng">
                <a:solidFill>
                  <a:schemeClr val="accent1"/>
                </a:solidFill>
                <a:latin typeface="Courier New" panose="02070309020205020404" pitchFamily="49" charset="0"/>
              </a:rPr>
              <a:t>PROGRAM-ID</a:t>
            </a:r>
            <a:r>
              <a:rPr lang="en-US" altLang="en-US" sz="2000">
                <a:solidFill>
                  <a:schemeClr val="accent1"/>
                </a:solidFill>
                <a:latin typeface="Courier New" panose="02070309020205020404" pitchFamily="49" charset="0"/>
              </a:rPr>
              <a:t>. NameOfProgram.</a:t>
            </a:r>
            <a:br>
              <a:rPr lang="en-US" altLang="en-US" sz="2000">
                <a:solidFill>
                  <a:schemeClr val="accent1"/>
                </a:solidFill>
                <a:latin typeface="Courier New" panose="02070309020205020404" pitchFamily="49" charset="0"/>
              </a:rPr>
            </a:br>
            <a:r>
              <a:rPr lang="en-US" altLang="en-US" sz="2000">
                <a:solidFill>
                  <a:schemeClr val="accent1"/>
                </a:solidFill>
                <a:latin typeface="Courier New" panose="02070309020205020404" pitchFamily="49" charset="0"/>
              </a:rPr>
              <a:t>[</a:t>
            </a:r>
            <a:r>
              <a:rPr lang="en-US" altLang="en-US" sz="2000" u="sng">
                <a:solidFill>
                  <a:schemeClr val="accent1"/>
                </a:solidFill>
                <a:latin typeface="Courier New" panose="02070309020205020404" pitchFamily="49" charset="0"/>
              </a:rPr>
              <a:t>AUTHOR</a:t>
            </a:r>
            <a:r>
              <a:rPr lang="en-US" altLang="en-US" sz="2000">
                <a:solidFill>
                  <a:schemeClr val="accent1"/>
                </a:solidFill>
                <a:latin typeface="Courier New" panose="02070309020205020404" pitchFamily="49" charset="0"/>
              </a:rPr>
              <a:t>. YourName.]</a:t>
            </a:r>
            <a:br>
              <a:rPr lang="en-US" altLang="en-US" sz="2000">
                <a:solidFill>
                  <a:schemeClr val="accent1"/>
                </a:solidFill>
                <a:latin typeface="Courier New" panose="02070309020205020404" pitchFamily="49" charset="0"/>
              </a:rPr>
            </a:br>
            <a:br>
              <a:rPr lang="en-US" altLang="en-US" sz="2000">
                <a:solidFill>
                  <a:schemeClr val="accent1"/>
                </a:solidFill>
                <a:latin typeface="Courier New" panose="02070309020205020404" pitchFamily="49" charset="0"/>
              </a:rPr>
            </a:br>
            <a:br>
              <a:rPr lang="en-US" altLang="en-US" sz="2000">
                <a:solidFill>
                  <a:schemeClr val="accent1"/>
                </a:solidFill>
                <a:latin typeface="Courier New" panose="02070309020205020404" pitchFamily="49" charset="0"/>
              </a:rPr>
            </a:br>
            <a:br>
              <a:rPr lang="en-US" altLang="en-US" sz="2000">
                <a:solidFill>
                  <a:schemeClr val="accent1"/>
                </a:solidFill>
                <a:latin typeface="Courier New" panose="02070309020205020404" pitchFamily="49" charset="0"/>
              </a:rPr>
            </a:br>
            <a:br>
              <a:rPr lang="en-US" altLang="en-US" sz="2000">
                <a:solidFill>
                  <a:schemeClr val="accent1"/>
                </a:solidFill>
                <a:latin typeface="Courier New" panose="02070309020205020404" pitchFamily="49" charset="0"/>
              </a:rPr>
            </a:br>
            <a:br>
              <a:rPr lang="en-US" altLang="en-US" sz="2000">
                <a:solidFill>
                  <a:schemeClr val="accent1"/>
                </a:solidFill>
                <a:latin typeface="Courier New" panose="02070309020205020404" pitchFamily="49" charset="0"/>
              </a:rPr>
            </a:br>
            <a:endParaRPr lang="en-US" altLang="en-US" sz="2000">
              <a:solidFill>
                <a:schemeClr val="accent1"/>
              </a:solidFill>
              <a:latin typeface="Courier New" panose="02070309020205020404" pitchFamily="49" charset="0"/>
            </a:endParaRPr>
          </a:p>
          <a:p>
            <a:pPr>
              <a:spcBef>
                <a:spcPct val="25000"/>
              </a:spcBef>
              <a:tabLst>
                <a:tab pos="2768600" algn="l"/>
              </a:tabLst>
            </a:pPr>
            <a:r>
              <a:rPr lang="en-US" altLang="en-US">
                <a:solidFill>
                  <a:schemeClr val="accent1"/>
                </a:solidFill>
              </a:rPr>
              <a:t>The keywords IDENTIFICATION DIVISION represent the division header and signal the commencement of the program text.</a:t>
            </a:r>
          </a:p>
          <a:p>
            <a:pPr>
              <a:spcBef>
                <a:spcPct val="25000"/>
              </a:spcBef>
              <a:tabLst>
                <a:tab pos="2768600" algn="l"/>
              </a:tabLst>
            </a:pPr>
            <a:r>
              <a:rPr lang="en-US" altLang="en-US">
                <a:solidFill>
                  <a:schemeClr val="accent1"/>
                </a:solidFill>
              </a:rPr>
              <a:t>The paragraph name PROGRAM-ID is a keyword. It must be specified immediately after the division header.</a:t>
            </a:r>
          </a:p>
          <a:p>
            <a:pPr>
              <a:spcBef>
                <a:spcPct val="25000"/>
              </a:spcBef>
              <a:tabLst>
                <a:tab pos="2768600" algn="l"/>
              </a:tabLst>
            </a:pPr>
            <a:r>
              <a:rPr lang="en-US" altLang="en-US">
                <a:solidFill>
                  <a:schemeClr val="accent1"/>
                </a:solidFill>
              </a:rPr>
              <a:t>The program name can be up to 30 characters long.</a:t>
            </a:r>
          </a:p>
        </p:txBody>
      </p:sp>
      <p:sp>
        <p:nvSpPr>
          <p:cNvPr id="24580" name="Rectangle 4">
            <a:extLst>
              <a:ext uri="{FF2B5EF4-FFF2-40B4-BE49-F238E27FC236}">
                <a16:creationId xmlns:a16="http://schemas.microsoft.com/office/drawing/2014/main" id="{B95B9681-25BA-375F-BE1A-251DA019D5C8}"/>
              </a:ext>
            </a:extLst>
          </p:cNvPr>
          <p:cNvSpPr>
            <a:spLocks noChangeArrowheads="1"/>
          </p:cNvSpPr>
          <p:nvPr/>
        </p:nvSpPr>
        <p:spPr bwMode="auto">
          <a:xfrm>
            <a:off x="3862388" y="2305050"/>
            <a:ext cx="4881562" cy="1323975"/>
          </a:xfrm>
          <a:prstGeom prst="rect">
            <a:avLst/>
          </a:prstGeom>
          <a:solidFill>
            <a:schemeClr val="accent1"/>
          </a:solidFill>
          <a:ln w="12700">
            <a:solidFill>
              <a:srgbClr val="000000"/>
            </a:solidFill>
            <a:miter lim="800000"/>
            <a:headEnd/>
            <a:tailEnd/>
          </a:ln>
          <a:effectLst>
            <a:outerShdw dist="143684" dir="2700000" algn="ctr" rotWithShape="0">
              <a:schemeClr val="bg2">
                <a:alpha val="50000"/>
              </a:schemeClr>
            </a:outerShdw>
          </a:effectLst>
        </p:spPr>
        <p:txBody>
          <a:bodyPr lIns="76200" tIns="46038" rIns="76200" bIns="46038">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r>
              <a:rPr lang="en-US" altLang="en-US" sz="2000">
                <a:solidFill>
                  <a:srgbClr val="000000"/>
                </a:solidFill>
                <a:effectLst/>
                <a:latin typeface="Courier New" panose="02070309020205020404" pitchFamily="49" charset="0"/>
              </a:rPr>
              <a:t>      $ SET SOURCEFORMAT"FREE"</a:t>
            </a:r>
          </a:p>
          <a:p>
            <a:r>
              <a:rPr lang="en-US" altLang="en-US" sz="2000">
                <a:solidFill>
                  <a:srgbClr val="000000"/>
                </a:solidFill>
                <a:effectLst/>
                <a:latin typeface="Courier New" panose="02070309020205020404" pitchFamily="49" charset="0"/>
              </a:rPr>
              <a:t>IDENTIFICATION DIVISION.</a:t>
            </a:r>
          </a:p>
          <a:p>
            <a:r>
              <a:rPr lang="en-US" altLang="en-US" sz="2000">
                <a:solidFill>
                  <a:srgbClr val="000000"/>
                </a:solidFill>
                <a:effectLst/>
                <a:latin typeface="Courier New" panose="02070309020205020404" pitchFamily="49" charset="0"/>
              </a:rPr>
              <a:t>PROGRAM-ID. </a:t>
            </a:r>
            <a:r>
              <a:rPr lang="en-US" altLang="en-US" sz="2000" b="0">
                <a:solidFill>
                  <a:srgbClr val="000000"/>
                </a:solidFill>
                <a:effectLst/>
                <a:latin typeface="Courier New" panose="02070309020205020404" pitchFamily="49" charset="0"/>
              </a:rPr>
              <a:t>SequenceProgram.</a:t>
            </a:r>
            <a:endParaRPr lang="en-US" altLang="en-US" sz="2000">
              <a:solidFill>
                <a:srgbClr val="000000"/>
              </a:solidFill>
              <a:effectLst/>
              <a:latin typeface="Courier New" panose="02070309020205020404" pitchFamily="49" charset="0"/>
            </a:endParaRPr>
          </a:p>
          <a:p>
            <a:r>
              <a:rPr lang="en-US" altLang="en-US" sz="2000">
                <a:solidFill>
                  <a:srgbClr val="000000"/>
                </a:solidFill>
                <a:effectLst/>
                <a:latin typeface="Courier New" panose="02070309020205020404" pitchFamily="49" charset="0"/>
              </a:rPr>
              <a:t>AUTHOR. </a:t>
            </a:r>
            <a:r>
              <a:rPr lang="en-US" altLang="en-US" sz="2000" b="0">
                <a:solidFill>
                  <a:srgbClr val="000000"/>
                </a:solidFill>
                <a:effectLst/>
                <a:latin typeface="Courier New" panose="02070309020205020404" pitchFamily="49" charset="0"/>
              </a:rPr>
              <a:t>Michael Coughlan.</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196A120-6C18-CF12-57A1-7F30DB2C6A08}"/>
              </a:ext>
            </a:extLst>
          </p:cNvPr>
          <p:cNvSpPr>
            <a:spLocks noGrp="1" noChangeArrowheads="1"/>
          </p:cNvSpPr>
          <p:nvPr>
            <p:ph type="title"/>
          </p:nvPr>
        </p:nvSpPr>
        <p:spPr>
          <a:xfrm>
            <a:off x="2546350" y="107950"/>
            <a:ext cx="3660775" cy="476250"/>
          </a:xfrm>
          <a:noFill/>
          <a:ln/>
        </p:spPr>
        <p:txBody>
          <a:bodyPr/>
          <a:lstStyle/>
          <a:p>
            <a:r>
              <a:rPr lang="en-US" altLang="en-US"/>
              <a:t>The DATA DIVISION.</a:t>
            </a:r>
          </a:p>
        </p:txBody>
      </p:sp>
      <p:sp>
        <p:nvSpPr>
          <p:cNvPr id="26627" name="Rectangle 3">
            <a:extLst>
              <a:ext uri="{FF2B5EF4-FFF2-40B4-BE49-F238E27FC236}">
                <a16:creationId xmlns:a16="http://schemas.microsoft.com/office/drawing/2014/main" id="{72A346AC-5F3E-5F9C-E7F5-74EC44ECB252}"/>
              </a:ext>
            </a:extLst>
          </p:cNvPr>
          <p:cNvSpPr>
            <a:spLocks noGrp="1" noChangeArrowheads="1"/>
          </p:cNvSpPr>
          <p:nvPr>
            <p:ph type="body" idx="1"/>
          </p:nvPr>
        </p:nvSpPr>
        <p:spPr>
          <a:xfrm>
            <a:off x="454025" y="919163"/>
            <a:ext cx="7712075" cy="4995862"/>
          </a:xfrm>
          <a:noFill/>
          <a:ln/>
        </p:spPr>
        <p:txBody>
          <a:bodyPr/>
          <a:lstStyle/>
          <a:p>
            <a:pPr>
              <a:spcBef>
                <a:spcPct val="70000"/>
              </a:spcBef>
            </a:pPr>
            <a:r>
              <a:rPr lang="en-US" altLang="en-US"/>
              <a:t>The </a:t>
            </a:r>
            <a:r>
              <a:rPr lang="en-US" altLang="en-US">
                <a:solidFill>
                  <a:schemeClr val="hlink"/>
                </a:solidFill>
              </a:rPr>
              <a:t>DATA DIVISION</a:t>
            </a:r>
            <a:r>
              <a:rPr lang="en-US" altLang="en-US">
                <a:solidFill>
                  <a:schemeClr val="tx2"/>
                </a:solidFill>
              </a:rPr>
              <a:t> </a:t>
            </a:r>
            <a:r>
              <a:rPr lang="en-US" altLang="en-US"/>
              <a:t>is used to describe most of the data that a program processes.</a:t>
            </a:r>
          </a:p>
          <a:p>
            <a:pPr>
              <a:spcBef>
                <a:spcPct val="70000"/>
              </a:spcBef>
            </a:pPr>
            <a:r>
              <a:rPr lang="en-US" altLang="en-US"/>
              <a:t>The DATA DIVISION is divided into two main sections;</a:t>
            </a:r>
          </a:p>
          <a:p>
            <a:pPr lvl="1"/>
            <a:r>
              <a:rPr lang="en-US" altLang="en-US"/>
              <a:t>FILE SECTION.</a:t>
            </a:r>
          </a:p>
          <a:p>
            <a:pPr lvl="1"/>
            <a:r>
              <a:rPr lang="en-US" altLang="en-US"/>
              <a:t>WORKING-STORAGE SECTION.</a:t>
            </a:r>
          </a:p>
          <a:p>
            <a:pPr>
              <a:spcBef>
                <a:spcPct val="70000"/>
              </a:spcBef>
            </a:pPr>
            <a:r>
              <a:rPr lang="en-US" altLang="en-US"/>
              <a:t>The </a:t>
            </a:r>
            <a:r>
              <a:rPr lang="en-US" altLang="en-US">
                <a:solidFill>
                  <a:schemeClr val="hlink"/>
                </a:solidFill>
              </a:rPr>
              <a:t>FILE SECTION</a:t>
            </a:r>
            <a:r>
              <a:rPr lang="en-US" altLang="en-US"/>
              <a:t> is used to describe most of the data that is sent to, or comes from, the computer’s peripherals. </a:t>
            </a:r>
          </a:p>
          <a:p>
            <a:pPr>
              <a:spcBef>
                <a:spcPct val="70000"/>
              </a:spcBef>
            </a:pPr>
            <a:r>
              <a:rPr lang="en-US" altLang="en-US"/>
              <a:t>The </a:t>
            </a:r>
            <a:r>
              <a:rPr lang="en-US" altLang="en-US">
                <a:solidFill>
                  <a:schemeClr val="hlink"/>
                </a:solidFill>
              </a:rPr>
              <a:t>WORKING-STORAGE SECTION </a:t>
            </a:r>
            <a:r>
              <a:rPr lang="en-US" altLang="en-US"/>
              <a:t>is used to describe the general variables used in the program.</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wipe(left)">
                                      <p:cBhvr>
                                        <p:cTn id="7" dur="500"/>
                                        <p:tgtEl>
                                          <p:spTgt spid="26627">
                                            <p:txEl>
                                              <p:pRg st="0" end="0"/>
                                            </p:txEl>
                                          </p:spTgt>
                                        </p:tgtEl>
                                      </p:cBhvr>
                                    </p:animEffect>
                                  </p:childTnLst>
                                  <p:subTnLst>
                                    <p:animClr clrSpc="rgb" dir="cw">
                                      <p:cBhvr override="childStyle">
                                        <p:cTn dur="1" fill="hold" display="0" masterRel="nextClick" afterEffect="1"/>
                                        <p:tgtEl>
                                          <p:spTgt spid="26627">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wipe(left)">
                                      <p:cBhvr>
                                        <p:cTn id="12" dur="500"/>
                                        <p:tgtEl>
                                          <p:spTgt spid="26627">
                                            <p:txEl>
                                              <p:pRg st="1" end="1"/>
                                            </p:txEl>
                                          </p:spTgt>
                                        </p:tgtEl>
                                      </p:cBhvr>
                                    </p:animEffect>
                                  </p:childTnLst>
                                  <p:subTnLst>
                                    <p:animClr clrSpc="rgb" dir="cw">
                                      <p:cBhvr override="childStyle">
                                        <p:cTn dur="1" fill="hold" display="0" masterRel="nextClick" afterEffect="1"/>
                                        <p:tgtEl>
                                          <p:spTgt spid="26627">
                                            <p:txEl>
                                              <p:pRg st="1" end="1"/>
                                            </p:txEl>
                                          </p:spTgt>
                                        </p:tgtEl>
                                        <p:attrNameLst>
                                          <p:attrName>ppt_c</p:attrName>
                                        </p:attrNameLst>
                                      </p:cBhvr>
                                      <p:to>
                                        <a:schemeClr val="accent1"/>
                                      </p:to>
                                    </p:animClr>
                                  </p:subTnLst>
                                </p:cTn>
                              </p:par>
                              <p:par>
                                <p:cTn id="13" presetID="22" presetClass="entr" presetSubtype="8" fill="hold" grpId="0" nodeType="withEffect">
                                  <p:stCondLst>
                                    <p:cond delay="0"/>
                                  </p:stCondLst>
                                  <p:childTnLst>
                                    <p:set>
                                      <p:cBhvr>
                                        <p:cTn id="14" dur="1" fill="hold">
                                          <p:stCondLst>
                                            <p:cond delay="0"/>
                                          </p:stCondLst>
                                        </p:cTn>
                                        <p:tgtEl>
                                          <p:spTgt spid="26627">
                                            <p:txEl>
                                              <p:pRg st="2" end="2"/>
                                            </p:txEl>
                                          </p:spTgt>
                                        </p:tgtEl>
                                        <p:attrNameLst>
                                          <p:attrName>style.visibility</p:attrName>
                                        </p:attrNameLst>
                                      </p:cBhvr>
                                      <p:to>
                                        <p:strVal val="visible"/>
                                      </p:to>
                                    </p:set>
                                    <p:animEffect transition="in" filter="wipe(left)">
                                      <p:cBhvr>
                                        <p:cTn id="15" dur="500"/>
                                        <p:tgtEl>
                                          <p:spTgt spid="26627">
                                            <p:txEl>
                                              <p:pRg st="2" end="2"/>
                                            </p:txEl>
                                          </p:spTgt>
                                        </p:tgtEl>
                                      </p:cBhvr>
                                    </p:animEffect>
                                  </p:childTnLst>
                                  <p:subTnLst>
                                    <p:animClr clrSpc="rgb" dir="cw">
                                      <p:cBhvr override="childStyle">
                                        <p:cTn dur="1" fill="hold" display="0" masterRel="nextClick" afterEffect="1"/>
                                        <p:tgtEl>
                                          <p:spTgt spid="26627">
                                            <p:txEl>
                                              <p:pRg st="2" end="2"/>
                                            </p:txEl>
                                          </p:spTgt>
                                        </p:tgtEl>
                                        <p:attrNameLst>
                                          <p:attrName>ppt_c</p:attrName>
                                        </p:attrNameLst>
                                      </p:cBhvr>
                                      <p:to>
                                        <a:schemeClr val="accent1"/>
                                      </p:to>
                                    </p:animClr>
                                  </p:subTnLst>
                                </p:cTn>
                              </p:par>
                              <p:par>
                                <p:cTn id="16" presetID="22" presetClass="entr" presetSubtype="8" fill="hold" grpId="0" nodeType="withEffect">
                                  <p:stCondLst>
                                    <p:cond delay="0"/>
                                  </p:stCondLst>
                                  <p:childTnLst>
                                    <p:set>
                                      <p:cBhvr>
                                        <p:cTn id="17" dur="1" fill="hold">
                                          <p:stCondLst>
                                            <p:cond delay="0"/>
                                          </p:stCondLst>
                                        </p:cTn>
                                        <p:tgtEl>
                                          <p:spTgt spid="26627">
                                            <p:txEl>
                                              <p:pRg st="3" end="3"/>
                                            </p:txEl>
                                          </p:spTgt>
                                        </p:tgtEl>
                                        <p:attrNameLst>
                                          <p:attrName>style.visibility</p:attrName>
                                        </p:attrNameLst>
                                      </p:cBhvr>
                                      <p:to>
                                        <p:strVal val="visible"/>
                                      </p:to>
                                    </p:set>
                                    <p:animEffect transition="in" filter="wipe(left)">
                                      <p:cBhvr>
                                        <p:cTn id="18" dur="500"/>
                                        <p:tgtEl>
                                          <p:spTgt spid="26627">
                                            <p:txEl>
                                              <p:pRg st="3" end="3"/>
                                            </p:txEl>
                                          </p:spTgt>
                                        </p:tgtEl>
                                      </p:cBhvr>
                                    </p:animEffect>
                                  </p:childTnLst>
                                  <p:subTnLst>
                                    <p:animClr clrSpc="rgb" dir="cw">
                                      <p:cBhvr override="childStyle">
                                        <p:cTn dur="1" fill="hold" display="0" masterRel="nextClick" afterEffect="1"/>
                                        <p:tgtEl>
                                          <p:spTgt spid="26627">
                                            <p:txEl>
                                              <p:pRg st="3" end="3"/>
                                            </p:txEl>
                                          </p:spTgt>
                                        </p:tgtEl>
                                        <p:attrNameLst>
                                          <p:attrName>ppt_c</p:attrName>
                                        </p:attrNameLst>
                                      </p:cBhvr>
                                      <p:to>
                                        <a:schemeClr val="accent1"/>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6627">
                                            <p:txEl>
                                              <p:pRg st="4" end="4"/>
                                            </p:txEl>
                                          </p:spTgt>
                                        </p:tgtEl>
                                        <p:attrNameLst>
                                          <p:attrName>style.visibility</p:attrName>
                                        </p:attrNameLst>
                                      </p:cBhvr>
                                      <p:to>
                                        <p:strVal val="visible"/>
                                      </p:to>
                                    </p:set>
                                    <p:animEffect transition="in" filter="wipe(left)">
                                      <p:cBhvr>
                                        <p:cTn id="23" dur="500"/>
                                        <p:tgtEl>
                                          <p:spTgt spid="26627">
                                            <p:txEl>
                                              <p:pRg st="4" end="4"/>
                                            </p:txEl>
                                          </p:spTgt>
                                        </p:tgtEl>
                                      </p:cBhvr>
                                    </p:animEffect>
                                  </p:childTnLst>
                                  <p:subTnLst>
                                    <p:animClr clrSpc="rgb" dir="cw">
                                      <p:cBhvr override="childStyle">
                                        <p:cTn dur="1" fill="hold" display="0" masterRel="nextClick" afterEffect="1"/>
                                        <p:tgtEl>
                                          <p:spTgt spid="26627">
                                            <p:txEl>
                                              <p:pRg st="4" end="4"/>
                                            </p:txEl>
                                          </p:spTgt>
                                        </p:tgtEl>
                                        <p:attrNameLst>
                                          <p:attrName>ppt_c</p:attrName>
                                        </p:attrNameLst>
                                      </p:cBhvr>
                                      <p:to>
                                        <a:schemeClr val="accent1"/>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6627">
                                            <p:txEl>
                                              <p:pRg st="5" end="5"/>
                                            </p:txEl>
                                          </p:spTgt>
                                        </p:tgtEl>
                                        <p:attrNameLst>
                                          <p:attrName>style.visibility</p:attrName>
                                        </p:attrNameLst>
                                      </p:cBhvr>
                                      <p:to>
                                        <p:strVal val="visible"/>
                                      </p:to>
                                    </p:set>
                                    <p:animEffect transition="in" filter="wipe(left)">
                                      <p:cBhvr>
                                        <p:cTn id="28" dur="500"/>
                                        <p:tgtEl>
                                          <p:spTgt spid="26627">
                                            <p:txEl>
                                              <p:pRg st="5" end="5"/>
                                            </p:txEl>
                                          </p:spTgt>
                                        </p:tgtEl>
                                      </p:cBhvr>
                                    </p:animEffect>
                                  </p:childTnLst>
                                  <p:subTnLst>
                                    <p:animClr clrSpc="rgb" dir="cw">
                                      <p:cBhvr override="childStyle">
                                        <p:cTn dur="1" fill="hold" display="0" masterRel="nextClick" afterEffect="1"/>
                                        <p:tgtEl>
                                          <p:spTgt spid="26627">
                                            <p:txEl>
                                              <p:pRg st="5" end="5"/>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FD0D3674-AEF2-7F67-108B-D1445F6CB857}"/>
              </a:ext>
            </a:extLst>
          </p:cNvPr>
          <p:cNvSpPr>
            <a:spLocks noGrp="1" noChangeArrowheads="1"/>
          </p:cNvSpPr>
          <p:nvPr>
            <p:ph type="body" idx="1"/>
          </p:nvPr>
        </p:nvSpPr>
        <p:spPr>
          <a:xfrm>
            <a:off x="153988" y="804863"/>
            <a:ext cx="8161337" cy="2338387"/>
          </a:xfrm>
          <a:noFill/>
          <a:ln/>
        </p:spPr>
        <p:txBody>
          <a:bodyPr/>
          <a:lstStyle/>
          <a:p>
            <a:pPr>
              <a:spcBef>
                <a:spcPct val="25000"/>
              </a:spcBef>
            </a:pPr>
            <a:r>
              <a:rPr lang="en-US" altLang="en-US"/>
              <a:t>The DATA DIVISION has the following structure</a:t>
            </a:r>
          </a:p>
        </p:txBody>
      </p:sp>
      <p:sp>
        <p:nvSpPr>
          <p:cNvPr id="28675" name="Rectangle 3">
            <a:extLst>
              <a:ext uri="{FF2B5EF4-FFF2-40B4-BE49-F238E27FC236}">
                <a16:creationId xmlns:a16="http://schemas.microsoft.com/office/drawing/2014/main" id="{9E534C3E-BC1B-9E68-AC4E-681343DD9113}"/>
              </a:ext>
            </a:extLst>
          </p:cNvPr>
          <p:cNvSpPr>
            <a:spLocks noGrp="1" noChangeArrowheads="1"/>
          </p:cNvSpPr>
          <p:nvPr>
            <p:ph type="title"/>
          </p:nvPr>
        </p:nvSpPr>
        <p:spPr>
          <a:xfrm>
            <a:off x="2460625" y="79375"/>
            <a:ext cx="4095750" cy="476250"/>
          </a:xfrm>
          <a:noFill/>
          <a:ln/>
        </p:spPr>
        <p:txBody>
          <a:bodyPr/>
          <a:lstStyle/>
          <a:p>
            <a:r>
              <a:rPr lang="en-US" altLang="en-US"/>
              <a:t>DATA DIVISION Syntax</a:t>
            </a:r>
          </a:p>
        </p:txBody>
      </p:sp>
      <p:graphicFrame>
        <p:nvGraphicFramePr>
          <p:cNvPr id="28676" name="Object 4">
            <a:extLst>
              <a:ext uri="{FF2B5EF4-FFF2-40B4-BE49-F238E27FC236}">
                <a16:creationId xmlns:a16="http://schemas.microsoft.com/office/drawing/2014/main" id="{AB4DFB58-5715-156E-AF3A-9230E0DE7FD9}"/>
              </a:ext>
            </a:extLst>
          </p:cNvPr>
          <p:cNvGraphicFramePr>
            <a:graphicFrameLocks/>
          </p:cNvGraphicFramePr>
          <p:nvPr/>
        </p:nvGraphicFramePr>
        <p:xfrm>
          <a:off x="990600" y="1524000"/>
          <a:ext cx="4425950" cy="1639888"/>
        </p:xfrm>
        <a:graphic>
          <a:graphicData uri="http://schemas.openxmlformats.org/presentationml/2006/ole">
            <mc:AlternateContent xmlns:mc="http://schemas.openxmlformats.org/markup-compatibility/2006">
              <mc:Choice xmlns:v="urn:schemas-microsoft-com:vml" Requires="v">
                <p:oleObj name="Equation" r:id="rId3" imgW="4424040" imgH="1638000" progId="Equation.2">
                  <p:embed/>
                </p:oleObj>
              </mc:Choice>
              <mc:Fallback>
                <p:oleObj name="Equation" r:id="rId3" imgW="4424040" imgH="1638000" progId="Equation.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524000"/>
                        <a:ext cx="4425950" cy="163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677" name="Rectangle 5">
            <a:extLst>
              <a:ext uri="{FF2B5EF4-FFF2-40B4-BE49-F238E27FC236}">
                <a16:creationId xmlns:a16="http://schemas.microsoft.com/office/drawing/2014/main" id="{8A96065E-532B-2EB0-1CED-A95C153855E4}"/>
              </a:ext>
            </a:extLst>
          </p:cNvPr>
          <p:cNvSpPr>
            <a:spLocks noChangeArrowheads="1"/>
          </p:cNvSpPr>
          <p:nvPr/>
        </p:nvSpPr>
        <p:spPr bwMode="auto">
          <a:xfrm>
            <a:off x="3095625" y="3413125"/>
            <a:ext cx="5410200" cy="2851150"/>
          </a:xfrm>
          <a:prstGeom prst="rect">
            <a:avLst/>
          </a:prstGeom>
          <a:solidFill>
            <a:schemeClr val="accent1"/>
          </a:solidFill>
          <a:ln w="12700">
            <a:solidFill>
              <a:srgbClr val="000000"/>
            </a:solidFill>
            <a:miter lim="800000"/>
            <a:headEnd/>
            <a:tailEnd/>
          </a:ln>
          <a:effectLst>
            <a:outerShdw dist="143684" dir="2700000" algn="ctr" rotWithShape="0">
              <a:schemeClr val="bg2">
                <a:alpha val="50000"/>
              </a:schemeClr>
            </a:outerShdw>
          </a:effectLst>
        </p:spPr>
        <p:txBody>
          <a:bodyPr wrap="none" lIns="92075" tIns="46038" rIns="92075" bIns="46038">
            <a:spAutoFit/>
          </a:bodyPr>
          <a:lstStyle>
            <a:lvl1pPr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r>
              <a:rPr lang="en-US" altLang="en-US" sz="1600">
                <a:solidFill>
                  <a:srgbClr val="000000"/>
                </a:solidFill>
                <a:effectLst/>
                <a:latin typeface="Courier New" panose="02070309020205020404" pitchFamily="49" charset="0"/>
              </a:rPr>
              <a:t>       </a:t>
            </a:r>
            <a:r>
              <a:rPr lang="en-US" altLang="en-US">
                <a:solidFill>
                  <a:srgbClr val="000000"/>
                </a:solidFill>
                <a:effectLst/>
                <a:latin typeface="Courier New" panose="02070309020205020404" pitchFamily="49" charset="0"/>
              </a:rPr>
              <a:t>$ SET SOURCEFORMAT"FREE"</a:t>
            </a:r>
          </a:p>
          <a:p>
            <a:r>
              <a:rPr lang="en-US" altLang="en-US">
                <a:solidFill>
                  <a:srgbClr val="000000"/>
                </a:solidFill>
                <a:effectLst/>
                <a:latin typeface="Courier New" panose="02070309020205020404" pitchFamily="49" charset="0"/>
              </a:rPr>
              <a:t>IDENTIFICATION DIVISION.</a:t>
            </a:r>
          </a:p>
          <a:p>
            <a:r>
              <a:rPr lang="en-US" altLang="en-US">
                <a:solidFill>
                  <a:srgbClr val="000000"/>
                </a:solidFill>
                <a:effectLst/>
                <a:latin typeface="Courier New" panose="02070309020205020404" pitchFamily="49" charset="0"/>
              </a:rPr>
              <a:t>PROGRAM-ID.  Sequence-Program.</a:t>
            </a:r>
          </a:p>
          <a:p>
            <a:r>
              <a:rPr lang="en-US" altLang="en-US">
                <a:solidFill>
                  <a:srgbClr val="000000"/>
                </a:solidFill>
                <a:effectLst/>
                <a:latin typeface="Courier New" panose="02070309020205020404" pitchFamily="49" charset="0"/>
              </a:rPr>
              <a:t>AUTHOR.  Michael Coughlan.</a:t>
            </a:r>
          </a:p>
          <a:p>
            <a:endParaRPr lang="en-US" altLang="en-US">
              <a:solidFill>
                <a:srgbClr val="000000"/>
              </a:solidFill>
              <a:effectLst/>
              <a:latin typeface="Courier New" panose="02070309020205020404" pitchFamily="49" charset="0"/>
            </a:endParaRPr>
          </a:p>
          <a:p>
            <a:r>
              <a:rPr lang="en-US" altLang="en-US">
                <a:solidFill>
                  <a:srgbClr val="000000"/>
                </a:solidFill>
                <a:effectLst/>
                <a:latin typeface="Courier New" panose="02070309020205020404" pitchFamily="49" charset="0"/>
              </a:rPr>
              <a:t>DATA DIVISION.</a:t>
            </a:r>
          </a:p>
          <a:p>
            <a:r>
              <a:rPr lang="en-US" altLang="en-US">
                <a:solidFill>
                  <a:srgbClr val="000000"/>
                </a:solidFill>
                <a:effectLst/>
                <a:latin typeface="Courier New" panose="02070309020205020404" pitchFamily="49" charset="0"/>
              </a:rPr>
              <a:t>WORKING-STORAGE SECTION.</a:t>
            </a:r>
          </a:p>
          <a:p>
            <a:r>
              <a:rPr lang="en-US" altLang="en-US">
                <a:solidFill>
                  <a:srgbClr val="000000"/>
                </a:solidFill>
                <a:effectLst/>
                <a:latin typeface="Courier New" panose="02070309020205020404" pitchFamily="49" charset="0"/>
              </a:rPr>
              <a:t>01  Num1           PIC 9  VALUE ZEROS.</a:t>
            </a:r>
          </a:p>
          <a:p>
            <a:r>
              <a:rPr lang="en-US" altLang="en-US">
                <a:solidFill>
                  <a:srgbClr val="000000"/>
                </a:solidFill>
                <a:effectLst/>
                <a:latin typeface="Courier New" panose="02070309020205020404" pitchFamily="49" charset="0"/>
              </a:rPr>
              <a:t>01  Num2           PIC 9  VALUE ZEROS.</a:t>
            </a:r>
          </a:p>
          <a:p>
            <a:r>
              <a:rPr lang="en-US" altLang="en-US">
                <a:solidFill>
                  <a:srgbClr val="000000"/>
                </a:solidFill>
                <a:effectLst/>
                <a:latin typeface="Courier New" panose="02070309020205020404" pitchFamily="49" charset="0"/>
              </a:rPr>
              <a:t>01  Result         PIC 99 VALUE ZEROS.</a:t>
            </a: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8FFFF82-B43F-A0D8-92CD-3514DFA10FB5}"/>
              </a:ext>
            </a:extLst>
          </p:cNvPr>
          <p:cNvSpPr>
            <a:spLocks noGrp="1" noChangeArrowheads="1"/>
          </p:cNvSpPr>
          <p:nvPr>
            <p:ph type="title"/>
          </p:nvPr>
        </p:nvSpPr>
        <p:spPr>
          <a:xfrm>
            <a:off x="2089150" y="107950"/>
            <a:ext cx="4946650" cy="476250"/>
          </a:xfrm>
          <a:noFill/>
          <a:ln/>
        </p:spPr>
        <p:txBody>
          <a:bodyPr/>
          <a:lstStyle/>
          <a:p>
            <a:r>
              <a:rPr lang="en-US" altLang="en-US"/>
              <a:t>The PROCEDURE DIVISION.</a:t>
            </a:r>
          </a:p>
        </p:txBody>
      </p:sp>
      <p:sp>
        <p:nvSpPr>
          <p:cNvPr id="30723" name="Rectangle 3">
            <a:extLst>
              <a:ext uri="{FF2B5EF4-FFF2-40B4-BE49-F238E27FC236}">
                <a16:creationId xmlns:a16="http://schemas.microsoft.com/office/drawing/2014/main" id="{55CB77F4-AF68-433B-CB05-475106FC254D}"/>
              </a:ext>
            </a:extLst>
          </p:cNvPr>
          <p:cNvSpPr>
            <a:spLocks noGrp="1" noChangeArrowheads="1"/>
          </p:cNvSpPr>
          <p:nvPr>
            <p:ph type="body" idx="1"/>
          </p:nvPr>
        </p:nvSpPr>
        <p:spPr>
          <a:xfrm>
            <a:off x="454025" y="919163"/>
            <a:ext cx="8218488" cy="4995862"/>
          </a:xfrm>
          <a:noFill/>
          <a:ln/>
        </p:spPr>
        <p:txBody>
          <a:bodyPr/>
          <a:lstStyle/>
          <a:p>
            <a:r>
              <a:rPr lang="en-US" altLang="en-US"/>
              <a:t>The PROCEDURE DIVISION</a:t>
            </a:r>
            <a:r>
              <a:rPr lang="en-US" altLang="en-US">
                <a:solidFill>
                  <a:srgbClr val="00AE00"/>
                </a:solidFill>
              </a:rPr>
              <a:t> </a:t>
            </a:r>
            <a:r>
              <a:rPr lang="en-US" altLang="en-US"/>
              <a:t>is where all the </a:t>
            </a:r>
            <a:r>
              <a:rPr lang="en-US" altLang="en-US">
                <a:solidFill>
                  <a:schemeClr val="hlink"/>
                </a:solidFill>
              </a:rPr>
              <a:t>data </a:t>
            </a:r>
            <a:r>
              <a:rPr lang="en-US" altLang="en-US"/>
              <a:t>described in the DATA DIVISION is processed and produced.  It is here that the programmer describes his algorithm.</a:t>
            </a:r>
          </a:p>
          <a:p>
            <a:r>
              <a:rPr lang="en-US" altLang="en-US"/>
              <a:t>The PROCEDURE DIVISION is hierarchical in structure and consists of Sections, Paragraphs, Sentences and Statements.</a:t>
            </a:r>
          </a:p>
          <a:p>
            <a:r>
              <a:rPr lang="en-US" altLang="en-US"/>
              <a:t>Only the Section is optional.  There must be </a:t>
            </a:r>
            <a:r>
              <a:rPr lang="en-US" altLang="en-US">
                <a:solidFill>
                  <a:schemeClr val="hlink"/>
                </a:solidFill>
              </a:rPr>
              <a:t>at least one</a:t>
            </a:r>
            <a:r>
              <a:rPr lang="en-US" altLang="en-US"/>
              <a:t> paragraph, sentence and statement in the PROCEDURE DIVISION.</a:t>
            </a:r>
          </a:p>
          <a:p>
            <a:r>
              <a:rPr lang="en-US" altLang="en-US"/>
              <a:t>In the PROCEDURE DIVISION paragraph and section names are chosen by the programmer.  The names used should reflect the processing being done in the paragraph or section.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wipe(left)">
                                      <p:cBhvr>
                                        <p:cTn id="7" dur="500"/>
                                        <p:tgtEl>
                                          <p:spTgt spid="30723">
                                            <p:txEl>
                                              <p:pRg st="0" end="0"/>
                                            </p:txEl>
                                          </p:spTgt>
                                        </p:tgtEl>
                                      </p:cBhvr>
                                    </p:animEffect>
                                  </p:childTnLst>
                                  <p:subTnLst>
                                    <p:animClr clrSpc="rgb" dir="cw">
                                      <p:cBhvr override="childStyle">
                                        <p:cTn dur="1" fill="hold" display="0" masterRel="nextClick" afterEffect="1"/>
                                        <p:tgtEl>
                                          <p:spTgt spid="30723">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wipe(left)">
                                      <p:cBhvr>
                                        <p:cTn id="12" dur="500"/>
                                        <p:tgtEl>
                                          <p:spTgt spid="30723">
                                            <p:txEl>
                                              <p:pRg st="1" end="1"/>
                                            </p:txEl>
                                          </p:spTgt>
                                        </p:tgtEl>
                                      </p:cBhvr>
                                    </p:animEffect>
                                  </p:childTnLst>
                                  <p:subTnLst>
                                    <p:animClr clrSpc="rgb" dir="cw">
                                      <p:cBhvr override="childStyle">
                                        <p:cTn dur="1" fill="hold" display="0" masterRel="nextClick" afterEffect="1"/>
                                        <p:tgtEl>
                                          <p:spTgt spid="30723">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wipe(left)">
                                      <p:cBhvr>
                                        <p:cTn id="17" dur="500"/>
                                        <p:tgtEl>
                                          <p:spTgt spid="30723">
                                            <p:txEl>
                                              <p:pRg st="2" end="2"/>
                                            </p:txEl>
                                          </p:spTgt>
                                        </p:tgtEl>
                                      </p:cBhvr>
                                    </p:animEffect>
                                  </p:childTnLst>
                                  <p:subTnLst>
                                    <p:animClr clrSpc="rgb" dir="cw">
                                      <p:cBhvr override="childStyle">
                                        <p:cTn dur="1" fill="hold" display="0" masterRel="nextClick" afterEffect="1"/>
                                        <p:tgtEl>
                                          <p:spTgt spid="30723">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wipe(left)">
                                      <p:cBhvr>
                                        <p:cTn id="22" dur="500"/>
                                        <p:tgtEl>
                                          <p:spTgt spid="30723">
                                            <p:txEl>
                                              <p:pRg st="3" end="3"/>
                                            </p:txEl>
                                          </p:spTgt>
                                        </p:tgtEl>
                                      </p:cBhvr>
                                    </p:animEffect>
                                  </p:childTnLst>
                                  <p:subTnLst>
                                    <p:animClr clrSpc="rgb" dir="cw">
                                      <p:cBhvr override="childStyle">
                                        <p:cTn dur="1" fill="hold" display="0" masterRel="nextClick" afterEffect="1"/>
                                        <p:tgtEl>
                                          <p:spTgt spid="30723">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489B1AE-61C1-0418-1308-5495CB5915BF}"/>
              </a:ext>
            </a:extLst>
          </p:cNvPr>
          <p:cNvSpPr>
            <a:spLocks noGrp="1" noChangeArrowheads="1"/>
          </p:cNvSpPr>
          <p:nvPr>
            <p:ph type="title"/>
          </p:nvPr>
        </p:nvSpPr>
        <p:spPr>
          <a:xfrm>
            <a:off x="3175000" y="130175"/>
            <a:ext cx="1666875" cy="476250"/>
          </a:xfrm>
          <a:noFill/>
          <a:ln/>
        </p:spPr>
        <p:txBody>
          <a:bodyPr/>
          <a:lstStyle/>
          <a:p>
            <a:r>
              <a:rPr lang="en-US" altLang="en-US"/>
              <a:t>Sections</a:t>
            </a:r>
          </a:p>
        </p:txBody>
      </p:sp>
      <p:sp>
        <p:nvSpPr>
          <p:cNvPr id="32771" name="Rectangle 3">
            <a:extLst>
              <a:ext uri="{FF2B5EF4-FFF2-40B4-BE49-F238E27FC236}">
                <a16:creationId xmlns:a16="http://schemas.microsoft.com/office/drawing/2014/main" id="{01D36371-1898-F444-E1B8-E0F4E031F635}"/>
              </a:ext>
            </a:extLst>
          </p:cNvPr>
          <p:cNvSpPr>
            <a:spLocks noGrp="1" noChangeArrowheads="1"/>
          </p:cNvSpPr>
          <p:nvPr>
            <p:ph type="body" idx="1"/>
          </p:nvPr>
        </p:nvSpPr>
        <p:spPr>
          <a:xfrm>
            <a:off x="342900" y="1104900"/>
            <a:ext cx="8153400" cy="5410200"/>
          </a:xfrm>
          <a:noFill/>
          <a:ln/>
        </p:spPr>
        <p:txBody>
          <a:bodyPr/>
          <a:lstStyle/>
          <a:p>
            <a:pPr>
              <a:spcBef>
                <a:spcPct val="70000"/>
              </a:spcBef>
            </a:pPr>
            <a:r>
              <a:rPr lang="en-US" altLang="en-US"/>
              <a:t>A </a:t>
            </a:r>
            <a:r>
              <a:rPr lang="en-US" altLang="en-US">
                <a:solidFill>
                  <a:schemeClr val="hlink"/>
                </a:solidFill>
              </a:rPr>
              <a:t>section</a:t>
            </a:r>
            <a:r>
              <a:rPr lang="en-US" altLang="en-US"/>
              <a:t> is a block of code made up of one or more </a:t>
            </a:r>
            <a:r>
              <a:rPr lang="en-US" altLang="en-US">
                <a:solidFill>
                  <a:schemeClr val="hlink"/>
                </a:solidFill>
              </a:rPr>
              <a:t>paragraphs</a:t>
            </a:r>
            <a:r>
              <a:rPr lang="en-US" altLang="en-US"/>
              <a:t>.  </a:t>
            </a:r>
          </a:p>
          <a:p>
            <a:pPr>
              <a:spcBef>
                <a:spcPct val="70000"/>
              </a:spcBef>
            </a:pPr>
            <a:r>
              <a:rPr lang="en-US" altLang="en-US"/>
              <a:t>A section begins with the section name and ends where the next section name is encountered or where the program text ends.</a:t>
            </a:r>
          </a:p>
          <a:p>
            <a:pPr>
              <a:spcBef>
                <a:spcPct val="70000"/>
              </a:spcBef>
            </a:pPr>
            <a:r>
              <a:rPr lang="en-US" altLang="en-US"/>
              <a:t>A section name consists of a name devised by the programmer or defined by the language followed by the word SECTION followed by a full stop.</a:t>
            </a:r>
          </a:p>
          <a:p>
            <a:pPr lvl="1"/>
            <a:r>
              <a:rPr lang="en-US" altLang="en-US"/>
              <a:t>SelectUlsterRecords SECTION.</a:t>
            </a:r>
          </a:p>
          <a:p>
            <a:pPr lvl="1"/>
            <a:r>
              <a:rPr lang="en-US" altLang="en-US"/>
              <a:t>FILE SECTION.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wipe(left)">
                                      <p:cBhvr>
                                        <p:cTn id="7" dur="500"/>
                                        <p:tgtEl>
                                          <p:spTgt spid="32771">
                                            <p:txEl>
                                              <p:pRg st="0" end="0"/>
                                            </p:txEl>
                                          </p:spTgt>
                                        </p:tgtEl>
                                      </p:cBhvr>
                                    </p:animEffect>
                                  </p:childTnLst>
                                  <p:subTnLst>
                                    <p:animClr clrSpc="rgb" dir="cw">
                                      <p:cBhvr override="childStyle">
                                        <p:cTn dur="1" fill="hold" display="0" masterRel="nextClick" afterEffect="1"/>
                                        <p:tgtEl>
                                          <p:spTgt spid="32771">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wipe(left)">
                                      <p:cBhvr>
                                        <p:cTn id="12" dur="500"/>
                                        <p:tgtEl>
                                          <p:spTgt spid="32771">
                                            <p:txEl>
                                              <p:pRg st="1" end="1"/>
                                            </p:txEl>
                                          </p:spTgt>
                                        </p:tgtEl>
                                      </p:cBhvr>
                                    </p:animEffect>
                                  </p:childTnLst>
                                  <p:subTnLst>
                                    <p:animClr clrSpc="rgb" dir="cw">
                                      <p:cBhvr override="childStyle">
                                        <p:cTn dur="1" fill="hold" display="0" masterRel="nextClick" afterEffect="1"/>
                                        <p:tgtEl>
                                          <p:spTgt spid="32771">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wipe(left)">
                                      <p:cBhvr>
                                        <p:cTn id="17" dur="500"/>
                                        <p:tgtEl>
                                          <p:spTgt spid="32771">
                                            <p:txEl>
                                              <p:pRg st="2" end="2"/>
                                            </p:txEl>
                                          </p:spTgt>
                                        </p:tgtEl>
                                      </p:cBhvr>
                                    </p:animEffect>
                                  </p:childTnLst>
                                  <p:subTnLst>
                                    <p:animClr clrSpc="rgb" dir="cw">
                                      <p:cBhvr override="childStyle">
                                        <p:cTn dur="1" fill="hold" display="0" masterRel="nextClick" afterEffect="1"/>
                                        <p:tgtEl>
                                          <p:spTgt spid="32771">
                                            <p:txEl>
                                              <p:pRg st="2" end="2"/>
                                            </p:txEl>
                                          </p:spTgt>
                                        </p:tgtEl>
                                        <p:attrNameLst>
                                          <p:attrName>ppt_c</p:attrName>
                                        </p:attrNameLst>
                                      </p:cBhvr>
                                      <p:to>
                                        <a:schemeClr val="accent1"/>
                                      </p:to>
                                    </p:animClr>
                                  </p:subTnLst>
                                </p:cTn>
                              </p:par>
                              <p:par>
                                <p:cTn id="18" presetID="22" presetClass="entr" presetSubtype="8" fill="hold" grpId="0" nodeType="withEffect">
                                  <p:stCondLst>
                                    <p:cond delay="0"/>
                                  </p:stCondLst>
                                  <p:childTnLst>
                                    <p:set>
                                      <p:cBhvr>
                                        <p:cTn id="19" dur="1" fill="hold">
                                          <p:stCondLst>
                                            <p:cond delay="0"/>
                                          </p:stCondLst>
                                        </p:cTn>
                                        <p:tgtEl>
                                          <p:spTgt spid="32771">
                                            <p:txEl>
                                              <p:pRg st="3" end="3"/>
                                            </p:txEl>
                                          </p:spTgt>
                                        </p:tgtEl>
                                        <p:attrNameLst>
                                          <p:attrName>style.visibility</p:attrName>
                                        </p:attrNameLst>
                                      </p:cBhvr>
                                      <p:to>
                                        <p:strVal val="visible"/>
                                      </p:to>
                                    </p:set>
                                    <p:animEffect transition="in" filter="wipe(left)">
                                      <p:cBhvr>
                                        <p:cTn id="20" dur="500"/>
                                        <p:tgtEl>
                                          <p:spTgt spid="32771">
                                            <p:txEl>
                                              <p:pRg st="3" end="3"/>
                                            </p:txEl>
                                          </p:spTgt>
                                        </p:tgtEl>
                                      </p:cBhvr>
                                    </p:animEffect>
                                  </p:childTnLst>
                                  <p:subTnLst>
                                    <p:animClr clrSpc="rgb" dir="cw">
                                      <p:cBhvr override="childStyle">
                                        <p:cTn dur="1" fill="hold" display="0" masterRel="nextClick" afterEffect="1"/>
                                        <p:tgtEl>
                                          <p:spTgt spid="32771">
                                            <p:txEl>
                                              <p:pRg st="3" end="3"/>
                                            </p:txEl>
                                          </p:spTgt>
                                        </p:tgtEl>
                                        <p:attrNameLst>
                                          <p:attrName>ppt_c</p:attrName>
                                        </p:attrNameLst>
                                      </p:cBhvr>
                                      <p:to>
                                        <a:schemeClr val="accent1"/>
                                      </p:to>
                                    </p:animClr>
                                  </p:subTnLst>
                                </p:cTn>
                              </p:par>
                              <p:par>
                                <p:cTn id="21" presetID="22" presetClass="entr" presetSubtype="8" fill="hold" grpId="0" nodeType="withEffect">
                                  <p:stCondLst>
                                    <p:cond delay="0"/>
                                  </p:stCondLst>
                                  <p:childTnLst>
                                    <p:set>
                                      <p:cBhvr>
                                        <p:cTn id="22" dur="1" fill="hold">
                                          <p:stCondLst>
                                            <p:cond delay="0"/>
                                          </p:stCondLst>
                                        </p:cTn>
                                        <p:tgtEl>
                                          <p:spTgt spid="32771">
                                            <p:txEl>
                                              <p:pRg st="4" end="4"/>
                                            </p:txEl>
                                          </p:spTgt>
                                        </p:tgtEl>
                                        <p:attrNameLst>
                                          <p:attrName>style.visibility</p:attrName>
                                        </p:attrNameLst>
                                      </p:cBhvr>
                                      <p:to>
                                        <p:strVal val="visible"/>
                                      </p:to>
                                    </p:set>
                                    <p:animEffect transition="in" filter="wipe(left)">
                                      <p:cBhvr>
                                        <p:cTn id="23" dur="500"/>
                                        <p:tgtEl>
                                          <p:spTgt spid="32771">
                                            <p:txEl>
                                              <p:pRg st="4" end="4"/>
                                            </p:txEl>
                                          </p:spTgt>
                                        </p:tgtEl>
                                      </p:cBhvr>
                                    </p:animEffect>
                                  </p:childTnLst>
                                  <p:subTnLst>
                                    <p:animClr clrSpc="rgb" dir="cw">
                                      <p:cBhvr override="childStyle">
                                        <p:cTn dur="1" fill="hold" display="0" masterRel="nextClick" afterEffect="1"/>
                                        <p:tgtEl>
                                          <p:spTgt spid="32771">
                                            <p:txEl>
                                              <p:pRg st="4" end="4"/>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74CA59B7-E2E9-9139-E3C9-98AAA7B9832D}"/>
              </a:ext>
            </a:extLst>
          </p:cNvPr>
          <p:cNvSpPr>
            <a:spLocks noGrp="1" noChangeArrowheads="1"/>
          </p:cNvSpPr>
          <p:nvPr>
            <p:ph type="title"/>
          </p:nvPr>
        </p:nvSpPr>
        <p:spPr>
          <a:xfrm>
            <a:off x="3162300" y="104775"/>
            <a:ext cx="2141538" cy="476250"/>
          </a:xfrm>
          <a:noFill/>
          <a:ln/>
        </p:spPr>
        <p:txBody>
          <a:bodyPr/>
          <a:lstStyle/>
          <a:p>
            <a:r>
              <a:rPr lang="en-US" altLang="en-US"/>
              <a:t>Paragraphs</a:t>
            </a:r>
          </a:p>
        </p:txBody>
      </p:sp>
      <p:sp>
        <p:nvSpPr>
          <p:cNvPr id="34819" name="Rectangle 3">
            <a:extLst>
              <a:ext uri="{FF2B5EF4-FFF2-40B4-BE49-F238E27FC236}">
                <a16:creationId xmlns:a16="http://schemas.microsoft.com/office/drawing/2014/main" id="{B7A67191-731B-87BB-00B1-5E85C3603FF5}"/>
              </a:ext>
            </a:extLst>
          </p:cNvPr>
          <p:cNvSpPr>
            <a:spLocks noGrp="1" noChangeArrowheads="1"/>
          </p:cNvSpPr>
          <p:nvPr>
            <p:ph type="body" idx="1"/>
          </p:nvPr>
        </p:nvSpPr>
        <p:spPr>
          <a:xfrm>
            <a:off x="368300" y="927100"/>
            <a:ext cx="8153400" cy="5410200"/>
          </a:xfrm>
          <a:noFill/>
          <a:ln/>
        </p:spPr>
        <p:txBody>
          <a:bodyPr/>
          <a:lstStyle/>
          <a:p>
            <a:r>
              <a:rPr lang="en-US" altLang="en-US"/>
              <a:t>Each section consists of one or more paragraphs.  </a:t>
            </a:r>
          </a:p>
          <a:p>
            <a:r>
              <a:rPr lang="en-US" altLang="en-US"/>
              <a:t>A </a:t>
            </a:r>
            <a:r>
              <a:rPr lang="en-US" altLang="en-US">
                <a:solidFill>
                  <a:schemeClr val="hlink"/>
                </a:solidFill>
              </a:rPr>
              <a:t>paragraph</a:t>
            </a:r>
            <a:r>
              <a:rPr lang="en-US" altLang="en-US"/>
              <a:t> is a block of code made up of one or more </a:t>
            </a:r>
            <a:r>
              <a:rPr lang="en-US" altLang="en-US">
                <a:solidFill>
                  <a:schemeClr val="hlink"/>
                </a:solidFill>
              </a:rPr>
              <a:t>sentences</a:t>
            </a:r>
            <a:r>
              <a:rPr lang="en-US" altLang="en-US"/>
              <a:t>.</a:t>
            </a:r>
          </a:p>
          <a:p>
            <a:r>
              <a:rPr lang="en-US" altLang="en-US"/>
              <a:t>A paragraph begins with the paragraph name and ends with the next paragraph or section name or the end of the program text.</a:t>
            </a:r>
          </a:p>
          <a:p>
            <a:r>
              <a:rPr lang="en-US" altLang="en-US"/>
              <a:t>The paragraph name consists of a name devised by the programmer or defined by the language followed by a full stop.  </a:t>
            </a:r>
          </a:p>
          <a:p>
            <a:pPr lvl="1"/>
            <a:r>
              <a:rPr lang="en-US" altLang="en-US"/>
              <a:t>PrintFinalTotals.</a:t>
            </a:r>
          </a:p>
          <a:p>
            <a:pPr lvl="1"/>
            <a:r>
              <a:rPr lang="en-US" altLang="en-US"/>
              <a:t>PROGRAM-ID.</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wipe(left)">
                                      <p:cBhvr>
                                        <p:cTn id="7" dur="500"/>
                                        <p:tgtEl>
                                          <p:spTgt spid="34819">
                                            <p:txEl>
                                              <p:pRg st="0" end="0"/>
                                            </p:txEl>
                                          </p:spTgt>
                                        </p:tgtEl>
                                      </p:cBhvr>
                                    </p:animEffect>
                                  </p:childTnLst>
                                  <p:subTnLst>
                                    <p:animClr clrSpc="rgb" dir="cw">
                                      <p:cBhvr override="childStyle">
                                        <p:cTn dur="1" fill="hold" display="0" masterRel="nextClick" afterEffect="1"/>
                                        <p:tgtEl>
                                          <p:spTgt spid="34819">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wipe(left)">
                                      <p:cBhvr>
                                        <p:cTn id="12" dur="500"/>
                                        <p:tgtEl>
                                          <p:spTgt spid="34819">
                                            <p:txEl>
                                              <p:pRg st="1" end="1"/>
                                            </p:txEl>
                                          </p:spTgt>
                                        </p:tgtEl>
                                      </p:cBhvr>
                                    </p:animEffect>
                                  </p:childTnLst>
                                  <p:subTnLst>
                                    <p:animClr clrSpc="rgb" dir="cw">
                                      <p:cBhvr override="childStyle">
                                        <p:cTn dur="1" fill="hold" display="0" masterRel="nextClick" afterEffect="1"/>
                                        <p:tgtEl>
                                          <p:spTgt spid="34819">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wipe(left)">
                                      <p:cBhvr>
                                        <p:cTn id="17" dur="500"/>
                                        <p:tgtEl>
                                          <p:spTgt spid="34819">
                                            <p:txEl>
                                              <p:pRg st="2" end="2"/>
                                            </p:txEl>
                                          </p:spTgt>
                                        </p:tgtEl>
                                      </p:cBhvr>
                                    </p:animEffect>
                                  </p:childTnLst>
                                  <p:subTnLst>
                                    <p:animClr clrSpc="rgb" dir="cw">
                                      <p:cBhvr override="childStyle">
                                        <p:cTn dur="1" fill="hold" display="0" masterRel="nextClick" afterEffect="1"/>
                                        <p:tgtEl>
                                          <p:spTgt spid="34819">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wipe(left)">
                                      <p:cBhvr>
                                        <p:cTn id="22" dur="500"/>
                                        <p:tgtEl>
                                          <p:spTgt spid="34819">
                                            <p:txEl>
                                              <p:pRg st="3" end="3"/>
                                            </p:txEl>
                                          </p:spTgt>
                                        </p:tgtEl>
                                      </p:cBhvr>
                                    </p:animEffect>
                                  </p:childTnLst>
                                  <p:subTnLst>
                                    <p:animClr clrSpc="rgb" dir="cw">
                                      <p:cBhvr override="childStyle">
                                        <p:cTn dur="1" fill="hold" display="0" masterRel="nextClick" afterEffect="1"/>
                                        <p:tgtEl>
                                          <p:spTgt spid="34819">
                                            <p:txEl>
                                              <p:pRg st="3" end="3"/>
                                            </p:txEl>
                                          </p:spTgt>
                                        </p:tgtEl>
                                        <p:attrNameLst>
                                          <p:attrName>ppt_c</p:attrName>
                                        </p:attrNameLst>
                                      </p:cBhvr>
                                      <p:to>
                                        <a:schemeClr val="accent1"/>
                                      </p:to>
                                    </p:animClr>
                                  </p:subTnLst>
                                </p:cTn>
                              </p:par>
                              <p:par>
                                <p:cTn id="23" presetID="22" presetClass="entr" presetSubtype="8" fill="hold" grpId="0" nodeType="withEffect">
                                  <p:stCondLst>
                                    <p:cond delay="0"/>
                                  </p:stCondLst>
                                  <p:childTnLst>
                                    <p:set>
                                      <p:cBhvr>
                                        <p:cTn id="24" dur="1" fill="hold">
                                          <p:stCondLst>
                                            <p:cond delay="0"/>
                                          </p:stCondLst>
                                        </p:cTn>
                                        <p:tgtEl>
                                          <p:spTgt spid="34819">
                                            <p:txEl>
                                              <p:pRg st="4" end="4"/>
                                            </p:txEl>
                                          </p:spTgt>
                                        </p:tgtEl>
                                        <p:attrNameLst>
                                          <p:attrName>style.visibility</p:attrName>
                                        </p:attrNameLst>
                                      </p:cBhvr>
                                      <p:to>
                                        <p:strVal val="visible"/>
                                      </p:to>
                                    </p:set>
                                    <p:animEffect transition="in" filter="wipe(left)">
                                      <p:cBhvr>
                                        <p:cTn id="25" dur="500"/>
                                        <p:tgtEl>
                                          <p:spTgt spid="34819">
                                            <p:txEl>
                                              <p:pRg st="4" end="4"/>
                                            </p:txEl>
                                          </p:spTgt>
                                        </p:tgtEl>
                                      </p:cBhvr>
                                    </p:animEffect>
                                  </p:childTnLst>
                                  <p:subTnLst>
                                    <p:animClr clrSpc="rgb" dir="cw">
                                      <p:cBhvr override="childStyle">
                                        <p:cTn dur="1" fill="hold" display="0" masterRel="nextClick" afterEffect="1"/>
                                        <p:tgtEl>
                                          <p:spTgt spid="34819">
                                            <p:txEl>
                                              <p:pRg st="4" end="4"/>
                                            </p:txEl>
                                          </p:spTgt>
                                        </p:tgtEl>
                                        <p:attrNameLst>
                                          <p:attrName>ppt_c</p:attrName>
                                        </p:attrNameLst>
                                      </p:cBhvr>
                                      <p:to>
                                        <a:schemeClr val="accent1"/>
                                      </p:to>
                                    </p:animClr>
                                  </p:subTnLst>
                                </p:cTn>
                              </p:par>
                              <p:par>
                                <p:cTn id="26" presetID="22" presetClass="entr" presetSubtype="8" fill="hold" grpId="0" nodeType="withEffect">
                                  <p:stCondLst>
                                    <p:cond delay="0"/>
                                  </p:stCondLst>
                                  <p:childTnLst>
                                    <p:set>
                                      <p:cBhvr>
                                        <p:cTn id="27" dur="1" fill="hold">
                                          <p:stCondLst>
                                            <p:cond delay="0"/>
                                          </p:stCondLst>
                                        </p:cTn>
                                        <p:tgtEl>
                                          <p:spTgt spid="34819">
                                            <p:txEl>
                                              <p:pRg st="5" end="5"/>
                                            </p:txEl>
                                          </p:spTgt>
                                        </p:tgtEl>
                                        <p:attrNameLst>
                                          <p:attrName>style.visibility</p:attrName>
                                        </p:attrNameLst>
                                      </p:cBhvr>
                                      <p:to>
                                        <p:strVal val="visible"/>
                                      </p:to>
                                    </p:set>
                                    <p:animEffect transition="in" filter="wipe(left)">
                                      <p:cBhvr>
                                        <p:cTn id="28" dur="500"/>
                                        <p:tgtEl>
                                          <p:spTgt spid="34819">
                                            <p:txEl>
                                              <p:pRg st="5" end="5"/>
                                            </p:txEl>
                                          </p:spTgt>
                                        </p:tgtEl>
                                      </p:cBhvr>
                                    </p:animEffect>
                                  </p:childTnLst>
                                  <p:subTnLst>
                                    <p:animClr clrSpc="rgb" dir="cw">
                                      <p:cBhvr override="childStyle">
                                        <p:cTn dur="1" fill="hold" display="0" masterRel="nextClick" afterEffect="1"/>
                                        <p:tgtEl>
                                          <p:spTgt spid="34819">
                                            <p:txEl>
                                              <p:pRg st="5" end="5"/>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88A9024B-F72C-3870-7533-DC368B74D17C}"/>
              </a:ext>
            </a:extLst>
          </p:cNvPr>
          <p:cNvSpPr>
            <a:spLocks noGrp="1" noChangeArrowheads="1"/>
          </p:cNvSpPr>
          <p:nvPr>
            <p:ph type="title"/>
          </p:nvPr>
        </p:nvSpPr>
        <p:spPr>
          <a:xfrm>
            <a:off x="2046288" y="107950"/>
            <a:ext cx="4808537" cy="476250"/>
          </a:xfrm>
          <a:noFill/>
          <a:ln/>
        </p:spPr>
        <p:txBody>
          <a:bodyPr/>
          <a:lstStyle/>
          <a:p>
            <a:r>
              <a:rPr lang="en-US" altLang="en-US"/>
              <a:t>Sentences and Statements.</a:t>
            </a:r>
          </a:p>
        </p:txBody>
      </p:sp>
      <p:sp>
        <p:nvSpPr>
          <p:cNvPr id="36867" name="Rectangle 3">
            <a:extLst>
              <a:ext uri="{FF2B5EF4-FFF2-40B4-BE49-F238E27FC236}">
                <a16:creationId xmlns:a16="http://schemas.microsoft.com/office/drawing/2014/main" id="{18EDD004-D329-B08B-F369-A625F1FE3878}"/>
              </a:ext>
            </a:extLst>
          </p:cNvPr>
          <p:cNvSpPr>
            <a:spLocks noGrp="1" noChangeArrowheads="1"/>
          </p:cNvSpPr>
          <p:nvPr>
            <p:ph type="body" idx="1"/>
          </p:nvPr>
        </p:nvSpPr>
        <p:spPr>
          <a:xfrm>
            <a:off x="100013" y="781050"/>
            <a:ext cx="8832850" cy="5973763"/>
          </a:xfrm>
          <a:noFill/>
          <a:ln/>
        </p:spPr>
        <p:txBody>
          <a:bodyPr>
            <a:spAutoFit/>
          </a:bodyPr>
          <a:lstStyle/>
          <a:p>
            <a:r>
              <a:rPr lang="en-US" altLang="en-US"/>
              <a:t>A paragraph consists of one or more sentences.</a:t>
            </a:r>
          </a:p>
          <a:p>
            <a:r>
              <a:rPr lang="en-US" altLang="en-US"/>
              <a:t>A </a:t>
            </a:r>
            <a:r>
              <a:rPr lang="en-US" altLang="en-US">
                <a:solidFill>
                  <a:schemeClr val="hlink"/>
                </a:solidFill>
              </a:rPr>
              <a:t>sentence </a:t>
            </a:r>
            <a:r>
              <a:rPr lang="en-US" altLang="en-US"/>
              <a:t>consists of one or more </a:t>
            </a:r>
            <a:r>
              <a:rPr lang="en-US" altLang="en-US">
                <a:solidFill>
                  <a:schemeClr val="hlink"/>
                </a:solidFill>
              </a:rPr>
              <a:t>statements</a:t>
            </a:r>
            <a:r>
              <a:rPr lang="en-US" altLang="en-US"/>
              <a:t> and is terminated by a full stop.</a:t>
            </a:r>
          </a:p>
          <a:p>
            <a:pPr lvl="1"/>
            <a:r>
              <a:rPr lang="en-US" altLang="en-US"/>
              <a:t>MOVE .21 TO VatRate</a:t>
            </a:r>
            <a:br>
              <a:rPr lang="en-US" altLang="en-US"/>
            </a:br>
            <a:r>
              <a:rPr lang="en-US" altLang="en-US"/>
              <a:t>COMPUTE VatAmount = ProductCost * VatRate</a:t>
            </a:r>
            <a:r>
              <a:rPr lang="en-US" altLang="en-US" sz="2800"/>
              <a:t>.</a:t>
            </a:r>
            <a:endParaRPr lang="en-US" altLang="en-US"/>
          </a:p>
          <a:p>
            <a:pPr lvl="1"/>
            <a:r>
              <a:rPr lang="en-US" altLang="en-US"/>
              <a:t>DISPLAY "Enter name " WITH NO ADVANCING</a:t>
            </a:r>
            <a:br>
              <a:rPr lang="en-US" altLang="en-US"/>
            </a:br>
            <a:r>
              <a:rPr lang="en-US" altLang="en-US"/>
              <a:t>ACCEPT  StudentName</a:t>
            </a:r>
            <a:br>
              <a:rPr lang="en-US" altLang="en-US"/>
            </a:br>
            <a:r>
              <a:rPr lang="en-US" altLang="en-US"/>
              <a:t>DISPLAY "Name entered was " StudentName</a:t>
            </a:r>
            <a:r>
              <a:rPr lang="en-US" altLang="en-US" sz="2800"/>
              <a:t>.</a:t>
            </a:r>
            <a:r>
              <a:rPr lang="en-US" altLang="en-US"/>
              <a:t>	</a:t>
            </a:r>
          </a:p>
          <a:p>
            <a:r>
              <a:rPr lang="en-US" altLang="en-US"/>
              <a:t>A </a:t>
            </a:r>
            <a:r>
              <a:rPr lang="en-US" altLang="en-US">
                <a:solidFill>
                  <a:schemeClr val="hlink"/>
                </a:solidFill>
              </a:rPr>
              <a:t>statement</a:t>
            </a:r>
            <a:r>
              <a:rPr lang="en-US" altLang="en-US"/>
              <a:t> consists of a COBOL </a:t>
            </a:r>
            <a:r>
              <a:rPr lang="en-US" altLang="en-US">
                <a:solidFill>
                  <a:schemeClr val="hlink"/>
                </a:solidFill>
              </a:rPr>
              <a:t>verb</a:t>
            </a:r>
            <a:r>
              <a:rPr lang="en-US" altLang="en-US"/>
              <a:t> and an </a:t>
            </a:r>
            <a:r>
              <a:rPr lang="en-US" altLang="en-US">
                <a:solidFill>
                  <a:schemeClr val="hlink"/>
                </a:solidFill>
              </a:rPr>
              <a:t>operand</a:t>
            </a:r>
            <a:r>
              <a:rPr lang="en-US" altLang="en-US"/>
              <a:t> or operands.</a:t>
            </a:r>
          </a:p>
          <a:p>
            <a:pPr lvl="1"/>
            <a:r>
              <a:rPr lang="en-US" altLang="en-US"/>
              <a:t>SUBTRACT Tax FROM GrossPay GIVING NetPay</a:t>
            </a:r>
          </a:p>
          <a:p>
            <a:pPr lvl="1"/>
            <a:r>
              <a:rPr lang="en-US" altLang="en-US"/>
              <a:t>READ StudentFile</a:t>
            </a:r>
            <a:br>
              <a:rPr lang="en-US" altLang="en-US"/>
            </a:br>
            <a:r>
              <a:rPr lang="en-US" altLang="en-US"/>
              <a:t>         AT END SET EndOfFile TO TRUE</a:t>
            </a:r>
            <a:br>
              <a:rPr lang="en-US" altLang="en-US"/>
            </a:br>
            <a:r>
              <a:rPr lang="en-US" altLang="en-US"/>
              <a:t>END-READ</a:t>
            </a:r>
            <a:br>
              <a:rPr lang="en-US" altLang="en-US"/>
            </a:br>
            <a:r>
              <a:rPr lang="en-US" altLang="en-US"/>
              <a:t>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ipe(left)">
                                      <p:cBhvr>
                                        <p:cTn id="7" dur="500"/>
                                        <p:tgtEl>
                                          <p:spTgt spid="36867">
                                            <p:txEl>
                                              <p:pRg st="0" end="0"/>
                                            </p:txEl>
                                          </p:spTgt>
                                        </p:tgtEl>
                                      </p:cBhvr>
                                    </p:animEffect>
                                  </p:childTnLst>
                                  <p:subTnLst>
                                    <p:animClr clrSpc="rgb" dir="cw">
                                      <p:cBhvr override="childStyle">
                                        <p:cTn dur="1" fill="hold" display="0" masterRel="nextClick" afterEffect="1"/>
                                        <p:tgtEl>
                                          <p:spTgt spid="36867">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wipe(left)">
                                      <p:cBhvr>
                                        <p:cTn id="12" dur="500"/>
                                        <p:tgtEl>
                                          <p:spTgt spid="36867">
                                            <p:txEl>
                                              <p:pRg st="1" end="1"/>
                                            </p:txEl>
                                          </p:spTgt>
                                        </p:tgtEl>
                                      </p:cBhvr>
                                    </p:animEffect>
                                  </p:childTnLst>
                                  <p:subTnLst>
                                    <p:animClr clrSpc="rgb" dir="cw">
                                      <p:cBhvr override="childStyle">
                                        <p:cTn dur="1" fill="hold" display="0" masterRel="nextClick" afterEffect="1"/>
                                        <p:tgtEl>
                                          <p:spTgt spid="36867">
                                            <p:txEl>
                                              <p:pRg st="1" end="1"/>
                                            </p:txEl>
                                          </p:spTgt>
                                        </p:tgtEl>
                                        <p:attrNameLst>
                                          <p:attrName>ppt_c</p:attrName>
                                        </p:attrNameLst>
                                      </p:cBhvr>
                                      <p:to>
                                        <a:schemeClr val="accent1"/>
                                      </p:to>
                                    </p:animClr>
                                  </p:subTnLst>
                                </p:cTn>
                              </p:par>
                              <p:par>
                                <p:cTn id="13" presetID="22" presetClass="entr" presetSubtype="8" fill="hold" grpId="0" nodeType="with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animEffect transition="in" filter="wipe(left)">
                                      <p:cBhvr>
                                        <p:cTn id="15" dur="500"/>
                                        <p:tgtEl>
                                          <p:spTgt spid="36867">
                                            <p:txEl>
                                              <p:pRg st="2" end="2"/>
                                            </p:txEl>
                                          </p:spTgt>
                                        </p:tgtEl>
                                      </p:cBhvr>
                                    </p:animEffect>
                                  </p:childTnLst>
                                  <p:subTnLst>
                                    <p:animClr clrSpc="rgb" dir="cw">
                                      <p:cBhvr override="childStyle">
                                        <p:cTn dur="1" fill="hold" display="0" masterRel="nextClick" afterEffect="1"/>
                                        <p:tgtEl>
                                          <p:spTgt spid="36867">
                                            <p:txEl>
                                              <p:pRg st="2" end="2"/>
                                            </p:txEl>
                                          </p:spTgt>
                                        </p:tgtEl>
                                        <p:attrNameLst>
                                          <p:attrName>ppt_c</p:attrName>
                                        </p:attrNameLst>
                                      </p:cBhvr>
                                      <p:to>
                                        <a:schemeClr val="accent1"/>
                                      </p:to>
                                    </p:animClr>
                                  </p:subTnLst>
                                </p:cTn>
                              </p:par>
                              <p:par>
                                <p:cTn id="16" presetID="22" presetClass="entr" presetSubtype="8" fill="hold" grpId="0" nodeType="withEffect">
                                  <p:stCondLst>
                                    <p:cond delay="0"/>
                                  </p:stCondLst>
                                  <p:childTnLst>
                                    <p:set>
                                      <p:cBhvr>
                                        <p:cTn id="17" dur="1" fill="hold">
                                          <p:stCondLst>
                                            <p:cond delay="0"/>
                                          </p:stCondLst>
                                        </p:cTn>
                                        <p:tgtEl>
                                          <p:spTgt spid="36867">
                                            <p:txEl>
                                              <p:pRg st="3" end="3"/>
                                            </p:txEl>
                                          </p:spTgt>
                                        </p:tgtEl>
                                        <p:attrNameLst>
                                          <p:attrName>style.visibility</p:attrName>
                                        </p:attrNameLst>
                                      </p:cBhvr>
                                      <p:to>
                                        <p:strVal val="visible"/>
                                      </p:to>
                                    </p:set>
                                    <p:animEffect transition="in" filter="wipe(left)">
                                      <p:cBhvr>
                                        <p:cTn id="18" dur="500"/>
                                        <p:tgtEl>
                                          <p:spTgt spid="36867">
                                            <p:txEl>
                                              <p:pRg st="3" end="3"/>
                                            </p:txEl>
                                          </p:spTgt>
                                        </p:tgtEl>
                                      </p:cBhvr>
                                    </p:animEffect>
                                  </p:childTnLst>
                                  <p:subTnLst>
                                    <p:animClr clrSpc="rgb" dir="cw">
                                      <p:cBhvr override="childStyle">
                                        <p:cTn dur="1" fill="hold" display="0" masterRel="nextClick" afterEffect="1"/>
                                        <p:tgtEl>
                                          <p:spTgt spid="36867">
                                            <p:txEl>
                                              <p:pRg st="3" end="3"/>
                                            </p:txEl>
                                          </p:spTgt>
                                        </p:tgtEl>
                                        <p:attrNameLst>
                                          <p:attrName>ppt_c</p:attrName>
                                        </p:attrNameLst>
                                      </p:cBhvr>
                                      <p:to>
                                        <a:schemeClr val="accent1"/>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animEffect transition="in" filter="wipe(left)">
                                      <p:cBhvr>
                                        <p:cTn id="23" dur="500"/>
                                        <p:tgtEl>
                                          <p:spTgt spid="36867">
                                            <p:txEl>
                                              <p:pRg st="4" end="4"/>
                                            </p:txEl>
                                          </p:spTgt>
                                        </p:tgtEl>
                                      </p:cBhvr>
                                    </p:animEffect>
                                  </p:childTnLst>
                                  <p:subTnLst>
                                    <p:animClr clrSpc="rgb" dir="cw">
                                      <p:cBhvr override="childStyle">
                                        <p:cTn dur="1" fill="hold" display="0" masterRel="nextClick" afterEffect="1"/>
                                        <p:tgtEl>
                                          <p:spTgt spid="36867">
                                            <p:txEl>
                                              <p:pRg st="4" end="4"/>
                                            </p:txEl>
                                          </p:spTgt>
                                        </p:tgtEl>
                                        <p:attrNameLst>
                                          <p:attrName>ppt_c</p:attrName>
                                        </p:attrNameLst>
                                      </p:cBhvr>
                                      <p:to>
                                        <a:schemeClr val="accent1"/>
                                      </p:to>
                                    </p:animClr>
                                  </p:subTnLst>
                                </p:cTn>
                              </p:par>
                              <p:par>
                                <p:cTn id="24" presetID="22" presetClass="entr" presetSubtype="8" fill="hold" grpId="0" nodeType="withEffect">
                                  <p:stCondLst>
                                    <p:cond delay="0"/>
                                  </p:stCondLst>
                                  <p:childTnLst>
                                    <p:set>
                                      <p:cBhvr>
                                        <p:cTn id="25" dur="1" fill="hold">
                                          <p:stCondLst>
                                            <p:cond delay="0"/>
                                          </p:stCondLst>
                                        </p:cTn>
                                        <p:tgtEl>
                                          <p:spTgt spid="36867">
                                            <p:txEl>
                                              <p:pRg st="5" end="5"/>
                                            </p:txEl>
                                          </p:spTgt>
                                        </p:tgtEl>
                                        <p:attrNameLst>
                                          <p:attrName>style.visibility</p:attrName>
                                        </p:attrNameLst>
                                      </p:cBhvr>
                                      <p:to>
                                        <p:strVal val="visible"/>
                                      </p:to>
                                    </p:set>
                                    <p:animEffect transition="in" filter="wipe(left)">
                                      <p:cBhvr>
                                        <p:cTn id="26" dur="500"/>
                                        <p:tgtEl>
                                          <p:spTgt spid="36867">
                                            <p:txEl>
                                              <p:pRg st="5" end="5"/>
                                            </p:txEl>
                                          </p:spTgt>
                                        </p:tgtEl>
                                      </p:cBhvr>
                                    </p:animEffect>
                                  </p:childTnLst>
                                  <p:subTnLst>
                                    <p:animClr clrSpc="rgb" dir="cw">
                                      <p:cBhvr override="childStyle">
                                        <p:cTn dur="1" fill="hold" display="0" masterRel="nextClick" afterEffect="1"/>
                                        <p:tgtEl>
                                          <p:spTgt spid="36867">
                                            <p:txEl>
                                              <p:pRg st="5" end="5"/>
                                            </p:txEl>
                                          </p:spTgt>
                                        </p:tgtEl>
                                        <p:attrNameLst>
                                          <p:attrName>ppt_c</p:attrName>
                                        </p:attrNameLst>
                                      </p:cBhvr>
                                      <p:to>
                                        <a:schemeClr val="accent1"/>
                                      </p:to>
                                    </p:animClr>
                                  </p:subTnLst>
                                </p:cTn>
                              </p:par>
                              <p:par>
                                <p:cTn id="27" presetID="22" presetClass="entr" presetSubtype="8" fill="hold" grpId="0" nodeType="withEffect">
                                  <p:stCondLst>
                                    <p:cond delay="0"/>
                                  </p:stCondLst>
                                  <p:childTnLst>
                                    <p:set>
                                      <p:cBhvr>
                                        <p:cTn id="28" dur="1" fill="hold">
                                          <p:stCondLst>
                                            <p:cond delay="0"/>
                                          </p:stCondLst>
                                        </p:cTn>
                                        <p:tgtEl>
                                          <p:spTgt spid="36867">
                                            <p:txEl>
                                              <p:pRg st="6" end="6"/>
                                            </p:txEl>
                                          </p:spTgt>
                                        </p:tgtEl>
                                        <p:attrNameLst>
                                          <p:attrName>style.visibility</p:attrName>
                                        </p:attrNameLst>
                                      </p:cBhvr>
                                      <p:to>
                                        <p:strVal val="visible"/>
                                      </p:to>
                                    </p:set>
                                    <p:animEffect transition="in" filter="wipe(left)">
                                      <p:cBhvr>
                                        <p:cTn id="29" dur="500"/>
                                        <p:tgtEl>
                                          <p:spTgt spid="36867">
                                            <p:txEl>
                                              <p:pRg st="6" end="6"/>
                                            </p:txEl>
                                          </p:spTgt>
                                        </p:tgtEl>
                                      </p:cBhvr>
                                    </p:animEffect>
                                  </p:childTnLst>
                                  <p:subTnLst>
                                    <p:animClr clrSpc="rgb" dir="cw">
                                      <p:cBhvr override="childStyle">
                                        <p:cTn dur="1" fill="hold" display="0" masterRel="nextClick" afterEffect="1"/>
                                        <p:tgtEl>
                                          <p:spTgt spid="36867">
                                            <p:txEl>
                                              <p:pRg st="6" end="6"/>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037D619-C94E-D31E-2467-34878B8A1F4F}"/>
              </a:ext>
            </a:extLst>
          </p:cNvPr>
          <p:cNvSpPr>
            <a:spLocks noGrp="1" noChangeArrowheads="1"/>
          </p:cNvSpPr>
          <p:nvPr>
            <p:ph type="title"/>
          </p:nvPr>
        </p:nvSpPr>
        <p:spPr>
          <a:xfrm>
            <a:off x="2403475" y="93663"/>
            <a:ext cx="4194175" cy="476250"/>
          </a:xfrm>
          <a:noFill/>
          <a:ln/>
        </p:spPr>
        <p:txBody>
          <a:bodyPr/>
          <a:lstStyle/>
          <a:p>
            <a:r>
              <a:rPr lang="en-US" altLang="en-US"/>
              <a:t>A Full COBOL program.</a:t>
            </a:r>
          </a:p>
        </p:txBody>
      </p:sp>
      <p:sp>
        <p:nvSpPr>
          <p:cNvPr id="38915" name="Rectangle 3">
            <a:extLst>
              <a:ext uri="{FF2B5EF4-FFF2-40B4-BE49-F238E27FC236}">
                <a16:creationId xmlns:a16="http://schemas.microsoft.com/office/drawing/2014/main" id="{1A34356B-E610-3AE9-6C62-DC4E5F7B0D9C}"/>
              </a:ext>
            </a:extLst>
          </p:cNvPr>
          <p:cNvSpPr>
            <a:spLocks noGrp="1" noChangeArrowheads="1"/>
          </p:cNvSpPr>
          <p:nvPr>
            <p:ph type="body" idx="1"/>
          </p:nvPr>
        </p:nvSpPr>
        <p:spPr>
          <a:xfrm>
            <a:off x="1474788" y="968375"/>
            <a:ext cx="6319837" cy="4997450"/>
          </a:xfrm>
          <a:solidFill>
            <a:schemeClr val="accent1"/>
          </a:solidFill>
          <a:ln w="12700" cap="flat">
            <a:solidFill>
              <a:srgbClr val="000000"/>
            </a:solidFill>
            <a:miter lim="800000"/>
            <a:headEnd/>
            <a:tailEnd/>
          </a:ln>
          <a:effectLst>
            <a:outerShdw dist="143684" dir="2700000" algn="ctr" rotWithShape="0">
              <a:schemeClr val="bg2">
                <a:alpha val="50000"/>
              </a:schemeClr>
            </a:outerShdw>
          </a:effectLst>
        </p:spPr>
        <p:txBody>
          <a:bodyPr/>
          <a:lstStyle/>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 SET SOURCEFORMAT"FREE"</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IDENTIFICATION DIVISION.</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PROGRAM-ID.  SequenceProgram.</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AUTHOR.  Michael Coughlan.</a:t>
            </a:r>
          </a:p>
          <a:p>
            <a:pPr>
              <a:lnSpc>
                <a:spcPct val="95000"/>
              </a:lnSpc>
              <a:spcBef>
                <a:spcPct val="0"/>
              </a:spcBef>
              <a:buFont typeface="Wingdings" panose="05000000000000000000" pitchFamily="2" charset="2"/>
              <a:buNone/>
            </a:pPr>
            <a:endParaRPr lang="en-US" altLang="en-US" sz="1800">
              <a:solidFill>
                <a:srgbClr val="000000"/>
              </a:solidFill>
              <a:effectLst/>
              <a:latin typeface="Courier New" panose="02070309020205020404" pitchFamily="49" charset="0"/>
            </a:endParaRP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DATA DIVISION.</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WORKING-STORAGE SECTION.</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01  Num1           PIC 9  VALUE ZEROS.</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01  Num2           PIC 9  VALUE ZEROS.</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01  Result         PIC 99 VALUE ZEROS.</a:t>
            </a:r>
          </a:p>
          <a:p>
            <a:pPr>
              <a:lnSpc>
                <a:spcPct val="95000"/>
              </a:lnSpc>
              <a:spcBef>
                <a:spcPct val="0"/>
              </a:spcBef>
              <a:buFont typeface="Wingdings" panose="05000000000000000000" pitchFamily="2" charset="2"/>
              <a:buNone/>
            </a:pPr>
            <a:endParaRPr lang="en-US" altLang="en-US" sz="1800">
              <a:solidFill>
                <a:srgbClr val="000000"/>
              </a:solidFill>
              <a:effectLst/>
              <a:latin typeface="Courier New" panose="02070309020205020404" pitchFamily="49" charset="0"/>
            </a:endParaRP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PROCEDURE DIVISION.</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CalculateResult.</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ACCEPT Num1.</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ACCEPT Num2.</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MULTIPLY Num1 BY Num2 GIVING Result.</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DISPLAY "Result is = ", Result.</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STOP RUN.</a:t>
            </a:r>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144876A-DF57-F7A7-BC86-9B8C9AC008B4}"/>
              </a:ext>
            </a:extLst>
          </p:cNvPr>
          <p:cNvSpPr>
            <a:spLocks noGrp="1" noChangeArrowheads="1"/>
          </p:cNvSpPr>
          <p:nvPr>
            <p:ph type="title"/>
          </p:nvPr>
        </p:nvSpPr>
        <p:spPr>
          <a:xfrm>
            <a:off x="1774825" y="79375"/>
            <a:ext cx="5518150" cy="476250"/>
          </a:xfrm>
          <a:noFill/>
          <a:ln/>
        </p:spPr>
        <p:txBody>
          <a:bodyPr/>
          <a:lstStyle/>
          <a:p>
            <a:r>
              <a:rPr lang="en-US" altLang="en-US"/>
              <a:t>The minimum COBOL program.</a:t>
            </a:r>
          </a:p>
        </p:txBody>
      </p:sp>
      <p:sp>
        <p:nvSpPr>
          <p:cNvPr id="40963" name="Rectangle 3">
            <a:extLst>
              <a:ext uri="{FF2B5EF4-FFF2-40B4-BE49-F238E27FC236}">
                <a16:creationId xmlns:a16="http://schemas.microsoft.com/office/drawing/2014/main" id="{C19CB664-30D2-5CFC-E175-DB2F0157CAE1}"/>
              </a:ext>
            </a:extLst>
          </p:cNvPr>
          <p:cNvSpPr>
            <a:spLocks noGrp="1" noChangeArrowheads="1"/>
          </p:cNvSpPr>
          <p:nvPr>
            <p:ph type="body" idx="1"/>
          </p:nvPr>
        </p:nvSpPr>
        <p:spPr>
          <a:xfrm>
            <a:off x="1425575" y="1682750"/>
            <a:ext cx="6094413" cy="2200275"/>
          </a:xfrm>
          <a:solidFill>
            <a:schemeClr val="accent1"/>
          </a:solidFill>
          <a:ln w="25400" cap="flat">
            <a:solidFill>
              <a:schemeClr val="tx1"/>
            </a:solidFill>
            <a:miter lim="800000"/>
            <a:headEnd/>
            <a:tailEnd/>
          </a:ln>
          <a:effectLst>
            <a:outerShdw dist="143684" dir="2700000" algn="ctr" rotWithShape="0">
              <a:schemeClr val="bg2">
                <a:alpha val="50000"/>
              </a:schemeClr>
            </a:outerShdw>
          </a:effectLst>
        </p:spPr>
        <p:txBody>
          <a:bodyPr>
            <a:spAutoFit/>
          </a:bodyPr>
          <a:lstStyle/>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 SET SOURCEFORMAT"FREE"</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IDENTIFICATION DIVISION.</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PROGRAM-ID.  SmallestProgram.</a:t>
            </a:r>
          </a:p>
          <a:p>
            <a:pPr>
              <a:lnSpc>
                <a:spcPct val="95000"/>
              </a:lnSpc>
              <a:spcBef>
                <a:spcPct val="0"/>
              </a:spcBef>
              <a:buFont typeface="Wingdings" panose="05000000000000000000" pitchFamily="2" charset="2"/>
              <a:buNone/>
            </a:pPr>
            <a:endParaRPr lang="en-US" altLang="en-US" sz="1800">
              <a:solidFill>
                <a:srgbClr val="000000"/>
              </a:solidFill>
              <a:effectLst/>
              <a:latin typeface="Courier New" panose="02070309020205020404" pitchFamily="49" charset="0"/>
            </a:endParaRP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PROCEDURE DIVISION.</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DisplayPrompt.</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DISPLAY "I did it".</a:t>
            </a:r>
          </a:p>
          <a:p>
            <a:pPr>
              <a:lnSpc>
                <a:spcPct val="95000"/>
              </a:lnSpc>
              <a:spcBef>
                <a:spcPct val="0"/>
              </a:spcBef>
              <a:buFont typeface="Wingdings" panose="05000000000000000000" pitchFamily="2" charset="2"/>
              <a:buNone/>
            </a:pPr>
            <a:r>
              <a:rPr lang="en-US" altLang="en-US" sz="1800">
                <a:solidFill>
                  <a:srgbClr val="000000"/>
                </a:solidFill>
                <a:effectLst/>
                <a:latin typeface="Courier New" panose="02070309020205020404" pitchFamily="49" charset="0"/>
              </a:rPr>
              <a:t>    STOP RUN.</a:t>
            </a: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1970A2D-849E-3925-AE30-828BFB31E8B0}"/>
              </a:ext>
            </a:extLst>
          </p:cNvPr>
          <p:cNvSpPr>
            <a:spLocks noGrp="1" noChangeArrowheads="1"/>
          </p:cNvSpPr>
          <p:nvPr>
            <p:ph type="title"/>
          </p:nvPr>
        </p:nvSpPr>
        <p:spPr>
          <a:xfrm>
            <a:off x="3540125" y="227013"/>
            <a:ext cx="1468438" cy="476250"/>
          </a:xfrm>
          <a:noFill/>
          <a:ln/>
        </p:spPr>
        <p:txBody>
          <a:bodyPr/>
          <a:lstStyle/>
          <a:p>
            <a:r>
              <a:rPr lang="en-US" altLang="en-US"/>
              <a:t>COBOL</a:t>
            </a:r>
          </a:p>
        </p:txBody>
      </p:sp>
      <p:sp>
        <p:nvSpPr>
          <p:cNvPr id="6147" name="Rectangle 3">
            <a:extLst>
              <a:ext uri="{FF2B5EF4-FFF2-40B4-BE49-F238E27FC236}">
                <a16:creationId xmlns:a16="http://schemas.microsoft.com/office/drawing/2014/main" id="{470EFD51-6018-E13B-6657-C9C43264FC7F}"/>
              </a:ext>
            </a:extLst>
          </p:cNvPr>
          <p:cNvSpPr>
            <a:spLocks noGrp="1" noChangeArrowheads="1"/>
          </p:cNvSpPr>
          <p:nvPr>
            <p:ph type="body" idx="1"/>
          </p:nvPr>
        </p:nvSpPr>
        <p:spPr>
          <a:xfrm>
            <a:off x="452438" y="981075"/>
            <a:ext cx="8234362" cy="3908425"/>
          </a:xfrm>
          <a:noFill/>
          <a:ln/>
        </p:spPr>
        <p:txBody>
          <a:bodyPr/>
          <a:lstStyle/>
          <a:p>
            <a:r>
              <a:rPr lang="en-US" altLang="en-US"/>
              <a:t>COBOL is an acronym which stands for</a:t>
            </a:r>
            <a:br>
              <a:rPr lang="en-US" altLang="en-US"/>
            </a:br>
            <a:r>
              <a:rPr lang="en-US" altLang="en-US">
                <a:solidFill>
                  <a:schemeClr val="tx2"/>
                </a:solidFill>
              </a:rPr>
              <a:t>Co</a:t>
            </a:r>
            <a:r>
              <a:rPr lang="en-US" altLang="en-US"/>
              <a:t>mmon </a:t>
            </a:r>
            <a:r>
              <a:rPr lang="en-US" altLang="en-US">
                <a:solidFill>
                  <a:schemeClr val="tx2"/>
                </a:solidFill>
              </a:rPr>
              <a:t>B</a:t>
            </a:r>
            <a:r>
              <a:rPr lang="en-US" altLang="en-US"/>
              <a:t>usiness </a:t>
            </a:r>
            <a:r>
              <a:rPr lang="en-US" altLang="en-US">
                <a:solidFill>
                  <a:schemeClr val="tx2"/>
                </a:solidFill>
              </a:rPr>
              <a:t>O</a:t>
            </a:r>
            <a:r>
              <a:rPr lang="en-US" altLang="en-US"/>
              <a:t>riented </a:t>
            </a:r>
            <a:r>
              <a:rPr lang="en-US" altLang="en-US">
                <a:solidFill>
                  <a:schemeClr val="tx2"/>
                </a:solidFill>
              </a:rPr>
              <a:t>L</a:t>
            </a:r>
            <a:r>
              <a:rPr lang="en-US" altLang="en-US"/>
              <a:t>anguage.</a:t>
            </a:r>
          </a:p>
          <a:p>
            <a:r>
              <a:rPr lang="en-US" altLang="en-US"/>
              <a:t>The name indicates the target area of COBOL applications.</a:t>
            </a:r>
          </a:p>
          <a:p>
            <a:r>
              <a:rPr lang="en-US" altLang="en-US"/>
              <a:t>COBOL is used for developing business, typically file-oriented, applications.</a:t>
            </a:r>
          </a:p>
          <a:p>
            <a:r>
              <a:rPr lang="en-US" altLang="en-US"/>
              <a:t>It is not designed for writing systems programs.  You would not develop an operating system or a compiler using COBOL.</a:t>
            </a:r>
          </a:p>
          <a:p>
            <a:r>
              <a:rPr lang="en-US" altLang="en-US"/>
              <a:t>COBOL is one of the oldest computer languages in use (it was developed around the end of the 1950s).  As a result it has some idiosyncracies which programmers may find irritating.</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left)">
                                      <p:cBhvr>
                                        <p:cTn id="7" dur="500"/>
                                        <p:tgtEl>
                                          <p:spTgt spid="6147">
                                            <p:txEl>
                                              <p:pRg st="0" end="0"/>
                                            </p:txEl>
                                          </p:spTgt>
                                        </p:tgtEl>
                                      </p:cBhvr>
                                    </p:animEffect>
                                  </p:childTnLst>
                                  <p:subTnLst>
                                    <p:animClr clrSpc="rgb" dir="cw">
                                      <p:cBhvr override="childStyle">
                                        <p:cTn dur="1" fill="hold" display="0" masterRel="nextClick" afterEffect="1"/>
                                        <p:tgtEl>
                                          <p:spTgt spid="6147">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wipe(left)">
                                      <p:cBhvr>
                                        <p:cTn id="12" dur="500"/>
                                        <p:tgtEl>
                                          <p:spTgt spid="6147">
                                            <p:txEl>
                                              <p:pRg st="1" end="1"/>
                                            </p:txEl>
                                          </p:spTgt>
                                        </p:tgtEl>
                                      </p:cBhvr>
                                    </p:animEffect>
                                  </p:childTnLst>
                                  <p:subTnLst>
                                    <p:animClr clrSpc="rgb" dir="cw">
                                      <p:cBhvr override="childStyle">
                                        <p:cTn dur="1" fill="hold" display="0" masterRel="nextClick" afterEffect="1"/>
                                        <p:tgtEl>
                                          <p:spTgt spid="6147">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wipe(left)">
                                      <p:cBhvr>
                                        <p:cTn id="17" dur="500"/>
                                        <p:tgtEl>
                                          <p:spTgt spid="6147">
                                            <p:txEl>
                                              <p:pRg st="2" end="2"/>
                                            </p:txEl>
                                          </p:spTgt>
                                        </p:tgtEl>
                                      </p:cBhvr>
                                    </p:animEffect>
                                  </p:childTnLst>
                                  <p:subTnLst>
                                    <p:animClr clrSpc="rgb" dir="cw">
                                      <p:cBhvr override="childStyle">
                                        <p:cTn dur="1" fill="hold" display="0" masterRel="nextClick" afterEffect="1"/>
                                        <p:tgtEl>
                                          <p:spTgt spid="6147">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wipe(left)">
                                      <p:cBhvr>
                                        <p:cTn id="22" dur="500"/>
                                        <p:tgtEl>
                                          <p:spTgt spid="6147">
                                            <p:txEl>
                                              <p:pRg st="3" end="3"/>
                                            </p:txEl>
                                          </p:spTgt>
                                        </p:tgtEl>
                                      </p:cBhvr>
                                    </p:animEffect>
                                  </p:childTnLst>
                                  <p:subTnLst>
                                    <p:animClr clrSpc="rgb" dir="cw">
                                      <p:cBhvr override="childStyle">
                                        <p:cTn dur="1" fill="hold" display="0" masterRel="nextClick" afterEffect="1"/>
                                        <p:tgtEl>
                                          <p:spTgt spid="6147">
                                            <p:txEl>
                                              <p:pRg st="3" end="3"/>
                                            </p:txEl>
                                          </p:spTgt>
                                        </p:tgtEl>
                                        <p:attrNameLst>
                                          <p:attrName>ppt_c</p:attrName>
                                        </p:attrNameLst>
                                      </p:cBhvr>
                                      <p:to>
                                        <a:schemeClr val="accent1"/>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47">
                                            <p:txEl>
                                              <p:pRg st="4" end="4"/>
                                            </p:txEl>
                                          </p:spTgt>
                                        </p:tgtEl>
                                        <p:attrNameLst>
                                          <p:attrName>style.visibility</p:attrName>
                                        </p:attrNameLst>
                                      </p:cBhvr>
                                      <p:to>
                                        <p:strVal val="visible"/>
                                      </p:to>
                                    </p:set>
                                    <p:animEffect transition="in" filter="wipe(left)">
                                      <p:cBhvr>
                                        <p:cTn id="27" dur="500"/>
                                        <p:tgtEl>
                                          <p:spTgt spid="6147">
                                            <p:txEl>
                                              <p:pRg st="4" end="4"/>
                                            </p:txEl>
                                          </p:spTgt>
                                        </p:tgtEl>
                                      </p:cBhvr>
                                    </p:animEffect>
                                  </p:childTnLst>
                                  <p:subTnLst>
                                    <p:animClr clrSpc="rgb" dir="cw">
                                      <p:cBhvr override="childStyle">
                                        <p:cTn dur="1" fill="hold" display="0" masterRel="nextClick" afterEffect="1"/>
                                        <p:tgtEl>
                                          <p:spTgt spid="6147">
                                            <p:txEl>
                                              <p:pRg st="4" end="4"/>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78876CB-D5CE-FDB3-00AE-CBC57B26F8C4}"/>
              </a:ext>
            </a:extLst>
          </p:cNvPr>
          <p:cNvSpPr>
            <a:spLocks noGrp="1" noChangeArrowheads="1"/>
          </p:cNvSpPr>
          <p:nvPr>
            <p:ph type="title"/>
          </p:nvPr>
        </p:nvSpPr>
        <p:spPr>
          <a:xfrm>
            <a:off x="2524125" y="239713"/>
            <a:ext cx="3783013" cy="476250"/>
          </a:xfrm>
          <a:noFill/>
          <a:ln/>
        </p:spPr>
        <p:txBody>
          <a:bodyPr/>
          <a:lstStyle/>
          <a:p>
            <a:r>
              <a:rPr lang="en-US" altLang="en-US"/>
              <a:t>COBOL </a:t>
            </a:r>
            <a:r>
              <a:rPr lang="en-US" altLang="en-US" sz="2400"/>
              <a:t>idiosyncracies</a:t>
            </a:r>
            <a:r>
              <a:rPr lang="en-US" altLang="en-US"/>
              <a:t> </a:t>
            </a:r>
          </a:p>
        </p:txBody>
      </p:sp>
      <p:sp>
        <p:nvSpPr>
          <p:cNvPr id="8195" name="Rectangle 3">
            <a:extLst>
              <a:ext uri="{FF2B5EF4-FFF2-40B4-BE49-F238E27FC236}">
                <a16:creationId xmlns:a16="http://schemas.microsoft.com/office/drawing/2014/main" id="{B67156B4-C8DA-502F-D35C-7F256D6A8D13}"/>
              </a:ext>
            </a:extLst>
          </p:cNvPr>
          <p:cNvSpPr>
            <a:spLocks noGrp="1" noChangeArrowheads="1"/>
          </p:cNvSpPr>
          <p:nvPr>
            <p:ph type="body" idx="1"/>
          </p:nvPr>
        </p:nvSpPr>
        <p:spPr>
          <a:xfrm>
            <a:off x="173038" y="815975"/>
            <a:ext cx="8691562" cy="4995863"/>
          </a:xfrm>
          <a:noFill/>
          <a:ln/>
        </p:spPr>
        <p:txBody>
          <a:bodyPr/>
          <a:lstStyle/>
          <a:p>
            <a:pPr>
              <a:lnSpc>
                <a:spcPct val="85000"/>
              </a:lnSpc>
              <a:spcBef>
                <a:spcPct val="50000"/>
              </a:spcBef>
            </a:pPr>
            <a:r>
              <a:rPr lang="en-US" altLang="en-US"/>
              <a:t>One of the design goals was to make the language as English-like as possible. As a consequence</a:t>
            </a:r>
          </a:p>
          <a:p>
            <a:pPr lvl="1">
              <a:lnSpc>
                <a:spcPct val="85000"/>
              </a:lnSpc>
              <a:spcBef>
                <a:spcPct val="50000"/>
              </a:spcBef>
            </a:pPr>
            <a:r>
              <a:rPr lang="en-US" altLang="en-US"/>
              <a:t>the COBOL reserved word list is quite extensive and contains hundreds of entries.</a:t>
            </a:r>
          </a:p>
          <a:p>
            <a:pPr lvl="1">
              <a:lnSpc>
                <a:spcPct val="85000"/>
              </a:lnSpc>
              <a:spcBef>
                <a:spcPct val="50000"/>
              </a:spcBef>
            </a:pPr>
            <a:r>
              <a:rPr lang="en-US" altLang="en-US"/>
              <a:t>COBOL uses structural concepts normally associated with English prose such as section, paragraph, sentence and so on. </a:t>
            </a:r>
            <a:br>
              <a:rPr lang="en-US" altLang="en-US"/>
            </a:br>
            <a:r>
              <a:rPr lang="en-US" altLang="en-US"/>
              <a:t>As a result COBOL programs tend to be verbose.</a:t>
            </a:r>
          </a:p>
          <a:p>
            <a:pPr>
              <a:lnSpc>
                <a:spcPct val="85000"/>
              </a:lnSpc>
              <a:spcBef>
                <a:spcPct val="50000"/>
              </a:spcBef>
            </a:pPr>
            <a:r>
              <a:rPr lang="en-US" altLang="en-US"/>
              <a:t>Some implementations require the program text to adhere to certain, archaic, formatting restrictions.</a:t>
            </a:r>
          </a:p>
          <a:p>
            <a:pPr>
              <a:lnSpc>
                <a:spcPct val="85000"/>
              </a:lnSpc>
              <a:spcBef>
                <a:spcPct val="50000"/>
              </a:spcBef>
            </a:pPr>
            <a:r>
              <a:rPr lang="en-US" altLang="en-US"/>
              <a:t>Although modern COBOL has introduced many of the constructs required to write well structured programs it also still retains elements which, if used, make it difficult, and in some cases impossible, to write good programs.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dissolve">
                                      <p:cBhvr>
                                        <p:cTn id="7" dur="500"/>
                                        <p:tgtEl>
                                          <p:spTgt spid="8195">
                                            <p:txEl>
                                              <p:pRg st="0" end="0"/>
                                            </p:txEl>
                                          </p:spTgt>
                                        </p:tgtEl>
                                      </p:cBhvr>
                                    </p:animEffect>
                                  </p:childTnLst>
                                  <p:subTnLst>
                                    <p:animClr clrSpc="rgb" dir="cw">
                                      <p:cBhvr override="childStyle">
                                        <p:cTn dur="1" fill="hold" display="0" masterRel="nextClick" afterEffect="1"/>
                                        <p:tgtEl>
                                          <p:spTgt spid="8195">
                                            <p:txEl>
                                              <p:pRg st="0" end="0"/>
                                            </p:txEl>
                                          </p:spTgt>
                                        </p:tgtEl>
                                        <p:attrNameLst>
                                          <p:attrName>ppt_c</p:attrName>
                                        </p:attrNameLst>
                                      </p:cBhvr>
                                      <p:to>
                                        <a:schemeClr val="accent1"/>
                                      </p:to>
                                    </p:animClr>
                                  </p:subTnLst>
                                </p:cTn>
                              </p:par>
                              <p:par>
                                <p:cTn id="8" presetID="9" presetClass="entr" presetSubtype="0" fill="hold" grpId="0"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dissolve">
                                      <p:cBhvr>
                                        <p:cTn id="10" dur="500"/>
                                        <p:tgtEl>
                                          <p:spTgt spid="8195">
                                            <p:txEl>
                                              <p:pRg st="1" end="1"/>
                                            </p:txEl>
                                          </p:spTgt>
                                        </p:tgtEl>
                                      </p:cBhvr>
                                    </p:animEffect>
                                  </p:childTnLst>
                                  <p:subTnLst>
                                    <p:animClr clrSpc="rgb" dir="cw">
                                      <p:cBhvr override="childStyle">
                                        <p:cTn dur="1" fill="hold" display="0" masterRel="nextClick" afterEffect="1"/>
                                        <p:tgtEl>
                                          <p:spTgt spid="8195">
                                            <p:txEl>
                                              <p:pRg st="1" end="1"/>
                                            </p:txEl>
                                          </p:spTgt>
                                        </p:tgtEl>
                                        <p:attrNameLst>
                                          <p:attrName>ppt_c</p:attrName>
                                        </p:attrNameLst>
                                      </p:cBhvr>
                                      <p:to>
                                        <a:schemeClr val="accent1"/>
                                      </p:to>
                                    </p:animClr>
                                  </p:subTnLst>
                                </p:cTn>
                              </p:par>
                              <p:par>
                                <p:cTn id="11" presetID="9" presetClass="entr" presetSubtype="0" fill="hold" grpId="0" nodeType="with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Effect transition="in" filter="dissolve">
                                      <p:cBhvr>
                                        <p:cTn id="13" dur="500"/>
                                        <p:tgtEl>
                                          <p:spTgt spid="8195">
                                            <p:txEl>
                                              <p:pRg st="2" end="2"/>
                                            </p:txEl>
                                          </p:spTgt>
                                        </p:tgtEl>
                                      </p:cBhvr>
                                    </p:animEffect>
                                  </p:childTnLst>
                                  <p:subTnLst>
                                    <p:animClr clrSpc="rgb" dir="cw">
                                      <p:cBhvr override="childStyle">
                                        <p:cTn dur="1" fill="hold" display="0" masterRel="nextClick" afterEffect="1"/>
                                        <p:tgtEl>
                                          <p:spTgt spid="8195">
                                            <p:txEl>
                                              <p:pRg st="2" end="2"/>
                                            </p:txEl>
                                          </p:spTgt>
                                        </p:tgtEl>
                                        <p:attrNameLst>
                                          <p:attrName>ppt_c</p:attrName>
                                        </p:attrNameLst>
                                      </p:cBhvr>
                                      <p:to>
                                        <a:schemeClr val="accent1"/>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8195">
                                            <p:txEl>
                                              <p:pRg st="3" end="3"/>
                                            </p:txEl>
                                          </p:spTgt>
                                        </p:tgtEl>
                                        <p:attrNameLst>
                                          <p:attrName>style.visibility</p:attrName>
                                        </p:attrNameLst>
                                      </p:cBhvr>
                                      <p:to>
                                        <p:strVal val="visible"/>
                                      </p:to>
                                    </p:set>
                                    <p:animEffect transition="in" filter="dissolve">
                                      <p:cBhvr>
                                        <p:cTn id="18" dur="500"/>
                                        <p:tgtEl>
                                          <p:spTgt spid="8195">
                                            <p:txEl>
                                              <p:pRg st="3" end="3"/>
                                            </p:txEl>
                                          </p:spTgt>
                                        </p:tgtEl>
                                      </p:cBhvr>
                                    </p:animEffect>
                                  </p:childTnLst>
                                  <p:subTnLst>
                                    <p:animClr clrSpc="rgb" dir="cw">
                                      <p:cBhvr override="childStyle">
                                        <p:cTn dur="1" fill="hold" display="0" masterRel="nextClick" afterEffect="1"/>
                                        <p:tgtEl>
                                          <p:spTgt spid="8195">
                                            <p:txEl>
                                              <p:pRg st="3" end="3"/>
                                            </p:txEl>
                                          </p:spTgt>
                                        </p:tgtEl>
                                        <p:attrNameLst>
                                          <p:attrName>ppt_c</p:attrName>
                                        </p:attrNameLst>
                                      </p:cBhvr>
                                      <p:to>
                                        <a:schemeClr val="accent1"/>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animEffect transition="in" filter="dissolve">
                                      <p:cBhvr>
                                        <p:cTn id="23" dur="500"/>
                                        <p:tgtEl>
                                          <p:spTgt spid="8195">
                                            <p:txEl>
                                              <p:pRg st="4" end="4"/>
                                            </p:txEl>
                                          </p:spTgt>
                                        </p:tgtEl>
                                      </p:cBhvr>
                                    </p:animEffect>
                                  </p:childTnLst>
                                  <p:subTnLst>
                                    <p:animClr clrSpc="rgb" dir="cw">
                                      <p:cBhvr override="childStyle">
                                        <p:cTn dur="1" fill="hold" display="0" masterRel="nextClick" afterEffect="1"/>
                                        <p:tgtEl>
                                          <p:spTgt spid="8195">
                                            <p:txEl>
                                              <p:pRg st="4" end="4"/>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89936CA-1EE3-A402-543F-A5C1CD3DBE96}"/>
              </a:ext>
            </a:extLst>
          </p:cNvPr>
          <p:cNvSpPr>
            <a:spLocks noGrp="1" noChangeArrowheads="1"/>
          </p:cNvSpPr>
          <p:nvPr>
            <p:ph type="title"/>
          </p:nvPr>
        </p:nvSpPr>
        <p:spPr>
          <a:xfrm>
            <a:off x="717550" y="122238"/>
            <a:ext cx="7691438" cy="476250"/>
          </a:xfrm>
          <a:noFill/>
          <a:ln/>
        </p:spPr>
        <p:txBody>
          <a:bodyPr/>
          <a:lstStyle/>
          <a:p>
            <a:r>
              <a:rPr lang="en-US" altLang="en-US"/>
              <a:t>The COBOL Metalanguage - Syntax Notation</a:t>
            </a:r>
          </a:p>
        </p:txBody>
      </p:sp>
      <p:sp>
        <p:nvSpPr>
          <p:cNvPr id="10243" name="Rectangle 3">
            <a:extLst>
              <a:ext uri="{FF2B5EF4-FFF2-40B4-BE49-F238E27FC236}">
                <a16:creationId xmlns:a16="http://schemas.microsoft.com/office/drawing/2014/main" id="{5C26B769-C43E-7620-7C12-60FD60CF002F}"/>
              </a:ext>
            </a:extLst>
          </p:cNvPr>
          <p:cNvSpPr>
            <a:spLocks noGrp="1" noChangeArrowheads="1"/>
          </p:cNvSpPr>
          <p:nvPr>
            <p:ph type="body" idx="1"/>
          </p:nvPr>
        </p:nvSpPr>
        <p:spPr>
          <a:xfrm>
            <a:off x="168275" y="762000"/>
            <a:ext cx="8747125" cy="5338763"/>
          </a:xfrm>
          <a:noFill/>
          <a:ln/>
        </p:spPr>
        <p:txBody>
          <a:bodyPr/>
          <a:lstStyle/>
          <a:p>
            <a:r>
              <a:rPr lang="en-US" altLang="en-US"/>
              <a:t>Words in uppercase are reserved words.</a:t>
            </a:r>
          </a:p>
          <a:p>
            <a:pPr lvl="1"/>
            <a:r>
              <a:rPr lang="en-US" altLang="en-US"/>
              <a:t>When underlined they must be present when the operation of which they are a part is used.</a:t>
            </a:r>
          </a:p>
          <a:p>
            <a:pPr lvl="1"/>
            <a:r>
              <a:rPr lang="en-US" altLang="en-US"/>
              <a:t>When they are not underlined the used for readability only and are optional. If used they must be spelt correctly.</a:t>
            </a:r>
          </a:p>
          <a:p>
            <a:r>
              <a:rPr lang="en-US" altLang="en-US"/>
              <a:t>Words in mixed case represent names which will be devised by the programmer.</a:t>
            </a:r>
          </a:p>
          <a:p>
            <a:r>
              <a:rPr lang="en-US" altLang="en-US"/>
              <a:t>When material is enclosed in braces { } a choice must be made from the options within the braces.</a:t>
            </a:r>
          </a:p>
          <a:p>
            <a:r>
              <a:rPr lang="en-US" altLang="en-US"/>
              <a:t>Material is enclosed in square brackets [ ] indicates that the material is an option which may be included or omitted as required.</a:t>
            </a:r>
          </a:p>
          <a:p>
            <a:r>
              <a:rPr lang="en-US" altLang="en-US"/>
              <a:t>The ellipsis symbol ‘...’ indicates that the preceding syntax element may be repeated at the programmer’s discretion.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wipe(left)">
                                      <p:cBhvr>
                                        <p:cTn id="7" dur="500"/>
                                        <p:tgtEl>
                                          <p:spTgt spid="10243">
                                            <p:txEl>
                                              <p:pRg st="0" end="0"/>
                                            </p:txEl>
                                          </p:spTgt>
                                        </p:tgtEl>
                                      </p:cBhvr>
                                    </p:animEffect>
                                  </p:childTnLst>
                                  <p:subTnLst>
                                    <p:animClr clrSpc="rgb" dir="cw">
                                      <p:cBhvr override="childStyle">
                                        <p:cTn dur="1" fill="hold" display="0" masterRel="nextClick" afterEffect="1"/>
                                        <p:tgtEl>
                                          <p:spTgt spid="10243">
                                            <p:txEl>
                                              <p:pRg st="0" end="0"/>
                                            </p:txEl>
                                          </p:spTgt>
                                        </p:tgtEl>
                                        <p:attrNameLst>
                                          <p:attrName>ppt_c</p:attrName>
                                        </p:attrNameLst>
                                      </p:cBhvr>
                                      <p:to>
                                        <a:schemeClr val="accent1"/>
                                      </p:to>
                                    </p:animClr>
                                  </p:subTnLst>
                                </p:cTn>
                              </p:par>
                              <p:par>
                                <p:cTn id="8" presetID="22" presetClass="entr" presetSubtype="8" fill="hold" grpId="0" nodeType="withEffect">
                                  <p:stCondLst>
                                    <p:cond delay="0"/>
                                  </p:stCondLst>
                                  <p:childTnLst>
                                    <p:set>
                                      <p:cBhvr>
                                        <p:cTn id="9" dur="1" fill="hold">
                                          <p:stCondLst>
                                            <p:cond delay="0"/>
                                          </p:stCondLst>
                                        </p:cTn>
                                        <p:tgtEl>
                                          <p:spTgt spid="10243">
                                            <p:txEl>
                                              <p:pRg st="1" end="1"/>
                                            </p:txEl>
                                          </p:spTgt>
                                        </p:tgtEl>
                                        <p:attrNameLst>
                                          <p:attrName>style.visibility</p:attrName>
                                        </p:attrNameLst>
                                      </p:cBhvr>
                                      <p:to>
                                        <p:strVal val="visible"/>
                                      </p:to>
                                    </p:set>
                                    <p:animEffect transition="in" filter="wipe(left)">
                                      <p:cBhvr>
                                        <p:cTn id="10" dur="500"/>
                                        <p:tgtEl>
                                          <p:spTgt spid="10243">
                                            <p:txEl>
                                              <p:pRg st="1" end="1"/>
                                            </p:txEl>
                                          </p:spTgt>
                                        </p:tgtEl>
                                      </p:cBhvr>
                                    </p:animEffect>
                                  </p:childTnLst>
                                  <p:subTnLst>
                                    <p:animClr clrSpc="rgb" dir="cw">
                                      <p:cBhvr override="childStyle">
                                        <p:cTn dur="1" fill="hold" display="0" masterRel="nextClick" afterEffect="1"/>
                                        <p:tgtEl>
                                          <p:spTgt spid="10243">
                                            <p:txEl>
                                              <p:pRg st="1" end="1"/>
                                            </p:txEl>
                                          </p:spTgt>
                                        </p:tgtEl>
                                        <p:attrNameLst>
                                          <p:attrName>ppt_c</p:attrName>
                                        </p:attrNameLst>
                                      </p:cBhvr>
                                      <p:to>
                                        <a:schemeClr val="accent1"/>
                                      </p:to>
                                    </p:animClr>
                                  </p:subTnLst>
                                </p:cTn>
                              </p:par>
                              <p:par>
                                <p:cTn id="11" presetID="22" presetClass="entr" presetSubtype="8" fill="hold" grpId="0" nodeType="with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Effect transition="in" filter="wipe(left)">
                                      <p:cBhvr>
                                        <p:cTn id="13" dur="500"/>
                                        <p:tgtEl>
                                          <p:spTgt spid="10243">
                                            <p:txEl>
                                              <p:pRg st="2" end="2"/>
                                            </p:txEl>
                                          </p:spTgt>
                                        </p:tgtEl>
                                      </p:cBhvr>
                                    </p:animEffect>
                                  </p:childTnLst>
                                  <p:subTnLst>
                                    <p:animClr clrSpc="rgb" dir="cw">
                                      <p:cBhvr override="childStyle">
                                        <p:cTn dur="1" fill="hold" display="0" masterRel="nextClick" afterEffect="1"/>
                                        <p:tgtEl>
                                          <p:spTgt spid="10243">
                                            <p:txEl>
                                              <p:pRg st="2" end="2"/>
                                            </p:txEl>
                                          </p:spTgt>
                                        </p:tgtEl>
                                        <p:attrNameLst>
                                          <p:attrName>ppt_c</p:attrName>
                                        </p:attrNameLst>
                                      </p:cBhvr>
                                      <p:to>
                                        <a:schemeClr val="accent1"/>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0243">
                                            <p:txEl>
                                              <p:pRg st="3" end="3"/>
                                            </p:txEl>
                                          </p:spTgt>
                                        </p:tgtEl>
                                        <p:attrNameLst>
                                          <p:attrName>style.visibility</p:attrName>
                                        </p:attrNameLst>
                                      </p:cBhvr>
                                      <p:to>
                                        <p:strVal val="visible"/>
                                      </p:to>
                                    </p:set>
                                    <p:animEffect transition="in" filter="wipe(left)">
                                      <p:cBhvr>
                                        <p:cTn id="18" dur="500"/>
                                        <p:tgtEl>
                                          <p:spTgt spid="10243">
                                            <p:txEl>
                                              <p:pRg st="3" end="3"/>
                                            </p:txEl>
                                          </p:spTgt>
                                        </p:tgtEl>
                                      </p:cBhvr>
                                    </p:animEffect>
                                  </p:childTnLst>
                                  <p:subTnLst>
                                    <p:animClr clrSpc="rgb" dir="cw">
                                      <p:cBhvr override="childStyle">
                                        <p:cTn dur="1" fill="hold" display="0" masterRel="nextClick" afterEffect="1"/>
                                        <p:tgtEl>
                                          <p:spTgt spid="10243">
                                            <p:txEl>
                                              <p:pRg st="3" end="3"/>
                                            </p:txEl>
                                          </p:spTgt>
                                        </p:tgtEl>
                                        <p:attrNameLst>
                                          <p:attrName>ppt_c</p:attrName>
                                        </p:attrNameLst>
                                      </p:cBhvr>
                                      <p:to>
                                        <a:schemeClr val="accent1"/>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animEffect transition="in" filter="wipe(left)">
                                      <p:cBhvr>
                                        <p:cTn id="23" dur="500"/>
                                        <p:tgtEl>
                                          <p:spTgt spid="10243">
                                            <p:txEl>
                                              <p:pRg st="4" end="4"/>
                                            </p:txEl>
                                          </p:spTgt>
                                        </p:tgtEl>
                                      </p:cBhvr>
                                    </p:animEffect>
                                  </p:childTnLst>
                                  <p:subTnLst>
                                    <p:animClr clrSpc="rgb" dir="cw">
                                      <p:cBhvr override="childStyle">
                                        <p:cTn dur="1" fill="hold" display="0" masterRel="nextClick" afterEffect="1"/>
                                        <p:tgtEl>
                                          <p:spTgt spid="10243">
                                            <p:txEl>
                                              <p:pRg st="4" end="4"/>
                                            </p:txEl>
                                          </p:spTgt>
                                        </p:tgtEl>
                                        <p:attrNameLst>
                                          <p:attrName>ppt_c</p:attrName>
                                        </p:attrNameLst>
                                      </p:cBhvr>
                                      <p:to>
                                        <a:schemeClr val="accent1"/>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0243">
                                            <p:txEl>
                                              <p:pRg st="5" end="5"/>
                                            </p:txEl>
                                          </p:spTgt>
                                        </p:tgtEl>
                                        <p:attrNameLst>
                                          <p:attrName>style.visibility</p:attrName>
                                        </p:attrNameLst>
                                      </p:cBhvr>
                                      <p:to>
                                        <p:strVal val="visible"/>
                                      </p:to>
                                    </p:set>
                                    <p:animEffect transition="in" filter="wipe(left)">
                                      <p:cBhvr>
                                        <p:cTn id="28" dur="500"/>
                                        <p:tgtEl>
                                          <p:spTgt spid="10243">
                                            <p:txEl>
                                              <p:pRg st="5" end="5"/>
                                            </p:txEl>
                                          </p:spTgt>
                                        </p:tgtEl>
                                      </p:cBhvr>
                                    </p:animEffect>
                                  </p:childTnLst>
                                  <p:subTnLst>
                                    <p:animClr clrSpc="rgb" dir="cw">
                                      <p:cBhvr override="childStyle">
                                        <p:cTn dur="1" fill="hold" display="0" masterRel="nextClick" afterEffect="1"/>
                                        <p:tgtEl>
                                          <p:spTgt spid="10243">
                                            <p:txEl>
                                              <p:pRg st="5" end="5"/>
                                            </p:txEl>
                                          </p:spTgt>
                                        </p:tgtEl>
                                        <p:attrNameLst>
                                          <p:attrName>ppt_c</p:attrName>
                                        </p:attrNameLst>
                                      </p:cBhvr>
                                      <p:to>
                                        <a:schemeClr val="accent1"/>
                                      </p:to>
                                    </p:animClr>
                                  </p:sub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0243">
                                            <p:txEl>
                                              <p:pRg st="6" end="6"/>
                                            </p:txEl>
                                          </p:spTgt>
                                        </p:tgtEl>
                                        <p:attrNameLst>
                                          <p:attrName>style.visibility</p:attrName>
                                        </p:attrNameLst>
                                      </p:cBhvr>
                                      <p:to>
                                        <p:strVal val="visible"/>
                                      </p:to>
                                    </p:set>
                                    <p:animEffect transition="in" filter="wipe(left)">
                                      <p:cBhvr>
                                        <p:cTn id="33" dur="500"/>
                                        <p:tgtEl>
                                          <p:spTgt spid="10243">
                                            <p:txEl>
                                              <p:pRg st="6" end="6"/>
                                            </p:txEl>
                                          </p:spTgt>
                                        </p:tgtEl>
                                      </p:cBhvr>
                                    </p:animEffect>
                                  </p:childTnLst>
                                  <p:subTnLst>
                                    <p:animClr clrSpc="rgb" dir="cw">
                                      <p:cBhvr override="childStyle">
                                        <p:cTn dur="1" fill="hold" display="0" masterRel="nextClick" afterEffect="1"/>
                                        <p:tgtEl>
                                          <p:spTgt spid="10243">
                                            <p:txEl>
                                              <p:pRg st="6" end="6"/>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26F07C5-F1CF-AED7-2720-59E6A40B6F25}"/>
              </a:ext>
            </a:extLst>
          </p:cNvPr>
          <p:cNvSpPr>
            <a:spLocks noChangeArrowheads="1"/>
          </p:cNvSpPr>
          <p:nvPr/>
        </p:nvSpPr>
        <p:spPr bwMode="auto">
          <a:xfrm>
            <a:off x="2798763" y="1012825"/>
            <a:ext cx="2532062" cy="617538"/>
          </a:xfrm>
          <a:prstGeom prst="rect">
            <a:avLst/>
          </a:prstGeom>
          <a:solidFill>
            <a:schemeClr val="accent1"/>
          </a:solidFill>
          <a:ln w="25400">
            <a:solidFill>
              <a:srgbClr val="676767"/>
            </a:solidFill>
            <a:miter lim="800000"/>
            <a:headEnd/>
            <a:tailEnd/>
          </a:ln>
          <a:effectLst>
            <a:outerShdw dist="143684" dir="2700000" algn="ctr" rotWithShape="0">
              <a:schemeClr val="bg2">
                <a:alpha val="50000"/>
              </a:schemeClr>
            </a:outerShdw>
          </a:effectLst>
        </p:spPr>
        <p:txBody>
          <a:bodyPr wrap="none" lIns="92075" tIns="46038" rIns="92075" bIns="46038" anchor="ct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3200">
                <a:solidFill>
                  <a:schemeClr val="bg1"/>
                </a:solidFill>
                <a:effectLst>
                  <a:outerShdw blurRad="38100" dist="38100" dir="2700000" algn="tl">
                    <a:srgbClr val="000000"/>
                  </a:outerShdw>
                </a:effectLst>
              </a:rPr>
              <a:t>Program</a:t>
            </a:r>
          </a:p>
        </p:txBody>
      </p:sp>
      <p:sp>
        <p:nvSpPr>
          <p:cNvPr id="12291" name="Rectangle 3">
            <a:extLst>
              <a:ext uri="{FF2B5EF4-FFF2-40B4-BE49-F238E27FC236}">
                <a16:creationId xmlns:a16="http://schemas.microsoft.com/office/drawing/2014/main" id="{DF431455-00FF-DC71-5584-87EA6FD3DFC4}"/>
              </a:ext>
            </a:extLst>
          </p:cNvPr>
          <p:cNvSpPr>
            <a:spLocks noChangeArrowheads="1"/>
          </p:cNvSpPr>
          <p:nvPr/>
        </p:nvSpPr>
        <p:spPr bwMode="auto">
          <a:xfrm>
            <a:off x="2798763" y="3594100"/>
            <a:ext cx="2532062" cy="617538"/>
          </a:xfrm>
          <a:prstGeom prst="rect">
            <a:avLst/>
          </a:prstGeom>
          <a:solidFill>
            <a:schemeClr val="accent1"/>
          </a:solidFill>
          <a:ln w="25400">
            <a:solidFill>
              <a:srgbClr val="676767"/>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12292" name="Rectangle 4">
            <a:extLst>
              <a:ext uri="{FF2B5EF4-FFF2-40B4-BE49-F238E27FC236}">
                <a16:creationId xmlns:a16="http://schemas.microsoft.com/office/drawing/2014/main" id="{CF8FAF27-AB1A-7617-1955-912590944717}"/>
              </a:ext>
            </a:extLst>
          </p:cNvPr>
          <p:cNvSpPr>
            <a:spLocks noChangeArrowheads="1"/>
          </p:cNvSpPr>
          <p:nvPr/>
        </p:nvSpPr>
        <p:spPr bwMode="auto">
          <a:xfrm>
            <a:off x="2798763" y="4460875"/>
            <a:ext cx="2532062" cy="617538"/>
          </a:xfrm>
          <a:prstGeom prst="rect">
            <a:avLst/>
          </a:prstGeom>
          <a:solidFill>
            <a:schemeClr val="accent1"/>
          </a:solidFill>
          <a:ln w="25400">
            <a:solidFill>
              <a:srgbClr val="676767"/>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12293" name="Rectangle 5">
            <a:extLst>
              <a:ext uri="{FF2B5EF4-FFF2-40B4-BE49-F238E27FC236}">
                <a16:creationId xmlns:a16="http://schemas.microsoft.com/office/drawing/2014/main" id="{B5FE1120-3201-9ADD-7DF4-BCB843B53F28}"/>
              </a:ext>
            </a:extLst>
          </p:cNvPr>
          <p:cNvSpPr>
            <a:spLocks noChangeArrowheads="1"/>
          </p:cNvSpPr>
          <p:nvPr/>
        </p:nvSpPr>
        <p:spPr bwMode="auto">
          <a:xfrm>
            <a:off x="2798763" y="5327650"/>
            <a:ext cx="2532062" cy="617538"/>
          </a:xfrm>
          <a:prstGeom prst="rect">
            <a:avLst/>
          </a:prstGeom>
          <a:solidFill>
            <a:schemeClr val="accent1"/>
          </a:solidFill>
          <a:ln w="25400">
            <a:solidFill>
              <a:srgbClr val="676767"/>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12294" name="Rectangle 6">
            <a:extLst>
              <a:ext uri="{FF2B5EF4-FFF2-40B4-BE49-F238E27FC236}">
                <a16:creationId xmlns:a16="http://schemas.microsoft.com/office/drawing/2014/main" id="{26D348F0-FA6F-F3A4-872C-AAEF441E2555}"/>
              </a:ext>
            </a:extLst>
          </p:cNvPr>
          <p:cNvSpPr>
            <a:spLocks noChangeArrowheads="1"/>
          </p:cNvSpPr>
          <p:nvPr/>
        </p:nvSpPr>
        <p:spPr bwMode="auto">
          <a:xfrm>
            <a:off x="2798763" y="1865313"/>
            <a:ext cx="2532062" cy="617537"/>
          </a:xfrm>
          <a:prstGeom prst="rect">
            <a:avLst/>
          </a:prstGeom>
          <a:solidFill>
            <a:schemeClr val="accent1"/>
          </a:solidFill>
          <a:ln w="25400">
            <a:solidFill>
              <a:srgbClr val="676767"/>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12295" name="Rectangle 7">
            <a:extLst>
              <a:ext uri="{FF2B5EF4-FFF2-40B4-BE49-F238E27FC236}">
                <a16:creationId xmlns:a16="http://schemas.microsoft.com/office/drawing/2014/main" id="{C38186AA-1E97-95EF-CC17-8E3F67E1CB69}"/>
              </a:ext>
            </a:extLst>
          </p:cNvPr>
          <p:cNvSpPr>
            <a:spLocks noChangeArrowheads="1"/>
          </p:cNvSpPr>
          <p:nvPr/>
        </p:nvSpPr>
        <p:spPr bwMode="auto">
          <a:xfrm>
            <a:off x="2798763" y="2735263"/>
            <a:ext cx="2532062" cy="617537"/>
          </a:xfrm>
          <a:prstGeom prst="rect">
            <a:avLst/>
          </a:prstGeom>
          <a:solidFill>
            <a:schemeClr val="accent1"/>
          </a:solidFill>
          <a:ln w="25400">
            <a:solidFill>
              <a:srgbClr val="676767"/>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12296" name="Line 8">
            <a:extLst>
              <a:ext uri="{FF2B5EF4-FFF2-40B4-BE49-F238E27FC236}">
                <a16:creationId xmlns:a16="http://schemas.microsoft.com/office/drawing/2014/main" id="{E93333E7-D60B-3393-FA40-7B131B33CA31}"/>
              </a:ext>
            </a:extLst>
          </p:cNvPr>
          <p:cNvSpPr>
            <a:spLocks noChangeShapeType="1"/>
          </p:cNvSpPr>
          <p:nvPr/>
        </p:nvSpPr>
        <p:spPr bwMode="auto">
          <a:xfrm>
            <a:off x="4014788" y="1643063"/>
            <a:ext cx="0" cy="214312"/>
          </a:xfrm>
          <a:prstGeom prst="line">
            <a:avLst/>
          </a:prstGeom>
          <a:noFill/>
          <a:ln w="25400">
            <a:solidFill>
              <a:srgbClr val="676767"/>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7" name="Line 9">
            <a:extLst>
              <a:ext uri="{FF2B5EF4-FFF2-40B4-BE49-F238E27FC236}">
                <a16:creationId xmlns:a16="http://schemas.microsoft.com/office/drawing/2014/main" id="{23D55F9E-9AB9-4461-7876-2B4600E9CC8D}"/>
              </a:ext>
            </a:extLst>
          </p:cNvPr>
          <p:cNvSpPr>
            <a:spLocks noChangeShapeType="1"/>
          </p:cNvSpPr>
          <p:nvPr/>
        </p:nvSpPr>
        <p:spPr bwMode="auto">
          <a:xfrm>
            <a:off x="4000500" y="2486025"/>
            <a:ext cx="0" cy="228600"/>
          </a:xfrm>
          <a:prstGeom prst="line">
            <a:avLst/>
          </a:prstGeom>
          <a:noFill/>
          <a:ln w="25400">
            <a:solidFill>
              <a:srgbClr val="676767"/>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8" name="Line 10">
            <a:extLst>
              <a:ext uri="{FF2B5EF4-FFF2-40B4-BE49-F238E27FC236}">
                <a16:creationId xmlns:a16="http://schemas.microsoft.com/office/drawing/2014/main" id="{766A5945-D1EA-5CF4-9A70-D32A612DD2A2}"/>
              </a:ext>
            </a:extLst>
          </p:cNvPr>
          <p:cNvSpPr>
            <a:spLocks noChangeShapeType="1"/>
          </p:cNvSpPr>
          <p:nvPr/>
        </p:nvSpPr>
        <p:spPr bwMode="auto">
          <a:xfrm>
            <a:off x="4000500" y="3386138"/>
            <a:ext cx="0" cy="200025"/>
          </a:xfrm>
          <a:prstGeom prst="line">
            <a:avLst/>
          </a:prstGeom>
          <a:noFill/>
          <a:ln w="25400">
            <a:solidFill>
              <a:srgbClr val="676767"/>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9" name="Line 11">
            <a:extLst>
              <a:ext uri="{FF2B5EF4-FFF2-40B4-BE49-F238E27FC236}">
                <a16:creationId xmlns:a16="http://schemas.microsoft.com/office/drawing/2014/main" id="{AC531F5F-7D78-7F98-DBDF-4D920633CC0E}"/>
              </a:ext>
            </a:extLst>
          </p:cNvPr>
          <p:cNvSpPr>
            <a:spLocks noChangeShapeType="1"/>
          </p:cNvSpPr>
          <p:nvPr/>
        </p:nvSpPr>
        <p:spPr bwMode="auto">
          <a:xfrm>
            <a:off x="4000500" y="4243388"/>
            <a:ext cx="0" cy="214312"/>
          </a:xfrm>
          <a:prstGeom prst="line">
            <a:avLst/>
          </a:prstGeom>
          <a:noFill/>
          <a:ln w="25400">
            <a:solidFill>
              <a:srgbClr val="676767"/>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0" name="Line 12">
            <a:extLst>
              <a:ext uri="{FF2B5EF4-FFF2-40B4-BE49-F238E27FC236}">
                <a16:creationId xmlns:a16="http://schemas.microsoft.com/office/drawing/2014/main" id="{82A9DECE-B966-B28F-F7BF-5A61B283B21D}"/>
              </a:ext>
            </a:extLst>
          </p:cNvPr>
          <p:cNvSpPr>
            <a:spLocks noChangeShapeType="1"/>
          </p:cNvSpPr>
          <p:nvPr/>
        </p:nvSpPr>
        <p:spPr bwMode="auto">
          <a:xfrm>
            <a:off x="4000500" y="5100638"/>
            <a:ext cx="0" cy="228600"/>
          </a:xfrm>
          <a:prstGeom prst="line">
            <a:avLst/>
          </a:prstGeom>
          <a:noFill/>
          <a:ln w="25400">
            <a:solidFill>
              <a:srgbClr val="676767"/>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1" name="Rectangle 13">
            <a:extLst>
              <a:ext uri="{FF2B5EF4-FFF2-40B4-BE49-F238E27FC236}">
                <a16:creationId xmlns:a16="http://schemas.microsoft.com/office/drawing/2014/main" id="{69ED1332-7794-1B2C-1557-FEFF1C900A74}"/>
              </a:ext>
            </a:extLst>
          </p:cNvPr>
          <p:cNvSpPr>
            <a:spLocks noGrp="1" noChangeArrowheads="1"/>
          </p:cNvSpPr>
          <p:nvPr>
            <p:ph type="body" idx="1"/>
          </p:nvPr>
        </p:nvSpPr>
        <p:spPr>
          <a:xfrm>
            <a:off x="2997200" y="1976438"/>
            <a:ext cx="2193925" cy="3929062"/>
          </a:xfrm>
          <a:noFill/>
          <a:ln/>
        </p:spPr>
        <p:txBody>
          <a:bodyPr wrap="none" lIns="0" tIns="0" rIns="0" bIns="0">
            <a:spAutoFit/>
          </a:bodyPr>
          <a:lstStyle/>
          <a:p>
            <a:pPr algn="ctr">
              <a:lnSpc>
                <a:spcPct val="100000"/>
              </a:lnSpc>
              <a:spcBef>
                <a:spcPct val="100000"/>
              </a:spcBef>
              <a:buFont typeface="Wingdings" panose="05000000000000000000" pitchFamily="2" charset="2"/>
              <a:buNone/>
            </a:pPr>
            <a:r>
              <a:rPr lang="en-US" altLang="en-US" sz="2800">
                <a:solidFill>
                  <a:srgbClr val="FC0128"/>
                </a:solidFill>
              </a:rPr>
              <a:t>Divisions</a:t>
            </a:r>
            <a:endParaRPr lang="en-US" altLang="en-US" sz="2800"/>
          </a:p>
          <a:p>
            <a:pPr algn="ctr">
              <a:lnSpc>
                <a:spcPct val="100000"/>
              </a:lnSpc>
              <a:spcBef>
                <a:spcPct val="100000"/>
              </a:spcBef>
              <a:buFont typeface="Wingdings" panose="05000000000000000000" pitchFamily="2" charset="2"/>
              <a:buNone/>
            </a:pPr>
            <a:r>
              <a:rPr lang="en-US" altLang="en-US" sz="2800">
                <a:solidFill>
                  <a:srgbClr val="438E00"/>
                </a:solidFill>
              </a:rPr>
              <a:t>Section(s)</a:t>
            </a:r>
            <a:endParaRPr lang="en-US" altLang="en-US" sz="2800"/>
          </a:p>
          <a:p>
            <a:pPr algn="ctr">
              <a:lnSpc>
                <a:spcPct val="100000"/>
              </a:lnSpc>
              <a:spcBef>
                <a:spcPct val="100000"/>
              </a:spcBef>
              <a:buFont typeface="Wingdings" panose="05000000000000000000" pitchFamily="2" charset="2"/>
              <a:buNone/>
            </a:pPr>
            <a:r>
              <a:rPr lang="en-US" altLang="en-US" sz="2800">
                <a:solidFill>
                  <a:srgbClr val="CF0E30"/>
                </a:solidFill>
              </a:rPr>
              <a:t>Paragraph(s)</a:t>
            </a:r>
            <a:endParaRPr lang="en-US" altLang="en-US" sz="2800">
              <a:solidFill>
                <a:srgbClr val="618FFD"/>
              </a:solidFill>
            </a:endParaRPr>
          </a:p>
          <a:p>
            <a:pPr algn="ctr">
              <a:lnSpc>
                <a:spcPct val="100000"/>
              </a:lnSpc>
              <a:spcBef>
                <a:spcPct val="100000"/>
              </a:spcBef>
              <a:buFont typeface="Wingdings" panose="05000000000000000000" pitchFamily="2" charset="2"/>
              <a:buNone/>
            </a:pPr>
            <a:r>
              <a:rPr lang="en-US" altLang="en-US" sz="2800">
                <a:solidFill>
                  <a:srgbClr val="00279F"/>
                </a:solidFill>
              </a:rPr>
              <a:t>Sentence(s)</a:t>
            </a:r>
            <a:endParaRPr lang="en-US" altLang="en-US" sz="2800"/>
          </a:p>
          <a:p>
            <a:pPr algn="ctr">
              <a:lnSpc>
                <a:spcPct val="100000"/>
              </a:lnSpc>
              <a:spcBef>
                <a:spcPct val="120000"/>
              </a:spcBef>
              <a:buFont typeface="Wingdings" panose="05000000000000000000" pitchFamily="2" charset="2"/>
              <a:buNone/>
            </a:pPr>
            <a:r>
              <a:rPr lang="en-US" altLang="en-US" sz="2800">
                <a:solidFill>
                  <a:schemeClr val="folHlink"/>
                </a:solidFill>
              </a:rPr>
              <a:t>Statement(s)</a:t>
            </a:r>
          </a:p>
        </p:txBody>
      </p:sp>
      <p:sp>
        <p:nvSpPr>
          <p:cNvPr id="12302" name="Rectangle 14">
            <a:extLst>
              <a:ext uri="{FF2B5EF4-FFF2-40B4-BE49-F238E27FC236}">
                <a16:creationId xmlns:a16="http://schemas.microsoft.com/office/drawing/2014/main" id="{48412C12-AB9B-67EC-8601-368BBD354068}"/>
              </a:ext>
            </a:extLst>
          </p:cNvPr>
          <p:cNvSpPr>
            <a:spLocks noChangeArrowheads="1"/>
          </p:cNvSpPr>
          <p:nvPr/>
        </p:nvSpPr>
        <p:spPr bwMode="auto">
          <a:xfrm>
            <a:off x="1852613" y="107950"/>
            <a:ext cx="5321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2863" tIns="17463" rIns="42863" bIns="17463">
            <a:spAutoFit/>
          </a:bodyPr>
          <a:lstStyle>
            <a:lvl1pPr defTabSz="685800">
              <a:defRPr>
                <a:solidFill>
                  <a:schemeClr val="tx1"/>
                </a:solidFill>
                <a:latin typeface="Arial" panose="020B0604020202020204" pitchFamily="34" charset="0"/>
              </a:defRPr>
            </a:lvl1pPr>
            <a:lvl2pPr marL="514350" defTabSz="685800">
              <a:defRPr>
                <a:solidFill>
                  <a:schemeClr val="tx1"/>
                </a:solidFill>
                <a:latin typeface="Arial" panose="020B0604020202020204" pitchFamily="34" charset="0"/>
              </a:defRPr>
            </a:lvl2pPr>
            <a:lvl3pPr marL="1028700" defTabSz="685800">
              <a:defRPr>
                <a:solidFill>
                  <a:schemeClr val="tx1"/>
                </a:solidFill>
                <a:latin typeface="Arial" panose="020B0604020202020204" pitchFamily="34" charset="0"/>
              </a:defRPr>
            </a:lvl3pPr>
            <a:lvl4pPr marL="1543050" defTabSz="685800">
              <a:defRPr>
                <a:solidFill>
                  <a:schemeClr val="tx1"/>
                </a:solidFill>
                <a:latin typeface="Arial" panose="020B0604020202020204" pitchFamily="34" charset="0"/>
              </a:defRPr>
            </a:lvl4pPr>
            <a:lvl5pPr marL="2057400" defTabSz="685800">
              <a:defRPr>
                <a:solidFill>
                  <a:schemeClr val="tx1"/>
                </a:solidFill>
                <a:latin typeface="Arial" panose="020B0604020202020204" pitchFamily="34" charset="0"/>
              </a:defRPr>
            </a:lvl5pPr>
            <a:lvl6pPr marL="2514600" defTabSz="685800" fontAlgn="base">
              <a:spcBef>
                <a:spcPct val="0"/>
              </a:spcBef>
              <a:spcAft>
                <a:spcPct val="0"/>
              </a:spcAft>
              <a:defRPr>
                <a:solidFill>
                  <a:schemeClr val="tx1"/>
                </a:solidFill>
                <a:latin typeface="Arial" panose="020B0604020202020204" pitchFamily="34" charset="0"/>
              </a:defRPr>
            </a:lvl6pPr>
            <a:lvl7pPr marL="2971800" defTabSz="685800" fontAlgn="base">
              <a:spcBef>
                <a:spcPct val="0"/>
              </a:spcBef>
              <a:spcAft>
                <a:spcPct val="0"/>
              </a:spcAft>
              <a:defRPr>
                <a:solidFill>
                  <a:schemeClr val="tx1"/>
                </a:solidFill>
                <a:latin typeface="Arial" panose="020B0604020202020204" pitchFamily="34" charset="0"/>
              </a:defRPr>
            </a:lvl7pPr>
            <a:lvl8pPr marL="3429000" defTabSz="685800" fontAlgn="base">
              <a:spcBef>
                <a:spcPct val="0"/>
              </a:spcBef>
              <a:spcAft>
                <a:spcPct val="0"/>
              </a:spcAft>
              <a:defRPr>
                <a:solidFill>
                  <a:schemeClr val="tx1"/>
                </a:solidFill>
                <a:latin typeface="Arial" panose="020B0604020202020204" pitchFamily="34" charset="0"/>
              </a:defRPr>
            </a:lvl8pPr>
            <a:lvl9pPr marL="3886200" defTabSz="685800" fontAlgn="base">
              <a:spcBef>
                <a:spcPct val="0"/>
              </a:spcBef>
              <a:spcAft>
                <a:spcPct val="0"/>
              </a:spcAft>
              <a:defRPr>
                <a:solidFill>
                  <a:schemeClr val="tx1"/>
                </a:solidFill>
                <a:latin typeface="Arial" panose="020B0604020202020204" pitchFamily="34" charset="0"/>
              </a:defRPr>
            </a:lvl9pPr>
          </a:lstStyle>
          <a:p>
            <a:r>
              <a:rPr lang="en-US" altLang="en-US" sz="2800">
                <a:solidFill>
                  <a:schemeClr val="tx2"/>
                </a:solidFill>
                <a:effectLst/>
              </a:rPr>
              <a:t>Structure of COBOL programs.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301">
                                            <p:txEl>
                                              <p:pRg st="0" end="0"/>
                                            </p:txEl>
                                          </p:spTgt>
                                        </p:tgtEl>
                                        <p:attrNameLst>
                                          <p:attrName>style.visibility</p:attrName>
                                        </p:attrNameLst>
                                      </p:cBhvr>
                                      <p:to>
                                        <p:strVal val="visible"/>
                                      </p:to>
                                    </p:set>
                                    <p:animEffect transition="in" filter="dissolve">
                                      <p:cBhvr>
                                        <p:cTn id="7" dur="500"/>
                                        <p:tgtEl>
                                          <p:spTgt spid="1230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01">
                                            <p:txEl>
                                              <p:pRg st="1" end="1"/>
                                            </p:txEl>
                                          </p:spTgt>
                                        </p:tgtEl>
                                        <p:attrNameLst>
                                          <p:attrName>style.visibility</p:attrName>
                                        </p:attrNameLst>
                                      </p:cBhvr>
                                      <p:to>
                                        <p:strVal val="visible"/>
                                      </p:to>
                                    </p:set>
                                    <p:animEffect transition="in" filter="dissolve">
                                      <p:cBhvr>
                                        <p:cTn id="12" dur="500"/>
                                        <p:tgtEl>
                                          <p:spTgt spid="1230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01">
                                            <p:txEl>
                                              <p:pRg st="2" end="2"/>
                                            </p:txEl>
                                          </p:spTgt>
                                        </p:tgtEl>
                                        <p:attrNameLst>
                                          <p:attrName>style.visibility</p:attrName>
                                        </p:attrNameLst>
                                      </p:cBhvr>
                                      <p:to>
                                        <p:strVal val="visible"/>
                                      </p:to>
                                    </p:set>
                                    <p:animEffect transition="in" filter="dissolve">
                                      <p:cBhvr>
                                        <p:cTn id="17" dur="500"/>
                                        <p:tgtEl>
                                          <p:spTgt spid="1230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01">
                                            <p:txEl>
                                              <p:pRg st="3" end="3"/>
                                            </p:txEl>
                                          </p:spTgt>
                                        </p:tgtEl>
                                        <p:attrNameLst>
                                          <p:attrName>style.visibility</p:attrName>
                                        </p:attrNameLst>
                                      </p:cBhvr>
                                      <p:to>
                                        <p:strVal val="visible"/>
                                      </p:to>
                                    </p:set>
                                    <p:animEffect transition="in" filter="dissolve">
                                      <p:cBhvr>
                                        <p:cTn id="22" dur="500"/>
                                        <p:tgtEl>
                                          <p:spTgt spid="1230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301">
                                            <p:txEl>
                                              <p:pRg st="4" end="4"/>
                                            </p:txEl>
                                          </p:spTgt>
                                        </p:tgtEl>
                                        <p:attrNameLst>
                                          <p:attrName>style.visibility</p:attrName>
                                        </p:attrNameLst>
                                      </p:cBhvr>
                                      <p:to>
                                        <p:strVal val="visible"/>
                                      </p:to>
                                    </p:set>
                                    <p:animEffect transition="in" filter="dissolve">
                                      <p:cBhvr>
                                        <p:cTn id="27" dur="500"/>
                                        <p:tgtEl>
                                          <p:spTgt spid="1230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3AA0AB-0946-F479-B0A0-C6B7F6DBB23D}"/>
              </a:ext>
            </a:extLst>
          </p:cNvPr>
          <p:cNvSpPr>
            <a:spLocks noGrp="1" noChangeArrowheads="1"/>
          </p:cNvSpPr>
          <p:nvPr>
            <p:ph type="title"/>
          </p:nvPr>
        </p:nvSpPr>
        <p:spPr>
          <a:xfrm>
            <a:off x="2517775" y="79375"/>
            <a:ext cx="3482975" cy="476250"/>
          </a:xfrm>
          <a:noFill/>
          <a:ln/>
        </p:spPr>
        <p:txBody>
          <a:bodyPr/>
          <a:lstStyle/>
          <a:p>
            <a:r>
              <a:rPr lang="en-US" altLang="en-US"/>
              <a:t>The Four Divisions.</a:t>
            </a:r>
          </a:p>
        </p:txBody>
      </p:sp>
      <p:sp>
        <p:nvSpPr>
          <p:cNvPr id="14339" name="Rectangle 3">
            <a:extLst>
              <a:ext uri="{FF2B5EF4-FFF2-40B4-BE49-F238E27FC236}">
                <a16:creationId xmlns:a16="http://schemas.microsoft.com/office/drawing/2014/main" id="{5A596B13-A13D-12E2-E8D0-0E4E23A5CD33}"/>
              </a:ext>
            </a:extLst>
          </p:cNvPr>
          <p:cNvSpPr>
            <a:spLocks noGrp="1" noChangeArrowheads="1"/>
          </p:cNvSpPr>
          <p:nvPr>
            <p:ph type="body" idx="1"/>
          </p:nvPr>
        </p:nvSpPr>
        <p:spPr>
          <a:xfrm>
            <a:off x="203200" y="889000"/>
            <a:ext cx="8470900" cy="5410200"/>
          </a:xfrm>
          <a:noFill/>
          <a:ln/>
        </p:spPr>
        <p:txBody>
          <a:bodyPr/>
          <a:lstStyle/>
          <a:p>
            <a:pPr marL="0" indent="0">
              <a:buFont typeface="Wingdings" panose="05000000000000000000" pitchFamily="2" charset="2"/>
              <a:buNone/>
              <a:tabLst>
                <a:tab pos="1244600" algn="l"/>
              </a:tabLst>
            </a:pPr>
            <a:r>
              <a:rPr lang="en-US" altLang="en-US"/>
              <a:t>DIVISIONS are used to identify the principal components of the program text. There are four DIVISIONS in all.</a:t>
            </a:r>
            <a:r>
              <a:rPr lang="en-US" altLang="en-US">
                <a:solidFill>
                  <a:schemeClr val="tx2"/>
                </a:solidFill>
              </a:rPr>
              <a:t> </a:t>
            </a:r>
            <a:br>
              <a:rPr lang="en-US" altLang="en-US">
                <a:solidFill>
                  <a:schemeClr val="tx2"/>
                </a:solidFill>
              </a:rPr>
            </a:br>
            <a:endParaRPr lang="en-US" altLang="en-US">
              <a:solidFill>
                <a:schemeClr val="tx2"/>
              </a:solidFill>
            </a:endParaRPr>
          </a:p>
          <a:p>
            <a:pPr marL="0" indent="0">
              <a:buFont typeface="Wingdings" panose="05000000000000000000" pitchFamily="2" charset="2"/>
              <a:buNone/>
              <a:tabLst>
                <a:tab pos="1244600" algn="l"/>
              </a:tabLst>
            </a:pPr>
            <a:r>
              <a:rPr lang="en-US" altLang="en-US">
                <a:solidFill>
                  <a:schemeClr val="tx2"/>
                </a:solidFill>
              </a:rPr>
              <a:t>	</a:t>
            </a:r>
            <a:r>
              <a:rPr lang="en-US" altLang="en-US" sz="1800">
                <a:solidFill>
                  <a:schemeClr val="accent2"/>
                </a:solidFill>
                <a:latin typeface="Wingdings" panose="05000000000000000000" pitchFamily="2" charset="2"/>
              </a:rPr>
              <a:t>u	</a:t>
            </a:r>
            <a:r>
              <a:rPr lang="en-US" altLang="en-US">
                <a:solidFill>
                  <a:schemeClr val="tx2"/>
                </a:solidFill>
              </a:rPr>
              <a:t>IDENTIFICATION DIVISION.</a:t>
            </a:r>
          </a:p>
          <a:p>
            <a:pPr marL="0" indent="0">
              <a:buFont typeface="Wingdings" panose="05000000000000000000" pitchFamily="2" charset="2"/>
              <a:buNone/>
              <a:tabLst>
                <a:tab pos="1244600" algn="l"/>
              </a:tabLst>
            </a:pPr>
            <a:r>
              <a:rPr lang="en-US" altLang="en-US" sz="1800">
                <a:solidFill>
                  <a:schemeClr val="accent2"/>
                </a:solidFill>
                <a:latin typeface="Wingdings" panose="05000000000000000000" pitchFamily="2" charset="2"/>
              </a:rPr>
              <a:t>	u</a:t>
            </a:r>
            <a:r>
              <a:rPr lang="en-US" altLang="en-US"/>
              <a:t> 	</a:t>
            </a:r>
            <a:r>
              <a:rPr lang="en-US" altLang="en-US">
                <a:solidFill>
                  <a:schemeClr val="tx2"/>
                </a:solidFill>
              </a:rPr>
              <a:t>ENVIRONMENT DIVISION.</a:t>
            </a:r>
          </a:p>
          <a:p>
            <a:pPr marL="0" indent="0">
              <a:buFont typeface="Wingdings" panose="05000000000000000000" pitchFamily="2" charset="2"/>
              <a:buNone/>
              <a:tabLst>
                <a:tab pos="1244600" algn="l"/>
              </a:tabLst>
            </a:pPr>
            <a:r>
              <a:rPr lang="en-US" altLang="en-US" sz="1800">
                <a:solidFill>
                  <a:schemeClr val="accent2"/>
                </a:solidFill>
                <a:latin typeface="Wingdings" panose="05000000000000000000" pitchFamily="2" charset="2"/>
              </a:rPr>
              <a:t>	u</a:t>
            </a:r>
            <a:r>
              <a:rPr lang="en-US" altLang="en-US"/>
              <a:t> 	</a:t>
            </a:r>
            <a:r>
              <a:rPr lang="en-US" altLang="en-US">
                <a:solidFill>
                  <a:schemeClr val="tx2"/>
                </a:solidFill>
              </a:rPr>
              <a:t>DATA DIVISION.</a:t>
            </a:r>
          </a:p>
          <a:p>
            <a:pPr marL="0" indent="0">
              <a:buFont typeface="Wingdings" panose="05000000000000000000" pitchFamily="2" charset="2"/>
              <a:buNone/>
              <a:tabLst>
                <a:tab pos="1244600" algn="l"/>
              </a:tabLst>
            </a:pPr>
            <a:r>
              <a:rPr lang="en-US" altLang="en-US" sz="1800">
                <a:solidFill>
                  <a:schemeClr val="accent2"/>
                </a:solidFill>
                <a:latin typeface="Wingdings" panose="05000000000000000000" pitchFamily="2" charset="2"/>
              </a:rPr>
              <a:t>	u</a:t>
            </a:r>
            <a:r>
              <a:rPr lang="en-US" altLang="en-US"/>
              <a:t> 	</a:t>
            </a:r>
            <a:r>
              <a:rPr lang="en-US" altLang="en-US">
                <a:solidFill>
                  <a:schemeClr val="tx2"/>
                </a:solidFill>
              </a:rPr>
              <a:t>PROCEDURE DIVISION.</a:t>
            </a:r>
            <a:br>
              <a:rPr lang="en-US" altLang="en-US">
                <a:solidFill>
                  <a:schemeClr val="tx2"/>
                </a:solidFill>
              </a:rPr>
            </a:br>
            <a:endParaRPr lang="en-US" altLang="en-US"/>
          </a:p>
          <a:p>
            <a:pPr marL="0" indent="0">
              <a:buFont typeface="Wingdings" panose="05000000000000000000" pitchFamily="2" charset="2"/>
              <a:buNone/>
              <a:tabLst>
                <a:tab pos="1244600" algn="l"/>
              </a:tabLst>
            </a:pPr>
            <a:r>
              <a:rPr lang="en-US" altLang="en-US"/>
              <a:t>Although some of the divisions may be omitted the sequence in which the DIVISIONS are specified is fixed and </a:t>
            </a:r>
            <a:r>
              <a:rPr lang="en-US" altLang="en-US">
                <a:solidFill>
                  <a:schemeClr val="accent2"/>
                </a:solidFill>
              </a:rPr>
              <a:t>must</a:t>
            </a:r>
            <a:r>
              <a:rPr lang="en-US" altLang="en-US"/>
              <a:t> follow the pattern shown above.</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wipe(left)">
                                      <p:cBhvr>
                                        <p:cTn id="7" dur="500"/>
                                        <p:tgtEl>
                                          <p:spTgt spid="14339">
                                            <p:txEl>
                                              <p:pRg st="0" end="0"/>
                                            </p:txEl>
                                          </p:spTgt>
                                        </p:tgtEl>
                                      </p:cBhvr>
                                    </p:animEffect>
                                  </p:childTnLst>
                                  <p:subTnLst>
                                    <p:animClr clrSpc="rgb" dir="cw">
                                      <p:cBhvr override="childStyle">
                                        <p:cTn dur="1" fill="hold" display="0" masterRel="nextClick" afterEffect="1"/>
                                        <p:tgtEl>
                                          <p:spTgt spid="14339">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wipe(left)">
                                      <p:cBhvr>
                                        <p:cTn id="12" dur="500"/>
                                        <p:tgtEl>
                                          <p:spTgt spid="14339">
                                            <p:txEl>
                                              <p:pRg st="1" end="1"/>
                                            </p:txEl>
                                          </p:spTgt>
                                        </p:tgtEl>
                                      </p:cBhvr>
                                    </p:animEffect>
                                  </p:childTnLst>
                                  <p:subTnLst>
                                    <p:animClr clrSpc="rgb" dir="cw">
                                      <p:cBhvr override="childStyle">
                                        <p:cTn dur="1" fill="hold" display="0" masterRel="nextClick" afterEffect="1"/>
                                        <p:tgtEl>
                                          <p:spTgt spid="14339">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wipe(left)">
                                      <p:cBhvr>
                                        <p:cTn id="17" dur="500"/>
                                        <p:tgtEl>
                                          <p:spTgt spid="14339">
                                            <p:txEl>
                                              <p:pRg st="2" end="2"/>
                                            </p:txEl>
                                          </p:spTgt>
                                        </p:tgtEl>
                                      </p:cBhvr>
                                    </p:animEffect>
                                  </p:childTnLst>
                                  <p:subTnLst>
                                    <p:animClr clrSpc="rgb" dir="cw">
                                      <p:cBhvr override="childStyle">
                                        <p:cTn dur="1" fill="hold" display="0" masterRel="nextClick" afterEffect="1"/>
                                        <p:tgtEl>
                                          <p:spTgt spid="14339">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wipe(left)">
                                      <p:cBhvr>
                                        <p:cTn id="22" dur="500"/>
                                        <p:tgtEl>
                                          <p:spTgt spid="14339">
                                            <p:txEl>
                                              <p:pRg st="3" end="3"/>
                                            </p:txEl>
                                          </p:spTgt>
                                        </p:tgtEl>
                                      </p:cBhvr>
                                    </p:animEffect>
                                  </p:childTnLst>
                                  <p:subTnLst>
                                    <p:animClr clrSpc="rgb" dir="cw">
                                      <p:cBhvr override="childStyle">
                                        <p:cTn dur="1" fill="hold" display="0" masterRel="nextClick" afterEffect="1"/>
                                        <p:tgtEl>
                                          <p:spTgt spid="14339">
                                            <p:txEl>
                                              <p:pRg st="3" end="3"/>
                                            </p:txEl>
                                          </p:spTgt>
                                        </p:tgtEl>
                                        <p:attrNameLst>
                                          <p:attrName>ppt_c</p:attrName>
                                        </p:attrNameLst>
                                      </p:cBhvr>
                                      <p:to>
                                        <a:schemeClr val="accent1"/>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animEffect transition="in" filter="wipe(left)">
                                      <p:cBhvr>
                                        <p:cTn id="27" dur="500"/>
                                        <p:tgtEl>
                                          <p:spTgt spid="14339">
                                            <p:txEl>
                                              <p:pRg st="4" end="4"/>
                                            </p:txEl>
                                          </p:spTgt>
                                        </p:tgtEl>
                                      </p:cBhvr>
                                    </p:animEffect>
                                  </p:childTnLst>
                                  <p:subTnLst>
                                    <p:animClr clrSpc="rgb" dir="cw">
                                      <p:cBhvr override="childStyle">
                                        <p:cTn dur="1" fill="hold" display="0" masterRel="nextClick" afterEffect="1"/>
                                        <p:tgtEl>
                                          <p:spTgt spid="14339">
                                            <p:txEl>
                                              <p:pRg st="4" end="4"/>
                                            </p:txEl>
                                          </p:spTgt>
                                        </p:tgtEl>
                                        <p:attrNameLst>
                                          <p:attrName>ppt_c</p:attrName>
                                        </p:attrNameLst>
                                      </p:cBhvr>
                                      <p:to>
                                        <a:schemeClr val="accent1"/>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339">
                                            <p:txEl>
                                              <p:pRg st="5" end="5"/>
                                            </p:txEl>
                                          </p:spTgt>
                                        </p:tgtEl>
                                        <p:attrNameLst>
                                          <p:attrName>style.visibility</p:attrName>
                                        </p:attrNameLst>
                                      </p:cBhvr>
                                      <p:to>
                                        <p:strVal val="visible"/>
                                      </p:to>
                                    </p:set>
                                    <p:animEffect transition="in" filter="wipe(left)">
                                      <p:cBhvr>
                                        <p:cTn id="32" dur="500"/>
                                        <p:tgtEl>
                                          <p:spTgt spid="14339">
                                            <p:txEl>
                                              <p:pRg st="5" end="5"/>
                                            </p:txEl>
                                          </p:spTgt>
                                        </p:tgtEl>
                                      </p:cBhvr>
                                    </p:animEffect>
                                  </p:childTnLst>
                                  <p:subTnLst>
                                    <p:animClr clrSpc="rgb" dir="cw">
                                      <p:cBhvr override="childStyle">
                                        <p:cTn dur="1" fill="hold" display="0" masterRel="nextClick" afterEffect="1"/>
                                        <p:tgtEl>
                                          <p:spTgt spid="14339">
                                            <p:txEl>
                                              <p:pRg st="5" end="5"/>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21DF0DE-784F-437D-D7A0-4C4059B8890C}"/>
              </a:ext>
            </a:extLst>
          </p:cNvPr>
          <p:cNvSpPr>
            <a:spLocks noGrp="1" noChangeArrowheads="1"/>
          </p:cNvSpPr>
          <p:nvPr>
            <p:ph type="title"/>
          </p:nvPr>
        </p:nvSpPr>
        <p:spPr>
          <a:xfrm>
            <a:off x="1717675" y="93663"/>
            <a:ext cx="5478463" cy="476250"/>
          </a:xfrm>
          <a:noFill/>
          <a:ln/>
        </p:spPr>
        <p:txBody>
          <a:bodyPr/>
          <a:lstStyle/>
          <a:p>
            <a:r>
              <a:rPr lang="en-US" altLang="en-US"/>
              <a:t>Functions of the four divisions.</a:t>
            </a:r>
          </a:p>
        </p:txBody>
      </p:sp>
      <p:sp>
        <p:nvSpPr>
          <p:cNvPr id="16387" name="Rectangle 3">
            <a:extLst>
              <a:ext uri="{FF2B5EF4-FFF2-40B4-BE49-F238E27FC236}">
                <a16:creationId xmlns:a16="http://schemas.microsoft.com/office/drawing/2014/main" id="{DC174954-CC0D-7411-9FD8-C7F9CEF2434E}"/>
              </a:ext>
            </a:extLst>
          </p:cNvPr>
          <p:cNvSpPr>
            <a:spLocks noGrp="1" noChangeArrowheads="1"/>
          </p:cNvSpPr>
          <p:nvPr>
            <p:ph type="body" idx="1"/>
          </p:nvPr>
        </p:nvSpPr>
        <p:spPr>
          <a:xfrm>
            <a:off x="176213" y="825500"/>
            <a:ext cx="8180387" cy="5281613"/>
          </a:xfrm>
          <a:noFill/>
          <a:ln/>
        </p:spPr>
        <p:txBody>
          <a:bodyPr/>
          <a:lstStyle/>
          <a:p>
            <a:r>
              <a:rPr lang="en-US" altLang="en-US"/>
              <a:t>The </a:t>
            </a:r>
            <a:r>
              <a:rPr lang="en-US" altLang="en-US">
                <a:solidFill>
                  <a:schemeClr val="tx2"/>
                </a:solidFill>
              </a:rPr>
              <a:t>IDENTIFICATION DIVISION</a:t>
            </a:r>
            <a:r>
              <a:rPr lang="en-US" altLang="en-US"/>
              <a:t> is used to supply information about the program to the programmer and to the compiler.  </a:t>
            </a:r>
          </a:p>
          <a:p>
            <a:r>
              <a:rPr lang="en-US" altLang="en-US"/>
              <a:t>The </a:t>
            </a:r>
            <a:r>
              <a:rPr lang="en-US" altLang="en-US">
                <a:solidFill>
                  <a:schemeClr val="tx2"/>
                </a:solidFill>
              </a:rPr>
              <a:t>ENVIRONMENT DIVISION</a:t>
            </a:r>
            <a:r>
              <a:rPr lang="en-US" altLang="en-US">
                <a:solidFill>
                  <a:srgbClr val="00AE00"/>
                </a:solidFill>
              </a:rPr>
              <a:t> </a:t>
            </a:r>
            <a:r>
              <a:rPr lang="en-US" altLang="en-US"/>
              <a:t>describes to the compiler the environment in which the program will run. </a:t>
            </a:r>
          </a:p>
          <a:p>
            <a:r>
              <a:rPr lang="en-US" altLang="en-US"/>
              <a:t>As the name suggests, the</a:t>
            </a:r>
            <a:r>
              <a:rPr lang="en-US" altLang="en-US">
                <a:solidFill>
                  <a:srgbClr val="00AE00"/>
                </a:solidFill>
              </a:rPr>
              <a:t> </a:t>
            </a:r>
            <a:r>
              <a:rPr lang="en-US" altLang="en-US">
                <a:solidFill>
                  <a:schemeClr val="tx2"/>
                </a:solidFill>
              </a:rPr>
              <a:t>DATA DIVISION</a:t>
            </a:r>
            <a:r>
              <a:rPr lang="en-US" altLang="en-US"/>
              <a:t> is used to provide the descriptions of most of the data to be processed by the program. </a:t>
            </a:r>
          </a:p>
          <a:p>
            <a:r>
              <a:rPr lang="en-US" altLang="en-US"/>
              <a:t>The </a:t>
            </a:r>
            <a:r>
              <a:rPr lang="en-US" altLang="en-US">
                <a:solidFill>
                  <a:schemeClr val="tx2"/>
                </a:solidFill>
              </a:rPr>
              <a:t>PROCEDURE DIVISION</a:t>
            </a:r>
            <a:r>
              <a:rPr lang="en-US" altLang="en-US"/>
              <a:t> contains the description of the algorithm which will manipulate the data previously described. Like other languages COBOL provides a means for specifying sequence, selection and iteration constructs.</a:t>
            </a:r>
          </a:p>
        </p:txBody>
      </p:sp>
      <p:sp>
        <p:nvSpPr>
          <p:cNvPr id="16388" name="Rectangle 4">
            <a:extLst>
              <a:ext uri="{FF2B5EF4-FFF2-40B4-BE49-F238E27FC236}">
                <a16:creationId xmlns:a16="http://schemas.microsoft.com/office/drawing/2014/main" id="{EE04BC8F-2566-EBFB-FFB1-980AFAA0A096}"/>
              </a:ext>
            </a:extLst>
          </p:cNvPr>
          <p:cNvSpPr>
            <a:spLocks noChangeArrowheads="1"/>
          </p:cNvSpPr>
          <p:nvPr/>
        </p:nvSpPr>
        <p:spPr bwMode="auto">
          <a:xfrm>
            <a:off x="428625" y="5229225"/>
            <a:ext cx="7215188" cy="100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wipe(left)">
                                      <p:cBhvr>
                                        <p:cTn id="7" dur="500"/>
                                        <p:tgtEl>
                                          <p:spTgt spid="16387">
                                            <p:txEl>
                                              <p:pRg st="0" end="0"/>
                                            </p:txEl>
                                          </p:spTgt>
                                        </p:tgtEl>
                                      </p:cBhvr>
                                    </p:animEffect>
                                  </p:childTnLst>
                                  <p:subTnLst>
                                    <p:animClr clrSpc="rgb" dir="cw">
                                      <p:cBhvr override="childStyle">
                                        <p:cTn dur="1" fill="hold" display="0" masterRel="nextClick" afterEffect="1"/>
                                        <p:tgtEl>
                                          <p:spTgt spid="16387">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wipe(left)">
                                      <p:cBhvr>
                                        <p:cTn id="12" dur="500"/>
                                        <p:tgtEl>
                                          <p:spTgt spid="16387">
                                            <p:txEl>
                                              <p:pRg st="1" end="1"/>
                                            </p:txEl>
                                          </p:spTgt>
                                        </p:tgtEl>
                                      </p:cBhvr>
                                    </p:animEffect>
                                  </p:childTnLst>
                                  <p:subTnLst>
                                    <p:animClr clrSpc="rgb" dir="cw">
                                      <p:cBhvr override="childStyle">
                                        <p:cTn dur="1" fill="hold" display="0" masterRel="nextClick" afterEffect="1"/>
                                        <p:tgtEl>
                                          <p:spTgt spid="16387">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wipe(left)">
                                      <p:cBhvr>
                                        <p:cTn id="17" dur="500"/>
                                        <p:tgtEl>
                                          <p:spTgt spid="16387">
                                            <p:txEl>
                                              <p:pRg st="2" end="2"/>
                                            </p:txEl>
                                          </p:spTgt>
                                        </p:tgtEl>
                                      </p:cBhvr>
                                    </p:animEffect>
                                  </p:childTnLst>
                                  <p:subTnLst>
                                    <p:animClr clrSpc="rgb" dir="cw">
                                      <p:cBhvr override="childStyle">
                                        <p:cTn dur="1" fill="hold" display="0" masterRel="nextClick" afterEffect="1"/>
                                        <p:tgtEl>
                                          <p:spTgt spid="16387">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wipe(left)">
                                      <p:cBhvr>
                                        <p:cTn id="22" dur="500"/>
                                        <p:tgtEl>
                                          <p:spTgt spid="16387">
                                            <p:txEl>
                                              <p:pRg st="3" end="3"/>
                                            </p:txEl>
                                          </p:spTgt>
                                        </p:tgtEl>
                                      </p:cBhvr>
                                    </p:animEffect>
                                  </p:childTnLst>
                                  <p:subTnLst>
                                    <p:animClr clrSpc="rgb" dir="cw">
                                      <p:cBhvr override="childStyle">
                                        <p:cTn dur="1" fill="hold" display="0" masterRel="nextClick" afterEffect="1"/>
                                        <p:tgtEl>
                                          <p:spTgt spid="16387">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814010D-3A66-3A35-4D38-5540C4C61AC3}"/>
              </a:ext>
            </a:extLst>
          </p:cNvPr>
          <p:cNvSpPr>
            <a:spLocks noGrp="1" noChangeArrowheads="1"/>
          </p:cNvSpPr>
          <p:nvPr>
            <p:ph type="title"/>
          </p:nvPr>
        </p:nvSpPr>
        <p:spPr>
          <a:xfrm>
            <a:off x="1574800" y="122238"/>
            <a:ext cx="5637213" cy="476250"/>
          </a:xfrm>
          <a:noFill/>
          <a:ln/>
        </p:spPr>
        <p:txBody>
          <a:bodyPr/>
          <a:lstStyle/>
          <a:p>
            <a:r>
              <a:rPr lang="en-US" altLang="en-US"/>
              <a:t>COBOL Program Text Structure </a:t>
            </a:r>
          </a:p>
        </p:txBody>
      </p:sp>
      <p:grpSp>
        <p:nvGrpSpPr>
          <p:cNvPr id="18442" name="Group 10">
            <a:extLst>
              <a:ext uri="{FF2B5EF4-FFF2-40B4-BE49-F238E27FC236}">
                <a16:creationId xmlns:a16="http://schemas.microsoft.com/office/drawing/2014/main" id="{441E93EC-3F96-A730-61B6-AF676641AA37}"/>
              </a:ext>
            </a:extLst>
          </p:cNvPr>
          <p:cNvGrpSpPr>
            <a:grpSpLocks/>
          </p:cNvGrpSpPr>
          <p:nvPr/>
        </p:nvGrpSpPr>
        <p:grpSpPr bwMode="auto">
          <a:xfrm>
            <a:off x="755650" y="933450"/>
            <a:ext cx="5287963" cy="4992688"/>
            <a:chOff x="476" y="588"/>
            <a:chExt cx="3331" cy="3145"/>
          </a:xfrm>
        </p:grpSpPr>
        <p:sp>
          <p:nvSpPr>
            <p:cNvPr id="18435" name="Rectangle 3">
              <a:extLst>
                <a:ext uri="{FF2B5EF4-FFF2-40B4-BE49-F238E27FC236}">
                  <a16:creationId xmlns:a16="http://schemas.microsoft.com/office/drawing/2014/main" id="{4A28AA0B-24C0-1B32-03AF-0AC1C115E723}"/>
                </a:ext>
              </a:extLst>
            </p:cNvPr>
            <p:cNvSpPr>
              <a:spLocks noChangeArrowheads="1"/>
            </p:cNvSpPr>
            <p:nvPr/>
          </p:nvSpPr>
          <p:spPr bwMode="auto">
            <a:xfrm>
              <a:off x="476" y="588"/>
              <a:ext cx="3331" cy="3145"/>
            </a:xfrm>
            <a:prstGeom prst="rect">
              <a:avLst/>
            </a:prstGeom>
            <a:solidFill>
              <a:schemeClr val="accent1"/>
            </a:solidFill>
            <a:ln w="12700">
              <a:solidFill>
                <a:srgbClr val="000000"/>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18436" name="Rectangle 4">
              <a:extLst>
                <a:ext uri="{FF2B5EF4-FFF2-40B4-BE49-F238E27FC236}">
                  <a16:creationId xmlns:a16="http://schemas.microsoft.com/office/drawing/2014/main" id="{8F586560-6109-02F3-B9BC-7D5F80B59F40}"/>
                </a:ext>
              </a:extLst>
            </p:cNvPr>
            <p:cNvSpPr>
              <a:spLocks noChangeArrowheads="1"/>
            </p:cNvSpPr>
            <p:nvPr/>
          </p:nvSpPr>
          <p:spPr bwMode="auto">
            <a:xfrm>
              <a:off x="1072" y="2022"/>
              <a:ext cx="1768" cy="24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ctr">
                <a:lnSpc>
                  <a:spcPct val="90000"/>
                </a:lnSpc>
              </a:pPr>
              <a:r>
                <a:rPr lang="en-US" altLang="en-US" sz="2800" b="0">
                  <a:solidFill>
                    <a:srgbClr val="00279F"/>
                  </a:solidFill>
                  <a:effectLst/>
                </a:rPr>
                <a:t>Data Descriptions</a:t>
              </a:r>
            </a:p>
          </p:txBody>
        </p:sp>
        <p:sp>
          <p:nvSpPr>
            <p:cNvPr id="18437" name="Rectangle 5">
              <a:extLst>
                <a:ext uri="{FF2B5EF4-FFF2-40B4-BE49-F238E27FC236}">
                  <a16:creationId xmlns:a16="http://schemas.microsoft.com/office/drawing/2014/main" id="{3340B395-A0C5-95C8-1011-9999920DB73D}"/>
                </a:ext>
              </a:extLst>
            </p:cNvPr>
            <p:cNvSpPr>
              <a:spLocks noChangeArrowheads="1"/>
            </p:cNvSpPr>
            <p:nvPr/>
          </p:nvSpPr>
          <p:spPr bwMode="auto">
            <a:xfrm>
              <a:off x="1064" y="3002"/>
              <a:ext cx="2129" cy="24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ctr">
                <a:lnSpc>
                  <a:spcPct val="90000"/>
                </a:lnSpc>
              </a:pPr>
              <a:r>
                <a:rPr lang="en-US" altLang="en-US" sz="2800" b="0">
                  <a:solidFill>
                    <a:srgbClr val="00279F"/>
                  </a:solidFill>
                  <a:effectLst/>
                </a:rPr>
                <a:t>Algorithm Description</a:t>
              </a:r>
            </a:p>
          </p:txBody>
        </p:sp>
        <p:sp>
          <p:nvSpPr>
            <p:cNvPr id="18438" name="Rectangle 6">
              <a:extLst>
                <a:ext uri="{FF2B5EF4-FFF2-40B4-BE49-F238E27FC236}">
                  <a16:creationId xmlns:a16="http://schemas.microsoft.com/office/drawing/2014/main" id="{01884E48-A7D2-C916-B5AF-00B384EC5942}"/>
                </a:ext>
              </a:extLst>
            </p:cNvPr>
            <p:cNvSpPr>
              <a:spLocks noChangeArrowheads="1"/>
            </p:cNvSpPr>
            <p:nvPr/>
          </p:nvSpPr>
          <p:spPr bwMode="auto">
            <a:xfrm>
              <a:off x="534" y="656"/>
              <a:ext cx="3016" cy="327"/>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800">
                  <a:solidFill>
                    <a:srgbClr val="CF0E30"/>
                  </a:solidFill>
                  <a:effectLst>
                    <a:outerShdw blurRad="38100" dist="38100" dir="2700000" algn="tl">
                      <a:srgbClr val="000000"/>
                    </a:outerShdw>
                  </a:effectLst>
                </a:rPr>
                <a:t>IDENTIFICATION DIVISION.</a:t>
              </a:r>
            </a:p>
          </p:txBody>
        </p:sp>
        <p:sp>
          <p:nvSpPr>
            <p:cNvPr id="18439" name="Rectangle 7">
              <a:extLst>
                <a:ext uri="{FF2B5EF4-FFF2-40B4-BE49-F238E27FC236}">
                  <a16:creationId xmlns:a16="http://schemas.microsoft.com/office/drawing/2014/main" id="{462427CE-44D1-BB57-0B3F-1DD3B5C25FC1}"/>
                </a:ext>
              </a:extLst>
            </p:cNvPr>
            <p:cNvSpPr>
              <a:spLocks noChangeArrowheads="1"/>
            </p:cNvSpPr>
            <p:nvPr/>
          </p:nvSpPr>
          <p:spPr bwMode="auto">
            <a:xfrm>
              <a:off x="531" y="1550"/>
              <a:ext cx="1846" cy="327"/>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800">
                  <a:solidFill>
                    <a:srgbClr val="CF0E30"/>
                  </a:solidFill>
                  <a:effectLst>
                    <a:outerShdw blurRad="38100" dist="38100" dir="2700000" algn="tl">
                      <a:srgbClr val="000000"/>
                    </a:outerShdw>
                  </a:effectLst>
                </a:rPr>
                <a:t>DATA DIVISION.</a:t>
              </a:r>
            </a:p>
          </p:txBody>
        </p:sp>
        <p:sp>
          <p:nvSpPr>
            <p:cNvPr id="18440" name="Rectangle 8">
              <a:extLst>
                <a:ext uri="{FF2B5EF4-FFF2-40B4-BE49-F238E27FC236}">
                  <a16:creationId xmlns:a16="http://schemas.microsoft.com/office/drawing/2014/main" id="{BE6196A7-DD68-A365-C690-7F7195CB53FD}"/>
                </a:ext>
              </a:extLst>
            </p:cNvPr>
            <p:cNvSpPr>
              <a:spLocks noChangeArrowheads="1"/>
            </p:cNvSpPr>
            <p:nvPr/>
          </p:nvSpPr>
          <p:spPr bwMode="auto">
            <a:xfrm>
              <a:off x="549" y="2528"/>
              <a:ext cx="2655" cy="327"/>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800">
                  <a:solidFill>
                    <a:srgbClr val="CF0E30"/>
                  </a:solidFill>
                  <a:effectLst>
                    <a:outerShdw blurRad="38100" dist="38100" dir="2700000" algn="tl">
                      <a:srgbClr val="000000"/>
                    </a:outerShdw>
                  </a:effectLst>
                </a:rPr>
                <a:t>PROCEDURE DIVISION.</a:t>
              </a:r>
            </a:p>
          </p:txBody>
        </p:sp>
        <p:sp>
          <p:nvSpPr>
            <p:cNvPr id="18441" name="Rectangle 9">
              <a:extLst>
                <a:ext uri="{FF2B5EF4-FFF2-40B4-BE49-F238E27FC236}">
                  <a16:creationId xmlns:a16="http://schemas.microsoft.com/office/drawing/2014/main" id="{65572D11-293C-7AA3-77AC-0FFA1DB4BE1F}"/>
                </a:ext>
              </a:extLst>
            </p:cNvPr>
            <p:cNvSpPr>
              <a:spLocks noChangeArrowheads="1"/>
            </p:cNvSpPr>
            <p:nvPr/>
          </p:nvSpPr>
          <p:spPr bwMode="auto">
            <a:xfrm>
              <a:off x="1072" y="1083"/>
              <a:ext cx="1606" cy="24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ctr">
                <a:lnSpc>
                  <a:spcPct val="90000"/>
                </a:lnSpc>
              </a:pPr>
              <a:r>
                <a:rPr lang="en-US" altLang="en-US" sz="2800" b="0">
                  <a:solidFill>
                    <a:srgbClr val="00279F"/>
                  </a:solidFill>
                  <a:effectLst/>
                </a:rPr>
                <a:t>Program Details</a:t>
              </a:r>
            </a:p>
          </p:txBody>
        </p:sp>
      </p:grpSp>
      <p:sp>
        <p:nvSpPr>
          <p:cNvPr id="18443" name="Rectangle 11">
            <a:extLst>
              <a:ext uri="{FF2B5EF4-FFF2-40B4-BE49-F238E27FC236}">
                <a16:creationId xmlns:a16="http://schemas.microsoft.com/office/drawing/2014/main" id="{333E1DF7-459D-59CF-94E5-C83D1D184F12}"/>
              </a:ext>
            </a:extLst>
          </p:cNvPr>
          <p:cNvSpPr>
            <a:spLocks noChangeArrowheads="1"/>
          </p:cNvSpPr>
          <p:nvPr/>
        </p:nvSpPr>
        <p:spPr bwMode="auto">
          <a:xfrm>
            <a:off x="6569075" y="2160588"/>
            <a:ext cx="2127250" cy="1508125"/>
          </a:xfrm>
          <a:prstGeom prst="rect">
            <a:avLst/>
          </a:prstGeom>
          <a:solidFill>
            <a:schemeClr val="accent1"/>
          </a:solidFill>
          <a:ln w="12700">
            <a:solidFill>
              <a:srgbClr val="000000"/>
            </a:solidFill>
            <a:miter lim="800000"/>
            <a:headEnd/>
            <a:tailEnd/>
          </a:ln>
          <a:effectLst>
            <a:outerShdw dist="143684" dir="2700000" algn="ctr" rotWithShape="0">
              <a:schemeClr val="bg2">
                <a:alpha val="50000"/>
              </a:schemeClr>
            </a:outerShdw>
          </a:effectLst>
        </p:spPr>
        <p:txBody>
          <a:bodyPr lIns="92075" tIns="46038" rIns="92075" bIns="46038">
            <a:spAutoFit/>
          </a:bodyPr>
          <a:lstStyle/>
          <a:p>
            <a:pPr algn="ctr"/>
            <a:r>
              <a:rPr lang="en-US" altLang="en-US" sz="2000">
                <a:solidFill>
                  <a:srgbClr val="CF0E30"/>
                </a:solidFill>
                <a:effectLst>
                  <a:outerShdw blurRad="38100" dist="38100" dir="2700000" algn="tl">
                    <a:srgbClr val="000000"/>
                  </a:outerShdw>
                </a:effectLst>
              </a:rPr>
              <a:t>N</a:t>
            </a:r>
            <a:r>
              <a:rPr lang="en-US" altLang="en-US">
                <a:solidFill>
                  <a:srgbClr val="CF0E30"/>
                </a:solidFill>
                <a:effectLst>
                  <a:outerShdw blurRad="38100" dist="38100" dir="2700000" algn="tl">
                    <a:srgbClr val="000000"/>
                  </a:outerShdw>
                </a:effectLst>
              </a:rPr>
              <a:t>OTE</a:t>
            </a:r>
            <a:endParaRPr lang="en-US" altLang="en-US">
              <a:effectLst/>
            </a:endParaRPr>
          </a:p>
          <a:p>
            <a:r>
              <a:rPr lang="en-US" altLang="en-US" b="0">
                <a:solidFill>
                  <a:srgbClr val="000000"/>
                </a:solidFill>
                <a:effectLst/>
              </a:rPr>
              <a:t>The keyword DIVISION and a ‘full-stop’ is used in every case.</a:t>
            </a:r>
          </a:p>
        </p:txBody>
      </p:sp>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5C27C09E-2BFC-AAB0-FD3C-4DD05509E412}"/>
              </a:ext>
            </a:extLst>
          </p:cNvPr>
          <p:cNvSpPr>
            <a:spLocks noGrp="1" noChangeArrowheads="1"/>
          </p:cNvSpPr>
          <p:nvPr>
            <p:ph type="title"/>
          </p:nvPr>
        </p:nvSpPr>
        <p:spPr>
          <a:xfrm>
            <a:off x="1860550" y="107950"/>
            <a:ext cx="4787900" cy="476250"/>
          </a:xfrm>
          <a:noFill/>
          <a:ln/>
        </p:spPr>
        <p:txBody>
          <a:bodyPr/>
          <a:lstStyle/>
          <a:p>
            <a:r>
              <a:rPr lang="en-US" altLang="en-US"/>
              <a:t>IDENTIFICATION DIVISION.</a:t>
            </a:r>
          </a:p>
        </p:txBody>
      </p:sp>
      <p:sp>
        <p:nvSpPr>
          <p:cNvPr id="20483" name="Rectangle 3">
            <a:extLst>
              <a:ext uri="{FF2B5EF4-FFF2-40B4-BE49-F238E27FC236}">
                <a16:creationId xmlns:a16="http://schemas.microsoft.com/office/drawing/2014/main" id="{F962E64A-2FB4-FFB4-24E5-D3167B27778B}"/>
              </a:ext>
            </a:extLst>
          </p:cNvPr>
          <p:cNvSpPr>
            <a:spLocks noGrp="1" noChangeArrowheads="1"/>
          </p:cNvSpPr>
          <p:nvPr>
            <p:ph type="body" idx="1"/>
          </p:nvPr>
        </p:nvSpPr>
        <p:spPr>
          <a:xfrm>
            <a:off x="366713" y="973138"/>
            <a:ext cx="8027987" cy="4911725"/>
          </a:xfrm>
          <a:noFill/>
          <a:ln/>
        </p:spPr>
        <p:txBody>
          <a:bodyPr>
            <a:spAutoFit/>
          </a:bodyPr>
          <a:lstStyle/>
          <a:p>
            <a:pPr>
              <a:spcBef>
                <a:spcPct val="50000"/>
              </a:spcBef>
            </a:pPr>
            <a:r>
              <a:rPr lang="en-US" altLang="en-US"/>
              <a:t>The purpose of the</a:t>
            </a:r>
            <a:r>
              <a:rPr lang="en-US" altLang="en-US">
                <a:solidFill>
                  <a:schemeClr val="tx2"/>
                </a:solidFill>
              </a:rPr>
              <a:t> </a:t>
            </a:r>
            <a:r>
              <a:rPr lang="en-US" altLang="en-US"/>
              <a:t>IDENTIFICATION DIVISION is to provide information about the program to the </a:t>
            </a:r>
            <a:r>
              <a:rPr lang="en-US" altLang="en-US">
                <a:solidFill>
                  <a:schemeClr val="hlink"/>
                </a:solidFill>
              </a:rPr>
              <a:t>programmer</a:t>
            </a:r>
            <a:r>
              <a:rPr lang="en-US" altLang="en-US"/>
              <a:t> and to the </a:t>
            </a:r>
            <a:r>
              <a:rPr lang="en-US" altLang="en-US">
                <a:solidFill>
                  <a:schemeClr val="hlink"/>
                </a:solidFill>
              </a:rPr>
              <a:t>compiler</a:t>
            </a:r>
            <a:r>
              <a:rPr lang="en-US" altLang="en-US"/>
              <a:t>.  </a:t>
            </a:r>
          </a:p>
          <a:p>
            <a:pPr>
              <a:spcBef>
                <a:spcPct val="50000"/>
              </a:spcBef>
            </a:pPr>
            <a:r>
              <a:rPr lang="en-US" altLang="en-US"/>
              <a:t>Most of the entries in the IDENTIFICATION DIVISION are directed at the</a:t>
            </a:r>
            <a:r>
              <a:rPr lang="en-US" altLang="en-US">
                <a:solidFill>
                  <a:schemeClr val="tx2"/>
                </a:solidFill>
              </a:rPr>
              <a:t> </a:t>
            </a:r>
            <a:r>
              <a:rPr lang="en-US" altLang="en-US">
                <a:solidFill>
                  <a:schemeClr val="hlink"/>
                </a:solidFill>
              </a:rPr>
              <a:t>programmer</a:t>
            </a:r>
            <a:r>
              <a:rPr lang="en-US" altLang="en-US">
                <a:solidFill>
                  <a:schemeClr val="tx2"/>
                </a:solidFill>
              </a:rPr>
              <a:t> </a:t>
            </a:r>
            <a:r>
              <a:rPr lang="en-US" altLang="en-US"/>
              <a:t>and are treated by the compiler as </a:t>
            </a:r>
            <a:r>
              <a:rPr lang="en-US" altLang="en-US">
                <a:solidFill>
                  <a:schemeClr val="hlink"/>
                </a:solidFill>
              </a:rPr>
              <a:t>comments</a:t>
            </a:r>
            <a:r>
              <a:rPr lang="en-US" altLang="en-US"/>
              <a:t>.</a:t>
            </a:r>
          </a:p>
          <a:p>
            <a:pPr>
              <a:spcBef>
                <a:spcPct val="50000"/>
              </a:spcBef>
            </a:pPr>
            <a:r>
              <a:rPr lang="en-US" altLang="en-US"/>
              <a:t>An exception to this is the</a:t>
            </a:r>
            <a:r>
              <a:rPr lang="en-US" altLang="en-US">
                <a:solidFill>
                  <a:schemeClr val="hlink"/>
                </a:solidFill>
              </a:rPr>
              <a:t> PROGRAM-ID</a:t>
            </a:r>
            <a:r>
              <a:rPr lang="en-US" altLang="en-US"/>
              <a:t> clause.  Every COBOL program must have a PROGRAM-ID.   It is used to enable the compiler to identify the program.</a:t>
            </a:r>
          </a:p>
          <a:p>
            <a:pPr>
              <a:spcBef>
                <a:spcPct val="50000"/>
              </a:spcBef>
            </a:pPr>
            <a:r>
              <a:rPr lang="en-US" altLang="en-US"/>
              <a:t>There are several other informational paragraphs in the IDENTIFICATION DIVISION but we will ignore them for the moment.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wipe(left)">
                                      <p:cBhvr>
                                        <p:cTn id="7" dur="500"/>
                                        <p:tgtEl>
                                          <p:spTgt spid="20483">
                                            <p:txEl>
                                              <p:pRg st="0" end="0"/>
                                            </p:txEl>
                                          </p:spTgt>
                                        </p:tgtEl>
                                      </p:cBhvr>
                                    </p:animEffect>
                                  </p:childTnLst>
                                  <p:subTnLst>
                                    <p:animClr clrSpc="rgb" dir="cw">
                                      <p:cBhvr override="childStyle">
                                        <p:cTn dur="1" fill="hold" display="0" masterRel="nextClick" afterEffect="1"/>
                                        <p:tgtEl>
                                          <p:spTgt spid="20483">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wipe(left)">
                                      <p:cBhvr>
                                        <p:cTn id="12" dur="500"/>
                                        <p:tgtEl>
                                          <p:spTgt spid="20483">
                                            <p:txEl>
                                              <p:pRg st="1" end="1"/>
                                            </p:txEl>
                                          </p:spTgt>
                                        </p:tgtEl>
                                      </p:cBhvr>
                                    </p:animEffect>
                                  </p:childTnLst>
                                  <p:subTnLst>
                                    <p:animClr clrSpc="rgb" dir="cw">
                                      <p:cBhvr override="childStyle">
                                        <p:cTn dur="1" fill="hold" display="0" masterRel="nextClick" afterEffect="1"/>
                                        <p:tgtEl>
                                          <p:spTgt spid="20483">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wipe(left)">
                                      <p:cBhvr>
                                        <p:cTn id="17" dur="500"/>
                                        <p:tgtEl>
                                          <p:spTgt spid="20483">
                                            <p:txEl>
                                              <p:pRg st="2" end="2"/>
                                            </p:txEl>
                                          </p:spTgt>
                                        </p:tgtEl>
                                      </p:cBhvr>
                                    </p:animEffect>
                                  </p:childTnLst>
                                  <p:subTnLst>
                                    <p:animClr clrSpc="rgb" dir="cw">
                                      <p:cBhvr override="childStyle">
                                        <p:cTn dur="1" fill="hold" display="0" masterRel="nextClick" afterEffect="1"/>
                                        <p:tgtEl>
                                          <p:spTgt spid="20483">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wipe(left)">
                                      <p:cBhvr>
                                        <p:cTn id="22" dur="500"/>
                                        <p:tgtEl>
                                          <p:spTgt spid="20483">
                                            <p:txEl>
                                              <p:pRg st="3" end="3"/>
                                            </p:txEl>
                                          </p:spTgt>
                                        </p:tgtEl>
                                      </p:cBhvr>
                                    </p:animEffect>
                                  </p:childTnLst>
                                  <p:subTnLst>
                                    <p:animClr clrSpc="rgb" dir="cw">
                                      <p:cBhvr override="childStyle">
                                        <p:cTn dur="1" fill="hold" display="0" masterRel="nextClick" afterEffect="1"/>
                                        <p:tgtEl>
                                          <p:spTgt spid="20483">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theme/theme1.xml><?xml version="1.0" encoding="utf-8"?>
<a:theme xmlns:a="http://schemas.openxmlformats.org/drawingml/2006/main" name="b-slide">
  <a:themeElements>
    <a:clrScheme name="">
      <a:dk1>
        <a:srgbClr val="919191"/>
      </a:dk1>
      <a:lt1>
        <a:srgbClr val="FFFFFF"/>
      </a:lt1>
      <a:dk2>
        <a:srgbClr val="114FFB"/>
      </a:dk2>
      <a:lt2>
        <a:srgbClr val="FAFD00"/>
      </a:lt2>
      <a:accent1>
        <a:srgbClr val="DADADA"/>
      </a:accent1>
      <a:accent2>
        <a:srgbClr val="FC0128"/>
      </a:accent2>
      <a:accent3>
        <a:srgbClr val="AAB2FD"/>
      </a:accent3>
      <a:accent4>
        <a:srgbClr val="DADADA"/>
      </a:accent4>
      <a:accent5>
        <a:srgbClr val="EAEAEA"/>
      </a:accent5>
      <a:accent6>
        <a:srgbClr val="E40123"/>
      </a:accent6>
      <a:hlink>
        <a:srgbClr val="00FF00"/>
      </a:hlink>
      <a:folHlink>
        <a:srgbClr val="DC0081"/>
      </a:folHlink>
    </a:clrScheme>
    <a:fontScheme name="b-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panose="020B0604020202020204" pitchFamily="34" charset="0"/>
          </a:defRPr>
        </a:defPPr>
      </a:lstStyle>
    </a:lnDef>
  </a:objectDefaults>
  <a:extraClrSchemeLst>
    <a:extraClrScheme>
      <a:clrScheme name="b-slid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slid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slid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slid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slid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slid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slid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e:\pptdata\b-slide.ppt</Template>
  <TotalTime>62336447</TotalTime>
  <Pages>19</Pages>
  <Words>1467</Words>
  <Application>Microsoft Office PowerPoint</Application>
  <PresentationFormat>Letter Paper (8.5x11 in)</PresentationFormat>
  <Paragraphs>160</Paragraphs>
  <Slides>19</Slides>
  <Notes>19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Arial</vt:lpstr>
      <vt:lpstr>Wingdings</vt:lpstr>
      <vt:lpstr>Times New Roman</vt:lpstr>
      <vt:lpstr>Monotype Sorts</vt:lpstr>
      <vt:lpstr>Courier New</vt:lpstr>
      <vt:lpstr>b-slide</vt:lpstr>
      <vt:lpstr>Equation</vt:lpstr>
      <vt:lpstr>Introduction to  COBOL </vt:lpstr>
      <vt:lpstr>COBOL</vt:lpstr>
      <vt:lpstr>COBOL idiosyncracies </vt:lpstr>
      <vt:lpstr>The COBOL Metalanguage - Syntax Notation</vt:lpstr>
      <vt:lpstr>PowerPoint Presentation</vt:lpstr>
      <vt:lpstr>The Four Divisions.</vt:lpstr>
      <vt:lpstr>Functions of the four divisions.</vt:lpstr>
      <vt:lpstr>COBOL Program Text Structure </vt:lpstr>
      <vt:lpstr>IDENTIFICATION DIVISION.</vt:lpstr>
      <vt:lpstr>The IDENTIFICATION DIVISION Syntax.</vt:lpstr>
      <vt:lpstr>The IDENTIFICATION DIVISION Syntax.</vt:lpstr>
      <vt:lpstr>The DATA DIVISION.</vt:lpstr>
      <vt:lpstr>DATA DIVISION Syntax</vt:lpstr>
      <vt:lpstr>The PROCEDURE DIVISION.</vt:lpstr>
      <vt:lpstr>Sections</vt:lpstr>
      <vt:lpstr>Paragraphs</vt:lpstr>
      <vt:lpstr>Sentences and Statements.</vt:lpstr>
      <vt:lpstr>A Full COBOL program.</vt:lpstr>
      <vt:lpstr>The minimum COBOL program.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Business Oriented Language</dc:title>
  <dc:subject/>
  <dc:creator>Michael Coughlan</dc:creator>
  <cp:keywords/>
  <dc:description/>
  <cp:lastModifiedBy>Sean McBride</cp:lastModifiedBy>
  <cp:revision>22</cp:revision>
  <cp:lastPrinted>1601-01-01T00:00:00Z</cp:lastPrinted>
  <dcterms:created xsi:type="dcterms:W3CDTF">1995-02-20T14:11:55Z</dcterms:created>
  <dcterms:modified xsi:type="dcterms:W3CDTF">2026-05-13T01:04:49Z</dcterms:modified>
</cp:coreProperties>
</file>