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28"/>
  </p:notesMasterIdLst>
  <p:handoutMasterIdLst>
    <p:handoutMasterId r:id="rId29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</p:sldIdLst>
  <p:sldSz cx="9144000" cy="6858000" type="letter"/>
  <p:notesSz cx="6858000" cy="9774238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b="1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b="1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b="1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b="1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AE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7" d="100"/>
          <a:sy n="127" d="100"/>
        </p:scale>
        <p:origin x="270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0F75A4FE-76DF-B55F-D31A-E9B680312A2F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9525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9050" tIns="0" rIns="19050" bIns="0" numCol="1" anchor="t" anchorCtr="0" compatLnSpc="1">
            <a:prstTxWarp prst="textNoShape">
              <a:avLst/>
            </a:prstTxWarp>
          </a:bodyPr>
          <a:lstStyle>
            <a:lvl1pPr>
              <a:defRPr sz="1000" b="0" i="1">
                <a:effectLst/>
              </a:defRPr>
            </a:lvl1pPr>
          </a:lstStyle>
          <a:p>
            <a:endParaRPr lang="en-US" altLang="en-US"/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26DF4948-DD36-94BB-83E5-0407D02BDCC2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9525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9050" tIns="0" rIns="19050" bIns="0" numCol="1" anchor="t" anchorCtr="0" compatLnSpc="1">
            <a:prstTxWarp prst="textNoShape">
              <a:avLst/>
            </a:prstTxWarp>
          </a:bodyPr>
          <a:lstStyle>
            <a:lvl1pPr algn="r">
              <a:defRPr sz="1000" b="0" i="1">
                <a:effectLst/>
              </a:defRPr>
            </a:lvl1pPr>
          </a:lstStyle>
          <a:p>
            <a:endParaRPr lang="en-US" altLang="en-US"/>
          </a:p>
        </p:txBody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id="{EDBDC1B4-2E93-456B-3244-1CF59EE17DC5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05925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9050" tIns="0" rIns="19050" bIns="0" numCol="1" anchor="b" anchorCtr="0" compatLnSpc="1">
            <a:prstTxWarp prst="textNoShape">
              <a:avLst/>
            </a:prstTxWarp>
          </a:bodyPr>
          <a:lstStyle>
            <a:lvl1pPr>
              <a:defRPr sz="1000" b="0" i="1">
                <a:effectLst/>
              </a:defRPr>
            </a:lvl1pPr>
          </a:lstStyle>
          <a:p>
            <a:endParaRPr lang="en-US" altLang="en-US"/>
          </a:p>
        </p:txBody>
      </p:sp>
      <p:sp>
        <p:nvSpPr>
          <p:cNvPr id="3077" name="Rectangle 5">
            <a:extLst>
              <a:ext uri="{FF2B5EF4-FFF2-40B4-BE49-F238E27FC236}">
                <a16:creationId xmlns:a16="http://schemas.microsoft.com/office/drawing/2014/main" id="{E857B627-7C15-B47A-F971-D3D3952D9CC0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9305925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9050" tIns="0" rIns="19050" bIns="0" numCol="1" anchor="b" anchorCtr="0" compatLnSpc="1">
            <a:prstTxWarp prst="textNoShape">
              <a:avLst/>
            </a:prstTxWarp>
          </a:bodyPr>
          <a:lstStyle>
            <a:lvl1pPr algn="r">
              <a:defRPr sz="1000" b="0" i="1">
                <a:effectLst/>
              </a:defRPr>
            </a:lvl1pPr>
          </a:lstStyle>
          <a:p>
            <a:fld id="{6406AAB3-AEDE-45DE-A6CE-B097E000FCD9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3078" name="Rectangle 6">
            <a:extLst>
              <a:ext uri="{FF2B5EF4-FFF2-40B4-BE49-F238E27FC236}">
                <a16:creationId xmlns:a16="http://schemas.microsoft.com/office/drawing/2014/main" id="{D1ED1ED9-95EA-FE04-3458-262C423088A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9588" y="9312275"/>
            <a:ext cx="758825" cy="25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7313" tIns="44450" rIns="87313" bIns="44450">
            <a:spAutoFit/>
          </a:bodyPr>
          <a:lstStyle>
            <a:lvl1pPr defTabSz="8683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34975" defTabSz="8683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868363" defTabSz="8683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303338" defTabSz="8683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736725" defTabSz="8683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193925" defTabSz="8683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651125" defTabSz="8683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108325" defTabSz="8683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565525" defTabSz="8683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en-US" altLang="en-US" sz="1200" b="0">
                <a:effectLst/>
              </a:rPr>
              <a:t>Page </a:t>
            </a:r>
            <a:fld id="{4022A005-4DB2-4F31-80BC-81C9871641E9}" type="slidenum">
              <a:rPr lang="en-US" altLang="en-US" sz="1200" b="0">
                <a:effectLst/>
              </a:rPr>
              <a:pPr algn="ctr">
                <a:lnSpc>
                  <a:spcPct val="90000"/>
                </a:lnSpc>
              </a:pPr>
              <a:t>‹#›</a:t>
            </a:fld>
            <a:endParaRPr lang="en-US" altLang="en-US" sz="1200" b="0">
              <a:effectLst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AF0005F7-B6D3-D62C-C570-B1F3FAF7DE7C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9525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9050" tIns="0" rIns="19050" bIns="0" numCol="1" anchor="t" anchorCtr="0" compatLnSpc="1">
            <a:prstTxWarp prst="textNoShape">
              <a:avLst/>
            </a:prstTxWarp>
          </a:bodyPr>
          <a:lstStyle>
            <a:lvl1pPr defTabSz="762000">
              <a:defRPr sz="1000" b="0" i="1">
                <a:effectLst/>
                <a:latin typeface="Times New Roman" panose="02020603050405020304" pitchFamily="18" charset="0"/>
              </a:defRPr>
            </a:lvl1pPr>
          </a:lstStyle>
          <a:p>
            <a:endParaRPr lang="en-US" altLang="en-US"/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F8055AE5-C6B2-9EDE-8C63-B0F0C1672BE7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9525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9050" tIns="0" rIns="19050" bIns="0" numCol="1" anchor="t" anchorCtr="0" compatLnSpc="1">
            <a:prstTxWarp prst="textNoShape">
              <a:avLst/>
            </a:prstTxWarp>
          </a:bodyPr>
          <a:lstStyle>
            <a:lvl1pPr algn="r" defTabSz="762000">
              <a:defRPr sz="1000" b="0" i="1">
                <a:effectLst/>
                <a:latin typeface="Times New Roman" panose="02020603050405020304" pitchFamily="18" charset="0"/>
              </a:defRPr>
            </a:lvl1pPr>
          </a:lstStyle>
          <a:p>
            <a:endParaRPr lang="en-US" altLang="en-US"/>
          </a:p>
        </p:txBody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A5A5FFCE-372E-89DC-061A-7715DED5A04F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05925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9050" tIns="0" rIns="19050" bIns="0" numCol="1" anchor="b" anchorCtr="0" compatLnSpc="1">
            <a:prstTxWarp prst="textNoShape">
              <a:avLst/>
            </a:prstTxWarp>
          </a:bodyPr>
          <a:lstStyle>
            <a:lvl1pPr defTabSz="762000">
              <a:defRPr sz="1000" b="0" i="1">
                <a:effectLst/>
                <a:latin typeface="Times New Roman" panose="02020603050405020304" pitchFamily="18" charset="0"/>
              </a:defRPr>
            </a:lvl1pPr>
          </a:lstStyle>
          <a:p>
            <a:endParaRPr lang="en-US" altLang="en-US"/>
          </a:p>
        </p:txBody>
      </p:sp>
      <p:sp>
        <p:nvSpPr>
          <p:cNvPr id="2053" name="Rectangle 5">
            <a:extLst>
              <a:ext uri="{FF2B5EF4-FFF2-40B4-BE49-F238E27FC236}">
                <a16:creationId xmlns:a16="http://schemas.microsoft.com/office/drawing/2014/main" id="{C26B2D3A-609E-D590-B3C1-849D1EC7CD7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9305925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9050" tIns="0" rIns="19050" bIns="0" numCol="1" anchor="b" anchorCtr="0" compatLnSpc="1">
            <a:prstTxWarp prst="textNoShape">
              <a:avLst/>
            </a:prstTxWarp>
          </a:bodyPr>
          <a:lstStyle>
            <a:lvl1pPr algn="r" defTabSz="762000">
              <a:defRPr sz="1000" b="0" i="1">
                <a:effectLst/>
                <a:latin typeface="Times New Roman" panose="02020603050405020304" pitchFamily="18" charset="0"/>
              </a:defRPr>
            </a:lvl1pPr>
          </a:lstStyle>
          <a:p>
            <a:fld id="{D617F53C-0E9A-434A-BD6A-B7EF1899B09F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2054" name="Rectangle 6">
            <a:extLst>
              <a:ext uri="{FF2B5EF4-FFF2-40B4-BE49-F238E27FC236}">
                <a16:creationId xmlns:a16="http://schemas.microsoft.com/office/drawing/2014/main" id="{C22890B0-8ACB-3B77-5ED3-6B68D750C3A9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645025"/>
            <a:ext cx="5029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Body Text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2055" name="Rectangle 7">
            <a:extLst>
              <a:ext uri="{FF2B5EF4-FFF2-40B4-BE49-F238E27FC236}">
                <a16:creationId xmlns:a16="http://schemas.microsoft.com/office/drawing/2014/main" id="{A8E2885A-F386-E43E-09B6-CFE7A3E7455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9588" y="9312275"/>
            <a:ext cx="758825" cy="25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7313" tIns="44450" rIns="87313" bIns="44450">
            <a:spAutoFit/>
          </a:bodyPr>
          <a:lstStyle>
            <a:lvl1pPr defTabSz="8683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34975" defTabSz="8683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868363" defTabSz="8683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303338" defTabSz="8683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736725" defTabSz="8683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193925" defTabSz="8683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651125" defTabSz="8683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108325" defTabSz="8683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565525" defTabSz="8683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en-US" altLang="en-US" sz="1200" b="0">
                <a:effectLst/>
              </a:rPr>
              <a:t>Page </a:t>
            </a:r>
            <a:fld id="{34A2AE44-CC94-47ED-BAE6-6EE0A5CACA3E}" type="slidenum">
              <a:rPr lang="en-US" altLang="en-US" sz="1200" b="0">
                <a:effectLst/>
              </a:rPr>
              <a:pPr algn="ctr">
                <a:lnSpc>
                  <a:spcPct val="90000"/>
                </a:lnSpc>
              </a:pPr>
              <a:t>‹#›</a:t>
            </a:fld>
            <a:endParaRPr lang="en-US" altLang="en-US" sz="1200" b="0">
              <a:effectLst/>
            </a:endParaRPr>
          </a:p>
        </p:txBody>
      </p:sp>
      <p:sp>
        <p:nvSpPr>
          <p:cNvPr id="2056" name="Rectangle 8">
            <a:extLst>
              <a:ext uri="{FF2B5EF4-FFF2-40B4-BE49-F238E27FC236}">
                <a16:creationId xmlns:a16="http://schemas.microsoft.com/office/drawing/2014/main" id="{3235DC8B-19AF-7605-DE50-809F9683F975}"/>
              </a:ext>
            </a:extLst>
          </p:cNvPr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9350" y="855663"/>
            <a:ext cx="4559300" cy="34163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61411FF0-B4AD-FBFC-4048-0A350F3F087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4ECD225-EB79-469F-8B39-66DACD70FBF4}" type="slidenum">
              <a:rPr lang="en-US" altLang="en-US"/>
              <a:pPr/>
              <a:t>1</a:t>
            </a:fld>
            <a:endParaRPr lang="en-US" altLang="en-US"/>
          </a:p>
        </p:txBody>
      </p:sp>
      <p:sp>
        <p:nvSpPr>
          <p:cNvPr id="5122" name="Rectangle 2">
            <a:extLst>
              <a:ext uri="{FF2B5EF4-FFF2-40B4-BE49-F238E27FC236}">
                <a16:creationId xmlns:a16="http://schemas.microsoft.com/office/drawing/2014/main" id="{B80353DC-975F-F059-2C43-DAD484BB529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id="{81BE6AAB-8E98-5665-D310-CD42320F9EB1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4810C608-BCC4-D99A-1145-1574CC4F50D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D9F0E45-86D5-4BE8-B2EF-177E3307F659}" type="slidenum">
              <a:rPr lang="en-US" altLang="en-US"/>
              <a:pPr/>
              <a:t>10</a:t>
            </a:fld>
            <a:endParaRPr lang="en-US" altLang="en-US"/>
          </a:p>
        </p:txBody>
      </p:sp>
      <p:sp>
        <p:nvSpPr>
          <p:cNvPr id="23554" name="Rectangle 2">
            <a:extLst>
              <a:ext uri="{FF2B5EF4-FFF2-40B4-BE49-F238E27FC236}">
                <a16:creationId xmlns:a16="http://schemas.microsoft.com/office/drawing/2014/main" id="{6E6F5E42-B12C-D3D6-DE8F-2D9687D5CD1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  <p:sp>
        <p:nvSpPr>
          <p:cNvPr id="23555" name="Rectangle 3">
            <a:extLst>
              <a:ext uri="{FF2B5EF4-FFF2-40B4-BE49-F238E27FC236}">
                <a16:creationId xmlns:a16="http://schemas.microsoft.com/office/drawing/2014/main" id="{E0A0C555-679B-A683-9A54-AC40AEC5BE5A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006354E9-75F2-0D9C-C052-87A7E8A2C91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A9D1FA4-EF57-41F0-A72C-7FF7E6AF51B3}" type="slidenum">
              <a:rPr lang="en-US" altLang="en-US"/>
              <a:pPr/>
              <a:t>11</a:t>
            </a:fld>
            <a:endParaRPr lang="en-US" altLang="en-US"/>
          </a:p>
        </p:txBody>
      </p:sp>
      <p:sp>
        <p:nvSpPr>
          <p:cNvPr id="25602" name="Rectangle 2">
            <a:extLst>
              <a:ext uri="{FF2B5EF4-FFF2-40B4-BE49-F238E27FC236}">
                <a16:creationId xmlns:a16="http://schemas.microsoft.com/office/drawing/2014/main" id="{D9CD5418-8629-E1D4-10B8-88EF953D6C77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25603" name="Rectangle 3">
            <a:extLst>
              <a:ext uri="{FF2B5EF4-FFF2-40B4-BE49-F238E27FC236}">
                <a16:creationId xmlns:a16="http://schemas.microsoft.com/office/drawing/2014/main" id="{5F386AD4-7A96-9B86-0C1B-065921B3033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2683C53C-159E-6A38-DC05-339B9520B04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A0D5111-3B96-46C5-909A-193F624D8FDD}" type="slidenum">
              <a:rPr lang="en-US" altLang="en-US"/>
              <a:pPr/>
              <a:t>12</a:t>
            </a:fld>
            <a:endParaRPr lang="en-US" altLang="en-US"/>
          </a:p>
        </p:txBody>
      </p:sp>
      <p:sp>
        <p:nvSpPr>
          <p:cNvPr id="27650" name="Rectangle 2">
            <a:extLst>
              <a:ext uri="{FF2B5EF4-FFF2-40B4-BE49-F238E27FC236}">
                <a16:creationId xmlns:a16="http://schemas.microsoft.com/office/drawing/2014/main" id="{A9A5176C-AA5E-FCDB-F00D-C779AC4C3788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27651" name="Rectangle 3">
            <a:extLst>
              <a:ext uri="{FF2B5EF4-FFF2-40B4-BE49-F238E27FC236}">
                <a16:creationId xmlns:a16="http://schemas.microsoft.com/office/drawing/2014/main" id="{72DE1B9A-0E5D-FF8B-0935-7668A3D3F6A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A6C18040-B532-01D3-4F19-34A99964AB6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44BE544-40F9-40FB-BBBE-194EA27C07DF}" type="slidenum">
              <a:rPr lang="en-US" altLang="en-US"/>
              <a:pPr/>
              <a:t>13</a:t>
            </a:fld>
            <a:endParaRPr lang="en-US" altLang="en-US"/>
          </a:p>
        </p:txBody>
      </p:sp>
      <p:sp>
        <p:nvSpPr>
          <p:cNvPr id="29698" name="Rectangle 2">
            <a:extLst>
              <a:ext uri="{FF2B5EF4-FFF2-40B4-BE49-F238E27FC236}">
                <a16:creationId xmlns:a16="http://schemas.microsoft.com/office/drawing/2014/main" id="{1892F101-BF31-6607-AFD3-0BA836FFC79D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29699" name="Rectangle 3">
            <a:extLst>
              <a:ext uri="{FF2B5EF4-FFF2-40B4-BE49-F238E27FC236}">
                <a16:creationId xmlns:a16="http://schemas.microsoft.com/office/drawing/2014/main" id="{C93F9314-ADED-5481-7B0D-CABC72E1FC0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FEC962EE-7125-6BDA-E372-8705E11B707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77AF5EF-0639-47CF-96D6-29CDEA57A4AD}" type="slidenum">
              <a:rPr lang="en-US" altLang="en-US"/>
              <a:pPr/>
              <a:t>14</a:t>
            </a:fld>
            <a:endParaRPr lang="en-US" altLang="en-US"/>
          </a:p>
        </p:txBody>
      </p:sp>
      <p:sp>
        <p:nvSpPr>
          <p:cNvPr id="31746" name="Rectangle 2">
            <a:extLst>
              <a:ext uri="{FF2B5EF4-FFF2-40B4-BE49-F238E27FC236}">
                <a16:creationId xmlns:a16="http://schemas.microsoft.com/office/drawing/2014/main" id="{58613FAA-3345-640F-A5B1-6A85D3149AEC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31747" name="Rectangle 3">
            <a:extLst>
              <a:ext uri="{FF2B5EF4-FFF2-40B4-BE49-F238E27FC236}">
                <a16:creationId xmlns:a16="http://schemas.microsoft.com/office/drawing/2014/main" id="{8410DDBF-317E-58DC-0008-9049BF603E2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B0267801-F5B4-614F-3A7E-8CC1199B0A2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61B637D-F1EC-4E06-B277-0B6AA0079BA3}" type="slidenum">
              <a:rPr lang="en-US" altLang="en-US"/>
              <a:pPr/>
              <a:t>15</a:t>
            </a:fld>
            <a:endParaRPr lang="en-US" altLang="en-US"/>
          </a:p>
        </p:txBody>
      </p:sp>
      <p:sp>
        <p:nvSpPr>
          <p:cNvPr id="33794" name="Rectangle 2">
            <a:extLst>
              <a:ext uri="{FF2B5EF4-FFF2-40B4-BE49-F238E27FC236}">
                <a16:creationId xmlns:a16="http://schemas.microsoft.com/office/drawing/2014/main" id="{860C99C9-C941-8D45-C0FF-6E0BC89137E1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33795" name="Rectangle 3">
            <a:extLst>
              <a:ext uri="{FF2B5EF4-FFF2-40B4-BE49-F238E27FC236}">
                <a16:creationId xmlns:a16="http://schemas.microsoft.com/office/drawing/2014/main" id="{656B9458-04D3-CB95-BB11-B368DB27108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22F7BBCB-AF8A-77B6-86C8-2C7233C6001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CE10E61-80DE-4119-95F7-73D532DEAE4A}" type="slidenum">
              <a:rPr lang="en-US" altLang="en-US"/>
              <a:pPr/>
              <a:t>16</a:t>
            </a:fld>
            <a:endParaRPr lang="en-US" altLang="en-US"/>
          </a:p>
        </p:txBody>
      </p:sp>
      <p:sp>
        <p:nvSpPr>
          <p:cNvPr id="35842" name="Rectangle 2">
            <a:extLst>
              <a:ext uri="{FF2B5EF4-FFF2-40B4-BE49-F238E27FC236}">
                <a16:creationId xmlns:a16="http://schemas.microsoft.com/office/drawing/2014/main" id="{E626A18A-22FA-7F34-9DA0-E6965379295F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35843" name="Rectangle 3">
            <a:extLst>
              <a:ext uri="{FF2B5EF4-FFF2-40B4-BE49-F238E27FC236}">
                <a16:creationId xmlns:a16="http://schemas.microsoft.com/office/drawing/2014/main" id="{4DA5D711-2DAF-148D-1F5B-53B8B26CCE0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A5A678DC-8202-01A9-7325-7956B02A005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AA26157-843D-4D52-A750-64A7A0F2FD31}" type="slidenum">
              <a:rPr lang="en-US" altLang="en-US"/>
              <a:pPr/>
              <a:t>17</a:t>
            </a:fld>
            <a:endParaRPr lang="en-US" altLang="en-US"/>
          </a:p>
        </p:txBody>
      </p:sp>
      <p:sp>
        <p:nvSpPr>
          <p:cNvPr id="37890" name="Rectangle 2">
            <a:extLst>
              <a:ext uri="{FF2B5EF4-FFF2-40B4-BE49-F238E27FC236}">
                <a16:creationId xmlns:a16="http://schemas.microsoft.com/office/drawing/2014/main" id="{E7E35135-5C02-F041-26B1-7D42F90FE55B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37891" name="Rectangle 3">
            <a:extLst>
              <a:ext uri="{FF2B5EF4-FFF2-40B4-BE49-F238E27FC236}">
                <a16:creationId xmlns:a16="http://schemas.microsoft.com/office/drawing/2014/main" id="{39F15663-FE58-EADE-DE28-9A6D74681B0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51A99C78-0BED-A7C9-E658-C41C53E879D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964E2B3-DF8B-49AF-A46B-F326D1B4E3AB}" type="slidenum">
              <a:rPr lang="en-US" altLang="en-US"/>
              <a:pPr/>
              <a:t>18</a:t>
            </a:fld>
            <a:endParaRPr lang="en-US" altLang="en-US"/>
          </a:p>
        </p:txBody>
      </p:sp>
      <p:sp>
        <p:nvSpPr>
          <p:cNvPr id="39938" name="Rectangle 2">
            <a:extLst>
              <a:ext uri="{FF2B5EF4-FFF2-40B4-BE49-F238E27FC236}">
                <a16:creationId xmlns:a16="http://schemas.microsoft.com/office/drawing/2014/main" id="{69D068BE-5421-B605-81EF-2B1ED93BAED0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39939" name="Rectangle 3">
            <a:extLst>
              <a:ext uri="{FF2B5EF4-FFF2-40B4-BE49-F238E27FC236}">
                <a16:creationId xmlns:a16="http://schemas.microsoft.com/office/drawing/2014/main" id="{A4E721B6-3D51-D898-260B-45C806B103A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4D1A0AAC-FBFA-EC05-F0B4-8DF343253D0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D93EB94-F4BD-4BE8-8AA4-929B94B55025}" type="slidenum">
              <a:rPr lang="en-US" altLang="en-US"/>
              <a:pPr/>
              <a:t>19</a:t>
            </a:fld>
            <a:endParaRPr lang="en-US" altLang="en-US"/>
          </a:p>
        </p:txBody>
      </p:sp>
      <p:sp>
        <p:nvSpPr>
          <p:cNvPr id="41986" name="Rectangle 2">
            <a:extLst>
              <a:ext uri="{FF2B5EF4-FFF2-40B4-BE49-F238E27FC236}">
                <a16:creationId xmlns:a16="http://schemas.microsoft.com/office/drawing/2014/main" id="{0A07BB3D-9681-365B-4EB2-7DDD315C8812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41987" name="Rectangle 3">
            <a:extLst>
              <a:ext uri="{FF2B5EF4-FFF2-40B4-BE49-F238E27FC236}">
                <a16:creationId xmlns:a16="http://schemas.microsoft.com/office/drawing/2014/main" id="{92EF63EE-C965-C69C-F5AE-8700BA810A8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7A8D00A4-5F45-FDFD-124A-FCCDDC30678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4B4D8A0-1B80-4EFB-9D22-1AD2B986758C}" type="slidenum">
              <a:rPr lang="en-US" altLang="en-US"/>
              <a:pPr/>
              <a:t>2</a:t>
            </a:fld>
            <a:endParaRPr lang="en-US" altLang="en-US"/>
          </a:p>
        </p:txBody>
      </p:sp>
      <p:sp>
        <p:nvSpPr>
          <p:cNvPr id="7170" name="Rectangle 2">
            <a:extLst>
              <a:ext uri="{FF2B5EF4-FFF2-40B4-BE49-F238E27FC236}">
                <a16:creationId xmlns:a16="http://schemas.microsoft.com/office/drawing/2014/main" id="{D9E5EF9C-2173-7256-6409-941EA7BC5C91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id="{551EF858-5223-248C-EE7C-61BFE231CB5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A11F9CFB-0235-0030-9543-E228A86F49D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00AF3CE-23A0-49D9-A539-7EB94D924D4E}" type="slidenum">
              <a:rPr lang="en-US" altLang="en-US"/>
              <a:pPr/>
              <a:t>20</a:t>
            </a:fld>
            <a:endParaRPr lang="en-US" altLang="en-US"/>
          </a:p>
        </p:txBody>
      </p:sp>
      <p:sp>
        <p:nvSpPr>
          <p:cNvPr id="44034" name="Rectangle 2">
            <a:extLst>
              <a:ext uri="{FF2B5EF4-FFF2-40B4-BE49-F238E27FC236}">
                <a16:creationId xmlns:a16="http://schemas.microsoft.com/office/drawing/2014/main" id="{AB656CBC-3123-6D4D-A3B6-DDB525FDD7FE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44035" name="Rectangle 3">
            <a:extLst>
              <a:ext uri="{FF2B5EF4-FFF2-40B4-BE49-F238E27FC236}">
                <a16:creationId xmlns:a16="http://schemas.microsoft.com/office/drawing/2014/main" id="{62EA0B19-4C38-65B2-1BC3-F9DF4D684FA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1A497465-B90A-4FD9-1B95-417C613DA8A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9DC19D5-209E-434F-9850-28542E1D0193}" type="slidenum">
              <a:rPr lang="en-US" altLang="en-US"/>
              <a:pPr/>
              <a:t>21</a:t>
            </a:fld>
            <a:endParaRPr lang="en-US" altLang="en-US"/>
          </a:p>
        </p:txBody>
      </p:sp>
      <p:sp>
        <p:nvSpPr>
          <p:cNvPr id="46082" name="Rectangle 2">
            <a:extLst>
              <a:ext uri="{FF2B5EF4-FFF2-40B4-BE49-F238E27FC236}">
                <a16:creationId xmlns:a16="http://schemas.microsoft.com/office/drawing/2014/main" id="{4AB66DDC-6BD7-181E-7F07-BD876B82B4F8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46083" name="Rectangle 3">
            <a:extLst>
              <a:ext uri="{FF2B5EF4-FFF2-40B4-BE49-F238E27FC236}">
                <a16:creationId xmlns:a16="http://schemas.microsoft.com/office/drawing/2014/main" id="{AA29AFF1-67DD-833E-63F4-253AF736FDC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768EC153-2EA6-9E1F-2643-A63E71794DE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3927288-DF87-4B24-99E3-60FF13086C77}" type="slidenum">
              <a:rPr lang="en-US" altLang="en-US"/>
              <a:pPr/>
              <a:t>22</a:t>
            </a:fld>
            <a:endParaRPr lang="en-US" altLang="en-US"/>
          </a:p>
        </p:txBody>
      </p:sp>
      <p:sp>
        <p:nvSpPr>
          <p:cNvPr id="48130" name="Rectangle 2">
            <a:extLst>
              <a:ext uri="{FF2B5EF4-FFF2-40B4-BE49-F238E27FC236}">
                <a16:creationId xmlns:a16="http://schemas.microsoft.com/office/drawing/2014/main" id="{16682AC0-BF15-3105-AB4A-5CDA7D491DE9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48131" name="Rectangle 3">
            <a:extLst>
              <a:ext uri="{FF2B5EF4-FFF2-40B4-BE49-F238E27FC236}">
                <a16:creationId xmlns:a16="http://schemas.microsoft.com/office/drawing/2014/main" id="{ED68DA56-54AC-F4B3-1F26-FFD0EF487DF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3AD88834-5061-AC0A-2F74-F06846C81BA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79E83F9-5C79-4376-B7DE-E19C4F167494}" type="slidenum">
              <a:rPr lang="en-US" altLang="en-US"/>
              <a:pPr/>
              <a:t>23</a:t>
            </a:fld>
            <a:endParaRPr lang="en-US" altLang="en-US"/>
          </a:p>
        </p:txBody>
      </p:sp>
      <p:sp>
        <p:nvSpPr>
          <p:cNvPr id="50178" name="Rectangle 2">
            <a:extLst>
              <a:ext uri="{FF2B5EF4-FFF2-40B4-BE49-F238E27FC236}">
                <a16:creationId xmlns:a16="http://schemas.microsoft.com/office/drawing/2014/main" id="{53DFDBCA-7DB4-ED55-905F-133618983AA7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50179" name="Rectangle 3">
            <a:extLst>
              <a:ext uri="{FF2B5EF4-FFF2-40B4-BE49-F238E27FC236}">
                <a16:creationId xmlns:a16="http://schemas.microsoft.com/office/drawing/2014/main" id="{3DAFAB6C-5AD4-355E-68A6-19F78115B9F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E5FF6224-B59F-2A24-93FD-8F804BF1AA3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7D0A0EF-57D2-4147-9277-20EDDA4A8DD9}" type="slidenum">
              <a:rPr lang="en-US" altLang="en-US"/>
              <a:pPr/>
              <a:t>24</a:t>
            </a:fld>
            <a:endParaRPr lang="en-US" altLang="en-US"/>
          </a:p>
        </p:txBody>
      </p:sp>
      <p:sp>
        <p:nvSpPr>
          <p:cNvPr id="52226" name="Rectangle 2">
            <a:extLst>
              <a:ext uri="{FF2B5EF4-FFF2-40B4-BE49-F238E27FC236}">
                <a16:creationId xmlns:a16="http://schemas.microsoft.com/office/drawing/2014/main" id="{233C6CA8-6704-2531-F1AE-91D082E438B1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52227" name="Rectangle 3">
            <a:extLst>
              <a:ext uri="{FF2B5EF4-FFF2-40B4-BE49-F238E27FC236}">
                <a16:creationId xmlns:a16="http://schemas.microsoft.com/office/drawing/2014/main" id="{06F6E96A-CA3C-CD58-AAA3-C4ADE0CFFD3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0EE762F6-EA38-6750-2ABD-E3887A8EE13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62FE341-77E1-4266-9FD4-74FBE2704913}" type="slidenum">
              <a:rPr lang="en-US" altLang="en-US"/>
              <a:pPr/>
              <a:t>25</a:t>
            </a:fld>
            <a:endParaRPr lang="en-US" altLang="en-US"/>
          </a:p>
        </p:txBody>
      </p:sp>
      <p:sp>
        <p:nvSpPr>
          <p:cNvPr id="54274" name="Rectangle 2">
            <a:extLst>
              <a:ext uri="{FF2B5EF4-FFF2-40B4-BE49-F238E27FC236}">
                <a16:creationId xmlns:a16="http://schemas.microsoft.com/office/drawing/2014/main" id="{A69B8069-0804-1021-3432-40F2E6DA7D83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54275" name="Rectangle 3">
            <a:extLst>
              <a:ext uri="{FF2B5EF4-FFF2-40B4-BE49-F238E27FC236}">
                <a16:creationId xmlns:a16="http://schemas.microsoft.com/office/drawing/2014/main" id="{2F09E042-B85D-DF60-D884-C4CD117DB7E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EC6A6424-7BA3-5C0E-D5A2-B04E9E4487E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D2AAE1C-42FF-4E28-8891-AE98500F6024}" type="slidenum">
              <a:rPr lang="en-US" altLang="en-US"/>
              <a:pPr/>
              <a:t>26</a:t>
            </a:fld>
            <a:endParaRPr lang="en-US" altLang="en-US"/>
          </a:p>
        </p:txBody>
      </p:sp>
      <p:sp>
        <p:nvSpPr>
          <p:cNvPr id="56322" name="Rectangle 2">
            <a:extLst>
              <a:ext uri="{FF2B5EF4-FFF2-40B4-BE49-F238E27FC236}">
                <a16:creationId xmlns:a16="http://schemas.microsoft.com/office/drawing/2014/main" id="{F569DE10-7C06-A316-B0FF-A847F223D446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56323" name="Rectangle 3">
            <a:extLst>
              <a:ext uri="{FF2B5EF4-FFF2-40B4-BE49-F238E27FC236}">
                <a16:creationId xmlns:a16="http://schemas.microsoft.com/office/drawing/2014/main" id="{E8D49841-7C48-CC70-2503-6084A118A3D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147DAF34-6CE5-406E-645D-692909A43A3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17DE6C4-B714-46F6-BE41-83257B2DB89A}" type="slidenum">
              <a:rPr lang="en-US" altLang="en-US"/>
              <a:pPr/>
              <a:t>3</a:t>
            </a:fld>
            <a:endParaRPr lang="en-US" altLang="en-US"/>
          </a:p>
        </p:txBody>
      </p:sp>
      <p:sp>
        <p:nvSpPr>
          <p:cNvPr id="9218" name="Rectangle 2">
            <a:extLst>
              <a:ext uri="{FF2B5EF4-FFF2-40B4-BE49-F238E27FC236}">
                <a16:creationId xmlns:a16="http://schemas.microsoft.com/office/drawing/2014/main" id="{17390A8D-EE20-14BC-1BEA-575BC577979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altLang="en-US"/>
              <a:t>NOTE :</a:t>
            </a:r>
          </a:p>
          <a:p>
            <a:r>
              <a:rPr lang="en-US" altLang="en-US"/>
              <a:t>Notice that the Modula-2 type not equals &lt;&gt; is not permitted.</a:t>
            </a:r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52690A99-4D65-889C-ACBF-0E581912126A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7DBB9B1F-1C8E-EB08-E28B-3B7299C8391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E036869-0A1D-46C6-963A-9DEFD823835F}" type="slidenum">
              <a:rPr lang="en-US" altLang="en-US"/>
              <a:pPr/>
              <a:t>4</a:t>
            </a:fld>
            <a:endParaRPr lang="en-US" altLang="en-US"/>
          </a:p>
        </p:txBody>
      </p:sp>
      <p:sp>
        <p:nvSpPr>
          <p:cNvPr id="11266" name="Rectangle 2">
            <a:extLst>
              <a:ext uri="{FF2B5EF4-FFF2-40B4-BE49-F238E27FC236}">
                <a16:creationId xmlns:a16="http://schemas.microsoft.com/office/drawing/2014/main" id="{3F8980E7-44D0-D6CD-6F8E-BE0A1B0084D3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11267" name="Rectangle 3">
            <a:extLst>
              <a:ext uri="{FF2B5EF4-FFF2-40B4-BE49-F238E27FC236}">
                <a16:creationId xmlns:a16="http://schemas.microsoft.com/office/drawing/2014/main" id="{399CC4A5-38AC-11E4-2898-FC3D4637890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26C0917A-DD31-92BE-9A47-BA980B353B2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26B738F-0A3B-49BB-A5D5-2E69D7406130}" type="slidenum">
              <a:rPr lang="en-US" altLang="en-US"/>
              <a:pPr/>
              <a:t>5</a:t>
            </a:fld>
            <a:endParaRPr lang="en-US" altLang="en-US"/>
          </a:p>
        </p:txBody>
      </p:sp>
      <p:sp>
        <p:nvSpPr>
          <p:cNvPr id="13314" name="Rectangle 2">
            <a:extLst>
              <a:ext uri="{FF2B5EF4-FFF2-40B4-BE49-F238E27FC236}">
                <a16:creationId xmlns:a16="http://schemas.microsoft.com/office/drawing/2014/main" id="{91DA2294-ED3A-6144-FDCF-3A4B4D7FCE4B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13315" name="Rectangle 3">
            <a:extLst>
              <a:ext uri="{FF2B5EF4-FFF2-40B4-BE49-F238E27FC236}">
                <a16:creationId xmlns:a16="http://schemas.microsoft.com/office/drawing/2014/main" id="{E749D3C6-3296-0695-6061-182544F1331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E383F87A-0804-A4F1-B49C-781E8D48915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09C8183-F0BE-4110-8139-CB4BB952BFB3}" type="slidenum">
              <a:rPr lang="en-US" altLang="en-US"/>
              <a:pPr/>
              <a:t>6</a:t>
            </a:fld>
            <a:endParaRPr lang="en-US" altLang="en-US"/>
          </a:p>
        </p:txBody>
      </p:sp>
      <p:sp>
        <p:nvSpPr>
          <p:cNvPr id="15362" name="Rectangle 2">
            <a:extLst>
              <a:ext uri="{FF2B5EF4-FFF2-40B4-BE49-F238E27FC236}">
                <a16:creationId xmlns:a16="http://schemas.microsoft.com/office/drawing/2014/main" id="{F9D64CC9-2385-54CF-9FE4-4A9540DEAEDD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15363" name="Rectangle 3">
            <a:extLst>
              <a:ext uri="{FF2B5EF4-FFF2-40B4-BE49-F238E27FC236}">
                <a16:creationId xmlns:a16="http://schemas.microsoft.com/office/drawing/2014/main" id="{8AE81A08-55E7-1452-5A60-08303BBB5CA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EDD6A0A9-1F0B-ED14-BBBA-393CF2EF70E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74B1E95-5F9C-43D0-91E8-6BD7BD9E6F11}" type="slidenum">
              <a:rPr lang="en-US" altLang="en-US"/>
              <a:pPr/>
              <a:t>7</a:t>
            </a:fld>
            <a:endParaRPr lang="en-US" altLang="en-US"/>
          </a:p>
        </p:txBody>
      </p:sp>
      <p:sp>
        <p:nvSpPr>
          <p:cNvPr id="17410" name="Rectangle 2">
            <a:extLst>
              <a:ext uri="{FF2B5EF4-FFF2-40B4-BE49-F238E27FC236}">
                <a16:creationId xmlns:a16="http://schemas.microsoft.com/office/drawing/2014/main" id="{DE538B53-CDFF-34B7-888E-9A398BB31D5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id="{493EC280-D055-16FC-EF04-DD6BC5D2243D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30D14041-30EF-25A0-AD2F-A9EA60407B8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93C1A01-A2E1-41C0-8875-7F5D969D3857}" type="slidenum">
              <a:rPr lang="en-US" altLang="en-US"/>
              <a:pPr/>
              <a:t>8</a:t>
            </a:fld>
            <a:endParaRPr lang="en-US" altLang="en-US"/>
          </a:p>
        </p:txBody>
      </p:sp>
      <p:sp>
        <p:nvSpPr>
          <p:cNvPr id="19458" name="Rectangle 2">
            <a:extLst>
              <a:ext uri="{FF2B5EF4-FFF2-40B4-BE49-F238E27FC236}">
                <a16:creationId xmlns:a16="http://schemas.microsoft.com/office/drawing/2014/main" id="{994E8417-0BA7-B921-732E-080C3FD55885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19459" name="Rectangle 3">
            <a:extLst>
              <a:ext uri="{FF2B5EF4-FFF2-40B4-BE49-F238E27FC236}">
                <a16:creationId xmlns:a16="http://schemas.microsoft.com/office/drawing/2014/main" id="{5820FD7B-1F80-5901-3097-D28F0D2242B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86ACB2C4-3525-24D2-62EA-E375E3E00E8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6B48DCA-337F-4E3C-A6C4-10DD1AB11EE6}" type="slidenum">
              <a:rPr lang="en-US" altLang="en-US"/>
              <a:pPr/>
              <a:t>9</a:t>
            </a:fld>
            <a:endParaRPr lang="en-US" altLang="en-US"/>
          </a:p>
        </p:txBody>
      </p:sp>
      <p:sp>
        <p:nvSpPr>
          <p:cNvPr id="21506" name="Rectangle 2">
            <a:extLst>
              <a:ext uri="{FF2B5EF4-FFF2-40B4-BE49-F238E27FC236}">
                <a16:creationId xmlns:a16="http://schemas.microsoft.com/office/drawing/2014/main" id="{38A0C754-49C3-F46A-A3C1-7CF3AB08B0E6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21507" name="Rectangle 3">
            <a:extLst>
              <a:ext uri="{FF2B5EF4-FFF2-40B4-BE49-F238E27FC236}">
                <a16:creationId xmlns:a16="http://schemas.microsoft.com/office/drawing/2014/main" id="{B6D75678-CB6F-0C24-B37B-52537D8170A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94A243-BE5B-3B43-81F6-2A76560E18D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C38735D-8AAE-940B-2F10-61190F372AA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B1087EF-6034-6561-51AC-80929ED449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0FC3F46-2A6B-63F5-551A-12B4224D0E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386B781-4002-074F-7449-ABCB0FA100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360A7B-15ED-4132-A32E-FFF4DB6E19D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276210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D5224F-E954-7968-224B-6B3D900DC0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0EC7F01-27E7-628A-DC5E-0584A2F1BD0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0AC0683-55B1-6020-E353-FF41356520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D99423B-F08F-3327-0B24-038D974BF5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5EC6BC3-D712-26F4-BC1A-E363861928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0FA6BA3-5A9A-47D8-A5A0-48BA0C07A86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005156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317AD18-7042-001C-4A85-95F69810775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496050" y="133350"/>
            <a:ext cx="2038350" cy="611505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3DC70E6-10C8-E0C0-CA55-7814C8A8603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381000" y="133350"/>
            <a:ext cx="5962650" cy="61150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3F658C-C990-5DFF-AB62-E6ABC2865B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BE9CAB-DD31-6C31-D784-2BB24A8BC8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F42C7F6-8193-7229-BE29-72A9BF3DA5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AE43710-1032-4CF5-AA6F-A9BDEB42F73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384393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43DDD3-4859-85D0-FCA2-3E4C30E32A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FCB4C8-2896-DA4C-83E4-5565CFB492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3A64CC-7EC3-8202-F473-D76374313F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19BDB2-C9D3-5AEE-93B2-8E2FE46094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FAD5CA3-915F-76E1-D8C1-6B13EB161E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8FCD138-27FF-4103-852F-72CBDBAC695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333058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1B9E67-8559-D23B-E9D5-2D409685CD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834F943-5373-D44B-905B-6629BDBCAE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AD72A3-41A8-AC59-8AE8-2F4F889C01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2960BB-07A1-C9DD-5581-CBDFE1547B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0BAE1AE-6835-579D-9892-8D0CB8FBF0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6C9CF49-E48A-471B-A628-D31BCAFE749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705172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2970F2-B8A2-B933-158D-37F4A0A221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649497-A7A8-6DBB-A11D-BE7B690876E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81000" y="838200"/>
            <a:ext cx="4000500" cy="5410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522B5C5-792D-CE1E-E371-2041AE82D9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533900" y="838200"/>
            <a:ext cx="4000500" cy="5410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A0C77F0-84D2-11D6-E781-EBF65C1A47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5AD557E-8370-59F8-3B72-3264970C50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D20AC73-39CF-C967-603C-DE014C8C36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1657557-CFAA-4FD0-9C6D-C64FFFCC2B5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152922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4F4731-F039-A291-3AF8-51A23C1B97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0A3C713-B483-8AAC-DC33-A5FCD8AE8FA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3C42B4E-359A-ECFE-16F9-7FB2DCE7CB3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A48BBE1-9FEE-3BBB-61F7-8C597545697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F4DDAB1-3FF2-9F0B-24CB-829EB125D9F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43E9C0C-AB7E-2974-977E-E515C98692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A3DD962-66C7-0218-5A52-5D7E6D9E0D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83E0C3E-C9C6-8EB1-A1D1-57970A6033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BE322C5-31B6-47DE-B419-1D88DD5AF68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324011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8A8116-8C5D-FF97-9D80-789E9E90E0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025479C-08D7-EB71-B15C-BB01A0932B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3AD3B6B-0FFE-D1DB-C0C4-F6363C7C4C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BA973C2-774D-89E0-E27A-5D8679D0C4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70121D6-01F2-4AA1-A8F8-426FE5092DB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95028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5E782C7-DDA4-B409-DA47-DE82D74A92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7DAD94F-B7CE-88DD-E79E-F297FF3EFE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501CF9B-79EF-005A-C815-CB1B4BF326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DE0E4CD-03F1-42E0-BD8C-2A524C2EFCC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276721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3219D4-5353-C065-CB8D-10ED43636D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4B1916-75F0-D18E-771C-2AB09F43E9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9A1F2BD-95ED-4110-6DCB-9B2135CFB0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401CDE1-0D23-2D85-D83D-BEA3278109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8CDC3F3-24AC-158E-FCC3-DED32CAFFD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7A8CEB0-0D97-6CCA-C7F5-FFA0A98EA3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8503B06-A927-4594-8B9A-42B4EAA05B9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331203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D1DD88-4278-D020-4129-BC3DA80C21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192AD3E-F540-A812-086B-D30866C1E05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70B27C5-B83D-CBDA-5731-B2BE64C701F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B9358D7-3F96-419F-7525-EFA28C1321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464AD7D-FE5D-502E-D08B-350917E303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84CD5E2-C0AB-8CC6-9F07-F0C61C0C59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BC6D522-B17D-4D62-9612-F830001B74A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078711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bg1">
                <a:gamma/>
                <a:shade val="0"/>
                <a:invGamma/>
              </a:schemeClr>
            </a:gs>
          </a:gsLst>
          <a:path path="rect">
            <a:fillToRect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C2F92F42-C10C-1BCB-4C47-E661BBC1F6F1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defTabSz="762000">
              <a:defRPr sz="1400" b="0">
                <a:effectLst/>
                <a:latin typeface="Times New Roman" panose="02020603050405020304" pitchFamily="18" charset="0"/>
              </a:defRPr>
            </a:lvl1pPr>
          </a:lstStyle>
          <a:p>
            <a:endParaRPr lang="en-US" altLang="en-US"/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D841B93F-962D-279D-B4A9-55E49FA3D0C6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 defTabSz="762000">
              <a:defRPr sz="1400" b="0">
                <a:effectLst/>
                <a:latin typeface="Times New Roman" panose="02020603050405020304" pitchFamily="18" charset="0"/>
              </a:defRPr>
            </a:lvl1pPr>
          </a:lstStyle>
          <a:p>
            <a:endParaRPr lang="en-US" altLang="en-US"/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DC7016EC-6F71-3033-DD34-FDCD802ADD10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 defTabSz="762000">
              <a:defRPr sz="1400" b="0">
                <a:effectLst/>
                <a:latin typeface="Times New Roman" panose="02020603050405020304" pitchFamily="18" charset="0"/>
              </a:defRPr>
            </a:lvl1pPr>
          </a:lstStyle>
          <a:p>
            <a:fld id="{5F61280F-05DB-42DD-9A23-A5F01155A010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22E2E2DA-4507-8534-92D6-90093F01B31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381000" y="838200"/>
            <a:ext cx="8153400" cy="5410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Body Text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</p:txBody>
      </p:sp>
      <p:grpSp>
        <p:nvGrpSpPr>
          <p:cNvPr id="1045" name="Group 21">
            <a:extLst>
              <a:ext uri="{FF2B5EF4-FFF2-40B4-BE49-F238E27FC236}">
                <a16:creationId xmlns:a16="http://schemas.microsoft.com/office/drawing/2014/main" id="{5BBD7EBD-585B-68D2-A3C2-F714AFBE2426}"/>
              </a:ext>
            </a:extLst>
          </p:cNvPr>
          <p:cNvGrpSpPr>
            <a:grpSpLocks/>
          </p:cNvGrpSpPr>
          <p:nvPr/>
        </p:nvGrpSpPr>
        <p:grpSpPr bwMode="auto">
          <a:xfrm>
            <a:off x="6629400" y="4343400"/>
            <a:ext cx="2286000" cy="2286000"/>
            <a:chOff x="4176" y="2736"/>
            <a:chExt cx="1440" cy="1440"/>
          </a:xfrm>
        </p:grpSpPr>
        <p:sp>
          <p:nvSpPr>
            <p:cNvPr id="1030" name="Rectangle 6">
              <a:extLst>
                <a:ext uri="{FF2B5EF4-FFF2-40B4-BE49-F238E27FC236}">
                  <a16:creationId xmlns:a16="http://schemas.microsoft.com/office/drawing/2014/main" id="{A23FA076-2B7B-B614-DED1-94690C17F52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20" y="4080"/>
              <a:ext cx="96" cy="9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ffectLst>
              <a:outerShdw dist="53882" dir="2700000" algn="ctr" rotWithShape="0">
                <a:srgbClr val="000000">
                  <a:alpha val="50000"/>
                </a:srgb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1" name="Rectangle 7">
              <a:extLst>
                <a:ext uri="{FF2B5EF4-FFF2-40B4-BE49-F238E27FC236}">
                  <a16:creationId xmlns:a16="http://schemas.microsoft.com/office/drawing/2014/main" id="{3407F78A-83A6-1AC4-3A94-36F5601887D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28" y="4080"/>
              <a:ext cx="96" cy="96"/>
            </a:xfrm>
            <a:prstGeom prst="rect">
              <a:avLst/>
            </a:prstGeom>
            <a:solidFill>
              <a:srgbClr val="FF8000"/>
            </a:solidFill>
            <a:ln>
              <a:noFill/>
            </a:ln>
            <a:effectLst>
              <a:outerShdw dist="53882" dir="2700000" algn="ctr" rotWithShape="0">
                <a:srgbClr val="000000">
                  <a:alpha val="50000"/>
                </a:srgb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2" name="Rectangle 8">
              <a:extLst>
                <a:ext uri="{FF2B5EF4-FFF2-40B4-BE49-F238E27FC236}">
                  <a16:creationId xmlns:a16="http://schemas.microsoft.com/office/drawing/2014/main" id="{64847788-E9B3-D2C9-A451-51BD0540D56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36" y="4080"/>
              <a:ext cx="96" cy="96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  <a:effectLst>
              <a:outerShdw dist="53882" dir="2700000" algn="ctr" rotWithShape="0">
                <a:srgbClr val="000000">
                  <a:alpha val="50000"/>
                </a:srgb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3" name="Rectangle 9">
              <a:extLst>
                <a:ext uri="{FF2B5EF4-FFF2-40B4-BE49-F238E27FC236}">
                  <a16:creationId xmlns:a16="http://schemas.microsoft.com/office/drawing/2014/main" id="{26EAC4A7-A5FF-FDBD-2166-CCF70CD72AB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44" y="4080"/>
              <a:ext cx="96" cy="96"/>
            </a:xfrm>
            <a:prstGeom prst="rect">
              <a:avLst/>
            </a:prstGeom>
            <a:solidFill>
              <a:srgbClr val="00FF00"/>
            </a:solidFill>
            <a:ln>
              <a:noFill/>
            </a:ln>
            <a:effectLst>
              <a:outerShdw dist="53882" dir="2700000" algn="ctr" rotWithShape="0">
                <a:srgbClr val="000000">
                  <a:alpha val="50000"/>
                </a:srgb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4" name="Rectangle 10">
              <a:extLst>
                <a:ext uri="{FF2B5EF4-FFF2-40B4-BE49-F238E27FC236}">
                  <a16:creationId xmlns:a16="http://schemas.microsoft.com/office/drawing/2014/main" id="{CEB8E547-FD58-98B7-92B7-74432978DE5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52" y="4080"/>
              <a:ext cx="96" cy="96"/>
            </a:xfrm>
            <a:prstGeom prst="rect">
              <a:avLst/>
            </a:prstGeom>
            <a:solidFill>
              <a:srgbClr val="00FFFF"/>
            </a:solidFill>
            <a:ln>
              <a:noFill/>
            </a:ln>
            <a:effectLst>
              <a:outerShdw dist="53882" dir="2700000" algn="ctr" rotWithShape="0">
                <a:srgbClr val="000000">
                  <a:alpha val="50000"/>
                </a:srgb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5" name="Rectangle 11">
              <a:extLst>
                <a:ext uri="{FF2B5EF4-FFF2-40B4-BE49-F238E27FC236}">
                  <a16:creationId xmlns:a16="http://schemas.microsoft.com/office/drawing/2014/main" id="{8EC0B3E4-9F25-FA63-894B-EB86F7BB474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60" y="4080"/>
              <a:ext cx="96" cy="96"/>
            </a:xfrm>
            <a:prstGeom prst="rect">
              <a:avLst/>
            </a:prstGeom>
            <a:solidFill>
              <a:srgbClr val="0000FF"/>
            </a:solidFill>
            <a:ln>
              <a:noFill/>
            </a:ln>
            <a:effectLst>
              <a:outerShdw dist="53882" dir="2700000" algn="ctr" rotWithShape="0">
                <a:srgbClr val="000000">
                  <a:alpha val="50000"/>
                </a:srgb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6" name="Rectangle 12">
              <a:extLst>
                <a:ext uri="{FF2B5EF4-FFF2-40B4-BE49-F238E27FC236}">
                  <a16:creationId xmlns:a16="http://schemas.microsoft.com/office/drawing/2014/main" id="{54019370-68EA-2EE4-5282-073FC41F7B0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68" y="4080"/>
              <a:ext cx="96" cy="96"/>
            </a:xfrm>
            <a:prstGeom prst="rect">
              <a:avLst/>
            </a:prstGeom>
            <a:solidFill>
              <a:srgbClr val="FF00FF"/>
            </a:solidFill>
            <a:ln>
              <a:noFill/>
            </a:ln>
            <a:effectLst>
              <a:outerShdw dist="53882" dir="2700000" algn="ctr" rotWithShape="0">
                <a:srgbClr val="000000">
                  <a:alpha val="50000"/>
                </a:srgb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7" name="Rectangle 13">
              <a:extLst>
                <a:ext uri="{FF2B5EF4-FFF2-40B4-BE49-F238E27FC236}">
                  <a16:creationId xmlns:a16="http://schemas.microsoft.com/office/drawing/2014/main" id="{3B3515DE-4512-59BD-3FA8-058D17F2ACA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76" y="4080"/>
              <a:ext cx="96" cy="96"/>
            </a:xfrm>
            <a:prstGeom prst="rect">
              <a:avLst/>
            </a:prstGeom>
            <a:solidFill>
              <a:srgbClr val="A000A0"/>
            </a:solidFill>
            <a:ln>
              <a:noFill/>
            </a:ln>
            <a:effectLst>
              <a:outerShdw dist="53882" dir="2700000" algn="ctr" rotWithShape="0">
                <a:srgbClr val="000000">
                  <a:alpha val="50000"/>
                </a:srgb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8" name="Rectangle 14">
              <a:extLst>
                <a:ext uri="{FF2B5EF4-FFF2-40B4-BE49-F238E27FC236}">
                  <a16:creationId xmlns:a16="http://schemas.microsoft.com/office/drawing/2014/main" id="{9F819D14-9BDF-EC6C-1AC4-B4B0CC94128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20" y="3888"/>
              <a:ext cx="96" cy="96"/>
            </a:xfrm>
            <a:prstGeom prst="rect">
              <a:avLst/>
            </a:prstGeom>
            <a:solidFill>
              <a:srgbClr val="FF8000"/>
            </a:solidFill>
            <a:ln>
              <a:noFill/>
            </a:ln>
            <a:effectLst>
              <a:outerShdw dist="53882" dir="2700000" algn="ctr" rotWithShape="0">
                <a:srgbClr val="000000">
                  <a:alpha val="50000"/>
                </a:srgb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9" name="Rectangle 15">
              <a:extLst>
                <a:ext uri="{FF2B5EF4-FFF2-40B4-BE49-F238E27FC236}">
                  <a16:creationId xmlns:a16="http://schemas.microsoft.com/office/drawing/2014/main" id="{217C4D99-335D-F94F-53F2-9CF7B2BC33B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20" y="3696"/>
              <a:ext cx="96" cy="96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  <a:effectLst>
              <a:outerShdw dist="53882" dir="2700000" algn="ctr" rotWithShape="0">
                <a:srgbClr val="000000">
                  <a:alpha val="50000"/>
                </a:srgb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0" name="Rectangle 16">
              <a:extLst>
                <a:ext uri="{FF2B5EF4-FFF2-40B4-BE49-F238E27FC236}">
                  <a16:creationId xmlns:a16="http://schemas.microsoft.com/office/drawing/2014/main" id="{5F5B3C75-91F4-E34C-5F8A-CECFD4F6393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20" y="3504"/>
              <a:ext cx="96" cy="96"/>
            </a:xfrm>
            <a:prstGeom prst="rect">
              <a:avLst/>
            </a:prstGeom>
            <a:solidFill>
              <a:srgbClr val="00FF00"/>
            </a:solidFill>
            <a:ln>
              <a:noFill/>
            </a:ln>
            <a:effectLst>
              <a:outerShdw dist="53882" dir="2700000" algn="ctr" rotWithShape="0">
                <a:srgbClr val="000000">
                  <a:alpha val="50000"/>
                </a:srgb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1" name="Rectangle 17">
              <a:extLst>
                <a:ext uri="{FF2B5EF4-FFF2-40B4-BE49-F238E27FC236}">
                  <a16:creationId xmlns:a16="http://schemas.microsoft.com/office/drawing/2014/main" id="{0507FA80-4CAE-FF48-AA6E-B4BB399638D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20" y="3312"/>
              <a:ext cx="96" cy="96"/>
            </a:xfrm>
            <a:prstGeom prst="rect">
              <a:avLst/>
            </a:prstGeom>
            <a:solidFill>
              <a:srgbClr val="00FFFF"/>
            </a:solidFill>
            <a:ln>
              <a:noFill/>
            </a:ln>
            <a:effectLst>
              <a:outerShdw dist="53882" dir="2700000" algn="ctr" rotWithShape="0">
                <a:srgbClr val="000000">
                  <a:alpha val="50000"/>
                </a:srgb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2" name="Rectangle 18">
              <a:extLst>
                <a:ext uri="{FF2B5EF4-FFF2-40B4-BE49-F238E27FC236}">
                  <a16:creationId xmlns:a16="http://schemas.microsoft.com/office/drawing/2014/main" id="{04C5BE00-F1B7-6F50-F71D-AC47D9CCEBE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20" y="3120"/>
              <a:ext cx="96" cy="96"/>
            </a:xfrm>
            <a:prstGeom prst="rect">
              <a:avLst/>
            </a:prstGeom>
            <a:solidFill>
              <a:srgbClr val="0000FF"/>
            </a:solidFill>
            <a:ln>
              <a:noFill/>
            </a:ln>
            <a:effectLst>
              <a:outerShdw dist="53882" dir="2700000" algn="ctr" rotWithShape="0">
                <a:srgbClr val="000000">
                  <a:alpha val="50000"/>
                </a:srgb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3" name="Rectangle 19">
              <a:extLst>
                <a:ext uri="{FF2B5EF4-FFF2-40B4-BE49-F238E27FC236}">
                  <a16:creationId xmlns:a16="http://schemas.microsoft.com/office/drawing/2014/main" id="{F22B397E-9E1D-6E5D-AAB1-91166C9C4B9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20" y="2928"/>
              <a:ext cx="96" cy="96"/>
            </a:xfrm>
            <a:prstGeom prst="rect">
              <a:avLst/>
            </a:prstGeom>
            <a:solidFill>
              <a:srgbClr val="FF00FF"/>
            </a:solidFill>
            <a:ln>
              <a:noFill/>
            </a:ln>
            <a:effectLst>
              <a:outerShdw dist="53882" dir="2700000" algn="ctr" rotWithShape="0">
                <a:srgbClr val="000000">
                  <a:alpha val="50000"/>
                </a:srgb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4" name="Rectangle 20">
              <a:extLst>
                <a:ext uri="{FF2B5EF4-FFF2-40B4-BE49-F238E27FC236}">
                  <a16:creationId xmlns:a16="http://schemas.microsoft.com/office/drawing/2014/main" id="{BF1BE9A4-F83D-D98F-BCBE-1472A86ED03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20" y="2736"/>
              <a:ext cx="96" cy="96"/>
            </a:xfrm>
            <a:prstGeom prst="rect">
              <a:avLst/>
            </a:prstGeom>
            <a:solidFill>
              <a:srgbClr val="A000A0"/>
            </a:solidFill>
            <a:ln>
              <a:noFill/>
            </a:ln>
            <a:effectLst>
              <a:outerShdw dist="53882" dir="2700000" algn="ctr" rotWithShape="0">
                <a:srgbClr val="000000">
                  <a:alpha val="50000"/>
                </a:srgb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046" name="Rectangle 22">
            <a:extLst>
              <a:ext uri="{FF2B5EF4-FFF2-40B4-BE49-F238E27FC236}">
                <a16:creationId xmlns:a16="http://schemas.microsoft.com/office/drawing/2014/main" id="{B70A3143-A2C8-9E79-6626-A911860CCE0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2819400" y="133350"/>
            <a:ext cx="1863725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2075" tIns="46038" rIns="92075" bIns="46038" numCol="1" anchor="b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altLang="en-US"/>
              <a:t>Slide Title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 b="1" kern="1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5pPr>
      <a:lvl6pPr marL="4572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6pPr>
      <a:lvl7pPr marL="9144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7pPr>
      <a:lvl8pPr marL="13716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8pPr>
      <a:lvl9pPr marL="18288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9pPr>
    </p:titleStyle>
    <p:bodyStyle>
      <a:lvl1pPr marL="381000" indent="-3810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lr>
          <a:schemeClr val="accent2"/>
        </a:buClr>
        <a:buSzPct val="75000"/>
        <a:buFont typeface="Wingdings" panose="05000000000000000000" pitchFamily="2" charset="2"/>
        <a:buChar char="u"/>
        <a:defRPr sz="2400" b="1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952500" indent="-3810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lr>
          <a:schemeClr val="hlink"/>
        </a:buClr>
        <a:buSzPct val="65000"/>
        <a:buFont typeface="Monotype Sorts" charset="2"/>
        <a:buChar char="l"/>
        <a:defRPr sz="2000" b="1" kern="1200">
          <a:solidFill>
            <a:schemeClr val="tx1"/>
          </a:solidFill>
          <a:latin typeface="+mn-lt"/>
          <a:ea typeface="+mn-ea"/>
          <a:cs typeface="+mn-cs"/>
        </a:defRPr>
      </a:lvl2pPr>
      <a:lvl3pPr marL="1524000" indent="-2857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lr>
          <a:schemeClr val="tx2"/>
        </a:buClr>
        <a:buSzPct val="80000"/>
        <a:buFont typeface="Wingdings" panose="05000000000000000000" pitchFamily="2" charset="2"/>
        <a:buChar char="®"/>
        <a:defRPr sz="2000" b="1" kern="1200">
          <a:solidFill>
            <a:schemeClr val="tx1"/>
          </a:solidFill>
          <a:latin typeface="Times New Roman" panose="02020603050405020304" pitchFamily="18" charset="0"/>
          <a:ea typeface="+mn-ea"/>
          <a:cs typeface="+mn-cs"/>
        </a:defRPr>
      </a:lvl3pPr>
      <a:lvl4pPr marL="2095500" indent="-2857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lr>
          <a:srgbClr val="8CF4EA"/>
        </a:buClr>
        <a:buSzPct val="100000"/>
        <a:buFont typeface="Wingdings" panose="05000000000000000000" pitchFamily="2" charset="2"/>
        <a:buChar char="¯"/>
        <a:defRPr b="1" kern="1200">
          <a:solidFill>
            <a:schemeClr val="tx1"/>
          </a:solidFill>
          <a:latin typeface="Times New Roman" panose="02020603050405020304" pitchFamily="18" charset="0"/>
          <a:ea typeface="+mn-ea"/>
          <a:cs typeface="+mn-cs"/>
        </a:defRPr>
      </a:lvl4pPr>
      <a:lvl5pPr marL="24384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e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emf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emf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emf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e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e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e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emf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D94E2B8C-94B6-871A-F904-863F2EAAC1EA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31300" cy="6845300"/>
          </a:xfrm>
          <a:prstGeom prst="rect">
            <a:avLst/>
          </a:prstGeom>
          <a:gradFill rotWithShape="0">
            <a:gsLst>
              <a:gs pos="0">
                <a:srgbClr val="063DE8"/>
              </a:gs>
              <a:gs pos="100000">
                <a:srgbClr val="063DE8">
                  <a:gamma/>
                  <a:shade val="0"/>
                  <a:invGamma/>
                </a:srgbClr>
              </a:gs>
            </a:gsLst>
            <a:path path="shape">
              <a:fillToRect l="50000" t="50000" r="50000" b="50000"/>
            </a:path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1E6F501F-DD98-3CC7-955D-F7A07CB4C5D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167063" y="3186113"/>
            <a:ext cx="2825750" cy="585787"/>
          </a:xfrm>
          <a:noFill/>
          <a:ln/>
        </p:spPr>
        <p:txBody>
          <a:bodyPr/>
          <a:lstStyle/>
          <a:p>
            <a:pPr algn="ctr"/>
            <a:r>
              <a:rPr lang="en-US" altLang="en-US" sz="3600"/>
              <a:t>Conditions. </a:t>
            </a:r>
          </a:p>
        </p:txBody>
      </p:sp>
    </p:spTree>
  </p:cSld>
  <p:clrMapOvr>
    <a:masterClrMapping/>
  </p:clrMapOvr>
  <p:transition>
    <p:fade thruBlk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>
            <a:extLst>
              <a:ext uri="{FF2B5EF4-FFF2-40B4-BE49-F238E27FC236}">
                <a16:creationId xmlns:a16="http://schemas.microsoft.com/office/drawing/2014/main" id="{4549CD23-6388-461E-8CD6-85DDDF60F97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819400" y="133350"/>
            <a:ext cx="3206750" cy="476250"/>
          </a:xfrm>
          <a:noFill/>
          <a:ln/>
        </p:spPr>
        <p:txBody>
          <a:bodyPr/>
          <a:lstStyle/>
          <a:p>
            <a:r>
              <a:rPr lang="en-US" altLang="en-US"/>
              <a:t>Condition Names.</a:t>
            </a:r>
          </a:p>
        </p:txBody>
      </p:sp>
      <p:sp>
        <p:nvSpPr>
          <p:cNvPr id="22531" name="Rectangle 3">
            <a:extLst>
              <a:ext uri="{FF2B5EF4-FFF2-40B4-BE49-F238E27FC236}">
                <a16:creationId xmlns:a16="http://schemas.microsoft.com/office/drawing/2014/main" id="{4F1BEC21-58AB-FF8E-F4D5-993CFE2C087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90525" y="2052638"/>
            <a:ext cx="7991475" cy="3990975"/>
          </a:xfrm>
          <a:noFill/>
          <a:ln/>
        </p:spPr>
        <p:txBody>
          <a:bodyPr/>
          <a:lstStyle/>
          <a:p>
            <a:pPr>
              <a:tabLst>
                <a:tab pos="762000" algn="l"/>
                <a:tab pos="1333500" algn="l"/>
              </a:tabLst>
            </a:pPr>
            <a:r>
              <a:rPr lang="en-US" altLang="en-US"/>
              <a:t>Wherever a</a:t>
            </a:r>
            <a:r>
              <a:rPr lang="en-US" altLang="en-US">
                <a:solidFill>
                  <a:schemeClr val="hlink"/>
                </a:solidFill>
              </a:rPr>
              <a:t> condition</a:t>
            </a:r>
            <a:r>
              <a:rPr lang="en-US" altLang="en-US"/>
              <a:t> can occur, such as in an IF statement or an EVALUATE or a PERFORM..UNTIL,  a </a:t>
            </a:r>
            <a:r>
              <a:rPr lang="en-US" altLang="en-US">
                <a:solidFill>
                  <a:schemeClr val="hlink"/>
                </a:solidFill>
              </a:rPr>
              <a:t>CONDITION NAME</a:t>
            </a:r>
            <a:r>
              <a:rPr lang="en-US" altLang="en-US"/>
              <a:t> (Level 88) may be used.</a:t>
            </a:r>
          </a:p>
          <a:p>
            <a:pPr>
              <a:tabLst>
                <a:tab pos="762000" algn="l"/>
                <a:tab pos="1333500" algn="l"/>
              </a:tabLst>
            </a:pPr>
            <a:r>
              <a:rPr lang="en-US" altLang="en-US"/>
              <a:t>A Condition Name is essentially a BOOLEAN variable which is either </a:t>
            </a:r>
            <a:r>
              <a:rPr lang="en-US" altLang="en-US">
                <a:solidFill>
                  <a:schemeClr val="hlink"/>
                </a:solidFill>
              </a:rPr>
              <a:t>TRUE</a:t>
            </a:r>
            <a:r>
              <a:rPr lang="en-US" altLang="en-US"/>
              <a:t> or </a:t>
            </a:r>
            <a:r>
              <a:rPr lang="en-US" altLang="en-US">
                <a:solidFill>
                  <a:schemeClr val="hlink"/>
                </a:solidFill>
              </a:rPr>
              <a:t>FALSE</a:t>
            </a:r>
            <a:r>
              <a:rPr lang="en-US" altLang="en-US"/>
              <a:t>.</a:t>
            </a:r>
          </a:p>
          <a:p>
            <a:pPr>
              <a:tabLst>
                <a:tab pos="762000" algn="l"/>
                <a:tab pos="1333500" algn="l"/>
              </a:tabLst>
            </a:pPr>
            <a:r>
              <a:rPr lang="en-US" altLang="en-US"/>
              <a:t>Example.</a:t>
            </a:r>
            <a:endParaRPr lang="en-US" altLang="en-US" sz="800"/>
          </a:p>
          <a:p>
            <a:pPr>
              <a:buFont typeface="Wingdings" panose="05000000000000000000" pitchFamily="2" charset="2"/>
              <a:buNone/>
              <a:tabLst>
                <a:tab pos="762000" algn="l"/>
                <a:tab pos="1333500" algn="l"/>
              </a:tabLst>
            </a:pPr>
            <a:r>
              <a:rPr lang="en-US" altLang="en-US"/>
              <a:t>	IF StudentRecord = HIGH-VALUES THEN </a:t>
            </a:r>
            <a:r>
              <a:rPr lang="en-US" altLang="en-US" i="1"/>
              <a:t>Action</a:t>
            </a:r>
          </a:p>
          <a:p>
            <a:pPr marL="671513" lvl="1" indent="0">
              <a:buFont typeface="Monotype Sorts" charset="2"/>
              <a:buNone/>
              <a:tabLst>
                <a:tab pos="762000" algn="l"/>
                <a:tab pos="1333500" algn="l"/>
              </a:tabLst>
            </a:pPr>
            <a:r>
              <a:rPr lang="en-US" altLang="en-US"/>
              <a:t>The statement above may be replaced by the one below. The condition name EndOfStudentFile may be used instead of the condition StudentRecord = HIGH-VALUES.	</a:t>
            </a:r>
          </a:p>
          <a:p>
            <a:pPr>
              <a:buFont typeface="Wingdings" panose="05000000000000000000" pitchFamily="2" charset="2"/>
              <a:buNone/>
              <a:tabLst>
                <a:tab pos="762000" algn="l"/>
                <a:tab pos="1333500" algn="l"/>
              </a:tabLst>
            </a:pPr>
            <a:r>
              <a:rPr lang="en-US" altLang="en-US"/>
              <a:t>	IF EndOfStudentFile THEN </a:t>
            </a:r>
            <a:r>
              <a:rPr lang="en-US" altLang="en-US" i="1"/>
              <a:t>Action</a:t>
            </a:r>
          </a:p>
        </p:txBody>
      </p:sp>
      <p:graphicFrame>
        <p:nvGraphicFramePr>
          <p:cNvPr id="22532" name="Object 4">
            <a:extLst>
              <a:ext uri="{FF2B5EF4-FFF2-40B4-BE49-F238E27FC236}">
                <a16:creationId xmlns:a16="http://schemas.microsoft.com/office/drawing/2014/main" id="{0485FC6D-0A87-6CB1-C9D8-91B6FB2E1F47}"/>
              </a:ext>
            </a:extLst>
          </p:cNvPr>
          <p:cNvGraphicFramePr>
            <a:graphicFrameLocks/>
          </p:cNvGraphicFramePr>
          <p:nvPr/>
        </p:nvGraphicFramePr>
        <p:xfrm>
          <a:off x="1223963" y="914400"/>
          <a:ext cx="6346825" cy="962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3173400" imgH="480960" progId="Equation.2">
                  <p:embed/>
                </p:oleObj>
              </mc:Choice>
              <mc:Fallback>
                <p:oleObj name="Equation" r:id="rId3" imgW="3173400" imgH="480960" progId="Equation.2">
                  <p:embed/>
                  <p:pic>
                    <p:nvPicPr>
                      <p:cNvPr id="0" name="Object 4"/>
                      <p:cNvPicPr>
                        <a:picLocks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23963" y="914400"/>
                        <a:ext cx="6346825" cy="962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91919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2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2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91919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22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2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91919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225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25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919191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2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225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25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91919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225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25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91919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1" grpId="0" build="p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>
            <a:extLst>
              <a:ext uri="{FF2B5EF4-FFF2-40B4-BE49-F238E27FC236}">
                <a16:creationId xmlns:a16="http://schemas.microsoft.com/office/drawing/2014/main" id="{C32180B8-CEAC-C168-655D-CDE1F7EF573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233613" y="176213"/>
            <a:ext cx="4727575" cy="476250"/>
          </a:xfrm>
          <a:noFill/>
          <a:ln/>
        </p:spPr>
        <p:txBody>
          <a:bodyPr/>
          <a:lstStyle/>
          <a:p>
            <a:r>
              <a:rPr lang="en-US" altLang="en-US"/>
              <a:t>Defining Condition Names.</a:t>
            </a:r>
          </a:p>
        </p:txBody>
      </p:sp>
      <p:sp>
        <p:nvSpPr>
          <p:cNvPr id="24579" name="Rectangle 3">
            <a:extLst>
              <a:ext uri="{FF2B5EF4-FFF2-40B4-BE49-F238E27FC236}">
                <a16:creationId xmlns:a16="http://schemas.microsoft.com/office/drawing/2014/main" id="{34BD2C4D-0763-9B57-BD8F-12515D590A3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47638" y="2262188"/>
            <a:ext cx="8710612" cy="4010025"/>
          </a:xfrm>
          <a:noFill/>
          <a:ln/>
        </p:spPr>
        <p:txBody>
          <a:bodyPr/>
          <a:lstStyle/>
          <a:p>
            <a:pPr>
              <a:spcBef>
                <a:spcPct val="70000"/>
              </a:spcBef>
            </a:pPr>
            <a:r>
              <a:rPr lang="en-US" altLang="en-US"/>
              <a:t>Condition Names are defined in the DATA DIVISION using the special level number</a:t>
            </a:r>
            <a:r>
              <a:rPr lang="en-US" altLang="en-US">
                <a:solidFill>
                  <a:schemeClr val="accent2"/>
                </a:solidFill>
              </a:rPr>
              <a:t> 88</a:t>
            </a:r>
            <a:r>
              <a:rPr lang="en-US" altLang="en-US"/>
              <a:t>.</a:t>
            </a:r>
          </a:p>
          <a:p>
            <a:pPr>
              <a:spcBef>
                <a:spcPct val="70000"/>
              </a:spcBef>
            </a:pPr>
            <a:r>
              <a:rPr lang="en-US" altLang="en-US"/>
              <a:t>They are always associated with a data item and are defined immediately after the definition of the data item.</a:t>
            </a:r>
          </a:p>
          <a:p>
            <a:pPr>
              <a:spcBef>
                <a:spcPct val="70000"/>
              </a:spcBef>
            </a:pPr>
            <a:r>
              <a:rPr lang="en-US" altLang="en-US"/>
              <a:t>A condition name takes the value </a:t>
            </a:r>
            <a:r>
              <a:rPr lang="en-US" altLang="en-US">
                <a:solidFill>
                  <a:schemeClr val="hlink"/>
                </a:solidFill>
              </a:rPr>
              <a:t>TRUE </a:t>
            </a:r>
            <a:r>
              <a:rPr lang="en-US" altLang="en-US"/>
              <a:t>or </a:t>
            </a:r>
            <a:r>
              <a:rPr lang="en-US" altLang="en-US">
                <a:solidFill>
                  <a:schemeClr val="hlink"/>
                </a:solidFill>
              </a:rPr>
              <a:t>FALSE </a:t>
            </a:r>
            <a:r>
              <a:rPr lang="en-US" altLang="en-US"/>
              <a:t>depending on the value in its associated data item.</a:t>
            </a:r>
          </a:p>
          <a:p>
            <a:pPr>
              <a:spcBef>
                <a:spcPct val="70000"/>
              </a:spcBef>
            </a:pPr>
            <a:r>
              <a:rPr lang="en-US" altLang="en-US"/>
              <a:t>A Condition Name may be associated with</a:t>
            </a:r>
            <a:r>
              <a:rPr lang="en-US" altLang="en-US">
                <a:solidFill>
                  <a:schemeClr val="accent2"/>
                </a:solidFill>
              </a:rPr>
              <a:t> </a:t>
            </a:r>
            <a:r>
              <a:rPr lang="en-US" altLang="en-US">
                <a:solidFill>
                  <a:schemeClr val="hlink"/>
                </a:solidFill>
              </a:rPr>
              <a:t>ANY</a:t>
            </a:r>
            <a:r>
              <a:rPr lang="en-US" altLang="en-US"/>
              <a:t> data item whether it is a group or an elementary item.</a:t>
            </a:r>
          </a:p>
          <a:p>
            <a:pPr>
              <a:spcBef>
                <a:spcPct val="70000"/>
              </a:spcBef>
            </a:pPr>
            <a:r>
              <a:rPr lang="en-US" altLang="en-US"/>
              <a:t>The VALUE clause is used to </a:t>
            </a:r>
            <a:r>
              <a:rPr lang="en-US" altLang="en-US">
                <a:solidFill>
                  <a:schemeClr val="hlink"/>
                </a:solidFill>
              </a:rPr>
              <a:t>identify </a:t>
            </a:r>
            <a:r>
              <a:rPr lang="en-US" altLang="en-US"/>
              <a:t>the values which make the Condition Name TRUE.</a:t>
            </a:r>
          </a:p>
        </p:txBody>
      </p:sp>
      <p:graphicFrame>
        <p:nvGraphicFramePr>
          <p:cNvPr id="24580" name="Object 4">
            <a:extLst>
              <a:ext uri="{FF2B5EF4-FFF2-40B4-BE49-F238E27FC236}">
                <a16:creationId xmlns:a16="http://schemas.microsoft.com/office/drawing/2014/main" id="{A440939C-445C-85E2-B6C8-2E0486519E21}"/>
              </a:ext>
            </a:extLst>
          </p:cNvPr>
          <p:cNvGraphicFramePr>
            <a:graphicFrameLocks/>
          </p:cNvGraphicFramePr>
          <p:nvPr/>
        </p:nvGraphicFramePr>
        <p:xfrm>
          <a:off x="911225" y="835025"/>
          <a:ext cx="7485063" cy="1046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4989240" imgH="696600" progId="Equation.2">
                  <p:embed/>
                </p:oleObj>
              </mc:Choice>
              <mc:Fallback>
                <p:oleObj name="Equation" r:id="rId3" imgW="4989240" imgH="696600" progId="Equation.2">
                  <p:embed/>
                  <p:pic>
                    <p:nvPicPr>
                      <p:cNvPr id="0" name="Object 4"/>
                      <p:cNvPicPr>
                        <a:picLocks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1225" y="835025"/>
                        <a:ext cx="7485063" cy="10461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500"/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2" dur="500"/>
                                        <p:tgtEl>
                                          <p:spTgt spid="2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7" dur="500"/>
                                        <p:tgtEl>
                                          <p:spTgt spid="2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22" dur="500"/>
                                        <p:tgtEl>
                                          <p:spTgt spid="245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45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27" dur="500"/>
                                        <p:tgtEl>
                                          <p:spTgt spid="245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45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79" grpId="0" build="p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>
            <a:extLst>
              <a:ext uri="{FF2B5EF4-FFF2-40B4-BE49-F238E27FC236}">
                <a16:creationId xmlns:a16="http://schemas.microsoft.com/office/drawing/2014/main" id="{D54BAAFE-7A68-6005-1158-AB616221A03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1775" y="182563"/>
            <a:ext cx="7131050" cy="2733675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folHlink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lIns="92075" tIns="46038" rIns="92075" bIns="46038" anchor="ctr">
            <a:spAutoFit/>
          </a:bodyPr>
          <a:lstStyle>
            <a:lvl1pPr defTabSz="876300">
              <a:tabLst>
                <a:tab pos="571500" algn="l"/>
                <a:tab pos="1143000" algn="l"/>
                <a:tab pos="4191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defTabSz="876300">
              <a:tabLst>
                <a:tab pos="571500" algn="l"/>
                <a:tab pos="1143000" algn="l"/>
                <a:tab pos="4191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defTabSz="876300">
              <a:tabLst>
                <a:tab pos="571500" algn="l"/>
                <a:tab pos="1143000" algn="l"/>
                <a:tab pos="4191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defTabSz="876300">
              <a:tabLst>
                <a:tab pos="571500" algn="l"/>
                <a:tab pos="1143000" algn="l"/>
                <a:tab pos="4191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defTabSz="876300">
              <a:tabLst>
                <a:tab pos="571500" algn="l"/>
                <a:tab pos="1143000" algn="l"/>
                <a:tab pos="4191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defTabSz="876300" fontAlgn="base">
              <a:spcBef>
                <a:spcPct val="0"/>
              </a:spcBef>
              <a:spcAft>
                <a:spcPct val="0"/>
              </a:spcAft>
              <a:tabLst>
                <a:tab pos="571500" algn="l"/>
                <a:tab pos="1143000" algn="l"/>
                <a:tab pos="4191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defTabSz="876300" fontAlgn="base">
              <a:spcBef>
                <a:spcPct val="0"/>
              </a:spcBef>
              <a:spcAft>
                <a:spcPct val="0"/>
              </a:spcAft>
              <a:tabLst>
                <a:tab pos="571500" algn="l"/>
                <a:tab pos="1143000" algn="l"/>
                <a:tab pos="4191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defTabSz="876300" fontAlgn="base">
              <a:spcBef>
                <a:spcPct val="0"/>
              </a:spcBef>
              <a:spcAft>
                <a:spcPct val="0"/>
              </a:spcAft>
              <a:tabLst>
                <a:tab pos="571500" algn="l"/>
                <a:tab pos="1143000" algn="l"/>
                <a:tab pos="4191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defTabSz="876300" fontAlgn="base">
              <a:spcBef>
                <a:spcPct val="0"/>
              </a:spcBef>
              <a:spcAft>
                <a:spcPct val="0"/>
              </a:spcAft>
              <a:tabLst>
                <a:tab pos="571500" algn="l"/>
                <a:tab pos="1143000" algn="l"/>
                <a:tab pos="4191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en-US" sz="24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01	CityCode 	PIC 9 VALUE 5.</a:t>
            </a:r>
          </a:p>
          <a:p>
            <a:pPr>
              <a:lnSpc>
                <a:spcPct val="90000"/>
              </a:lnSpc>
            </a:pPr>
            <a:r>
              <a:rPr lang="en-US" altLang="en-US" sz="24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	88	Dublin	VALUE 1.</a:t>
            </a:r>
          </a:p>
          <a:p>
            <a:pPr>
              <a:lnSpc>
                <a:spcPct val="90000"/>
              </a:lnSpc>
            </a:pPr>
            <a:r>
              <a:rPr lang="en-US" altLang="en-US" sz="24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	88	Limerick	VALUE 2.</a:t>
            </a:r>
          </a:p>
          <a:p>
            <a:pPr>
              <a:lnSpc>
                <a:spcPct val="90000"/>
              </a:lnSpc>
            </a:pPr>
            <a:r>
              <a:rPr lang="en-US" altLang="en-US" sz="24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	88	Cork	VALUE 3.</a:t>
            </a:r>
          </a:p>
          <a:p>
            <a:pPr>
              <a:lnSpc>
                <a:spcPct val="90000"/>
              </a:lnSpc>
            </a:pPr>
            <a:r>
              <a:rPr lang="en-US" altLang="en-US" sz="24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	88	Galway	VALUE 4.</a:t>
            </a:r>
          </a:p>
          <a:p>
            <a:pPr>
              <a:lnSpc>
                <a:spcPct val="90000"/>
              </a:lnSpc>
            </a:pPr>
            <a:r>
              <a:rPr lang="en-US" altLang="en-US" sz="24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	88	Sligo	VALUE 5.</a:t>
            </a:r>
          </a:p>
          <a:p>
            <a:pPr>
              <a:lnSpc>
                <a:spcPct val="90000"/>
              </a:lnSpc>
            </a:pPr>
            <a:r>
              <a:rPr lang="en-US" altLang="en-US" sz="24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	88 Waterford	VALUE 6.</a:t>
            </a:r>
          </a:p>
          <a:p>
            <a:pPr>
              <a:lnSpc>
                <a:spcPct val="90000"/>
              </a:lnSpc>
            </a:pPr>
            <a:r>
              <a:rPr lang="en-US" altLang="en-US" sz="24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	88 UniversityCity	VALUE 1 THRU 4.</a:t>
            </a:r>
          </a:p>
        </p:txBody>
      </p:sp>
      <p:sp>
        <p:nvSpPr>
          <p:cNvPr id="26627" name="Rectangle 3">
            <a:extLst>
              <a:ext uri="{FF2B5EF4-FFF2-40B4-BE49-F238E27FC236}">
                <a16:creationId xmlns:a16="http://schemas.microsoft.com/office/drawing/2014/main" id="{2FEF9CD5-40A4-1973-8C88-D8048B5AF9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5588" y="3294063"/>
            <a:ext cx="4616450" cy="1933575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folHlink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lIns="92075" tIns="46038" rIns="92075" bIns="46038">
            <a:spAutoFit/>
          </a:bodyPr>
          <a:lstStyle>
            <a:lvl1pPr defTabSz="876300">
              <a:tabLst>
                <a:tab pos="571500" algn="l"/>
                <a:tab pos="1143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defTabSz="876300">
              <a:tabLst>
                <a:tab pos="571500" algn="l"/>
                <a:tab pos="1143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defTabSz="876300">
              <a:tabLst>
                <a:tab pos="571500" algn="l"/>
                <a:tab pos="1143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defTabSz="876300">
              <a:tabLst>
                <a:tab pos="571500" algn="l"/>
                <a:tab pos="1143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defTabSz="876300">
              <a:tabLst>
                <a:tab pos="571500" algn="l"/>
                <a:tab pos="1143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defTabSz="876300" fontAlgn="base">
              <a:spcBef>
                <a:spcPct val="0"/>
              </a:spcBef>
              <a:spcAft>
                <a:spcPct val="0"/>
              </a:spcAft>
              <a:tabLst>
                <a:tab pos="571500" algn="l"/>
                <a:tab pos="1143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defTabSz="876300" fontAlgn="base">
              <a:spcBef>
                <a:spcPct val="0"/>
              </a:spcBef>
              <a:spcAft>
                <a:spcPct val="0"/>
              </a:spcAft>
              <a:tabLst>
                <a:tab pos="571500" algn="l"/>
                <a:tab pos="1143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defTabSz="876300" fontAlgn="base">
              <a:spcBef>
                <a:spcPct val="0"/>
              </a:spcBef>
              <a:spcAft>
                <a:spcPct val="0"/>
              </a:spcAft>
              <a:tabLst>
                <a:tab pos="571500" algn="l"/>
                <a:tab pos="1143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defTabSz="876300" fontAlgn="base">
              <a:spcBef>
                <a:spcPct val="0"/>
              </a:spcBef>
              <a:spcAft>
                <a:spcPct val="0"/>
              </a:spcAft>
              <a:tabLst>
                <a:tab pos="571500" algn="l"/>
                <a:tab pos="1143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IF Limerick </a:t>
            </a:r>
          </a:p>
          <a:p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DISPLAY "Hey, we're home."</a:t>
            </a:r>
          </a:p>
          <a:p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END-IF</a:t>
            </a:r>
          </a:p>
          <a:p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IF UniversityCity</a:t>
            </a:r>
          </a:p>
          <a:p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PERFORM CalcRentSurcharge</a:t>
            </a:r>
          </a:p>
          <a:p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END-IF</a:t>
            </a:r>
          </a:p>
        </p:txBody>
      </p:sp>
      <p:grpSp>
        <p:nvGrpSpPr>
          <p:cNvPr id="26632" name="Group 8">
            <a:extLst>
              <a:ext uri="{FF2B5EF4-FFF2-40B4-BE49-F238E27FC236}">
                <a16:creationId xmlns:a16="http://schemas.microsoft.com/office/drawing/2014/main" id="{F39D77FE-C7BB-EDE1-0B02-477F268806B3}"/>
              </a:ext>
            </a:extLst>
          </p:cNvPr>
          <p:cNvGrpSpPr>
            <a:grpSpLocks/>
          </p:cNvGrpSpPr>
          <p:nvPr/>
        </p:nvGrpSpPr>
        <p:grpSpPr bwMode="auto">
          <a:xfrm>
            <a:off x="5432425" y="3257550"/>
            <a:ext cx="3365500" cy="3016250"/>
            <a:chOff x="3422" y="2052"/>
            <a:chExt cx="2120" cy="1900"/>
          </a:xfrm>
        </p:grpSpPr>
        <p:sp>
          <p:nvSpPr>
            <p:cNvPr id="26628" name="Rectangle 4">
              <a:extLst>
                <a:ext uri="{FF2B5EF4-FFF2-40B4-BE49-F238E27FC236}">
                  <a16:creationId xmlns:a16="http://schemas.microsoft.com/office/drawing/2014/main" id="{9FB12C47-E410-3546-D12A-A5B945D1016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27" y="2328"/>
              <a:ext cx="1039" cy="319"/>
            </a:xfrm>
            <a:prstGeom prst="rect">
              <a:avLst/>
            </a:prstGeom>
            <a:solidFill>
              <a:schemeClr val="accent1"/>
            </a:solidFill>
            <a:ln w="50800">
              <a:solidFill>
                <a:srgbClr val="91919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29" name="Rectangle 5">
              <a:extLst>
                <a:ext uri="{FF2B5EF4-FFF2-40B4-BE49-F238E27FC236}">
                  <a16:creationId xmlns:a16="http://schemas.microsoft.com/office/drawing/2014/main" id="{119DAA0B-F4ED-13A3-59F7-BEF4CA203FF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26" y="2683"/>
              <a:ext cx="2116" cy="126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2075" tIns="46038" rIns="92075" bIns="46038">
              <a:spAutoFit/>
            </a:bodyPr>
            <a:lstStyle/>
            <a:p>
              <a:pPr>
                <a:lnSpc>
                  <a:spcPct val="90000"/>
                </a:lnSpc>
              </a:pPr>
              <a:r>
                <a:rPr lang="en-US" altLang="en-US" sz="2000">
                  <a:solidFill>
                    <a:schemeClr val="accent2"/>
                  </a:solidFill>
                  <a:effectLst/>
                </a:rPr>
                <a:t>Dublin		</a:t>
              </a:r>
              <a:r>
                <a:rPr lang="en-US" altLang="en-US">
                  <a:solidFill>
                    <a:schemeClr val="accent2"/>
                  </a:solidFill>
                  <a:effectLst/>
                </a:rPr>
                <a:t>FALSE </a:t>
              </a:r>
              <a:r>
                <a:rPr lang="en-US" altLang="en-US" sz="2000">
                  <a:solidFill>
                    <a:schemeClr val="accent2"/>
                  </a:solidFill>
                  <a:effectLst/>
                </a:rPr>
                <a:t>  </a:t>
              </a:r>
            </a:p>
            <a:p>
              <a:pPr>
                <a:lnSpc>
                  <a:spcPct val="90000"/>
                </a:lnSpc>
              </a:pPr>
              <a:r>
                <a:rPr lang="en-US" altLang="en-US" sz="2000">
                  <a:solidFill>
                    <a:schemeClr val="accent2"/>
                  </a:solidFill>
                  <a:effectLst/>
                </a:rPr>
                <a:t>Limerick	</a:t>
              </a:r>
              <a:r>
                <a:rPr lang="en-US" altLang="en-US">
                  <a:solidFill>
                    <a:schemeClr val="accent2"/>
                  </a:solidFill>
                  <a:effectLst/>
                </a:rPr>
                <a:t>FALSE</a:t>
              </a:r>
              <a:endParaRPr lang="en-US" altLang="en-US" sz="2000">
                <a:solidFill>
                  <a:schemeClr val="accent2"/>
                </a:solidFill>
                <a:effectLst/>
              </a:endParaRPr>
            </a:p>
            <a:p>
              <a:pPr>
                <a:lnSpc>
                  <a:spcPct val="90000"/>
                </a:lnSpc>
              </a:pPr>
              <a:r>
                <a:rPr lang="en-US" altLang="en-US" sz="2000">
                  <a:solidFill>
                    <a:schemeClr val="accent2"/>
                  </a:solidFill>
                  <a:effectLst/>
                </a:rPr>
                <a:t>Cork		</a:t>
              </a:r>
              <a:r>
                <a:rPr lang="en-US" altLang="en-US">
                  <a:solidFill>
                    <a:schemeClr val="accent2"/>
                  </a:solidFill>
                  <a:effectLst/>
                </a:rPr>
                <a:t>FALSE</a:t>
              </a:r>
              <a:endParaRPr lang="en-US" altLang="en-US" sz="2000">
                <a:solidFill>
                  <a:schemeClr val="accent2"/>
                </a:solidFill>
                <a:effectLst/>
              </a:endParaRPr>
            </a:p>
            <a:p>
              <a:pPr>
                <a:lnSpc>
                  <a:spcPct val="90000"/>
                </a:lnSpc>
              </a:pPr>
              <a:r>
                <a:rPr lang="en-US" altLang="en-US" sz="2000">
                  <a:solidFill>
                    <a:schemeClr val="accent2"/>
                  </a:solidFill>
                  <a:effectLst/>
                </a:rPr>
                <a:t>Galway		</a:t>
              </a:r>
              <a:r>
                <a:rPr lang="en-US" altLang="en-US">
                  <a:solidFill>
                    <a:schemeClr val="accent2"/>
                  </a:solidFill>
                  <a:effectLst/>
                </a:rPr>
                <a:t>FALSE</a:t>
              </a:r>
              <a:endParaRPr lang="en-US" altLang="en-US" sz="2000">
                <a:effectLst/>
              </a:endParaRPr>
            </a:p>
            <a:p>
              <a:pPr>
                <a:lnSpc>
                  <a:spcPct val="90000"/>
                </a:lnSpc>
              </a:pPr>
              <a:r>
                <a:rPr lang="en-US" altLang="en-US" sz="2000">
                  <a:solidFill>
                    <a:schemeClr val="hlink"/>
                  </a:solidFill>
                  <a:effectLst/>
                </a:rPr>
                <a:t>Sligo		TRUE</a:t>
              </a:r>
              <a:endParaRPr lang="en-US" altLang="en-US" sz="2000">
                <a:effectLst/>
              </a:endParaRPr>
            </a:p>
            <a:p>
              <a:pPr>
                <a:lnSpc>
                  <a:spcPct val="90000"/>
                </a:lnSpc>
              </a:pPr>
              <a:r>
                <a:rPr lang="en-US" altLang="en-US" sz="2000">
                  <a:solidFill>
                    <a:schemeClr val="accent2"/>
                  </a:solidFill>
                  <a:effectLst/>
                </a:rPr>
                <a:t>Waterford	</a:t>
              </a:r>
              <a:r>
                <a:rPr lang="en-US" altLang="en-US">
                  <a:solidFill>
                    <a:schemeClr val="accent2"/>
                  </a:solidFill>
                  <a:effectLst/>
                </a:rPr>
                <a:t>FALSE</a:t>
              </a:r>
              <a:endParaRPr lang="en-US" altLang="en-US" sz="2000">
                <a:effectLst/>
              </a:endParaRPr>
            </a:p>
            <a:p>
              <a:pPr>
                <a:lnSpc>
                  <a:spcPct val="90000"/>
                </a:lnSpc>
              </a:pPr>
              <a:r>
                <a:rPr lang="en-US" altLang="en-US" sz="2000">
                  <a:solidFill>
                    <a:schemeClr val="accent2"/>
                  </a:solidFill>
                  <a:effectLst/>
                </a:rPr>
                <a:t>UniversityCity	</a:t>
              </a:r>
              <a:r>
                <a:rPr lang="en-US" altLang="en-US">
                  <a:solidFill>
                    <a:schemeClr val="accent2"/>
                  </a:solidFill>
                  <a:effectLst/>
                </a:rPr>
                <a:t>FALSE</a:t>
              </a:r>
            </a:p>
          </p:txBody>
        </p:sp>
        <p:sp>
          <p:nvSpPr>
            <p:cNvPr id="26630" name="Rectangle 6">
              <a:extLst>
                <a:ext uri="{FF2B5EF4-FFF2-40B4-BE49-F238E27FC236}">
                  <a16:creationId xmlns:a16="http://schemas.microsoft.com/office/drawing/2014/main" id="{3ADD3D67-B2ED-FB98-C327-2B3C97DFCA6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22" y="2052"/>
              <a:ext cx="1052" cy="247"/>
            </a:xfrm>
            <a:prstGeom prst="rect">
              <a:avLst/>
            </a:prstGeom>
            <a:solidFill>
              <a:schemeClr val="accent1"/>
            </a:solidFill>
            <a:ln w="25400">
              <a:solidFill>
                <a:srgbClr val="91919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38100" tIns="0" rIns="38100" bIns="0" anchor="b"/>
            <a:lstStyle/>
            <a:p>
              <a:pPr algn="ctr"/>
              <a:r>
                <a:rPr lang="en-US" altLang="en-US" sz="2400">
                  <a:solidFill>
                    <a:srgbClr val="CF0E3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City Code</a:t>
              </a:r>
            </a:p>
          </p:txBody>
        </p:sp>
        <p:sp>
          <p:nvSpPr>
            <p:cNvPr id="26631" name="Rectangle 7">
              <a:extLst>
                <a:ext uri="{FF2B5EF4-FFF2-40B4-BE49-F238E27FC236}">
                  <a16:creationId xmlns:a16="http://schemas.microsoft.com/office/drawing/2014/main" id="{10043E31-9FD6-7580-D49F-0A3E342E856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39" y="2340"/>
              <a:ext cx="1018" cy="292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 anchor="ctr"/>
            <a:lstStyle/>
            <a:p>
              <a:pPr algn="ctr"/>
              <a:r>
                <a:rPr lang="en-US" altLang="en-US" sz="2800">
                  <a:solidFill>
                    <a:schemeClr val="bg1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5</a:t>
              </a:r>
            </a:p>
          </p:txBody>
        </p:sp>
      </p:grpSp>
    </p:spTree>
  </p:cSld>
  <p:clrMapOvr>
    <a:masterClrMapping/>
  </p:clrMapOvr>
  <p:transition>
    <p:zoom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>
            <a:extLst>
              <a:ext uri="{FF2B5EF4-FFF2-40B4-BE49-F238E27FC236}">
                <a16:creationId xmlns:a16="http://schemas.microsoft.com/office/drawing/2014/main" id="{B189F3DB-3A94-6707-6AF0-CDF523B34AC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1775" y="182563"/>
            <a:ext cx="7131050" cy="2733675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folHlink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lIns="92075" tIns="46038" rIns="92075" bIns="46038" anchor="ctr">
            <a:spAutoFit/>
          </a:bodyPr>
          <a:lstStyle>
            <a:lvl1pPr defTabSz="876300">
              <a:tabLst>
                <a:tab pos="571500" algn="l"/>
                <a:tab pos="1143000" algn="l"/>
                <a:tab pos="4191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defTabSz="876300">
              <a:tabLst>
                <a:tab pos="571500" algn="l"/>
                <a:tab pos="1143000" algn="l"/>
                <a:tab pos="4191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defTabSz="876300">
              <a:tabLst>
                <a:tab pos="571500" algn="l"/>
                <a:tab pos="1143000" algn="l"/>
                <a:tab pos="4191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defTabSz="876300">
              <a:tabLst>
                <a:tab pos="571500" algn="l"/>
                <a:tab pos="1143000" algn="l"/>
                <a:tab pos="4191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defTabSz="876300">
              <a:tabLst>
                <a:tab pos="571500" algn="l"/>
                <a:tab pos="1143000" algn="l"/>
                <a:tab pos="4191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defTabSz="876300" fontAlgn="base">
              <a:spcBef>
                <a:spcPct val="0"/>
              </a:spcBef>
              <a:spcAft>
                <a:spcPct val="0"/>
              </a:spcAft>
              <a:tabLst>
                <a:tab pos="571500" algn="l"/>
                <a:tab pos="1143000" algn="l"/>
                <a:tab pos="4191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defTabSz="876300" fontAlgn="base">
              <a:spcBef>
                <a:spcPct val="0"/>
              </a:spcBef>
              <a:spcAft>
                <a:spcPct val="0"/>
              </a:spcAft>
              <a:tabLst>
                <a:tab pos="571500" algn="l"/>
                <a:tab pos="1143000" algn="l"/>
                <a:tab pos="4191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defTabSz="876300" fontAlgn="base">
              <a:spcBef>
                <a:spcPct val="0"/>
              </a:spcBef>
              <a:spcAft>
                <a:spcPct val="0"/>
              </a:spcAft>
              <a:tabLst>
                <a:tab pos="571500" algn="l"/>
                <a:tab pos="1143000" algn="l"/>
                <a:tab pos="4191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defTabSz="876300" fontAlgn="base">
              <a:spcBef>
                <a:spcPct val="0"/>
              </a:spcBef>
              <a:spcAft>
                <a:spcPct val="0"/>
              </a:spcAft>
              <a:tabLst>
                <a:tab pos="571500" algn="l"/>
                <a:tab pos="1143000" algn="l"/>
                <a:tab pos="4191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en-US" sz="24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01	CityCode 	PIC 9 VALUE 5.</a:t>
            </a:r>
          </a:p>
          <a:p>
            <a:pPr>
              <a:lnSpc>
                <a:spcPct val="90000"/>
              </a:lnSpc>
            </a:pPr>
            <a:r>
              <a:rPr lang="en-US" altLang="en-US" sz="24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	88	Dublin	VALUE 1.</a:t>
            </a:r>
          </a:p>
          <a:p>
            <a:pPr>
              <a:lnSpc>
                <a:spcPct val="90000"/>
              </a:lnSpc>
            </a:pPr>
            <a:r>
              <a:rPr lang="en-US" altLang="en-US" sz="24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	88	Limerick	VALUE 2.</a:t>
            </a:r>
          </a:p>
          <a:p>
            <a:pPr>
              <a:lnSpc>
                <a:spcPct val="90000"/>
              </a:lnSpc>
            </a:pPr>
            <a:r>
              <a:rPr lang="en-US" altLang="en-US" sz="24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	88	Cork	VALUE 3.</a:t>
            </a:r>
          </a:p>
          <a:p>
            <a:pPr>
              <a:lnSpc>
                <a:spcPct val="90000"/>
              </a:lnSpc>
            </a:pPr>
            <a:r>
              <a:rPr lang="en-US" altLang="en-US" sz="24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	88	Galway	VALUE 4.</a:t>
            </a:r>
          </a:p>
          <a:p>
            <a:pPr>
              <a:lnSpc>
                <a:spcPct val="90000"/>
              </a:lnSpc>
            </a:pPr>
            <a:r>
              <a:rPr lang="en-US" altLang="en-US" sz="24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	88	Sligo	VALUE 5.</a:t>
            </a:r>
          </a:p>
          <a:p>
            <a:pPr>
              <a:lnSpc>
                <a:spcPct val="90000"/>
              </a:lnSpc>
            </a:pPr>
            <a:r>
              <a:rPr lang="en-US" altLang="en-US" sz="24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	88 Waterford	VALUE 6.</a:t>
            </a:r>
          </a:p>
          <a:p>
            <a:pPr>
              <a:lnSpc>
                <a:spcPct val="90000"/>
              </a:lnSpc>
            </a:pPr>
            <a:r>
              <a:rPr lang="en-US" altLang="en-US" sz="24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	88 UniversityCity	VALUE 1 THRU 4.</a:t>
            </a:r>
          </a:p>
        </p:txBody>
      </p:sp>
      <p:sp>
        <p:nvSpPr>
          <p:cNvPr id="28675" name="Rectangle 3">
            <a:extLst>
              <a:ext uri="{FF2B5EF4-FFF2-40B4-BE49-F238E27FC236}">
                <a16:creationId xmlns:a16="http://schemas.microsoft.com/office/drawing/2014/main" id="{EABE197B-B0D6-111B-62F8-0B77D918C1A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5588" y="3294063"/>
            <a:ext cx="4616450" cy="1933575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folHlink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lIns="92075" tIns="46038" rIns="92075" bIns="46038">
            <a:spAutoFit/>
          </a:bodyPr>
          <a:lstStyle>
            <a:lvl1pPr defTabSz="876300">
              <a:tabLst>
                <a:tab pos="571500" algn="l"/>
                <a:tab pos="1143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defTabSz="876300">
              <a:tabLst>
                <a:tab pos="571500" algn="l"/>
                <a:tab pos="1143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defTabSz="876300">
              <a:tabLst>
                <a:tab pos="571500" algn="l"/>
                <a:tab pos="1143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defTabSz="876300">
              <a:tabLst>
                <a:tab pos="571500" algn="l"/>
                <a:tab pos="1143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defTabSz="876300">
              <a:tabLst>
                <a:tab pos="571500" algn="l"/>
                <a:tab pos="1143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defTabSz="876300" fontAlgn="base">
              <a:spcBef>
                <a:spcPct val="0"/>
              </a:spcBef>
              <a:spcAft>
                <a:spcPct val="0"/>
              </a:spcAft>
              <a:tabLst>
                <a:tab pos="571500" algn="l"/>
                <a:tab pos="1143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defTabSz="876300" fontAlgn="base">
              <a:spcBef>
                <a:spcPct val="0"/>
              </a:spcBef>
              <a:spcAft>
                <a:spcPct val="0"/>
              </a:spcAft>
              <a:tabLst>
                <a:tab pos="571500" algn="l"/>
                <a:tab pos="1143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defTabSz="876300" fontAlgn="base">
              <a:spcBef>
                <a:spcPct val="0"/>
              </a:spcBef>
              <a:spcAft>
                <a:spcPct val="0"/>
              </a:spcAft>
              <a:tabLst>
                <a:tab pos="571500" algn="l"/>
                <a:tab pos="1143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defTabSz="876300" fontAlgn="base">
              <a:spcBef>
                <a:spcPct val="0"/>
              </a:spcBef>
              <a:spcAft>
                <a:spcPct val="0"/>
              </a:spcAft>
              <a:tabLst>
                <a:tab pos="571500" algn="l"/>
                <a:tab pos="1143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IF Limerick </a:t>
            </a:r>
          </a:p>
          <a:p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DISPLAY "Hey, we're home."</a:t>
            </a:r>
          </a:p>
          <a:p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END-IF</a:t>
            </a:r>
          </a:p>
          <a:p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IF UniversityCity</a:t>
            </a:r>
          </a:p>
          <a:p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PERFORM CalcRentSurcharge</a:t>
            </a:r>
          </a:p>
          <a:p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END-IF</a:t>
            </a:r>
          </a:p>
        </p:txBody>
      </p:sp>
      <p:grpSp>
        <p:nvGrpSpPr>
          <p:cNvPr id="28680" name="Group 8">
            <a:extLst>
              <a:ext uri="{FF2B5EF4-FFF2-40B4-BE49-F238E27FC236}">
                <a16:creationId xmlns:a16="http://schemas.microsoft.com/office/drawing/2014/main" id="{CD119879-8E58-00F8-9667-361E989EAF6D}"/>
              </a:ext>
            </a:extLst>
          </p:cNvPr>
          <p:cNvGrpSpPr>
            <a:grpSpLocks/>
          </p:cNvGrpSpPr>
          <p:nvPr/>
        </p:nvGrpSpPr>
        <p:grpSpPr bwMode="auto">
          <a:xfrm>
            <a:off x="5432425" y="3257550"/>
            <a:ext cx="3365500" cy="3016250"/>
            <a:chOff x="3422" y="2052"/>
            <a:chExt cx="2120" cy="1900"/>
          </a:xfrm>
        </p:grpSpPr>
        <p:sp>
          <p:nvSpPr>
            <p:cNvPr id="28676" name="Rectangle 4">
              <a:extLst>
                <a:ext uri="{FF2B5EF4-FFF2-40B4-BE49-F238E27FC236}">
                  <a16:creationId xmlns:a16="http://schemas.microsoft.com/office/drawing/2014/main" id="{120E355B-269D-960B-A0B9-9EE4378C120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27" y="2328"/>
              <a:ext cx="1039" cy="319"/>
            </a:xfrm>
            <a:prstGeom prst="rect">
              <a:avLst/>
            </a:prstGeom>
            <a:solidFill>
              <a:schemeClr val="accent1"/>
            </a:solidFill>
            <a:ln w="50800">
              <a:solidFill>
                <a:srgbClr val="91919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677" name="Rectangle 5">
              <a:extLst>
                <a:ext uri="{FF2B5EF4-FFF2-40B4-BE49-F238E27FC236}">
                  <a16:creationId xmlns:a16="http://schemas.microsoft.com/office/drawing/2014/main" id="{BD75822B-375C-F2C4-2E4B-35E2C2A3D47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26" y="2683"/>
              <a:ext cx="2116" cy="126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2075" tIns="46038" rIns="92075" bIns="46038">
              <a:spAutoFit/>
            </a:bodyPr>
            <a:lstStyle/>
            <a:p>
              <a:pPr>
                <a:lnSpc>
                  <a:spcPct val="90000"/>
                </a:lnSpc>
              </a:pPr>
              <a:r>
                <a:rPr lang="en-US" altLang="en-US" sz="2000">
                  <a:solidFill>
                    <a:schemeClr val="accent2"/>
                  </a:solidFill>
                  <a:effectLst/>
                </a:rPr>
                <a:t>Dublin		</a:t>
              </a:r>
              <a:r>
                <a:rPr lang="en-US" altLang="en-US">
                  <a:solidFill>
                    <a:schemeClr val="accent2"/>
                  </a:solidFill>
                  <a:effectLst/>
                </a:rPr>
                <a:t>FALSE </a:t>
              </a:r>
              <a:r>
                <a:rPr lang="en-US" altLang="en-US" sz="2000">
                  <a:solidFill>
                    <a:schemeClr val="accent2"/>
                  </a:solidFill>
                  <a:effectLst/>
                </a:rPr>
                <a:t>  </a:t>
              </a:r>
            </a:p>
            <a:p>
              <a:pPr>
                <a:lnSpc>
                  <a:spcPct val="90000"/>
                </a:lnSpc>
              </a:pPr>
              <a:r>
                <a:rPr lang="en-US" altLang="en-US" sz="2000">
                  <a:solidFill>
                    <a:schemeClr val="hlink"/>
                  </a:solidFill>
                  <a:effectLst/>
                </a:rPr>
                <a:t>Limerick	TRUE</a:t>
              </a:r>
              <a:endParaRPr lang="en-US" altLang="en-US" sz="2000">
                <a:solidFill>
                  <a:schemeClr val="accent2"/>
                </a:solidFill>
                <a:effectLst/>
              </a:endParaRPr>
            </a:p>
            <a:p>
              <a:pPr>
                <a:lnSpc>
                  <a:spcPct val="90000"/>
                </a:lnSpc>
              </a:pPr>
              <a:r>
                <a:rPr lang="en-US" altLang="en-US" sz="2000">
                  <a:solidFill>
                    <a:schemeClr val="accent2"/>
                  </a:solidFill>
                  <a:effectLst/>
                </a:rPr>
                <a:t>Cork		</a:t>
              </a:r>
              <a:r>
                <a:rPr lang="en-US" altLang="en-US">
                  <a:solidFill>
                    <a:schemeClr val="accent2"/>
                  </a:solidFill>
                  <a:effectLst/>
                </a:rPr>
                <a:t>FALSE</a:t>
              </a:r>
              <a:endParaRPr lang="en-US" altLang="en-US" sz="2000">
                <a:solidFill>
                  <a:schemeClr val="accent2"/>
                </a:solidFill>
                <a:effectLst/>
              </a:endParaRPr>
            </a:p>
            <a:p>
              <a:pPr>
                <a:lnSpc>
                  <a:spcPct val="90000"/>
                </a:lnSpc>
              </a:pPr>
              <a:r>
                <a:rPr lang="en-US" altLang="en-US" sz="2000">
                  <a:solidFill>
                    <a:schemeClr val="accent2"/>
                  </a:solidFill>
                  <a:effectLst/>
                </a:rPr>
                <a:t>Galway		</a:t>
              </a:r>
              <a:r>
                <a:rPr lang="en-US" altLang="en-US">
                  <a:solidFill>
                    <a:schemeClr val="accent2"/>
                  </a:solidFill>
                  <a:effectLst/>
                </a:rPr>
                <a:t>FALSE</a:t>
              </a:r>
              <a:endParaRPr lang="en-US" altLang="en-US" sz="2000">
                <a:effectLst/>
              </a:endParaRPr>
            </a:p>
            <a:p>
              <a:pPr>
                <a:lnSpc>
                  <a:spcPct val="90000"/>
                </a:lnSpc>
              </a:pPr>
              <a:r>
                <a:rPr lang="en-US" altLang="en-US" sz="2000">
                  <a:solidFill>
                    <a:schemeClr val="accent2"/>
                  </a:solidFill>
                  <a:effectLst/>
                </a:rPr>
                <a:t>Sligo	</a:t>
              </a:r>
              <a:r>
                <a:rPr lang="en-US" altLang="en-US" sz="2000">
                  <a:solidFill>
                    <a:schemeClr val="hlink"/>
                  </a:solidFill>
                  <a:effectLst/>
                </a:rPr>
                <a:t>	</a:t>
              </a:r>
              <a:r>
                <a:rPr lang="en-US" altLang="en-US">
                  <a:solidFill>
                    <a:schemeClr val="accent2"/>
                  </a:solidFill>
                  <a:effectLst/>
                </a:rPr>
                <a:t>FALSE</a:t>
              </a:r>
              <a:endParaRPr lang="en-US" altLang="en-US" sz="2000">
                <a:effectLst/>
              </a:endParaRPr>
            </a:p>
            <a:p>
              <a:pPr>
                <a:lnSpc>
                  <a:spcPct val="90000"/>
                </a:lnSpc>
              </a:pPr>
              <a:r>
                <a:rPr lang="en-US" altLang="en-US" sz="2000">
                  <a:solidFill>
                    <a:schemeClr val="accent2"/>
                  </a:solidFill>
                  <a:effectLst/>
                </a:rPr>
                <a:t>Waterford	</a:t>
              </a:r>
              <a:r>
                <a:rPr lang="en-US" altLang="en-US">
                  <a:solidFill>
                    <a:schemeClr val="accent2"/>
                  </a:solidFill>
                  <a:effectLst/>
                </a:rPr>
                <a:t>FALSE</a:t>
              </a:r>
              <a:endParaRPr lang="en-US" altLang="en-US" sz="2000">
                <a:effectLst/>
              </a:endParaRPr>
            </a:p>
            <a:p>
              <a:pPr>
                <a:lnSpc>
                  <a:spcPct val="90000"/>
                </a:lnSpc>
              </a:pPr>
              <a:r>
                <a:rPr lang="en-US" altLang="en-US" sz="2000">
                  <a:solidFill>
                    <a:schemeClr val="hlink"/>
                  </a:solidFill>
                  <a:effectLst/>
                </a:rPr>
                <a:t>UniversityCity	TRUE</a:t>
              </a:r>
            </a:p>
          </p:txBody>
        </p:sp>
        <p:sp>
          <p:nvSpPr>
            <p:cNvPr id="28678" name="Rectangle 6">
              <a:extLst>
                <a:ext uri="{FF2B5EF4-FFF2-40B4-BE49-F238E27FC236}">
                  <a16:creationId xmlns:a16="http://schemas.microsoft.com/office/drawing/2014/main" id="{C907E327-C1F1-F6CB-894E-0E159A53184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22" y="2052"/>
              <a:ext cx="1052" cy="247"/>
            </a:xfrm>
            <a:prstGeom prst="rect">
              <a:avLst/>
            </a:prstGeom>
            <a:solidFill>
              <a:schemeClr val="accent1"/>
            </a:solidFill>
            <a:ln w="25400">
              <a:solidFill>
                <a:srgbClr val="91919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38100" tIns="0" rIns="38100" bIns="0" anchor="b"/>
            <a:lstStyle/>
            <a:p>
              <a:pPr algn="ctr"/>
              <a:r>
                <a:rPr lang="en-US" altLang="en-US" sz="2400">
                  <a:solidFill>
                    <a:srgbClr val="CF0E3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City Code</a:t>
              </a:r>
            </a:p>
          </p:txBody>
        </p:sp>
        <p:sp>
          <p:nvSpPr>
            <p:cNvPr id="28679" name="Rectangle 7">
              <a:extLst>
                <a:ext uri="{FF2B5EF4-FFF2-40B4-BE49-F238E27FC236}">
                  <a16:creationId xmlns:a16="http://schemas.microsoft.com/office/drawing/2014/main" id="{F650A37E-0285-2E41-05DD-ADAF466ECA3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39" y="2340"/>
              <a:ext cx="1018" cy="292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 anchor="ctr"/>
            <a:lstStyle/>
            <a:p>
              <a:pPr algn="ctr"/>
              <a:r>
                <a:rPr lang="en-US" altLang="en-US" sz="2800">
                  <a:solidFill>
                    <a:schemeClr val="bg1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2</a:t>
              </a:r>
            </a:p>
          </p:txBody>
        </p:sp>
      </p:grpSp>
    </p:spTree>
  </p:cSld>
  <p:clrMapOvr>
    <a:masterClrMapping/>
  </p:clrMapOvr>
  <p:transition spd="slow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>
            <a:extLst>
              <a:ext uri="{FF2B5EF4-FFF2-40B4-BE49-F238E27FC236}">
                <a16:creationId xmlns:a16="http://schemas.microsoft.com/office/drawing/2014/main" id="{A3AE2520-6D6C-60BF-177C-CB896381E20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1775" y="182563"/>
            <a:ext cx="7131050" cy="2733675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folHlink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lIns="92075" tIns="46038" rIns="92075" bIns="46038" anchor="ctr">
            <a:spAutoFit/>
          </a:bodyPr>
          <a:lstStyle>
            <a:lvl1pPr defTabSz="876300">
              <a:tabLst>
                <a:tab pos="571500" algn="l"/>
                <a:tab pos="1143000" algn="l"/>
                <a:tab pos="4191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defTabSz="876300">
              <a:tabLst>
                <a:tab pos="571500" algn="l"/>
                <a:tab pos="1143000" algn="l"/>
                <a:tab pos="4191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defTabSz="876300">
              <a:tabLst>
                <a:tab pos="571500" algn="l"/>
                <a:tab pos="1143000" algn="l"/>
                <a:tab pos="4191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defTabSz="876300">
              <a:tabLst>
                <a:tab pos="571500" algn="l"/>
                <a:tab pos="1143000" algn="l"/>
                <a:tab pos="4191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defTabSz="876300">
              <a:tabLst>
                <a:tab pos="571500" algn="l"/>
                <a:tab pos="1143000" algn="l"/>
                <a:tab pos="4191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defTabSz="876300" fontAlgn="base">
              <a:spcBef>
                <a:spcPct val="0"/>
              </a:spcBef>
              <a:spcAft>
                <a:spcPct val="0"/>
              </a:spcAft>
              <a:tabLst>
                <a:tab pos="571500" algn="l"/>
                <a:tab pos="1143000" algn="l"/>
                <a:tab pos="4191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defTabSz="876300" fontAlgn="base">
              <a:spcBef>
                <a:spcPct val="0"/>
              </a:spcBef>
              <a:spcAft>
                <a:spcPct val="0"/>
              </a:spcAft>
              <a:tabLst>
                <a:tab pos="571500" algn="l"/>
                <a:tab pos="1143000" algn="l"/>
                <a:tab pos="4191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defTabSz="876300" fontAlgn="base">
              <a:spcBef>
                <a:spcPct val="0"/>
              </a:spcBef>
              <a:spcAft>
                <a:spcPct val="0"/>
              </a:spcAft>
              <a:tabLst>
                <a:tab pos="571500" algn="l"/>
                <a:tab pos="1143000" algn="l"/>
                <a:tab pos="4191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defTabSz="876300" fontAlgn="base">
              <a:spcBef>
                <a:spcPct val="0"/>
              </a:spcBef>
              <a:spcAft>
                <a:spcPct val="0"/>
              </a:spcAft>
              <a:tabLst>
                <a:tab pos="571500" algn="l"/>
                <a:tab pos="1143000" algn="l"/>
                <a:tab pos="4191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en-US" sz="24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01	CityCode 	PIC 9 VALUE 5.</a:t>
            </a:r>
          </a:p>
          <a:p>
            <a:pPr>
              <a:lnSpc>
                <a:spcPct val="90000"/>
              </a:lnSpc>
            </a:pPr>
            <a:r>
              <a:rPr lang="en-US" altLang="en-US" sz="24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	88	Dublin	VALUE 1.</a:t>
            </a:r>
          </a:p>
          <a:p>
            <a:pPr>
              <a:lnSpc>
                <a:spcPct val="90000"/>
              </a:lnSpc>
            </a:pPr>
            <a:r>
              <a:rPr lang="en-US" altLang="en-US" sz="24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	88	Limerick	VALUE 2.</a:t>
            </a:r>
          </a:p>
          <a:p>
            <a:pPr>
              <a:lnSpc>
                <a:spcPct val="90000"/>
              </a:lnSpc>
            </a:pPr>
            <a:r>
              <a:rPr lang="en-US" altLang="en-US" sz="24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	88	Cork	VALUE 3.</a:t>
            </a:r>
          </a:p>
          <a:p>
            <a:pPr>
              <a:lnSpc>
                <a:spcPct val="90000"/>
              </a:lnSpc>
            </a:pPr>
            <a:r>
              <a:rPr lang="en-US" altLang="en-US" sz="24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	88	Galway	VALUE 4.</a:t>
            </a:r>
          </a:p>
          <a:p>
            <a:pPr>
              <a:lnSpc>
                <a:spcPct val="90000"/>
              </a:lnSpc>
            </a:pPr>
            <a:r>
              <a:rPr lang="en-US" altLang="en-US" sz="24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	88	Sligo	VALUE 5.</a:t>
            </a:r>
          </a:p>
          <a:p>
            <a:pPr>
              <a:lnSpc>
                <a:spcPct val="90000"/>
              </a:lnSpc>
            </a:pPr>
            <a:r>
              <a:rPr lang="en-US" altLang="en-US" sz="24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	88 Waterford	VALUE 6.</a:t>
            </a:r>
          </a:p>
          <a:p>
            <a:pPr>
              <a:lnSpc>
                <a:spcPct val="90000"/>
              </a:lnSpc>
            </a:pPr>
            <a:r>
              <a:rPr lang="en-US" altLang="en-US" sz="24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	88 UniversityCity	VALUE 1 THRU 4.</a:t>
            </a:r>
          </a:p>
        </p:txBody>
      </p:sp>
      <p:sp>
        <p:nvSpPr>
          <p:cNvPr id="30723" name="Rectangle 3">
            <a:extLst>
              <a:ext uri="{FF2B5EF4-FFF2-40B4-BE49-F238E27FC236}">
                <a16:creationId xmlns:a16="http://schemas.microsoft.com/office/drawing/2014/main" id="{134D2AD8-3515-2BB5-1550-A59B3DCD04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5588" y="3294063"/>
            <a:ext cx="4616450" cy="1933575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folHlink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lIns="92075" tIns="46038" rIns="92075" bIns="46038">
            <a:spAutoFit/>
          </a:bodyPr>
          <a:lstStyle>
            <a:lvl1pPr defTabSz="876300">
              <a:tabLst>
                <a:tab pos="571500" algn="l"/>
                <a:tab pos="1143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defTabSz="876300">
              <a:tabLst>
                <a:tab pos="571500" algn="l"/>
                <a:tab pos="1143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defTabSz="876300">
              <a:tabLst>
                <a:tab pos="571500" algn="l"/>
                <a:tab pos="1143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defTabSz="876300">
              <a:tabLst>
                <a:tab pos="571500" algn="l"/>
                <a:tab pos="1143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defTabSz="876300">
              <a:tabLst>
                <a:tab pos="571500" algn="l"/>
                <a:tab pos="1143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defTabSz="876300" fontAlgn="base">
              <a:spcBef>
                <a:spcPct val="0"/>
              </a:spcBef>
              <a:spcAft>
                <a:spcPct val="0"/>
              </a:spcAft>
              <a:tabLst>
                <a:tab pos="571500" algn="l"/>
                <a:tab pos="1143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defTabSz="876300" fontAlgn="base">
              <a:spcBef>
                <a:spcPct val="0"/>
              </a:spcBef>
              <a:spcAft>
                <a:spcPct val="0"/>
              </a:spcAft>
              <a:tabLst>
                <a:tab pos="571500" algn="l"/>
                <a:tab pos="1143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defTabSz="876300" fontAlgn="base">
              <a:spcBef>
                <a:spcPct val="0"/>
              </a:spcBef>
              <a:spcAft>
                <a:spcPct val="0"/>
              </a:spcAft>
              <a:tabLst>
                <a:tab pos="571500" algn="l"/>
                <a:tab pos="1143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defTabSz="876300" fontAlgn="base">
              <a:spcBef>
                <a:spcPct val="0"/>
              </a:spcBef>
              <a:spcAft>
                <a:spcPct val="0"/>
              </a:spcAft>
              <a:tabLst>
                <a:tab pos="571500" algn="l"/>
                <a:tab pos="1143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IF Limerick </a:t>
            </a:r>
          </a:p>
          <a:p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DISPLAY "Hey, we're home."</a:t>
            </a:r>
          </a:p>
          <a:p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END-IF</a:t>
            </a:r>
          </a:p>
          <a:p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IF UniversityCity</a:t>
            </a:r>
          </a:p>
          <a:p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PERFORM CalcRentSurcharge</a:t>
            </a:r>
          </a:p>
          <a:p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END-IF</a:t>
            </a:r>
          </a:p>
        </p:txBody>
      </p:sp>
      <p:grpSp>
        <p:nvGrpSpPr>
          <p:cNvPr id="30728" name="Group 8">
            <a:extLst>
              <a:ext uri="{FF2B5EF4-FFF2-40B4-BE49-F238E27FC236}">
                <a16:creationId xmlns:a16="http://schemas.microsoft.com/office/drawing/2014/main" id="{306B8C42-E2C3-2222-C4C0-02BEA531408C}"/>
              </a:ext>
            </a:extLst>
          </p:cNvPr>
          <p:cNvGrpSpPr>
            <a:grpSpLocks/>
          </p:cNvGrpSpPr>
          <p:nvPr/>
        </p:nvGrpSpPr>
        <p:grpSpPr bwMode="auto">
          <a:xfrm>
            <a:off x="5432425" y="3257550"/>
            <a:ext cx="3365500" cy="3016250"/>
            <a:chOff x="3422" y="2052"/>
            <a:chExt cx="2120" cy="1900"/>
          </a:xfrm>
        </p:grpSpPr>
        <p:sp>
          <p:nvSpPr>
            <p:cNvPr id="30724" name="Rectangle 4">
              <a:extLst>
                <a:ext uri="{FF2B5EF4-FFF2-40B4-BE49-F238E27FC236}">
                  <a16:creationId xmlns:a16="http://schemas.microsoft.com/office/drawing/2014/main" id="{945F595C-63AA-AC5D-94BB-3223E465AD7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27" y="2328"/>
              <a:ext cx="1039" cy="319"/>
            </a:xfrm>
            <a:prstGeom prst="rect">
              <a:avLst/>
            </a:prstGeom>
            <a:solidFill>
              <a:schemeClr val="accent1"/>
            </a:solidFill>
            <a:ln w="50800">
              <a:solidFill>
                <a:srgbClr val="91919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25" name="Rectangle 5">
              <a:extLst>
                <a:ext uri="{FF2B5EF4-FFF2-40B4-BE49-F238E27FC236}">
                  <a16:creationId xmlns:a16="http://schemas.microsoft.com/office/drawing/2014/main" id="{5CE36A5C-BC43-73B9-EADF-D2B27CD2B10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26" y="2683"/>
              <a:ext cx="2116" cy="126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2075" tIns="46038" rIns="92075" bIns="46038">
              <a:spAutoFit/>
            </a:bodyPr>
            <a:lstStyle/>
            <a:p>
              <a:pPr>
                <a:lnSpc>
                  <a:spcPct val="90000"/>
                </a:lnSpc>
              </a:pPr>
              <a:r>
                <a:rPr lang="en-US" altLang="en-US" sz="2000">
                  <a:solidFill>
                    <a:schemeClr val="accent2"/>
                  </a:solidFill>
                  <a:effectLst/>
                </a:rPr>
                <a:t>Dublin		</a:t>
              </a:r>
              <a:r>
                <a:rPr lang="en-US" altLang="en-US">
                  <a:solidFill>
                    <a:schemeClr val="accent2"/>
                  </a:solidFill>
                  <a:effectLst/>
                </a:rPr>
                <a:t>FALSE </a:t>
              </a:r>
              <a:r>
                <a:rPr lang="en-US" altLang="en-US" sz="2000">
                  <a:solidFill>
                    <a:schemeClr val="accent2"/>
                  </a:solidFill>
                  <a:effectLst/>
                </a:rPr>
                <a:t>  </a:t>
              </a:r>
            </a:p>
            <a:p>
              <a:pPr>
                <a:lnSpc>
                  <a:spcPct val="90000"/>
                </a:lnSpc>
              </a:pPr>
              <a:r>
                <a:rPr lang="en-US" altLang="en-US" sz="2000">
                  <a:solidFill>
                    <a:schemeClr val="accent2"/>
                  </a:solidFill>
                  <a:effectLst/>
                </a:rPr>
                <a:t>Limerick	</a:t>
              </a:r>
              <a:r>
                <a:rPr lang="en-US" altLang="en-US">
                  <a:solidFill>
                    <a:schemeClr val="accent2"/>
                  </a:solidFill>
                  <a:effectLst/>
                </a:rPr>
                <a:t>FALSE</a:t>
              </a:r>
              <a:endParaRPr lang="en-US" altLang="en-US" sz="2000">
                <a:solidFill>
                  <a:schemeClr val="accent2"/>
                </a:solidFill>
                <a:effectLst/>
              </a:endParaRPr>
            </a:p>
            <a:p>
              <a:pPr>
                <a:lnSpc>
                  <a:spcPct val="90000"/>
                </a:lnSpc>
              </a:pPr>
              <a:r>
                <a:rPr lang="en-US" altLang="en-US" sz="2000">
                  <a:solidFill>
                    <a:schemeClr val="accent2"/>
                  </a:solidFill>
                  <a:effectLst/>
                </a:rPr>
                <a:t>Cork		</a:t>
              </a:r>
              <a:r>
                <a:rPr lang="en-US" altLang="en-US">
                  <a:solidFill>
                    <a:schemeClr val="accent2"/>
                  </a:solidFill>
                  <a:effectLst/>
                </a:rPr>
                <a:t>FALSE</a:t>
              </a:r>
              <a:endParaRPr lang="en-US" altLang="en-US" sz="2000">
                <a:solidFill>
                  <a:schemeClr val="accent2"/>
                </a:solidFill>
                <a:effectLst/>
              </a:endParaRPr>
            </a:p>
            <a:p>
              <a:pPr>
                <a:lnSpc>
                  <a:spcPct val="90000"/>
                </a:lnSpc>
              </a:pPr>
              <a:r>
                <a:rPr lang="en-US" altLang="en-US" sz="2000">
                  <a:solidFill>
                    <a:schemeClr val="accent2"/>
                  </a:solidFill>
                  <a:effectLst/>
                </a:rPr>
                <a:t>Galway		</a:t>
              </a:r>
              <a:r>
                <a:rPr lang="en-US" altLang="en-US">
                  <a:solidFill>
                    <a:schemeClr val="accent2"/>
                  </a:solidFill>
                  <a:effectLst/>
                </a:rPr>
                <a:t>FALSE</a:t>
              </a:r>
              <a:endParaRPr lang="en-US" altLang="en-US" sz="2000">
                <a:solidFill>
                  <a:schemeClr val="accent2"/>
                </a:solidFill>
                <a:effectLst/>
              </a:endParaRPr>
            </a:p>
            <a:p>
              <a:pPr>
                <a:lnSpc>
                  <a:spcPct val="90000"/>
                </a:lnSpc>
              </a:pPr>
              <a:r>
                <a:rPr lang="en-US" altLang="en-US" sz="2000">
                  <a:solidFill>
                    <a:schemeClr val="accent2"/>
                  </a:solidFill>
                  <a:effectLst/>
                </a:rPr>
                <a:t>Sligo		</a:t>
              </a:r>
              <a:r>
                <a:rPr lang="en-US" altLang="en-US">
                  <a:solidFill>
                    <a:schemeClr val="accent2"/>
                  </a:solidFill>
                  <a:effectLst/>
                </a:rPr>
                <a:t>FALSE</a:t>
              </a:r>
              <a:endParaRPr lang="en-US" altLang="en-US" sz="2000">
                <a:effectLst/>
              </a:endParaRPr>
            </a:p>
            <a:p>
              <a:pPr>
                <a:lnSpc>
                  <a:spcPct val="90000"/>
                </a:lnSpc>
              </a:pPr>
              <a:r>
                <a:rPr lang="en-US" altLang="en-US" sz="2000">
                  <a:solidFill>
                    <a:schemeClr val="hlink"/>
                  </a:solidFill>
                  <a:effectLst/>
                </a:rPr>
                <a:t>Waterford	TRUE</a:t>
              </a:r>
              <a:endParaRPr lang="en-US" altLang="en-US" sz="2000">
                <a:effectLst/>
              </a:endParaRPr>
            </a:p>
            <a:p>
              <a:pPr>
                <a:lnSpc>
                  <a:spcPct val="90000"/>
                </a:lnSpc>
              </a:pPr>
              <a:r>
                <a:rPr lang="en-US" altLang="en-US" sz="2000">
                  <a:solidFill>
                    <a:schemeClr val="accent2"/>
                  </a:solidFill>
                  <a:effectLst/>
                </a:rPr>
                <a:t>UniversityCity	</a:t>
              </a:r>
              <a:r>
                <a:rPr lang="en-US" altLang="en-US">
                  <a:solidFill>
                    <a:schemeClr val="accent2"/>
                  </a:solidFill>
                  <a:effectLst/>
                </a:rPr>
                <a:t>FALSE</a:t>
              </a:r>
            </a:p>
          </p:txBody>
        </p:sp>
        <p:sp>
          <p:nvSpPr>
            <p:cNvPr id="30726" name="Rectangle 6">
              <a:extLst>
                <a:ext uri="{FF2B5EF4-FFF2-40B4-BE49-F238E27FC236}">
                  <a16:creationId xmlns:a16="http://schemas.microsoft.com/office/drawing/2014/main" id="{1C33E8C7-10B7-3A35-554A-0D20F17699D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22" y="2052"/>
              <a:ext cx="1052" cy="247"/>
            </a:xfrm>
            <a:prstGeom prst="rect">
              <a:avLst/>
            </a:prstGeom>
            <a:solidFill>
              <a:schemeClr val="accent1"/>
            </a:solidFill>
            <a:ln w="25400">
              <a:solidFill>
                <a:srgbClr val="91919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38100" tIns="0" rIns="38100" bIns="0" anchor="b"/>
            <a:lstStyle/>
            <a:p>
              <a:pPr algn="ctr"/>
              <a:r>
                <a:rPr lang="en-US" altLang="en-US" sz="2400">
                  <a:solidFill>
                    <a:srgbClr val="CF0E3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City Code</a:t>
              </a:r>
            </a:p>
          </p:txBody>
        </p:sp>
        <p:sp>
          <p:nvSpPr>
            <p:cNvPr id="30727" name="Rectangle 7">
              <a:extLst>
                <a:ext uri="{FF2B5EF4-FFF2-40B4-BE49-F238E27FC236}">
                  <a16:creationId xmlns:a16="http://schemas.microsoft.com/office/drawing/2014/main" id="{14700119-2112-8783-5A50-E6B8371E28A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39" y="2340"/>
              <a:ext cx="1018" cy="292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 anchor="ctr"/>
            <a:lstStyle/>
            <a:p>
              <a:pPr algn="ctr"/>
              <a:r>
                <a:rPr lang="en-US" altLang="en-US" sz="2800">
                  <a:solidFill>
                    <a:schemeClr val="bg1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6</a:t>
              </a:r>
            </a:p>
          </p:txBody>
        </p:sp>
      </p:grpSp>
    </p:spTree>
  </p:cSld>
  <p:clrMapOvr>
    <a:masterClrMapping/>
  </p:clrMapOvr>
  <p:transition spd="slow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>
            <a:extLst>
              <a:ext uri="{FF2B5EF4-FFF2-40B4-BE49-F238E27FC236}">
                <a16:creationId xmlns:a16="http://schemas.microsoft.com/office/drawing/2014/main" id="{A09B4A6A-C438-7947-B3C3-FE21F17D76F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8913" y="219075"/>
            <a:ext cx="8763000" cy="2733675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folHlink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lIns="92075" tIns="46038" rIns="92075" bIns="46038" anchor="ctr">
            <a:spAutoFit/>
          </a:bodyPr>
          <a:lstStyle>
            <a:lvl1pPr defTabSz="876300">
              <a:tabLst>
                <a:tab pos="476250" algn="l"/>
                <a:tab pos="952500" algn="l"/>
                <a:tab pos="2762250" algn="l"/>
                <a:tab pos="3810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defTabSz="876300">
              <a:tabLst>
                <a:tab pos="476250" algn="l"/>
                <a:tab pos="952500" algn="l"/>
                <a:tab pos="2762250" algn="l"/>
                <a:tab pos="3810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defTabSz="876300">
              <a:tabLst>
                <a:tab pos="476250" algn="l"/>
                <a:tab pos="952500" algn="l"/>
                <a:tab pos="2762250" algn="l"/>
                <a:tab pos="3810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defTabSz="876300">
              <a:tabLst>
                <a:tab pos="476250" algn="l"/>
                <a:tab pos="952500" algn="l"/>
                <a:tab pos="2762250" algn="l"/>
                <a:tab pos="3810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defTabSz="876300">
              <a:tabLst>
                <a:tab pos="476250" algn="l"/>
                <a:tab pos="952500" algn="l"/>
                <a:tab pos="2762250" algn="l"/>
                <a:tab pos="3810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defTabSz="876300" fontAlgn="base">
              <a:spcBef>
                <a:spcPct val="0"/>
              </a:spcBef>
              <a:spcAft>
                <a:spcPct val="0"/>
              </a:spcAft>
              <a:tabLst>
                <a:tab pos="476250" algn="l"/>
                <a:tab pos="952500" algn="l"/>
                <a:tab pos="2762250" algn="l"/>
                <a:tab pos="3810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defTabSz="876300" fontAlgn="base">
              <a:spcBef>
                <a:spcPct val="0"/>
              </a:spcBef>
              <a:spcAft>
                <a:spcPct val="0"/>
              </a:spcAft>
              <a:tabLst>
                <a:tab pos="476250" algn="l"/>
                <a:tab pos="952500" algn="l"/>
                <a:tab pos="2762250" algn="l"/>
                <a:tab pos="3810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defTabSz="876300" fontAlgn="base">
              <a:spcBef>
                <a:spcPct val="0"/>
              </a:spcBef>
              <a:spcAft>
                <a:spcPct val="0"/>
              </a:spcAft>
              <a:tabLst>
                <a:tab pos="476250" algn="l"/>
                <a:tab pos="952500" algn="l"/>
                <a:tab pos="2762250" algn="l"/>
                <a:tab pos="3810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defTabSz="876300" fontAlgn="base">
              <a:spcBef>
                <a:spcPct val="0"/>
              </a:spcBef>
              <a:spcAft>
                <a:spcPct val="0"/>
              </a:spcAft>
              <a:tabLst>
                <a:tab pos="476250" algn="l"/>
                <a:tab pos="952500" algn="l"/>
                <a:tab pos="2762250" algn="l"/>
                <a:tab pos="3810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en-US" sz="24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01	InputChar	PIC X.</a:t>
            </a:r>
          </a:p>
          <a:p>
            <a:pPr>
              <a:lnSpc>
                <a:spcPct val="90000"/>
              </a:lnSpc>
            </a:pPr>
            <a:r>
              <a:rPr lang="en-US" altLang="en-US" sz="24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	88	Vowel	VALUE	"A","E","I","O","U".</a:t>
            </a:r>
            <a:endParaRPr lang="en-US" altLang="en-US" sz="2400">
              <a:solidFill>
                <a:srgbClr val="00AE00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90000"/>
              </a:lnSpc>
            </a:pPr>
            <a:r>
              <a:rPr lang="en-US" altLang="en-US" sz="24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	88	Consonant	VALUE	"B" THRU "D", "F","G","H"</a:t>
            </a:r>
          </a:p>
          <a:p>
            <a:pPr>
              <a:lnSpc>
                <a:spcPct val="90000"/>
              </a:lnSpc>
            </a:pPr>
            <a:r>
              <a:rPr lang="en-US" altLang="en-US" sz="24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				"J" THRU "N", "P" THRU "T"</a:t>
            </a:r>
          </a:p>
          <a:p>
            <a:pPr>
              <a:lnSpc>
                <a:spcPct val="90000"/>
              </a:lnSpc>
            </a:pPr>
            <a:r>
              <a:rPr lang="en-US" altLang="en-US" sz="24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				"V" THRU "Z".</a:t>
            </a:r>
          </a:p>
          <a:p>
            <a:pPr>
              <a:lnSpc>
                <a:spcPct val="90000"/>
              </a:lnSpc>
            </a:pPr>
            <a:r>
              <a:rPr lang="en-US" altLang="en-US" sz="24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	88 Digit	VALUE "0" THRU "9".</a:t>
            </a:r>
          </a:p>
          <a:p>
            <a:pPr>
              <a:lnSpc>
                <a:spcPct val="90000"/>
              </a:lnSpc>
            </a:pPr>
            <a:r>
              <a:rPr lang="en-US" altLang="en-US" sz="24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	88 LowerCase	VALUE	"a" THRU "z".</a:t>
            </a:r>
          </a:p>
          <a:p>
            <a:pPr>
              <a:lnSpc>
                <a:spcPct val="90000"/>
              </a:lnSpc>
            </a:pPr>
            <a:r>
              <a:rPr lang="en-US" altLang="en-US" sz="24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	88	ValidChar	VALUE	"A" THRU "Z","0" THRU "9".</a:t>
            </a:r>
          </a:p>
        </p:txBody>
      </p:sp>
      <p:sp>
        <p:nvSpPr>
          <p:cNvPr id="32771" name="Rectangle 3">
            <a:extLst>
              <a:ext uri="{FF2B5EF4-FFF2-40B4-BE49-F238E27FC236}">
                <a16:creationId xmlns:a16="http://schemas.microsoft.com/office/drawing/2014/main" id="{BAF5D18E-4C78-771D-8113-B749F6B9A18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5588" y="3294063"/>
            <a:ext cx="4425950" cy="2847975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folHlink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lIns="92075" tIns="46038" rIns="92075" bIns="46038">
            <a:spAutoFit/>
          </a:bodyPr>
          <a:lstStyle>
            <a:lvl1pPr defTabSz="876300">
              <a:tabLst>
                <a:tab pos="571500" algn="l"/>
                <a:tab pos="1143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defTabSz="876300">
              <a:tabLst>
                <a:tab pos="571500" algn="l"/>
                <a:tab pos="1143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defTabSz="876300">
              <a:tabLst>
                <a:tab pos="571500" algn="l"/>
                <a:tab pos="1143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defTabSz="876300">
              <a:tabLst>
                <a:tab pos="571500" algn="l"/>
                <a:tab pos="1143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defTabSz="876300">
              <a:tabLst>
                <a:tab pos="571500" algn="l"/>
                <a:tab pos="1143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defTabSz="876300" fontAlgn="base">
              <a:spcBef>
                <a:spcPct val="0"/>
              </a:spcBef>
              <a:spcAft>
                <a:spcPct val="0"/>
              </a:spcAft>
              <a:tabLst>
                <a:tab pos="571500" algn="l"/>
                <a:tab pos="1143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defTabSz="876300" fontAlgn="base">
              <a:spcBef>
                <a:spcPct val="0"/>
              </a:spcBef>
              <a:spcAft>
                <a:spcPct val="0"/>
              </a:spcAft>
              <a:tabLst>
                <a:tab pos="571500" algn="l"/>
                <a:tab pos="1143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defTabSz="876300" fontAlgn="base">
              <a:spcBef>
                <a:spcPct val="0"/>
              </a:spcBef>
              <a:spcAft>
                <a:spcPct val="0"/>
              </a:spcAft>
              <a:tabLst>
                <a:tab pos="571500" algn="l"/>
                <a:tab pos="1143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defTabSz="876300" fontAlgn="base">
              <a:spcBef>
                <a:spcPct val="0"/>
              </a:spcBef>
              <a:spcAft>
                <a:spcPct val="0"/>
              </a:spcAft>
              <a:tabLst>
                <a:tab pos="571500" algn="l"/>
                <a:tab pos="1143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IF ValidChar </a:t>
            </a:r>
          </a:p>
          <a:p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DISPLAY "Input OK."</a:t>
            </a:r>
          </a:p>
          <a:p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END-IF</a:t>
            </a:r>
          </a:p>
          <a:p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IF LowerCase</a:t>
            </a:r>
          </a:p>
          <a:p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	DISPLAY "Not Upper Case"</a:t>
            </a:r>
          </a:p>
          <a:p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END-IF</a:t>
            </a:r>
          </a:p>
          <a:p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IF Vowel</a:t>
            </a:r>
          </a:p>
          <a:p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Display "Vowel entered."</a:t>
            </a:r>
          </a:p>
          <a:p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END-IF</a:t>
            </a:r>
          </a:p>
        </p:txBody>
      </p:sp>
      <p:sp>
        <p:nvSpPr>
          <p:cNvPr id="32772" name="Rectangle 4">
            <a:extLst>
              <a:ext uri="{FF2B5EF4-FFF2-40B4-BE49-F238E27FC236}">
                <a16:creationId xmlns:a16="http://schemas.microsoft.com/office/drawing/2014/main" id="{223324B4-6BCF-085F-09FC-EF60E0039E7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40363" y="3695700"/>
            <a:ext cx="1649412" cy="506413"/>
          </a:xfrm>
          <a:prstGeom prst="rect">
            <a:avLst/>
          </a:prstGeom>
          <a:solidFill>
            <a:schemeClr val="accent1"/>
          </a:solidFill>
          <a:ln w="50800">
            <a:solidFill>
              <a:srgbClr val="91919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73" name="Rectangle 5">
            <a:extLst>
              <a:ext uri="{FF2B5EF4-FFF2-40B4-BE49-F238E27FC236}">
                <a16:creationId xmlns:a16="http://schemas.microsoft.com/office/drawing/2014/main" id="{09059AB9-ACFB-E408-ECAA-4BF6D355AB1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14963" y="4244975"/>
            <a:ext cx="3359150" cy="1465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/>
          <a:p>
            <a:pPr>
              <a:lnSpc>
                <a:spcPct val="90000"/>
              </a:lnSpc>
            </a:pPr>
            <a:r>
              <a:rPr lang="en-US" altLang="en-US" sz="2000">
                <a:solidFill>
                  <a:schemeClr val="hlink"/>
                </a:solidFill>
                <a:effectLst/>
              </a:rPr>
              <a:t>Vowel		TRUE</a:t>
            </a:r>
            <a:endParaRPr lang="en-US" altLang="en-US" sz="2000">
              <a:solidFill>
                <a:schemeClr val="accent2"/>
              </a:solidFill>
              <a:effectLst/>
            </a:endParaRPr>
          </a:p>
          <a:p>
            <a:pPr>
              <a:lnSpc>
                <a:spcPct val="90000"/>
              </a:lnSpc>
            </a:pPr>
            <a:r>
              <a:rPr lang="en-US" altLang="en-US" sz="2000">
                <a:solidFill>
                  <a:schemeClr val="accent2"/>
                </a:solidFill>
                <a:effectLst/>
              </a:rPr>
              <a:t>Consonant	</a:t>
            </a:r>
            <a:r>
              <a:rPr lang="en-US" altLang="en-US">
                <a:solidFill>
                  <a:schemeClr val="accent2"/>
                </a:solidFill>
                <a:effectLst/>
              </a:rPr>
              <a:t>FALSE</a:t>
            </a:r>
            <a:endParaRPr lang="en-US" altLang="en-US" sz="2000">
              <a:solidFill>
                <a:schemeClr val="accent2"/>
              </a:solidFill>
              <a:effectLst/>
            </a:endParaRPr>
          </a:p>
          <a:p>
            <a:pPr>
              <a:lnSpc>
                <a:spcPct val="90000"/>
              </a:lnSpc>
            </a:pPr>
            <a:r>
              <a:rPr lang="en-US" altLang="en-US" sz="2000">
                <a:solidFill>
                  <a:schemeClr val="accent2"/>
                </a:solidFill>
                <a:effectLst/>
              </a:rPr>
              <a:t>Digit		</a:t>
            </a:r>
            <a:r>
              <a:rPr lang="en-US" altLang="en-US">
                <a:solidFill>
                  <a:schemeClr val="accent2"/>
                </a:solidFill>
                <a:effectLst/>
              </a:rPr>
              <a:t>FALSE</a:t>
            </a:r>
            <a:endParaRPr lang="en-US" altLang="en-US" sz="2000">
              <a:solidFill>
                <a:schemeClr val="accent2"/>
              </a:solidFill>
              <a:effectLst/>
            </a:endParaRPr>
          </a:p>
          <a:p>
            <a:pPr>
              <a:lnSpc>
                <a:spcPct val="90000"/>
              </a:lnSpc>
            </a:pPr>
            <a:r>
              <a:rPr lang="en-US" altLang="en-US" sz="2000">
                <a:solidFill>
                  <a:schemeClr val="accent2"/>
                </a:solidFill>
                <a:effectLst/>
              </a:rPr>
              <a:t>LowerCase	</a:t>
            </a:r>
            <a:r>
              <a:rPr lang="en-US" altLang="en-US">
                <a:solidFill>
                  <a:schemeClr val="accent2"/>
                </a:solidFill>
                <a:effectLst/>
              </a:rPr>
              <a:t>FALSE</a:t>
            </a:r>
          </a:p>
          <a:p>
            <a:pPr>
              <a:lnSpc>
                <a:spcPct val="90000"/>
              </a:lnSpc>
            </a:pPr>
            <a:r>
              <a:rPr lang="en-US" altLang="en-US" sz="2000">
                <a:solidFill>
                  <a:schemeClr val="hlink"/>
                </a:solidFill>
                <a:effectLst/>
              </a:rPr>
              <a:t>ValidChar	TRUE   </a:t>
            </a:r>
          </a:p>
        </p:txBody>
      </p:sp>
      <p:sp>
        <p:nvSpPr>
          <p:cNvPr id="32774" name="Rectangle 6">
            <a:extLst>
              <a:ext uri="{FF2B5EF4-FFF2-40B4-BE49-F238E27FC236}">
                <a16:creationId xmlns:a16="http://schemas.microsoft.com/office/drawing/2014/main" id="{7C386117-0968-1DC4-1629-DA1D23A9ACD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32425" y="3257550"/>
            <a:ext cx="1670050" cy="392113"/>
          </a:xfrm>
          <a:prstGeom prst="rect">
            <a:avLst/>
          </a:prstGeom>
          <a:solidFill>
            <a:schemeClr val="accent1"/>
          </a:solidFill>
          <a:ln w="25400">
            <a:solidFill>
              <a:srgbClr val="91919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8100" tIns="0" rIns="38100" bIns="0" anchor="b"/>
          <a:lstStyle/>
          <a:p>
            <a:pPr algn="ctr"/>
            <a:r>
              <a:rPr lang="en-US" altLang="en-US" sz="2400">
                <a:solidFill>
                  <a:srgbClr val="CF0E3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Input Char</a:t>
            </a:r>
          </a:p>
        </p:txBody>
      </p:sp>
      <p:sp>
        <p:nvSpPr>
          <p:cNvPr id="32775" name="Rectangle 7">
            <a:extLst>
              <a:ext uri="{FF2B5EF4-FFF2-40B4-BE49-F238E27FC236}">
                <a16:creationId xmlns:a16="http://schemas.microsoft.com/office/drawing/2014/main" id="{186FC723-EAC3-D050-34D2-F4986CF25B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59413" y="3714750"/>
            <a:ext cx="1616075" cy="463550"/>
          </a:xfrm>
          <a:prstGeom prst="rect">
            <a:avLst/>
          </a:prstGeom>
          <a:solidFill>
            <a:schemeClr val="accent1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/>
            <a:r>
              <a:rPr lang="en-US" altLang="en-US" sz="28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E</a:t>
            </a:r>
          </a:p>
        </p:txBody>
      </p:sp>
    </p:spTree>
  </p:cSld>
  <p:clrMapOvr>
    <a:masterClrMapping/>
  </p:clrMapOvr>
  <p:transition>
    <p:zoom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>
            <a:extLst>
              <a:ext uri="{FF2B5EF4-FFF2-40B4-BE49-F238E27FC236}">
                <a16:creationId xmlns:a16="http://schemas.microsoft.com/office/drawing/2014/main" id="{D206DFF2-B89B-7ED5-EFA1-512521F6D29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8913" y="219075"/>
            <a:ext cx="8763000" cy="2733675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folHlink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lIns="92075" tIns="46038" rIns="92075" bIns="46038" anchor="ctr">
            <a:spAutoFit/>
          </a:bodyPr>
          <a:lstStyle>
            <a:lvl1pPr defTabSz="876300">
              <a:tabLst>
                <a:tab pos="476250" algn="l"/>
                <a:tab pos="952500" algn="l"/>
                <a:tab pos="2762250" algn="l"/>
                <a:tab pos="3810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defTabSz="876300">
              <a:tabLst>
                <a:tab pos="476250" algn="l"/>
                <a:tab pos="952500" algn="l"/>
                <a:tab pos="2762250" algn="l"/>
                <a:tab pos="3810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defTabSz="876300">
              <a:tabLst>
                <a:tab pos="476250" algn="l"/>
                <a:tab pos="952500" algn="l"/>
                <a:tab pos="2762250" algn="l"/>
                <a:tab pos="3810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defTabSz="876300">
              <a:tabLst>
                <a:tab pos="476250" algn="l"/>
                <a:tab pos="952500" algn="l"/>
                <a:tab pos="2762250" algn="l"/>
                <a:tab pos="3810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defTabSz="876300">
              <a:tabLst>
                <a:tab pos="476250" algn="l"/>
                <a:tab pos="952500" algn="l"/>
                <a:tab pos="2762250" algn="l"/>
                <a:tab pos="3810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defTabSz="876300" fontAlgn="base">
              <a:spcBef>
                <a:spcPct val="0"/>
              </a:spcBef>
              <a:spcAft>
                <a:spcPct val="0"/>
              </a:spcAft>
              <a:tabLst>
                <a:tab pos="476250" algn="l"/>
                <a:tab pos="952500" algn="l"/>
                <a:tab pos="2762250" algn="l"/>
                <a:tab pos="3810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defTabSz="876300" fontAlgn="base">
              <a:spcBef>
                <a:spcPct val="0"/>
              </a:spcBef>
              <a:spcAft>
                <a:spcPct val="0"/>
              </a:spcAft>
              <a:tabLst>
                <a:tab pos="476250" algn="l"/>
                <a:tab pos="952500" algn="l"/>
                <a:tab pos="2762250" algn="l"/>
                <a:tab pos="3810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defTabSz="876300" fontAlgn="base">
              <a:spcBef>
                <a:spcPct val="0"/>
              </a:spcBef>
              <a:spcAft>
                <a:spcPct val="0"/>
              </a:spcAft>
              <a:tabLst>
                <a:tab pos="476250" algn="l"/>
                <a:tab pos="952500" algn="l"/>
                <a:tab pos="2762250" algn="l"/>
                <a:tab pos="3810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defTabSz="876300" fontAlgn="base">
              <a:spcBef>
                <a:spcPct val="0"/>
              </a:spcBef>
              <a:spcAft>
                <a:spcPct val="0"/>
              </a:spcAft>
              <a:tabLst>
                <a:tab pos="476250" algn="l"/>
                <a:tab pos="952500" algn="l"/>
                <a:tab pos="2762250" algn="l"/>
                <a:tab pos="3810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en-US" sz="24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01	InputChar	PIC X.</a:t>
            </a:r>
          </a:p>
          <a:p>
            <a:pPr>
              <a:lnSpc>
                <a:spcPct val="90000"/>
              </a:lnSpc>
            </a:pPr>
            <a:r>
              <a:rPr lang="en-US" altLang="en-US" sz="24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	88	Vowel	VALUE	"A","E","I","O","U".</a:t>
            </a:r>
          </a:p>
          <a:p>
            <a:pPr>
              <a:lnSpc>
                <a:spcPct val="90000"/>
              </a:lnSpc>
            </a:pPr>
            <a:r>
              <a:rPr lang="en-US" altLang="en-US" sz="24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	88	Consonant	VALUE	"B" THRU "D", "F","G","H"</a:t>
            </a:r>
          </a:p>
          <a:p>
            <a:pPr>
              <a:lnSpc>
                <a:spcPct val="90000"/>
              </a:lnSpc>
            </a:pPr>
            <a:r>
              <a:rPr lang="en-US" altLang="en-US" sz="24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				"J" THRU "N", "P" THRU "T"</a:t>
            </a:r>
          </a:p>
          <a:p>
            <a:pPr>
              <a:lnSpc>
                <a:spcPct val="90000"/>
              </a:lnSpc>
            </a:pPr>
            <a:r>
              <a:rPr lang="en-US" altLang="en-US" sz="24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				"V" THRU "Z".</a:t>
            </a:r>
          </a:p>
          <a:p>
            <a:pPr>
              <a:lnSpc>
                <a:spcPct val="90000"/>
              </a:lnSpc>
            </a:pPr>
            <a:r>
              <a:rPr lang="en-US" altLang="en-US" sz="24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	88 Digit	VALUE "0" THRU "9".</a:t>
            </a:r>
          </a:p>
          <a:p>
            <a:pPr>
              <a:lnSpc>
                <a:spcPct val="90000"/>
              </a:lnSpc>
            </a:pPr>
            <a:r>
              <a:rPr lang="en-US" altLang="en-US" sz="24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	88 LowerCase	VALUE	"a" THRU "z".</a:t>
            </a:r>
          </a:p>
          <a:p>
            <a:pPr>
              <a:lnSpc>
                <a:spcPct val="90000"/>
              </a:lnSpc>
            </a:pPr>
            <a:r>
              <a:rPr lang="en-US" altLang="en-US" sz="24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	88	ValidChar	VALUE	"A" THRU "Z","0" THRU "9".</a:t>
            </a:r>
          </a:p>
        </p:txBody>
      </p:sp>
      <p:sp>
        <p:nvSpPr>
          <p:cNvPr id="34819" name="Rectangle 3">
            <a:extLst>
              <a:ext uri="{FF2B5EF4-FFF2-40B4-BE49-F238E27FC236}">
                <a16:creationId xmlns:a16="http://schemas.microsoft.com/office/drawing/2014/main" id="{E662F8B5-8CCD-EC01-E0D1-C2F4B701DAD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5588" y="3294063"/>
            <a:ext cx="4425950" cy="2847975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folHlink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lIns="92075" tIns="46038" rIns="92075" bIns="46038">
            <a:spAutoFit/>
          </a:bodyPr>
          <a:lstStyle>
            <a:lvl1pPr defTabSz="876300">
              <a:tabLst>
                <a:tab pos="571500" algn="l"/>
                <a:tab pos="1143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defTabSz="876300">
              <a:tabLst>
                <a:tab pos="571500" algn="l"/>
                <a:tab pos="1143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defTabSz="876300">
              <a:tabLst>
                <a:tab pos="571500" algn="l"/>
                <a:tab pos="1143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defTabSz="876300">
              <a:tabLst>
                <a:tab pos="571500" algn="l"/>
                <a:tab pos="1143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defTabSz="876300">
              <a:tabLst>
                <a:tab pos="571500" algn="l"/>
                <a:tab pos="1143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defTabSz="876300" fontAlgn="base">
              <a:spcBef>
                <a:spcPct val="0"/>
              </a:spcBef>
              <a:spcAft>
                <a:spcPct val="0"/>
              </a:spcAft>
              <a:tabLst>
                <a:tab pos="571500" algn="l"/>
                <a:tab pos="1143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defTabSz="876300" fontAlgn="base">
              <a:spcBef>
                <a:spcPct val="0"/>
              </a:spcBef>
              <a:spcAft>
                <a:spcPct val="0"/>
              </a:spcAft>
              <a:tabLst>
                <a:tab pos="571500" algn="l"/>
                <a:tab pos="1143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defTabSz="876300" fontAlgn="base">
              <a:spcBef>
                <a:spcPct val="0"/>
              </a:spcBef>
              <a:spcAft>
                <a:spcPct val="0"/>
              </a:spcAft>
              <a:tabLst>
                <a:tab pos="571500" algn="l"/>
                <a:tab pos="1143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defTabSz="876300" fontAlgn="base">
              <a:spcBef>
                <a:spcPct val="0"/>
              </a:spcBef>
              <a:spcAft>
                <a:spcPct val="0"/>
              </a:spcAft>
              <a:tabLst>
                <a:tab pos="571500" algn="l"/>
                <a:tab pos="1143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IF ValidChar </a:t>
            </a:r>
          </a:p>
          <a:p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DISPLAY "Input OK."</a:t>
            </a:r>
          </a:p>
          <a:p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END-IF</a:t>
            </a:r>
          </a:p>
          <a:p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IF LowerCase</a:t>
            </a:r>
          </a:p>
          <a:p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	DISPLAY "Not Upper Case"</a:t>
            </a:r>
          </a:p>
          <a:p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END-IF</a:t>
            </a:r>
          </a:p>
          <a:p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IF Vowel</a:t>
            </a:r>
          </a:p>
          <a:p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Display "Vowel entered."</a:t>
            </a:r>
          </a:p>
          <a:p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END-IF</a:t>
            </a:r>
          </a:p>
        </p:txBody>
      </p:sp>
      <p:sp>
        <p:nvSpPr>
          <p:cNvPr id="34820" name="Rectangle 4">
            <a:extLst>
              <a:ext uri="{FF2B5EF4-FFF2-40B4-BE49-F238E27FC236}">
                <a16:creationId xmlns:a16="http://schemas.microsoft.com/office/drawing/2014/main" id="{0165AE21-4576-3A5E-CDFA-D79BBE184F6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40363" y="3695700"/>
            <a:ext cx="1649412" cy="506413"/>
          </a:xfrm>
          <a:prstGeom prst="rect">
            <a:avLst/>
          </a:prstGeom>
          <a:solidFill>
            <a:schemeClr val="accent1"/>
          </a:solidFill>
          <a:ln w="50800">
            <a:solidFill>
              <a:srgbClr val="91919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4821" name="Rectangle 5">
            <a:extLst>
              <a:ext uri="{FF2B5EF4-FFF2-40B4-BE49-F238E27FC236}">
                <a16:creationId xmlns:a16="http://schemas.microsoft.com/office/drawing/2014/main" id="{D8092847-AC8F-96E9-6500-40B30577FF5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14963" y="4244975"/>
            <a:ext cx="3359150" cy="1465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/>
          <a:p>
            <a:pPr>
              <a:lnSpc>
                <a:spcPct val="90000"/>
              </a:lnSpc>
            </a:pPr>
            <a:r>
              <a:rPr lang="en-US" altLang="en-US" sz="2000">
                <a:solidFill>
                  <a:schemeClr val="accent2"/>
                </a:solidFill>
                <a:effectLst/>
              </a:rPr>
              <a:t>Vowel		</a:t>
            </a:r>
            <a:r>
              <a:rPr lang="en-US" altLang="en-US">
                <a:solidFill>
                  <a:schemeClr val="accent2"/>
                </a:solidFill>
                <a:effectLst/>
              </a:rPr>
              <a:t>FALSE</a:t>
            </a:r>
            <a:endParaRPr lang="en-US" altLang="en-US" sz="2000">
              <a:solidFill>
                <a:schemeClr val="accent2"/>
              </a:solidFill>
              <a:effectLst/>
            </a:endParaRPr>
          </a:p>
          <a:p>
            <a:pPr>
              <a:lnSpc>
                <a:spcPct val="90000"/>
              </a:lnSpc>
            </a:pPr>
            <a:r>
              <a:rPr lang="en-US" altLang="en-US" sz="2000">
                <a:solidFill>
                  <a:schemeClr val="accent2"/>
                </a:solidFill>
                <a:effectLst/>
              </a:rPr>
              <a:t>Consonant</a:t>
            </a:r>
            <a:r>
              <a:rPr lang="en-US" altLang="en-US" sz="2000">
                <a:solidFill>
                  <a:schemeClr val="hlink"/>
                </a:solidFill>
                <a:effectLst/>
              </a:rPr>
              <a:t>	</a:t>
            </a:r>
            <a:r>
              <a:rPr lang="en-US" altLang="en-US">
                <a:solidFill>
                  <a:schemeClr val="accent2"/>
                </a:solidFill>
                <a:effectLst/>
              </a:rPr>
              <a:t>FALSE</a:t>
            </a:r>
            <a:endParaRPr lang="en-US" altLang="en-US" sz="2000">
              <a:solidFill>
                <a:schemeClr val="accent2"/>
              </a:solidFill>
              <a:effectLst/>
            </a:endParaRPr>
          </a:p>
          <a:p>
            <a:pPr>
              <a:lnSpc>
                <a:spcPct val="90000"/>
              </a:lnSpc>
            </a:pPr>
            <a:r>
              <a:rPr lang="en-US" altLang="en-US" sz="2000">
                <a:solidFill>
                  <a:schemeClr val="hlink"/>
                </a:solidFill>
                <a:effectLst/>
              </a:rPr>
              <a:t>Digit		TRUE</a:t>
            </a:r>
            <a:endParaRPr lang="en-US" altLang="en-US" sz="2000">
              <a:solidFill>
                <a:schemeClr val="accent2"/>
              </a:solidFill>
              <a:effectLst/>
            </a:endParaRPr>
          </a:p>
          <a:p>
            <a:pPr>
              <a:lnSpc>
                <a:spcPct val="90000"/>
              </a:lnSpc>
            </a:pPr>
            <a:r>
              <a:rPr lang="en-US" altLang="en-US" sz="2000">
                <a:solidFill>
                  <a:schemeClr val="accent2"/>
                </a:solidFill>
                <a:effectLst/>
              </a:rPr>
              <a:t>LowerCase	</a:t>
            </a:r>
            <a:r>
              <a:rPr lang="en-US" altLang="en-US">
                <a:solidFill>
                  <a:schemeClr val="accent2"/>
                </a:solidFill>
                <a:effectLst/>
              </a:rPr>
              <a:t>FALSE</a:t>
            </a:r>
          </a:p>
          <a:p>
            <a:pPr>
              <a:lnSpc>
                <a:spcPct val="90000"/>
              </a:lnSpc>
            </a:pPr>
            <a:r>
              <a:rPr lang="en-US" altLang="en-US" sz="2000">
                <a:solidFill>
                  <a:schemeClr val="hlink"/>
                </a:solidFill>
                <a:effectLst/>
              </a:rPr>
              <a:t>ValidChar	TRUE   </a:t>
            </a:r>
          </a:p>
        </p:txBody>
      </p:sp>
      <p:sp>
        <p:nvSpPr>
          <p:cNvPr id="34822" name="Rectangle 6">
            <a:extLst>
              <a:ext uri="{FF2B5EF4-FFF2-40B4-BE49-F238E27FC236}">
                <a16:creationId xmlns:a16="http://schemas.microsoft.com/office/drawing/2014/main" id="{5A8053C7-B60E-F4DB-8B76-0BA64C6D369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32425" y="3257550"/>
            <a:ext cx="1670050" cy="392113"/>
          </a:xfrm>
          <a:prstGeom prst="rect">
            <a:avLst/>
          </a:prstGeom>
          <a:solidFill>
            <a:schemeClr val="accent1"/>
          </a:solidFill>
          <a:ln w="25400">
            <a:solidFill>
              <a:srgbClr val="91919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8100" tIns="0" rIns="38100" bIns="0" anchor="b"/>
          <a:lstStyle/>
          <a:p>
            <a:pPr algn="ctr"/>
            <a:r>
              <a:rPr lang="en-US" altLang="en-US" sz="2400">
                <a:solidFill>
                  <a:srgbClr val="CF0E3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Input Char</a:t>
            </a:r>
          </a:p>
        </p:txBody>
      </p:sp>
      <p:sp>
        <p:nvSpPr>
          <p:cNvPr id="34823" name="Rectangle 7">
            <a:extLst>
              <a:ext uri="{FF2B5EF4-FFF2-40B4-BE49-F238E27FC236}">
                <a16:creationId xmlns:a16="http://schemas.microsoft.com/office/drawing/2014/main" id="{1F27B9BA-BADE-8371-5A63-1A0BFF434FD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59413" y="3714750"/>
            <a:ext cx="1616075" cy="463550"/>
          </a:xfrm>
          <a:prstGeom prst="rect">
            <a:avLst/>
          </a:prstGeom>
          <a:solidFill>
            <a:schemeClr val="accent1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/>
            <a:r>
              <a:rPr lang="en-US" altLang="en-US" sz="28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4</a:t>
            </a:r>
          </a:p>
        </p:txBody>
      </p:sp>
    </p:spTree>
  </p:cSld>
  <p:clrMapOvr>
    <a:masterClrMapping/>
  </p:clrMapOvr>
  <p:transition spd="slow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>
            <a:extLst>
              <a:ext uri="{FF2B5EF4-FFF2-40B4-BE49-F238E27FC236}">
                <a16:creationId xmlns:a16="http://schemas.microsoft.com/office/drawing/2014/main" id="{BA11C2C5-7526-682E-A7E9-C06A08FF452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8913" y="219075"/>
            <a:ext cx="8763000" cy="2733675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folHlink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lIns="92075" tIns="46038" rIns="92075" bIns="46038" anchor="ctr">
            <a:spAutoFit/>
          </a:bodyPr>
          <a:lstStyle>
            <a:lvl1pPr defTabSz="876300">
              <a:tabLst>
                <a:tab pos="476250" algn="l"/>
                <a:tab pos="952500" algn="l"/>
                <a:tab pos="2762250" algn="l"/>
                <a:tab pos="3810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defTabSz="876300">
              <a:tabLst>
                <a:tab pos="476250" algn="l"/>
                <a:tab pos="952500" algn="l"/>
                <a:tab pos="2762250" algn="l"/>
                <a:tab pos="3810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defTabSz="876300">
              <a:tabLst>
                <a:tab pos="476250" algn="l"/>
                <a:tab pos="952500" algn="l"/>
                <a:tab pos="2762250" algn="l"/>
                <a:tab pos="3810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defTabSz="876300">
              <a:tabLst>
                <a:tab pos="476250" algn="l"/>
                <a:tab pos="952500" algn="l"/>
                <a:tab pos="2762250" algn="l"/>
                <a:tab pos="3810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defTabSz="876300">
              <a:tabLst>
                <a:tab pos="476250" algn="l"/>
                <a:tab pos="952500" algn="l"/>
                <a:tab pos="2762250" algn="l"/>
                <a:tab pos="3810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defTabSz="876300" fontAlgn="base">
              <a:spcBef>
                <a:spcPct val="0"/>
              </a:spcBef>
              <a:spcAft>
                <a:spcPct val="0"/>
              </a:spcAft>
              <a:tabLst>
                <a:tab pos="476250" algn="l"/>
                <a:tab pos="952500" algn="l"/>
                <a:tab pos="2762250" algn="l"/>
                <a:tab pos="3810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defTabSz="876300" fontAlgn="base">
              <a:spcBef>
                <a:spcPct val="0"/>
              </a:spcBef>
              <a:spcAft>
                <a:spcPct val="0"/>
              </a:spcAft>
              <a:tabLst>
                <a:tab pos="476250" algn="l"/>
                <a:tab pos="952500" algn="l"/>
                <a:tab pos="2762250" algn="l"/>
                <a:tab pos="3810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defTabSz="876300" fontAlgn="base">
              <a:spcBef>
                <a:spcPct val="0"/>
              </a:spcBef>
              <a:spcAft>
                <a:spcPct val="0"/>
              </a:spcAft>
              <a:tabLst>
                <a:tab pos="476250" algn="l"/>
                <a:tab pos="952500" algn="l"/>
                <a:tab pos="2762250" algn="l"/>
                <a:tab pos="3810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defTabSz="876300" fontAlgn="base">
              <a:spcBef>
                <a:spcPct val="0"/>
              </a:spcBef>
              <a:spcAft>
                <a:spcPct val="0"/>
              </a:spcAft>
              <a:tabLst>
                <a:tab pos="476250" algn="l"/>
                <a:tab pos="952500" algn="l"/>
                <a:tab pos="2762250" algn="l"/>
                <a:tab pos="3810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en-US" sz="24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01	InputChar	PIC X.</a:t>
            </a:r>
          </a:p>
          <a:p>
            <a:pPr>
              <a:lnSpc>
                <a:spcPct val="90000"/>
              </a:lnSpc>
            </a:pPr>
            <a:r>
              <a:rPr lang="en-US" altLang="en-US" sz="24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	88	Vowel	VALUE	"A","E","I","O","U".</a:t>
            </a:r>
          </a:p>
          <a:p>
            <a:pPr>
              <a:lnSpc>
                <a:spcPct val="90000"/>
              </a:lnSpc>
            </a:pPr>
            <a:r>
              <a:rPr lang="en-US" altLang="en-US" sz="24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	88	Consonant	VALUE	"B" THRU "D", "F","G","H"</a:t>
            </a:r>
          </a:p>
          <a:p>
            <a:pPr>
              <a:lnSpc>
                <a:spcPct val="90000"/>
              </a:lnSpc>
            </a:pPr>
            <a:r>
              <a:rPr lang="en-US" altLang="en-US" sz="24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				"J" THRU "N", "P" THRU "T"</a:t>
            </a:r>
          </a:p>
          <a:p>
            <a:pPr>
              <a:lnSpc>
                <a:spcPct val="90000"/>
              </a:lnSpc>
            </a:pPr>
            <a:r>
              <a:rPr lang="en-US" altLang="en-US" sz="24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				"V" THRU "Z".</a:t>
            </a:r>
          </a:p>
          <a:p>
            <a:pPr>
              <a:lnSpc>
                <a:spcPct val="90000"/>
              </a:lnSpc>
            </a:pPr>
            <a:r>
              <a:rPr lang="en-US" altLang="en-US" sz="24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	88 Digit	VALUE "0" THRU "9".</a:t>
            </a:r>
          </a:p>
          <a:p>
            <a:pPr>
              <a:lnSpc>
                <a:spcPct val="90000"/>
              </a:lnSpc>
            </a:pPr>
            <a:r>
              <a:rPr lang="en-US" altLang="en-US" sz="24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	88 LowerCase	VALUE	"a" THRU "z".</a:t>
            </a:r>
          </a:p>
          <a:p>
            <a:pPr>
              <a:lnSpc>
                <a:spcPct val="90000"/>
              </a:lnSpc>
            </a:pPr>
            <a:r>
              <a:rPr lang="en-US" altLang="en-US" sz="24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	88	ValidChar	VALUE	"A" THRU "Z","0" THRU "9".</a:t>
            </a:r>
          </a:p>
        </p:txBody>
      </p:sp>
      <p:sp>
        <p:nvSpPr>
          <p:cNvPr id="36867" name="Rectangle 3">
            <a:extLst>
              <a:ext uri="{FF2B5EF4-FFF2-40B4-BE49-F238E27FC236}">
                <a16:creationId xmlns:a16="http://schemas.microsoft.com/office/drawing/2014/main" id="{B1424CC2-465C-51FD-4D02-6B4EE5881B3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5588" y="3294063"/>
            <a:ext cx="4425950" cy="2847975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folHlink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lIns="92075" tIns="46038" rIns="92075" bIns="46038">
            <a:spAutoFit/>
          </a:bodyPr>
          <a:lstStyle>
            <a:lvl1pPr defTabSz="876300">
              <a:tabLst>
                <a:tab pos="571500" algn="l"/>
                <a:tab pos="1143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defTabSz="876300">
              <a:tabLst>
                <a:tab pos="571500" algn="l"/>
                <a:tab pos="1143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defTabSz="876300">
              <a:tabLst>
                <a:tab pos="571500" algn="l"/>
                <a:tab pos="1143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defTabSz="876300">
              <a:tabLst>
                <a:tab pos="571500" algn="l"/>
                <a:tab pos="1143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defTabSz="876300">
              <a:tabLst>
                <a:tab pos="571500" algn="l"/>
                <a:tab pos="1143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defTabSz="876300" fontAlgn="base">
              <a:spcBef>
                <a:spcPct val="0"/>
              </a:spcBef>
              <a:spcAft>
                <a:spcPct val="0"/>
              </a:spcAft>
              <a:tabLst>
                <a:tab pos="571500" algn="l"/>
                <a:tab pos="1143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defTabSz="876300" fontAlgn="base">
              <a:spcBef>
                <a:spcPct val="0"/>
              </a:spcBef>
              <a:spcAft>
                <a:spcPct val="0"/>
              </a:spcAft>
              <a:tabLst>
                <a:tab pos="571500" algn="l"/>
                <a:tab pos="1143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defTabSz="876300" fontAlgn="base">
              <a:spcBef>
                <a:spcPct val="0"/>
              </a:spcBef>
              <a:spcAft>
                <a:spcPct val="0"/>
              </a:spcAft>
              <a:tabLst>
                <a:tab pos="571500" algn="l"/>
                <a:tab pos="1143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defTabSz="876300" fontAlgn="base">
              <a:spcBef>
                <a:spcPct val="0"/>
              </a:spcBef>
              <a:spcAft>
                <a:spcPct val="0"/>
              </a:spcAft>
              <a:tabLst>
                <a:tab pos="571500" algn="l"/>
                <a:tab pos="1143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IF ValidChar </a:t>
            </a:r>
          </a:p>
          <a:p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DISPLAY "Input OK."</a:t>
            </a:r>
          </a:p>
          <a:p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END-IF</a:t>
            </a:r>
          </a:p>
          <a:p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IF LowerCase</a:t>
            </a:r>
          </a:p>
          <a:p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	DISPLAY "Not Upper Case"</a:t>
            </a:r>
          </a:p>
          <a:p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END-IF</a:t>
            </a:r>
          </a:p>
          <a:p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IF Vowel</a:t>
            </a:r>
          </a:p>
          <a:p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Display "Vowel entered."</a:t>
            </a:r>
          </a:p>
          <a:p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END-IF</a:t>
            </a:r>
          </a:p>
        </p:txBody>
      </p:sp>
      <p:sp>
        <p:nvSpPr>
          <p:cNvPr id="36868" name="Rectangle 4">
            <a:extLst>
              <a:ext uri="{FF2B5EF4-FFF2-40B4-BE49-F238E27FC236}">
                <a16:creationId xmlns:a16="http://schemas.microsoft.com/office/drawing/2014/main" id="{4BB3D5E2-4E0A-1396-5CE2-B980EAC4741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40363" y="3695700"/>
            <a:ext cx="1649412" cy="506413"/>
          </a:xfrm>
          <a:prstGeom prst="rect">
            <a:avLst/>
          </a:prstGeom>
          <a:solidFill>
            <a:schemeClr val="accent1"/>
          </a:solidFill>
          <a:ln w="50800">
            <a:solidFill>
              <a:srgbClr val="91919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869" name="Rectangle 5">
            <a:extLst>
              <a:ext uri="{FF2B5EF4-FFF2-40B4-BE49-F238E27FC236}">
                <a16:creationId xmlns:a16="http://schemas.microsoft.com/office/drawing/2014/main" id="{9DAA2DDF-C8E2-6D54-D1F4-2EC810AD45D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14963" y="4244975"/>
            <a:ext cx="3359150" cy="1465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/>
          <a:p>
            <a:pPr>
              <a:lnSpc>
                <a:spcPct val="90000"/>
              </a:lnSpc>
            </a:pPr>
            <a:r>
              <a:rPr lang="en-US" altLang="en-US" sz="2000">
                <a:solidFill>
                  <a:schemeClr val="accent2"/>
                </a:solidFill>
                <a:effectLst/>
              </a:rPr>
              <a:t>Vowel	</a:t>
            </a:r>
            <a:r>
              <a:rPr lang="en-US" altLang="en-US" sz="2000">
                <a:solidFill>
                  <a:schemeClr val="hlink"/>
                </a:solidFill>
                <a:effectLst/>
              </a:rPr>
              <a:t>	</a:t>
            </a:r>
            <a:r>
              <a:rPr lang="en-US" altLang="en-US">
                <a:solidFill>
                  <a:schemeClr val="accent2"/>
                </a:solidFill>
                <a:effectLst/>
              </a:rPr>
              <a:t>FALSE</a:t>
            </a:r>
            <a:endParaRPr lang="en-US" altLang="en-US" sz="2000">
              <a:solidFill>
                <a:schemeClr val="accent2"/>
              </a:solidFill>
              <a:effectLst/>
            </a:endParaRPr>
          </a:p>
          <a:p>
            <a:pPr>
              <a:lnSpc>
                <a:spcPct val="90000"/>
              </a:lnSpc>
            </a:pPr>
            <a:r>
              <a:rPr lang="en-US" altLang="en-US" sz="2000">
                <a:solidFill>
                  <a:schemeClr val="accent2"/>
                </a:solidFill>
                <a:effectLst/>
              </a:rPr>
              <a:t>Consonant	</a:t>
            </a:r>
            <a:r>
              <a:rPr lang="en-US" altLang="en-US">
                <a:solidFill>
                  <a:schemeClr val="accent2"/>
                </a:solidFill>
                <a:effectLst/>
              </a:rPr>
              <a:t>FALSE</a:t>
            </a:r>
            <a:endParaRPr lang="en-US" altLang="en-US" sz="2000">
              <a:solidFill>
                <a:schemeClr val="accent2"/>
              </a:solidFill>
              <a:effectLst/>
            </a:endParaRPr>
          </a:p>
          <a:p>
            <a:pPr>
              <a:lnSpc>
                <a:spcPct val="90000"/>
              </a:lnSpc>
            </a:pPr>
            <a:r>
              <a:rPr lang="en-US" altLang="en-US" sz="2000">
                <a:solidFill>
                  <a:schemeClr val="accent2"/>
                </a:solidFill>
                <a:effectLst/>
              </a:rPr>
              <a:t>Digit		</a:t>
            </a:r>
            <a:r>
              <a:rPr lang="en-US" altLang="en-US">
                <a:solidFill>
                  <a:schemeClr val="accent2"/>
                </a:solidFill>
                <a:effectLst/>
              </a:rPr>
              <a:t>FALSE</a:t>
            </a:r>
            <a:endParaRPr lang="en-US" altLang="en-US" sz="2000">
              <a:solidFill>
                <a:schemeClr val="accent2"/>
              </a:solidFill>
              <a:effectLst/>
            </a:endParaRPr>
          </a:p>
          <a:p>
            <a:pPr>
              <a:lnSpc>
                <a:spcPct val="90000"/>
              </a:lnSpc>
            </a:pPr>
            <a:r>
              <a:rPr lang="en-US" altLang="en-US" sz="2000">
                <a:solidFill>
                  <a:schemeClr val="hlink"/>
                </a:solidFill>
                <a:effectLst/>
              </a:rPr>
              <a:t>LowerCase	TRUE</a:t>
            </a:r>
            <a:endParaRPr lang="en-US" altLang="en-US" sz="2000">
              <a:solidFill>
                <a:schemeClr val="accent2"/>
              </a:solidFill>
              <a:effectLst/>
            </a:endParaRPr>
          </a:p>
          <a:p>
            <a:pPr>
              <a:lnSpc>
                <a:spcPct val="90000"/>
              </a:lnSpc>
            </a:pPr>
            <a:r>
              <a:rPr lang="en-US" altLang="en-US" sz="2000">
                <a:solidFill>
                  <a:schemeClr val="accent2"/>
                </a:solidFill>
                <a:effectLst/>
              </a:rPr>
              <a:t>ValidChar</a:t>
            </a:r>
            <a:r>
              <a:rPr lang="en-US" altLang="en-US">
                <a:solidFill>
                  <a:schemeClr val="accent2"/>
                </a:solidFill>
                <a:effectLst/>
              </a:rPr>
              <a:t>	FALSE   </a:t>
            </a:r>
          </a:p>
        </p:txBody>
      </p:sp>
      <p:sp>
        <p:nvSpPr>
          <p:cNvPr id="36870" name="Rectangle 6">
            <a:extLst>
              <a:ext uri="{FF2B5EF4-FFF2-40B4-BE49-F238E27FC236}">
                <a16:creationId xmlns:a16="http://schemas.microsoft.com/office/drawing/2014/main" id="{2C11EC47-ACE9-BF63-8841-7A5F7CBB218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32425" y="3257550"/>
            <a:ext cx="1670050" cy="392113"/>
          </a:xfrm>
          <a:prstGeom prst="rect">
            <a:avLst/>
          </a:prstGeom>
          <a:solidFill>
            <a:schemeClr val="accent1"/>
          </a:solidFill>
          <a:ln w="25400">
            <a:solidFill>
              <a:srgbClr val="91919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8100" tIns="0" rIns="38100" bIns="0" anchor="b"/>
          <a:lstStyle/>
          <a:p>
            <a:pPr algn="ctr"/>
            <a:r>
              <a:rPr lang="en-US" altLang="en-US" sz="2400">
                <a:solidFill>
                  <a:srgbClr val="CF0E3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Input Char</a:t>
            </a:r>
          </a:p>
        </p:txBody>
      </p:sp>
      <p:sp>
        <p:nvSpPr>
          <p:cNvPr id="36871" name="Rectangle 7">
            <a:extLst>
              <a:ext uri="{FF2B5EF4-FFF2-40B4-BE49-F238E27FC236}">
                <a16:creationId xmlns:a16="http://schemas.microsoft.com/office/drawing/2014/main" id="{BF319726-F6EC-92A6-73E1-C3D168E332A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59413" y="3714750"/>
            <a:ext cx="1616075" cy="463550"/>
          </a:xfrm>
          <a:prstGeom prst="rect">
            <a:avLst/>
          </a:prstGeom>
          <a:solidFill>
            <a:schemeClr val="accent1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/>
            <a:r>
              <a:rPr lang="en-US" altLang="en-US" sz="28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g</a:t>
            </a:r>
          </a:p>
        </p:txBody>
      </p:sp>
    </p:spTree>
  </p:cSld>
  <p:clrMapOvr>
    <a:masterClrMapping/>
  </p:clrMapOvr>
  <p:transition spd="slow"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>
            <a:extLst>
              <a:ext uri="{FF2B5EF4-FFF2-40B4-BE49-F238E27FC236}">
                <a16:creationId xmlns:a16="http://schemas.microsoft.com/office/drawing/2014/main" id="{DB478CE7-423C-57A9-846B-BB0AA7860EE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4638" y="454025"/>
            <a:ext cx="6186487" cy="1090613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folHlink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lIns="92075" tIns="46038" rIns="92075" bIns="46038" anchor="ctr">
            <a:spAutoFit/>
          </a:bodyPr>
          <a:lstStyle>
            <a:lvl1pPr defTabSz="876300">
              <a:tabLst>
                <a:tab pos="571500" algn="l"/>
                <a:tab pos="1143000" algn="l"/>
                <a:tab pos="2762250" algn="l"/>
                <a:tab pos="3429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defTabSz="876300">
              <a:tabLst>
                <a:tab pos="571500" algn="l"/>
                <a:tab pos="1143000" algn="l"/>
                <a:tab pos="2762250" algn="l"/>
                <a:tab pos="3429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defTabSz="876300">
              <a:tabLst>
                <a:tab pos="571500" algn="l"/>
                <a:tab pos="1143000" algn="l"/>
                <a:tab pos="2762250" algn="l"/>
                <a:tab pos="3429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defTabSz="876300">
              <a:tabLst>
                <a:tab pos="571500" algn="l"/>
                <a:tab pos="1143000" algn="l"/>
                <a:tab pos="2762250" algn="l"/>
                <a:tab pos="3429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defTabSz="876300">
              <a:tabLst>
                <a:tab pos="571500" algn="l"/>
                <a:tab pos="1143000" algn="l"/>
                <a:tab pos="2762250" algn="l"/>
                <a:tab pos="3429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defTabSz="876300" fontAlgn="base">
              <a:spcBef>
                <a:spcPct val="0"/>
              </a:spcBef>
              <a:spcAft>
                <a:spcPct val="0"/>
              </a:spcAft>
              <a:tabLst>
                <a:tab pos="571500" algn="l"/>
                <a:tab pos="1143000" algn="l"/>
                <a:tab pos="2762250" algn="l"/>
                <a:tab pos="3429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defTabSz="876300" fontAlgn="base">
              <a:spcBef>
                <a:spcPct val="0"/>
              </a:spcBef>
              <a:spcAft>
                <a:spcPct val="0"/>
              </a:spcAft>
              <a:tabLst>
                <a:tab pos="571500" algn="l"/>
                <a:tab pos="1143000" algn="l"/>
                <a:tab pos="2762250" algn="l"/>
                <a:tab pos="3429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defTabSz="876300" fontAlgn="base">
              <a:spcBef>
                <a:spcPct val="0"/>
              </a:spcBef>
              <a:spcAft>
                <a:spcPct val="0"/>
              </a:spcAft>
              <a:tabLst>
                <a:tab pos="571500" algn="l"/>
                <a:tab pos="1143000" algn="l"/>
                <a:tab pos="2762250" algn="l"/>
                <a:tab pos="3429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defTabSz="876300" fontAlgn="base">
              <a:spcBef>
                <a:spcPct val="0"/>
              </a:spcBef>
              <a:spcAft>
                <a:spcPct val="0"/>
              </a:spcAft>
              <a:tabLst>
                <a:tab pos="571500" algn="l"/>
                <a:tab pos="1143000" algn="l"/>
                <a:tab pos="2762250" algn="l"/>
                <a:tab pos="3429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en-US" sz="24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01	EndOfFileFlag	PIC 9 VALUE 0.</a:t>
            </a:r>
          </a:p>
          <a:p>
            <a:pPr>
              <a:lnSpc>
                <a:spcPct val="90000"/>
              </a:lnSpc>
            </a:pPr>
            <a:r>
              <a:rPr lang="en-US" altLang="en-US" sz="24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	88	EndOfFile		VALUE 1.</a:t>
            </a:r>
          </a:p>
          <a:p>
            <a:pPr>
              <a:lnSpc>
                <a:spcPct val="90000"/>
              </a:lnSpc>
            </a:pPr>
            <a:endParaRPr lang="en-US" altLang="en-US" sz="2400">
              <a:solidFill>
                <a:srgbClr val="000000"/>
              </a:solidFill>
              <a:effectLst/>
              <a:latin typeface="Courier New" panose="02070309020205020404" pitchFamily="49" charset="0"/>
            </a:endParaRPr>
          </a:p>
        </p:txBody>
      </p:sp>
      <p:sp>
        <p:nvSpPr>
          <p:cNvPr id="38915" name="Rectangle 3">
            <a:extLst>
              <a:ext uri="{FF2B5EF4-FFF2-40B4-BE49-F238E27FC236}">
                <a16:creationId xmlns:a16="http://schemas.microsoft.com/office/drawing/2014/main" id="{2C03F5BC-7861-AA62-A1DE-28004AAE748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9900" y="2620963"/>
            <a:ext cx="7870825" cy="33909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folHlink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lIns="92075" tIns="46038" rIns="92075" bIns="46038">
            <a:spAutoFit/>
          </a:bodyPr>
          <a:lstStyle>
            <a:lvl1pPr defTabSz="876300">
              <a:tabLst>
                <a:tab pos="571500" algn="l"/>
                <a:tab pos="1143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defTabSz="876300">
              <a:tabLst>
                <a:tab pos="571500" algn="l"/>
                <a:tab pos="1143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defTabSz="876300">
              <a:tabLst>
                <a:tab pos="571500" algn="l"/>
                <a:tab pos="1143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defTabSz="876300">
              <a:tabLst>
                <a:tab pos="571500" algn="l"/>
                <a:tab pos="1143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defTabSz="876300">
              <a:tabLst>
                <a:tab pos="571500" algn="l"/>
                <a:tab pos="1143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defTabSz="876300" fontAlgn="base">
              <a:spcBef>
                <a:spcPct val="0"/>
              </a:spcBef>
              <a:spcAft>
                <a:spcPct val="0"/>
              </a:spcAft>
              <a:tabLst>
                <a:tab pos="571500" algn="l"/>
                <a:tab pos="1143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defTabSz="876300" fontAlgn="base">
              <a:spcBef>
                <a:spcPct val="0"/>
              </a:spcBef>
              <a:spcAft>
                <a:spcPct val="0"/>
              </a:spcAft>
              <a:tabLst>
                <a:tab pos="571500" algn="l"/>
                <a:tab pos="1143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defTabSz="876300" fontAlgn="base">
              <a:spcBef>
                <a:spcPct val="0"/>
              </a:spcBef>
              <a:spcAft>
                <a:spcPct val="0"/>
              </a:spcAft>
              <a:tabLst>
                <a:tab pos="571500" algn="l"/>
                <a:tab pos="1143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defTabSz="876300" fontAlgn="base">
              <a:spcBef>
                <a:spcPct val="0"/>
              </a:spcBef>
              <a:spcAft>
                <a:spcPct val="0"/>
              </a:spcAft>
              <a:tabLst>
                <a:tab pos="571500" algn="l"/>
                <a:tab pos="1143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24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READ InFile</a:t>
            </a:r>
          </a:p>
          <a:p>
            <a:r>
              <a:rPr lang="en-US" altLang="en-US" sz="24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	AT END MOVE 1 TO EndOfFileFlag</a:t>
            </a:r>
          </a:p>
          <a:p>
            <a:r>
              <a:rPr lang="en-US" altLang="en-US" sz="24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END-READ</a:t>
            </a:r>
          </a:p>
          <a:p>
            <a:r>
              <a:rPr lang="en-US" altLang="en-US" sz="24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PERFORM UNTIL EndOfFile</a:t>
            </a:r>
          </a:p>
          <a:p>
            <a:r>
              <a:rPr lang="en-US" altLang="en-US" sz="24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	</a:t>
            </a:r>
            <a:r>
              <a:rPr lang="en-US" altLang="en-US" sz="2400" i="1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Statements</a:t>
            </a:r>
            <a:endParaRPr lang="en-US" altLang="en-US" sz="2400">
              <a:solidFill>
                <a:srgbClr val="000000"/>
              </a:solidFill>
              <a:effectLst/>
              <a:latin typeface="Courier New" panose="02070309020205020404" pitchFamily="49" charset="0"/>
            </a:endParaRPr>
          </a:p>
          <a:p>
            <a:r>
              <a:rPr lang="en-US" altLang="en-US" sz="24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	READ InFile</a:t>
            </a:r>
          </a:p>
          <a:p>
            <a:r>
              <a:rPr lang="en-US" altLang="en-US" sz="24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		AT END MOVE 1 TO EndOfFileFlag</a:t>
            </a:r>
          </a:p>
          <a:p>
            <a:r>
              <a:rPr lang="en-US" altLang="en-US" sz="24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	END-READ</a:t>
            </a:r>
          </a:p>
          <a:p>
            <a:r>
              <a:rPr lang="en-US" altLang="en-US" sz="24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END-PERFORM</a:t>
            </a:r>
          </a:p>
        </p:txBody>
      </p:sp>
      <p:sp>
        <p:nvSpPr>
          <p:cNvPr id="38916" name="Rectangle 4">
            <a:extLst>
              <a:ext uri="{FF2B5EF4-FFF2-40B4-BE49-F238E27FC236}">
                <a16:creationId xmlns:a16="http://schemas.microsoft.com/office/drawing/2014/main" id="{D3B47260-2AA3-5504-5CEE-393A919DA17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97713" y="952500"/>
            <a:ext cx="1649412" cy="506413"/>
          </a:xfrm>
          <a:prstGeom prst="rect">
            <a:avLst/>
          </a:prstGeom>
          <a:solidFill>
            <a:schemeClr val="accent1"/>
          </a:solidFill>
          <a:ln w="50800">
            <a:solidFill>
              <a:srgbClr val="91919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8917" name="Rectangle 5">
            <a:extLst>
              <a:ext uri="{FF2B5EF4-FFF2-40B4-BE49-F238E27FC236}">
                <a16:creationId xmlns:a16="http://schemas.microsoft.com/office/drawing/2014/main" id="{634CCBFB-B7DB-03A5-8257-2E19B26CDE4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67550" y="1544638"/>
            <a:ext cx="1828800" cy="4206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/>
          <a:p>
            <a:pPr algn="ctr">
              <a:lnSpc>
                <a:spcPct val="90000"/>
              </a:lnSpc>
            </a:pPr>
            <a:r>
              <a:rPr lang="en-US" altLang="en-US" sz="2400">
                <a:solidFill>
                  <a:schemeClr val="accent2"/>
                </a:solidFill>
                <a:effectLst/>
              </a:rPr>
              <a:t>EndOfFile</a:t>
            </a:r>
          </a:p>
        </p:txBody>
      </p:sp>
      <p:sp>
        <p:nvSpPr>
          <p:cNvPr id="38918" name="Rectangle 6">
            <a:extLst>
              <a:ext uri="{FF2B5EF4-FFF2-40B4-BE49-F238E27FC236}">
                <a16:creationId xmlns:a16="http://schemas.microsoft.com/office/drawing/2014/main" id="{5CC774C9-83F4-1129-CF84-926348F5E8B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13550" y="512763"/>
            <a:ext cx="2166938" cy="390525"/>
          </a:xfrm>
          <a:prstGeom prst="rect">
            <a:avLst/>
          </a:prstGeom>
          <a:solidFill>
            <a:schemeClr val="accent1"/>
          </a:solidFill>
          <a:ln w="25400">
            <a:solidFill>
              <a:srgbClr val="91919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38100" tIns="0" rIns="38100" bIns="0" anchor="b">
            <a:spAutoFit/>
          </a:bodyPr>
          <a:lstStyle/>
          <a:p>
            <a:pPr algn="ctr"/>
            <a:r>
              <a:rPr lang="en-US" altLang="en-US" sz="2400">
                <a:solidFill>
                  <a:srgbClr val="CF0E3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EndOfFileFlag</a:t>
            </a:r>
          </a:p>
        </p:txBody>
      </p:sp>
      <p:sp>
        <p:nvSpPr>
          <p:cNvPr id="38919" name="Rectangle 7">
            <a:extLst>
              <a:ext uri="{FF2B5EF4-FFF2-40B4-BE49-F238E27FC236}">
                <a16:creationId xmlns:a16="http://schemas.microsoft.com/office/drawing/2014/main" id="{A13A6FD7-4CAB-3F62-BF96-0C376A57F95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23113" y="1000125"/>
            <a:ext cx="1587500" cy="420688"/>
          </a:xfrm>
          <a:prstGeom prst="rect">
            <a:avLst/>
          </a:prstGeom>
          <a:solidFill>
            <a:schemeClr val="accent1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/>
            <a:r>
              <a:rPr lang="en-US" altLang="en-US" sz="28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0</a:t>
            </a:r>
          </a:p>
        </p:txBody>
      </p:sp>
    </p:spTree>
  </p:cSld>
  <p:clrMapOvr>
    <a:masterClrMapping/>
  </p:clrMapOvr>
  <p:transition>
    <p:zoom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>
            <a:extLst>
              <a:ext uri="{FF2B5EF4-FFF2-40B4-BE49-F238E27FC236}">
                <a16:creationId xmlns:a16="http://schemas.microsoft.com/office/drawing/2014/main" id="{B9413C3E-9353-C0EF-1BC1-E3709EACE3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4638" y="454025"/>
            <a:ext cx="6186487" cy="1090613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folHlink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lIns="92075" tIns="46038" rIns="92075" bIns="46038" anchor="ctr">
            <a:spAutoFit/>
          </a:bodyPr>
          <a:lstStyle>
            <a:lvl1pPr defTabSz="876300">
              <a:tabLst>
                <a:tab pos="571500" algn="l"/>
                <a:tab pos="1143000" algn="l"/>
                <a:tab pos="2762250" algn="l"/>
                <a:tab pos="3429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defTabSz="876300">
              <a:tabLst>
                <a:tab pos="571500" algn="l"/>
                <a:tab pos="1143000" algn="l"/>
                <a:tab pos="2762250" algn="l"/>
                <a:tab pos="3429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defTabSz="876300">
              <a:tabLst>
                <a:tab pos="571500" algn="l"/>
                <a:tab pos="1143000" algn="l"/>
                <a:tab pos="2762250" algn="l"/>
                <a:tab pos="3429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defTabSz="876300">
              <a:tabLst>
                <a:tab pos="571500" algn="l"/>
                <a:tab pos="1143000" algn="l"/>
                <a:tab pos="2762250" algn="l"/>
                <a:tab pos="3429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defTabSz="876300">
              <a:tabLst>
                <a:tab pos="571500" algn="l"/>
                <a:tab pos="1143000" algn="l"/>
                <a:tab pos="2762250" algn="l"/>
                <a:tab pos="3429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defTabSz="876300" fontAlgn="base">
              <a:spcBef>
                <a:spcPct val="0"/>
              </a:spcBef>
              <a:spcAft>
                <a:spcPct val="0"/>
              </a:spcAft>
              <a:tabLst>
                <a:tab pos="571500" algn="l"/>
                <a:tab pos="1143000" algn="l"/>
                <a:tab pos="2762250" algn="l"/>
                <a:tab pos="3429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defTabSz="876300" fontAlgn="base">
              <a:spcBef>
                <a:spcPct val="0"/>
              </a:spcBef>
              <a:spcAft>
                <a:spcPct val="0"/>
              </a:spcAft>
              <a:tabLst>
                <a:tab pos="571500" algn="l"/>
                <a:tab pos="1143000" algn="l"/>
                <a:tab pos="2762250" algn="l"/>
                <a:tab pos="3429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defTabSz="876300" fontAlgn="base">
              <a:spcBef>
                <a:spcPct val="0"/>
              </a:spcBef>
              <a:spcAft>
                <a:spcPct val="0"/>
              </a:spcAft>
              <a:tabLst>
                <a:tab pos="571500" algn="l"/>
                <a:tab pos="1143000" algn="l"/>
                <a:tab pos="2762250" algn="l"/>
                <a:tab pos="3429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defTabSz="876300" fontAlgn="base">
              <a:spcBef>
                <a:spcPct val="0"/>
              </a:spcBef>
              <a:spcAft>
                <a:spcPct val="0"/>
              </a:spcAft>
              <a:tabLst>
                <a:tab pos="571500" algn="l"/>
                <a:tab pos="1143000" algn="l"/>
                <a:tab pos="2762250" algn="l"/>
                <a:tab pos="3429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en-US" sz="24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01	EndOfFileFlag	PIC 9 VALUE 0.</a:t>
            </a:r>
          </a:p>
          <a:p>
            <a:pPr>
              <a:lnSpc>
                <a:spcPct val="90000"/>
              </a:lnSpc>
            </a:pPr>
            <a:r>
              <a:rPr lang="en-US" altLang="en-US" sz="24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	88	EndOfFile		VALUE 1.</a:t>
            </a:r>
          </a:p>
          <a:p>
            <a:pPr>
              <a:lnSpc>
                <a:spcPct val="90000"/>
              </a:lnSpc>
            </a:pPr>
            <a:endParaRPr lang="en-US" altLang="en-US" sz="2400">
              <a:solidFill>
                <a:srgbClr val="000000"/>
              </a:solidFill>
              <a:effectLst/>
              <a:latin typeface="Courier New" panose="02070309020205020404" pitchFamily="49" charset="0"/>
            </a:endParaRPr>
          </a:p>
        </p:txBody>
      </p:sp>
      <p:sp>
        <p:nvSpPr>
          <p:cNvPr id="40963" name="Rectangle 3">
            <a:extLst>
              <a:ext uri="{FF2B5EF4-FFF2-40B4-BE49-F238E27FC236}">
                <a16:creationId xmlns:a16="http://schemas.microsoft.com/office/drawing/2014/main" id="{DBB0CD02-118A-7CE0-147E-8D6713C83DE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9900" y="2620963"/>
            <a:ext cx="7870825" cy="33909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folHlink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lIns="92075" tIns="46038" rIns="92075" bIns="46038">
            <a:spAutoFit/>
          </a:bodyPr>
          <a:lstStyle>
            <a:lvl1pPr defTabSz="876300">
              <a:tabLst>
                <a:tab pos="571500" algn="l"/>
                <a:tab pos="1143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defTabSz="876300">
              <a:tabLst>
                <a:tab pos="571500" algn="l"/>
                <a:tab pos="1143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defTabSz="876300">
              <a:tabLst>
                <a:tab pos="571500" algn="l"/>
                <a:tab pos="1143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defTabSz="876300">
              <a:tabLst>
                <a:tab pos="571500" algn="l"/>
                <a:tab pos="1143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defTabSz="876300">
              <a:tabLst>
                <a:tab pos="571500" algn="l"/>
                <a:tab pos="1143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defTabSz="876300" fontAlgn="base">
              <a:spcBef>
                <a:spcPct val="0"/>
              </a:spcBef>
              <a:spcAft>
                <a:spcPct val="0"/>
              </a:spcAft>
              <a:tabLst>
                <a:tab pos="571500" algn="l"/>
                <a:tab pos="1143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defTabSz="876300" fontAlgn="base">
              <a:spcBef>
                <a:spcPct val="0"/>
              </a:spcBef>
              <a:spcAft>
                <a:spcPct val="0"/>
              </a:spcAft>
              <a:tabLst>
                <a:tab pos="571500" algn="l"/>
                <a:tab pos="1143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defTabSz="876300" fontAlgn="base">
              <a:spcBef>
                <a:spcPct val="0"/>
              </a:spcBef>
              <a:spcAft>
                <a:spcPct val="0"/>
              </a:spcAft>
              <a:tabLst>
                <a:tab pos="571500" algn="l"/>
                <a:tab pos="1143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defTabSz="876300" fontAlgn="base">
              <a:spcBef>
                <a:spcPct val="0"/>
              </a:spcBef>
              <a:spcAft>
                <a:spcPct val="0"/>
              </a:spcAft>
              <a:tabLst>
                <a:tab pos="571500" algn="l"/>
                <a:tab pos="1143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24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READ InFile</a:t>
            </a:r>
          </a:p>
          <a:p>
            <a:r>
              <a:rPr lang="en-US" altLang="en-US" sz="24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	AT END MOVE 1 TO EndOfFileFlag</a:t>
            </a:r>
          </a:p>
          <a:p>
            <a:r>
              <a:rPr lang="en-US" altLang="en-US" sz="24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END-READ</a:t>
            </a:r>
          </a:p>
          <a:p>
            <a:r>
              <a:rPr lang="en-US" altLang="en-US" sz="24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PERFORM UNTIL EndOfFile</a:t>
            </a:r>
          </a:p>
          <a:p>
            <a:r>
              <a:rPr lang="en-US" altLang="en-US" sz="24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	</a:t>
            </a:r>
            <a:r>
              <a:rPr lang="en-US" altLang="en-US" sz="2400" i="1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Statements</a:t>
            </a:r>
            <a:endParaRPr lang="en-US" altLang="en-US" sz="2400">
              <a:solidFill>
                <a:srgbClr val="000000"/>
              </a:solidFill>
              <a:effectLst/>
              <a:latin typeface="Courier New" panose="02070309020205020404" pitchFamily="49" charset="0"/>
            </a:endParaRPr>
          </a:p>
          <a:p>
            <a:r>
              <a:rPr lang="en-US" altLang="en-US" sz="24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	READ InFile</a:t>
            </a:r>
          </a:p>
          <a:p>
            <a:r>
              <a:rPr lang="en-US" altLang="en-US" sz="24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		</a:t>
            </a:r>
            <a:r>
              <a:rPr lang="en-US" altLang="en-US" sz="2400">
                <a:solidFill>
                  <a:srgbClr val="00AE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AT END MOVE 1 TO EndOfFileFlag</a:t>
            </a:r>
            <a:endParaRPr lang="en-US" altLang="en-US" sz="2400">
              <a:solidFill>
                <a:srgbClr val="000000"/>
              </a:solidFill>
              <a:effectLst/>
              <a:latin typeface="Courier New" panose="02070309020205020404" pitchFamily="49" charset="0"/>
            </a:endParaRPr>
          </a:p>
          <a:p>
            <a:r>
              <a:rPr lang="en-US" altLang="en-US" sz="24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	END-READ</a:t>
            </a:r>
          </a:p>
          <a:p>
            <a:r>
              <a:rPr lang="en-US" altLang="en-US" sz="24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END-PERFORM</a:t>
            </a:r>
          </a:p>
        </p:txBody>
      </p:sp>
      <p:sp>
        <p:nvSpPr>
          <p:cNvPr id="40964" name="Rectangle 4">
            <a:extLst>
              <a:ext uri="{FF2B5EF4-FFF2-40B4-BE49-F238E27FC236}">
                <a16:creationId xmlns:a16="http://schemas.microsoft.com/office/drawing/2014/main" id="{D756482D-D2DE-3C89-EF3F-04A741C2C0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97713" y="952500"/>
            <a:ext cx="1649412" cy="506413"/>
          </a:xfrm>
          <a:prstGeom prst="rect">
            <a:avLst/>
          </a:prstGeom>
          <a:solidFill>
            <a:schemeClr val="accent1"/>
          </a:solidFill>
          <a:ln w="50800">
            <a:solidFill>
              <a:srgbClr val="91919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65" name="Rectangle 5">
            <a:extLst>
              <a:ext uri="{FF2B5EF4-FFF2-40B4-BE49-F238E27FC236}">
                <a16:creationId xmlns:a16="http://schemas.microsoft.com/office/drawing/2014/main" id="{073BB029-CDD0-316B-6EEA-D8491023309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13550" y="512763"/>
            <a:ext cx="2166938" cy="390525"/>
          </a:xfrm>
          <a:prstGeom prst="rect">
            <a:avLst/>
          </a:prstGeom>
          <a:solidFill>
            <a:schemeClr val="accent1"/>
          </a:solidFill>
          <a:ln w="25400">
            <a:solidFill>
              <a:srgbClr val="91919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38100" tIns="0" rIns="38100" bIns="0" anchor="b">
            <a:spAutoFit/>
          </a:bodyPr>
          <a:lstStyle/>
          <a:p>
            <a:pPr algn="ctr"/>
            <a:r>
              <a:rPr lang="en-US" altLang="en-US" sz="2400">
                <a:solidFill>
                  <a:srgbClr val="CF0E3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EndOfFileFlag</a:t>
            </a:r>
          </a:p>
        </p:txBody>
      </p:sp>
      <p:sp>
        <p:nvSpPr>
          <p:cNvPr id="40966" name="Rectangle 6">
            <a:extLst>
              <a:ext uri="{FF2B5EF4-FFF2-40B4-BE49-F238E27FC236}">
                <a16:creationId xmlns:a16="http://schemas.microsoft.com/office/drawing/2014/main" id="{7A680FF8-5254-2F14-F1CB-BB7E1186D4C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23113" y="1000125"/>
            <a:ext cx="1587500" cy="420688"/>
          </a:xfrm>
          <a:prstGeom prst="rect">
            <a:avLst/>
          </a:prstGeom>
          <a:solidFill>
            <a:schemeClr val="accent1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/>
            <a:r>
              <a:rPr lang="en-US" altLang="en-US" sz="28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</a:t>
            </a:r>
          </a:p>
        </p:txBody>
      </p:sp>
      <p:sp>
        <p:nvSpPr>
          <p:cNvPr id="40967" name="Rectangle 7">
            <a:extLst>
              <a:ext uri="{FF2B5EF4-FFF2-40B4-BE49-F238E27FC236}">
                <a16:creationId xmlns:a16="http://schemas.microsoft.com/office/drawing/2014/main" id="{B150559A-B6EE-8B8A-5B17-1DAD7609F80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67550" y="1544638"/>
            <a:ext cx="1828800" cy="4206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/>
          <a:p>
            <a:pPr algn="ctr">
              <a:lnSpc>
                <a:spcPct val="90000"/>
              </a:lnSpc>
            </a:pPr>
            <a:r>
              <a:rPr lang="en-US" altLang="en-US" sz="2400">
                <a:solidFill>
                  <a:schemeClr val="hlink"/>
                </a:solidFill>
                <a:effectLst/>
              </a:rPr>
              <a:t>EndOfFile</a:t>
            </a:r>
          </a:p>
        </p:txBody>
      </p:sp>
    </p:spTree>
  </p:cSld>
  <p:clrMapOvr>
    <a:masterClrMapping/>
  </p:clrMapOvr>
  <p:transition spd="slow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9FC89811-3346-E3B5-A56A-5BA21564CE9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219450" y="219075"/>
            <a:ext cx="1863725" cy="476250"/>
          </a:xfrm>
          <a:noFill/>
          <a:ln/>
        </p:spPr>
        <p:txBody>
          <a:bodyPr/>
          <a:lstStyle/>
          <a:p>
            <a:r>
              <a:rPr lang="en-US" altLang="en-US"/>
              <a:t>IF Syntax.</a:t>
            </a:r>
          </a:p>
        </p:txBody>
      </p:sp>
      <p:graphicFrame>
        <p:nvGraphicFramePr>
          <p:cNvPr id="6147" name="Object 3">
            <a:extLst>
              <a:ext uri="{FF2B5EF4-FFF2-40B4-BE49-F238E27FC236}">
                <a16:creationId xmlns:a16="http://schemas.microsoft.com/office/drawing/2014/main" id="{4E3E09F7-E854-2E17-6240-86689F2AEB25}"/>
              </a:ext>
            </a:extLst>
          </p:cNvPr>
          <p:cNvGraphicFramePr>
            <a:graphicFrameLocks/>
          </p:cNvGraphicFramePr>
          <p:nvPr/>
        </p:nvGraphicFramePr>
        <p:xfrm>
          <a:off x="1520825" y="1084263"/>
          <a:ext cx="5408613" cy="13890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3605040" imgH="925200" progId="Equation.2">
                  <p:embed/>
                </p:oleObj>
              </mc:Choice>
              <mc:Fallback>
                <p:oleObj name="Equation" r:id="rId3" imgW="3605040" imgH="925200" progId="Equation.2">
                  <p:embed/>
                  <p:pic>
                    <p:nvPicPr>
                      <p:cNvPr id="0" name="Object 3"/>
                      <p:cNvPicPr>
                        <a:picLocks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0825" y="1084263"/>
                        <a:ext cx="5408613" cy="13890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148" name="Rectangle 4">
            <a:extLst>
              <a:ext uri="{FF2B5EF4-FFF2-40B4-BE49-F238E27FC236}">
                <a16:creationId xmlns:a16="http://schemas.microsoft.com/office/drawing/2014/main" id="{C7DF5929-4892-5C21-0B79-C50DCB93A20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262188" y="3551238"/>
            <a:ext cx="3744912" cy="2622550"/>
          </a:xfrm>
          <a:solidFill>
            <a:schemeClr val="accent1"/>
          </a:solidFill>
          <a:ln w="12700" cap="flat">
            <a:solidFill>
              <a:schemeClr val="folHlink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lIns="190500" tIns="152400" rIns="190500" bIns="152400">
            <a:spAutoFit/>
          </a:bodyPr>
          <a:lstStyle/>
          <a:p>
            <a:r>
              <a:rPr lang="en-US" altLang="en-US">
                <a:solidFill>
                  <a:srgbClr val="000000"/>
                </a:solidFill>
                <a:effectLst/>
              </a:rPr>
              <a:t>Simple Conditions</a:t>
            </a:r>
            <a:endParaRPr lang="en-US" altLang="en-US">
              <a:solidFill>
                <a:srgbClr val="000000"/>
              </a:solidFill>
              <a:effectLst>
                <a:outerShdw blurRad="38100" dist="38100" dir="2700000" algn="tl">
                  <a:srgbClr val="FFFFFF"/>
                </a:outerShdw>
              </a:effectLst>
            </a:endParaRPr>
          </a:p>
          <a:p>
            <a:pPr lvl="1">
              <a:buClr>
                <a:srgbClr val="00AE00"/>
              </a:buClr>
            </a:pPr>
            <a:r>
              <a:rPr lang="en-US" altLang="en-US">
                <a:solidFill>
                  <a:srgbClr val="000000"/>
                </a:solidFill>
              </a:rPr>
              <a:t>Relation Conditions</a:t>
            </a:r>
          </a:p>
          <a:p>
            <a:pPr lvl="1">
              <a:buClr>
                <a:srgbClr val="00AE00"/>
              </a:buClr>
            </a:pPr>
            <a:r>
              <a:rPr lang="en-US" altLang="en-US">
                <a:solidFill>
                  <a:srgbClr val="000000"/>
                </a:solidFill>
              </a:rPr>
              <a:t>Class Conditions</a:t>
            </a:r>
          </a:p>
          <a:p>
            <a:pPr lvl="1">
              <a:buClr>
                <a:srgbClr val="00AE00"/>
              </a:buClr>
            </a:pPr>
            <a:r>
              <a:rPr lang="en-US" altLang="en-US">
                <a:solidFill>
                  <a:srgbClr val="000000"/>
                </a:solidFill>
              </a:rPr>
              <a:t>Sign Conditions</a:t>
            </a:r>
          </a:p>
          <a:p>
            <a:r>
              <a:rPr lang="en-US" altLang="en-US">
                <a:solidFill>
                  <a:srgbClr val="000000"/>
                </a:solidFill>
                <a:effectLst/>
              </a:rPr>
              <a:t>Complex Conditions</a:t>
            </a:r>
          </a:p>
          <a:p>
            <a:r>
              <a:rPr lang="en-US" altLang="en-US">
                <a:solidFill>
                  <a:srgbClr val="000000"/>
                </a:solidFill>
                <a:effectLst/>
              </a:rPr>
              <a:t>Condition Names</a:t>
            </a:r>
          </a:p>
        </p:txBody>
      </p:sp>
      <p:sp>
        <p:nvSpPr>
          <p:cNvPr id="6149" name="Rectangle 5">
            <a:extLst>
              <a:ext uri="{FF2B5EF4-FFF2-40B4-BE49-F238E27FC236}">
                <a16:creationId xmlns:a16="http://schemas.microsoft.com/office/drawing/2014/main" id="{9CDEB87A-7A66-D903-357A-36863B3F917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71763" y="3038475"/>
            <a:ext cx="3059112" cy="48895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>
            <a:spAutoFit/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altLang="en-US" sz="2800">
                <a:solidFill>
                  <a:srgbClr val="CF0E3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</a:t>
            </a:r>
            <a:r>
              <a:rPr lang="en-US" altLang="en-US" sz="2400">
                <a:solidFill>
                  <a:srgbClr val="CF0E3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ONDITION </a:t>
            </a:r>
            <a:r>
              <a:rPr lang="en-US" altLang="en-US" sz="2800">
                <a:solidFill>
                  <a:srgbClr val="CF0E3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</a:t>
            </a:r>
            <a:r>
              <a:rPr lang="en-US" altLang="en-US" sz="2400">
                <a:solidFill>
                  <a:srgbClr val="CF0E3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YPES</a:t>
            </a:r>
          </a:p>
        </p:txBody>
      </p:sp>
    </p:spTree>
  </p:cSld>
  <p:clrMapOvr>
    <a:masterClrMapping/>
  </p:clrMapOvr>
  <p:transition>
    <p:fade thruBlk="1"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>
            <a:extLst>
              <a:ext uri="{FF2B5EF4-FFF2-40B4-BE49-F238E27FC236}">
                <a16:creationId xmlns:a16="http://schemas.microsoft.com/office/drawing/2014/main" id="{7034FAB1-0DF6-47E3-2422-751275052C8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381250" y="142875"/>
            <a:ext cx="3543300" cy="476250"/>
          </a:xfrm>
          <a:noFill/>
          <a:ln/>
        </p:spPr>
        <p:txBody>
          <a:bodyPr/>
          <a:lstStyle/>
          <a:p>
            <a:r>
              <a:rPr lang="en-US" altLang="en-US"/>
              <a:t>Using the SET verb.</a:t>
            </a:r>
          </a:p>
        </p:txBody>
      </p:sp>
      <p:sp>
        <p:nvSpPr>
          <p:cNvPr id="43011" name="Rectangle 3">
            <a:extLst>
              <a:ext uri="{FF2B5EF4-FFF2-40B4-BE49-F238E27FC236}">
                <a16:creationId xmlns:a16="http://schemas.microsoft.com/office/drawing/2014/main" id="{B008D877-BA8B-C864-B555-7BE1AA68E98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938" y="981075"/>
            <a:ext cx="5519737" cy="1419225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folHlink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lIns="92075" tIns="46038" rIns="92075" bIns="46038" anchor="ctr">
            <a:spAutoFit/>
          </a:bodyPr>
          <a:lstStyle>
            <a:lvl1pPr defTabSz="876300">
              <a:tabLst>
                <a:tab pos="571500" algn="l"/>
                <a:tab pos="1143000" algn="l"/>
                <a:tab pos="2762250" algn="l"/>
                <a:tab pos="3429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defTabSz="876300">
              <a:tabLst>
                <a:tab pos="571500" algn="l"/>
                <a:tab pos="1143000" algn="l"/>
                <a:tab pos="2762250" algn="l"/>
                <a:tab pos="3429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defTabSz="876300">
              <a:tabLst>
                <a:tab pos="571500" algn="l"/>
                <a:tab pos="1143000" algn="l"/>
                <a:tab pos="2762250" algn="l"/>
                <a:tab pos="3429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defTabSz="876300">
              <a:tabLst>
                <a:tab pos="571500" algn="l"/>
                <a:tab pos="1143000" algn="l"/>
                <a:tab pos="2762250" algn="l"/>
                <a:tab pos="3429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defTabSz="876300">
              <a:tabLst>
                <a:tab pos="571500" algn="l"/>
                <a:tab pos="1143000" algn="l"/>
                <a:tab pos="2762250" algn="l"/>
                <a:tab pos="3429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defTabSz="876300" fontAlgn="base">
              <a:spcBef>
                <a:spcPct val="0"/>
              </a:spcBef>
              <a:spcAft>
                <a:spcPct val="0"/>
              </a:spcAft>
              <a:tabLst>
                <a:tab pos="571500" algn="l"/>
                <a:tab pos="1143000" algn="l"/>
                <a:tab pos="2762250" algn="l"/>
                <a:tab pos="3429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defTabSz="876300" fontAlgn="base">
              <a:spcBef>
                <a:spcPct val="0"/>
              </a:spcBef>
              <a:spcAft>
                <a:spcPct val="0"/>
              </a:spcAft>
              <a:tabLst>
                <a:tab pos="571500" algn="l"/>
                <a:tab pos="1143000" algn="l"/>
                <a:tab pos="2762250" algn="l"/>
                <a:tab pos="3429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defTabSz="876300" fontAlgn="base">
              <a:spcBef>
                <a:spcPct val="0"/>
              </a:spcBef>
              <a:spcAft>
                <a:spcPct val="0"/>
              </a:spcAft>
              <a:tabLst>
                <a:tab pos="571500" algn="l"/>
                <a:tab pos="1143000" algn="l"/>
                <a:tab pos="2762250" algn="l"/>
                <a:tab pos="3429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defTabSz="876300" fontAlgn="base">
              <a:spcBef>
                <a:spcPct val="0"/>
              </a:spcBef>
              <a:spcAft>
                <a:spcPct val="0"/>
              </a:spcAft>
              <a:tabLst>
                <a:tab pos="571500" algn="l"/>
                <a:tab pos="1143000" algn="l"/>
                <a:tab pos="2762250" algn="l"/>
                <a:tab pos="3429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en-US" sz="24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01	FILLER	PIC 9 VALUE 0.</a:t>
            </a:r>
          </a:p>
          <a:p>
            <a:pPr>
              <a:lnSpc>
                <a:spcPct val="90000"/>
              </a:lnSpc>
            </a:pPr>
            <a:r>
              <a:rPr lang="en-US" altLang="en-US" sz="24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	88	EndOfFile	VALUE 1.</a:t>
            </a:r>
          </a:p>
          <a:p>
            <a:pPr>
              <a:lnSpc>
                <a:spcPct val="90000"/>
              </a:lnSpc>
            </a:pPr>
            <a:r>
              <a:rPr lang="en-US" altLang="en-US" sz="24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	88 NotEndOfFile	VALUE 0.</a:t>
            </a:r>
          </a:p>
          <a:p>
            <a:pPr>
              <a:lnSpc>
                <a:spcPct val="90000"/>
              </a:lnSpc>
            </a:pPr>
            <a:endParaRPr lang="en-US" altLang="en-US" sz="2400">
              <a:solidFill>
                <a:srgbClr val="000000"/>
              </a:solidFill>
              <a:effectLst/>
              <a:latin typeface="Courier New" panose="02070309020205020404" pitchFamily="49" charset="0"/>
            </a:endParaRPr>
          </a:p>
        </p:txBody>
      </p:sp>
      <p:sp>
        <p:nvSpPr>
          <p:cNvPr id="43012" name="Rectangle 4">
            <a:extLst>
              <a:ext uri="{FF2B5EF4-FFF2-40B4-BE49-F238E27FC236}">
                <a16:creationId xmlns:a16="http://schemas.microsoft.com/office/drawing/2014/main" id="{2F9C1CD3-9FAB-B292-0704-F908FB0C296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5600" y="2820988"/>
            <a:ext cx="7718425" cy="3756025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folHlink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lIns="92075" tIns="46038" rIns="92075" bIns="46038">
            <a:spAutoFit/>
          </a:bodyPr>
          <a:lstStyle>
            <a:lvl1pPr defTabSz="876300">
              <a:tabLst>
                <a:tab pos="571500" algn="l"/>
                <a:tab pos="1143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defTabSz="876300">
              <a:tabLst>
                <a:tab pos="571500" algn="l"/>
                <a:tab pos="1143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defTabSz="876300">
              <a:tabLst>
                <a:tab pos="571500" algn="l"/>
                <a:tab pos="1143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defTabSz="876300">
              <a:tabLst>
                <a:tab pos="571500" algn="l"/>
                <a:tab pos="1143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defTabSz="876300">
              <a:tabLst>
                <a:tab pos="571500" algn="l"/>
                <a:tab pos="1143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defTabSz="876300" fontAlgn="base">
              <a:spcBef>
                <a:spcPct val="0"/>
              </a:spcBef>
              <a:spcAft>
                <a:spcPct val="0"/>
              </a:spcAft>
              <a:tabLst>
                <a:tab pos="571500" algn="l"/>
                <a:tab pos="1143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defTabSz="876300" fontAlgn="base">
              <a:spcBef>
                <a:spcPct val="0"/>
              </a:spcBef>
              <a:spcAft>
                <a:spcPct val="0"/>
              </a:spcAft>
              <a:tabLst>
                <a:tab pos="571500" algn="l"/>
                <a:tab pos="1143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defTabSz="876300" fontAlgn="base">
              <a:spcBef>
                <a:spcPct val="0"/>
              </a:spcBef>
              <a:spcAft>
                <a:spcPct val="0"/>
              </a:spcAft>
              <a:tabLst>
                <a:tab pos="571500" algn="l"/>
                <a:tab pos="1143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defTabSz="876300" fontAlgn="base">
              <a:spcBef>
                <a:spcPct val="0"/>
              </a:spcBef>
              <a:spcAft>
                <a:spcPct val="0"/>
              </a:spcAft>
              <a:tabLst>
                <a:tab pos="571500" algn="l"/>
                <a:tab pos="1143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24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READ InFile</a:t>
            </a:r>
          </a:p>
          <a:p>
            <a:r>
              <a:rPr lang="en-US" altLang="en-US" sz="24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	AT END SET EndOfFile TO TRUE</a:t>
            </a:r>
          </a:p>
          <a:p>
            <a:r>
              <a:rPr lang="en-US" altLang="en-US" sz="24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END-READ</a:t>
            </a:r>
          </a:p>
          <a:p>
            <a:r>
              <a:rPr lang="en-US" altLang="en-US" sz="24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PERFORM UNTIL EndOfFile</a:t>
            </a:r>
          </a:p>
          <a:p>
            <a:r>
              <a:rPr lang="en-US" altLang="en-US" sz="24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	</a:t>
            </a:r>
            <a:r>
              <a:rPr lang="en-US" altLang="en-US" sz="2400" i="1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Statements</a:t>
            </a:r>
            <a:endParaRPr lang="en-US" altLang="en-US" sz="2400">
              <a:solidFill>
                <a:srgbClr val="000000"/>
              </a:solidFill>
              <a:effectLst/>
              <a:latin typeface="Courier New" panose="02070309020205020404" pitchFamily="49" charset="0"/>
            </a:endParaRPr>
          </a:p>
          <a:p>
            <a:r>
              <a:rPr lang="en-US" altLang="en-US" sz="24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	READ InFile</a:t>
            </a:r>
          </a:p>
          <a:p>
            <a:r>
              <a:rPr lang="en-US" altLang="en-US" sz="24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		AT END SET EndOfFile TO TRUE</a:t>
            </a:r>
          </a:p>
          <a:p>
            <a:r>
              <a:rPr lang="en-US" altLang="en-US" sz="24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	END-READ</a:t>
            </a:r>
          </a:p>
          <a:p>
            <a:r>
              <a:rPr lang="en-US" altLang="en-US" sz="24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END-PERFORM</a:t>
            </a:r>
          </a:p>
          <a:p>
            <a:r>
              <a:rPr lang="en-US" altLang="en-US" sz="24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Set NotEndOfFile TO TRUE.</a:t>
            </a:r>
          </a:p>
        </p:txBody>
      </p:sp>
      <p:sp>
        <p:nvSpPr>
          <p:cNvPr id="43013" name="Rectangle 5">
            <a:extLst>
              <a:ext uri="{FF2B5EF4-FFF2-40B4-BE49-F238E27FC236}">
                <a16:creationId xmlns:a16="http://schemas.microsoft.com/office/drawing/2014/main" id="{E2C9384C-8F80-4DF4-CC5B-5EC024D1A51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73875" y="1096963"/>
            <a:ext cx="1649413" cy="506412"/>
          </a:xfrm>
          <a:prstGeom prst="rect">
            <a:avLst/>
          </a:prstGeom>
          <a:solidFill>
            <a:schemeClr val="accent1"/>
          </a:solidFill>
          <a:ln w="50800">
            <a:solidFill>
              <a:srgbClr val="91919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3014" name="Rectangle 6">
            <a:extLst>
              <a:ext uri="{FF2B5EF4-FFF2-40B4-BE49-F238E27FC236}">
                <a16:creationId xmlns:a16="http://schemas.microsoft.com/office/drawing/2014/main" id="{562E8F9F-345D-E861-2EE4-138A0AA143D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34138" y="1674813"/>
            <a:ext cx="2470150" cy="749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>
              <a:lnSpc>
                <a:spcPct val="90000"/>
              </a:lnSpc>
            </a:pPr>
            <a:r>
              <a:rPr lang="en-US" altLang="en-US" sz="2400">
                <a:solidFill>
                  <a:schemeClr val="accent2"/>
                </a:solidFill>
                <a:effectLst/>
              </a:rPr>
              <a:t>EndOfFile        1</a:t>
            </a:r>
            <a:endParaRPr lang="en-US" altLang="en-US" sz="2400">
              <a:solidFill>
                <a:schemeClr val="hlink"/>
              </a:solidFill>
              <a:effectLst/>
            </a:endParaRPr>
          </a:p>
          <a:p>
            <a:pPr>
              <a:lnSpc>
                <a:spcPct val="90000"/>
              </a:lnSpc>
            </a:pPr>
            <a:r>
              <a:rPr lang="en-US" altLang="en-US" sz="2400">
                <a:solidFill>
                  <a:schemeClr val="hlink"/>
                </a:solidFill>
                <a:effectLst/>
              </a:rPr>
              <a:t>NotEndOfFile  0</a:t>
            </a:r>
          </a:p>
        </p:txBody>
      </p:sp>
      <p:sp>
        <p:nvSpPr>
          <p:cNvPr id="43015" name="Rectangle 7">
            <a:extLst>
              <a:ext uri="{FF2B5EF4-FFF2-40B4-BE49-F238E27FC236}">
                <a16:creationId xmlns:a16="http://schemas.microsoft.com/office/drawing/2014/main" id="{93E5FC22-8FE9-CFA0-A466-4B03295C640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88188" y="657225"/>
            <a:ext cx="1168400" cy="390525"/>
          </a:xfrm>
          <a:prstGeom prst="rect">
            <a:avLst/>
          </a:prstGeom>
          <a:solidFill>
            <a:schemeClr val="accent1"/>
          </a:solidFill>
          <a:ln w="25400">
            <a:solidFill>
              <a:srgbClr val="91919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38100" tIns="0" rIns="38100" bIns="0" anchor="b">
            <a:spAutoFit/>
          </a:bodyPr>
          <a:lstStyle/>
          <a:p>
            <a:pPr algn="ctr"/>
            <a:r>
              <a:rPr lang="en-US" altLang="en-US" sz="2400">
                <a:solidFill>
                  <a:srgbClr val="CF0E3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FILLER</a:t>
            </a:r>
          </a:p>
        </p:txBody>
      </p:sp>
      <p:sp>
        <p:nvSpPr>
          <p:cNvPr id="43016" name="Rectangle 8">
            <a:extLst>
              <a:ext uri="{FF2B5EF4-FFF2-40B4-BE49-F238E27FC236}">
                <a16:creationId xmlns:a16="http://schemas.microsoft.com/office/drawing/2014/main" id="{4EC445F5-EC2C-9120-3810-FA648309BE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99275" y="1130300"/>
            <a:ext cx="1587500" cy="434975"/>
          </a:xfrm>
          <a:prstGeom prst="rect">
            <a:avLst/>
          </a:prstGeom>
          <a:solidFill>
            <a:schemeClr val="accent1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/>
            <a:r>
              <a:rPr lang="en-US" altLang="en-US" sz="2800">
                <a:solidFill>
                  <a:srgbClr val="063DE8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0</a:t>
            </a:r>
          </a:p>
        </p:txBody>
      </p:sp>
    </p:spTree>
  </p:cSld>
  <p:clrMapOvr>
    <a:masterClrMapping/>
  </p:clrMapOvr>
  <p:transition>
    <p:fade thruBlk="1"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>
            <a:extLst>
              <a:ext uri="{FF2B5EF4-FFF2-40B4-BE49-F238E27FC236}">
                <a16:creationId xmlns:a16="http://schemas.microsoft.com/office/drawing/2014/main" id="{5177B8A6-3A0D-33BD-8E4D-E29BA05AB31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381250" y="142875"/>
            <a:ext cx="3543300" cy="476250"/>
          </a:xfrm>
          <a:noFill/>
          <a:ln/>
        </p:spPr>
        <p:txBody>
          <a:bodyPr/>
          <a:lstStyle/>
          <a:p>
            <a:r>
              <a:rPr lang="en-US" altLang="en-US"/>
              <a:t>Using the SET verb.</a:t>
            </a:r>
          </a:p>
        </p:txBody>
      </p:sp>
      <p:sp>
        <p:nvSpPr>
          <p:cNvPr id="45059" name="Rectangle 3">
            <a:extLst>
              <a:ext uri="{FF2B5EF4-FFF2-40B4-BE49-F238E27FC236}">
                <a16:creationId xmlns:a16="http://schemas.microsoft.com/office/drawing/2014/main" id="{4D3A37C4-9346-180B-F302-73C135153C6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938" y="981075"/>
            <a:ext cx="5519737" cy="1419225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folHlink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lIns="92075" tIns="46038" rIns="92075" bIns="46038" anchor="ctr">
            <a:spAutoFit/>
          </a:bodyPr>
          <a:lstStyle>
            <a:lvl1pPr defTabSz="876300">
              <a:tabLst>
                <a:tab pos="571500" algn="l"/>
                <a:tab pos="1143000" algn="l"/>
                <a:tab pos="2762250" algn="l"/>
                <a:tab pos="3429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defTabSz="876300">
              <a:tabLst>
                <a:tab pos="571500" algn="l"/>
                <a:tab pos="1143000" algn="l"/>
                <a:tab pos="2762250" algn="l"/>
                <a:tab pos="3429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defTabSz="876300">
              <a:tabLst>
                <a:tab pos="571500" algn="l"/>
                <a:tab pos="1143000" algn="l"/>
                <a:tab pos="2762250" algn="l"/>
                <a:tab pos="3429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defTabSz="876300">
              <a:tabLst>
                <a:tab pos="571500" algn="l"/>
                <a:tab pos="1143000" algn="l"/>
                <a:tab pos="2762250" algn="l"/>
                <a:tab pos="3429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defTabSz="876300">
              <a:tabLst>
                <a:tab pos="571500" algn="l"/>
                <a:tab pos="1143000" algn="l"/>
                <a:tab pos="2762250" algn="l"/>
                <a:tab pos="3429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defTabSz="876300" fontAlgn="base">
              <a:spcBef>
                <a:spcPct val="0"/>
              </a:spcBef>
              <a:spcAft>
                <a:spcPct val="0"/>
              </a:spcAft>
              <a:tabLst>
                <a:tab pos="571500" algn="l"/>
                <a:tab pos="1143000" algn="l"/>
                <a:tab pos="2762250" algn="l"/>
                <a:tab pos="3429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defTabSz="876300" fontAlgn="base">
              <a:spcBef>
                <a:spcPct val="0"/>
              </a:spcBef>
              <a:spcAft>
                <a:spcPct val="0"/>
              </a:spcAft>
              <a:tabLst>
                <a:tab pos="571500" algn="l"/>
                <a:tab pos="1143000" algn="l"/>
                <a:tab pos="2762250" algn="l"/>
                <a:tab pos="3429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defTabSz="876300" fontAlgn="base">
              <a:spcBef>
                <a:spcPct val="0"/>
              </a:spcBef>
              <a:spcAft>
                <a:spcPct val="0"/>
              </a:spcAft>
              <a:tabLst>
                <a:tab pos="571500" algn="l"/>
                <a:tab pos="1143000" algn="l"/>
                <a:tab pos="2762250" algn="l"/>
                <a:tab pos="3429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defTabSz="876300" fontAlgn="base">
              <a:spcBef>
                <a:spcPct val="0"/>
              </a:spcBef>
              <a:spcAft>
                <a:spcPct val="0"/>
              </a:spcAft>
              <a:tabLst>
                <a:tab pos="571500" algn="l"/>
                <a:tab pos="1143000" algn="l"/>
                <a:tab pos="2762250" algn="l"/>
                <a:tab pos="3429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en-US" sz="24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01	FILLER	PIC 9 VALUE 0.</a:t>
            </a:r>
          </a:p>
          <a:p>
            <a:pPr>
              <a:lnSpc>
                <a:spcPct val="90000"/>
              </a:lnSpc>
            </a:pPr>
            <a:r>
              <a:rPr lang="en-US" altLang="en-US" sz="24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	88	EndOfFile	VALUE 1.</a:t>
            </a:r>
          </a:p>
          <a:p>
            <a:pPr>
              <a:lnSpc>
                <a:spcPct val="90000"/>
              </a:lnSpc>
            </a:pPr>
            <a:r>
              <a:rPr lang="en-US" altLang="en-US" sz="24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	88 NotEndOfFile	VALUE 0.</a:t>
            </a:r>
          </a:p>
          <a:p>
            <a:pPr>
              <a:lnSpc>
                <a:spcPct val="90000"/>
              </a:lnSpc>
            </a:pPr>
            <a:endParaRPr lang="en-US" altLang="en-US" sz="2400">
              <a:solidFill>
                <a:srgbClr val="000000"/>
              </a:solidFill>
              <a:effectLst/>
              <a:latin typeface="Courier New" panose="02070309020205020404" pitchFamily="49" charset="0"/>
            </a:endParaRPr>
          </a:p>
        </p:txBody>
      </p:sp>
      <p:sp>
        <p:nvSpPr>
          <p:cNvPr id="45060" name="Rectangle 4">
            <a:extLst>
              <a:ext uri="{FF2B5EF4-FFF2-40B4-BE49-F238E27FC236}">
                <a16:creationId xmlns:a16="http://schemas.microsoft.com/office/drawing/2014/main" id="{319378FB-05C4-1A80-2769-9F7063519AD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5600" y="2820988"/>
            <a:ext cx="7718425" cy="3756025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folHlink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lIns="92075" tIns="46038" rIns="92075" bIns="46038">
            <a:spAutoFit/>
          </a:bodyPr>
          <a:lstStyle>
            <a:lvl1pPr defTabSz="876300">
              <a:tabLst>
                <a:tab pos="571500" algn="l"/>
                <a:tab pos="1143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defTabSz="876300">
              <a:tabLst>
                <a:tab pos="571500" algn="l"/>
                <a:tab pos="1143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defTabSz="876300">
              <a:tabLst>
                <a:tab pos="571500" algn="l"/>
                <a:tab pos="1143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defTabSz="876300">
              <a:tabLst>
                <a:tab pos="571500" algn="l"/>
                <a:tab pos="1143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defTabSz="876300">
              <a:tabLst>
                <a:tab pos="571500" algn="l"/>
                <a:tab pos="1143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defTabSz="876300" fontAlgn="base">
              <a:spcBef>
                <a:spcPct val="0"/>
              </a:spcBef>
              <a:spcAft>
                <a:spcPct val="0"/>
              </a:spcAft>
              <a:tabLst>
                <a:tab pos="571500" algn="l"/>
                <a:tab pos="1143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defTabSz="876300" fontAlgn="base">
              <a:spcBef>
                <a:spcPct val="0"/>
              </a:spcBef>
              <a:spcAft>
                <a:spcPct val="0"/>
              </a:spcAft>
              <a:tabLst>
                <a:tab pos="571500" algn="l"/>
                <a:tab pos="1143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defTabSz="876300" fontAlgn="base">
              <a:spcBef>
                <a:spcPct val="0"/>
              </a:spcBef>
              <a:spcAft>
                <a:spcPct val="0"/>
              </a:spcAft>
              <a:tabLst>
                <a:tab pos="571500" algn="l"/>
                <a:tab pos="1143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defTabSz="876300" fontAlgn="base">
              <a:spcBef>
                <a:spcPct val="0"/>
              </a:spcBef>
              <a:spcAft>
                <a:spcPct val="0"/>
              </a:spcAft>
              <a:tabLst>
                <a:tab pos="571500" algn="l"/>
                <a:tab pos="1143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24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READ InFile</a:t>
            </a:r>
          </a:p>
          <a:p>
            <a:r>
              <a:rPr lang="en-US" altLang="en-US" sz="24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	AT END SET EndOfFile TO TRUE</a:t>
            </a:r>
          </a:p>
          <a:p>
            <a:r>
              <a:rPr lang="en-US" altLang="en-US" sz="24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END-READ</a:t>
            </a:r>
          </a:p>
          <a:p>
            <a:r>
              <a:rPr lang="en-US" altLang="en-US" sz="24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PERFORM UNTIL EndOfFile</a:t>
            </a:r>
          </a:p>
          <a:p>
            <a:r>
              <a:rPr lang="en-US" altLang="en-US" sz="24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	</a:t>
            </a:r>
            <a:r>
              <a:rPr lang="en-US" altLang="en-US" sz="2400" i="1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Statements</a:t>
            </a:r>
            <a:endParaRPr lang="en-US" altLang="en-US" sz="2400">
              <a:solidFill>
                <a:srgbClr val="000000"/>
              </a:solidFill>
              <a:effectLst/>
              <a:latin typeface="Courier New" panose="02070309020205020404" pitchFamily="49" charset="0"/>
            </a:endParaRPr>
          </a:p>
          <a:p>
            <a:r>
              <a:rPr lang="en-US" altLang="en-US" sz="24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	READ InFile</a:t>
            </a:r>
          </a:p>
          <a:p>
            <a:r>
              <a:rPr lang="en-US" altLang="en-US" sz="24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		</a:t>
            </a:r>
            <a:r>
              <a:rPr lang="en-US" altLang="en-US" sz="2400">
                <a:solidFill>
                  <a:srgbClr val="00AE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AT END SET EndOfFile TO TRUE</a:t>
            </a:r>
            <a:endParaRPr lang="en-US" altLang="en-US" sz="2400">
              <a:solidFill>
                <a:srgbClr val="000000"/>
              </a:solidFill>
              <a:effectLst/>
              <a:latin typeface="Courier New" panose="02070309020205020404" pitchFamily="49" charset="0"/>
            </a:endParaRPr>
          </a:p>
          <a:p>
            <a:r>
              <a:rPr lang="en-US" altLang="en-US" sz="24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	END-READ</a:t>
            </a:r>
          </a:p>
          <a:p>
            <a:r>
              <a:rPr lang="en-US" altLang="en-US" sz="24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END-PERFORM</a:t>
            </a:r>
          </a:p>
          <a:p>
            <a:r>
              <a:rPr lang="en-US" altLang="en-US" sz="24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Set NotEndOfFile TO TRUE.</a:t>
            </a:r>
          </a:p>
        </p:txBody>
      </p:sp>
      <p:sp>
        <p:nvSpPr>
          <p:cNvPr id="45061" name="Rectangle 5">
            <a:extLst>
              <a:ext uri="{FF2B5EF4-FFF2-40B4-BE49-F238E27FC236}">
                <a16:creationId xmlns:a16="http://schemas.microsoft.com/office/drawing/2014/main" id="{DCCE44DF-62C6-9FDD-6996-0D18039A603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73875" y="1096963"/>
            <a:ext cx="1649413" cy="506412"/>
          </a:xfrm>
          <a:prstGeom prst="rect">
            <a:avLst/>
          </a:prstGeom>
          <a:solidFill>
            <a:schemeClr val="accent1"/>
          </a:solidFill>
          <a:ln w="50800">
            <a:solidFill>
              <a:srgbClr val="91919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062" name="Rectangle 6">
            <a:extLst>
              <a:ext uri="{FF2B5EF4-FFF2-40B4-BE49-F238E27FC236}">
                <a16:creationId xmlns:a16="http://schemas.microsoft.com/office/drawing/2014/main" id="{5167BAA5-4C99-5E0E-F387-3D488F53AF0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34138" y="1674813"/>
            <a:ext cx="2470150" cy="749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>
              <a:lnSpc>
                <a:spcPct val="90000"/>
              </a:lnSpc>
            </a:pPr>
            <a:r>
              <a:rPr lang="en-US" altLang="en-US" sz="2400">
                <a:solidFill>
                  <a:schemeClr val="hlink"/>
                </a:solidFill>
                <a:effectLst/>
              </a:rPr>
              <a:t>EndOfFile        1</a:t>
            </a:r>
          </a:p>
          <a:p>
            <a:pPr>
              <a:lnSpc>
                <a:spcPct val="90000"/>
              </a:lnSpc>
            </a:pPr>
            <a:r>
              <a:rPr lang="en-US" altLang="en-US" sz="2400">
                <a:solidFill>
                  <a:schemeClr val="accent2"/>
                </a:solidFill>
                <a:effectLst/>
              </a:rPr>
              <a:t>NotEndOfFile  0</a:t>
            </a:r>
          </a:p>
        </p:txBody>
      </p:sp>
      <p:sp>
        <p:nvSpPr>
          <p:cNvPr id="45063" name="Rectangle 7">
            <a:extLst>
              <a:ext uri="{FF2B5EF4-FFF2-40B4-BE49-F238E27FC236}">
                <a16:creationId xmlns:a16="http://schemas.microsoft.com/office/drawing/2014/main" id="{8EE52812-B0FC-1349-38EC-8F9E9B4BAC4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88188" y="657225"/>
            <a:ext cx="1168400" cy="390525"/>
          </a:xfrm>
          <a:prstGeom prst="rect">
            <a:avLst/>
          </a:prstGeom>
          <a:solidFill>
            <a:schemeClr val="accent1"/>
          </a:solidFill>
          <a:ln w="25400">
            <a:solidFill>
              <a:srgbClr val="91919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38100" tIns="0" rIns="38100" bIns="0" anchor="b">
            <a:spAutoFit/>
          </a:bodyPr>
          <a:lstStyle/>
          <a:p>
            <a:pPr algn="ctr"/>
            <a:r>
              <a:rPr lang="en-US" altLang="en-US" sz="2400">
                <a:solidFill>
                  <a:srgbClr val="CF0E3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FILLER</a:t>
            </a:r>
          </a:p>
        </p:txBody>
      </p:sp>
      <p:sp>
        <p:nvSpPr>
          <p:cNvPr id="45064" name="Rectangle 8">
            <a:extLst>
              <a:ext uri="{FF2B5EF4-FFF2-40B4-BE49-F238E27FC236}">
                <a16:creationId xmlns:a16="http://schemas.microsoft.com/office/drawing/2014/main" id="{8904B1F8-CAEC-B8D9-F162-BB501159183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99275" y="1130300"/>
            <a:ext cx="1587500" cy="434975"/>
          </a:xfrm>
          <a:prstGeom prst="rect">
            <a:avLst/>
          </a:prstGeom>
          <a:solidFill>
            <a:schemeClr val="accent1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/>
            <a:r>
              <a:rPr lang="en-US" altLang="en-US" sz="2800">
                <a:solidFill>
                  <a:srgbClr val="00AE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</a:t>
            </a:r>
          </a:p>
        </p:txBody>
      </p:sp>
      <p:sp>
        <p:nvSpPr>
          <p:cNvPr id="45065" name="Freeform 9">
            <a:extLst>
              <a:ext uri="{FF2B5EF4-FFF2-40B4-BE49-F238E27FC236}">
                <a16:creationId xmlns:a16="http://schemas.microsoft.com/office/drawing/2014/main" id="{0F7DE80F-5386-1CB5-8553-577BBBD948C8}"/>
              </a:ext>
            </a:extLst>
          </p:cNvPr>
          <p:cNvSpPr>
            <a:spLocks/>
          </p:cNvSpPr>
          <p:nvPr/>
        </p:nvSpPr>
        <p:spPr bwMode="auto">
          <a:xfrm>
            <a:off x="8007350" y="1190625"/>
            <a:ext cx="1125538" cy="649288"/>
          </a:xfrm>
          <a:custGeom>
            <a:avLst/>
            <a:gdLst>
              <a:gd name="T0" fmla="*/ 516 w 709"/>
              <a:gd name="T1" fmla="*/ 408 h 409"/>
              <a:gd name="T2" fmla="*/ 540 w 709"/>
              <a:gd name="T3" fmla="*/ 402 h 409"/>
              <a:gd name="T4" fmla="*/ 558 w 709"/>
              <a:gd name="T5" fmla="*/ 396 h 409"/>
              <a:gd name="T6" fmla="*/ 576 w 709"/>
              <a:gd name="T7" fmla="*/ 390 h 409"/>
              <a:gd name="T8" fmla="*/ 600 w 709"/>
              <a:gd name="T9" fmla="*/ 378 h 409"/>
              <a:gd name="T10" fmla="*/ 618 w 709"/>
              <a:gd name="T11" fmla="*/ 366 h 409"/>
              <a:gd name="T12" fmla="*/ 636 w 709"/>
              <a:gd name="T13" fmla="*/ 354 h 409"/>
              <a:gd name="T14" fmla="*/ 654 w 709"/>
              <a:gd name="T15" fmla="*/ 336 h 409"/>
              <a:gd name="T16" fmla="*/ 666 w 709"/>
              <a:gd name="T17" fmla="*/ 318 h 409"/>
              <a:gd name="T18" fmla="*/ 684 w 709"/>
              <a:gd name="T19" fmla="*/ 300 h 409"/>
              <a:gd name="T20" fmla="*/ 684 w 709"/>
              <a:gd name="T21" fmla="*/ 282 h 409"/>
              <a:gd name="T22" fmla="*/ 696 w 709"/>
              <a:gd name="T23" fmla="*/ 258 h 409"/>
              <a:gd name="T24" fmla="*/ 702 w 709"/>
              <a:gd name="T25" fmla="*/ 240 h 409"/>
              <a:gd name="T26" fmla="*/ 708 w 709"/>
              <a:gd name="T27" fmla="*/ 222 h 409"/>
              <a:gd name="T28" fmla="*/ 708 w 709"/>
              <a:gd name="T29" fmla="*/ 204 h 409"/>
              <a:gd name="T30" fmla="*/ 708 w 709"/>
              <a:gd name="T31" fmla="*/ 186 h 409"/>
              <a:gd name="T32" fmla="*/ 702 w 709"/>
              <a:gd name="T33" fmla="*/ 168 h 409"/>
              <a:gd name="T34" fmla="*/ 696 w 709"/>
              <a:gd name="T35" fmla="*/ 150 h 409"/>
              <a:gd name="T36" fmla="*/ 690 w 709"/>
              <a:gd name="T37" fmla="*/ 132 h 409"/>
              <a:gd name="T38" fmla="*/ 684 w 709"/>
              <a:gd name="T39" fmla="*/ 114 h 409"/>
              <a:gd name="T40" fmla="*/ 672 w 709"/>
              <a:gd name="T41" fmla="*/ 96 h 409"/>
              <a:gd name="T42" fmla="*/ 660 w 709"/>
              <a:gd name="T43" fmla="*/ 78 h 409"/>
              <a:gd name="T44" fmla="*/ 642 w 709"/>
              <a:gd name="T45" fmla="*/ 66 h 409"/>
              <a:gd name="T46" fmla="*/ 624 w 709"/>
              <a:gd name="T47" fmla="*/ 54 h 409"/>
              <a:gd name="T48" fmla="*/ 606 w 709"/>
              <a:gd name="T49" fmla="*/ 42 h 409"/>
              <a:gd name="T50" fmla="*/ 588 w 709"/>
              <a:gd name="T51" fmla="*/ 36 h 409"/>
              <a:gd name="T52" fmla="*/ 570 w 709"/>
              <a:gd name="T53" fmla="*/ 30 h 409"/>
              <a:gd name="T54" fmla="*/ 546 w 709"/>
              <a:gd name="T55" fmla="*/ 24 h 409"/>
              <a:gd name="T56" fmla="*/ 522 w 709"/>
              <a:gd name="T57" fmla="*/ 18 h 409"/>
              <a:gd name="T58" fmla="*/ 498 w 709"/>
              <a:gd name="T59" fmla="*/ 12 h 409"/>
              <a:gd name="T60" fmla="*/ 480 w 709"/>
              <a:gd name="T61" fmla="*/ 6 h 409"/>
              <a:gd name="T62" fmla="*/ 462 w 709"/>
              <a:gd name="T63" fmla="*/ 6 h 409"/>
              <a:gd name="T64" fmla="*/ 444 w 709"/>
              <a:gd name="T65" fmla="*/ 6 h 409"/>
              <a:gd name="T66" fmla="*/ 420 w 709"/>
              <a:gd name="T67" fmla="*/ 6 h 409"/>
              <a:gd name="T68" fmla="*/ 396 w 709"/>
              <a:gd name="T69" fmla="*/ 0 h 409"/>
              <a:gd name="T70" fmla="*/ 378 w 709"/>
              <a:gd name="T71" fmla="*/ 0 h 409"/>
              <a:gd name="T72" fmla="*/ 360 w 709"/>
              <a:gd name="T73" fmla="*/ 0 h 409"/>
              <a:gd name="T74" fmla="*/ 342 w 709"/>
              <a:gd name="T75" fmla="*/ 0 h 409"/>
              <a:gd name="T76" fmla="*/ 324 w 709"/>
              <a:gd name="T77" fmla="*/ 0 h 409"/>
              <a:gd name="T78" fmla="*/ 300 w 709"/>
              <a:gd name="T79" fmla="*/ 6 h 409"/>
              <a:gd name="T80" fmla="*/ 282 w 709"/>
              <a:gd name="T81" fmla="*/ 6 h 409"/>
              <a:gd name="T82" fmla="*/ 264 w 709"/>
              <a:gd name="T83" fmla="*/ 6 h 409"/>
              <a:gd name="T84" fmla="*/ 246 w 709"/>
              <a:gd name="T85" fmla="*/ 12 h 409"/>
              <a:gd name="T86" fmla="*/ 228 w 709"/>
              <a:gd name="T87" fmla="*/ 12 h 409"/>
              <a:gd name="T88" fmla="*/ 204 w 709"/>
              <a:gd name="T89" fmla="*/ 18 h 409"/>
              <a:gd name="T90" fmla="*/ 186 w 709"/>
              <a:gd name="T91" fmla="*/ 24 h 409"/>
              <a:gd name="T92" fmla="*/ 168 w 709"/>
              <a:gd name="T93" fmla="*/ 30 h 409"/>
              <a:gd name="T94" fmla="*/ 150 w 709"/>
              <a:gd name="T95" fmla="*/ 30 h 409"/>
              <a:gd name="T96" fmla="*/ 132 w 709"/>
              <a:gd name="T97" fmla="*/ 36 h 409"/>
              <a:gd name="T98" fmla="*/ 108 w 709"/>
              <a:gd name="T99" fmla="*/ 42 h 409"/>
              <a:gd name="T100" fmla="*/ 90 w 709"/>
              <a:gd name="T101" fmla="*/ 42 h 409"/>
              <a:gd name="T102" fmla="*/ 72 w 709"/>
              <a:gd name="T103" fmla="*/ 48 h 409"/>
              <a:gd name="T104" fmla="*/ 54 w 709"/>
              <a:gd name="T105" fmla="*/ 54 h 409"/>
              <a:gd name="T106" fmla="*/ 36 w 709"/>
              <a:gd name="T107" fmla="*/ 60 h 409"/>
              <a:gd name="T108" fmla="*/ 18 w 709"/>
              <a:gd name="T109" fmla="*/ 60 h 409"/>
              <a:gd name="T110" fmla="*/ 0 w 709"/>
              <a:gd name="T111" fmla="*/ 66 h 40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</a:cxnLst>
            <a:rect l="0" t="0" r="r" b="b"/>
            <a:pathLst>
              <a:path w="709" h="409">
                <a:moveTo>
                  <a:pt x="516" y="408"/>
                </a:moveTo>
                <a:lnTo>
                  <a:pt x="540" y="402"/>
                </a:lnTo>
                <a:lnTo>
                  <a:pt x="558" y="396"/>
                </a:lnTo>
                <a:lnTo>
                  <a:pt x="576" y="390"/>
                </a:lnTo>
                <a:lnTo>
                  <a:pt x="600" y="378"/>
                </a:lnTo>
                <a:lnTo>
                  <a:pt x="618" y="366"/>
                </a:lnTo>
                <a:lnTo>
                  <a:pt x="636" y="354"/>
                </a:lnTo>
                <a:lnTo>
                  <a:pt x="654" y="336"/>
                </a:lnTo>
                <a:lnTo>
                  <a:pt x="666" y="318"/>
                </a:lnTo>
                <a:lnTo>
                  <a:pt x="684" y="300"/>
                </a:lnTo>
                <a:lnTo>
                  <a:pt x="684" y="282"/>
                </a:lnTo>
                <a:lnTo>
                  <a:pt x="696" y="258"/>
                </a:lnTo>
                <a:lnTo>
                  <a:pt x="702" y="240"/>
                </a:lnTo>
                <a:lnTo>
                  <a:pt x="708" y="222"/>
                </a:lnTo>
                <a:lnTo>
                  <a:pt x="708" y="204"/>
                </a:lnTo>
                <a:lnTo>
                  <a:pt x="708" y="186"/>
                </a:lnTo>
                <a:lnTo>
                  <a:pt x="702" y="168"/>
                </a:lnTo>
                <a:lnTo>
                  <a:pt x="696" y="150"/>
                </a:lnTo>
                <a:lnTo>
                  <a:pt x="690" y="132"/>
                </a:lnTo>
                <a:lnTo>
                  <a:pt x="684" y="114"/>
                </a:lnTo>
                <a:lnTo>
                  <a:pt x="672" y="96"/>
                </a:lnTo>
                <a:lnTo>
                  <a:pt x="660" y="78"/>
                </a:lnTo>
                <a:lnTo>
                  <a:pt x="642" y="66"/>
                </a:lnTo>
                <a:lnTo>
                  <a:pt x="624" y="54"/>
                </a:lnTo>
                <a:lnTo>
                  <a:pt x="606" y="42"/>
                </a:lnTo>
                <a:lnTo>
                  <a:pt x="588" y="36"/>
                </a:lnTo>
                <a:lnTo>
                  <a:pt x="570" y="30"/>
                </a:lnTo>
                <a:lnTo>
                  <a:pt x="546" y="24"/>
                </a:lnTo>
                <a:lnTo>
                  <a:pt x="522" y="18"/>
                </a:lnTo>
                <a:lnTo>
                  <a:pt x="498" y="12"/>
                </a:lnTo>
                <a:lnTo>
                  <a:pt x="480" y="6"/>
                </a:lnTo>
                <a:lnTo>
                  <a:pt x="462" y="6"/>
                </a:lnTo>
                <a:lnTo>
                  <a:pt x="444" y="6"/>
                </a:lnTo>
                <a:lnTo>
                  <a:pt x="420" y="6"/>
                </a:lnTo>
                <a:lnTo>
                  <a:pt x="396" y="0"/>
                </a:lnTo>
                <a:lnTo>
                  <a:pt x="378" y="0"/>
                </a:lnTo>
                <a:lnTo>
                  <a:pt x="360" y="0"/>
                </a:lnTo>
                <a:lnTo>
                  <a:pt x="342" y="0"/>
                </a:lnTo>
                <a:lnTo>
                  <a:pt x="324" y="0"/>
                </a:lnTo>
                <a:lnTo>
                  <a:pt x="300" y="6"/>
                </a:lnTo>
                <a:lnTo>
                  <a:pt x="282" y="6"/>
                </a:lnTo>
                <a:lnTo>
                  <a:pt x="264" y="6"/>
                </a:lnTo>
                <a:lnTo>
                  <a:pt x="246" y="12"/>
                </a:lnTo>
                <a:lnTo>
                  <a:pt x="228" y="12"/>
                </a:lnTo>
                <a:lnTo>
                  <a:pt x="204" y="18"/>
                </a:lnTo>
                <a:lnTo>
                  <a:pt x="186" y="24"/>
                </a:lnTo>
                <a:lnTo>
                  <a:pt x="168" y="30"/>
                </a:lnTo>
                <a:lnTo>
                  <a:pt x="150" y="30"/>
                </a:lnTo>
                <a:lnTo>
                  <a:pt x="132" y="36"/>
                </a:lnTo>
                <a:lnTo>
                  <a:pt x="108" y="42"/>
                </a:lnTo>
                <a:lnTo>
                  <a:pt x="90" y="42"/>
                </a:lnTo>
                <a:lnTo>
                  <a:pt x="72" y="48"/>
                </a:lnTo>
                <a:lnTo>
                  <a:pt x="54" y="54"/>
                </a:lnTo>
                <a:lnTo>
                  <a:pt x="36" y="60"/>
                </a:lnTo>
                <a:lnTo>
                  <a:pt x="18" y="60"/>
                </a:lnTo>
                <a:lnTo>
                  <a:pt x="0" y="66"/>
                </a:lnTo>
              </a:path>
            </a:pathLst>
          </a:custGeom>
          <a:noFill/>
          <a:ln w="12700" cap="rnd" cmpd="sng">
            <a:solidFill>
              <a:schemeClr val="hlink"/>
            </a:solidFill>
            <a:prstDash val="solid"/>
            <a:round/>
            <a:headEnd type="none" w="sm" len="sm"/>
            <a:tailEnd type="stealth" w="med" len="lg"/>
          </a:ln>
          <a:effectLst>
            <a:outerShdw dist="28398" dir="1593903" algn="ctr" rotWithShape="0">
              <a:schemeClr val="bg2">
                <a:alpha val="5000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 spd="slow"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>
            <a:extLst>
              <a:ext uri="{FF2B5EF4-FFF2-40B4-BE49-F238E27FC236}">
                <a16:creationId xmlns:a16="http://schemas.microsoft.com/office/drawing/2014/main" id="{A84D1B54-77FE-0654-B2FD-F315E6F411B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381250" y="142875"/>
            <a:ext cx="3543300" cy="476250"/>
          </a:xfrm>
          <a:noFill/>
          <a:ln/>
        </p:spPr>
        <p:txBody>
          <a:bodyPr/>
          <a:lstStyle/>
          <a:p>
            <a:r>
              <a:rPr lang="en-US" altLang="en-US"/>
              <a:t>Using the SET verb.</a:t>
            </a:r>
          </a:p>
        </p:txBody>
      </p:sp>
      <p:sp>
        <p:nvSpPr>
          <p:cNvPr id="47107" name="Rectangle 3">
            <a:extLst>
              <a:ext uri="{FF2B5EF4-FFF2-40B4-BE49-F238E27FC236}">
                <a16:creationId xmlns:a16="http://schemas.microsoft.com/office/drawing/2014/main" id="{F0B26A5C-EB52-55F8-4A6F-65C61400E69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938" y="981075"/>
            <a:ext cx="5519737" cy="1419225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folHlink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lIns="92075" tIns="46038" rIns="92075" bIns="46038" anchor="ctr">
            <a:spAutoFit/>
          </a:bodyPr>
          <a:lstStyle>
            <a:lvl1pPr defTabSz="876300">
              <a:tabLst>
                <a:tab pos="571500" algn="l"/>
                <a:tab pos="1143000" algn="l"/>
                <a:tab pos="2762250" algn="l"/>
                <a:tab pos="3429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defTabSz="876300">
              <a:tabLst>
                <a:tab pos="571500" algn="l"/>
                <a:tab pos="1143000" algn="l"/>
                <a:tab pos="2762250" algn="l"/>
                <a:tab pos="3429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defTabSz="876300">
              <a:tabLst>
                <a:tab pos="571500" algn="l"/>
                <a:tab pos="1143000" algn="l"/>
                <a:tab pos="2762250" algn="l"/>
                <a:tab pos="3429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defTabSz="876300">
              <a:tabLst>
                <a:tab pos="571500" algn="l"/>
                <a:tab pos="1143000" algn="l"/>
                <a:tab pos="2762250" algn="l"/>
                <a:tab pos="3429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defTabSz="876300">
              <a:tabLst>
                <a:tab pos="571500" algn="l"/>
                <a:tab pos="1143000" algn="l"/>
                <a:tab pos="2762250" algn="l"/>
                <a:tab pos="3429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defTabSz="876300" fontAlgn="base">
              <a:spcBef>
                <a:spcPct val="0"/>
              </a:spcBef>
              <a:spcAft>
                <a:spcPct val="0"/>
              </a:spcAft>
              <a:tabLst>
                <a:tab pos="571500" algn="l"/>
                <a:tab pos="1143000" algn="l"/>
                <a:tab pos="2762250" algn="l"/>
                <a:tab pos="3429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defTabSz="876300" fontAlgn="base">
              <a:spcBef>
                <a:spcPct val="0"/>
              </a:spcBef>
              <a:spcAft>
                <a:spcPct val="0"/>
              </a:spcAft>
              <a:tabLst>
                <a:tab pos="571500" algn="l"/>
                <a:tab pos="1143000" algn="l"/>
                <a:tab pos="2762250" algn="l"/>
                <a:tab pos="3429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defTabSz="876300" fontAlgn="base">
              <a:spcBef>
                <a:spcPct val="0"/>
              </a:spcBef>
              <a:spcAft>
                <a:spcPct val="0"/>
              </a:spcAft>
              <a:tabLst>
                <a:tab pos="571500" algn="l"/>
                <a:tab pos="1143000" algn="l"/>
                <a:tab pos="2762250" algn="l"/>
                <a:tab pos="3429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defTabSz="876300" fontAlgn="base">
              <a:spcBef>
                <a:spcPct val="0"/>
              </a:spcBef>
              <a:spcAft>
                <a:spcPct val="0"/>
              </a:spcAft>
              <a:tabLst>
                <a:tab pos="571500" algn="l"/>
                <a:tab pos="1143000" algn="l"/>
                <a:tab pos="2762250" algn="l"/>
                <a:tab pos="3429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en-US" sz="24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01	FILLER	PIC 9 VALUE 0.</a:t>
            </a:r>
          </a:p>
          <a:p>
            <a:pPr>
              <a:lnSpc>
                <a:spcPct val="90000"/>
              </a:lnSpc>
            </a:pPr>
            <a:r>
              <a:rPr lang="en-US" altLang="en-US" sz="24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	88	EndOfFile	VALUE 1.</a:t>
            </a:r>
          </a:p>
          <a:p>
            <a:pPr>
              <a:lnSpc>
                <a:spcPct val="90000"/>
              </a:lnSpc>
            </a:pPr>
            <a:r>
              <a:rPr lang="en-US" altLang="en-US" sz="24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	88 NotEndOfFile	VALUE 0.</a:t>
            </a:r>
          </a:p>
          <a:p>
            <a:pPr>
              <a:lnSpc>
                <a:spcPct val="90000"/>
              </a:lnSpc>
            </a:pPr>
            <a:endParaRPr lang="en-US" altLang="en-US" sz="2400">
              <a:solidFill>
                <a:srgbClr val="000000"/>
              </a:solidFill>
              <a:effectLst/>
              <a:latin typeface="Courier New" panose="02070309020205020404" pitchFamily="49" charset="0"/>
            </a:endParaRPr>
          </a:p>
        </p:txBody>
      </p:sp>
      <p:sp>
        <p:nvSpPr>
          <p:cNvPr id="47108" name="Rectangle 4">
            <a:extLst>
              <a:ext uri="{FF2B5EF4-FFF2-40B4-BE49-F238E27FC236}">
                <a16:creationId xmlns:a16="http://schemas.microsoft.com/office/drawing/2014/main" id="{05DC7F6A-AF82-D70C-7A4E-832CAD8B881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5600" y="2820988"/>
            <a:ext cx="7718425" cy="3756025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folHlink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lIns="92075" tIns="46038" rIns="92075" bIns="46038">
            <a:spAutoFit/>
          </a:bodyPr>
          <a:lstStyle>
            <a:lvl1pPr defTabSz="876300">
              <a:tabLst>
                <a:tab pos="571500" algn="l"/>
                <a:tab pos="1143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defTabSz="876300">
              <a:tabLst>
                <a:tab pos="571500" algn="l"/>
                <a:tab pos="1143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defTabSz="876300">
              <a:tabLst>
                <a:tab pos="571500" algn="l"/>
                <a:tab pos="1143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defTabSz="876300">
              <a:tabLst>
                <a:tab pos="571500" algn="l"/>
                <a:tab pos="1143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defTabSz="876300">
              <a:tabLst>
                <a:tab pos="571500" algn="l"/>
                <a:tab pos="1143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defTabSz="876300" fontAlgn="base">
              <a:spcBef>
                <a:spcPct val="0"/>
              </a:spcBef>
              <a:spcAft>
                <a:spcPct val="0"/>
              </a:spcAft>
              <a:tabLst>
                <a:tab pos="571500" algn="l"/>
                <a:tab pos="1143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defTabSz="876300" fontAlgn="base">
              <a:spcBef>
                <a:spcPct val="0"/>
              </a:spcBef>
              <a:spcAft>
                <a:spcPct val="0"/>
              </a:spcAft>
              <a:tabLst>
                <a:tab pos="571500" algn="l"/>
                <a:tab pos="1143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defTabSz="876300" fontAlgn="base">
              <a:spcBef>
                <a:spcPct val="0"/>
              </a:spcBef>
              <a:spcAft>
                <a:spcPct val="0"/>
              </a:spcAft>
              <a:tabLst>
                <a:tab pos="571500" algn="l"/>
                <a:tab pos="1143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defTabSz="876300" fontAlgn="base">
              <a:spcBef>
                <a:spcPct val="0"/>
              </a:spcBef>
              <a:spcAft>
                <a:spcPct val="0"/>
              </a:spcAft>
              <a:tabLst>
                <a:tab pos="571500" algn="l"/>
                <a:tab pos="1143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24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READ InFile</a:t>
            </a:r>
          </a:p>
          <a:p>
            <a:r>
              <a:rPr lang="en-US" altLang="en-US" sz="24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	AT END SET EndOfFile TO TRUE</a:t>
            </a:r>
          </a:p>
          <a:p>
            <a:r>
              <a:rPr lang="en-US" altLang="en-US" sz="24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END-READ</a:t>
            </a:r>
          </a:p>
          <a:p>
            <a:r>
              <a:rPr lang="en-US" altLang="en-US" sz="24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PERFORM UNTIL EndOfFile</a:t>
            </a:r>
          </a:p>
          <a:p>
            <a:r>
              <a:rPr lang="en-US" altLang="en-US" sz="24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	</a:t>
            </a:r>
            <a:r>
              <a:rPr lang="en-US" altLang="en-US" sz="2400" i="1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Statements</a:t>
            </a:r>
            <a:endParaRPr lang="en-US" altLang="en-US" sz="2400">
              <a:solidFill>
                <a:srgbClr val="000000"/>
              </a:solidFill>
              <a:effectLst/>
              <a:latin typeface="Courier New" panose="02070309020205020404" pitchFamily="49" charset="0"/>
            </a:endParaRPr>
          </a:p>
          <a:p>
            <a:r>
              <a:rPr lang="en-US" altLang="en-US" sz="24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	READ InFile</a:t>
            </a:r>
          </a:p>
          <a:p>
            <a:r>
              <a:rPr lang="en-US" altLang="en-US" sz="24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		AT END SET EndOfFile TO TRUE</a:t>
            </a:r>
          </a:p>
          <a:p>
            <a:r>
              <a:rPr lang="en-US" altLang="en-US" sz="24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	END-READ</a:t>
            </a:r>
          </a:p>
          <a:p>
            <a:r>
              <a:rPr lang="en-US" altLang="en-US" sz="24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END-PERFORM</a:t>
            </a:r>
          </a:p>
          <a:p>
            <a:r>
              <a:rPr lang="en-US" altLang="en-US" sz="2400">
                <a:solidFill>
                  <a:srgbClr val="00AE00"/>
                </a:solidFill>
                <a:effectLst/>
                <a:latin typeface="Courier New" panose="02070309020205020404" pitchFamily="49" charset="0"/>
              </a:rPr>
              <a:t>Set NotEndOfFile TO TRUE.</a:t>
            </a:r>
          </a:p>
        </p:txBody>
      </p:sp>
      <p:sp>
        <p:nvSpPr>
          <p:cNvPr id="47109" name="Rectangle 5">
            <a:extLst>
              <a:ext uri="{FF2B5EF4-FFF2-40B4-BE49-F238E27FC236}">
                <a16:creationId xmlns:a16="http://schemas.microsoft.com/office/drawing/2014/main" id="{99790DDA-0F07-FB52-DCEB-0A557C53A3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73875" y="1096963"/>
            <a:ext cx="1649413" cy="506412"/>
          </a:xfrm>
          <a:prstGeom prst="rect">
            <a:avLst/>
          </a:prstGeom>
          <a:solidFill>
            <a:schemeClr val="accent1"/>
          </a:solidFill>
          <a:ln w="50800">
            <a:solidFill>
              <a:srgbClr val="91919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7110" name="Rectangle 6">
            <a:extLst>
              <a:ext uri="{FF2B5EF4-FFF2-40B4-BE49-F238E27FC236}">
                <a16:creationId xmlns:a16="http://schemas.microsoft.com/office/drawing/2014/main" id="{8EAD4973-3F85-BF51-9F41-AA9360672CC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34138" y="1674813"/>
            <a:ext cx="2470150" cy="749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>
              <a:lnSpc>
                <a:spcPct val="90000"/>
              </a:lnSpc>
            </a:pPr>
            <a:r>
              <a:rPr lang="en-US" altLang="en-US" sz="2400">
                <a:solidFill>
                  <a:schemeClr val="accent2"/>
                </a:solidFill>
                <a:effectLst/>
              </a:rPr>
              <a:t>EndOfFile        1</a:t>
            </a:r>
            <a:endParaRPr lang="en-US" altLang="en-US" sz="2400">
              <a:solidFill>
                <a:schemeClr val="hlink"/>
              </a:solidFill>
              <a:effectLst/>
            </a:endParaRPr>
          </a:p>
          <a:p>
            <a:pPr>
              <a:lnSpc>
                <a:spcPct val="90000"/>
              </a:lnSpc>
            </a:pPr>
            <a:r>
              <a:rPr lang="en-US" altLang="en-US" sz="2400">
                <a:solidFill>
                  <a:schemeClr val="hlink"/>
                </a:solidFill>
                <a:effectLst/>
              </a:rPr>
              <a:t>NotEndOfFile  0</a:t>
            </a:r>
          </a:p>
        </p:txBody>
      </p:sp>
      <p:sp>
        <p:nvSpPr>
          <p:cNvPr id="47111" name="Rectangle 7">
            <a:extLst>
              <a:ext uri="{FF2B5EF4-FFF2-40B4-BE49-F238E27FC236}">
                <a16:creationId xmlns:a16="http://schemas.microsoft.com/office/drawing/2014/main" id="{F22B6066-259A-F06F-4CF9-CD9C66E791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88188" y="657225"/>
            <a:ext cx="1168400" cy="390525"/>
          </a:xfrm>
          <a:prstGeom prst="rect">
            <a:avLst/>
          </a:prstGeom>
          <a:solidFill>
            <a:schemeClr val="accent1"/>
          </a:solidFill>
          <a:ln w="25400">
            <a:solidFill>
              <a:srgbClr val="91919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38100" tIns="0" rIns="38100" bIns="0" anchor="b">
            <a:spAutoFit/>
          </a:bodyPr>
          <a:lstStyle/>
          <a:p>
            <a:pPr algn="ctr"/>
            <a:r>
              <a:rPr lang="en-US" altLang="en-US" sz="2400">
                <a:solidFill>
                  <a:srgbClr val="CF0E3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FILLER</a:t>
            </a:r>
          </a:p>
        </p:txBody>
      </p:sp>
      <p:sp>
        <p:nvSpPr>
          <p:cNvPr id="47112" name="Rectangle 8">
            <a:extLst>
              <a:ext uri="{FF2B5EF4-FFF2-40B4-BE49-F238E27FC236}">
                <a16:creationId xmlns:a16="http://schemas.microsoft.com/office/drawing/2014/main" id="{FAFDA340-32C7-FF52-0E8F-598F46C1D2B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99275" y="1130300"/>
            <a:ext cx="1587500" cy="434975"/>
          </a:xfrm>
          <a:prstGeom prst="rect">
            <a:avLst/>
          </a:prstGeom>
          <a:solidFill>
            <a:schemeClr val="accent1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/>
            <a:r>
              <a:rPr lang="en-US" altLang="en-US" sz="2800">
                <a:solidFill>
                  <a:srgbClr val="00AE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0</a:t>
            </a:r>
          </a:p>
        </p:txBody>
      </p:sp>
      <p:sp>
        <p:nvSpPr>
          <p:cNvPr id="47113" name="Freeform 9">
            <a:extLst>
              <a:ext uri="{FF2B5EF4-FFF2-40B4-BE49-F238E27FC236}">
                <a16:creationId xmlns:a16="http://schemas.microsoft.com/office/drawing/2014/main" id="{7854F23A-C6D0-F578-6000-766DDDA0AE80}"/>
              </a:ext>
            </a:extLst>
          </p:cNvPr>
          <p:cNvSpPr>
            <a:spLocks/>
          </p:cNvSpPr>
          <p:nvPr/>
        </p:nvSpPr>
        <p:spPr bwMode="auto">
          <a:xfrm>
            <a:off x="7978775" y="1247775"/>
            <a:ext cx="1154113" cy="849313"/>
          </a:xfrm>
          <a:custGeom>
            <a:avLst/>
            <a:gdLst>
              <a:gd name="T0" fmla="*/ 540 w 727"/>
              <a:gd name="T1" fmla="*/ 534 h 535"/>
              <a:gd name="T2" fmla="*/ 558 w 727"/>
              <a:gd name="T3" fmla="*/ 528 h 535"/>
              <a:gd name="T4" fmla="*/ 576 w 727"/>
              <a:gd name="T5" fmla="*/ 522 h 535"/>
              <a:gd name="T6" fmla="*/ 594 w 727"/>
              <a:gd name="T7" fmla="*/ 522 h 535"/>
              <a:gd name="T8" fmla="*/ 612 w 727"/>
              <a:gd name="T9" fmla="*/ 510 h 535"/>
              <a:gd name="T10" fmla="*/ 630 w 727"/>
              <a:gd name="T11" fmla="*/ 498 h 535"/>
              <a:gd name="T12" fmla="*/ 648 w 727"/>
              <a:gd name="T13" fmla="*/ 480 h 535"/>
              <a:gd name="T14" fmla="*/ 666 w 727"/>
              <a:gd name="T15" fmla="*/ 468 h 535"/>
              <a:gd name="T16" fmla="*/ 678 w 727"/>
              <a:gd name="T17" fmla="*/ 450 h 535"/>
              <a:gd name="T18" fmla="*/ 690 w 727"/>
              <a:gd name="T19" fmla="*/ 432 h 535"/>
              <a:gd name="T20" fmla="*/ 702 w 727"/>
              <a:gd name="T21" fmla="*/ 414 h 535"/>
              <a:gd name="T22" fmla="*/ 714 w 727"/>
              <a:gd name="T23" fmla="*/ 390 h 535"/>
              <a:gd name="T24" fmla="*/ 714 w 727"/>
              <a:gd name="T25" fmla="*/ 372 h 535"/>
              <a:gd name="T26" fmla="*/ 720 w 727"/>
              <a:gd name="T27" fmla="*/ 354 h 535"/>
              <a:gd name="T28" fmla="*/ 726 w 727"/>
              <a:gd name="T29" fmla="*/ 336 h 535"/>
              <a:gd name="T30" fmla="*/ 726 w 727"/>
              <a:gd name="T31" fmla="*/ 318 h 535"/>
              <a:gd name="T32" fmla="*/ 726 w 727"/>
              <a:gd name="T33" fmla="*/ 294 h 535"/>
              <a:gd name="T34" fmla="*/ 726 w 727"/>
              <a:gd name="T35" fmla="*/ 270 h 535"/>
              <a:gd name="T36" fmla="*/ 720 w 727"/>
              <a:gd name="T37" fmla="*/ 252 h 535"/>
              <a:gd name="T38" fmla="*/ 720 w 727"/>
              <a:gd name="T39" fmla="*/ 234 h 535"/>
              <a:gd name="T40" fmla="*/ 714 w 727"/>
              <a:gd name="T41" fmla="*/ 216 h 535"/>
              <a:gd name="T42" fmla="*/ 714 w 727"/>
              <a:gd name="T43" fmla="*/ 198 h 535"/>
              <a:gd name="T44" fmla="*/ 702 w 727"/>
              <a:gd name="T45" fmla="*/ 174 h 535"/>
              <a:gd name="T46" fmla="*/ 690 w 727"/>
              <a:gd name="T47" fmla="*/ 156 h 535"/>
              <a:gd name="T48" fmla="*/ 684 w 727"/>
              <a:gd name="T49" fmla="*/ 138 h 535"/>
              <a:gd name="T50" fmla="*/ 666 w 727"/>
              <a:gd name="T51" fmla="*/ 126 h 535"/>
              <a:gd name="T52" fmla="*/ 648 w 727"/>
              <a:gd name="T53" fmla="*/ 114 h 535"/>
              <a:gd name="T54" fmla="*/ 630 w 727"/>
              <a:gd name="T55" fmla="*/ 96 h 535"/>
              <a:gd name="T56" fmla="*/ 612 w 727"/>
              <a:gd name="T57" fmla="*/ 90 h 535"/>
              <a:gd name="T58" fmla="*/ 588 w 727"/>
              <a:gd name="T59" fmla="*/ 72 h 535"/>
              <a:gd name="T60" fmla="*/ 570 w 727"/>
              <a:gd name="T61" fmla="*/ 66 h 535"/>
              <a:gd name="T62" fmla="*/ 552 w 727"/>
              <a:gd name="T63" fmla="*/ 54 h 535"/>
              <a:gd name="T64" fmla="*/ 528 w 727"/>
              <a:gd name="T65" fmla="*/ 54 h 535"/>
              <a:gd name="T66" fmla="*/ 498 w 727"/>
              <a:gd name="T67" fmla="*/ 42 h 535"/>
              <a:gd name="T68" fmla="*/ 480 w 727"/>
              <a:gd name="T69" fmla="*/ 42 h 535"/>
              <a:gd name="T70" fmla="*/ 456 w 727"/>
              <a:gd name="T71" fmla="*/ 30 h 535"/>
              <a:gd name="T72" fmla="*/ 438 w 727"/>
              <a:gd name="T73" fmla="*/ 30 h 535"/>
              <a:gd name="T74" fmla="*/ 420 w 727"/>
              <a:gd name="T75" fmla="*/ 24 h 535"/>
              <a:gd name="T76" fmla="*/ 402 w 727"/>
              <a:gd name="T77" fmla="*/ 24 h 535"/>
              <a:gd name="T78" fmla="*/ 378 w 727"/>
              <a:gd name="T79" fmla="*/ 18 h 535"/>
              <a:gd name="T80" fmla="*/ 354 w 727"/>
              <a:gd name="T81" fmla="*/ 18 h 535"/>
              <a:gd name="T82" fmla="*/ 330 w 727"/>
              <a:gd name="T83" fmla="*/ 12 h 535"/>
              <a:gd name="T84" fmla="*/ 306 w 727"/>
              <a:gd name="T85" fmla="*/ 6 h 535"/>
              <a:gd name="T86" fmla="*/ 288 w 727"/>
              <a:gd name="T87" fmla="*/ 6 h 535"/>
              <a:gd name="T88" fmla="*/ 258 w 727"/>
              <a:gd name="T89" fmla="*/ 6 h 535"/>
              <a:gd name="T90" fmla="*/ 240 w 727"/>
              <a:gd name="T91" fmla="*/ 0 h 535"/>
              <a:gd name="T92" fmla="*/ 216 w 727"/>
              <a:gd name="T93" fmla="*/ 0 h 535"/>
              <a:gd name="T94" fmla="*/ 192 w 727"/>
              <a:gd name="T95" fmla="*/ 0 h 535"/>
              <a:gd name="T96" fmla="*/ 168 w 727"/>
              <a:gd name="T97" fmla="*/ 0 h 535"/>
              <a:gd name="T98" fmla="*/ 150 w 727"/>
              <a:gd name="T99" fmla="*/ 0 h 535"/>
              <a:gd name="T100" fmla="*/ 132 w 727"/>
              <a:gd name="T101" fmla="*/ 0 h 535"/>
              <a:gd name="T102" fmla="*/ 114 w 727"/>
              <a:gd name="T103" fmla="*/ 6 h 535"/>
              <a:gd name="T104" fmla="*/ 90 w 727"/>
              <a:gd name="T105" fmla="*/ 6 h 535"/>
              <a:gd name="T106" fmla="*/ 72 w 727"/>
              <a:gd name="T107" fmla="*/ 6 h 535"/>
              <a:gd name="T108" fmla="*/ 54 w 727"/>
              <a:gd name="T109" fmla="*/ 12 h 535"/>
              <a:gd name="T110" fmla="*/ 36 w 727"/>
              <a:gd name="T111" fmla="*/ 12 h 535"/>
              <a:gd name="T112" fmla="*/ 18 w 727"/>
              <a:gd name="T113" fmla="*/ 18 h 535"/>
              <a:gd name="T114" fmla="*/ 0 w 727"/>
              <a:gd name="T115" fmla="*/ 18 h 53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</a:cxnLst>
            <a:rect l="0" t="0" r="r" b="b"/>
            <a:pathLst>
              <a:path w="727" h="535">
                <a:moveTo>
                  <a:pt x="540" y="534"/>
                </a:moveTo>
                <a:lnTo>
                  <a:pt x="558" y="528"/>
                </a:lnTo>
                <a:lnTo>
                  <a:pt x="576" y="522"/>
                </a:lnTo>
                <a:lnTo>
                  <a:pt x="594" y="522"/>
                </a:lnTo>
                <a:lnTo>
                  <a:pt x="612" y="510"/>
                </a:lnTo>
                <a:lnTo>
                  <a:pt x="630" y="498"/>
                </a:lnTo>
                <a:lnTo>
                  <a:pt x="648" y="480"/>
                </a:lnTo>
                <a:lnTo>
                  <a:pt x="666" y="468"/>
                </a:lnTo>
                <a:lnTo>
                  <a:pt x="678" y="450"/>
                </a:lnTo>
                <a:lnTo>
                  <a:pt x="690" y="432"/>
                </a:lnTo>
                <a:lnTo>
                  <a:pt x="702" y="414"/>
                </a:lnTo>
                <a:lnTo>
                  <a:pt x="714" y="390"/>
                </a:lnTo>
                <a:lnTo>
                  <a:pt x="714" y="372"/>
                </a:lnTo>
                <a:lnTo>
                  <a:pt x="720" y="354"/>
                </a:lnTo>
                <a:lnTo>
                  <a:pt x="726" y="336"/>
                </a:lnTo>
                <a:lnTo>
                  <a:pt x="726" y="318"/>
                </a:lnTo>
                <a:lnTo>
                  <a:pt x="726" y="294"/>
                </a:lnTo>
                <a:lnTo>
                  <a:pt x="726" y="270"/>
                </a:lnTo>
                <a:lnTo>
                  <a:pt x="720" y="252"/>
                </a:lnTo>
                <a:lnTo>
                  <a:pt x="720" y="234"/>
                </a:lnTo>
                <a:lnTo>
                  <a:pt x="714" y="216"/>
                </a:lnTo>
                <a:lnTo>
                  <a:pt x="714" y="198"/>
                </a:lnTo>
                <a:lnTo>
                  <a:pt x="702" y="174"/>
                </a:lnTo>
                <a:lnTo>
                  <a:pt x="690" y="156"/>
                </a:lnTo>
                <a:lnTo>
                  <a:pt x="684" y="138"/>
                </a:lnTo>
                <a:lnTo>
                  <a:pt x="666" y="126"/>
                </a:lnTo>
                <a:lnTo>
                  <a:pt x="648" y="114"/>
                </a:lnTo>
                <a:lnTo>
                  <a:pt x="630" y="96"/>
                </a:lnTo>
                <a:lnTo>
                  <a:pt x="612" y="90"/>
                </a:lnTo>
                <a:lnTo>
                  <a:pt x="588" y="72"/>
                </a:lnTo>
                <a:lnTo>
                  <a:pt x="570" y="66"/>
                </a:lnTo>
                <a:lnTo>
                  <a:pt x="552" y="54"/>
                </a:lnTo>
                <a:lnTo>
                  <a:pt x="528" y="54"/>
                </a:lnTo>
                <a:lnTo>
                  <a:pt x="498" y="42"/>
                </a:lnTo>
                <a:lnTo>
                  <a:pt x="480" y="42"/>
                </a:lnTo>
                <a:lnTo>
                  <a:pt x="456" y="30"/>
                </a:lnTo>
                <a:lnTo>
                  <a:pt x="438" y="30"/>
                </a:lnTo>
                <a:lnTo>
                  <a:pt x="420" y="24"/>
                </a:lnTo>
                <a:lnTo>
                  <a:pt x="402" y="24"/>
                </a:lnTo>
                <a:lnTo>
                  <a:pt x="378" y="18"/>
                </a:lnTo>
                <a:lnTo>
                  <a:pt x="354" y="18"/>
                </a:lnTo>
                <a:lnTo>
                  <a:pt x="330" y="12"/>
                </a:lnTo>
                <a:lnTo>
                  <a:pt x="306" y="6"/>
                </a:lnTo>
                <a:lnTo>
                  <a:pt x="288" y="6"/>
                </a:lnTo>
                <a:lnTo>
                  <a:pt x="258" y="6"/>
                </a:lnTo>
                <a:lnTo>
                  <a:pt x="240" y="0"/>
                </a:lnTo>
                <a:lnTo>
                  <a:pt x="216" y="0"/>
                </a:lnTo>
                <a:lnTo>
                  <a:pt x="192" y="0"/>
                </a:lnTo>
                <a:lnTo>
                  <a:pt x="168" y="0"/>
                </a:lnTo>
                <a:lnTo>
                  <a:pt x="150" y="0"/>
                </a:lnTo>
                <a:lnTo>
                  <a:pt x="132" y="0"/>
                </a:lnTo>
                <a:lnTo>
                  <a:pt x="114" y="6"/>
                </a:lnTo>
                <a:lnTo>
                  <a:pt x="90" y="6"/>
                </a:lnTo>
                <a:lnTo>
                  <a:pt x="72" y="6"/>
                </a:lnTo>
                <a:lnTo>
                  <a:pt x="54" y="12"/>
                </a:lnTo>
                <a:lnTo>
                  <a:pt x="36" y="12"/>
                </a:lnTo>
                <a:lnTo>
                  <a:pt x="18" y="18"/>
                </a:lnTo>
                <a:lnTo>
                  <a:pt x="0" y="18"/>
                </a:lnTo>
              </a:path>
            </a:pathLst>
          </a:custGeom>
          <a:noFill/>
          <a:ln w="12700" cap="rnd" cmpd="sng">
            <a:solidFill>
              <a:schemeClr val="hlink"/>
            </a:solidFill>
            <a:prstDash val="solid"/>
            <a:round/>
            <a:headEnd type="none" w="sm" len="sm"/>
            <a:tailEnd type="stealth" w="med" len="lg"/>
          </a:ln>
          <a:effectLst>
            <a:outerShdw dist="17961" dir="2700000" algn="ctr" rotWithShape="0">
              <a:schemeClr val="bg2">
                <a:alpha val="5000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 spd="slow"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>
            <a:extLst>
              <a:ext uri="{FF2B5EF4-FFF2-40B4-BE49-F238E27FC236}">
                <a16:creationId xmlns:a16="http://schemas.microsoft.com/office/drawing/2014/main" id="{D70D98B8-39B7-10EA-F333-0C347C8CA8F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0825" y="3455988"/>
            <a:ext cx="8462963" cy="323215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folHlink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lIns="92075" tIns="76200" rIns="92075" bIns="76200">
            <a:spAutoFit/>
          </a:bodyPr>
          <a:lstStyle>
            <a:lvl1pPr marL="190500" indent="-190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71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86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80000"/>
              </a:lnSpc>
            </a:pPr>
            <a:r>
              <a:rPr lang="en-US" altLang="en-US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PROCEDURE DIVISION.</a:t>
            </a:r>
          </a:p>
          <a:p>
            <a:pPr>
              <a:lnSpc>
                <a:spcPct val="80000"/>
              </a:lnSpc>
            </a:pPr>
            <a:r>
              <a:rPr lang="en-US" altLang="en-US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Begin.</a:t>
            </a:r>
          </a:p>
          <a:p>
            <a:pPr>
              <a:lnSpc>
                <a:spcPct val="80000"/>
              </a:lnSpc>
            </a:pPr>
            <a:r>
              <a:rPr lang="en-US" altLang="en-US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OPEN INPUT StudentFile</a:t>
            </a:r>
          </a:p>
          <a:p>
            <a:pPr>
              <a:lnSpc>
                <a:spcPct val="80000"/>
              </a:lnSpc>
            </a:pPr>
            <a:r>
              <a:rPr lang="en-US" altLang="en-US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READ StudentFile</a:t>
            </a:r>
          </a:p>
          <a:p>
            <a:pPr>
              <a:lnSpc>
                <a:spcPct val="80000"/>
              </a:lnSpc>
            </a:pPr>
            <a:r>
              <a:rPr lang="en-US" altLang="en-US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  AT END SET EndOfFile TO TRUE</a:t>
            </a:r>
          </a:p>
          <a:p>
            <a:pPr>
              <a:lnSpc>
                <a:spcPct val="80000"/>
              </a:lnSpc>
            </a:pPr>
            <a:r>
              <a:rPr lang="en-US" altLang="en-US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END-READ</a:t>
            </a:r>
          </a:p>
          <a:p>
            <a:pPr>
              <a:lnSpc>
                <a:spcPct val="80000"/>
              </a:lnSpc>
            </a:pPr>
            <a:r>
              <a:rPr lang="en-US" altLang="en-US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PERFORM UNTIL EndOfFile</a:t>
            </a:r>
          </a:p>
          <a:p>
            <a:pPr>
              <a:lnSpc>
                <a:spcPct val="80000"/>
              </a:lnSpc>
            </a:pPr>
            <a:r>
              <a:rPr lang="en-US" altLang="en-US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  DISPLAY StudentId SPACE StudentName SPACE CourseCode</a:t>
            </a:r>
          </a:p>
          <a:p>
            <a:pPr>
              <a:lnSpc>
                <a:spcPct val="80000"/>
              </a:lnSpc>
            </a:pPr>
            <a:r>
              <a:rPr lang="en-US" altLang="en-US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  READ StudentFile</a:t>
            </a:r>
          </a:p>
          <a:p>
            <a:pPr>
              <a:lnSpc>
                <a:spcPct val="80000"/>
              </a:lnSpc>
            </a:pPr>
            <a:r>
              <a:rPr lang="en-US" altLang="en-US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     AT END SET EndOfFile TO TRUE</a:t>
            </a:r>
          </a:p>
          <a:p>
            <a:pPr>
              <a:lnSpc>
                <a:spcPct val="80000"/>
              </a:lnSpc>
            </a:pPr>
            <a:r>
              <a:rPr lang="en-US" altLang="en-US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  END-READ</a:t>
            </a:r>
            <a:endParaRPr lang="en-US" altLang="en-US">
              <a:solidFill>
                <a:srgbClr val="CF0E30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80000"/>
              </a:lnSpc>
            </a:pPr>
            <a:r>
              <a:rPr lang="en-US" altLang="en-US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END-PERFORM</a:t>
            </a:r>
          </a:p>
          <a:p>
            <a:pPr>
              <a:lnSpc>
                <a:spcPct val="80000"/>
              </a:lnSpc>
            </a:pPr>
            <a:r>
              <a:rPr lang="en-US" altLang="en-US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CLOSE StudentFile</a:t>
            </a:r>
          </a:p>
          <a:p>
            <a:pPr>
              <a:lnSpc>
                <a:spcPct val="80000"/>
              </a:lnSpc>
            </a:pPr>
            <a:r>
              <a:rPr lang="en-US" altLang="en-US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STOP RUN.</a:t>
            </a:r>
          </a:p>
        </p:txBody>
      </p:sp>
      <p:sp>
        <p:nvSpPr>
          <p:cNvPr id="49155" name="Rectangle 3">
            <a:extLst>
              <a:ext uri="{FF2B5EF4-FFF2-40B4-BE49-F238E27FC236}">
                <a16:creationId xmlns:a16="http://schemas.microsoft.com/office/drawing/2014/main" id="{9B79B2E6-8FAF-8B0F-4F08-9BB5157825B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93825" y="131763"/>
            <a:ext cx="6176963" cy="305435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folHlink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lIns="92075" tIns="76200" rIns="92075" bIns="76200">
            <a:spAutoFit/>
          </a:bodyPr>
          <a:lstStyle>
            <a:lvl1pPr marL="190500" indent="-190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71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86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75000"/>
              </a:lnSpc>
            </a:pPr>
            <a:r>
              <a:rPr lang="en-US" altLang="en-US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FD StudentFile.</a:t>
            </a:r>
          </a:p>
          <a:p>
            <a:pPr>
              <a:lnSpc>
                <a:spcPct val="75000"/>
              </a:lnSpc>
            </a:pPr>
            <a:r>
              <a:rPr lang="en-US" altLang="en-US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01 StudentDetails.</a:t>
            </a:r>
          </a:p>
          <a:p>
            <a:pPr>
              <a:lnSpc>
                <a:spcPct val="75000"/>
              </a:lnSpc>
            </a:pPr>
            <a:r>
              <a:rPr lang="en-US" altLang="en-US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88  EndOfFile  VALUE HIGH-VALUES.</a:t>
            </a:r>
          </a:p>
          <a:p>
            <a:pPr>
              <a:lnSpc>
                <a:spcPct val="75000"/>
              </a:lnSpc>
            </a:pPr>
            <a:r>
              <a:rPr lang="en-US" altLang="en-US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02  StudentId       PIC 9(7).</a:t>
            </a:r>
          </a:p>
          <a:p>
            <a:pPr>
              <a:lnSpc>
                <a:spcPct val="75000"/>
              </a:lnSpc>
            </a:pPr>
            <a:r>
              <a:rPr lang="en-US" altLang="en-US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02  StudentName.</a:t>
            </a:r>
          </a:p>
          <a:p>
            <a:pPr>
              <a:lnSpc>
                <a:spcPct val="75000"/>
              </a:lnSpc>
            </a:pPr>
            <a:r>
              <a:rPr lang="en-US" altLang="en-US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   03 Surname      PIC X(8).</a:t>
            </a:r>
          </a:p>
          <a:p>
            <a:pPr>
              <a:lnSpc>
                <a:spcPct val="75000"/>
              </a:lnSpc>
            </a:pPr>
            <a:r>
              <a:rPr lang="en-US" altLang="en-US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   03 Initials     PIC XX.</a:t>
            </a:r>
          </a:p>
          <a:p>
            <a:pPr>
              <a:lnSpc>
                <a:spcPct val="75000"/>
              </a:lnSpc>
            </a:pPr>
            <a:r>
              <a:rPr lang="en-US" altLang="en-US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02  DateOfBirth.</a:t>
            </a:r>
          </a:p>
          <a:p>
            <a:pPr>
              <a:lnSpc>
                <a:spcPct val="75000"/>
              </a:lnSpc>
            </a:pPr>
            <a:r>
              <a:rPr lang="en-US" altLang="en-US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   03 YOBirth      PIC 9(2).</a:t>
            </a:r>
          </a:p>
          <a:p>
            <a:pPr>
              <a:lnSpc>
                <a:spcPct val="75000"/>
              </a:lnSpc>
            </a:pPr>
            <a:r>
              <a:rPr lang="en-US" altLang="en-US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   03 MOBirth      PIC 9(2).</a:t>
            </a:r>
          </a:p>
          <a:p>
            <a:pPr>
              <a:lnSpc>
                <a:spcPct val="75000"/>
              </a:lnSpc>
            </a:pPr>
            <a:r>
              <a:rPr lang="en-US" altLang="en-US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   03 DOBirth      PIC 9(2).</a:t>
            </a:r>
          </a:p>
          <a:p>
            <a:pPr>
              <a:lnSpc>
                <a:spcPct val="75000"/>
              </a:lnSpc>
            </a:pPr>
            <a:r>
              <a:rPr lang="en-US" altLang="en-US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02  CourseCode      PIC X(4).</a:t>
            </a:r>
          </a:p>
          <a:p>
            <a:pPr>
              <a:lnSpc>
                <a:spcPct val="75000"/>
              </a:lnSpc>
            </a:pPr>
            <a:r>
              <a:rPr lang="en-US" altLang="en-US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02  Grant           PIC 9(4).</a:t>
            </a:r>
          </a:p>
          <a:p>
            <a:pPr>
              <a:lnSpc>
                <a:spcPct val="75000"/>
              </a:lnSpc>
            </a:pPr>
            <a:r>
              <a:rPr lang="en-US" altLang="en-US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02  Gender          PIC X.</a:t>
            </a:r>
          </a:p>
        </p:txBody>
      </p:sp>
    </p:spTree>
  </p:cSld>
  <p:clrMapOvr>
    <a:masterClrMapping/>
  </p:clrMapOvr>
  <p:transition>
    <p:fade thruBlk="1"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>
            <a:extLst>
              <a:ext uri="{FF2B5EF4-FFF2-40B4-BE49-F238E27FC236}">
                <a16:creationId xmlns:a16="http://schemas.microsoft.com/office/drawing/2014/main" id="{49CE4E89-906F-A57F-0E8F-45FFECCEECA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819400" y="133350"/>
            <a:ext cx="2378075" cy="476250"/>
          </a:xfrm>
          <a:noFill/>
          <a:ln/>
        </p:spPr>
        <p:txBody>
          <a:bodyPr/>
          <a:lstStyle/>
          <a:p>
            <a:r>
              <a:rPr lang="en-US" altLang="en-US"/>
              <a:t>The Evaluate</a:t>
            </a:r>
          </a:p>
        </p:txBody>
      </p:sp>
      <p:graphicFrame>
        <p:nvGraphicFramePr>
          <p:cNvPr id="51203" name="Object 3">
            <a:extLst>
              <a:ext uri="{FF2B5EF4-FFF2-40B4-BE49-F238E27FC236}">
                <a16:creationId xmlns:a16="http://schemas.microsoft.com/office/drawing/2014/main" id="{692F3B46-D46D-2824-232F-C4318BC43F90}"/>
              </a:ext>
            </a:extLst>
          </p:cNvPr>
          <p:cNvGraphicFramePr>
            <a:graphicFrameLocks/>
          </p:cNvGraphicFramePr>
          <p:nvPr/>
        </p:nvGraphicFramePr>
        <p:xfrm>
          <a:off x="407988" y="1023938"/>
          <a:ext cx="7977187" cy="463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7122960" imgH="4138560" progId="Equation.2">
                  <p:embed/>
                </p:oleObj>
              </mc:Choice>
              <mc:Fallback>
                <p:oleObj name="Equation" r:id="rId3" imgW="7122960" imgH="4138560" progId="Equation.2">
                  <p:embed/>
                  <p:pic>
                    <p:nvPicPr>
                      <p:cNvPr id="0" name="Object 3"/>
                      <p:cNvPicPr>
                        <a:picLocks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7988" y="1023938"/>
                        <a:ext cx="7977187" cy="463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fade thruBlk="1"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AutoShape 2">
            <a:extLst>
              <a:ext uri="{FF2B5EF4-FFF2-40B4-BE49-F238E27FC236}">
                <a16:creationId xmlns:a16="http://schemas.microsoft.com/office/drawing/2014/main" id="{A79753D8-175F-3884-F4E4-A54C8B12F21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5600" y="1450975"/>
            <a:ext cx="8128000" cy="803275"/>
          </a:xfrm>
          <a:prstGeom prst="roundRect">
            <a:avLst>
              <a:gd name="adj" fmla="val 12495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3251" name="AutoShape 3">
            <a:extLst>
              <a:ext uri="{FF2B5EF4-FFF2-40B4-BE49-F238E27FC236}">
                <a16:creationId xmlns:a16="http://schemas.microsoft.com/office/drawing/2014/main" id="{40C5E07D-ED34-1A13-970D-87C9DBBAFEE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5100" y="1146175"/>
            <a:ext cx="8528050" cy="1298575"/>
          </a:xfrm>
          <a:prstGeom prst="roundRect">
            <a:avLst>
              <a:gd name="adj" fmla="val 24583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3252" name="Rectangle 4">
            <a:extLst>
              <a:ext uri="{FF2B5EF4-FFF2-40B4-BE49-F238E27FC236}">
                <a16:creationId xmlns:a16="http://schemas.microsoft.com/office/drawing/2014/main" id="{6C6A90FA-E344-31AE-D4E5-B598CFF7AD2B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7563" y="1027113"/>
            <a:ext cx="7289800" cy="569912"/>
          </a:xfrm>
          <a:prstGeom prst="rect">
            <a:avLst/>
          </a:prstGeom>
          <a:solidFill>
            <a:schemeClr val="accent1"/>
          </a:solidFill>
          <a:ln w="2540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r>
              <a:rPr lang="en-US" altLang="en-US" sz="2400">
                <a:effectLst/>
                <a:latin typeface="Courier New" panose="02070309020205020404" pitchFamily="49" charset="0"/>
              </a:rPr>
              <a:t> </a:t>
            </a:r>
            <a:r>
              <a:rPr lang="en-US" altLang="en-US" sz="2400">
                <a:solidFill>
                  <a:srgbClr val="CF0E3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W   I   L   L   I   A   M   S   </a:t>
            </a:r>
          </a:p>
        </p:txBody>
      </p:sp>
      <p:sp>
        <p:nvSpPr>
          <p:cNvPr id="53253" name="Rectangle 5">
            <a:extLst>
              <a:ext uri="{FF2B5EF4-FFF2-40B4-BE49-F238E27FC236}">
                <a16:creationId xmlns:a16="http://schemas.microsoft.com/office/drawing/2014/main" id="{14444DF5-3C4B-30F0-216E-13BCD4E726E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38113" y="2978150"/>
            <a:ext cx="8724900" cy="3038475"/>
          </a:xfrm>
          <a:noFill/>
          <a:ln/>
        </p:spPr>
        <p:txBody>
          <a:bodyPr/>
          <a:lstStyle/>
          <a:p>
            <a:pPr marL="0" indent="0">
              <a:tabLst>
                <a:tab pos="476250" algn="l"/>
                <a:tab pos="1905000" algn="l"/>
                <a:tab pos="3429000" algn="l"/>
                <a:tab pos="5048250" algn="l"/>
              </a:tabLst>
            </a:pPr>
            <a:r>
              <a:rPr lang="en-US" altLang="en-US">
                <a:latin typeface="Courier New" panose="02070309020205020404" pitchFamily="49" charset="0"/>
              </a:rPr>
              <a:t>EVALUATE  TRUE	Position</a:t>
            </a:r>
            <a:br>
              <a:rPr lang="en-US" altLang="en-US">
                <a:latin typeface="Courier New" panose="02070309020205020404" pitchFamily="49" charset="0"/>
              </a:rPr>
            </a:br>
            <a:r>
              <a:rPr lang="en-US" altLang="en-US">
                <a:latin typeface="Courier New" panose="02070309020205020404" pitchFamily="49" charset="0"/>
              </a:rPr>
              <a:t>	WHEN L-Arrow   2 THRU 10	PERFORM MoveLeft</a:t>
            </a:r>
            <a:br>
              <a:rPr lang="en-US" altLang="en-US">
                <a:latin typeface="Courier New" panose="02070309020205020404" pitchFamily="49" charset="0"/>
              </a:rPr>
            </a:br>
            <a:r>
              <a:rPr lang="en-US" altLang="en-US">
                <a:latin typeface="Courier New" panose="02070309020205020404" pitchFamily="49" charset="0"/>
              </a:rPr>
              <a:t>	WHEN R-Arrow   1 THRU  9	PERFORM MoveRight</a:t>
            </a:r>
            <a:br>
              <a:rPr lang="en-US" altLang="en-US">
                <a:latin typeface="Courier New" panose="02070309020205020404" pitchFamily="49" charset="0"/>
              </a:rPr>
            </a:br>
            <a:r>
              <a:rPr lang="en-US" altLang="en-US">
                <a:latin typeface="Courier New" panose="02070309020205020404" pitchFamily="49" charset="0"/>
              </a:rPr>
              <a:t>	WHEN L-Arrow       1	MOVE 10 TO Position</a:t>
            </a:r>
            <a:br>
              <a:rPr lang="en-US" altLang="en-US">
                <a:latin typeface="Courier New" panose="02070309020205020404" pitchFamily="49" charset="0"/>
              </a:rPr>
            </a:br>
            <a:r>
              <a:rPr lang="en-US" altLang="en-US">
                <a:latin typeface="Courier New" panose="02070309020205020404" pitchFamily="49" charset="0"/>
              </a:rPr>
              <a:t>	WHEN R-Arrow      10	MOVE  1 TO Position</a:t>
            </a:r>
            <a:br>
              <a:rPr lang="en-US" altLang="en-US">
                <a:latin typeface="Courier New" panose="02070309020205020404" pitchFamily="49" charset="0"/>
              </a:rPr>
            </a:br>
            <a:r>
              <a:rPr lang="en-US" altLang="en-US">
                <a:latin typeface="Courier New" panose="02070309020205020404" pitchFamily="49" charset="0"/>
              </a:rPr>
              <a:t>	WHEN DeleteKey     1	PERFORM CantDelete	WHEN Character    ANY	PERFORM InsertChar	WHEN OTHER PERFORM DisplayErrorMessage</a:t>
            </a:r>
            <a:br>
              <a:rPr lang="en-US" altLang="en-US">
                <a:latin typeface="Courier New" panose="02070309020205020404" pitchFamily="49" charset="0"/>
              </a:rPr>
            </a:br>
            <a:r>
              <a:rPr lang="en-US" altLang="en-US">
                <a:latin typeface="Courier New" panose="02070309020205020404" pitchFamily="49" charset="0"/>
              </a:rPr>
              <a:t>END-EVALUATE</a:t>
            </a:r>
          </a:p>
          <a:p>
            <a:pPr marL="0" indent="0">
              <a:buFont typeface="Wingdings" panose="05000000000000000000" pitchFamily="2" charset="2"/>
              <a:buNone/>
              <a:tabLst>
                <a:tab pos="476250" algn="l"/>
                <a:tab pos="1905000" algn="l"/>
                <a:tab pos="3429000" algn="l"/>
                <a:tab pos="5048250" algn="l"/>
              </a:tabLst>
            </a:pPr>
            <a:endParaRPr lang="en-US" altLang="en-US">
              <a:latin typeface="Courier New" panose="02070309020205020404" pitchFamily="49" charset="0"/>
            </a:endParaRPr>
          </a:p>
        </p:txBody>
      </p:sp>
      <p:sp>
        <p:nvSpPr>
          <p:cNvPr id="53254" name="Rectangle 6">
            <a:extLst>
              <a:ext uri="{FF2B5EF4-FFF2-40B4-BE49-F238E27FC236}">
                <a16:creationId xmlns:a16="http://schemas.microsoft.com/office/drawing/2014/main" id="{85B8642F-599C-4913-A4FD-4C8F614330A8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8838" y="573088"/>
            <a:ext cx="7210425" cy="447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46038" rIns="0" bIns="46038" anchor="b"/>
          <a:lstStyle/>
          <a:p>
            <a:r>
              <a:rPr lang="en-US" altLang="en-US" sz="2400">
                <a:effectLst/>
                <a:latin typeface="Courier New" panose="02070309020205020404" pitchFamily="49" charset="0"/>
              </a:rPr>
              <a:t> 1   2   3   4   5   6   7   8   9  10</a:t>
            </a:r>
          </a:p>
        </p:txBody>
      </p:sp>
      <p:sp>
        <p:nvSpPr>
          <p:cNvPr id="53255" name="Line 7">
            <a:extLst>
              <a:ext uri="{FF2B5EF4-FFF2-40B4-BE49-F238E27FC236}">
                <a16:creationId xmlns:a16="http://schemas.microsoft.com/office/drawing/2014/main" id="{18800698-94B8-FFA0-17F8-4C6A2A5140CE}"/>
              </a:ext>
            </a:extLst>
          </p:cNvPr>
          <p:cNvSpPr>
            <a:spLocks noChangeShapeType="1"/>
          </p:cNvSpPr>
          <p:nvPr/>
        </p:nvSpPr>
        <p:spPr bwMode="auto">
          <a:xfrm>
            <a:off x="1514475" y="1011238"/>
            <a:ext cx="0" cy="600075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3256" name="Line 8">
            <a:extLst>
              <a:ext uri="{FF2B5EF4-FFF2-40B4-BE49-F238E27FC236}">
                <a16:creationId xmlns:a16="http://schemas.microsoft.com/office/drawing/2014/main" id="{149E3B6E-FE13-0895-23FE-E9BD9FAFA9B8}"/>
              </a:ext>
            </a:extLst>
          </p:cNvPr>
          <p:cNvSpPr>
            <a:spLocks noChangeShapeType="1"/>
          </p:cNvSpPr>
          <p:nvPr/>
        </p:nvSpPr>
        <p:spPr bwMode="auto">
          <a:xfrm>
            <a:off x="2219325" y="1011238"/>
            <a:ext cx="0" cy="600075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3257" name="Line 9">
            <a:extLst>
              <a:ext uri="{FF2B5EF4-FFF2-40B4-BE49-F238E27FC236}">
                <a16:creationId xmlns:a16="http://schemas.microsoft.com/office/drawing/2014/main" id="{54B927EC-7DA4-23C9-DB8E-B64F789613AD}"/>
              </a:ext>
            </a:extLst>
          </p:cNvPr>
          <p:cNvSpPr>
            <a:spLocks noChangeShapeType="1"/>
          </p:cNvSpPr>
          <p:nvPr/>
        </p:nvSpPr>
        <p:spPr bwMode="auto">
          <a:xfrm>
            <a:off x="3000375" y="1011238"/>
            <a:ext cx="0" cy="600075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3258" name="Line 10">
            <a:extLst>
              <a:ext uri="{FF2B5EF4-FFF2-40B4-BE49-F238E27FC236}">
                <a16:creationId xmlns:a16="http://schemas.microsoft.com/office/drawing/2014/main" id="{1DB3FD1D-1043-BE48-EFA9-A973A1C43790}"/>
              </a:ext>
            </a:extLst>
          </p:cNvPr>
          <p:cNvSpPr>
            <a:spLocks noChangeShapeType="1"/>
          </p:cNvSpPr>
          <p:nvPr/>
        </p:nvSpPr>
        <p:spPr bwMode="auto">
          <a:xfrm>
            <a:off x="3743325" y="1011238"/>
            <a:ext cx="0" cy="600075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3259" name="Line 11">
            <a:extLst>
              <a:ext uri="{FF2B5EF4-FFF2-40B4-BE49-F238E27FC236}">
                <a16:creationId xmlns:a16="http://schemas.microsoft.com/office/drawing/2014/main" id="{E398ACA5-6450-93F9-1865-0E040A3C90B9}"/>
              </a:ext>
            </a:extLst>
          </p:cNvPr>
          <p:cNvSpPr>
            <a:spLocks noChangeShapeType="1"/>
          </p:cNvSpPr>
          <p:nvPr/>
        </p:nvSpPr>
        <p:spPr bwMode="auto">
          <a:xfrm>
            <a:off x="4476750" y="1011238"/>
            <a:ext cx="0" cy="600075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3260" name="Line 12">
            <a:extLst>
              <a:ext uri="{FF2B5EF4-FFF2-40B4-BE49-F238E27FC236}">
                <a16:creationId xmlns:a16="http://schemas.microsoft.com/office/drawing/2014/main" id="{86F1E070-B194-BC3B-3CC0-15D78E2C32BA}"/>
              </a:ext>
            </a:extLst>
          </p:cNvPr>
          <p:cNvSpPr>
            <a:spLocks noChangeShapeType="1"/>
          </p:cNvSpPr>
          <p:nvPr/>
        </p:nvSpPr>
        <p:spPr bwMode="auto">
          <a:xfrm>
            <a:off x="5219700" y="1011238"/>
            <a:ext cx="0" cy="600075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3261" name="Line 13">
            <a:extLst>
              <a:ext uri="{FF2B5EF4-FFF2-40B4-BE49-F238E27FC236}">
                <a16:creationId xmlns:a16="http://schemas.microsoft.com/office/drawing/2014/main" id="{2D8DEECD-4DF9-E924-D692-B75AD3187D42}"/>
              </a:ext>
            </a:extLst>
          </p:cNvPr>
          <p:cNvSpPr>
            <a:spLocks noChangeShapeType="1"/>
          </p:cNvSpPr>
          <p:nvPr/>
        </p:nvSpPr>
        <p:spPr bwMode="auto">
          <a:xfrm>
            <a:off x="5953125" y="1011238"/>
            <a:ext cx="0" cy="600075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3262" name="Line 14">
            <a:extLst>
              <a:ext uri="{FF2B5EF4-FFF2-40B4-BE49-F238E27FC236}">
                <a16:creationId xmlns:a16="http://schemas.microsoft.com/office/drawing/2014/main" id="{328A1BA6-901A-E310-4ADC-2B2352B06621}"/>
              </a:ext>
            </a:extLst>
          </p:cNvPr>
          <p:cNvSpPr>
            <a:spLocks noChangeShapeType="1"/>
          </p:cNvSpPr>
          <p:nvPr/>
        </p:nvSpPr>
        <p:spPr bwMode="auto">
          <a:xfrm>
            <a:off x="6677025" y="1011238"/>
            <a:ext cx="0" cy="600075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3263" name="Line 15">
            <a:extLst>
              <a:ext uri="{FF2B5EF4-FFF2-40B4-BE49-F238E27FC236}">
                <a16:creationId xmlns:a16="http://schemas.microsoft.com/office/drawing/2014/main" id="{6BEE6DC3-7A37-84CC-3E83-C40A0826322B}"/>
              </a:ext>
            </a:extLst>
          </p:cNvPr>
          <p:cNvSpPr>
            <a:spLocks noChangeShapeType="1"/>
          </p:cNvSpPr>
          <p:nvPr/>
        </p:nvSpPr>
        <p:spPr bwMode="auto">
          <a:xfrm>
            <a:off x="7391400" y="1011238"/>
            <a:ext cx="0" cy="600075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3264" name="Line 16">
            <a:extLst>
              <a:ext uri="{FF2B5EF4-FFF2-40B4-BE49-F238E27FC236}">
                <a16:creationId xmlns:a16="http://schemas.microsoft.com/office/drawing/2014/main" id="{FF683788-350E-B123-9C59-0F5A3E4851BA}"/>
              </a:ext>
            </a:extLst>
          </p:cNvPr>
          <p:cNvSpPr>
            <a:spLocks noChangeShapeType="1"/>
          </p:cNvSpPr>
          <p:nvPr/>
        </p:nvSpPr>
        <p:spPr bwMode="auto">
          <a:xfrm>
            <a:off x="552450" y="1143000"/>
            <a:ext cx="161925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3265" name="Line 17">
            <a:extLst>
              <a:ext uri="{FF2B5EF4-FFF2-40B4-BE49-F238E27FC236}">
                <a16:creationId xmlns:a16="http://schemas.microsoft.com/office/drawing/2014/main" id="{FA3ACFD3-EA73-9226-B70B-074538F9B526}"/>
              </a:ext>
            </a:extLst>
          </p:cNvPr>
          <p:cNvSpPr>
            <a:spLocks noChangeShapeType="1"/>
          </p:cNvSpPr>
          <p:nvPr/>
        </p:nvSpPr>
        <p:spPr bwMode="auto">
          <a:xfrm>
            <a:off x="8286750" y="1152525"/>
            <a:ext cx="180975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3266" name="Line 18">
            <a:extLst>
              <a:ext uri="{FF2B5EF4-FFF2-40B4-BE49-F238E27FC236}">
                <a16:creationId xmlns:a16="http://schemas.microsoft.com/office/drawing/2014/main" id="{D6E4141B-14D4-4A6F-C4DC-2341A5B83D55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33388" y="1447800"/>
            <a:ext cx="180975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3267" name="Line 19">
            <a:extLst>
              <a:ext uri="{FF2B5EF4-FFF2-40B4-BE49-F238E27FC236}">
                <a16:creationId xmlns:a16="http://schemas.microsoft.com/office/drawing/2014/main" id="{D2F61211-B1F5-3B94-D982-5B8B5BB8086F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8172450" y="1449388"/>
            <a:ext cx="180975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32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253" grpId="0" build="p" autoUpdateAnimBg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>
            <a:extLst>
              <a:ext uri="{FF2B5EF4-FFF2-40B4-BE49-F238E27FC236}">
                <a16:creationId xmlns:a16="http://schemas.microsoft.com/office/drawing/2014/main" id="{23904E19-6A72-59C2-F88A-4AC466AC66B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771650" y="209550"/>
            <a:ext cx="5519738" cy="476250"/>
          </a:xfrm>
          <a:noFill/>
          <a:ln/>
        </p:spPr>
        <p:txBody>
          <a:bodyPr/>
          <a:lstStyle/>
          <a:p>
            <a:r>
              <a:rPr lang="en-US" altLang="en-US"/>
              <a:t>Decision Table Implementation.</a:t>
            </a:r>
          </a:p>
        </p:txBody>
      </p:sp>
      <p:sp>
        <p:nvSpPr>
          <p:cNvPr id="55299" name="Rectangle 3">
            <a:extLst>
              <a:ext uri="{FF2B5EF4-FFF2-40B4-BE49-F238E27FC236}">
                <a16:creationId xmlns:a16="http://schemas.microsoft.com/office/drawing/2014/main" id="{B7FBC3EB-FA4B-8EDB-D61D-7A55E8047BB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66688" y="2852738"/>
            <a:ext cx="8691562" cy="3281362"/>
          </a:xfrm>
          <a:noFill/>
          <a:ln/>
        </p:spPr>
        <p:txBody>
          <a:bodyPr lIns="0" tIns="0" rIns="0" bIns="0"/>
          <a:lstStyle/>
          <a:p>
            <a:pPr marL="0" indent="0">
              <a:buFont typeface="Wingdings" panose="05000000000000000000" pitchFamily="2" charset="2"/>
              <a:buNone/>
              <a:tabLst>
                <a:tab pos="381000" algn="l"/>
                <a:tab pos="1619250" algn="l"/>
                <a:tab pos="2381250" algn="l"/>
                <a:tab pos="4667250" algn="l"/>
                <a:tab pos="6191250" algn="l"/>
              </a:tabLst>
            </a:pPr>
            <a:r>
              <a:rPr lang="en-US" altLang="en-US" sz="2000"/>
              <a:t>EVALUATE Gender       TRUE                   TRUE</a:t>
            </a:r>
            <a:br>
              <a:rPr lang="en-US" altLang="en-US" sz="2000"/>
            </a:br>
            <a:r>
              <a:rPr lang="en-US" altLang="en-US" sz="2000"/>
              <a:t>	WHEN	"M"	Age&lt;20	    ANY	MOVE  5 TO Bonus</a:t>
            </a:r>
            <a:br>
              <a:rPr lang="en-US" altLang="en-US" sz="2000"/>
            </a:br>
            <a:r>
              <a:rPr lang="en-US" altLang="en-US" sz="2000"/>
              <a:t>	WHEN	"F"	Age&lt;20	    ANY	MOVE 10 TO Bonus</a:t>
            </a:r>
            <a:br>
              <a:rPr lang="en-US" altLang="en-US" sz="2000"/>
            </a:br>
            <a:r>
              <a:rPr lang="en-US" altLang="en-US" sz="2000"/>
              <a:t>	WHEN	"M"	Age&gt;19 AND &lt;41	Service&lt;10	MOVE 12 TO Bonus</a:t>
            </a:r>
            <a:br>
              <a:rPr lang="en-US" altLang="en-US" sz="2000"/>
            </a:br>
            <a:r>
              <a:rPr lang="en-US" altLang="en-US" sz="2000"/>
              <a:t>	WHEN	"F"	Age&gt;19 AND &lt;41	Service&lt;10	MOVE 13 TO Bonus</a:t>
            </a:r>
            <a:br>
              <a:rPr lang="en-US" altLang="en-US" sz="2000"/>
            </a:br>
            <a:r>
              <a:rPr lang="en-US" altLang="en-US" sz="2000"/>
              <a:t>	WHEN	"M"	Age&gt;40	Service&lt;10	MOVE 20 TO Bonus</a:t>
            </a:r>
            <a:br>
              <a:rPr lang="en-US" altLang="en-US" sz="2000"/>
            </a:br>
            <a:r>
              <a:rPr lang="en-US" altLang="en-US" sz="2000"/>
              <a:t>	WHEN	"F"	Age&gt;40	Service&lt;10	MOVE 15 TO Bonus</a:t>
            </a:r>
            <a:br>
              <a:rPr lang="en-US" altLang="en-US" sz="2000"/>
            </a:br>
            <a:r>
              <a:rPr lang="en-US" altLang="en-US" sz="2000"/>
              <a:t>              :	:	:	:	:   </a:t>
            </a:r>
            <a:br>
              <a:rPr lang="en-US" altLang="en-US" sz="2000"/>
            </a:br>
            <a:r>
              <a:rPr lang="en-US" altLang="en-US" sz="2000"/>
              <a:t>              :	:	:	:	:</a:t>
            </a:r>
            <a:br>
              <a:rPr lang="en-US" altLang="en-US" sz="2000"/>
            </a:br>
            <a:r>
              <a:rPr lang="en-US" altLang="en-US" sz="2000"/>
              <a:t>	WHEN	"F"	       ANY	Service&gt;20	MOVE 25 TO Bonus</a:t>
            </a:r>
            <a:br>
              <a:rPr lang="en-US" altLang="en-US" sz="2000"/>
            </a:br>
            <a:r>
              <a:rPr lang="en-US" altLang="en-US" sz="2000"/>
              <a:t>END-EVALUATE</a:t>
            </a:r>
          </a:p>
        </p:txBody>
      </p:sp>
      <p:sp>
        <p:nvSpPr>
          <p:cNvPr id="55300" name="Rectangle 4">
            <a:extLst>
              <a:ext uri="{FF2B5EF4-FFF2-40B4-BE49-F238E27FC236}">
                <a16:creationId xmlns:a16="http://schemas.microsoft.com/office/drawing/2014/main" id="{A8110C4A-DCF4-F4D9-83B8-187F66AD906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5588" y="1089025"/>
            <a:ext cx="8466137" cy="1362075"/>
          </a:xfrm>
          <a:prstGeom prst="rect">
            <a:avLst/>
          </a:prstGeom>
          <a:solidFill>
            <a:schemeClr val="accent1"/>
          </a:solidFill>
          <a:ln w="50800">
            <a:solidFill>
              <a:srgbClr val="91919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r>
              <a:rPr lang="en-US" altLang="en-US" sz="2000">
                <a:solidFill>
                  <a:srgbClr val="CF0E3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Gender</a:t>
            </a: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M   F    M     F     M    F     M     F   </a:t>
            </a:r>
          </a:p>
          <a:p>
            <a:r>
              <a:rPr lang="en-US" altLang="en-US" sz="2000">
                <a:solidFill>
                  <a:srgbClr val="CF0E3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Age </a:t>
            </a: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&lt;20 &lt;20 20-40 20-40  40&gt;  40&gt;  20-40 20-40 etc</a:t>
            </a:r>
          </a:p>
          <a:p>
            <a:r>
              <a:rPr lang="en-US" altLang="en-US" sz="2000">
                <a:solidFill>
                  <a:srgbClr val="CF0E3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Service</a:t>
            </a: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Any Any  &lt;10   &lt;10   &lt;10  &lt;10  10-20 10-20 etc</a:t>
            </a:r>
          </a:p>
          <a:p>
            <a:r>
              <a:rPr lang="en-US" altLang="en-US" sz="2000">
                <a:solidFill>
                  <a:srgbClr val="CF0E3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% Bonus</a:t>
            </a: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5   10   12    13    20   15    14    23 </a:t>
            </a:r>
            <a:r>
              <a:rPr lang="en-US" altLang="en-US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</a:t>
            </a: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552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299" grpId="0" build="p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7227F950-4F05-9D9F-80BE-549B808CB2D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819400" y="133350"/>
            <a:ext cx="3541713" cy="476250"/>
          </a:xfrm>
          <a:noFill/>
          <a:ln/>
        </p:spPr>
        <p:txBody>
          <a:bodyPr/>
          <a:lstStyle/>
          <a:p>
            <a:r>
              <a:rPr lang="en-US" altLang="en-US"/>
              <a:t>Relation Conditions</a:t>
            </a:r>
          </a:p>
        </p:txBody>
      </p:sp>
      <p:graphicFrame>
        <p:nvGraphicFramePr>
          <p:cNvPr id="8195" name="Object 3">
            <a:extLst>
              <a:ext uri="{FF2B5EF4-FFF2-40B4-BE49-F238E27FC236}">
                <a16:creationId xmlns:a16="http://schemas.microsoft.com/office/drawing/2014/main" id="{DFBA2477-A7B0-4F6C-FA9C-A8A23D307ED1}"/>
              </a:ext>
            </a:extLst>
          </p:cNvPr>
          <p:cNvGraphicFramePr>
            <a:graphicFrameLocks/>
          </p:cNvGraphicFramePr>
          <p:nvPr/>
        </p:nvGraphicFramePr>
        <p:xfrm>
          <a:off x="315913" y="1406525"/>
          <a:ext cx="8461375" cy="3535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6043320" imgH="2525400" progId="Equation.2">
                  <p:embed/>
                </p:oleObj>
              </mc:Choice>
              <mc:Fallback>
                <p:oleObj name="Equation" r:id="rId3" imgW="6043320" imgH="2525400" progId="Equation.2">
                  <p:embed/>
                  <p:pic>
                    <p:nvPicPr>
                      <p:cNvPr id="0" name="Object 3"/>
                      <p:cNvPicPr>
                        <a:picLocks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5913" y="1406525"/>
                        <a:ext cx="8461375" cy="35353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>
            <a:extLst>
              <a:ext uri="{FF2B5EF4-FFF2-40B4-BE49-F238E27FC236}">
                <a16:creationId xmlns:a16="http://schemas.microsoft.com/office/drawing/2014/main" id="{5CED7C4C-F3F8-E815-3E75-3F14CFEF200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390775" y="190500"/>
            <a:ext cx="3187700" cy="476250"/>
          </a:xfrm>
          <a:noFill/>
          <a:ln/>
        </p:spPr>
        <p:txBody>
          <a:bodyPr/>
          <a:lstStyle/>
          <a:p>
            <a:r>
              <a:rPr lang="en-US" altLang="en-US"/>
              <a:t>Class Conditions.</a:t>
            </a:r>
          </a:p>
        </p:txBody>
      </p:sp>
      <p:sp>
        <p:nvSpPr>
          <p:cNvPr id="10243" name="Rectangle 3">
            <a:extLst>
              <a:ext uri="{FF2B5EF4-FFF2-40B4-BE49-F238E27FC236}">
                <a16:creationId xmlns:a16="http://schemas.microsoft.com/office/drawing/2014/main" id="{692381AB-BAF6-FB01-6CB0-AFC972C1F2D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09575" y="3549650"/>
            <a:ext cx="7891463" cy="1952625"/>
          </a:xfrm>
          <a:noFill/>
          <a:ln/>
        </p:spPr>
        <p:txBody>
          <a:bodyPr/>
          <a:lstStyle/>
          <a:p>
            <a:pPr>
              <a:spcBef>
                <a:spcPct val="70000"/>
              </a:spcBef>
            </a:pPr>
            <a:r>
              <a:rPr lang="en-US" altLang="en-US"/>
              <a:t>Although COBOL data items are not ‘typed’ they do fall into some broad categories, or classes, such a numeric or alphanumeric, etc.</a:t>
            </a:r>
          </a:p>
          <a:p>
            <a:pPr>
              <a:spcBef>
                <a:spcPct val="70000"/>
              </a:spcBef>
            </a:pPr>
            <a:r>
              <a:rPr lang="en-US" altLang="en-US"/>
              <a:t>A Class Condition determines whether the value of data item is a member of one these classes.</a:t>
            </a:r>
          </a:p>
        </p:txBody>
      </p:sp>
      <p:graphicFrame>
        <p:nvGraphicFramePr>
          <p:cNvPr id="10244" name="Object 4">
            <a:extLst>
              <a:ext uri="{FF2B5EF4-FFF2-40B4-BE49-F238E27FC236}">
                <a16:creationId xmlns:a16="http://schemas.microsoft.com/office/drawing/2014/main" id="{98BA6CF0-2514-2512-4618-A1252DE648D8}"/>
              </a:ext>
            </a:extLst>
          </p:cNvPr>
          <p:cNvGraphicFramePr>
            <a:graphicFrameLocks/>
          </p:cNvGraphicFramePr>
          <p:nvPr/>
        </p:nvGraphicFramePr>
        <p:xfrm>
          <a:off x="1778000" y="1139825"/>
          <a:ext cx="4837113" cy="1731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3224160" imgH="1153800" progId="Equation.2">
                  <p:embed/>
                </p:oleObj>
              </mc:Choice>
              <mc:Fallback>
                <p:oleObj name="Equation" r:id="rId3" imgW="3224160" imgH="1153800" progId="Equation.2">
                  <p:embed/>
                  <p:pic>
                    <p:nvPicPr>
                      <p:cNvPr id="0" name="Object 4"/>
                      <p:cNvPicPr>
                        <a:picLocks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78000" y="1139825"/>
                        <a:ext cx="4837113" cy="17319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>
            <a:extLst>
              <a:ext uri="{FF2B5EF4-FFF2-40B4-BE49-F238E27FC236}">
                <a16:creationId xmlns:a16="http://schemas.microsoft.com/office/drawing/2014/main" id="{756C43D2-B706-5DFF-7176-2CC9561EE1C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819400" y="133350"/>
            <a:ext cx="2909888" cy="476250"/>
          </a:xfrm>
          <a:noFill/>
          <a:ln/>
        </p:spPr>
        <p:txBody>
          <a:bodyPr/>
          <a:lstStyle/>
          <a:p>
            <a:r>
              <a:rPr lang="en-US" altLang="en-US"/>
              <a:t>Sign Conditions</a:t>
            </a:r>
          </a:p>
        </p:txBody>
      </p:sp>
      <p:sp>
        <p:nvSpPr>
          <p:cNvPr id="12291" name="Rectangle 3">
            <a:extLst>
              <a:ext uri="{FF2B5EF4-FFF2-40B4-BE49-F238E27FC236}">
                <a16:creationId xmlns:a16="http://schemas.microsoft.com/office/drawing/2014/main" id="{1D6D9084-BD4A-F5C8-B418-1B8445DACE9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09563" y="3295650"/>
            <a:ext cx="8053387" cy="2038350"/>
          </a:xfrm>
          <a:noFill/>
          <a:ln/>
        </p:spPr>
        <p:txBody>
          <a:bodyPr/>
          <a:lstStyle/>
          <a:p>
            <a:pPr>
              <a:spcBef>
                <a:spcPct val="70000"/>
              </a:spcBef>
            </a:pPr>
            <a:r>
              <a:rPr lang="en-US" altLang="en-US"/>
              <a:t>The sign condition determines whether or not the value of an arithmetic expression is less than, greater than or equal to zero.</a:t>
            </a:r>
          </a:p>
          <a:p>
            <a:pPr>
              <a:spcBef>
                <a:spcPct val="70000"/>
              </a:spcBef>
            </a:pPr>
            <a:r>
              <a:rPr lang="en-US" altLang="en-US"/>
              <a:t>Sign conditions are just another way of writing some of the Relational conditions.</a:t>
            </a:r>
          </a:p>
        </p:txBody>
      </p:sp>
      <p:graphicFrame>
        <p:nvGraphicFramePr>
          <p:cNvPr id="12292" name="Object 4">
            <a:extLst>
              <a:ext uri="{FF2B5EF4-FFF2-40B4-BE49-F238E27FC236}">
                <a16:creationId xmlns:a16="http://schemas.microsoft.com/office/drawing/2014/main" id="{829B2621-100D-A33F-1EB5-6340BBA6F5B4}"/>
              </a:ext>
            </a:extLst>
          </p:cNvPr>
          <p:cNvGraphicFramePr>
            <a:graphicFrameLocks/>
          </p:cNvGraphicFramePr>
          <p:nvPr/>
        </p:nvGraphicFramePr>
        <p:xfrm>
          <a:off x="2198688" y="1265238"/>
          <a:ext cx="3948112" cy="1165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2322360" imgH="685440" progId="Equation.2">
                  <p:embed/>
                </p:oleObj>
              </mc:Choice>
              <mc:Fallback>
                <p:oleObj name="Equation" r:id="rId3" imgW="2322360" imgH="685440" progId="Equation.2">
                  <p:embed/>
                  <p:pic>
                    <p:nvPicPr>
                      <p:cNvPr id="0" name="Object 4"/>
                      <p:cNvPicPr>
                        <a:picLocks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98688" y="1265238"/>
                        <a:ext cx="3948112" cy="1165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>
            <a:extLst>
              <a:ext uri="{FF2B5EF4-FFF2-40B4-BE49-F238E27FC236}">
                <a16:creationId xmlns:a16="http://schemas.microsoft.com/office/drawing/2014/main" id="{36957101-5BB6-29AB-23CA-435DDAFDEA6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219325" y="176213"/>
            <a:ext cx="3681413" cy="476250"/>
          </a:xfrm>
          <a:noFill/>
          <a:ln/>
        </p:spPr>
        <p:txBody>
          <a:bodyPr/>
          <a:lstStyle/>
          <a:p>
            <a:r>
              <a:rPr lang="en-US" altLang="en-US"/>
              <a:t>Complex conditions.</a:t>
            </a:r>
          </a:p>
        </p:txBody>
      </p:sp>
      <p:sp>
        <p:nvSpPr>
          <p:cNvPr id="14339" name="Rectangle 3">
            <a:extLst>
              <a:ext uri="{FF2B5EF4-FFF2-40B4-BE49-F238E27FC236}">
                <a16:creationId xmlns:a16="http://schemas.microsoft.com/office/drawing/2014/main" id="{05D2FB2F-6457-A227-1987-E981B5D7274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38125" y="1752600"/>
            <a:ext cx="8405813" cy="4791075"/>
          </a:xfrm>
          <a:noFill/>
          <a:ln/>
        </p:spPr>
        <p:txBody>
          <a:bodyPr/>
          <a:lstStyle/>
          <a:p>
            <a:pPr>
              <a:spcBef>
                <a:spcPct val="70000"/>
              </a:spcBef>
            </a:pPr>
            <a:r>
              <a:rPr lang="en-US" altLang="en-US"/>
              <a:t>Programs often require conditions which are more complex than single value testing or determining a data class.</a:t>
            </a:r>
          </a:p>
          <a:p>
            <a:pPr>
              <a:spcBef>
                <a:spcPct val="70000"/>
              </a:spcBef>
            </a:pPr>
            <a:r>
              <a:rPr lang="en-US" altLang="en-US"/>
              <a:t>Like all other programming languages COBOL allows simple conditions to be combined using </a:t>
            </a:r>
            <a:r>
              <a:rPr lang="en-US" altLang="en-US">
                <a:solidFill>
                  <a:schemeClr val="hlink"/>
                </a:solidFill>
              </a:rPr>
              <a:t>OR</a:t>
            </a:r>
            <a:r>
              <a:rPr lang="en-US" altLang="en-US"/>
              <a:t> and </a:t>
            </a:r>
            <a:r>
              <a:rPr lang="en-US" altLang="en-US">
                <a:solidFill>
                  <a:schemeClr val="hlink"/>
                </a:solidFill>
              </a:rPr>
              <a:t>AND</a:t>
            </a:r>
            <a:r>
              <a:rPr lang="en-US" altLang="en-US"/>
              <a:t> to form composite conditions.</a:t>
            </a:r>
          </a:p>
          <a:p>
            <a:pPr>
              <a:spcBef>
                <a:spcPct val="70000"/>
              </a:spcBef>
            </a:pPr>
            <a:r>
              <a:rPr lang="en-US" altLang="en-US"/>
              <a:t>Like other conditions, a complex condition evaluates to true or false.</a:t>
            </a:r>
          </a:p>
          <a:p>
            <a:pPr>
              <a:spcBef>
                <a:spcPct val="70000"/>
              </a:spcBef>
            </a:pPr>
            <a:r>
              <a:rPr lang="en-US" altLang="en-US"/>
              <a:t>A complex condition is an expression which is evaluated from left to right unless the order of evaluation is changed by the precedence rules or bracketing.</a:t>
            </a:r>
          </a:p>
        </p:txBody>
      </p:sp>
      <p:graphicFrame>
        <p:nvGraphicFramePr>
          <p:cNvPr id="14340" name="Object 4">
            <a:extLst>
              <a:ext uri="{FF2B5EF4-FFF2-40B4-BE49-F238E27FC236}">
                <a16:creationId xmlns:a16="http://schemas.microsoft.com/office/drawing/2014/main" id="{047428C4-C03D-5158-9E72-6859364D1AEF}"/>
              </a:ext>
            </a:extLst>
          </p:cNvPr>
          <p:cNvGraphicFramePr>
            <a:graphicFrameLocks/>
          </p:cNvGraphicFramePr>
          <p:nvPr/>
        </p:nvGraphicFramePr>
        <p:xfrm>
          <a:off x="2208213" y="844550"/>
          <a:ext cx="3862387" cy="796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2271600" imgH="468000" progId="Equation.2">
                  <p:embed/>
                </p:oleObj>
              </mc:Choice>
              <mc:Fallback>
                <p:oleObj name="Equation" r:id="rId3" imgW="2271600" imgH="468000" progId="Equation.2">
                  <p:embed/>
                  <p:pic>
                    <p:nvPicPr>
                      <p:cNvPr id="0" name="Object 4"/>
                      <p:cNvPicPr>
                        <a:picLocks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8213" y="844550"/>
                        <a:ext cx="3862387" cy="796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91919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91919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91919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91919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9" grpId="0" build="p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>
            <a:extLst>
              <a:ext uri="{FF2B5EF4-FFF2-40B4-BE49-F238E27FC236}">
                <a16:creationId xmlns:a16="http://schemas.microsoft.com/office/drawing/2014/main" id="{786CE630-537E-09B6-7DE1-31659E1538E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0513" y="3009900"/>
            <a:ext cx="8429625" cy="3494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>
            <a:lvl1pPr marL="381000" indent="-381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715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ct val="7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u"/>
            </a:pPr>
            <a:r>
              <a:rPr lang="en-US" altLang="en-US" sz="2400">
                <a:effectLst>
                  <a:outerShdw blurRad="38100" dist="38100" dir="2700000" algn="tl">
                    <a:srgbClr val="000000"/>
                  </a:outerShdw>
                </a:effectLst>
              </a:rPr>
              <a:t>Just like arithmetic expressions, complex conditions are evaluated using precedence rules and the order of evaluation may be changed by bracketing.</a:t>
            </a:r>
          </a:p>
          <a:p>
            <a:pPr>
              <a:lnSpc>
                <a:spcPct val="90000"/>
              </a:lnSpc>
              <a:spcBef>
                <a:spcPct val="7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u"/>
            </a:pPr>
            <a:r>
              <a:rPr lang="en-US" altLang="en-US" sz="2400">
                <a:effectLst>
                  <a:outerShdw blurRad="38100" dist="38100" dir="2700000" algn="tl">
                    <a:srgbClr val="000000"/>
                  </a:outerShdw>
                </a:effectLst>
              </a:rPr>
              <a:t>Examples</a:t>
            </a:r>
          </a:p>
          <a:p>
            <a:pPr lvl="1">
              <a:lnSpc>
                <a:spcPct val="90000"/>
              </a:lnSpc>
              <a:spcBef>
                <a:spcPct val="30000"/>
              </a:spcBef>
            </a:pPr>
            <a:r>
              <a:rPr lang="en-US" alt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IF   Row &gt; 0   </a:t>
            </a:r>
            <a:r>
              <a:rPr lang="en-US" altLang="en-US" sz="200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AND</a:t>
            </a:r>
            <a:r>
              <a:rPr lang="en-US" alt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   Row &lt; 26   THEN</a:t>
            </a:r>
            <a:br>
              <a:rPr lang="en-US" alt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en-US" alt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	DISPLAY “On Screen”</a:t>
            </a:r>
            <a:br>
              <a:rPr lang="en-US" alt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en-US" alt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END-IF</a:t>
            </a:r>
          </a:p>
          <a:p>
            <a:pPr lvl="1">
              <a:lnSpc>
                <a:spcPct val="90000"/>
              </a:lnSpc>
              <a:spcBef>
                <a:spcPct val="30000"/>
              </a:spcBef>
            </a:pPr>
            <a:r>
              <a:rPr lang="en-US" alt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IF   VarA &gt; VarC   </a:t>
            </a:r>
            <a:r>
              <a:rPr lang="en-US" altLang="en-US" sz="200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OR</a:t>
            </a:r>
            <a:r>
              <a:rPr lang="en-US" alt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   VarC = VarD   </a:t>
            </a:r>
            <a:r>
              <a:rPr lang="en-US" altLang="en-US" sz="200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OR</a:t>
            </a:r>
            <a:r>
              <a:rPr lang="en-US" alt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   VarA </a:t>
            </a:r>
            <a:r>
              <a:rPr lang="en-US" altLang="en-US" sz="200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NOT</a:t>
            </a:r>
            <a:r>
              <a:rPr lang="en-US" alt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 = VarF  </a:t>
            </a:r>
            <a:br>
              <a:rPr lang="en-US" alt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en-US" alt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	DISPLAY “Done”</a:t>
            </a:r>
            <a:br>
              <a:rPr lang="en-US" alt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en-US" alt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END-IF</a:t>
            </a:r>
          </a:p>
        </p:txBody>
      </p:sp>
      <p:sp>
        <p:nvSpPr>
          <p:cNvPr id="16387" name="Rectangle 3">
            <a:extLst>
              <a:ext uri="{FF2B5EF4-FFF2-40B4-BE49-F238E27FC236}">
                <a16:creationId xmlns:a16="http://schemas.microsoft.com/office/drawing/2014/main" id="{FDE19830-2329-A90F-509B-D819EF363DC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190625" y="4654550"/>
            <a:ext cx="7067550" cy="1300163"/>
          </a:xfrm>
          <a:noFill/>
          <a:ln/>
        </p:spPr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en-US" altLang="en-US" sz="2000">
                <a:solidFill>
                  <a:schemeClr val="accent2"/>
                </a:solidFill>
              </a:rPr>
              <a:t>(              )           (                ) </a:t>
            </a:r>
            <a:br>
              <a:rPr lang="en-US" altLang="en-US" sz="2000"/>
            </a:br>
            <a:br>
              <a:rPr lang="en-US" altLang="en-US" sz="2000"/>
            </a:br>
            <a:endParaRPr lang="en-US" altLang="en-US" sz="2000"/>
          </a:p>
          <a:p>
            <a:pPr>
              <a:buFont typeface="Wingdings" panose="05000000000000000000" pitchFamily="2" charset="2"/>
              <a:buNone/>
            </a:pPr>
            <a:r>
              <a:rPr lang="en-US" altLang="en-US" sz="2000">
                <a:solidFill>
                  <a:schemeClr val="accent2"/>
                </a:solidFill>
              </a:rPr>
              <a:t>(                      )       (                      )         (                              )</a:t>
            </a:r>
          </a:p>
        </p:txBody>
      </p:sp>
      <p:sp>
        <p:nvSpPr>
          <p:cNvPr id="16388" name="Rectangle 4">
            <a:extLst>
              <a:ext uri="{FF2B5EF4-FFF2-40B4-BE49-F238E27FC236}">
                <a16:creationId xmlns:a16="http://schemas.microsoft.com/office/drawing/2014/main" id="{5B55E00B-5B7B-D80F-9243-3E762415727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28613" y="228600"/>
            <a:ext cx="8266112" cy="476250"/>
          </a:xfrm>
          <a:noFill/>
          <a:ln/>
        </p:spPr>
        <p:txBody>
          <a:bodyPr/>
          <a:lstStyle/>
          <a:p>
            <a:r>
              <a:rPr lang="en-US" altLang="en-US"/>
              <a:t>Complex conditions have precedence rules too.</a:t>
            </a:r>
          </a:p>
        </p:txBody>
      </p:sp>
      <p:sp>
        <p:nvSpPr>
          <p:cNvPr id="16389" name="Rectangle 5">
            <a:extLst>
              <a:ext uri="{FF2B5EF4-FFF2-40B4-BE49-F238E27FC236}">
                <a16:creationId xmlns:a16="http://schemas.microsoft.com/office/drawing/2014/main" id="{9DB256B6-FFB7-9445-D6B3-36DADF13FBF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11413" y="908050"/>
            <a:ext cx="3589337" cy="1839913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folHlink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lIns="92075" tIns="46038" rIns="92075" bIns="46038"/>
          <a:lstStyle>
            <a:lvl1pPr>
              <a:tabLst>
                <a:tab pos="571500" algn="l"/>
                <a:tab pos="1333500" algn="l"/>
                <a:tab pos="1714500" algn="l"/>
                <a:tab pos="3429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tabLst>
                <a:tab pos="571500" algn="l"/>
                <a:tab pos="1333500" algn="l"/>
                <a:tab pos="1714500" algn="l"/>
                <a:tab pos="3429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tabLst>
                <a:tab pos="571500" algn="l"/>
                <a:tab pos="1333500" algn="l"/>
                <a:tab pos="1714500" algn="l"/>
                <a:tab pos="3429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tabLst>
                <a:tab pos="571500" algn="l"/>
                <a:tab pos="1333500" algn="l"/>
                <a:tab pos="1714500" algn="l"/>
                <a:tab pos="3429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tabLst>
                <a:tab pos="571500" algn="l"/>
                <a:tab pos="1333500" algn="l"/>
                <a:tab pos="1714500" algn="l"/>
                <a:tab pos="3429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571500" algn="l"/>
                <a:tab pos="1333500" algn="l"/>
                <a:tab pos="1714500" algn="l"/>
                <a:tab pos="3429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571500" algn="l"/>
                <a:tab pos="1333500" algn="l"/>
                <a:tab pos="1714500" algn="l"/>
                <a:tab pos="3429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571500" algn="l"/>
                <a:tab pos="1333500" algn="l"/>
                <a:tab pos="1714500" algn="l"/>
                <a:tab pos="3429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571500" algn="l"/>
                <a:tab pos="1333500" algn="l"/>
                <a:tab pos="1714500" algn="l"/>
                <a:tab pos="3429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Aft>
                <a:spcPct val="35000"/>
              </a:spcAft>
            </a:pPr>
            <a:r>
              <a:rPr lang="en-US" altLang="en-US" sz="2800">
                <a:solidFill>
                  <a:srgbClr val="CF0E3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Precedence Rules.</a:t>
            </a:r>
            <a:endParaRPr lang="en-US" altLang="en-US" sz="2400">
              <a:solidFill>
                <a:schemeClr val="bg2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>
              <a:spcAft>
                <a:spcPct val="35000"/>
              </a:spcAft>
            </a:pPr>
            <a:r>
              <a:rPr lang="en-US" altLang="en-US" sz="20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1.</a:t>
            </a:r>
            <a:r>
              <a:rPr lang="en-US" altLang="en-US" sz="2000">
                <a:solidFill>
                  <a:srgbClr val="CF0E30"/>
                </a:solidFill>
                <a:effectLst/>
              </a:rPr>
              <a:t>	</a:t>
            </a:r>
            <a:r>
              <a:rPr lang="en-US" altLang="en-US" sz="2000">
                <a:solidFill>
                  <a:srgbClr val="037C03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NOT	</a:t>
            </a:r>
            <a:r>
              <a:rPr lang="en-US" altLang="en-US" sz="2000">
                <a:solidFill>
                  <a:srgbClr val="000000"/>
                </a:solidFill>
                <a:effectLst/>
              </a:rPr>
              <a:t>=	**</a:t>
            </a:r>
          </a:p>
          <a:p>
            <a:pPr>
              <a:spcAft>
                <a:spcPct val="35000"/>
              </a:spcAft>
            </a:pPr>
            <a:r>
              <a:rPr lang="en-US" altLang="en-US" sz="20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2.</a:t>
            </a:r>
            <a:r>
              <a:rPr lang="en-US" altLang="en-US" sz="2000">
                <a:solidFill>
                  <a:srgbClr val="000000"/>
                </a:solidFill>
                <a:effectLst/>
              </a:rPr>
              <a:t>	</a:t>
            </a:r>
            <a:r>
              <a:rPr lang="en-US" altLang="en-US" sz="2000">
                <a:solidFill>
                  <a:srgbClr val="037C03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AND	</a:t>
            </a:r>
            <a:r>
              <a:rPr lang="en-US" altLang="en-US" sz="2000">
                <a:solidFill>
                  <a:srgbClr val="000000"/>
                </a:solidFill>
                <a:effectLst/>
              </a:rPr>
              <a:t>=	* or /</a:t>
            </a:r>
          </a:p>
          <a:p>
            <a:pPr>
              <a:spcAft>
                <a:spcPct val="35000"/>
              </a:spcAft>
            </a:pPr>
            <a:r>
              <a:rPr lang="en-US" altLang="en-US" sz="20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3.</a:t>
            </a:r>
            <a:r>
              <a:rPr lang="en-US" altLang="en-US" sz="2000">
                <a:solidFill>
                  <a:srgbClr val="000000"/>
                </a:solidFill>
                <a:effectLst/>
              </a:rPr>
              <a:t>	</a:t>
            </a:r>
            <a:r>
              <a:rPr lang="en-US" altLang="en-US" sz="2000">
                <a:solidFill>
                  <a:srgbClr val="037C03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OR</a:t>
            </a:r>
            <a:r>
              <a:rPr lang="en-US" altLang="en-US" sz="2000">
                <a:solidFill>
                  <a:srgbClr val="CF0E30"/>
                </a:solidFill>
                <a:effectLst/>
              </a:rPr>
              <a:t>	</a:t>
            </a:r>
            <a:r>
              <a:rPr lang="en-US" altLang="en-US" sz="2000">
                <a:solidFill>
                  <a:srgbClr val="000000"/>
                </a:solidFill>
                <a:effectLst/>
              </a:rPr>
              <a:t>=	+ or -</a:t>
            </a: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7" grpId="0" build="p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>
            <a:extLst>
              <a:ext uri="{FF2B5EF4-FFF2-40B4-BE49-F238E27FC236}">
                <a16:creationId xmlns:a16="http://schemas.microsoft.com/office/drawing/2014/main" id="{8EA823AD-B535-C647-4847-642D016F93D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819400" y="133350"/>
            <a:ext cx="3108325" cy="476250"/>
          </a:xfrm>
          <a:noFill/>
          <a:ln/>
        </p:spPr>
        <p:txBody>
          <a:bodyPr/>
          <a:lstStyle/>
          <a:p>
            <a:r>
              <a:rPr lang="en-US" altLang="en-US"/>
              <a:t>Implied Subjects.</a:t>
            </a:r>
          </a:p>
        </p:txBody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8D6D3C33-D0E3-4A8F-FF6A-D84A8FCAB8F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00025" y="752475"/>
            <a:ext cx="8458200" cy="5824538"/>
          </a:xfrm>
          <a:noFill/>
          <a:ln/>
        </p:spPr>
        <p:txBody>
          <a:bodyPr/>
          <a:lstStyle/>
          <a:p>
            <a:pPr>
              <a:tabLst>
                <a:tab pos="1333500" algn="l"/>
              </a:tabLst>
            </a:pPr>
            <a:r>
              <a:rPr lang="en-US" altLang="en-US"/>
              <a:t>When a data item is involved in a relation condition with each of a number of other items it can be tedious to have to repeat the data item for each condition.  For example, </a:t>
            </a:r>
          </a:p>
          <a:p>
            <a:pPr marL="857250" lvl="1" indent="0">
              <a:lnSpc>
                <a:spcPct val="95000"/>
              </a:lnSpc>
              <a:spcBef>
                <a:spcPct val="0"/>
              </a:spcBef>
              <a:buFont typeface="Monotype Sorts" charset="2"/>
              <a:buNone/>
              <a:tabLst>
                <a:tab pos="1333500" algn="l"/>
              </a:tabLst>
            </a:pPr>
            <a:r>
              <a:rPr lang="en-US" altLang="en-US"/>
              <a:t>IF TotalAmt &gt; 10000</a:t>
            </a:r>
            <a:r>
              <a:rPr lang="en-US" altLang="en-US">
                <a:solidFill>
                  <a:schemeClr val="hlink"/>
                </a:solidFill>
              </a:rPr>
              <a:t> AND</a:t>
            </a:r>
            <a:r>
              <a:rPr lang="en-US" altLang="en-US"/>
              <a:t> TotalAmt &lt; 50000 THEN</a:t>
            </a:r>
          </a:p>
          <a:p>
            <a:pPr marL="857250" lvl="1" indent="0">
              <a:lnSpc>
                <a:spcPct val="95000"/>
              </a:lnSpc>
              <a:spcBef>
                <a:spcPct val="0"/>
              </a:spcBef>
              <a:buFont typeface="Monotype Sorts" charset="2"/>
              <a:buNone/>
              <a:tabLst>
                <a:tab pos="1333500" algn="l"/>
              </a:tabLst>
            </a:pPr>
            <a:r>
              <a:rPr lang="en-US" altLang="en-US"/>
              <a:t>IF Grade = “A” </a:t>
            </a:r>
            <a:r>
              <a:rPr lang="en-US" altLang="en-US">
                <a:solidFill>
                  <a:schemeClr val="hlink"/>
                </a:solidFill>
              </a:rPr>
              <a:t>OR </a:t>
            </a:r>
            <a:r>
              <a:rPr lang="en-US" altLang="en-US"/>
              <a:t>Grade = “B+” </a:t>
            </a:r>
            <a:r>
              <a:rPr lang="en-US" altLang="en-US">
                <a:solidFill>
                  <a:schemeClr val="hlink"/>
                </a:solidFill>
              </a:rPr>
              <a:t>OR</a:t>
            </a:r>
            <a:r>
              <a:rPr lang="en-US" altLang="en-US"/>
              <a:t> GRADE = “B” THEN</a:t>
            </a:r>
          </a:p>
          <a:p>
            <a:pPr marL="857250" lvl="1" indent="0">
              <a:lnSpc>
                <a:spcPct val="95000"/>
              </a:lnSpc>
              <a:spcBef>
                <a:spcPct val="0"/>
              </a:spcBef>
              <a:buFont typeface="Monotype Sorts" charset="2"/>
              <a:buNone/>
              <a:tabLst>
                <a:tab pos="1333500" algn="l"/>
              </a:tabLst>
            </a:pPr>
            <a:r>
              <a:rPr lang="en-US" altLang="en-US"/>
              <a:t>IF VarA &gt; VarB </a:t>
            </a:r>
            <a:r>
              <a:rPr lang="en-US" altLang="en-US">
                <a:solidFill>
                  <a:schemeClr val="hlink"/>
                </a:solidFill>
              </a:rPr>
              <a:t>AND</a:t>
            </a:r>
            <a:r>
              <a:rPr lang="en-US" altLang="en-US"/>
              <a:t> VarA &gt; VarC </a:t>
            </a:r>
            <a:r>
              <a:rPr lang="en-US" altLang="en-US">
                <a:solidFill>
                  <a:schemeClr val="hlink"/>
                </a:solidFill>
              </a:rPr>
              <a:t>AND</a:t>
            </a:r>
            <a:r>
              <a:rPr lang="en-US" altLang="en-US"/>
              <a:t> VarA &gt; VarD</a:t>
            </a:r>
          </a:p>
          <a:p>
            <a:pPr marL="857250" lvl="1" indent="0">
              <a:lnSpc>
                <a:spcPct val="95000"/>
              </a:lnSpc>
              <a:spcBef>
                <a:spcPct val="0"/>
              </a:spcBef>
              <a:buFont typeface="Monotype Sorts" charset="2"/>
              <a:buNone/>
              <a:tabLst>
                <a:tab pos="1333500" algn="l"/>
              </a:tabLst>
            </a:pPr>
            <a:r>
              <a:rPr lang="en-US" altLang="en-US"/>
              <a:t>	DISPLAY “VarA is the Greatest”</a:t>
            </a:r>
            <a:br>
              <a:rPr lang="en-US" altLang="en-US"/>
            </a:br>
            <a:r>
              <a:rPr lang="en-US" altLang="en-US"/>
              <a:t>END-IF</a:t>
            </a:r>
            <a:endParaRPr lang="en-US" altLang="en-US" sz="1800"/>
          </a:p>
          <a:p>
            <a:pPr>
              <a:tabLst>
                <a:tab pos="1333500" algn="l"/>
              </a:tabLst>
            </a:pPr>
            <a:r>
              <a:rPr lang="en-US" altLang="en-US"/>
              <a:t>In these situations COBOL provides an abbreviation mechanism called </a:t>
            </a:r>
            <a:r>
              <a:rPr lang="en-US" altLang="en-US">
                <a:solidFill>
                  <a:schemeClr val="hlink"/>
                </a:solidFill>
              </a:rPr>
              <a:t>implied subjects</a:t>
            </a:r>
            <a:r>
              <a:rPr lang="en-US" altLang="en-US"/>
              <a:t>. </a:t>
            </a:r>
          </a:p>
          <a:p>
            <a:pPr>
              <a:tabLst>
                <a:tab pos="1333500" algn="l"/>
              </a:tabLst>
            </a:pPr>
            <a:r>
              <a:rPr lang="en-US" altLang="en-US"/>
              <a:t>The statements above may be re-written using implied subjects as;</a:t>
            </a:r>
          </a:p>
          <a:p>
            <a:pPr marL="857250" lvl="1" indent="0">
              <a:lnSpc>
                <a:spcPct val="95000"/>
              </a:lnSpc>
              <a:spcBef>
                <a:spcPct val="0"/>
              </a:spcBef>
              <a:buFont typeface="Monotype Sorts" charset="2"/>
              <a:buNone/>
              <a:tabLst>
                <a:tab pos="1333500" algn="l"/>
              </a:tabLst>
            </a:pPr>
            <a:r>
              <a:rPr lang="en-US" altLang="en-US"/>
              <a:t>IF TotalAmt &gt; 10000 </a:t>
            </a:r>
            <a:r>
              <a:rPr lang="en-US" altLang="en-US">
                <a:solidFill>
                  <a:schemeClr val="hlink"/>
                </a:solidFill>
              </a:rPr>
              <a:t>AND</a:t>
            </a:r>
            <a:r>
              <a:rPr lang="en-US" altLang="en-US"/>
              <a:t>  &lt; 50000 THEN</a:t>
            </a:r>
          </a:p>
          <a:p>
            <a:pPr marL="857250" lvl="1" indent="0">
              <a:lnSpc>
                <a:spcPct val="95000"/>
              </a:lnSpc>
              <a:spcBef>
                <a:spcPct val="0"/>
              </a:spcBef>
              <a:buFont typeface="Monotype Sorts" charset="2"/>
              <a:buNone/>
              <a:tabLst>
                <a:tab pos="1333500" algn="l"/>
              </a:tabLst>
            </a:pPr>
            <a:r>
              <a:rPr lang="en-US" altLang="en-US"/>
              <a:t>IF Grade=“A” </a:t>
            </a:r>
            <a:r>
              <a:rPr lang="en-US" altLang="en-US">
                <a:solidFill>
                  <a:schemeClr val="hlink"/>
                </a:solidFill>
              </a:rPr>
              <a:t>OR</a:t>
            </a:r>
            <a:r>
              <a:rPr lang="en-US" altLang="en-US"/>
              <a:t> “B+” </a:t>
            </a:r>
            <a:r>
              <a:rPr lang="en-US" altLang="en-US">
                <a:solidFill>
                  <a:schemeClr val="hlink"/>
                </a:solidFill>
              </a:rPr>
              <a:t>OR</a:t>
            </a:r>
            <a:r>
              <a:rPr lang="en-US" altLang="en-US"/>
              <a:t> “B” THEN</a:t>
            </a:r>
          </a:p>
          <a:p>
            <a:pPr marL="857250" lvl="1" indent="0">
              <a:lnSpc>
                <a:spcPct val="95000"/>
              </a:lnSpc>
              <a:spcBef>
                <a:spcPct val="0"/>
              </a:spcBef>
              <a:buFont typeface="Monotype Sorts" charset="2"/>
              <a:buNone/>
              <a:tabLst>
                <a:tab pos="1333500" algn="l"/>
              </a:tabLst>
            </a:pPr>
            <a:r>
              <a:rPr lang="en-US" altLang="en-US"/>
              <a:t>IF VarA &gt; VarB </a:t>
            </a:r>
            <a:r>
              <a:rPr lang="en-US" altLang="en-US">
                <a:solidFill>
                  <a:schemeClr val="hlink"/>
                </a:solidFill>
              </a:rPr>
              <a:t>AND</a:t>
            </a:r>
            <a:r>
              <a:rPr lang="en-US" altLang="en-US"/>
              <a:t> VarC </a:t>
            </a:r>
            <a:r>
              <a:rPr lang="en-US" altLang="en-US">
                <a:solidFill>
                  <a:schemeClr val="hlink"/>
                </a:solidFill>
              </a:rPr>
              <a:t>AND</a:t>
            </a:r>
            <a:r>
              <a:rPr lang="en-US" altLang="en-US"/>
              <a:t> VarD</a:t>
            </a:r>
          </a:p>
          <a:p>
            <a:pPr marL="857250" lvl="1" indent="0">
              <a:lnSpc>
                <a:spcPct val="95000"/>
              </a:lnSpc>
              <a:spcBef>
                <a:spcPct val="0"/>
              </a:spcBef>
              <a:buFont typeface="Monotype Sorts" charset="2"/>
              <a:buNone/>
              <a:tabLst>
                <a:tab pos="1333500" algn="l"/>
              </a:tabLst>
            </a:pPr>
            <a:r>
              <a:rPr lang="en-US" altLang="en-US"/>
              <a:t>	DISPLAY “VarA is the Greatest”</a:t>
            </a:r>
            <a:br>
              <a:rPr lang="en-US" altLang="en-US"/>
            </a:br>
            <a:r>
              <a:rPr lang="en-US" altLang="en-US"/>
              <a:t>END-IF</a:t>
            </a:r>
          </a:p>
        </p:txBody>
      </p:sp>
      <p:sp>
        <p:nvSpPr>
          <p:cNvPr id="18436" name="Rectangle 4">
            <a:extLst>
              <a:ext uri="{FF2B5EF4-FFF2-40B4-BE49-F238E27FC236}">
                <a16:creationId xmlns:a16="http://schemas.microsoft.com/office/drawing/2014/main" id="{81FB8B7C-672C-EE37-3F8F-D6FC270B15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88125" y="5078413"/>
            <a:ext cx="2141538" cy="1203325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folHlink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lIns="92075" tIns="46038" rIns="92075" bIns="46038" anchor="ctr">
            <a:spAutoFit/>
          </a:bodyPr>
          <a:lstStyle/>
          <a:p>
            <a:pPr algn="ctr"/>
            <a:r>
              <a:rPr lang="en-US" altLang="en-US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Implied Subjects</a:t>
            </a:r>
            <a:endParaRPr lang="en-US" altLang="en-US">
              <a:solidFill>
                <a:srgbClr val="000000"/>
              </a:solidFill>
              <a:effectLst/>
            </a:endParaRPr>
          </a:p>
          <a:p>
            <a:pPr algn="ctr"/>
            <a:r>
              <a:rPr lang="en-US" altLang="en-US">
                <a:solidFill>
                  <a:srgbClr val="000000"/>
                </a:solidFill>
                <a:effectLst/>
              </a:rPr>
              <a:t>TotalAmt </a:t>
            </a:r>
          </a:p>
          <a:p>
            <a:pPr algn="ctr"/>
            <a:r>
              <a:rPr lang="en-US" altLang="en-US">
                <a:solidFill>
                  <a:srgbClr val="000000"/>
                </a:solidFill>
                <a:effectLst/>
              </a:rPr>
              <a:t>Grade = </a:t>
            </a:r>
          </a:p>
          <a:p>
            <a:pPr algn="ctr"/>
            <a:r>
              <a:rPr lang="en-US" altLang="en-US">
                <a:solidFill>
                  <a:srgbClr val="000000"/>
                </a:solidFill>
                <a:effectLst/>
              </a:rPr>
              <a:t>VarA &gt;</a:t>
            </a: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18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8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18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8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184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84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184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84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3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84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84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3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1843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843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3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1843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843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3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1843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843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5" grpId="0" build="p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>
            <a:extLst>
              <a:ext uri="{FF2B5EF4-FFF2-40B4-BE49-F238E27FC236}">
                <a16:creationId xmlns:a16="http://schemas.microsoft.com/office/drawing/2014/main" id="{75722579-E886-B3D6-C383-8A591286C84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076575" y="219075"/>
            <a:ext cx="1982788" cy="476250"/>
          </a:xfrm>
          <a:noFill/>
          <a:ln/>
        </p:spPr>
        <p:txBody>
          <a:bodyPr/>
          <a:lstStyle/>
          <a:p>
            <a:r>
              <a:rPr lang="en-US" altLang="en-US"/>
              <a:t>Nested IFs</a:t>
            </a:r>
          </a:p>
        </p:txBody>
      </p:sp>
      <p:sp>
        <p:nvSpPr>
          <p:cNvPr id="20483" name="Rectangle 3">
            <a:extLst>
              <a:ext uri="{FF2B5EF4-FFF2-40B4-BE49-F238E27FC236}">
                <a16:creationId xmlns:a16="http://schemas.microsoft.com/office/drawing/2014/main" id="{C0F4C561-42BC-F896-FDC5-422D180F89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8038" y="987425"/>
            <a:ext cx="7056437" cy="2576513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folHlink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lIns="92075" tIns="46038" rIns="92075" bIns="46038" anchor="ctr">
            <a:spAutoFit/>
          </a:bodyPr>
          <a:lstStyle>
            <a:lvl1pPr>
              <a:tabLst>
                <a:tab pos="381000" algn="l"/>
                <a:tab pos="762000" algn="l"/>
                <a:tab pos="1143000" algn="l"/>
                <a:tab pos="1524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tabLst>
                <a:tab pos="381000" algn="l"/>
                <a:tab pos="762000" algn="l"/>
                <a:tab pos="1143000" algn="l"/>
                <a:tab pos="1524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tabLst>
                <a:tab pos="381000" algn="l"/>
                <a:tab pos="762000" algn="l"/>
                <a:tab pos="1143000" algn="l"/>
                <a:tab pos="1524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tabLst>
                <a:tab pos="381000" algn="l"/>
                <a:tab pos="762000" algn="l"/>
                <a:tab pos="1143000" algn="l"/>
                <a:tab pos="1524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tabLst>
                <a:tab pos="381000" algn="l"/>
                <a:tab pos="762000" algn="l"/>
                <a:tab pos="1143000" algn="l"/>
                <a:tab pos="1524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381000" algn="l"/>
                <a:tab pos="762000" algn="l"/>
                <a:tab pos="1143000" algn="l"/>
                <a:tab pos="1524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381000" algn="l"/>
                <a:tab pos="762000" algn="l"/>
                <a:tab pos="1143000" algn="l"/>
                <a:tab pos="1524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381000" algn="l"/>
                <a:tab pos="762000" algn="l"/>
                <a:tab pos="1143000" algn="l"/>
                <a:tab pos="1524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381000" algn="l"/>
                <a:tab pos="762000" algn="l"/>
                <a:tab pos="1143000" algn="l"/>
                <a:tab pos="1524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IF ( VarA &lt; 10 ) AND ( VarB NOT &gt; VarC ) THEN</a:t>
            </a:r>
          </a:p>
          <a:p>
            <a:pPr>
              <a:lnSpc>
                <a:spcPct val="90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		IF VarG = 14 THEN </a:t>
            </a:r>
          </a:p>
          <a:p>
            <a:pPr>
              <a:lnSpc>
                <a:spcPct val="90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			DISPLAY “First”</a:t>
            </a:r>
          </a:p>
          <a:p>
            <a:pPr>
              <a:lnSpc>
                <a:spcPct val="90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		ELSE</a:t>
            </a:r>
          </a:p>
          <a:p>
            <a:pPr>
              <a:lnSpc>
                <a:spcPct val="90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			DISPLAY “Second”</a:t>
            </a:r>
          </a:p>
          <a:p>
            <a:pPr>
              <a:lnSpc>
                <a:spcPct val="90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		END-IF</a:t>
            </a:r>
          </a:p>
          <a:p>
            <a:pPr>
              <a:lnSpc>
                <a:spcPct val="90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ELSE</a:t>
            </a:r>
          </a:p>
          <a:p>
            <a:pPr>
              <a:lnSpc>
                <a:spcPct val="90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	DISPLAY “Third”</a:t>
            </a:r>
          </a:p>
          <a:p>
            <a:pPr>
              <a:lnSpc>
                <a:spcPct val="90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END-IF</a:t>
            </a:r>
          </a:p>
        </p:txBody>
      </p:sp>
      <p:sp>
        <p:nvSpPr>
          <p:cNvPr id="20484" name="Rectangle 4">
            <a:extLst>
              <a:ext uri="{FF2B5EF4-FFF2-40B4-BE49-F238E27FC236}">
                <a16:creationId xmlns:a16="http://schemas.microsoft.com/office/drawing/2014/main" id="{11CDBBF2-2E62-6CF5-3FF6-679C9550DAD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73163" y="4181475"/>
            <a:ext cx="6316662" cy="2181225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folHlink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lIns="190500" tIns="76200" rIns="190500" bIns="76200">
            <a:spAutoFit/>
          </a:bodyPr>
          <a:lstStyle>
            <a:lvl1pPr defTabSz="952500">
              <a:tabLst>
                <a:tab pos="952500" algn="l"/>
                <a:tab pos="2000250" algn="l"/>
                <a:tab pos="3048000" algn="l"/>
                <a:tab pos="43815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defTabSz="952500">
              <a:tabLst>
                <a:tab pos="952500" algn="l"/>
                <a:tab pos="2000250" algn="l"/>
                <a:tab pos="3048000" algn="l"/>
                <a:tab pos="43815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defTabSz="952500">
              <a:tabLst>
                <a:tab pos="952500" algn="l"/>
                <a:tab pos="2000250" algn="l"/>
                <a:tab pos="3048000" algn="l"/>
                <a:tab pos="43815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defTabSz="952500">
              <a:tabLst>
                <a:tab pos="952500" algn="l"/>
                <a:tab pos="2000250" algn="l"/>
                <a:tab pos="3048000" algn="l"/>
                <a:tab pos="43815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defTabSz="952500">
              <a:tabLst>
                <a:tab pos="952500" algn="l"/>
                <a:tab pos="2000250" algn="l"/>
                <a:tab pos="3048000" algn="l"/>
                <a:tab pos="43815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defTabSz="952500" fontAlgn="base">
              <a:spcBef>
                <a:spcPct val="0"/>
              </a:spcBef>
              <a:spcAft>
                <a:spcPct val="0"/>
              </a:spcAft>
              <a:tabLst>
                <a:tab pos="952500" algn="l"/>
                <a:tab pos="2000250" algn="l"/>
                <a:tab pos="3048000" algn="l"/>
                <a:tab pos="43815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defTabSz="952500" fontAlgn="base">
              <a:spcBef>
                <a:spcPct val="0"/>
              </a:spcBef>
              <a:spcAft>
                <a:spcPct val="0"/>
              </a:spcAft>
              <a:tabLst>
                <a:tab pos="952500" algn="l"/>
                <a:tab pos="2000250" algn="l"/>
                <a:tab pos="3048000" algn="l"/>
                <a:tab pos="43815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defTabSz="952500" fontAlgn="base">
              <a:spcBef>
                <a:spcPct val="0"/>
              </a:spcBef>
              <a:spcAft>
                <a:spcPct val="0"/>
              </a:spcAft>
              <a:tabLst>
                <a:tab pos="952500" algn="l"/>
                <a:tab pos="2000250" algn="l"/>
                <a:tab pos="3048000" algn="l"/>
                <a:tab pos="43815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defTabSz="952500" fontAlgn="base">
              <a:spcBef>
                <a:spcPct val="0"/>
              </a:spcBef>
              <a:spcAft>
                <a:spcPct val="0"/>
              </a:spcAft>
              <a:tabLst>
                <a:tab pos="952500" algn="l"/>
                <a:tab pos="2000250" algn="l"/>
                <a:tab pos="3048000" algn="l"/>
                <a:tab pos="43815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Aft>
                <a:spcPct val="30000"/>
              </a:spcAft>
            </a:pPr>
            <a:r>
              <a:rPr lang="en-US" altLang="en-US" sz="2800">
                <a:solidFill>
                  <a:srgbClr val="CF0E3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VarA	VarB	VarC	VarG	DISPLAY</a:t>
            </a:r>
            <a:endParaRPr lang="en-US" altLang="en-US" sz="2400">
              <a:solidFill>
                <a:srgbClr val="000000"/>
              </a:solidFill>
              <a:effectLst/>
            </a:endParaRPr>
          </a:p>
          <a:p>
            <a:r>
              <a:rPr lang="en-US" altLang="en-US" sz="2400">
                <a:solidFill>
                  <a:srgbClr val="000000"/>
                </a:solidFill>
                <a:effectLst/>
              </a:rPr>
              <a:t>    3         4         15        14</a:t>
            </a:r>
          </a:p>
          <a:p>
            <a:r>
              <a:rPr lang="en-US" altLang="en-US" sz="2400">
                <a:solidFill>
                  <a:srgbClr val="000000"/>
                </a:solidFill>
                <a:effectLst/>
              </a:rPr>
              <a:t>    3         4         15        15</a:t>
            </a:r>
          </a:p>
          <a:p>
            <a:r>
              <a:rPr lang="en-US" altLang="en-US" sz="2400">
                <a:solidFill>
                  <a:srgbClr val="000000"/>
                </a:solidFill>
                <a:effectLst/>
              </a:rPr>
              <a:t>    3         4           3        14</a:t>
            </a:r>
          </a:p>
          <a:p>
            <a:r>
              <a:rPr lang="en-US" altLang="en-US" sz="2400">
                <a:solidFill>
                  <a:srgbClr val="000000"/>
                </a:solidFill>
                <a:effectLst/>
              </a:rPr>
              <a:t>   13        4          15       14</a:t>
            </a:r>
          </a:p>
        </p:txBody>
      </p:sp>
      <p:sp>
        <p:nvSpPr>
          <p:cNvPr id="20485" name="Rectangle 5">
            <a:extLst>
              <a:ext uri="{FF2B5EF4-FFF2-40B4-BE49-F238E27FC236}">
                <a16:creationId xmlns:a16="http://schemas.microsoft.com/office/drawing/2014/main" id="{189C9A8C-98D6-3540-6E1E-6E916BBC13C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281113" y="4721225"/>
            <a:ext cx="6010275" cy="1495425"/>
          </a:xfrm>
          <a:noFill/>
          <a:ln/>
        </p:spPr>
        <p:txBody>
          <a:bodyPr/>
          <a:lstStyle/>
          <a:p>
            <a:pPr marL="190500" indent="0">
              <a:lnSpc>
                <a:spcPct val="10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en-US" sz="1600">
                <a:solidFill>
                  <a:srgbClr val="037C03"/>
                </a:solidFill>
                <a:latin typeface="Courier New" panose="02070309020205020404" pitchFamily="49" charset="0"/>
              </a:rPr>
              <a:t>    T       T                 T     </a:t>
            </a:r>
            <a:r>
              <a:rPr lang="en-US" altLang="en-US">
                <a:solidFill>
                  <a:srgbClr val="063DE8"/>
                </a:solidFill>
              </a:rPr>
              <a:t>First</a:t>
            </a:r>
          </a:p>
          <a:p>
            <a:pPr marL="190500" indent="0">
              <a:lnSpc>
                <a:spcPct val="10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en-US" sz="1600">
                <a:solidFill>
                  <a:srgbClr val="037C03"/>
                </a:solidFill>
                <a:latin typeface="Courier New" panose="02070309020205020404" pitchFamily="49" charset="0"/>
              </a:rPr>
              <a:t>    T       T                 F     </a:t>
            </a:r>
            <a:r>
              <a:rPr lang="en-US" altLang="en-US">
                <a:solidFill>
                  <a:srgbClr val="063DE8"/>
                </a:solidFill>
              </a:rPr>
              <a:t>Second</a:t>
            </a:r>
          </a:p>
          <a:p>
            <a:pPr marL="190500" indent="0">
              <a:lnSpc>
                <a:spcPct val="10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en-US" sz="1600">
                <a:solidFill>
                  <a:srgbClr val="037C03"/>
                </a:solidFill>
                <a:latin typeface="Courier New" panose="02070309020205020404" pitchFamily="49" charset="0"/>
              </a:rPr>
              <a:t>    T       F                       </a:t>
            </a:r>
            <a:r>
              <a:rPr lang="en-US" altLang="en-US">
                <a:solidFill>
                  <a:srgbClr val="063DE8"/>
                </a:solidFill>
              </a:rPr>
              <a:t>Third</a:t>
            </a:r>
          </a:p>
          <a:p>
            <a:pPr marL="190500" indent="0">
              <a:lnSpc>
                <a:spcPct val="10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en-US" sz="1600">
                <a:solidFill>
                  <a:srgbClr val="037C03"/>
                </a:solidFill>
                <a:latin typeface="Courier New" panose="02070309020205020404" pitchFamily="49" charset="0"/>
              </a:rPr>
              <a:t>    F       T                       </a:t>
            </a:r>
            <a:r>
              <a:rPr lang="en-US" altLang="en-US">
                <a:solidFill>
                  <a:srgbClr val="063DE8"/>
                </a:solidFill>
              </a:rPr>
              <a:t>Third</a:t>
            </a:r>
          </a:p>
        </p:txBody>
      </p:sp>
      <p:sp>
        <p:nvSpPr>
          <p:cNvPr id="20486" name="Line 6">
            <a:extLst>
              <a:ext uri="{FF2B5EF4-FFF2-40B4-BE49-F238E27FC236}">
                <a16:creationId xmlns:a16="http://schemas.microsoft.com/office/drawing/2014/main" id="{C2BF08EC-2F42-A02D-5882-CE6234385009}"/>
              </a:ext>
            </a:extLst>
          </p:cNvPr>
          <p:cNvSpPr>
            <a:spLocks noChangeShapeType="1"/>
          </p:cNvSpPr>
          <p:nvPr/>
        </p:nvSpPr>
        <p:spPr bwMode="auto">
          <a:xfrm>
            <a:off x="3252788" y="4178300"/>
            <a:ext cx="0" cy="2214563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487" name="Line 7">
            <a:extLst>
              <a:ext uri="{FF2B5EF4-FFF2-40B4-BE49-F238E27FC236}">
                <a16:creationId xmlns:a16="http://schemas.microsoft.com/office/drawing/2014/main" id="{A6F20721-83D2-C7DC-175B-403C94B7B04D}"/>
              </a:ext>
            </a:extLst>
          </p:cNvPr>
          <p:cNvSpPr>
            <a:spLocks noChangeShapeType="1"/>
          </p:cNvSpPr>
          <p:nvPr/>
        </p:nvSpPr>
        <p:spPr bwMode="auto">
          <a:xfrm>
            <a:off x="4300538" y="4164013"/>
            <a:ext cx="0" cy="222885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488" name="Line 8">
            <a:extLst>
              <a:ext uri="{FF2B5EF4-FFF2-40B4-BE49-F238E27FC236}">
                <a16:creationId xmlns:a16="http://schemas.microsoft.com/office/drawing/2014/main" id="{8BB7A4FF-2E11-E084-2FFB-973A80AFD660}"/>
              </a:ext>
            </a:extLst>
          </p:cNvPr>
          <p:cNvSpPr>
            <a:spLocks noChangeShapeType="1"/>
          </p:cNvSpPr>
          <p:nvPr/>
        </p:nvSpPr>
        <p:spPr bwMode="auto">
          <a:xfrm>
            <a:off x="1171575" y="4640263"/>
            <a:ext cx="6315075" cy="0"/>
          </a:xfrm>
          <a:prstGeom prst="line">
            <a:avLst/>
          </a:prstGeom>
          <a:noFill/>
          <a:ln w="254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489" name="Line 9">
            <a:extLst>
              <a:ext uri="{FF2B5EF4-FFF2-40B4-BE49-F238E27FC236}">
                <a16:creationId xmlns:a16="http://schemas.microsoft.com/office/drawing/2014/main" id="{05684667-E9F4-BBDD-98CE-21903B7A65B7}"/>
              </a:ext>
            </a:extLst>
          </p:cNvPr>
          <p:cNvSpPr>
            <a:spLocks noChangeShapeType="1"/>
          </p:cNvSpPr>
          <p:nvPr/>
        </p:nvSpPr>
        <p:spPr bwMode="auto">
          <a:xfrm>
            <a:off x="5438775" y="4154488"/>
            <a:ext cx="0" cy="2243137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490" name="Line 10">
            <a:extLst>
              <a:ext uri="{FF2B5EF4-FFF2-40B4-BE49-F238E27FC236}">
                <a16:creationId xmlns:a16="http://schemas.microsoft.com/office/drawing/2014/main" id="{C41A8097-1F52-84A3-3327-62E77C8F1C31}"/>
              </a:ext>
            </a:extLst>
          </p:cNvPr>
          <p:cNvSpPr>
            <a:spLocks noChangeShapeType="1"/>
          </p:cNvSpPr>
          <p:nvPr/>
        </p:nvSpPr>
        <p:spPr bwMode="auto">
          <a:xfrm>
            <a:off x="2266950" y="4173538"/>
            <a:ext cx="0" cy="222885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4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4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048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048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048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048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048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048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5" grpId="0" build="p" autoUpdateAnimBg="0"/>
    </p:bldLst>
  </p:timing>
</p:sld>
</file>

<file path=ppt/theme/theme1.xml><?xml version="1.0" encoding="utf-8"?>
<a:theme xmlns:a="http://schemas.openxmlformats.org/drawingml/2006/main" name="b-slide">
  <a:themeElements>
    <a:clrScheme name="">
      <a:dk1>
        <a:srgbClr val="919191"/>
      </a:dk1>
      <a:lt1>
        <a:srgbClr val="FFFFFF"/>
      </a:lt1>
      <a:dk2>
        <a:srgbClr val="114FFB"/>
      </a:dk2>
      <a:lt2>
        <a:srgbClr val="FAFD00"/>
      </a:lt2>
      <a:accent1>
        <a:srgbClr val="DADADA"/>
      </a:accent1>
      <a:accent2>
        <a:srgbClr val="FC0128"/>
      </a:accent2>
      <a:accent3>
        <a:srgbClr val="AAB2FD"/>
      </a:accent3>
      <a:accent4>
        <a:srgbClr val="DADADA"/>
      </a:accent4>
      <a:accent5>
        <a:srgbClr val="EAEAEA"/>
      </a:accent5>
      <a:accent6>
        <a:srgbClr val="E40123"/>
      </a:accent6>
      <a:hlink>
        <a:srgbClr val="00FF00"/>
      </a:hlink>
      <a:folHlink>
        <a:srgbClr val="000000"/>
      </a:folHlink>
    </a:clrScheme>
    <a:fontScheme name="b-slid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panose="020B0604020202020204" pitchFamily="34" charset="0"/>
          </a:defRPr>
        </a:defPPr>
      </a:lstStyle>
    </a:lnDef>
  </a:objectDefaults>
  <a:extraClrSchemeLst>
    <a:extraClrScheme>
      <a:clrScheme name="b-slide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-slid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-slide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-slide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-slide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-slide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-slide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e:\pptdata\b-slide.ppt</Template>
  <TotalTime>102867137</TotalTime>
  <Pages>26</Pages>
  <Words>2369</Words>
  <Application>Microsoft Office PowerPoint</Application>
  <PresentationFormat>Letter Paper (8.5x11 in)</PresentationFormat>
  <Paragraphs>369</Paragraphs>
  <Slides>26</Slides>
  <Notes>26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33" baseType="lpstr">
      <vt:lpstr>Arial</vt:lpstr>
      <vt:lpstr>Wingdings</vt:lpstr>
      <vt:lpstr>Monotype Sorts</vt:lpstr>
      <vt:lpstr>Times New Roman</vt:lpstr>
      <vt:lpstr>Courier New</vt:lpstr>
      <vt:lpstr>b-slide</vt:lpstr>
      <vt:lpstr>Equation</vt:lpstr>
      <vt:lpstr>Conditions. </vt:lpstr>
      <vt:lpstr>IF Syntax.</vt:lpstr>
      <vt:lpstr>Relation Conditions</vt:lpstr>
      <vt:lpstr>Class Conditions.</vt:lpstr>
      <vt:lpstr>Sign Conditions</vt:lpstr>
      <vt:lpstr>Complex conditions.</vt:lpstr>
      <vt:lpstr>Complex conditions have precedence rules too.</vt:lpstr>
      <vt:lpstr>Implied Subjects.</vt:lpstr>
      <vt:lpstr>Nested IFs</vt:lpstr>
      <vt:lpstr>Condition Names.</vt:lpstr>
      <vt:lpstr>Defining Condition Names.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Using the SET verb.</vt:lpstr>
      <vt:lpstr>Using the SET verb.</vt:lpstr>
      <vt:lpstr>Using the SET verb.</vt:lpstr>
      <vt:lpstr>PowerPoint Presentation</vt:lpstr>
      <vt:lpstr>The Evaluate</vt:lpstr>
      <vt:lpstr>PowerPoint Presentation</vt:lpstr>
      <vt:lpstr>Decision Table Implementation.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Conditions. </dc:title>
  <dc:subject/>
  <dc:creator>Michael Coughlan</dc:creator>
  <cp:keywords/>
  <dc:description/>
  <cp:lastModifiedBy>Sean McBride</cp:lastModifiedBy>
  <cp:revision>7</cp:revision>
  <cp:lastPrinted>1601-01-01T00:00:00Z</cp:lastPrinted>
  <dcterms:created xsi:type="dcterms:W3CDTF">1995-03-13T13:25:12Z</dcterms:created>
  <dcterms:modified xsi:type="dcterms:W3CDTF">2026-05-13T01:04:55Z</dcterms:modified>
</cp:coreProperties>
</file>