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6" r:id="rId3"/>
    <p:sldId id="257" r:id="rId4"/>
    <p:sldId id="297" r:id="rId5"/>
    <p:sldId id="293" r:id="rId6"/>
    <p:sldId id="299" r:id="rId7"/>
    <p:sldId id="298" r:id="rId8"/>
    <p:sldId id="300" r:id="rId9"/>
    <p:sldId id="265" r:id="rId10"/>
    <p:sldId id="271" r:id="rId11"/>
    <p:sldId id="302" r:id="rId12"/>
    <p:sldId id="303" r:id="rId13"/>
    <p:sldId id="305" r:id="rId14"/>
    <p:sldId id="306" r:id="rId15"/>
    <p:sldId id="307" r:id="rId16"/>
    <p:sldId id="308" r:id="rId17"/>
    <p:sldId id="310" r:id="rId18"/>
    <p:sldId id="313" r:id="rId19"/>
    <p:sldId id="314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rgbClr val="037C03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rgbClr val="037C03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rgbClr val="037C03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rgbClr val="037C03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rgbClr val="037C03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rgbClr val="037C03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rgbClr val="037C03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rgbClr val="037C03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rgbClr val="037C03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F0E30"/>
    <a:srgbClr val="00279F"/>
    <a:srgbClr val="037C03"/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202" y="-70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B522F29-D44F-B788-B821-7AB2D557B2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b="0" i="1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29C39DBC-5080-0F1C-8ED5-B8C15135E5F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b="0" i="1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38E2C3B-61EF-A7C0-027F-A2AA0B5EEDF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b="0" i="1">
                <a:solidFill>
                  <a:schemeClr val="tx1"/>
                </a:solidFill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FB8786C3-4537-80FA-00E1-737855698D2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b="0" i="1">
                <a:solidFill>
                  <a:schemeClr val="tx1"/>
                </a:solidFill>
                <a:effectLst/>
              </a:defRPr>
            </a:lvl1pPr>
          </a:lstStyle>
          <a:p>
            <a:fld id="{67667983-9B30-48DE-8111-E809C5711CA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012D68-1DDA-02C4-312A-4CFF9C19C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8707438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37584E35-8463-4923-A8FA-073BB634F888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03C48DA-1AD9-53AE-7C65-B6ED78DADD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509BC0A-D7AB-C586-2276-E01244B7914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71E52CB8-1269-88AD-6614-189EDAD6946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BF9421F4-A168-D179-60B9-8181F0E5850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fld id="{D872D147-E45B-4701-A2B7-158D15A47CE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BC9CB638-D11A-04EC-E254-5A5C23B1B99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4988"/>
            <a:ext cx="5029200" cy="3849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3C51F672-B632-E954-AD51-494EAEBC82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9588" y="8707438"/>
            <a:ext cx="758825" cy="25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7313" tIns="44450" rIns="87313" bIns="44450">
            <a:spAutoFit/>
          </a:bodyPr>
          <a:lstStyle>
            <a:lvl1pPr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3497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68363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03338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736725" defTabSz="8683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1939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6511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1083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565525" defTabSz="868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b="0">
                <a:effectLst/>
              </a:rPr>
              <a:t>Page </a:t>
            </a:r>
            <a:fld id="{E2609146-E8E8-48CC-98AC-01E90A2CABAC}" type="slidenum">
              <a:rPr lang="en-US" altLang="en-US" sz="1200" b="0">
                <a:effectLst/>
              </a:rPr>
              <a:pPr algn="ctr">
                <a:lnSpc>
                  <a:spcPct val="90000"/>
                </a:lnSpc>
              </a:pPr>
              <a:t>‹#›</a:t>
            </a:fld>
            <a:endParaRPr lang="en-US" altLang="en-US" sz="1200" b="0">
              <a:effectLst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25DB6202-C34A-9D18-6EB4-B994803B99B0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EABB6B3-246E-9DBB-1519-E616038FA3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10FE3F-F7D0-42AD-BF8B-307C8B823BA2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68417572-1652-03B6-29E0-ED0FC4DF4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1BA8B70-322A-2A9D-BB6B-6304672ED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2E8CACF-8BF3-216A-A28A-553CCF2F8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3073C1DC-86C1-5A55-A71D-D9F662BDD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FC0B167D-D138-89D7-F1C2-647881326C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8B4655E2-4B32-62B9-C0D3-F33FE92519D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4D54C55-F626-E139-C2DE-40FB51BA9DE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386C20-7877-40C0-8E38-B73805324A37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E3DC4BD2-3217-CBDA-7399-B18AF0BDFD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5F9DD8F3-5E53-B0E3-6DBB-4EBFC1FAD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16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2776824B-D84F-1455-25A4-BF7FF263F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3F79D6D2-CCB1-6CE7-0CEF-11034567E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6CA99AF0-3FD6-2A97-9B3B-F04189CABD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B9431D0C-F974-6251-D344-1B5958958B3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7BCD0F4-582A-A050-0F82-C25915CCCD4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62D1EB-77D8-48C4-A5E4-9CF52CFFC45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E3F2D18F-699F-5E55-8915-51555B250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FBADDE8E-7CFF-3113-766A-7EBC71B4D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C3D1338F-152D-08CB-27D4-DC7F73524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F87B3C92-F897-BA93-F778-C80F5C2B3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8851F905-332B-BB43-C762-F87541682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5607" name="Rectangle 7">
            <a:extLst>
              <a:ext uri="{FF2B5EF4-FFF2-40B4-BE49-F238E27FC236}">
                <a16:creationId xmlns:a16="http://schemas.microsoft.com/office/drawing/2014/main" id="{D0CB194B-0FEE-0876-E78E-CB2C7515CC1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F11C840-AE34-6331-3057-E3234B6F17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BB20B1-8829-4B12-A19A-6B6FF2B11D25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AF500108-1C2A-15D4-F1A2-992765C35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3DE7F24-8281-6458-13B3-4824E7812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53693B69-7F17-9F23-3C6E-CA3C85F56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DF15A9F7-7519-2C65-F5D4-0E0BDA80F6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>
            <a:extLst>
              <a:ext uri="{FF2B5EF4-FFF2-40B4-BE49-F238E27FC236}">
                <a16:creationId xmlns:a16="http://schemas.microsoft.com/office/drawing/2014/main" id="{43116625-8F88-EB02-D40F-13EDBF54B9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7655" name="Rectangle 7">
            <a:extLst>
              <a:ext uri="{FF2B5EF4-FFF2-40B4-BE49-F238E27FC236}">
                <a16:creationId xmlns:a16="http://schemas.microsoft.com/office/drawing/2014/main" id="{006DE150-98F0-2DB7-6EB8-3092CB0CA3B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77E5FE81-4D8A-1874-5F7D-EA7B6516D3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99485C-5399-4169-B10B-1B27C3ACA25D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C4F8EDF1-C737-543B-1393-ACFCF3B69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1BF0BE60-13E8-8A67-6CBD-8D922A3CA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29700" name="Rectangle 4">
            <a:extLst>
              <a:ext uri="{FF2B5EF4-FFF2-40B4-BE49-F238E27FC236}">
                <a16:creationId xmlns:a16="http://schemas.microsoft.com/office/drawing/2014/main" id="{3268DAF0-D3C8-EEE8-8879-95A0074D9E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Rectangle 5">
            <a:extLst>
              <a:ext uri="{FF2B5EF4-FFF2-40B4-BE49-F238E27FC236}">
                <a16:creationId xmlns:a16="http://schemas.microsoft.com/office/drawing/2014/main" id="{5CC1A6BB-C27F-B0FA-C258-AC6E33F0F5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6">
            <a:extLst>
              <a:ext uri="{FF2B5EF4-FFF2-40B4-BE49-F238E27FC236}">
                <a16:creationId xmlns:a16="http://schemas.microsoft.com/office/drawing/2014/main" id="{19AD714B-124D-F7F3-5362-E57DAA5AF5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9703" name="Rectangle 7">
            <a:extLst>
              <a:ext uri="{FF2B5EF4-FFF2-40B4-BE49-F238E27FC236}">
                <a16:creationId xmlns:a16="http://schemas.microsoft.com/office/drawing/2014/main" id="{E9222870-5298-BF71-E73F-B94C6E664C9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6124EF3-A7B4-E4F5-AE4D-2697D435BFD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02C87A-A2D0-42A6-A2F7-6A8ACB749594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DCFAB73F-F16E-4B2E-67D9-7EFE1FC06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78355BDE-7A81-8B29-DF93-D9CCDB909A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31748" name="Rectangle 4">
            <a:extLst>
              <a:ext uri="{FF2B5EF4-FFF2-40B4-BE49-F238E27FC236}">
                <a16:creationId xmlns:a16="http://schemas.microsoft.com/office/drawing/2014/main" id="{A657F410-D927-2DBE-F586-B767C1533D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Rectangle 5">
            <a:extLst>
              <a:ext uri="{FF2B5EF4-FFF2-40B4-BE49-F238E27FC236}">
                <a16:creationId xmlns:a16="http://schemas.microsoft.com/office/drawing/2014/main" id="{8A71B989-41CE-AB53-C791-BA5512820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>
            <a:extLst>
              <a:ext uri="{FF2B5EF4-FFF2-40B4-BE49-F238E27FC236}">
                <a16:creationId xmlns:a16="http://schemas.microsoft.com/office/drawing/2014/main" id="{908B0744-0AE1-7BBD-C23D-62A66C367B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1751" name="Rectangle 7">
            <a:extLst>
              <a:ext uri="{FF2B5EF4-FFF2-40B4-BE49-F238E27FC236}">
                <a16:creationId xmlns:a16="http://schemas.microsoft.com/office/drawing/2014/main" id="{F343FBDC-5254-4F3A-37F3-4DED51F2B2D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BF83585-C97B-E4E7-A8FF-94F618C8F3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850CE1-D125-4D07-823A-7A71B9DF8F2C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7F74FEC2-2674-84DA-9EA9-EBAA75D16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1D0D6ED-28AE-AFDB-FF5D-0E55DFF18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6504507C-9C2F-6E0F-4D89-41B366EE20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0EED101F-41DB-9D94-F545-2C6FD54568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CE987802-A22B-98FA-7907-42C5E1730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6C6EE09B-A700-1075-BC4D-E99F16636D7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454074A2-30B7-A648-8E8F-425452DB94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352704-5691-42DE-A66F-D4E2E00E948B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5B127DAE-97A6-3143-B204-E289B895E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83F61B81-CD46-CE18-D8C8-9655A4411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8550682B-FBB1-D49E-F395-9CD5489D42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F4360DE5-B766-7775-D4BB-4F65D58F6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6">
            <a:extLst>
              <a:ext uri="{FF2B5EF4-FFF2-40B4-BE49-F238E27FC236}">
                <a16:creationId xmlns:a16="http://schemas.microsoft.com/office/drawing/2014/main" id="{A2B1BD3A-3474-7642-1A99-DCA3A62D0D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5847" name="Rectangle 7">
            <a:extLst>
              <a:ext uri="{FF2B5EF4-FFF2-40B4-BE49-F238E27FC236}">
                <a16:creationId xmlns:a16="http://schemas.microsoft.com/office/drawing/2014/main" id="{91DC74CE-6CA7-CCB1-4F54-44FB9A77133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6713AA9C-27CD-5CA4-107F-D2DA649B0F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AD28D4-3D6F-4F5D-93F4-03901FD413C9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E0494021-BAB9-4BB0-FA23-A48547613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D1E0421-F6B6-A45E-AD6F-EFF701EC5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001DE225-EF94-0DED-AEC4-4B07F116A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8E56A46A-8B55-C508-190B-F28F78D84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A9E6D19E-7613-ACC2-7AD1-86DDAF2832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197FFF21-25A5-7F35-608E-A7E6061D2C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1502C26-A664-56A2-329E-8970ABD0AD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7155E6-4530-4A6B-BC24-FBC5759BFAD0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D954406F-A47A-F110-FD5A-FD8908E603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A7F9984A-FE31-F439-A388-AAB2ACE7F3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58DDDE27-F0F1-5BF1-63D3-6421A003C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48FD4842-546A-C640-E457-F6876C9FB7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B06F29D0-70A9-4EB9-8B2F-56949CF982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39943" name="Rectangle 7">
            <a:extLst>
              <a:ext uri="{FF2B5EF4-FFF2-40B4-BE49-F238E27FC236}">
                <a16:creationId xmlns:a16="http://schemas.microsoft.com/office/drawing/2014/main" id="{75A2118C-4CED-7A2A-F93F-331CAD5BC49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50204DC0-B1BC-66F2-8831-F0A52B3217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D80A836-9844-433B-A66E-7CC4196ABB27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6153DC89-7D02-D789-9662-4B60760ED5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05C2E225-4BA8-0AED-EE4B-15DCA62480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A1C5C6C4-58F2-6332-65A3-294531AFFB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4DF42F0C-A77D-D213-4D63-8FC8B14B7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30AF761D-AFC6-3C27-F17A-E2934C5EC1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3A877744-2F6F-EE90-2E89-F8EC3FAC167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F57428E5-F5B8-9002-9102-1DB812F84E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70ACA0-8A58-482F-A7F8-66962DC3421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6C8FD01F-2D66-6152-BD95-8AE21C059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F54F124-AA8E-DD8A-2099-583E57256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6348F68B-67AF-6896-33BC-7D75DDA8FC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C4BE0D33-0171-975C-816E-28E176E07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5900A6F5-7586-9163-06D6-9AAB011832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04863941-A7C2-70FB-4E23-083BF2890F0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928218F0-D109-2843-714D-C606C0EA37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804392-B45E-4D6D-BACF-59FB5EF9FBE6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43D5399A-03FE-2102-506B-3CDEC79A70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F9BAEC8E-2849-9EAB-A5D4-89AB93935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DC3E1153-236D-735A-C362-A1411DA742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34EDCC66-28B3-98A2-86DA-538799628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>
            <a:extLst>
              <a:ext uri="{FF2B5EF4-FFF2-40B4-BE49-F238E27FC236}">
                <a16:creationId xmlns:a16="http://schemas.microsoft.com/office/drawing/2014/main" id="{8DC66481-56DF-9945-E604-1DCB32BBA0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9223" name="Rectangle 7">
            <a:extLst>
              <a:ext uri="{FF2B5EF4-FFF2-40B4-BE49-F238E27FC236}">
                <a16:creationId xmlns:a16="http://schemas.microsoft.com/office/drawing/2014/main" id="{9D5923AA-8B4C-B58E-41CE-ED0D9ED63D5D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C004A001-4B8D-0281-31DC-FAAF34C0D6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159FB3-2459-4955-A12A-397F8070E600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331A5CC6-A8AB-6557-718A-CF1C1DDED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E6C6263-775E-BC32-6CD2-557098837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5B0A4CCF-6BA7-CD07-2E52-162DEF2DC4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598F5E4C-79E5-ED77-B217-E705B81158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331E506C-ABD7-931E-6B2D-82E42133CF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7CA8638D-9FAF-9ACB-8995-FF146383AD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22B1E6BA-7813-0160-4551-7F8A177C77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01EE35-992B-494B-BC57-E44C795FE85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1F90A07A-BFF2-42AD-6BE9-2F4D0C1038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207AD80-E860-E00A-005E-1827FAB9F5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A6A3E008-706B-005D-F8CC-1B473CE7A4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F6CCD747-9AAC-80A3-D614-D831E902B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665AFC83-C067-2A79-45E6-2AB16D4E21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3AD5BCA7-1E32-351E-E730-E313C1851B3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BCF4985B-B305-B0AC-E70E-DC063171A6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03A96C-8E67-420D-98B3-3D83C4A81CE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C14AB34B-2C7C-511A-CF8C-BE7A56563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DD2BDEA2-22FD-E6A8-B8DC-8338CA177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DEA09785-4F80-DDC2-10AA-0B02456B2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2A5CCC62-152C-D33C-5C2C-A81FE179C9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24AA2890-3E90-426D-D746-36B27E2ACC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16B86085-2B5E-BEE0-3E93-B3DB58737FB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0593B50C-8EF7-76A5-B74E-5CDE2AC11D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E2B890-4BBD-407E-B828-88A324700CE7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88A3150B-1043-2DCE-773F-7FDB5E3B09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D5C1592-5885-9054-3B2A-1E2B5580E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FAEA4B07-81D8-97F8-C844-7537C340F8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0BE50EB9-8214-7D0E-90F2-5A154E3735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Rectangle 6">
            <a:extLst>
              <a:ext uri="{FF2B5EF4-FFF2-40B4-BE49-F238E27FC236}">
                <a16:creationId xmlns:a16="http://schemas.microsoft.com/office/drawing/2014/main" id="{885526EF-F6AB-6C6D-86C9-CA0506444E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7415" name="Rectangle 7">
            <a:extLst>
              <a:ext uri="{FF2B5EF4-FFF2-40B4-BE49-F238E27FC236}">
                <a16:creationId xmlns:a16="http://schemas.microsoft.com/office/drawing/2014/main" id="{5CBFC31A-968A-BC4B-34A4-BD6677A5EBF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D2287F34-00E5-1024-9B57-18F09C0163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F67234-AA2D-41BD-AC2F-320D47AD6B4D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E5DF8C2A-1F7E-9633-5229-AB85FBD2D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CDE9EC0F-CF3C-44FB-CA65-F3FE32C95E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1B4BDCE4-9B18-E378-78C5-7435531480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5D41DE33-6B71-DD7B-BE54-8D83F0F068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D84F172D-D303-5824-3FDB-9ACC7D606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6EC45A30-2475-CD1B-552F-ED8747B53A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81F03C3-82D9-EAB3-E1A6-13DEF9094A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DCDBDFF-B19D-43FB-8E6B-75FFE5FADB3D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9C1D58F5-ED82-B4E1-B1EA-E46784841E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F8E6FA58-69DB-02F7-FD54-956C5A77A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defTabSz="762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defTabSz="762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en-US" altLang="en-US" sz="1000" b="0" i="1">
                <a:effectLst/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613DC5FD-7ED3-B567-E218-A760D9441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705850"/>
            <a:ext cx="29718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5">
            <a:extLst>
              <a:ext uri="{FF2B5EF4-FFF2-40B4-BE49-F238E27FC236}">
                <a16:creationId xmlns:a16="http://schemas.microsoft.com/office/drawing/2014/main" id="{A060DC66-80AF-C977-C056-257308468D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938"/>
            <a:ext cx="29718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6">
            <a:extLst>
              <a:ext uri="{FF2B5EF4-FFF2-40B4-BE49-F238E27FC236}">
                <a16:creationId xmlns:a16="http://schemas.microsoft.com/office/drawing/2014/main" id="{E659D677-AB14-60EB-CBD8-7E031157A9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alt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79C6ED16-A419-DD19-8F14-3D959797F07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CA5B5-25D7-39FE-3BD1-6D30043F8E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5DF6FE-6747-4B5F-69DF-C7772EE021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1BC1E5-A353-2AFC-59E0-57E6A3ADB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32C967-5F85-1E26-F6BF-0C1914B9C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25D35-40B0-F97A-7A02-C937EF722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0A5E01-F709-49B9-AB00-6296D77762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6212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5B3F6-453D-AF76-9C35-6A712BC0F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20A1C5-B995-5223-522D-396B8F381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B8E689-C310-0CCD-9FB0-2385D014A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E857E3-222D-2A32-012E-4FBC48FA4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1995F5-A446-68C5-6546-839D80E2D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6E86B-6868-4AAE-BA80-35E544E476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74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D88E0B-0586-27E2-E065-771EE21CBB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496050" y="-57150"/>
            <a:ext cx="2038350" cy="63055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18FE26-DD31-057E-74D0-49DA1B39C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81000" y="-57150"/>
            <a:ext cx="5962650" cy="63055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FC84F-4BC5-8ED6-B957-340A5C4F4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54257-9702-E420-1BA9-7D093A5FE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B4CE5-3255-842E-8B77-DF0F47CB5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92781-C1D8-460A-8830-20765D42E1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73960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5A35A-41CF-E901-C5F3-3E0866D29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8F1DB-FFBB-4764-87DA-903FE4B0D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617D3D-C12F-B9B2-6901-1AE89F346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66E24-C023-D2D4-56B0-B1CE85B61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C233E2-445F-E96D-6986-BB08861A4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73894D-85EB-46C9-8CFB-71DE44C070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0411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27354-6626-DC3A-69BE-D83957916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D59C20-9DD9-56B1-1C0C-C3E311F7D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08153-A6E3-A753-3F2A-99F3E44B2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62691-3C60-7069-A99D-13BB2021F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169A9-4874-6D8D-0DC6-8C66579B8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98EC35-FC95-4E80-8472-C43EACAECD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846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928C4-1747-A2DC-42F5-6A9CB196B7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9D834-90DE-DF1F-C950-1BBD4F0DB4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17227D-6CBD-C33B-7349-6F0F651866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33900" y="838200"/>
            <a:ext cx="4000500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137F15-9811-0E93-6623-D1BBA2ECC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19C3F4-5D7D-B937-D25E-90E30138C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BF56AF-F5CF-B5A8-47D3-70F029950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82866-310E-47AA-8936-6C49937F42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8547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9F3A5-2946-60D9-7149-E6601A26B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CE909-39D7-E42C-03A7-61ED4CF33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D053A7-3E88-7673-6171-743DBB802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885142-BEB3-5EC9-808A-9730E6CC68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EA2CC3-CF9D-405C-6B86-8E08F088B2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F30015-63F2-CCF2-BBE2-ED361A501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081E31-4AD8-F65B-D871-E0D6304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AFB909-D453-2CB6-5C24-09324F556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8E28FF-5E74-40C6-9337-5350BC25E8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61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62D0B-4F8D-6628-F52D-13BD41490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643A08-0C2A-6B70-3820-4B4FF0579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2DF5C3-8A71-4919-F7F8-0B7E2E869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320026-2B04-BDE6-3EE1-9A650E4A5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3EB893-84D3-4250-B289-BC5AE54804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023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49D2B8-D7E3-C626-E8EE-E79069B93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BEC860-AAB0-1EE7-8FE0-4A3E6973E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4EBEB5-27E3-D8FB-E56C-FC5A85F65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1AED02-3C38-499E-BB83-79A0CD99A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1636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F92E6-7C53-6567-ED98-79AECDAB1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ED55E-02EB-83F0-DC74-59A8E66A6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2ACA37-D99D-33D7-C63D-832DDDBA7B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EECD5-424D-C5A5-F8FB-497B37F49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8054B-61CB-7403-DC20-4322C5AA2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2958FC-B055-AA7F-76EC-BE4F112AB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51DB5-775E-4B6F-A94A-472F108DCB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7637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9DDFA-DADA-BDC5-419C-5F62D9F9A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593279-1A47-2C7A-611C-B23A604A19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D61B1-9746-8F1A-B044-F71EB9CA93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83A92-6077-1076-73F3-0B47C995F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45A6E9-020C-011A-AFD4-C62180807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0690F6-BA94-8BDA-BF64-DE261B303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9DFEEC-5DB1-488C-8AAD-C71632D43C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2874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0"/>
                <a:invGamma/>
              </a:schemeClr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9E100CB-C010-CEAA-7B6D-465785CAA05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 b="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6FA04A4-5085-5FA7-6D98-D109E3E5CEA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 b="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3CDDDF6-A29A-4BDE-4883-477B9BD9A56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 b="0">
                <a:solidFill>
                  <a:schemeClr val="tx1"/>
                </a:solidFill>
                <a:effectLst/>
                <a:latin typeface="Times New Roman" panose="02020603050405020304" pitchFamily="18" charset="0"/>
              </a:defRPr>
            </a:lvl1pPr>
          </a:lstStyle>
          <a:p>
            <a:fld id="{522554CA-A763-45A2-9D76-6C81250E0FA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F3D783E-616F-BDE7-FCA8-C8A2973323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8382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</p:txBody>
      </p:sp>
      <p:grpSp>
        <p:nvGrpSpPr>
          <p:cNvPr id="1045" name="Group 21">
            <a:extLst>
              <a:ext uri="{FF2B5EF4-FFF2-40B4-BE49-F238E27FC236}">
                <a16:creationId xmlns:a16="http://schemas.microsoft.com/office/drawing/2014/main" id="{F7DECB98-7CD9-FEA5-8B78-4246A1895F8B}"/>
              </a:ext>
            </a:extLst>
          </p:cNvPr>
          <p:cNvGrpSpPr>
            <a:grpSpLocks/>
          </p:cNvGrpSpPr>
          <p:nvPr/>
        </p:nvGrpSpPr>
        <p:grpSpPr bwMode="auto">
          <a:xfrm>
            <a:off x="6629400" y="4343400"/>
            <a:ext cx="2286000" cy="2286000"/>
            <a:chOff x="4176" y="2736"/>
            <a:chExt cx="1440" cy="1440"/>
          </a:xfrm>
        </p:grpSpPr>
        <p:sp>
          <p:nvSpPr>
            <p:cNvPr id="1030" name="Rectangle 6">
              <a:extLst>
                <a:ext uri="{FF2B5EF4-FFF2-40B4-BE49-F238E27FC236}">
                  <a16:creationId xmlns:a16="http://schemas.microsoft.com/office/drawing/2014/main" id="{BF666513-CB59-4F57-AF98-C683DF4C32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4080"/>
              <a:ext cx="96" cy="9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" name="Rectangle 7">
              <a:extLst>
                <a:ext uri="{FF2B5EF4-FFF2-40B4-BE49-F238E27FC236}">
                  <a16:creationId xmlns:a16="http://schemas.microsoft.com/office/drawing/2014/main" id="{BCB31A97-9880-62E6-00EF-FFC319BDA6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28" y="4080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" name="Rectangle 8">
              <a:extLst>
                <a:ext uri="{FF2B5EF4-FFF2-40B4-BE49-F238E27FC236}">
                  <a16:creationId xmlns:a16="http://schemas.microsoft.com/office/drawing/2014/main" id="{3AC0FBD8-249F-DAB4-F318-5D97B7B758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4080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" name="Rectangle 9">
              <a:extLst>
                <a:ext uri="{FF2B5EF4-FFF2-40B4-BE49-F238E27FC236}">
                  <a16:creationId xmlns:a16="http://schemas.microsoft.com/office/drawing/2014/main" id="{1FAD5553-5F0D-4400-B308-510ECAD33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4" y="4080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4" name="Rectangle 10">
              <a:extLst>
                <a:ext uri="{FF2B5EF4-FFF2-40B4-BE49-F238E27FC236}">
                  <a16:creationId xmlns:a16="http://schemas.microsoft.com/office/drawing/2014/main" id="{A475ACB1-19DC-F2FE-A74D-07E0C4C88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52" y="4080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5" name="Rectangle 11">
              <a:extLst>
                <a:ext uri="{FF2B5EF4-FFF2-40B4-BE49-F238E27FC236}">
                  <a16:creationId xmlns:a16="http://schemas.microsoft.com/office/drawing/2014/main" id="{C53E081D-DD75-E813-14F3-A6DA8D2071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0" y="408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6" name="Rectangle 12">
              <a:extLst>
                <a:ext uri="{FF2B5EF4-FFF2-40B4-BE49-F238E27FC236}">
                  <a16:creationId xmlns:a16="http://schemas.microsoft.com/office/drawing/2014/main" id="{4205272A-C451-8F66-7B37-D7B1DA77C4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4080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7" name="Rectangle 13">
              <a:extLst>
                <a:ext uri="{FF2B5EF4-FFF2-40B4-BE49-F238E27FC236}">
                  <a16:creationId xmlns:a16="http://schemas.microsoft.com/office/drawing/2014/main" id="{1F0B4B64-A0C2-DBE4-E530-8A3C66CD6E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4080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8" name="Rectangle 14">
              <a:extLst>
                <a:ext uri="{FF2B5EF4-FFF2-40B4-BE49-F238E27FC236}">
                  <a16:creationId xmlns:a16="http://schemas.microsoft.com/office/drawing/2014/main" id="{80B2B4F8-7CD7-2397-3B4D-BDBC9214B2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888"/>
              <a:ext cx="96" cy="96"/>
            </a:xfrm>
            <a:prstGeom prst="rect">
              <a:avLst/>
            </a:prstGeom>
            <a:solidFill>
              <a:srgbClr val="FF80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9" name="Rectangle 15">
              <a:extLst>
                <a:ext uri="{FF2B5EF4-FFF2-40B4-BE49-F238E27FC236}">
                  <a16:creationId xmlns:a16="http://schemas.microsoft.com/office/drawing/2014/main" id="{C1F427D1-9FCD-BC6B-1624-DA8C2296D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696"/>
              <a:ext cx="96" cy="9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0" name="Rectangle 16">
              <a:extLst>
                <a:ext uri="{FF2B5EF4-FFF2-40B4-BE49-F238E27FC236}">
                  <a16:creationId xmlns:a16="http://schemas.microsoft.com/office/drawing/2014/main" id="{232D2F5C-A362-02DF-0FC8-1A39E194BF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504"/>
              <a:ext cx="96" cy="96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1" name="Rectangle 17">
              <a:extLst>
                <a:ext uri="{FF2B5EF4-FFF2-40B4-BE49-F238E27FC236}">
                  <a16:creationId xmlns:a16="http://schemas.microsoft.com/office/drawing/2014/main" id="{B1452894-5079-9DB0-5B52-8219587D7B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312"/>
              <a:ext cx="96" cy="96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2" name="Rectangle 18">
              <a:extLst>
                <a:ext uri="{FF2B5EF4-FFF2-40B4-BE49-F238E27FC236}">
                  <a16:creationId xmlns:a16="http://schemas.microsoft.com/office/drawing/2014/main" id="{9087DD3B-EA26-957C-01F6-D6EAEAA4C7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3120"/>
              <a:ext cx="96" cy="96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3" name="Rectangle 19">
              <a:extLst>
                <a:ext uri="{FF2B5EF4-FFF2-40B4-BE49-F238E27FC236}">
                  <a16:creationId xmlns:a16="http://schemas.microsoft.com/office/drawing/2014/main" id="{DE8AF7C7-C298-A403-6FF9-EDE83CFAD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928"/>
              <a:ext cx="96" cy="96"/>
            </a:xfrm>
            <a:prstGeom prst="rect">
              <a:avLst/>
            </a:prstGeom>
            <a:solidFill>
              <a:srgbClr val="FF00FF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" name="Rectangle 20">
              <a:extLst>
                <a:ext uri="{FF2B5EF4-FFF2-40B4-BE49-F238E27FC236}">
                  <a16:creationId xmlns:a16="http://schemas.microsoft.com/office/drawing/2014/main" id="{766BF88B-29D7-506D-A14F-D5F0648FB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0" y="2736"/>
              <a:ext cx="96" cy="96"/>
            </a:xfrm>
            <a:prstGeom prst="rect">
              <a:avLst/>
            </a:prstGeom>
            <a:solidFill>
              <a:srgbClr val="A000A0"/>
            </a:solidFill>
            <a:ln>
              <a:noFill/>
            </a:ln>
            <a:effectLst>
              <a:outerShdw dist="53882" dir="2700000" algn="ctr" rotWithShape="0">
                <a:srgbClr val="00000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46" name="Rectangle 22">
            <a:extLst>
              <a:ext uri="{FF2B5EF4-FFF2-40B4-BE49-F238E27FC236}">
                <a16:creationId xmlns:a16="http://schemas.microsoft.com/office/drawing/2014/main" id="{01DE5A67-C2FA-319E-B415-EA825421EE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820988" y="-57150"/>
            <a:ext cx="18637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Slide Title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810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u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952500" indent="-3810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hlink"/>
        </a:buClr>
        <a:buSzPct val="65000"/>
        <a:buFont typeface="Monotype Sorts" charset="0"/>
        <a:buChar char="l"/>
        <a:defRPr sz="24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2pPr>
      <a:lvl3pPr marL="15240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®"/>
        <a:defRPr sz="2000"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3pPr>
      <a:lvl4pPr marL="209550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F4EA"/>
        </a:buClr>
        <a:buSzPct val="100000"/>
        <a:buFont typeface="Wingdings" panose="05000000000000000000" pitchFamily="2" charset="2"/>
        <a:buChar char="¯"/>
        <a:defRPr b="1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imes New Roman" panose="02020603050405020304" pitchFamily="18" charset="0"/>
          <a:ea typeface="+mn-ea"/>
          <a:cs typeface="+mn-cs"/>
        </a:defRPr>
      </a:lvl4pPr>
      <a:lvl5pPr marL="2438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23B688B-7589-7515-71FF-4E8F85B2C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31300" cy="6845300"/>
          </a:xfrm>
          <a:prstGeom prst="rect">
            <a:avLst/>
          </a:prstGeom>
          <a:gradFill rotWithShape="0">
            <a:gsLst>
              <a:gs pos="0">
                <a:srgbClr val="063DE8"/>
              </a:gs>
              <a:gs pos="100000">
                <a:srgbClr val="063DE8">
                  <a:gamma/>
                  <a:shade val="0"/>
                  <a:invGamma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7B8239B-4ED7-8E5F-9E2C-F40BBF8A29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303588" y="3214688"/>
            <a:ext cx="2622550" cy="585787"/>
          </a:xfrm>
          <a:noFill/>
          <a:ln/>
        </p:spPr>
        <p:txBody>
          <a:bodyPr wrap="none"/>
          <a:lstStyle/>
          <a:p>
            <a:pPr algn="ctr"/>
            <a:r>
              <a:rPr lang="en-US" altLang="en-US" sz="3600"/>
              <a:t>COPY Verb</a:t>
            </a: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98EF591D-0855-9523-D132-C435A1177B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0BAA723-947F-6F6D-A239-AC1AF769A4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282E9314-9AA9-00CF-EA15-78FCC067C5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25" y="690563"/>
            <a:ext cx="7848600" cy="5915025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IDENTIFICATION DIVISION.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PROGRAM-ID. COPYEG1.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AUTHOR.  Michael Coughlan.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ENVIRONMENT DIVISION.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FILE-CONTROL.   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SELECT StudentFile ASSIGN TO "STUDENTS.DAT"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ORGANIZATION IS LINE SEQUENTIAL.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DATA DIVISION.  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FILE SECTION.   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FD StudentFile. 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COPY COPYFILE1. 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                                                          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PROCEDURE DIVISION.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BeginProg.      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OPEN INPUT StudentFile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READ StudentFile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AT END SET EndOfSF TO TRUE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END-READ    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PERFORM UNTIL EndOfSF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DISPLAY StudentNumber SPACE StudentName SPACE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    CourseCode SPACE FeesOwed SPACE AmountPaid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READ StudentFile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    AT END SET EndOfSF TO TRUE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    END-READ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END-PERFORM                                                </a:t>
            </a:r>
          </a:p>
          <a:p>
            <a:pPr>
              <a:lnSpc>
                <a:spcPct val="85000"/>
              </a:lnSpc>
            </a:pPr>
            <a:r>
              <a:rPr lang="en-US" altLang="en-US" sz="16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STOP RUN.                                                  </a:t>
            </a:r>
          </a:p>
        </p:txBody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D441A90A-1687-ECAC-E32E-29EB051464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9563" y="2474913"/>
            <a:ext cx="4637087" cy="1593850"/>
          </a:xfrm>
          <a:prstGeom prst="rect">
            <a:avLst/>
          </a:prstGeom>
          <a:gradFill rotWithShape="0">
            <a:gsLst>
              <a:gs pos="0">
                <a:srgbClr val="EDEDED"/>
              </a:gs>
              <a:gs pos="50000">
                <a:srgbClr val="EDEDED">
                  <a:gamma/>
                  <a:tint val="89804"/>
                  <a:invGamma/>
                </a:srgbClr>
              </a:gs>
              <a:gs pos="100000">
                <a:srgbClr val="EDEDED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lIns="92075" tIns="46038" rIns="92075" bIns="46038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01  StudentRec.                                                 </a:t>
            </a:r>
          </a:p>
          <a:p>
            <a:r>
              <a:rPr lang="en-US" altLang="en-US" sz="1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88  EndOfSF      VALUE HIGH-VALUES.                         </a:t>
            </a:r>
          </a:p>
          <a:p>
            <a:r>
              <a:rPr lang="en-US" altLang="en-US" sz="1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StudentNumber      PIC 9(7).                  </a:t>
            </a:r>
          </a:p>
          <a:p>
            <a:r>
              <a:rPr lang="en-US" altLang="en-US" sz="1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StudentName        PIC X(60).                 </a:t>
            </a:r>
          </a:p>
          <a:p>
            <a:r>
              <a:rPr lang="en-US" altLang="en-US" sz="1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CourseCode         PIC X(4).                  </a:t>
            </a:r>
          </a:p>
          <a:p>
            <a:r>
              <a:rPr lang="en-US" altLang="en-US" sz="1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FeesOwed           PIC 9(4).                  </a:t>
            </a:r>
          </a:p>
          <a:p>
            <a:r>
              <a:rPr lang="en-US" altLang="en-US" sz="1400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 02  AmountPaid         PIC 9(4)V99.</a:t>
            </a:r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EDBA4D6A-2D10-BA93-3AC2-3144BCF2C1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171450"/>
            <a:ext cx="3810000" cy="476250"/>
          </a:xfrm>
          <a:noFill/>
          <a:ln/>
        </p:spPr>
        <p:txBody>
          <a:bodyPr/>
          <a:lstStyle/>
          <a:p>
            <a:r>
              <a:rPr lang="en-US" altLang="en-US"/>
              <a:t>COPY Example 1</a:t>
            </a:r>
          </a:p>
        </p:txBody>
      </p:sp>
      <p:sp>
        <p:nvSpPr>
          <p:cNvPr id="22535" name="Line 7">
            <a:extLst>
              <a:ext uri="{FF2B5EF4-FFF2-40B4-BE49-F238E27FC236}">
                <a16:creationId xmlns:a16="http://schemas.microsoft.com/office/drawing/2014/main" id="{1638DCF9-12C3-AE62-C29F-DACD822D78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33600" y="2667000"/>
            <a:ext cx="205740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38751CC-53BA-2892-2F7E-436F367A1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A1FCEFC1-E725-AFCA-ADCF-732A5B26B9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1AE8B971-52E6-FCB4-E13D-A304D2C76B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8100" y="196850"/>
            <a:ext cx="3670300" cy="476250"/>
          </a:xfrm>
          <a:ln/>
        </p:spPr>
        <p:txBody>
          <a:bodyPr/>
          <a:lstStyle/>
          <a:p>
            <a:r>
              <a:rPr lang="en-US" altLang="en-US"/>
              <a:t>COPY Example 2</a:t>
            </a:r>
          </a:p>
        </p:txBody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047B9ABE-F8E3-2369-5A6F-28DE97B45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3" y="5334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4584" name="Group 8">
            <a:extLst>
              <a:ext uri="{FF2B5EF4-FFF2-40B4-BE49-F238E27FC236}">
                <a16:creationId xmlns:a16="http://schemas.microsoft.com/office/drawing/2014/main" id="{257C4A65-B08E-8436-8899-14DF04FF6839}"/>
              </a:ext>
            </a:extLst>
          </p:cNvPr>
          <p:cNvGrpSpPr>
            <a:grpSpLocks/>
          </p:cNvGrpSpPr>
          <p:nvPr/>
        </p:nvGrpSpPr>
        <p:grpSpPr bwMode="auto">
          <a:xfrm>
            <a:off x="347663" y="984250"/>
            <a:ext cx="7723187" cy="820738"/>
            <a:chOff x="219" y="620"/>
            <a:chExt cx="4865" cy="517"/>
          </a:xfrm>
        </p:grpSpPr>
        <p:sp>
          <p:nvSpPr>
            <p:cNvPr id="24582" name="Rectangle 6">
              <a:extLst>
                <a:ext uri="{FF2B5EF4-FFF2-40B4-BE49-F238E27FC236}">
                  <a16:creationId xmlns:a16="http://schemas.microsoft.com/office/drawing/2014/main" id="{5432DCF0-55B8-A88B-70D8-E6CBDF4EA0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" y="841"/>
              <a:ext cx="4864" cy="29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92075" tIns="46038" rIns="92075" bIns="46038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</a:t>
              </a:r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02 StudName PIC X(20) OCCURS XYZ TIMES</a:t>
              </a:r>
              <a:r>
                <a:rPr lang="en-US" altLang="en-US" sz="2400">
                  <a:solidFill>
                    <a:srgbClr val="037C03"/>
                  </a:solidFill>
                  <a:effectLst/>
                  <a:latin typeface="Courier New" panose="02070309020205020404" pitchFamily="49" charset="0"/>
                </a:rPr>
                <a:t>.</a:t>
              </a:r>
            </a:p>
          </p:txBody>
        </p:sp>
        <p:sp>
          <p:nvSpPr>
            <p:cNvPr id="24583" name="Rectangle 7">
              <a:extLst>
                <a:ext uri="{FF2B5EF4-FFF2-40B4-BE49-F238E27FC236}">
                  <a16:creationId xmlns:a16="http://schemas.microsoft.com/office/drawing/2014/main" id="{3FEBAB65-A845-E260-A620-F11BA7251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" y="620"/>
              <a:ext cx="1072" cy="2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Copyfile2.cbl</a:t>
              </a:r>
            </a:p>
          </p:txBody>
        </p:sp>
      </p:grpSp>
      <p:grpSp>
        <p:nvGrpSpPr>
          <p:cNvPr id="24589" name="Group 13">
            <a:extLst>
              <a:ext uri="{FF2B5EF4-FFF2-40B4-BE49-F238E27FC236}">
                <a16:creationId xmlns:a16="http://schemas.microsoft.com/office/drawing/2014/main" id="{E7B6BCD6-556B-31D0-969F-B42B88AD4B58}"/>
              </a:ext>
            </a:extLst>
          </p:cNvPr>
          <p:cNvGrpSpPr>
            <a:grpSpLocks/>
          </p:cNvGrpSpPr>
          <p:nvPr/>
        </p:nvGrpSpPr>
        <p:grpSpPr bwMode="auto">
          <a:xfrm>
            <a:off x="241300" y="2349500"/>
            <a:ext cx="8332788" cy="2171700"/>
            <a:chOff x="152" y="1480"/>
            <a:chExt cx="5249" cy="1368"/>
          </a:xfrm>
        </p:grpSpPr>
        <p:sp>
          <p:nvSpPr>
            <p:cNvPr id="24585" name="Rectangle 9">
              <a:extLst>
                <a:ext uri="{FF2B5EF4-FFF2-40B4-BE49-F238E27FC236}">
                  <a16:creationId xmlns:a16="http://schemas.microsoft.com/office/drawing/2014/main" id="{6491F7CA-7495-9362-E51A-0F28515F0C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" y="1552"/>
              <a:ext cx="4960" cy="1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10">
              <a:extLst>
                <a:ext uri="{FF2B5EF4-FFF2-40B4-BE49-F238E27FC236}">
                  <a16:creationId xmlns:a16="http://schemas.microsoft.com/office/drawing/2014/main" id="{41164791-518A-AA4E-7F38-18D9898393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" y="1520"/>
              <a:ext cx="5120" cy="97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endParaRPr>
            </a:p>
            <a:p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01 NameTable2.</a:t>
              </a:r>
              <a:b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</a:b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COPY "CopyFile2.CBL" REPLACING XYZ BY </a:t>
              </a:r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120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.</a:t>
              </a:r>
            </a:p>
            <a:p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endParaRPr>
            </a:p>
          </p:txBody>
        </p:sp>
        <p:sp useBgFill="1">
          <p:nvSpPr>
            <p:cNvPr id="24587" name="Freeform 11">
              <a:extLst>
                <a:ext uri="{FF2B5EF4-FFF2-40B4-BE49-F238E27FC236}">
                  <a16:creationId xmlns:a16="http://schemas.microsoft.com/office/drawing/2014/main" id="{0C238496-BAAA-1174-C9B2-53988725B187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" y="1480"/>
              <a:ext cx="5249" cy="289"/>
            </a:xfrm>
            <a:custGeom>
              <a:avLst/>
              <a:gdLst>
                <a:gd name="T0" fmla="*/ 264 w 5249"/>
                <a:gd name="T1" fmla="*/ 200 h 289"/>
                <a:gd name="T2" fmla="*/ 360 w 5249"/>
                <a:gd name="T3" fmla="*/ 168 h 289"/>
                <a:gd name="T4" fmla="*/ 432 w 5249"/>
                <a:gd name="T5" fmla="*/ 200 h 289"/>
                <a:gd name="T6" fmla="*/ 536 w 5249"/>
                <a:gd name="T7" fmla="*/ 136 h 289"/>
                <a:gd name="T8" fmla="*/ 632 w 5249"/>
                <a:gd name="T9" fmla="*/ 192 h 289"/>
                <a:gd name="T10" fmla="*/ 728 w 5249"/>
                <a:gd name="T11" fmla="*/ 136 h 289"/>
                <a:gd name="T12" fmla="*/ 840 w 5249"/>
                <a:gd name="T13" fmla="*/ 112 h 289"/>
                <a:gd name="T14" fmla="*/ 904 w 5249"/>
                <a:gd name="T15" fmla="*/ 144 h 289"/>
                <a:gd name="T16" fmla="*/ 1016 w 5249"/>
                <a:gd name="T17" fmla="*/ 176 h 289"/>
                <a:gd name="T18" fmla="*/ 1120 w 5249"/>
                <a:gd name="T19" fmla="*/ 192 h 289"/>
                <a:gd name="T20" fmla="*/ 1224 w 5249"/>
                <a:gd name="T21" fmla="*/ 208 h 289"/>
                <a:gd name="T22" fmla="*/ 1360 w 5249"/>
                <a:gd name="T23" fmla="*/ 208 h 289"/>
                <a:gd name="T24" fmla="*/ 1464 w 5249"/>
                <a:gd name="T25" fmla="*/ 192 h 289"/>
                <a:gd name="T26" fmla="*/ 1560 w 5249"/>
                <a:gd name="T27" fmla="*/ 216 h 289"/>
                <a:gd name="T28" fmla="*/ 1648 w 5249"/>
                <a:gd name="T29" fmla="*/ 248 h 289"/>
                <a:gd name="T30" fmla="*/ 1760 w 5249"/>
                <a:gd name="T31" fmla="*/ 232 h 289"/>
                <a:gd name="T32" fmla="*/ 1856 w 5249"/>
                <a:gd name="T33" fmla="*/ 160 h 289"/>
                <a:gd name="T34" fmla="*/ 1992 w 5249"/>
                <a:gd name="T35" fmla="*/ 200 h 289"/>
                <a:gd name="T36" fmla="*/ 2096 w 5249"/>
                <a:gd name="T37" fmla="*/ 192 h 289"/>
                <a:gd name="T38" fmla="*/ 2216 w 5249"/>
                <a:gd name="T39" fmla="*/ 160 h 289"/>
                <a:gd name="T40" fmla="*/ 2336 w 5249"/>
                <a:gd name="T41" fmla="*/ 144 h 289"/>
                <a:gd name="T42" fmla="*/ 2488 w 5249"/>
                <a:gd name="T43" fmla="*/ 96 h 289"/>
                <a:gd name="T44" fmla="*/ 2600 w 5249"/>
                <a:gd name="T45" fmla="*/ 104 h 289"/>
                <a:gd name="T46" fmla="*/ 2712 w 5249"/>
                <a:gd name="T47" fmla="*/ 152 h 289"/>
                <a:gd name="T48" fmla="*/ 2816 w 5249"/>
                <a:gd name="T49" fmla="*/ 136 h 289"/>
                <a:gd name="T50" fmla="*/ 2920 w 5249"/>
                <a:gd name="T51" fmla="*/ 136 h 289"/>
                <a:gd name="T52" fmla="*/ 3024 w 5249"/>
                <a:gd name="T53" fmla="*/ 136 h 289"/>
                <a:gd name="T54" fmla="*/ 3144 w 5249"/>
                <a:gd name="T55" fmla="*/ 112 h 289"/>
                <a:gd name="T56" fmla="*/ 3264 w 5249"/>
                <a:gd name="T57" fmla="*/ 88 h 289"/>
                <a:gd name="T58" fmla="*/ 3360 w 5249"/>
                <a:gd name="T59" fmla="*/ 152 h 289"/>
                <a:gd name="T60" fmla="*/ 3464 w 5249"/>
                <a:gd name="T61" fmla="*/ 184 h 289"/>
                <a:gd name="T62" fmla="*/ 3560 w 5249"/>
                <a:gd name="T63" fmla="*/ 208 h 289"/>
                <a:gd name="T64" fmla="*/ 3656 w 5249"/>
                <a:gd name="T65" fmla="*/ 208 h 289"/>
                <a:gd name="T66" fmla="*/ 3760 w 5249"/>
                <a:gd name="T67" fmla="*/ 216 h 289"/>
                <a:gd name="T68" fmla="*/ 3864 w 5249"/>
                <a:gd name="T69" fmla="*/ 264 h 289"/>
                <a:gd name="T70" fmla="*/ 3968 w 5249"/>
                <a:gd name="T71" fmla="*/ 240 h 289"/>
                <a:gd name="T72" fmla="*/ 4072 w 5249"/>
                <a:gd name="T73" fmla="*/ 200 h 289"/>
                <a:gd name="T74" fmla="*/ 4136 w 5249"/>
                <a:gd name="T75" fmla="*/ 136 h 289"/>
                <a:gd name="T76" fmla="*/ 4232 w 5249"/>
                <a:gd name="T77" fmla="*/ 160 h 289"/>
                <a:gd name="T78" fmla="*/ 4352 w 5249"/>
                <a:gd name="T79" fmla="*/ 144 h 289"/>
                <a:gd name="T80" fmla="*/ 4488 w 5249"/>
                <a:gd name="T81" fmla="*/ 112 h 289"/>
                <a:gd name="T82" fmla="*/ 4592 w 5249"/>
                <a:gd name="T83" fmla="*/ 160 h 289"/>
                <a:gd name="T84" fmla="*/ 4712 w 5249"/>
                <a:gd name="T85" fmla="*/ 200 h 289"/>
                <a:gd name="T86" fmla="*/ 4832 w 5249"/>
                <a:gd name="T87" fmla="*/ 216 h 289"/>
                <a:gd name="T88" fmla="*/ 4936 w 5249"/>
                <a:gd name="T89" fmla="*/ 248 h 289"/>
                <a:gd name="T90" fmla="*/ 5040 w 5249"/>
                <a:gd name="T91" fmla="*/ 264 h 289"/>
                <a:gd name="T92" fmla="*/ 5144 w 5249"/>
                <a:gd name="T93" fmla="*/ 264 h 289"/>
                <a:gd name="T94" fmla="*/ 5248 w 5249"/>
                <a:gd name="T95" fmla="*/ 28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49" h="289">
                  <a:moveTo>
                    <a:pt x="0" y="16"/>
                  </a:moveTo>
                  <a:lnTo>
                    <a:pt x="0" y="288"/>
                  </a:lnTo>
                  <a:lnTo>
                    <a:pt x="168" y="144"/>
                  </a:lnTo>
                  <a:lnTo>
                    <a:pt x="264" y="200"/>
                  </a:lnTo>
                  <a:lnTo>
                    <a:pt x="288" y="176"/>
                  </a:lnTo>
                  <a:lnTo>
                    <a:pt x="320" y="160"/>
                  </a:lnTo>
                  <a:lnTo>
                    <a:pt x="352" y="144"/>
                  </a:lnTo>
                  <a:lnTo>
                    <a:pt x="360" y="168"/>
                  </a:lnTo>
                  <a:lnTo>
                    <a:pt x="360" y="192"/>
                  </a:lnTo>
                  <a:lnTo>
                    <a:pt x="384" y="192"/>
                  </a:lnTo>
                  <a:lnTo>
                    <a:pt x="408" y="200"/>
                  </a:lnTo>
                  <a:lnTo>
                    <a:pt x="432" y="200"/>
                  </a:lnTo>
                  <a:lnTo>
                    <a:pt x="456" y="184"/>
                  </a:lnTo>
                  <a:lnTo>
                    <a:pt x="488" y="168"/>
                  </a:lnTo>
                  <a:lnTo>
                    <a:pt x="512" y="144"/>
                  </a:lnTo>
                  <a:lnTo>
                    <a:pt x="536" y="136"/>
                  </a:lnTo>
                  <a:lnTo>
                    <a:pt x="560" y="120"/>
                  </a:lnTo>
                  <a:lnTo>
                    <a:pt x="576" y="168"/>
                  </a:lnTo>
                  <a:lnTo>
                    <a:pt x="608" y="192"/>
                  </a:lnTo>
                  <a:lnTo>
                    <a:pt x="632" y="192"/>
                  </a:lnTo>
                  <a:lnTo>
                    <a:pt x="656" y="176"/>
                  </a:lnTo>
                  <a:lnTo>
                    <a:pt x="680" y="160"/>
                  </a:lnTo>
                  <a:lnTo>
                    <a:pt x="704" y="136"/>
                  </a:lnTo>
                  <a:lnTo>
                    <a:pt x="728" y="136"/>
                  </a:lnTo>
                  <a:lnTo>
                    <a:pt x="760" y="136"/>
                  </a:lnTo>
                  <a:lnTo>
                    <a:pt x="792" y="136"/>
                  </a:lnTo>
                  <a:lnTo>
                    <a:pt x="816" y="120"/>
                  </a:lnTo>
                  <a:lnTo>
                    <a:pt x="840" y="112"/>
                  </a:lnTo>
                  <a:lnTo>
                    <a:pt x="872" y="96"/>
                  </a:lnTo>
                  <a:lnTo>
                    <a:pt x="872" y="120"/>
                  </a:lnTo>
                  <a:lnTo>
                    <a:pt x="880" y="144"/>
                  </a:lnTo>
                  <a:lnTo>
                    <a:pt x="904" y="144"/>
                  </a:lnTo>
                  <a:lnTo>
                    <a:pt x="928" y="144"/>
                  </a:lnTo>
                  <a:lnTo>
                    <a:pt x="960" y="152"/>
                  </a:lnTo>
                  <a:lnTo>
                    <a:pt x="992" y="168"/>
                  </a:lnTo>
                  <a:lnTo>
                    <a:pt x="1016" y="176"/>
                  </a:lnTo>
                  <a:lnTo>
                    <a:pt x="1048" y="184"/>
                  </a:lnTo>
                  <a:lnTo>
                    <a:pt x="1072" y="192"/>
                  </a:lnTo>
                  <a:lnTo>
                    <a:pt x="1096" y="192"/>
                  </a:lnTo>
                  <a:lnTo>
                    <a:pt x="1120" y="192"/>
                  </a:lnTo>
                  <a:lnTo>
                    <a:pt x="1144" y="200"/>
                  </a:lnTo>
                  <a:lnTo>
                    <a:pt x="1168" y="200"/>
                  </a:lnTo>
                  <a:lnTo>
                    <a:pt x="1192" y="200"/>
                  </a:lnTo>
                  <a:lnTo>
                    <a:pt x="1224" y="208"/>
                  </a:lnTo>
                  <a:lnTo>
                    <a:pt x="1256" y="208"/>
                  </a:lnTo>
                  <a:lnTo>
                    <a:pt x="1296" y="208"/>
                  </a:lnTo>
                  <a:lnTo>
                    <a:pt x="1328" y="208"/>
                  </a:lnTo>
                  <a:lnTo>
                    <a:pt x="1360" y="208"/>
                  </a:lnTo>
                  <a:lnTo>
                    <a:pt x="1384" y="208"/>
                  </a:lnTo>
                  <a:lnTo>
                    <a:pt x="1416" y="208"/>
                  </a:lnTo>
                  <a:lnTo>
                    <a:pt x="1440" y="200"/>
                  </a:lnTo>
                  <a:lnTo>
                    <a:pt x="1464" y="192"/>
                  </a:lnTo>
                  <a:lnTo>
                    <a:pt x="1488" y="192"/>
                  </a:lnTo>
                  <a:lnTo>
                    <a:pt x="1512" y="208"/>
                  </a:lnTo>
                  <a:lnTo>
                    <a:pt x="1536" y="224"/>
                  </a:lnTo>
                  <a:lnTo>
                    <a:pt x="1560" y="216"/>
                  </a:lnTo>
                  <a:lnTo>
                    <a:pt x="1584" y="208"/>
                  </a:lnTo>
                  <a:lnTo>
                    <a:pt x="1608" y="208"/>
                  </a:lnTo>
                  <a:lnTo>
                    <a:pt x="1632" y="224"/>
                  </a:lnTo>
                  <a:lnTo>
                    <a:pt x="1648" y="248"/>
                  </a:lnTo>
                  <a:lnTo>
                    <a:pt x="1672" y="256"/>
                  </a:lnTo>
                  <a:lnTo>
                    <a:pt x="1704" y="248"/>
                  </a:lnTo>
                  <a:lnTo>
                    <a:pt x="1736" y="240"/>
                  </a:lnTo>
                  <a:lnTo>
                    <a:pt x="1760" y="232"/>
                  </a:lnTo>
                  <a:lnTo>
                    <a:pt x="1776" y="208"/>
                  </a:lnTo>
                  <a:lnTo>
                    <a:pt x="1784" y="184"/>
                  </a:lnTo>
                  <a:lnTo>
                    <a:pt x="1808" y="160"/>
                  </a:lnTo>
                  <a:lnTo>
                    <a:pt x="1856" y="160"/>
                  </a:lnTo>
                  <a:lnTo>
                    <a:pt x="1888" y="168"/>
                  </a:lnTo>
                  <a:lnTo>
                    <a:pt x="1928" y="184"/>
                  </a:lnTo>
                  <a:lnTo>
                    <a:pt x="1968" y="192"/>
                  </a:lnTo>
                  <a:lnTo>
                    <a:pt x="1992" y="200"/>
                  </a:lnTo>
                  <a:lnTo>
                    <a:pt x="2016" y="208"/>
                  </a:lnTo>
                  <a:lnTo>
                    <a:pt x="2040" y="216"/>
                  </a:lnTo>
                  <a:lnTo>
                    <a:pt x="2064" y="208"/>
                  </a:lnTo>
                  <a:lnTo>
                    <a:pt x="2096" y="192"/>
                  </a:lnTo>
                  <a:lnTo>
                    <a:pt x="2136" y="176"/>
                  </a:lnTo>
                  <a:lnTo>
                    <a:pt x="2168" y="176"/>
                  </a:lnTo>
                  <a:lnTo>
                    <a:pt x="2192" y="176"/>
                  </a:lnTo>
                  <a:lnTo>
                    <a:pt x="2216" y="160"/>
                  </a:lnTo>
                  <a:lnTo>
                    <a:pt x="2248" y="144"/>
                  </a:lnTo>
                  <a:lnTo>
                    <a:pt x="2288" y="144"/>
                  </a:lnTo>
                  <a:lnTo>
                    <a:pt x="2312" y="144"/>
                  </a:lnTo>
                  <a:lnTo>
                    <a:pt x="2336" y="144"/>
                  </a:lnTo>
                  <a:lnTo>
                    <a:pt x="2384" y="128"/>
                  </a:lnTo>
                  <a:lnTo>
                    <a:pt x="2416" y="120"/>
                  </a:lnTo>
                  <a:lnTo>
                    <a:pt x="2456" y="112"/>
                  </a:lnTo>
                  <a:lnTo>
                    <a:pt x="2488" y="96"/>
                  </a:lnTo>
                  <a:lnTo>
                    <a:pt x="2528" y="88"/>
                  </a:lnTo>
                  <a:lnTo>
                    <a:pt x="2552" y="80"/>
                  </a:lnTo>
                  <a:lnTo>
                    <a:pt x="2576" y="80"/>
                  </a:lnTo>
                  <a:lnTo>
                    <a:pt x="2600" y="104"/>
                  </a:lnTo>
                  <a:lnTo>
                    <a:pt x="2632" y="120"/>
                  </a:lnTo>
                  <a:lnTo>
                    <a:pt x="2664" y="136"/>
                  </a:lnTo>
                  <a:lnTo>
                    <a:pt x="2688" y="152"/>
                  </a:lnTo>
                  <a:lnTo>
                    <a:pt x="2712" y="152"/>
                  </a:lnTo>
                  <a:lnTo>
                    <a:pt x="2736" y="152"/>
                  </a:lnTo>
                  <a:lnTo>
                    <a:pt x="2760" y="144"/>
                  </a:lnTo>
                  <a:lnTo>
                    <a:pt x="2792" y="144"/>
                  </a:lnTo>
                  <a:lnTo>
                    <a:pt x="2816" y="136"/>
                  </a:lnTo>
                  <a:lnTo>
                    <a:pt x="2840" y="136"/>
                  </a:lnTo>
                  <a:lnTo>
                    <a:pt x="2864" y="136"/>
                  </a:lnTo>
                  <a:lnTo>
                    <a:pt x="2896" y="136"/>
                  </a:lnTo>
                  <a:lnTo>
                    <a:pt x="2920" y="136"/>
                  </a:lnTo>
                  <a:lnTo>
                    <a:pt x="2944" y="136"/>
                  </a:lnTo>
                  <a:lnTo>
                    <a:pt x="2968" y="136"/>
                  </a:lnTo>
                  <a:lnTo>
                    <a:pt x="2992" y="136"/>
                  </a:lnTo>
                  <a:lnTo>
                    <a:pt x="3024" y="136"/>
                  </a:lnTo>
                  <a:lnTo>
                    <a:pt x="3048" y="128"/>
                  </a:lnTo>
                  <a:lnTo>
                    <a:pt x="3080" y="120"/>
                  </a:lnTo>
                  <a:lnTo>
                    <a:pt x="3112" y="112"/>
                  </a:lnTo>
                  <a:lnTo>
                    <a:pt x="3144" y="112"/>
                  </a:lnTo>
                  <a:lnTo>
                    <a:pt x="3176" y="88"/>
                  </a:lnTo>
                  <a:lnTo>
                    <a:pt x="3208" y="72"/>
                  </a:lnTo>
                  <a:lnTo>
                    <a:pt x="3232" y="72"/>
                  </a:lnTo>
                  <a:lnTo>
                    <a:pt x="3264" y="88"/>
                  </a:lnTo>
                  <a:lnTo>
                    <a:pt x="3288" y="112"/>
                  </a:lnTo>
                  <a:lnTo>
                    <a:pt x="3312" y="120"/>
                  </a:lnTo>
                  <a:lnTo>
                    <a:pt x="3336" y="136"/>
                  </a:lnTo>
                  <a:lnTo>
                    <a:pt x="3360" y="152"/>
                  </a:lnTo>
                  <a:lnTo>
                    <a:pt x="3392" y="168"/>
                  </a:lnTo>
                  <a:lnTo>
                    <a:pt x="3416" y="168"/>
                  </a:lnTo>
                  <a:lnTo>
                    <a:pt x="3440" y="176"/>
                  </a:lnTo>
                  <a:lnTo>
                    <a:pt x="3464" y="184"/>
                  </a:lnTo>
                  <a:lnTo>
                    <a:pt x="3488" y="192"/>
                  </a:lnTo>
                  <a:lnTo>
                    <a:pt x="3512" y="200"/>
                  </a:lnTo>
                  <a:lnTo>
                    <a:pt x="3536" y="208"/>
                  </a:lnTo>
                  <a:lnTo>
                    <a:pt x="3560" y="208"/>
                  </a:lnTo>
                  <a:lnTo>
                    <a:pt x="3584" y="208"/>
                  </a:lnTo>
                  <a:lnTo>
                    <a:pt x="3608" y="208"/>
                  </a:lnTo>
                  <a:lnTo>
                    <a:pt x="3632" y="208"/>
                  </a:lnTo>
                  <a:lnTo>
                    <a:pt x="3656" y="208"/>
                  </a:lnTo>
                  <a:lnTo>
                    <a:pt x="3680" y="208"/>
                  </a:lnTo>
                  <a:lnTo>
                    <a:pt x="3712" y="208"/>
                  </a:lnTo>
                  <a:lnTo>
                    <a:pt x="3736" y="216"/>
                  </a:lnTo>
                  <a:lnTo>
                    <a:pt x="3760" y="216"/>
                  </a:lnTo>
                  <a:lnTo>
                    <a:pt x="3792" y="232"/>
                  </a:lnTo>
                  <a:lnTo>
                    <a:pt x="3816" y="240"/>
                  </a:lnTo>
                  <a:lnTo>
                    <a:pt x="3840" y="248"/>
                  </a:lnTo>
                  <a:lnTo>
                    <a:pt x="3864" y="264"/>
                  </a:lnTo>
                  <a:lnTo>
                    <a:pt x="3888" y="264"/>
                  </a:lnTo>
                  <a:lnTo>
                    <a:pt x="3912" y="264"/>
                  </a:lnTo>
                  <a:lnTo>
                    <a:pt x="3936" y="256"/>
                  </a:lnTo>
                  <a:lnTo>
                    <a:pt x="3968" y="240"/>
                  </a:lnTo>
                  <a:lnTo>
                    <a:pt x="3992" y="224"/>
                  </a:lnTo>
                  <a:lnTo>
                    <a:pt x="4016" y="224"/>
                  </a:lnTo>
                  <a:lnTo>
                    <a:pt x="4048" y="208"/>
                  </a:lnTo>
                  <a:lnTo>
                    <a:pt x="4072" y="200"/>
                  </a:lnTo>
                  <a:lnTo>
                    <a:pt x="4080" y="176"/>
                  </a:lnTo>
                  <a:lnTo>
                    <a:pt x="4088" y="152"/>
                  </a:lnTo>
                  <a:lnTo>
                    <a:pt x="4112" y="136"/>
                  </a:lnTo>
                  <a:lnTo>
                    <a:pt x="4136" y="136"/>
                  </a:lnTo>
                  <a:lnTo>
                    <a:pt x="4160" y="144"/>
                  </a:lnTo>
                  <a:lnTo>
                    <a:pt x="4184" y="152"/>
                  </a:lnTo>
                  <a:lnTo>
                    <a:pt x="4208" y="152"/>
                  </a:lnTo>
                  <a:lnTo>
                    <a:pt x="4232" y="160"/>
                  </a:lnTo>
                  <a:lnTo>
                    <a:pt x="4256" y="160"/>
                  </a:lnTo>
                  <a:lnTo>
                    <a:pt x="4288" y="160"/>
                  </a:lnTo>
                  <a:lnTo>
                    <a:pt x="4320" y="152"/>
                  </a:lnTo>
                  <a:lnTo>
                    <a:pt x="4352" y="144"/>
                  </a:lnTo>
                  <a:lnTo>
                    <a:pt x="4384" y="128"/>
                  </a:lnTo>
                  <a:lnTo>
                    <a:pt x="4416" y="120"/>
                  </a:lnTo>
                  <a:lnTo>
                    <a:pt x="4464" y="112"/>
                  </a:lnTo>
                  <a:lnTo>
                    <a:pt x="4488" y="112"/>
                  </a:lnTo>
                  <a:lnTo>
                    <a:pt x="4512" y="120"/>
                  </a:lnTo>
                  <a:lnTo>
                    <a:pt x="4536" y="136"/>
                  </a:lnTo>
                  <a:lnTo>
                    <a:pt x="4560" y="152"/>
                  </a:lnTo>
                  <a:lnTo>
                    <a:pt x="4592" y="160"/>
                  </a:lnTo>
                  <a:lnTo>
                    <a:pt x="4616" y="176"/>
                  </a:lnTo>
                  <a:lnTo>
                    <a:pt x="4648" y="184"/>
                  </a:lnTo>
                  <a:lnTo>
                    <a:pt x="4680" y="200"/>
                  </a:lnTo>
                  <a:lnTo>
                    <a:pt x="4712" y="200"/>
                  </a:lnTo>
                  <a:lnTo>
                    <a:pt x="4744" y="200"/>
                  </a:lnTo>
                  <a:lnTo>
                    <a:pt x="4768" y="208"/>
                  </a:lnTo>
                  <a:lnTo>
                    <a:pt x="4792" y="216"/>
                  </a:lnTo>
                  <a:lnTo>
                    <a:pt x="4832" y="216"/>
                  </a:lnTo>
                  <a:lnTo>
                    <a:pt x="4856" y="216"/>
                  </a:lnTo>
                  <a:lnTo>
                    <a:pt x="4880" y="224"/>
                  </a:lnTo>
                  <a:lnTo>
                    <a:pt x="4904" y="232"/>
                  </a:lnTo>
                  <a:lnTo>
                    <a:pt x="4936" y="248"/>
                  </a:lnTo>
                  <a:lnTo>
                    <a:pt x="4968" y="256"/>
                  </a:lnTo>
                  <a:lnTo>
                    <a:pt x="4992" y="264"/>
                  </a:lnTo>
                  <a:lnTo>
                    <a:pt x="5016" y="264"/>
                  </a:lnTo>
                  <a:lnTo>
                    <a:pt x="5040" y="264"/>
                  </a:lnTo>
                  <a:lnTo>
                    <a:pt x="5064" y="264"/>
                  </a:lnTo>
                  <a:lnTo>
                    <a:pt x="5088" y="264"/>
                  </a:lnTo>
                  <a:lnTo>
                    <a:pt x="5112" y="264"/>
                  </a:lnTo>
                  <a:lnTo>
                    <a:pt x="5144" y="264"/>
                  </a:lnTo>
                  <a:lnTo>
                    <a:pt x="5168" y="264"/>
                  </a:lnTo>
                  <a:lnTo>
                    <a:pt x="5200" y="264"/>
                  </a:lnTo>
                  <a:lnTo>
                    <a:pt x="5224" y="272"/>
                  </a:lnTo>
                  <a:lnTo>
                    <a:pt x="5248" y="280"/>
                  </a:lnTo>
                  <a:lnTo>
                    <a:pt x="5216" y="0"/>
                  </a:lnTo>
                  <a:lnTo>
                    <a:pt x="0" y="16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24588" name="Freeform 12">
              <a:extLst>
                <a:ext uri="{FF2B5EF4-FFF2-40B4-BE49-F238E27FC236}">
                  <a16:creationId xmlns:a16="http://schemas.microsoft.com/office/drawing/2014/main" id="{74CCA7BD-F296-ED33-7A67-7CEE3E73F9A0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" y="2344"/>
              <a:ext cx="5217" cy="209"/>
            </a:xfrm>
            <a:custGeom>
              <a:avLst/>
              <a:gdLst>
                <a:gd name="T0" fmla="*/ 5192 w 5217"/>
                <a:gd name="T1" fmla="*/ 104 h 209"/>
                <a:gd name="T2" fmla="*/ 5096 w 5217"/>
                <a:gd name="T3" fmla="*/ 64 h 209"/>
                <a:gd name="T4" fmla="*/ 4992 w 5217"/>
                <a:gd name="T5" fmla="*/ 80 h 209"/>
                <a:gd name="T6" fmla="*/ 4904 w 5217"/>
                <a:gd name="T7" fmla="*/ 40 h 209"/>
                <a:gd name="T8" fmla="*/ 4808 w 5217"/>
                <a:gd name="T9" fmla="*/ 0 h 209"/>
                <a:gd name="T10" fmla="*/ 4752 w 5217"/>
                <a:gd name="T11" fmla="*/ 80 h 209"/>
                <a:gd name="T12" fmla="*/ 4648 w 5217"/>
                <a:gd name="T13" fmla="*/ 112 h 209"/>
                <a:gd name="T14" fmla="*/ 4528 w 5217"/>
                <a:gd name="T15" fmla="*/ 104 h 209"/>
                <a:gd name="T16" fmla="*/ 4408 w 5217"/>
                <a:gd name="T17" fmla="*/ 96 h 209"/>
                <a:gd name="T18" fmla="*/ 4296 w 5217"/>
                <a:gd name="T19" fmla="*/ 72 h 209"/>
                <a:gd name="T20" fmla="*/ 4184 w 5217"/>
                <a:gd name="T21" fmla="*/ 40 h 209"/>
                <a:gd name="T22" fmla="*/ 4096 w 5217"/>
                <a:gd name="T23" fmla="*/ 80 h 209"/>
                <a:gd name="T24" fmla="*/ 3984 w 5217"/>
                <a:gd name="T25" fmla="*/ 88 h 209"/>
                <a:gd name="T26" fmla="*/ 3888 w 5217"/>
                <a:gd name="T27" fmla="*/ 96 h 209"/>
                <a:gd name="T28" fmla="*/ 3792 w 5217"/>
                <a:gd name="T29" fmla="*/ 112 h 209"/>
                <a:gd name="T30" fmla="*/ 3688 w 5217"/>
                <a:gd name="T31" fmla="*/ 104 h 209"/>
                <a:gd name="T32" fmla="*/ 3576 w 5217"/>
                <a:gd name="T33" fmla="*/ 104 h 209"/>
                <a:gd name="T34" fmla="*/ 3464 w 5217"/>
                <a:gd name="T35" fmla="*/ 112 h 209"/>
                <a:gd name="T36" fmla="*/ 3368 w 5217"/>
                <a:gd name="T37" fmla="*/ 112 h 209"/>
                <a:gd name="T38" fmla="*/ 3256 w 5217"/>
                <a:gd name="T39" fmla="*/ 96 h 209"/>
                <a:gd name="T40" fmla="*/ 3136 w 5217"/>
                <a:gd name="T41" fmla="*/ 88 h 209"/>
                <a:gd name="T42" fmla="*/ 3024 w 5217"/>
                <a:gd name="T43" fmla="*/ 64 h 209"/>
                <a:gd name="T44" fmla="*/ 2904 w 5217"/>
                <a:gd name="T45" fmla="*/ 64 h 209"/>
                <a:gd name="T46" fmla="*/ 2792 w 5217"/>
                <a:gd name="T47" fmla="*/ 80 h 209"/>
                <a:gd name="T48" fmla="*/ 2664 w 5217"/>
                <a:gd name="T49" fmla="*/ 96 h 209"/>
                <a:gd name="T50" fmla="*/ 2536 w 5217"/>
                <a:gd name="T51" fmla="*/ 120 h 209"/>
                <a:gd name="T52" fmla="*/ 2392 w 5217"/>
                <a:gd name="T53" fmla="*/ 136 h 209"/>
                <a:gd name="T54" fmla="*/ 2288 w 5217"/>
                <a:gd name="T55" fmla="*/ 136 h 209"/>
                <a:gd name="T56" fmla="*/ 2184 w 5217"/>
                <a:gd name="T57" fmla="*/ 120 h 209"/>
                <a:gd name="T58" fmla="*/ 2064 w 5217"/>
                <a:gd name="T59" fmla="*/ 96 h 209"/>
                <a:gd name="T60" fmla="*/ 1936 w 5217"/>
                <a:gd name="T61" fmla="*/ 88 h 209"/>
                <a:gd name="T62" fmla="*/ 1808 w 5217"/>
                <a:gd name="T63" fmla="*/ 72 h 209"/>
                <a:gd name="T64" fmla="*/ 1712 w 5217"/>
                <a:gd name="T65" fmla="*/ 72 h 209"/>
                <a:gd name="T66" fmla="*/ 1608 w 5217"/>
                <a:gd name="T67" fmla="*/ 104 h 209"/>
                <a:gd name="T68" fmla="*/ 1512 w 5217"/>
                <a:gd name="T69" fmla="*/ 112 h 209"/>
                <a:gd name="T70" fmla="*/ 1400 w 5217"/>
                <a:gd name="T71" fmla="*/ 104 h 209"/>
                <a:gd name="T72" fmla="*/ 1280 w 5217"/>
                <a:gd name="T73" fmla="*/ 80 h 209"/>
                <a:gd name="T74" fmla="*/ 1176 w 5217"/>
                <a:gd name="T75" fmla="*/ 40 h 209"/>
                <a:gd name="T76" fmla="*/ 1064 w 5217"/>
                <a:gd name="T77" fmla="*/ 40 h 209"/>
                <a:gd name="T78" fmla="*/ 952 w 5217"/>
                <a:gd name="T79" fmla="*/ 72 h 209"/>
                <a:gd name="T80" fmla="*/ 832 w 5217"/>
                <a:gd name="T81" fmla="*/ 88 h 209"/>
                <a:gd name="T82" fmla="*/ 704 w 5217"/>
                <a:gd name="T83" fmla="*/ 88 h 209"/>
                <a:gd name="T84" fmla="*/ 584 w 5217"/>
                <a:gd name="T85" fmla="*/ 104 h 209"/>
                <a:gd name="T86" fmla="*/ 480 w 5217"/>
                <a:gd name="T87" fmla="*/ 112 h 209"/>
                <a:gd name="T88" fmla="*/ 368 w 5217"/>
                <a:gd name="T89" fmla="*/ 112 h 209"/>
                <a:gd name="T90" fmla="*/ 256 w 5217"/>
                <a:gd name="T91" fmla="*/ 112 h 209"/>
                <a:gd name="T92" fmla="*/ 152 w 5217"/>
                <a:gd name="T93" fmla="*/ 112 h 209"/>
                <a:gd name="T94" fmla="*/ 48 w 5217"/>
                <a:gd name="T95" fmla="*/ 104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17" h="209">
                  <a:moveTo>
                    <a:pt x="0" y="72"/>
                  </a:moveTo>
                  <a:lnTo>
                    <a:pt x="0" y="208"/>
                  </a:lnTo>
                  <a:lnTo>
                    <a:pt x="5216" y="200"/>
                  </a:lnTo>
                  <a:lnTo>
                    <a:pt x="5192" y="104"/>
                  </a:lnTo>
                  <a:lnTo>
                    <a:pt x="5168" y="96"/>
                  </a:lnTo>
                  <a:lnTo>
                    <a:pt x="5144" y="88"/>
                  </a:lnTo>
                  <a:lnTo>
                    <a:pt x="5120" y="88"/>
                  </a:lnTo>
                  <a:lnTo>
                    <a:pt x="5096" y="64"/>
                  </a:lnTo>
                  <a:lnTo>
                    <a:pt x="5072" y="64"/>
                  </a:lnTo>
                  <a:lnTo>
                    <a:pt x="5048" y="72"/>
                  </a:lnTo>
                  <a:lnTo>
                    <a:pt x="5024" y="72"/>
                  </a:lnTo>
                  <a:lnTo>
                    <a:pt x="4992" y="80"/>
                  </a:lnTo>
                  <a:lnTo>
                    <a:pt x="4976" y="104"/>
                  </a:lnTo>
                  <a:lnTo>
                    <a:pt x="4952" y="88"/>
                  </a:lnTo>
                  <a:lnTo>
                    <a:pt x="4928" y="56"/>
                  </a:lnTo>
                  <a:lnTo>
                    <a:pt x="4904" y="40"/>
                  </a:lnTo>
                  <a:lnTo>
                    <a:pt x="4880" y="24"/>
                  </a:lnTo>
                  <a:lnTo>
                    <a:pt x="4856" y="16"/>
                  </a:lnTo>
                  <a:lnTo>
                    <a:pt x="4832" y="0"/>
                  </a:lnTo>
                  <a:lnTo>
                    <a:pt x="4808" y="0"/>
                  </a:lnTo>
                  <a:lnTo>
                    <a:pt x="4784" y="16"/>
                  </a:lnTo>
                  <a:lnTo>
                    <a:pt x="4784" y="40"/>
                  </a:lnTo>
                  <a:lnTo>
                    <a:pt x="4776" y="64"/>
                  </a:lnTo>
                  <a:lnTo>
                    <a:pt x="4752" y="80"/>
                  </a:lnTo>
                  <a:lnTo>
                    <a:pt x="4720" y="96"/>
                  </a:lnTo>
                  <a:lnTo>
                    <a:pt x="4696" y="104"/>
                  </a:lnTo>
                  <a:lnTo>
                    <a:pt x="4672" y="112"/>
                  </a:lnTo>
                  <a:lnTo>
                    <a:pt x="4648" y="112"/>
                  </a:lnTo>
                  <a:lnTo>
                    <a:pt x="4624" y="112"/>
                  </a:lnTo>
                  <a:lnTo>
                    <a:pt x="4584" y="112"/>
                  </a:lnTo>
                  <a:lnTo>
                    <a:pt x="4560" y="104"/>
                  </a:lnTo>
                  <a:lnTo>
                    <a:pt x="4528" y="104"/>
                  </a:lnTo>
                  <a:lnTo>
                    <a:pt x="4496" y="104"/>
                  </a:lnTo>
                  <a:lnTo>
                    <a:pt x="4464" y="104"/>
                  </a:lnTo>
                  <a:lnTo>
                    <a:pt x="4440" y="104"/>
                  </a:lnTo>
                  <a:lnTo>
                    <a:pt x="4408" y="96"/>
                  </a:lnTo>
                  <a:lnTo>
                    <a:pt x="4384" y="96"/>
                  </a:lnTo>
                  <a:lnTo>
                    <a:pt x="4344" y="96"/>
                  </a:lnTo>
                  <a:lnTo>
                    <a:pt x="4320" y="88"/>
                  </a:lnTo>
                  <a:lnTo>
                    <a:pt x="4296" y="72"/>
                  </a:lnTo>
                  <a:lnTo>
                    <a:pt x="4272" y="64"/>
                  </a:lnTo>
                  <a:lnTo>
                    <a:pt x="4248" y="56"/>
                  </a:lnTo>
                  <a:lnTo>
                    <a:pt x="4208" y="40"/>
                  </a:lnTo>
                  <a:lnTo>
                    <a:pt x="4184" y="40"/>
                  </a:lnTo>
                  <a:lnTo>
                    <a:pt x="4160" y="40"/>
                  </a:lnTo>
                  <a:lnTo>
                    <a:pt x="4136" y="56"/>
                  </a:lnTo>
                  <a:lnTo>
                    <a:pt x="4120" y="80"/>
                  </a:lnTo>
                  <a:lnTo>
                    <a:pt x="4096" y="80"/>
                  </a:lnTo>
                  <a:lnTo>
                    <a:pt x="4064" y="80"/>
                  </a:lnTo>
                  <a:lnTo>
                    <a:pt x="4040" y="88"/>
                  </a:lnTo>
                  <a:lnTo>
                    <a:pt x="4016" y="88"/>
                  </a:lnTo>
                  <a:lnTo>
                    <a:pt x="3984" y="88"/>
                  </a:lnTo>
                  <a:lnTo>
                    <a:pt x="3960" y="88"/>
                  </a:lnTo>
                  <a:lnTo>
                    <a:pt x="3936" y="88"/>
                  </a:lnTo>
                  <a:lnTo>
                    <a:pt x="3912" y="96"/>
                  </a:lnTo>
                  <a:lnTo>
                    <a:pt x="3888" y="96"/>
                  </a:lnTo>
                  <a:lnTo>
                    <a:pt x="3864" y="104"/>
                  </a:lnTo>
                  <a:lnTo>
                    <a:pt x="3840" y="104"/>
                  </a:lnTo>
                  <a:lnTo>
                    <a:pt x="3816" y="112"/>
                  </a:lnTo>
                  <a:lnTo>
                    <a:pt x="3792" y="112"/>
                  </a:lnTo>
                  <a:lnTo>
                    <a:pt x="3768" y="104"/>
                  </a:lnTo>
                  <a:lnTo>
                    <a:pt x="3744" y="104"/>
                  </a:lnTo>
                  <a:lnTo>
                    <a:pt x="3720" y="104"/>
                  </a:lnTo>
                  <a:lnTo>
                    <a:pt x="3688" y="104"/>
                  </a:lnTo>
                  <a:lnTo>
                    <a:pt x="3664" y="104"/>
                  </a:lnTo>
                  <a:lnTo>
                    <a:pt x="3640" y="104"/>
                  </a:lnTo>
                  <a:lnTo>
                    <a:pt x="3608" y="104"/>
                  </a:lnTo>
                  <a:lnTo>
                    <a:pt x="3576" y="104"/>
                  </a:lnTo>
                  <a:lnTo>
                    <a:pt x="3544" y="112"/>
                  </a:lnTo>
                  <a:lnTo>
                    <a:pt x="3520" y="112"/>
                  </a:lnTo>
                  <a:lnTo>
                    <a:pt x="3488" y="112"/>
                  </a:lnTo>
                  <a:lnTo>
                    <a:pt x="3464" y="112"/>
                  </a:lnTo>
                  <a:lnTo>
                    <a:pt x="3440" y="112"/>
                  </a:lnTo>
                  <a:lnTo>
                    <a:pt x="3416" y="112"/>
                  </a:lnTo>
                  <a:lnTo>
                    <a:pt x="3392" y="112"/>
                  </a:lnTo>
                  <a:lnTo>
                    <a:pt x="3368" y="112"/>
                  </a:lnTo>
                  <a:lnTo>
                    <a:pt x="3336" y="104"/>
                  </a:lnTo>
                  <a:lnTo>
                    <a:pt x="3304" y="104"/>
                  </a:lnTo>
                  <a:lnTo>
                    <a:pt x="3280" y="96"/>
                  </a:lnTo>
                  <a:lnTo>
                    <a:pt x="3256" y="96"/>
                  </a:lnTo>
                  <a:lnTo>
                    <a:pt x="3224" y="88"/>
                  </a:lnTo>
                  <a:lnTo>
                    <a:pt x="3184" y="88"/>
                  </a:lnTo>
                  <a:lnTo>
                    <a:pt x="3160" y="88"/>
                  </a:lnTo>
                  <a:lnTo>
                    <a:pt x="3136" y="88"/>
                  </a:lnTo>
                  <a:lnTo>
                    <a:pt x="3112" y="88"/>
                  </a:lnTo>
                  <a:lnTo>
                    <a:pt x="3072" y="88"/>
                  </a:lnTo>
                  <a:lnTo>
                    <a:pt x="3048" y="72"/>
                  </a:lnTo>
                  <a:lnTo>
                    <a:pt x="3024" y="64"/>
                  </a:lnTo>
                  <a:lnTo>
                    <a:pt x="3000" y="64"/>
                  </a:lnTo>
                  <a:lnTo>
                    <a:pt x="2960" y="64"/>
                  </a:lnTo>
                  <a:lnTo>
                    <a:pt x="2936" y="64"/>
                  </a:lnTo>
                  <a:lnTo>
                    <a:pt x="2904" y="64"/>
                  </a:lnTo>
                  <a:lnTo>
                    <a:pt x="2880" y="64"/>
                  </a:lnTo>
                  <a:lnTo>
                    <a:pt x="2856" y="64"/>
                  </a:lnTo>
                  <a:lnTo>
                    <a:pt x="2824" y="72"/>
                  </a:lnTo>
                  <a:lnTo>
                    <a:pt x="2792" y="80"/>
                  </a:lnTo>
                  <a:lnTo>
                    <a:pt x="2752" y="88"/>
                  </a:lnTo>
                  <a:lnTo>
                    <a:pt x="2728" y="88"/>
                  </a:lnTo>
                  <a:lnTo>
                    <a:pt x="2696" y="88"/>
                  </a:lnTo>
                  <a:lnTo>
                    <a:pt x="2664" y="96"/>
                  </a:lnTo>
                  <a:lnTo>
                    <a:pt x="2640" y="104"/>
                  </a:lnTo>
                  <a:lnTo>
                    <a:pt x="2592" y="112"/>
                  </a:lnTo>
                  <a:lnTo>
                    <a:pt x="2568" y="120"/>
                  </a:lnTo>
                  <a:lnTo>
                    <a:pt x="2536" y="120"/>
                  </a:lnTo>
                  <a:lnTo>
                    <a:pt x="2504" y="128"/>
                  </a:lnTo>
                  <a:lnTo>
                    <a:pt x="2464" y="136"/>
                  </a:lnTo>
                  <a:lnTo>
                    <a:pt x="2424" y="136"/>
                  </a:lnTo>
                  <a:lnTo>
                    <a:pt x="2392" y="136"/>
                  </a:lnTo>
                  <a:lnTo>
                    <a:pt x="2368" y="136"/>
                  </a:lnTo>
                  <a:lnTo>
                    <a:pt x="2336" y="136"/>
                  </a:lnTo>
                  <a:lnTo>
                    <a:pt x="2312" y="136"/>
                  </a:lnTo>
                  <a:lnTo>
                    <a:pt x="2288" y="136"/>
                  </a:lnTo>
                  <a:lnTo>
                    <a:pt x="2264" y="136"/>
                  </a:lnTo>
                  <a:lnTo>
                    <a:pt x="2232" y="128"/>
                  </a:lnTo>
                  <a:lnTo>
                    <a:pt x="2208" y="120"/>
                  </a:lnTo>
                  <a:lnTo>
                    <a:pt x="2184" y="120"/>
                  </a:lnTo>
                  <a:lnTo>
                    <a:pt x="2152" y="112"/>
                  </a:lnTo>
                  <a:lnTo>
                    <a:pt x="2128" y="104"/>
                  </a:lnTo>
                  <a:lnTo>
                    <a:pt x="2088" y="104"/>
                  </a:lnTo>
                  <a:lnTo>
                    <a:pt x="2064" y="96"/>
                  </a:lnTo>
                  <a:lnTo>
                    <a:pt x="2040" y="96"/>
                  </a:lnTo>
                  <a:lnTo>
                    <a:pt x="2016" y="88"/>
                  </a:lnTo>
                  <a:lnTo>
                    <a:pt x="1976" y="88"/>
                  </a:lnTo>
                  <a:lnTo>
                    <a:pt x="1936" y="88"/>
                  </a:lnTo>
                  <a:lnTo>
                    <a:pt x="1904" y="80"/>
                  </a:lnTo>
                  <a:lnTo>
                    <a:pt x="1872" y="80"/>
                  </a:lnTo>
                  <a:lnTo>
                    <a:pt x="1832" y="72"/>
                  </a:lnTo>
                  <a:lnTo>
                    <a:pt x="1808" y="72"/>
                  </a:lnTo>
                  <a:lnTo>
                    <a:pt x="1784" y="72"/>
                  </a:lnTo>
                  <a:lnTo>
                    <a:pt x="1760" y="72"/>
                  </a:lnTo>
                  <a:lnTo>
                    <a:pt x="1736" y="72"/>
                  </a:lnTo>
                  <a:lnTo>
                    <a:pt x="1712" y="72"/>
                  </a:lnTo>
                  <a:lnTo>
                    <a:pt x="1688" y="72"/>
                  </a:lnTo>
                  <a:lnTo>
                    <a:pt x="1664" y="80"/>
                  </a:lnTo>
                  <a:lnTo>
                    <a:pt x="1640" y="88"/>
                  </a:lnTo>
                  <a:lnTo>
                    <a:pt x="1608" y="104"/>
                  </a:lnTo>
                  <a:lnTo>
                    <a:pt x="1584" y="104"/>
                  </a:lnTo>
                  <a:lnTo>
                    <a:pt x="1560" y="112"/>
                  </a:lnTo>
                  <a:lnTo>
                    <a:pt x="1536" y="112"/>
                  </a:lnTo>
                  <a:lnTo>
                    <a:pt x="1512" y="112"/>
                  </a:lnTo>
                  <a:lnTo>
                    <a:pt x="1488" y="112"/>
                  </a:lnTo>
                  <a:lnTo>
                    <a:pt x="1456" y="112"/>
                  </a:lnTo>
                  <a:lnTo>
                    <a:pt x="1424" y="112"/>
                  </a:lnTo>
                  <a:lnTo>
                    <a:pt x="1400" y="104"/>
                  </a:lnTo>
                  <a:lnTo>
                    <a:pt x="1376" y="96"/>
                  </a:lnTo>
                  <a:lnTo>
                    <a:pt x="1336" y="88"/>
                  </a:lnTo>
                  <a:lnTo>
                    <a:pt x="1304" y="88"/>
                  </a:lnTo>
                  <a:lnTo>
                    <a:pt x="1280" y="80"/>
                  </a:lnTo>
                  <a:lnTo>
                    <a:pt x="1248" y="64"/>
                  </a:lnTo>
                  <a:lnTo>
                    <a:pt x="1224" y="56"/>
                  </a:lnTo>
                  <a:lnTo>
                    <a:pt x="1200" y="48"/>
                  </a:lnTo>
                  <a:lnTo>
                    <a:pt x="1176" y="40"/>
                  </a:lnTo>
                  <a:lnTo>
                    <a:pt x="1144" y="40"/>
                  </a:lnTo>
                  <a:lnTo>
                    <a:pt x="1120" y="40"/>
                  </a:lnTo>
                  <a:lnTo>
                    <a:pt x="1096" y="40"/>
                  </a:lnTo>
                  <a:lnTo>
                    <a:pt x="1064" y="40"/>
                  </a:lnTo>
                  <a:lnTo>
                    <a:pt x="1032" y="48"/>
                  </a:lnTo>
                  <a:lnTo>
                    <a:pt x="1008" y="56"/>
                  </a:lnTo>
                  <a:lnTo>
                    <a:pt x="984" y="64"/>
                  </a:lnTo>
                  <a:lnTo>
                    <a:pt x="952" y="72"/>
                  </a:lnTo>
                  <a:lnTo>
                    <a:pt x="920" y="80"/>
                  </a:lnTo>
                  <a:lnTo>
                    <a:pt x="880" y="88"/>
                  </a:lnTo>
                  <a:lnTo>
                    <a:pt x="856" y="88"/>
                  </a:lnTo>
                  <a:lnTo>
                    <a:pt x="832" y="88"/>
                  </a:lnTo>
                  <a:lnTo>
                    <a:pt x="800" y="88"/>
                  </a:lnTo>
                  <a:lnTo>
                    <a:pt x="768" y="88"/>
                  </a:lnTo>
                  <a:lnTo>
                    <a:pt x="736" y="88"/>
                  </a:lnTo>
                  <a:lnTo>
                    <a:pt x="704" y="88"/>
                  </a:lnTo>
                  <a:lnTo>
                    <a:pt x="680" y="88"/>
                  </a:lnTo>
                  <a:lnTo>
                    <a:pt x="656" y="88"/>
                  </a:lnTo>
                  <a:lnTo>
                    <a:pt x="624" y="96"/>
                  </a:lnTo>
                  <a:lnTo>
                    <a:pt x="584" y="104"/>
                  </a:lnTo>
                  <a:lnTo>
                    <a:pt x="560" y="104"/>
                  </a:lnTo>
                  <a:lnTo>
                    <a:pt x="536" y="112"/>
                  </a:lnTo>
                  <a:lnTo>
                    <a:pt x="512" y="112"/>
                  </a:lnTo>
                  <a:lnTo>
                    <a:pt x="480" y="112"/>
                  </a:lnTo>
                  <a:lnTo>
                    <a:pt x="448" y="112"/>
                  </a:lnTo>
                  <a:lnTo>
                    <a:pt x="424" y="112"/>
                  </a:lnTo>
                  <a:lnTo>
                    <a:pt x="400" y="112"/>
                  </a:lnTo>
                  <a:lnTo>
                    <a:pt x="368" y="112"/>
                  </a:lnTo>
                  <a:lnTo>
                    <a:pt x="336" y="112"/>
                  </a:lnTo>
                  <a:lnTo>
                    <a:pt x="312" y="112"/>
                  </a:lnTo>
                  <a:lnTo>
                    <a:pt x="280" y="112"/>
                  </a:lnTo>
                  <a:lnTo>
                    <a:pt x="256" y="112"/>
                  </a:lnTo>
                  <a:lnTo>
                    <a:pt x="232" y="112"/>
                  </a:lnTo>
                  <a:lnTo>
                    <a:pt x="208" y="112"/>
                  </a:lnTo>
                  <a:lnTo>
                    <a:pt x="176" y="112"/>
                  </a:lnTo>
                  <a:lnTo>
                    <a:pt x="152" y="112"/>
                  </a:lnTo>
                  <a:lnTo>
                    <a:pt x="128" y="112"/>
                  </a:lnTo>
                  <a:lnTo>
                    <a:pt x="104" y="112"/>
                  </a:lnTo>
                  <a:lnTo>
                    <a:pt x="72" y="112"/>
                  </a:lnTo>
                  <a:lnTo>
                    <a:pt x="48" y="104"/>
                  </a:lnTo>
                  <a:lnTo>
                    <a:pt x="24" y="104"/>
                  </a:lnTo>
                  <a:lnTo>
                    <a:pt x="0" y="72"/>
                  </a:lnTo>
                  <a:lnTo>
                    <a:pt x="0" y="72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90" name="Rectangle 14">
            <a:extLst>
              <a:ext uri="{FF2B5EF4-FFF2-40B4-BE49-F238E27FC236}">
                <a16:creationId xmlns:a16="http://schemas.microsoft.com/office/drawing/2014/main" id="{58E82E19-9EFC-B51D-67B6-549277591F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9400" y="4292600"/>
            <a:ext cx="8140700" cy="1638300"/>
          </a:xfrm>
          <a:solidFill>
            <a:schemeClr val="tx1"/>
          </a:solidFill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b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01 NameTable2.</a:t>
            </a:r>
            <a:b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02 StudName PIC X(20) OCCURS</a:t>
            </a: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120</a:t>
            </a: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TIMES</a:t>
            </a:r>
            <a:r>
              <a:rPr lang="en-US" altLang="en-US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.</a:t>
            </a:r>
          </a:p>
        </p:txBody>
      </p:sp>
      <p:sp useBgFill="1">
        <p:nvSpPr>
          <p:cNvPr id="24591" name="Freeform 15">
            <a:extLst>
              <a:ext uri="{FF2B5EF4-FFF2-40B4-BE49-F238E27FC236}">
                <a16:creationId xmlns:a16="http://schemas.microsoft.com/office/drawing/2014/main" id="{305303F1-228D-CF57-11F5-6F97B695F71B}"/>
              </a:ext>
            </a:extLst>
          </p:cNvPr>
          <p:cNvSpPr>
            <a:spLocks/>
          </p:cNvSpPr>
          <p:nvPr/>
        </p:nvSpPr>
        <p:spPr bwMode="auto">
          <a:xfrm>
            <a:off x="215900" y="4229100"/>
            <a:ext cx="8510588" cy="344488"/>
          </a:xfrm>
          <a:custGeom>
            <a:avLst/>
            <a:gdLst>
              <a:gd name="T0" fmla="*/ 24 w 5361"/>
              <a:gd name="T1" fmla="*/ 96 h 217"/>
              <a:gd name="T2" fmla="*/ 32 w 5361"/>
              <a:gd name="T3" fmla="*/ 168 h 217"/>
              <a:gd name="T4" fmla="*/ 96 w 5361"/>
              <a:gd name="T5" fmla="*/ 128 h 217"/>
              <a:gd name="T6" fmla="*/ 168 w 5361"/>
              <a:gd name="T7" fmla="*/ 120 h 217"/>
              <a:gd name="T8" fmla="*/ 232 w 5361"/>
              <a:gd name="T9" fmla="*/ 168 h 217"/>
              <a:gd name="T10" fmla="*/ 288 w 5361"/>
              <a:gd name="T11" fmla="*/ 144 h 217"/>
              <a:gd name="T12" fmla="*/ 368 w 5361"/>
              <a:gd name="T13" fmla="*/ 112 h 217"/>
              <a:gd name="T14" fmla="*/ 440 w 5361"/>
              <a:gd name="T15" fmla="*/ 136 h 217"/>
              <a:gd name="T16" fmla="*/ 520 w 5361"/>
              <a:gd name="T17" fmla="*/ 120 h 217"/>
              <a:gd name="T18" fmla="*/ 624 w 5361"/>
              <a:gd name="T19" fmla="*/ 104 h 217"/>
              <a:gd name="T20" fmla="*/ 728 w 5361"/>
              <a:gd name="T21" fmla="*/ 96 h 217"/>
              <a:gd name="T22" fmla="*/ 816 w 5361"/>
              <a:gd name="T23" fmla="*/ 96 h 217"/>
              <a:gd name="T24" fmla="*/ 888 w 5361"/>
              <a:gd name="T25" fmla="*/ 112 h 217"/>
              <a:gd name="T26" fmla="*/ 960 w 5361"/>
              <a:gd name="T27" fmla="*/ 120 h 217"/>
              <a:gd name="T28" fmla="*/ 1064 w 5361"/>
              <a:gd name="T29" fmla="*/ 144 h 217"/>
              <a:gd name="T30" fmla="*/ 1152 w 5361"/>
              <a:gd name="T31" fmla="*/ 144 h 217"/>
              <a:gd name="T32" fmla="*/ 1248 w 5361"/>
              <a:gd name="T33" fmla="*/ 144 h 217"/>
              <a:gd name="T34" fmla="*/ 1336 w 5361"/>
              <a:gd name="T35" fmla="*/ 144 h 217"/>
              <a:gd name="T36" fmla="*/ 1416 w 5361"/>
              <a:gd name="T37" fmla="*/ 144 h 217"/>
              <a:gd name="T38" fmla="*/ 1512 w 5361"/>
              <a:gd name="T39" fmla="*/ 144 h 217"/>
              <a:gd name="T40" fmla="*/ 1608 w 5361"/>
              <a:gd name="T41" fmla="*/ 136 h 217"/>
              <a:gd name="T42" fmla="*/ 1696 w 5361"/>
              <a:gd name="T43" fmla="*/ 128 h 217"/>
              <a:gd name="T44" fmla="*/ 1792 w 5361"/>
              <a:gd name="T45" fmla="*/ 120 h 217"/>
              <a:gd name="T46" fmla="*/ 1872 w 5361"/>
              <a:gd name="T47" fmla="*/ 112 h 217"/>
              <a:gd name="T48" fmla="*/ 1984 w 5361"/>
              <a:gd name="T49" fmla="*/ 112 h 217"/>
              <a:gd name="T50" fmla="*/ 2080 w 5361"/>
              <a:gd name="T51" fmla="*/ 112 h 217"/>
              <a:gd name="T52" fmla="*/ 2152 w 5361"/>
              <a:gd name="T53" fmla="*/ 112 h 217"/>
              <a:gd name="T54" fmla="*/ 2264 w 5361"/>
              <a:gd name="T55" fmla="*/ 120 h 217"/>
              <a:gd name="T56" fmla="*/ 2536 w 5361"/>
              <a:gd name="T57" fmla="*/ 120 h 217"/>
              <a:gd name="T58" fmla="*/ 2808 w 5361"/>
              <a:gd name="T59" fmla="*/ 120 h 217"/>
              <a:gd name="T60" fmla="*/ 2904 w 5361"/>
              <a:gd name="T61" fmla="*/ 128 h 217"/>
              <a:gd name="T62" fmla="*/ 3000 w 5361"/>
              <a:gd name="T63" fmla="*/ 160 h 217"/>
              <a:gd name="T64" fmla="*/ 3128 w 5361"/>
              <a:gd name="T65" fmla="*/ 160 h 217"/>
              <a:gd name="T66" fmla="*/ 3216 w 5361"/>
              <a:gd name="T67" fmla="*/ 160 h 217"/>
              <a:gd name="T68" fmla="*/ 3320 w 5361"/>
              <a:gd name="T69" fmla="*/ 160 h 217"/>
              <a:gd name="T70" fmla="*/ 3400 w 5361"/>
              <a:gd name="T71" fmla="*/ 176 h 217"/>
              <a:gd name="T72" fmla="*/ 3520 w 5361"/>
              <a:gd name="T73" fmla="*/ 208 h 217"/>
              <a:gd name="T74" fmla="*/ 3592 w 5361"/>
              <a:gd name="T75" fmla="*/ 216 h 217"/>
              <a:gd name="T76" fmla="*/ 3688 w 5361"/>
              <a:gd name="T77" fmla="*/ 160 h 217"/>
              <a:gd name="T78" fmla="*/ 3760 w 5361"/>
              <a:gd name="T79" fmla="*/ 136 h 217"/>
              <a:gd name="T80" fmla="*/ 3848 w 5361"/>
              <a:gd name="T81" fmla="*/ 120 h 217"/>
              <a:gd name="T82" fmla="*/ 3920 w 5361"/>
              <a:gd name="T83" fmla="*/ 136 h 217"/>
              <a:gd name="T84" fmla="*/ 4000 w 5361"/>
              <a:gd name="T85" fmla="*/ 144 h 217"/>
              <a:gd name="T86" fmla="*/ 4080 w 5361"/>
              <a:gd name="T87" fmla="*/ 144 h 217"/>
              <a:gd name="T88" fmla="*/ 4168 w 5361"/>
              <a:gd name="T89" fmla="*/ 152 h 217"/>
              <a:gd name="T90" fmla="*/ 4264 w 5361"/>
              <a:gd name="T91" fmla="*/ 160 h 217"/>
              <a:gd name="T92" fmla="*/ 4360 w 5361"/>
              <a:gd name="T93" fmla="*/ 160 h 217"/>
              <a:gd name="T94" fmla="*/ 4448 w 5361"/>
              <a:gd name="T95" fmla="*/ 160 h 217"/>
              <a:gd name="T96" fmla="*/ 4544 w 5361"/>
              <a:gd name="T97" fmla="*/ 160 h 217"/>
              <a:gd name="T98" fmla="*/ 4624 w 5361"/>
              <a:gd name="T99" fmla="*/ 168 h 217"/>
              <a:gd name="T100" fmla="*/ 4728 w 5361"/>
              <a:gd name="T101" fmla="*/ 176 h 217"/>
              <a:gd name="T102" fmla="*/ 4824 w 5361"/>
              <a:gd name="T103" fmla="*/ 184 h 217"/>
              <a:gd name="T104" fmla="*/ 4904 w 5361"/>
              <a:gd name="T105" fmla="*/ 192 h 217"/>
              <a:gd name="T106" fmla="*/ 4992 w 5361"/>
              <a:gd name="T107" fmla="*/ 208 h 217"/>
              <a:gd name="T108" fmla="*/ 5072 w 5361"/>
              <a:gd name="T109" fmla="*/ 208 h 217"/>
              <a:gd name="T110" fmla="*/ 5152 w 5361"/>
              <a:gd name="T111" fmla="*/ 208 h 217"/>
              <a:gd name="T112" fmla="*/ 5240 w 5361"/>
              <a:gd name="T113" fmla="*/ 208 h 217"/>
              <a:gd name="T114" fmla="*/ 5312 w 5361"/>
              <a:gd name="T115" fmla="*/ 208 h 217"/>
              <a:gd name="T116" fmla="*/ 5360 w 5361"/>
              <a:gd name="T117" fmla="*/ 184 h 217"/>
              <a:gd name="T118" fmla="*/ 5360 w 5361"/>
              <a:gd name="T119" fmla="*/ 104 h 217"/>
              <a:gd name="T120" fmla="*/ 5360 w 5361"/>
              <a:gd name="T121" fmla="*/ 32 h 217"/>
              <a:gd name="T122" fmla="*/ 0 w 5361"/>
              <a:gd name="T123" fmla="*/ 0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361" h="217">
                <a:moveTo>
                  <a:pt x="16" y="40"/>
                </a:moveTo>
                <a:lnTo>
                  <a:pt x="16" y="72"/>
                </a:lnTo>
                <a:lnTo>
                  <a:pt x="24" y="96"/>
                </a:lnTo>
                <a:lnTo>
                  <a:pt x="24" y="120"/>
                </a:lnTo>
                <a:lnTo>
                  <a:pt x="32" y="144"/>
                </a:lnTo>
                <a:lnTo>
                  <a:pt x="32" y="168"/>
                </a:lnTo>
                <a:lnTo>
                  <a:pt x="56" y="168"/>
                </a:lnTo>
                <a:lnTo>
                  <a:pt x="80" y="152"/>
                </a:lnTo>
                <a:lnTo>
                  <a:pt x="96" y="128"/>
                </a:lnTo>
                <a:lnTo>
                  <a:pt x="120" y="120"/>
                </a:lnTo>
                <a:lnTo>
                  <a:pt x="144" y="112"/>
                </a:lnTo>
                <a:lnTo>
                  <a:pt x="168" y="120"/>
                </a:lnTo>
                <a:lnTo>
                  <a:pt x="184" y="144"/>
                </a:lnTo>
                <a:lnTo>
                  <a:pt x="208" y="152"/>
                </a:lnTo>
                <a:lnTo>
                  <a:pt x="232" y="168"/>
                </a:lnTo>
                <a:lnTo>
                  <a:pt x="256" y="168"/>
                </a:lnTo>
                <a:lnTo>
                  <a:pt x="280" y="168"/>
                </a:lnTo>
                <a:lnTo>
                  <a:pt x="288" y="144"/>
                </a:lnTo>
                <a:lnTo>
                  <a:pt x="312" y="128"/>
                </a:lnTo>
                <a:lnTo>
                  <a:pt x="336" y="120"/>
                </a:lnTo>
                <a:lnTo>
                  <a:pt x="368" y="112"/>
                </a:lnTo>
                <a:lnTo>
                  <a:pt x="392" y="128"/>
                </a:lnTo>
                <a:lnTo>
                  <a:pt x="416" y="136"/>
                </a:lnTo>
                <a:lnTo>
                  <a:pt x="440" y="136"/>
                </a:lnTo>
                <a:lnTo>
                  <a:pt x="464" y="128"/>
                </a:lnTo>
                <a:lnTo>
                  <a:pt x="488" y="128"/>
                </a:lnTo>
                <a:lnTo>
                  <a:pt x="520" y="120"/>
                </a:lnTo>
                <a:lnTo>
                  <a:pt x="560" y="112"/>
                </a:lnTo>
                <a:lnTo>
                  <a:pt x="592" y="104"/>
                </a:lnTo>
                <a:lnTo>
                  <a:pt x="624" y="104"/>
                </a:lnTo>
                <a:lnTo>
                  <a:pt x="664" y="104"/>
                </a:lnTo>
                <a:lnTo>
                  <a:pt x="688" y="96"/>
                </a:lnTo>
                <a:lnTo>
                  <a:pt x="728" y="96"/>
                </a:lnTo>
                <a:lnTo>
                  <a:pt x="760" y="96"/>
                </a:lnTo>
                <a:lnTo>
                  <a:pt x="784" y="96"/>
                </a:lnTo>
                <a:lnTo>
                  <a:pt x="816" y="96"/>
                </a:lnTo>
                <a:lnTo>
                  <a:pt x="840" y="104"/>
                </a:lnTo>
                <a:lnTo>
                  <a:pt x="864" y="104"/>
                </a:lnTo>
                <a:lnTo>
                  <a:pt x="888" y="112"/>
                </a:lnTo>
                <a:lnTo>
                  <a:pt x="912" y="112"/>
                </a:lnTo>
                <a:lnTo>
                  <a:pt x="936" y="120"/>
                </a:lnTo>
                <a:lnTo>
                  <a:pt x="960" y="120"/>
                </a:lnTo>
                <a:lnTo>
                  <a:pt x="984" y="136"/>
                </a:lnTo>
                <a:lnTo>
                  <a:pt x="1016" y="144"/>
                </a:lnTo>
                <a:lnTo>
                  <a:pt x="1064" y="144"/>
                </a:lnTo>
                <a:lnTo>
                  <a:pt x="1088" y="144"/>
                </a:lnTo>
                <a:lnTo>
                  <a:pt x="1120" y="144"/>
                </a:lnTo>
                <a:lnTo>
                  <a:pt x="1152" y="144"/>
                </a:lnTo>
                <a:lnTo>
                  <a:pt x="1192" y="144"/>
                </a:lnTo>
                <a:lnTo>
                  <a:pt x="1224" y="144"/>
                </a:lnTo>
                <a:lnTo>
                  <a:pt x="1248" y="144"/>
                </a:lnTo>
                <a:lnTo>
                  <a:pt x="1280" y="144"/>
                </a:lnTo>
                <a:lnTo>
                  <a:pt x="1312" y="144"/>
                </a:lnTo>
                <a:lnTo>
                  <a:pt x="1336" y="144"/>
                </a:lnTo>
                <a:lnTo>
                  <a:pt x="1368" y="144"/>
                </a:lnTo>
                <a:lnTo>
                  <a:pt x="1392" y="144"/>
                </a:lnTo>
                <a:lnTo>
                  <a:pt x="1416" y="144"/>
                </a:lnTo>
                <a:lnTo>
                  <a:pt x="1448" y="144"/>
                </a:lnTo>
                <a:lnTo>
                  <a:pt x="1488" y="144"/>
                </a:lnTo>
                <a:lnTo>
                  <a:pt x="1512" y="144"/>
                </a:lnTo>
                <a:lnTo>
                  <a:pt x="1552" y="144"/>
                </a:lnTo>
                <a:lnTo>
                  <a:pt x="1576" y="144"/>
                </a:lnTo>
                <a:lnTo>
                  <a:pt x="1608" y="136"/>
                </a:lnTo>
                <a:lnTo>
                  <a:pt x="1632" y="136"/>
                </a:lnTo>
                <a:lnTo>
                  <a:pt x="1664" y="136"/>
                </a:lnTo>
                <a:lnTo>
                  <a:pt x="1696" y="128"/>
                </a:lnTo>
                <a:lnTo>
                  <a:pt x="1728" y="120"/>
                </a:lnTo>
                <a:lnTo>
                  <a:pt x="1752" y="120"/>
                </a:lnTo>
                <a:lnTo>
                  <a:pt x="1792" y="120"/>
                </a:lnTo>
                <a:lnTo>
                  <a:pt x="1816" y="120"/>
                </a:lnTo>
                <a:lnTo>
                  <a:pt x="1840" y="120"/>
                </a:lnTo>
                <a:lnTo>
                  <a:pt x="1872" y="112"/>
                </a:lnTo>
                <a:lnTo>
                  <a:pt x="1904" y="112"/>
                </a:lnTo>
                <a:lnTo>
                  <a:pt x="1944" y="112"/>
                </a:lnTo>
                <a:lnTo>
                  <a:pt x="1984" y="112"/>
                </a:lnTo>
                <a:lnTo>
                  <a:pt x="2024" y="112"/>
                </a:lnTo>
                <a:lnTo>
                  <a:pt x="2056" y="112"/>
                </a:lnTo>
                <a:lnTo>
                  <a:pt x="2080" y="112"/>
                </a:lnTo>
                <a:lnTo>
                  <a:pt x="2104" y="112"/>
                </a:lnTo>
                <a:lnTo>
                  <a:pt x="2128" y="112"/>
                </a:lnTo>
                <a:lnTo>
                  <a:pt x="2152" y="112"/>
                </a:lnTo>
                <a:lnTo>
                  <a:pt x="2200" y="112"/>
                </a:lnTo>
                <a:lnTo>
                  <a:pt x="2232" y="112"/>
                </a:lnTo>
                <a:lnTo>
                  <a:pt x="2264" y="120"/>
                </a:lnTo>
                <a:lnTo>
                  <a:pt x="2312" y="120"/>
                </a:lnTo>
                <a:lnTo>
                  <a:pt x="2424" y="120"/>
                </a:lnTo>
                <a:lnTo>
                  <a:pt x="2536" y="120"/>
                </a:lnTo>
                <a:lnTo>
                  <a:pt x="2648" y="120"/>
                </a:lnTo>
                <a:lnTo>
                  <a:pt x="2760" y="120"/>
                </a:lnTo>
                <a:lnTo>
                  <a:pt x="2808" y="120"/>
                </a:lnTo>
                <a:lnTo>
                  <a:pt x="2848" y="120"/>
                </a:lnTo>
                <a:lnTo>
                  <a:pt x="2880" y="120"/>
                </a:lnTo>
                <a:lnTo>
                  <a:pt x="2904" y="128"/>
                </a:lnTo>
                <a:lnTo>
                  <a:pt x="2928" y="136"/>
                </a:lnTo>
                <a:lnTo>
                  <a:pt x="2968" y="152"/>
                </a:lnTo>
                <a:lnTo>
                  <a:pt x="3000" y="160"/>
                </a:lnTo>
                <a:lnTo>
                  <a:pt x="3040" y="160"/>
                </a:lnTo>
                <a:lnTo>
                  <a:pt x="3080" y="160"/>
                </a:lnTo>
                <a:lnTo>
                  <a:pt x="3128" y="160"/>
                </a:lnTo>
                <a:lnTo>
                  <a:pt x="3160" y="160"/>
                </a:lnTo>
                <a:lnTo>
                  <a:pt x="3184" y="160"/>
                </a:lnTo>
                <a:lnTo>
                  <a:pt x="3216" y="160"/>
                </a:lnTo>
                <a:lnTo>
                  <a:pt x="3256" y="160"/>
                </a:lnTo>
                <a:lnTo>
                  <a:pt x="3288" y="160"/>
                </a:lnTo>
                <a:lnTo>
                  <a:pt x="3320" y="160"/>
                </a:lnTo>
                <a:lnTo>
                  <a:pt x="3344" y="160"/>
                </a:lnTo>
                <a:lnTo>
                  <a:pt x="3368" y="160"/>
                </a:lnTo>
                <a:lnTo>
                  <a:pt x="3400" y="176"/>
                </a:lnTo>
                <a:lnTo>
                  <a:pt x="3440" y="184"/>
                </a:lnTo>
                <a:lnTo>
                  <a:pt x="3480" y="200"/>
                </a:lnTo>
                <a:lnTo>
                  <a:pt x="3520" y="208"/>
                </a:lnTo>
                <a:lnTo>
                  <a:pt x="3544" y="216"/>
                </a:lnTo>
                <a:lnTo>
                  <a:pt x="3568" y="216"/>
                </a:lnTo>
                <a:lnTo>
                  <a:pt x="3592" y="216"/>
                </a:lnTo>
                <a:lnTo>
                  <a:pt x="3624" y="184"/>
                </a:lnTo>
                <a:lnTo>
                  <a:pt x="3656" y="168"/>
                </a:lnTo>
                <a:lnTo>
                  <a:pt x="3688" y="160"/>
                </a:lnTo>
                <a:lnTo>
                  <a:pt x="3712" y="152"/>
                </a:lnTo>
                <a:lnTo>
                  <a:pt x="3736" y="144"/>
                </a:lnTo>
                <a:lnTo>
                  <a:pt x="3760" y="136"/>
                </a:lnTo>
                <a:lnTo>
                  <a:pt x="3792" y="120"/>
                </a:lnTo>
                <a:lnTo>
                  <a:pt x="3816" y="120"/>
                </a:lnTo>
                <a:lnTo>
                  <a:pt x="3848" y="120"/>
                </a:lnTo>
                <a:lnTo>
                  <a:pt x="3872" y="128"/>
                </a:lnTo>
                <a:lnTo>
                  <a:pt x="3896" y="128"/>
                </a:lnTo>
                <a:lnTo>
                  <a:pt x="3920" y="136"/>
                </a:lnTo>
                <a:lnTo>
                  <a:pt x="3944" y="136"/>
                </a:lnTo>
                <a:lnTo>
                  <a:pt x="3976" y="144"/>
                </a:lnTo>
                <a:lnTo>
                  <a:pt x="4000" y="144"/>
                </a:lnTo>
                <a:lnTo>
                  <a:pt x="4024" y="144"/>
                </a:lnTo>
                <a:lnTo>
                  <a:pt x="4056" y="144"/>
                </a:lnTo>
                <a:lnTo>
                  <a:pt x="4080" y="144"/>
                </a:lnTo>
                <a:lnTo>
                  <a:pt x="4112" y="144"/>
                </a:lnTo>
                <a:lnTo>
                  <a:pt x="4136" y="144"/>
                </a:lnTo>
                <a:lnTo>
                  <a:pt x="4168" y="152"/>
                </a:lnTo>
                <a:lnTo>
                  <a:pt x="4192" y="152"/>
                </a:lnTo>
                <a:lnTo>
                  <a:pt x="4232" y="152"/>
                </a:lnTo>
                <a:lnTo>
                  <a:pt x="4264" y="160"/>
                </a:lnTo>
                <a:lnTo>
                  <a:pt x="4288" y="160"/>
                </a:lnTo>
                <a:lnTo>
                  <a:pt x="4328" y="160"/>
                </a:lnTo>
                <a:lnTo>
                  <a:pt x="4360" y="160"/>
                </a:lnTo>
                <a:lnTo>
                  <a:pt x="4400" y="160"/>
                </a:lnTo>
                <a:lnTo>
                  <a:pt x="4424" y="160"/>
                </a:lnTo>
                <a:lnTo>
                  <a:pt x="4448" y="160"/>
                </a:lnTo>
                <a:lnTo>
                  <a:pt x="4480" y="160"/>
                </a:lnTo>
                <a:lnTo>
                  <a:pt x="4512" y="160"/>
                </a:lnTo>
                <a:lnTo>
                  <a:pt x="4544" y="160"/>
                </a:lnTo>
                <a:lnTo>
                  <a:pt x="4568" y="160"/>
                </a:lnTo>
                <a:lnTo>
                  <a:pt x="4592" y="160"/>
                </a:lnTo>
                <a:lnTo>
                  <a:pt x="4624" y="168"/>
                </a:lnTo>
                <a:lnTo>
                  <a:pt x="4656" y="168"/>
                </a:lnTo>
                <a:lnTo>
                  <a:pt x="4696" y="176"/>
                </a:lnTo>
                <a:lnTo>
                  <a:pt x="4728" y="176"/>
                </a:lnTo>
                <a:lnTo>
                  <a:pt x="4760" y="176"/>
                </a:lnTo>
                <a:lnTo>
                  <a:pt x="4792" y="184"/>
                </a:lnTo>
                <a:lnTo>
                  <a:pt x="4824" y="184"/>
                </a:lnTo>
                <a:lnTo>
                  <a:pt x="4848" y="184"/>
                </a:lnTo>
                <a:lnTo>
                  <a:pt x="4880" y="192"/>
                </a:lnTo>
                <a:lnTo>
                  <a:pt x="4904" y="192"/>
                </a:lnTo>
                <a:lnTo>
                  <a:pt x="4944" y="200"/>
                </a:lnTo>
                <a:lnTo>
                  <a:pt x="4968" y="208"/>
                </a:lnTo>
                <a:lnTo>
                  <a:pt x="4992" y="208"/>
                </a:lnTo>
                <a:lnTo>
                  <a:pt x="5016" y="208"/>
                </a:lnTo>
                <a:lnTo>
                  <a:pt x="5040" y="208"/>
                </a:lnTo>
                <a:lnTo>
                  <a:pt x="5072" y="208"/>
                </a:lnTo>
                <a:lnTo>
                  <a:pt x="5104" y="208"/>
                </a:lnTo>
                <a:lnTo>
                  <a:pt x="5128" y="208"/>
                </a:lnTo>
                <a:lnTo>
                  <a:pt x="5152" y="208"/>
                </a:lnTo>
                <a:lnTo>
                  <a:pt x="5176" y="208"/>
                </a:lnTo>
                <a:lnTo>
                  <a:pt x="5200" y="208"/>
                </a:lnTo>
                <a:lnTo>
                  <a:pt x="5240" y="208"/>
                </a:lnTo>
                <a:lnTo>
                  <a:pt x="5264" y="208"/>
                </a:lnTo>
                <a:lnTo>
                  <a:pt x="5288" y="208"/>
                </a:lnTo>
                <a:lnTo>
                  <a:pt x="5312" y="208"/>
                </a:lnTo>
                <a:lnTo>
                  <a:pt x="5336" y="208"/>
                </a:lnTo>
                <a:lnTo>
                  <a:pt x="5360" y="208"/>
                </a:lnTo>
                <a:lnTo>
                  <a:pt x="5360" y="184"/>
                </a:lnTo>
                <a:lnTo>
                  <a:pt x="5360" y="152"/>
                </a:lnTo>
                <a:lnTo>
                  <a:pt x="5360" y="128"/>
                </a:lnTo>
                <a:lnTo>
                  <a:pt x="5360" y="104"/>
                </a:lnTo>
                <a:lnTo>
                  <a:pt x="5360" y="80"/>
                </a:lnTo>
                <a:lnTo>
                  <a:pt x="5360" y="56"/>
                </a:lnTo>
                <a:lnTo>
                  <a:pt x="5360" y="32"/>
                </a:lnTo>
                <a:lnTo>
                  <a:pt x="5360" y="8"/>
                </a:lnTo>
                <a:lnTo>
                  <a:pt x="0" y="8"/>
                </a:lnTo>
                <a:lnTo>
                  <a:pt x="0" y="0"/>
                </a:lnTo>
                <a:lnTo>
                  <a:pt x="16" y="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24592" name="Freeform 16">
            <a:extLst>
              <a:ext uri="{FF2B5EF4-FFF2-40B4-BE49-F238E27FC236}">
                <a16:creationId xmlns:a16="http://schemas.microsoft.com/office/drawing/2014/main" id="{BF402877-C35F-8A5B-2EF6-2F73FA86C5DB}"/>
              </a:ext>
            </a:extLst>
          </p:cNvPr>
          <p:cNvSpPr>
            <a:spLocks/>
          </p:cNvSpPr>
          <p:nvPr/>
        </p:nvSpPr>
        <p:spPr bwMode="auto">
          <a:xfrm>
            <a:off x="177800" y="5486400"/>
            <a:ext cx="8548688" cy="522288"/>
          </a:xfrm>
          <a:custGeom>
            <a:avLst/>
            <a:gdLst>
              <a:gd name="T0" fmla="*/ 72 w 5385"/>
              <a:gd name="T1" fmla="*/ 152 h 329"/>
              <a:gd name="T2" fmla="*/ 168 w 5385"/>
              <a:gd name="T3" fmla="*/ 128 h 329"/>
              <a:gd name="T4" fmla="*/ 264 w 5385"/>
              <a:gd name="T5" fmla="*/ 136 h 329"/>
              <a:gd name="T6" fmla="*/ 360 w 5385"/>
              <a:gd name="T7" fmla="*/ 200 h 329"/>
              <a:gd name="T8" fmla="*/ 456 w 5385"/>
              <a:gd name="T9" fmla="*/ 224 h 329"/>
              <a:gd name="T10" fmla="*/ 576 w 5385"/>
              <a:gd name="T11" fmla="*/ 160 h 329"/>
              <a:gd name="T12" fmla="*/ 688 w 5385"/>
              <a:gd name="T13" fmla="*/ 112 h 329"/>
              <a:gd name="T14" fmla="*/ 816 w 5385"/>
              <a:gd name="T15" fmla="*/ 88 h 329"/>
              <a:gd name="T16" fmla="*/ 944 w 5385"/>
              <a:gd name="T17" fmla="*/ 72 h 329"/>
              <a:gd name="T18" fmla="*/ 1048 w 5385"/>
              <a:gd name="T19" fmla="*/ 64 h 329"/>
              <a:gd name="T20" fmla="*/ 1152 w 5385"/>
              <a:gd name="T21" fmla="*/ 72 h 329"/>
              <a:gd name="T22" fmla="*/ 1248 w 5385"/>
              <a:gd name="T23" fmla="*/ 112 h 329"/>
              <a:gd name="T24" fmla="*/ 1344 w 5385"/>
              <a:gd name="T25" fmla="*/ 128 h 329"/>
              <a:gd name="T26" fmla="*/ 1472 w 5385"/>
              <a:gd name="T27" fmla="*/ 112 h 329"/>
              <a:gd name="T28" fmla="*/ 1616 w 5385"/>
              <a:gd name="T29" fmla="*/ 56 h 329"/>
              <a:gd name="T30" fmla="*/ 1704 w 5385"/>
              <a:gd name="T31" fmla="*/ 32 h 329"/>
              <a:gd name="T32" fmla="*/ 1800 w 5385"/>
              <a:gd name="T33" fmla="*/ 40 h 329"/>
              <a:gd name="T34" fmla="*/ 1896 w 5385"/>
              <a:gd name="T35" fmla="*/ 88 h 329"/>
              <a:gd name="T36" fmla="*/ 2000 w 5385"/>
              <a:gd name="T37" fmla="*/ 112 h 329"/>
              <a:gd name="T38" fmla="*/ 2120 w 5385"/>
              <a:gd name="T39" fmla="*/ 80 h 329"/>
              <a:gd name="T40" fmla="*/ 2296 w 5385"/>
              <a:gd name="T41" fmla="*/ 16 h 329"/>
              <a:gd name="T42" fmla="*/ 2336 w 5385"/>
              <a:gd name="T43" fmla="*/ 80 h 329"/>
              <a:gd name="T44" fmla="*/ 2440 w 5385"/>
              <a:gd name="T45" fmla="*/ 96 h 329"/>
              <a:gd name="T46" fmla="*/ 2544 w 5385"/>
              <a:gd name="T47" fmla="*/ 64 h 329"/>
              <a:gd name="T48" fmla="*/ 2648 w 5385"/>
              <a:gd name="T49" fmla="*/ 40 h 329"/>
              <a:gd name="T50" fmla="*/ 2784 w 5385"/>
              <a:gd name="T51" fmla="*/ 32 h 329"/>
              <a:gd name="T52" fmla="*/ 2872 w 5385"/>
              <a:gd name="T53" fmla="*/ 96 h 329"/>
              <a:gd name="T54" fmla="*/ 2992 w 5385"/>
              <a:gd name="T55" fmla="*/ 88 h 329"/>
              <a:gd name="T56" fmla="*/ 3104 w 5385"/>
              <a:gd name="T57" fmla="*/ 72 h 329"/>
              <a:gd name="T58" fmla="*/ 3208 w 5385"/>
              <a:gd name="T59" fmla="*/ 64 h 329"/>
              <a:gd name="T60" fmla="*/ 3304 w 5385"/>
              <a:gd name="T61" fmla="*/ 104 h 329"/>
              <a:gd name="T62" fmla="*/ 3400 w 5385"/>
              <a:gd name="T63" fmla="*/ 120 h 329"/>
              <a:gd name="T64" fmla="*/ 3504 w 5385"/>
              <a:gd name="T65" fmla="*/ 144 h 329"/>
              <a:gd name="T66" fmla="*/ 3608 w 5385"/>
              <a:gd name="T67" fmla="*/ 128 h 329"/>
              <a:gd name="T68" fmla="*/ 3736 w 5385"/>
              <a:gd name="T69" fmla="*/ 128 h 329"/>
              <a:gd name="T70" fmla="*/ 3864 w 5385"/>
              <a:gd name="T71" fmla="*/ 128 h 329"/>
              <a:gd name="T72" fmla="*/ 4016 w 5385"/>
              <a:gd name="T73" fmla="*/ 96 h 329"/>
              <a:gd name="T74" fmla="*/ 4160 w 5385"/>
              <a:gd name="T75" fmla="*/ 96 h 329"/>
              <a:gd name="T76" fmla="*/ 4272 w 5385"/>
              <a:gd name="T77" fmla="*/ 64 h 329"/>
              <a:gd name="T78" fmla="*/ 4360 w 5385"/>
              <a:gd name="T79" fmla="*/ 96 h 329"/>
              <a:gd name="T80" fmla="*/ 4488 w 5385"/>
              <a:gd name="T81" fmla="*/ 96 h 329"/>
              <a:gd name="T82" fmla="*/ 4608 w 5385"/>
              <a:gd name="T83" fmla="*/ 112 h 329"/>
              <a:gd name="T84" fmla="*/ 4712 w 5385"/>
              <a:gd name="T85" fmla="*/ 136 h 329"/>
              <a:gd name="T86" fmla="*/ 4832 w 5385"/>
              <a:gd name="T87" fmla="*/ 136 h 329"/>
              <a:gd name="T88" fmla="*/ 4960 w 5385"/>
              <a:gd name="T89" fmla="*/ 152 h 329"/>
              <a:gd name="T90" fmla="*/ 5096 w 5385"/>
              <a:gd name="T91" fmla="*/ 152 h 329"/>
              <a:gd name="T92" fmla="*/ 5200 w 5385"/>
              <a:gd name="T93" fmla="*/ 160 h 329"/>
              <a:gd name="T94" fmla="*/ 5312 w 5385"/>
              <a:gd name="T95" fmla="*/ 160 h 329"/>
              <a:gd name="T96" fmla="*/ 5376 w 5385"/>
              <a:gd name="T97" fmla="*/ 32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385" h="329">
                <a:moveTo>
                  <a:pt x="0" y="192"/>
                </a:moveTo>
                <a:lnTo>
                  <a:pt x="32" y="184"/>
                </a:lnTo>
                <a:lnTo>
                  <a:pt x="48" y="160"/>
                </a:lnTo>
                <a:lnTo>
                  <a:pt x="72" y="152"/>
                </a:lnTo>
                <a:lnTo>
                  <a:pt x="96" y="136"/>
                </a:lnTo>
                <a:lnTo>
                  <a:pt x="120" y="136"/>
                </a:lnTo>
                <a:lnTo>
                  <a:pt x="144" y="136"/>
                </a:lnTo>
                <a:lnTo>
                  <a:pt x="168" y="128"/>
                </a:lnTo>
                <a:lnTo>
                  <a:pt x="192" y="128"/>
                </a:lnTo>
                <a:lnTo>
                  <a:pt x="216" y="128"/>
                </a:lnTo>
                <a:lnTo>
                  <a:pt x="240" y="128"/>
                </a:lnTo>
                <a:lnTo>
                  <a:pt x="264" y="136"/>
                </a:lnTo>
                <a:lnTo>
                  <a:pt x="280" y="160"/>
                </a:lnTo>
                <a:lnTo>
                  <a:pt x="304" y="184"/>
                </a:lnTo>
                <a:lnTo>
                  <a:pt x="336" y="192"/>
                </a:lnTo>
                <a:lnTo>
                  <a:pt x="360" y="200"/>
                </a:lnTo>
                <a:lnTo>
                  <a:pt x="384" y="216"/>
                </a:lnTo>
                <a:lnTo>
                  <a:pt x="408" y="216"/>
                </a:lnTo>
                <a:lnTo>
                  <a:pt x="432" y="224"/>
                </a:lnTo>
                <a:lnTo>
                  <a:pt x="456" y="224"/>
                </a:lnTo>
                <a:lnTo>
                  <a:pt x="480" y="208"/>
                </a:lnTo>
                <a:lnTo>
                  <a:pt x="512" y="184"/>
                </a:lnTo>
                <a:lnTo>
                  <a:pt x="544" y="168"/>
                </a:lnTo>
                <a:lnTo>
                  <a:pt x="576" y="160"/>
                </a:lnTo>
                <a:lnTo>
                  <a:pt x="600" y="144"/>
                </a:lnTo>
                <a:lnTo>
                  <a:pt x="632" y="128"/>
                </a:lnTo>
                <a:lnTo>
                  <a:pt x="664" y="120"/>
                </a:lnTo>
                <a:lnTo>
                  <a:pt x="688" y="112"/>
                </a:lnTo>
                <a:lnTo>
                  <a:pt x="728" y="104"/>
                </a:lnTo>
                <a:lnTo>
                  <a:pt x="752" y="104"/>
                </a:lnTo>
                <a:lnTo>
                  <a:pt x="792" y="96"/>
                </a:lnTo>
                <a:lnTo>
                  <a:pt x="816" y="88"/>
                </a:lnTo>
                <a:lnTo>
                  <a:pt x="848" y="80"/>
                </a:lnTo>
                <a:lnTo>
                  <a:pt x="880" y="80"/>
                </a:lnTo>
                <a:lnTo>
                  <a:pt x="904" y="72"/>
                </a:lnTo>
                <a:lnTo>
                  <a:pt x="944" y="72"/>
                </a:lnTo>
                <a:lnTo>
                  <a:pt x="976" y="72"/>
                </a:lnTo>
                <a:lnTo>
                  <a:pt x="1000" y="64"/>
                </a:lnTo>
                <a:lnTo>
                  <a:pt x="1024" y="64"/>
                </a:lnTo>
                <a:lnTo>
                  <a:pt x="1048" y="64"/>
                </a:lnTo>
                <a:lnTo>
                  <a:pt x="1080" y="64"/>
                </a:lnTo>
                <a:lnTo>
                  <a:pt x="1104" y="64"/>
                </a:lnTo>
                <a:lnTo>
                  <a:pt x="1128" y="64"/>
                </a:lnTo>
                <a:lnTo>
                  <a:pt x="1152" y="72"/>
                </a:lnTo>
                <a:lnTo>
                  <a:pt x="1176" y="88"/>
                </a:lnTo>
                <a:lnTo>
                  <a:pt x="1200" y="104"/>
                </a:lnTo>
                <a:lnTo>
                  <a:pt x="1224" y="104"/>
                </a:lnTo>
                <a:lnTo>
                  <a:pt x="1248" y="112"/>
                </a:lnTo>
                <a:lnTo>
                  <a:pt x="1272" y="120"/>
                </a:lnTo>
                <a:lnTo>
                  <a:pt x="1296" y="128"/>
                </a:lnTo>
                <a:lnTo>
                  <a:pt x="1320" y="128"/>
                </a:lnTo>
                <a:lnTo>
                  <a:pt x="1344" y="128"/>
                </a:lnTo>
                <a:lnTo>
                  <a:pt x="1384" y="128"/>
                </a:lnTo>
                <a:lnTo>
                  <a:pt x="1424" y="120"/>
                </a:lnTo>
                <a:lnTo>
                  <a:pt x="1448" y="120"/>
                </a:lnTo>
                <a:lnTo>
                  <a:pt x="1472" y="112"/>
                </a:lnTo>
                <a:lnTo>
                  <a:pt x="1504" y="96"/>
                </a:lnTo>
                <a:lnTo>
                  <a:pt x="1544" y="80"/>
                </a:lnTo>
                <a:lnTo>
                  <a:pt x="1576" y="72"/>
                </a:lnTo>
                <a:lnTo>
                  <a:pt x="1616" y="56"/>
                </a:lnTo>
                <a:lnTo>
                  <a:pt x="1640" y="48"/>
                </a:lnTo>
                <a:lnTo>
                  <a:pt x="1640" y="72"/>
                </a:lnTo>
                <a:lnTo>
                  <a:pt x="1680" y="48"/>
                </a:lnTo>
                <a:lnTo>
                  <a:pt x="1704" y="32"/>
                </a:lnTo>
                <a:lnTo>
                  <a:pt x="1728" y="16"/>
                </a:lnTo>
                <a:lnTo>
                  <a:pt x="1752" y="0"/>
                </a:lnTo>
                <a:lnTo>
                  <a:pt x="1776" y="16"/>
                </a:lnTo>
                <a:lnTo>
                  <a:pt x="1800" y="40"/>
                </a:lnTo>
                <a:lnTo>
                  <a:pt x="1824" y="48"/>
                </a:lnTo>
                <a:lnTo>
                  <a:pt x="1848" y="64"/>
                </a:lnTo>
                <a:lnTo>
                  <a:pt x="1872" y="72"/>
                </a:lnTo>
                <a:lnTo>
                  <a:pt x="1896" y="88"/>
                </a:lnTo>
                <a:lnTo>
                  <a:pt x="1920" y="104"/>
                </a:lnTo>
                <a:lnTo>
                  <a:pt x="1944" y="112"/>
                </a:lnTo>
                <a:lnTo>
                  <a:pt x="1968" y="112"/>
                </a:lnTo>
                <a:lnTo>
                  <a:pt x="2000" y="112"/>
                </a:lnTo>
                <a:lnTo>
                  <a:pt x="2032" y="112"/>
                </a:lnTo>
                <a:lnTo>
                  <a:pt x="2056" y="112"/>
                </a:lnTo>
                <a:lnTo>
                  <a:pt x="2088" y="112"/>
                </a:lnTo>
                <a:lnTo>
                  <a:pt x="2120" y="80"/>
                </a:lnTo>
                <a:lnTo>
                  <a:pt x="2160" y="64"/>
                </a:lnTo>
                <a:lnTo>
                  <a:pt x="2208" y="48"/>
                </a:lnTo>
                <a:lnTo>
                  <a:pt x="2248" y="32"/>
                </a:lnTo>
                <a:lnTo>
                  <a:pt x="2296" y="16"/>
                </a:lnTo>
                <a:lnTo>
                  <a:pt x="2312" y="48"/>
                </a:lnTo>
                <a:lnTo>
                  <a:pt x="2312" y="72"/>
                </a:lnTo>
                <a:lnTo>
                  <a:pt x="2312" y="96"/>
                </a:lnTo>
                <a:lnTo>
                  <a:pt x="2336" y="80"/>
                </a:lnTo>
                <a:lnTo>
                  <a:pt x="2360" y="80"/>
                </a:lnTo>
                <a:lnTo>
                  <a:pt x="2384" y="80"/>
                </a:lnTo>
                <a:lnTo>
                  <a:pt x="2408" y="96"/>
                </a:lnTo>
                <a:lnTo>
                  <a:pt x="2440" y="96"/>
                </a:lnTo>
                <a:lnTo>
                  <a:pt x="2472" y="80"/>
                </a:lnTo>
                <a:lnTo>
                  <a:pt x="2496" y="72"/>
                </a:lnTo>
                <a:lnTo>
                  <a:pt x="2520" y="64"/>
                </a:lnTo>
                <a:lnTo>
                  <a:pt x="2544" y="64"/>
                </a:lnTo>
                <a:lnTo>
                  <a:pt x="2568" y="56"/>
                </a:lnTo>
                <a:lnTo>
                  <a:pt x="2600" y="48"/>
                </a:lnTo>
                <a:lnTo>
                  <a:pt x="2624" y="40"/>
                </a:lnTo>
                <a:lnTo>
                  <a:pt x="2648" y="40"/>
                </a:lnTo>
                <a:lnTo>
                  <a:pt x="2672" y="40"/>
                </a:lnTo>
                <a:lnTo>
                  <a:pt x="2712" y="32"/>
                </a:lnTo>
                <a:lnTo>
                  <a:pt x="2744" y="32"/>
                </a:lnTo>
                <a:lnTo>
                  <a:pt x="2784" y="32"/>
                </a:lnTo>
                <a:lnTo>
                  <a:pt x="2824" y="32"/>
                </a:lnTo>
                <a:lnTo>
                  <a:pt x="2848" y="40"/>
                </a:lnTo>
                <a:lnTo>
                  <a:pt x="2856" y="72"/>
                </a:lnTo>
                <a:lnTo>
                  <a:pt x="2872" y="96"/>
                </a:lnTo>
                <a:lnTo>
                  <a:pt x="2904" y="104"/>
                </a:lnTo>
                <a:lnTo>
                  <a:pt x="2936" y="96"/>
                </a:lnTo>
                <a:lnTo>
                  <a:pt x="2968" y="88"/>
                </a:lnTo>
                <a:lnTo>
                  <a:pt x="2992" y="88"/>
                </a:lnTo>
                <a:lnTo>
                  <a:pt x="3016" y="88"/>
                </a:lnTo>
                <a:lnTo>
                  <a:pt x="3056" y="80"/>
                </a:lnTo>
                <a:lnTo>
                  <a:pt x="3080" y="72"/>
                </a:lnTo>
                <a:lnTo>
                  <a:pt x="3104" y="72"/>
                </a:lnTo>
                <a:lnTo>
                  <a:pt x="3128" y="80"/>
                </a:lnTo>
                <a:lnTo>
                  <a:pt x="3160" y="80"/>
                </a:lnTo>
                <a:lnTo>
                  <a:pt x="3184" y="72"/>
                </a:lnTo>
                <a:lnTo>
                  <a:pt x="3208" y="64"/>
                </a:lnTo>
                <a:lnTo>
                  <a:pt x="3232" y="64"/>
                </a:lnTo>
                <a:lnTo>
                  <a:pt x="3256" y="64"/>
                </a:lnTo>
                <a:lnTo>
                  <a:pt x="3280" y="96"/>
                </a:lnTo>
                <a:lnTo>
                  <a:pt x="3304" y="104"/>
                </a:lnTo>
                <a:lnTo>
                  <a:pt x="3328" y="104"/>
                </a:lnTo>
                <a:lnTo>
                  <a:pt x="3352" y="104"/>
                </a:lnTo>
                <a:lnTo>
                  <a:pt x="3376" y="120"/>
                </a:lnTo>
                <a:lnTo>
                  <a:pt x="3400" y="120"/>
                </a:lnTo>
                <a:lnTo>
                  <a:pt x="3432" y="120"/>
                </a:lnTo>
                <a:lnTo>
                  <a:pt x="3440" y="144"/>
                </a:lnTo>
                <a:lnTo>
                  <a:pt x="3464" y="144"/>
                </a:lnTo>
                <a:lnTo>
                  <a:pt x="3504" y="144"/>
                </a:lnTo>
                <a:lnTo>
                  <a:pt x="3528" y="136"/>
                </a:lnTo>
                <a:lnTo>
                  <a:pt x="3552" y="136"/>
                </a:lnTo>
                <a:lnTo>
                  <a:pt x="3584" y="136"/>
                </a:lnTo>
                <a:lnTo>
                  <a:pt x="3608" y="128"/>
                </a:lnTo>
                <a:lnTo>
                  <a:pt x="3648" y="120"/>
                </a:lnTo>
                <a:lnTo>
                  <a:pt x="3672" y="120"/>
                </a:lnTo>
                <a:lnTo>
                  <a:pt x="3704" y="128"/>
                </a:lnTo>
                <a:lnTo>
                  <a:pt x="3736" y="128"/>
                </a:lnTo>
                <a:lnTo>
                  <a:pt x="3784" y="128"/>
                </a:lnTo>
                <a:lnTo>
                  <a:pt x="3816" y="128"/>
                </a:lnTo>
                <a:lnTo>
                  <a:pt x="3840" y="128"/>
                </a:lnTo>
                <a:lnTo>
                  <a:pt x="3864" y="128"/>
                </a:lnTo>
                <a:lnTo>
                  <a:pt x="3888" y="120"/>
                </a:lnTo>
                <a:lnTo>
                  <a:pt x="3920" y="120"/>
                </a:lnTo>
                <a:lnTo>
                  <a:pt x="3968" y="104"/>
                </a:lnTo>
                <a:lnTo>
                  <a:pt x="4016" y="96"/>
                </a:lnTo>
                <a:lnTo>
                  <a:pt x="4064" y="80"/>
                </a:lnTo>
                <a:lnTo>
                  <a:pt x="4112" y="64"/>
                </a:lnTo>
                <a:lnTo>
                  <a:pt x="4136" y="64"/>
                </a:lnTo>
                <a:lnTo>
                  <a:pt x="4160" y="96"/>
                </a:lnTo>
                <a:lnTo>
                  <a:pt x="4184" y="112"/>
                </a:lnTo>
                <a:lnTo>
                  <a:pt x="4216" y="96"/>
                </a:lnTo>
                <a:lnTo>
                  <a:pt x="4240" y="80"/>
                </a:lnTo>
                <a:lnTo>
                  <a:pt x="4272" y="64"/>
                </a:lnTo>
                <a:lnTo>
                  <a:pt x="4296" y="48"/>
                </a:lnTo>
                <a:lnTo>
                  <a:pt x="4320" y="40"/>
                </a:lnTo>
                <a:lnTo>
                  <a:pt x="4328" y="80"/>
                </a:lnTo>
                <a:lnTo>
                  <a:pt x="4360" y="96"/>
                </a:lnTo>
                <a:lnTo>
                  <a:pt x="4384" y="96"/>
                </a:lnTo>
                <a:lnTo>
                  <a:pt x="4408" y="88"/>
                </a:lnTo>
                <a:lnTo>
                  <a:pt x="4448" y="96"/>
                </a:lnTo>
                <a:lnTo>
                  <a:pt x="4488" y="96"/>
                </a:lnTo>
                <a:lnTo>
                  <a:pt x="4512" y="96"/>
                </a:lnTo>
                <a:lnTo>
                  <a:pt x="4536" y="96"/>
                </a:lnTo>
                <a:lnTo>
                  <a:pt x="4568" y="104"/>
                </a:lnTo>
                <a:lnTo>
                  <a:pt x="4608" y="112"/>
                </a:lnTo>
                <a:lnTo>
                  <a:pt x="4632" y="112"/>
                </a:lnTo>
                <a:lnTo>
                  <a:pt x="4656" y="120"/>
                </a:lnTo>
                <a:lnTo>
                  <a:pt x="4688" y="136"/>
                </a:lnTo>
                <a:lnTo>
                  <a:pt x="4712" y="136"/>
                </a:lnTo>
                <a:lnTo>
                  <a:pt x="4736" y="136"/>
                </a:lnTo>
                <a:lnTo>
                  <a:pt x="4760" y="136"/>
                </a:lnTo>
                <a:lnTo>
                  <a:pt x="4808" y="136"/>
                </a:lnTo>
                <a:lnTo>
                  <a:pt x="4832" y="136"/>
                </a:lnTo>
                <a:lnTo>
                  <a:pt x="4864" y="136"/>
                </a:lnTo>
                <a:lnTo>
                  <a:pt x="4896" y="144"/>
                </a:lnTo>
                <a:lnTo>
                  <a:pt x="4928" y="152"/>
                </a:lnTo>
                <a:lnTo>
                  <a:pt x="4960" y="152"/>
                </a:lnTo>
                <a:lnTo>
                  <a:pt x="4984" y="152"/>
                </a:lnTo>
                <a:lnTo>
                  <a:pt x="5016" y="152"/>
                </a:lnTo>
                <a:lnTo>
                  <a:pt x="5040" y="152"/>
                </a:lnTo>
                <a:lnTo>
                  <a:pt x="5096" y="152"/>
                </a:lnTo>
                <a:lnTo>
                  <a:pt x="5128" y="152"/>
                </a:lnTo>
                <a:lnTo>
                  <a:pt x="5152" y="160"/>
                </a:lnTo>
                <a:lnTo>
                  <a:pt x="5176" y="160"/>
                </a:lnTo>
                <a:lnTo>
                  <a:pt x="5200" y="160"/>
                </a:lnTo>
                <a:lnTo>
                  <a:pt x="5232" y="160"/>
                </a:lnTo>
                <a:lnTo>
                  <a:pt x="5264" y="160"/>
                </a:lnTo>
                <a:lnTo>
                  <a:pt x="5288" y="160"/>
                </a:lnTo>
                <a:lnTo>
                  <a:pt x="5312" y="160"/>
                </a:lnTo>
                <a:lnTo>
                  <a:pt x="5336" y="160"/>
                </a:lnTo>
                <a:lnTo>
                  <a:pt x="5360" y="168"/>
                </a:lnTo>
                <a:lnTo>
                  <a:pt x="5384" y="168"/>
                </a:lnTo>
                <a:lnTo>
                  <a:pt x="5376" y="320"/>
                </a:lnTo>
                <a:lnTo>
                  <a:pt x="8" y="328"/>
                </a:lnTo>
                <a:lnTo>
                  <a:pt x="0" y="19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1FFAFF1A-29A7-E79B-0F4C-11A4F48F02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094DD95B-F5B4-A9DD-A111-863DFE8569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8100" y="196850"/>
            <a:ext cx="3670300" cy="476250"/>
          </a:xfrm>
          <a:ln/>
        </p:spPr>
        <p:txBody>
          <a:bodyPr/>
          <a:lstStyle/>
          <a:p>
            <a:r>
              <a:rPr lang="en-US" altLang="en-US"/>
              <a:t>COPY Example 3</a:t>
            </a:r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716CFA52-2242-9EAE-7F9A-D80BA2984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3" y="5334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31" name="Group 7">
            <a:extLst>
              <a:ext uri="{FF2B5EF4-FFF2-40B4-BE49-F238E27FC236}">
                <a16:creationId xmlns:a16="http://schemas.microsoft.com/office/drawing/2014/main" id="{A83DAA87-6E8B-3AD0-279E-C43B26E3889B}"/>
              </a:ext>
            </a:extLst>
          </p:cNvPr>
          <p:cNvGrpSpPr>
            <a:grpSpLocks/>
          </p:cNvGrpSpPr>
          <p:nvPr/>
        </p:nvGrpSpPr>
        <p:grpSpPr bwMode="auto">
          <a:xfrm>
            <a:off x="334963" y="793750"/>
            <a:ext cx="7723187" cy="820738"/>
            <a:chOff x="211" y="500"/>
            <a:chExt cx="4865" cy="517"/>
          </a:xfrm>
        </p:grpSpPr>
        <p:sp>
          <p:nvSpPr>
            <p:cNvPr id="26629" name="Rectangle 5">
              <a:extLst>
                <a:ext uri="{FF2B5EF4-FFF2-40B4-BE49-F238E27FC236}">
                  <a16:creationId xmlns:a16="http://schemas.microsoft.com/office/drawing/2014/main" id="{950A37C4-5B76-15EA-7DCE-227F54088D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" y="721"/>
              <a:ext cx="4864" cy="29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92075" tIns="46038" rIns="92075" bIns="46038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</a:t>
              </a:r>
              <a:r>
                <a:rPr lang="en-US" altLang="en-US" sz="2400">
                  <a:solidFill>
                    <a:srgbClr val="037C03"/>
                  </a:solidFill>
                  <a:effectLst/>
                  <a:latin typeface="Courier New" panose="02070309020205020404" pitchFamily="49" charset="0"/>
                </a:rPr>
                <a:t> </a:t>
              </a:r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02  CustOrder           PIC 9(R).</a:t>
              </a:r>
            </a:p>
          </p:txBody>
        </p:sp>
        <p:sp>
          <p:nvSpPr>
            <p:cNvPr id="26630" name="Rectangle 6">
              <a:extLst>
                <a:ext uri="{FF2B5EF4-FFF2-40B4-BE49-F238E27FC236}">
                  <a16:creationId xmlns:a16="http://schemas.microsoft.com/office/drawing/2014/main" id="{455A294B-9DE3-0C0F-047C-0A1B619E1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" y="500"/>
              <a:ext cx="1072" cy="2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Copyfile3.cbl</a:t>
              </a:r>
            </a:p>
          </p:txBody>
        </p:sp>
      </p:grpSp>
      <p:sp>
        <p:nvSpPr>
          <p:cNvPr id="26632" name="Rectangle 8">
            <a:extLst>
              <a:ext uri="{FF2B5EF4-FFF2-40B4-BE49-F238E27FC236}">
                <a16:creationId xmlns:a16="http://schemas.microsoft.com/office/drawing/2014/main" id="{5495FC77-C1F0-8928-BEB7-32C60111FC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413" y="2120900"/>
            <a:ext cx="813752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636" name="Group 12">
            <a:extLst>
              <a:ext uri="{FF2B5EF4-FFF2-40B4-BE49-F238E27FC236}">
                <a16:creationId xmlns:a16="http://schemas.microsoft.com/office/drawing/2014/main" id="{3C587828-59ED-FCC8-4D2E-F9E1691DCDF5}"/>
              </a:ext>
            </a:extLst>
          </p:cNvPr>
          <p:cNvGrpSpPr>
            <a:grpSpLocks/>
          </p:cNvGrpSpPr>
          <p:nvPr/>
        </p:nvGrpSpPr>
        <p:grpSpPr bwMode="auto">
          <a:xfrm>
            <a:off x="139700" y="2006600"/>
            <a:ext cx="8637588" cy="1690688"/>
            <a:chOff x="88" y="1264"/>
            <a:chExt cx="5441" cy="1065"/>
          </a:xfrm>
        </p:grpSpPr>
        <p:sp>
          <p:nvSpPr>
            <p:cNvPr id="26633" name="Rectangle 9">
              <a:extLst>
                <a:ext uri="{FF2B5EF4-FFF2-40B4-BE49-F238E27FC236}">
                  <a16:creationId xmlns:a16="http://schemas.microsoft.com/office/drawing/2014/main" id="{F5D5AF87-A282-6D40-9259-082C17B191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" y="1304"/>
              <a:ext cx="5292" cy="97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endParaRPr>
            </a:p>
            <a:p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01 CopyData.                                 </a:t>
              </a:r>
            </a:p>
            <a:p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COPY Copyfile3 REPLACING ==</a:t>
              </a:r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R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== BY ==</a:t>
              </a:r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4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==.</a:t>
              </a:r>
              <a:b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</a:b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         </a:t>
              </a:r>
            </a:p>
          </p:txBody>
        </p:sp>
        <p:sp useBgFill="1">
          <p:nvSpPr>
            <p:cNvPr id="26634" name="Freeform 10">
              <a:extLst>
                <a:ext uri="{FF2B5EF4-FFF2-40B4-BE49-F238E27FC236}">
                  <a16:creationId xmlns:a16="http://schemas.microsoft.com/office/drawing/2014/main" id="{B066619D-4DCC-01DD-930D-697457060DFE}"/>
                </a:ext>
              </a:extLst>
            </p:cNvPr>
            <p:cNvSpPr>
              <a:spLocks/>
            </p:cNvSpPr>
            <p:nvPr/>
          </p:nvSpPr>
          <p:spPr bwMode="auto">
            <a:xfrm>
              <a:off x="103" y="1264"/>
              <a:ext cx="5426" cy="289"/>
            </a:xfrm>
            <a:custGeom>
              <a:avLst/>
              <a:gdLst>
                <a:gd name="T0" fmla="*/ 272 w 5426"/>
                <a:gd name="T1" fmla="*/ 200 h 289"/>
                <a:gd name="T2" fmla="*/ 372 w 5426"/>
                <a:gd name="T3" fmla="*/ 168 h 289"/>
                <a:gd name="T4" fmla="*/ 446 w 5426"/>
                <a:gd name="T5" fmla="*/ 200 h 289"/>
                <a:gd name="T6" fmla="*/ 554 w 5426"/>
                <a:gd name="T7" fmla="*/ 136 h 289"/>
                <a:gd name="T8" fmla="*/ 653 w 5426"/>
                <a:gd name="T9" fmla="*/ 192 h 289"/>
                <a:gd name="T10" fmla="*/ 752 w 5426"/>
                <a:gd name="T11" fmla="*/ 136 h 289"/>
                <a:gd name="T12" fmla="*/ 868 w 5426"/>
                <a:gd name="T13" fmla="*/ 112 h 289"/>
                <a:gd name="T14" fmla="*/ 934 w 5426"/>
                <a:gd name="T15" fmla="*/ 144 h 289"/>
                <a:gd name="T16" fmla="*/ 1050 w 5426"/>
                <a:gd name="T17" fmla="*/ 176 h 289"/>
                <a:gd name="T18" fmla="*/ 1157 w 5426"/>
                <a:gd name="T19" fmla="*/ 192 h 289"/>
                <a:gd name="T20" fmla="*/ 1265 w 5426"/>
                <a:gd name="T21" fmla="*/ 208 h 289"/>
                <a:gd name="T22" fmla="*/ 1405 w 5426"/>
                <a:gd name="T23" fmla="*/ 208 h 289"/>
                <a:gd name="T24" fmla="*/ 1513 w 5426"/>
                <a:gd name="T25" fmla="*/ 192 h 289"/>
                <a:gd name="T26" fmla="*/ 1612 w 5426"/>
                <a:gd name="T27" fmla="*/ 216 h 289"/>
                <a:gd name="T28" fmla="*/ 1703 w 5426"/>
                <a:gd name="T29" fmla="*/ 248 h 289"/>
                <a:gd name="T30" fmla="*/ 1819 w 5426"/>
                <a:gd name="T31" fmla="*/ 232 h 289"/>
                <a:gd name="T32" fmla="*/ 1918 w 5426"/>
                <a:gd name="T33" fmla="*/ 160 h 289"/>
                <a:gd name="T34" fmla="*/ 2059 w 5426"/>
                <a:gd name="T35" fmla="*/ 200 h 289"/>
                <a:gd name="T36" fmla="*/ 2166 w 5426"/>
                <a:gd name="T37" fmla="*/ 192 h 289"/>
                <a:gd name="T38" fmla="*/ 2290 w 5426"/>
                <a:gd name="T39" fmla="*/ 160 h 289"/>
                <a:gd name="T40" fmla="*/ 2414 w 5426"/>
                <a:gd name="T41" fmla="*/ 144 h 289"/>
                <a:gd name="T42" fmla="*/ 2571 w 5426"/>
                <a:gd name="T43" fmla="*/ 96 h 289"/>
                <a:gd name="T44" fmla="*/ 2687 w 5426"/>
                <a:gd name="T45" fmla="*/ 104 h 289"/>
                <a:gd name="T46" fmla="*/ 2803 w 5426"/>
                <a:gd name="T47" fmla="*/ 152 h 289"/>
                <a:gd name="T48" fmla="*/ 2910 w 5426"/>
                <a:gd name="T49" fmla="*/ 136 h 289"/>
                <a:gd name="T50" fmla="*/ 3018 w 5426"/>
                <a:gd name="T51" fmla="*/ 136 h 289"/>
                <a:gd name="T52" fmla="*/ 3125 w 5426"/>
                <a:gd name="T53" fmla="*/ 136 h 289"/>
                <a:gd name="T54" fmla="*/ 3250 w 5426"/>
                <a:gd name="T55" fmla="*/ 112 h 289"/>
                <a:gd name="T56" fmla="*/ 3374 w 5426"/>
                <a:gd name="T57" fmla="*/ 88 h 289"/>
                <a:gd name="T58" fmla="*/ 3473 w 5426"/>
                <a:gd name="T59" fmla="*/ 152 h 289"/>
                <a:gd name="T60" fmla="*/ 3580 w 5426"/>
                <a:gd name="T61" fmla="*/ 184 h 289"/>
                <a:gd name="T62" fmla="*/ 3680 w 5426"/>
                <a:gd name="T63" fmla="*/ 208 h 289"/>
                <a:gd name="T64" fmla="*/ 3779 w 5426"/>
                <a:gd name="T65" fmla="*/ 208 h 289"/>
                <a:gd name="T66" fmla="*/ 3886 w 5426"/>
                <a:gd name="T67" fmla="*/ 216 h 289"/>
                <a:gd name="T68" fmla="*/ 3994 w 5426"/>
                <a:gd name="T69" fmla="*/ 264 h 289"/>
                <a:gd name="T70" fmla="*/ 4101 w 5426"/>
                <a:gd name="T71" fmla="*/ 240 h 289"/>
                <a:gd name="T72" fmla="*/ 4209 w 5426"/>
                <a:gd name="T73" fmla="*/ 200 h 289"/>
                <a:gd name="T74" fmla="*/ 4275 w 5426"/>
                <a:gd name="T75" fmla="*/ 136 h 289"/>
                <a:gd name="T76" fmla="*/ 4374 w 5426"/>
                <a:gd name="T77" fmla="*/ 160 h 289"/>
                <a:gd name="T78" fmla="*/ 4498 w 5426"/>
                <a:gd name="T79" fmla="*/ 144 h 289"/>
                <a:gd name="T80" fmla="*/ 4639 w 5426"/>
                <a:gd name="T81" fmla="*/ 112 h 289"/>
                <a:gd name="T82" fmla="*/ 4746 w 5426"/>
                <a:gd name="T83" fmla="*/ 160 h 289"/>
                <a:gd name="T84" fmla="*/ 4870 w 5426"/>
                <a:gd name="T85" fmla="*/ 200 h 289"/>
                <a:gd name="T86" fmla="*/ 4994 w 5426"/>
                <a:gd name="T87" fmla="*/ 216 h 289"/>
                <a:gd name="T88" fmla="*/ 5102 w 5426"/>
                <a:gd name="T89" fmla="*/ 248 h 289"/>
                <a:gd name="T90" fmla="*/ 5209 w 5426"/>
                <a:gd name="T91" fmla="*/ 264 h 289"/>
                <a:gd name="T92" fmla="*/ 5317 w 5426"/>
                <a:gd name="T93" fmla="*/ 264 h 289"/>
                <a:gd name="T94" fmla="*/ 5425 w 5426"/>
                <a:gd name="T95" fmla="*/ 28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426" h="289">
                  <a:moveTo>
                    <a:pt x="0" y="16"/>
                  </a:moveTo>
                  <a:lnTo>
                    <a:pt x="0" y="288"/>
                  </a:lnTo>
                  <a:lnTo>
                    <a:pt x="173" y="144"/>
                  </a:lnTo>
                  <a:lnTo>
                    <a:pt x="272" y="200"/>
                  </a:lnTo>
                  <a:lnTo>
                    <a:pt x="297" y="176"/>
                  </a:lnTo>
                  <a:lnTo>
                    <a:pt x="330" y="160"/>
                  </a:lnTo>
                  <a:lnTo>
                    <a:pt x="363" y="144"/>
                  </a:lnTo>
                  <a:lnTo>
                    <a:pt x="372" y="168"/>
                  </a:lnTo>
                  <a:lnTo>
                    <a:pt x="372" y="192"/>
                  </a:lnTo>
                  <a:lnTo>
                    <a:pt x="396" y="192"/>
                  </a:lnTo>
                  <a:lnTo>
                    <a:pt x="421" y="200"/>
                  </a:lnTo>
                  <a:lnTo>
                    <a:pt x="446" y="200"/>
                  </a:lnTo>
                  <a:lnTo>
                    <a:pt x="471" y="184"/>
                  </a:lnTo>
                  <a:lnTo>
                    <a:pt x="504" y="168"/>
                  </a:lnTo>
                  <a:lnTo>
                    <a:pt x="529" y="144"/>
                  </a:lnTo>
                  <a:lnTo>
                    <a:pt x="554" y="136"/>
                  </a:lnTo>
                  <a:lnTo>
                    <a:pt x="578" y="120"/>
                  </a:lnTo>
                  <a:lnTo>
                    <a:pt x="595" y="168"/>
                  </a:lnTo>
                  <a:lnTo>
                    <a:pt x="628" y="192"/>
                  </a:lnTo>
                  <a:lnTo>
                    <a:pt x="653" y="192"/>
                  </a:lnTo>
                  <a:lnTo>
                    <a:pt x="678" y="176"/>
                  </a:lnTo>
                  <a:lnTo>
                    <a:pt x="702" y="160"/>
                  </a:lnTo>
                  <a:lnTo>
                    <a:pt x="727" y="136"/>
                  </a:lnTo>
                  <a:lnTo>
                    <a:pt x="752" y="136"/>
                  </a:lnTo>
                  <a:lnTo>
                    <a:pt x="785" y="136"/>
                  </a:lnTo>
                  <a:lnTo>
                    <a:pt x="818" y="136"/>
                  </a:lnTo>
                  <a:lnTo>
                    <a:pt x="843" y="120"/>
                  </a:lnTo>
                  <a:lnTo>
                    <a:pt x="868" y="112"/>
                  </a:lnTo>
                  <a:lnTo>
                    <a:pt x="901" y="96"/>
                  </a:lnTo>
                  <a:lnTo>
                    <a:pt x="901" y="120"/>
                  </a:lnTo>
                  <a:lnTo>
                    <a:pt x="909" y="144"/>
                  </a:lnTo>
                  <a:lnTo>
                    <a:pt x="934" y="144"/>
                  </a:lnTo>
                  <a:lnTo>
                    <a:pt x="959" y="144"/>
                  </a:lnTo>
                  <a:lnTo>
                    <a:pt x="992" y="152"/>
                  </a:lnTo>
                  <a:lnTo>
                    <a:pt x="1025" y="168"/>
                  </a:lnTo>
                  <a:lnTo>
                    <a:pt x="1050" y="176"/>
                  </a:lnTo>
                  <a:lnTo>
                    <a:pt x="1083" y="184"/>
                  </a:lnTo>
                  <a:lnTo>
                    <a:pt x="1108" y="192"/>
                  </a:lnTo>
                  <a:lnTo>
                    <a:pt x="1132" y="192"/>
                  </a:lnTo>
                  <a:lnTo>
                    <a:pt x="1157" y="192"/>
                  </a:lnTo>
                  <a:lnTo>
                    <a:pt x="1182" y="200"/>
                  </a:lnTo>
                  <a:lnTo>
                    <a:pt x="1207" y="200"/>
                  </a:lnTo>
                  <a:lnTo>
                    <a:pt x="1232" y="200"/>
                  </a:lnTo>
                  <a:lnTo>
                    <a:pt x="1265" y="208"/>
                  </a:lnTo>
                  <a:lnTo>
                    <a:pt x="1298" y="208"/>
                  </a:lnTo>
                  <a:lnTo>
                    <a:pt x="1339" y="208"/>
                  </a:lnTo>
                  <a:lnTo>
                    <a:pt x="1372" y="208"/>
                  </a:lnTo>
                  <a:lnTo>
                    <a:pt x="1405" y="208"/>
                  </a:lnTo>
                  <a:lnTo>
                    <a:pt x="1430" y="208"/>
                  </a:lnTo>
                  <a:lnTo>
                    <a:pt x="1463" y="208"/>
                  </a:lnTo>
                  <a:lnTo>
                    <a:pt x="1488" y="200"/>
                  </a:lnTo>
                  <a:lnTo>
                    <a:pt x="1513" y="192"/>
                  </a:lnTo>
                  <a:lnTo>
                    <a:pt x="1538" y="192"/>
                  </a:lnTo>
                  <a:lnTo>
                    <a:pt x="1562" y="208"/>
                  </a:lnTo>
                  <a:lnTo>
                    <a:pt x="1587" y="224"/>
                  </a:lnTo>
                  <a:lnTo>
                    <a:pt x="1612" y="216"/>
                  </a:lnTo>
                  <a:lnTo>
                    <a:pt x="1637" y="208"/>
                  </a:lnTo>
                  <a:lnTo>
                    <a:pt x="1662" y="208"/>
                  </a:lnTo>
                  <a:lnTo>
                    <a:pt x="1687" y="224"/>
                  </a:lnTo>
                  <a:lnTo>
                    <a:pt x="1703" y="248"/>
                  </a:lnTo>
                  <a:lnTo>
                    <a:pt x="1728" y="256"/>
                  </a:lnTo>
                  <a:lnTo>
                    <a:pt x="1761" y="248"/>
                  </a:lnTo>
                  <a:lnTo>
                    <a:pt x="1794" y="240"/>
                  </a:lnTo>
                  <a:lnTo>
                    <a:pt x="1819" y="232"/>
                  </a:lnTo>
                  <a:lnTo>
                    <a:pt x="1835" y="208"/>
                  </a:lnTo>
                  <a:lnTo>
                    <a:pt x="1844" y="184"/>
                  </a:lnTo>
                  <a:lnTo>
                    <a:pt x="1868" y="160"/>
                  </a:lnTo>
                  <a:lnTo>
                    <a:pt x="1918" y="160"/>
                  </a:lnTo>
                  <a:lnTo>
                    <a:pt x="1951" y="168"/>
                  </a:lnTo>
                  <a:lnTo>
                    <a:pt x="1993" y="184"/>
                  </a:lnTo>
                  <a:lnTo>
                    <a:pt x="2034" y="192"/>
                  </a:lnTo>
                  <a:lnTo>
                    <a:pt x="2059" y="200"/>
                  </a:lnTo>
                  <a:lnTo>
                    <a:pt x="2083" y="208"/>
                  </a:lnTo>
                  <a:lnTo>
                    <a:pt x="2108" y="216"/>
                  </a:lnTo>
                  <a:lnTo>
                    <a:pt x="2133" y="208"/>
                  </a:lnTo>
                  <a:lnTo>
                    <a:pt x="2166" y="192"/>
                  </a:lnTo>
                  <a:lnTo>
                    <a:pt x="2208" y="176"/>
                  </a:lnTo>
                  <a:lnTo>
                    <a:pt x="2241" y="176"/>
                  </a:lnTo>
                  <a:lnTo>
                    <a:pt x="2265" y="176"/>
                  </a:lnTo>
                  <a:lnTo>
                    <a:pt x="2290" y="160"/>
                  </a:lnTo>
                  <a:lnTo>
                    <a:pt x="2323" y="144"/>
                  </a:lnTo>
                  <a:lnTo>
                    <a:pt x="2365" y="144"/>
                  </a:lnTo>
                  <a:lnTo>
                    <a:pt x="2389" y="144"/>
                  </a:lnTo>
                  <a:lnTo>
                    <a:pt x="2414" y="144"/>
                  </a:lnTo>
                  <a:lnTo>
                    <a:pt x="2464" y="128"/>
                  </a:lnTo>
                  <a:lnTo>
                    <a:pt x="2497" y="120"/>
                  </a:lnTo>
                  <a:lnTo>
                    <a:pt x="2538" y="112"/>
                  </a:lnTo>
                  <a:lnTo>
                    <a:pt x="2571" y="96"/>
                  </a:lnTo>
                  <a:lnTo>
                    <a:pt x="2613" y="88"/>
                  </a:lnTo>
                  <a:lnTo>
                    <a:pt x="2638" y="80"/>
                  </a:lnTo>
                  <a:lnTo>
                    <a:pt x="2662" y="80"/>
                  </a:lnTo>
                  <a:lnTo>
                    <a:pt x="2687" y="104"/>
                  </a:lnTo>
                  <a:lnTo>
                    <a:pt x="2720" y="120"/>
                  </a:lnTo>
                  <a:lnTo>
                    <a:pt x="2753" y="136"/>
                  </a:lnTo>
                  <a:lnTo>
                    <a:pt x="2778" y="152"/>
                  </a:lnTo>
                  <a:lnTo>
                    <a:pt x="2803" y="152"/>
                  </a:lnTo>
                  <a:lnTo>
                    <a:pt x="2828" y="152"/>
                  </a:lnTo>
                  <a:lnTo>
                    <a:pt x="2853" y="144"/>
                  </a:lnTo>
                  <a:lnTo>
                    <a:pt x="2886" y="144"/>
                  </a:lnTo>
                  <a:lnTo>
                    <a:pt x="2910" y="136"/>
                  </a:lnTo>
                  <a:lnTo>
                    <a:pt x="2935" y="136"/>
                  </a:lnTo>
                  <a:lnTo>
                    <a:pt x="2960" y="136"/>
                  </a:lnTo>
                  <a:lnTo>
                    <a:pt x="2993" y="136"/>
                  </a:lnTo>
                  <a:lnTo>
                    <a:pt x="3018" y="136"/>
                  </a:lnTo>
                  <a:lnTo>
                    <a:pt x="3043" y="136"/>
                  </a:lnTo>
                  <a:lnTo>
                    <a:pt x="3068" y="136"/>
                  </a:lnTo>
                  <a:lnTo>
                    <a:pt x="3092" y="136"/>
                  </a:lnTo>
                  <a:lnTo>
                    <a:pt x="3125" y="136"/>
                  </a:lnTo>
                  <a:lnTo>
                    <a:pt x="3150" y="128"/>
                  </a:lnTo>
                  <a:lnTo>
                    <a:pt x="3183" y="120"/>
                  </a:lnTo>
                  <a:lnTo>
                    <a:pt x="3216" y="112"/>
                  </a:lnTo>
                  <a:lnTo>
                    <a:pt x="3250" y="112"/>
                  </a:lnTo>
                  <a:lnTo>
                    <a:pt x="3283" y="88"/>
                  </a:lnTo>
                  <a:lnTo>
                    <a:pt x="3316" y="72"/>
                  </a:lnTo>
                  <a:lnTo>
                    <a:pt x="3341" y="72"/>
                  </a:lnTo>
                  <a:lnTo>
                    <a:pt x="3374" y="88"/>
                  </a:lnTo>
                  <a:lnTo>
                    <a:pt x="3398" y="112"/>
                  </a:lnTo>
                  <a:lnTo>
                    <a:pt x="3423" y="120"/>
                  </a:lnTo>
                  <a:lnTo>
                    <a:pt x="3448" y="136"/>
                  </a:lnTo>
                  <a:lnTo>
                    <a:pt x="3473" y="152"/>
                  </a:lnTo>
                  <a:lnTo>
                    <a:pt x="3506" y="168"/>
                  </a:lnTo>
                  <a:lnTo>
                    <a:pt x="3531" y="168"/>
                  </a:lnTo>
                  <a:lnTo>
                    <a:pt x="3556" y="176"/>
                  </a:lnTo>
                  <a:lnTo>
                    <a:pt x="3580" y="184"/>
                  </a:lnTo>
                  <a:lnTo>
                    <a:pt x="3605" y="192"/>
                  </a:lnTo>
                  <a:lnTo>
                    <a:pt x="3630" y="200"/>
                  </a:lnTo>
                  <a:lnTo>
                    <a:pt x="3655" y="208"/>
                  </a:lnTo>
                  <a:lnTo>
                    <a:pt x="3680" y="208"/>
                  </a:lnTo>
                  <a:lnTo>
                    <a:pt x="3704" y="208"/>
                  </a:lnTo>
                  <a:lnTo>
                    <a:pt x="3729" y="208"/>
                  </a:lnTo>
                  <a:lnTo>
                    <a:pt x="3754" y="208"/>
                  </a:lnTo>
                  <a:lnTo>
                    <a:pt x="3779" y="208"/>
                  </a:lnTo>
                  <a:lnTo>
                    <a:pt x="3804" y="208"/>
                  </a:lnTo>
                  <a:lnTo>
                    <a:pt x="3837" y="208"/>
                  </a:lnTo>
                  <a:lnTo>
                    <a:pt x="3862" y="216"/>
                  </a:lnTo>
                  <a:lnTo>
                    <a:pt x="3886" y="216"/>
                  </a:lnTo>
                  <a:lnTo>
                    <a:pt x="3919" y="232"/>
                  </a:lnTo>
                  <a:lnTo>
                    <a:pt x="3944" y="240"/>
                  </a:lnTo>
                  <a:lnTo>
                    <a:pt x="3969" y="248"/>
                  </a:lnTo>
                  <a:lnTo>
                    <a:pt x="3994" y="264"/>
                  </a:lnTo>
                  <a:lnTo>
                    <a:pt x="4019" y="264"/>
                  </a:lnTo>
                  <a:lnTo>
                    <a:pt x="4043" y="264"/>
                  </a:lnTo>
                  <a:lnTo>
                    <a:pt x="4068" y="256"/>
                  </a:lnTo>
                  <a:lnTo>
                    <a:pt x="4101" y="240"/>
                  </a:lnTo>
                  <a:lnTo>
                    <a:pt x="4126" y="224"/>
                  </a:lnTo>
                  <a:lnTo>
                    <a:pt x="4151" y="224"/>
                  </a:lnTo>
                  <a:lnTo>
                    <a:pt x="4184" y="208"/>
                  </a:lnTo>
                  <a:lnTo>
                    <a:pt x="4209" y="200"/>
                  </a:lnTo>
                  <a:lnTo>
                    <a:pt x="4217" y="176"/>
                  </a:lnTo>
                  <a:lnTo>
                    <a:pt x="4225" y="152"/>
                  </a:lnTo>
                  <a:lnTo>
                    <a:pt x="4250" y="136"/>
                  </a:lnTo>
                  <a:lnTo>
                    <a:pt x="4275" y="136"/>
                  </a:lnTo>
                  <a:lnTo>
                    <a:pt x="4300" y="144"/>
                  </a:lnTo>
                  <a:lnTo>
                    <a:pt x="4325" y="152"/>
                  </a:lnTo>
                  <a:lnTo>
                    <a:pt x="4349" y="152"/>
                  </a:lnTo>
                  <a:lnTo>
                    <a:pt x="4374" y="160"/>
                  </a:lnTo>
                  <a:lnTo>
                    <a:pt x="4399" y="160"/>
                  </a:lnTo>
                  <a:lnTo>
                    <a:pt x="4432" y="160"/>
                  </a:lnTo>
                  <a:lnTo>
                    <a:pt x="4465" y="152"/>
                  </a:lnTo>
                  <a:lnTo>
                    <a:pt x="4498" y="144"/>
                  </a:lnTo>
                  <a:lnTo>
                    <a:pt x="4531" y="128"/>
                  </a:lnTo>
                  <a:lnTo>
                    <a:pt x="4564" y="120"/>
                  </a:lnTo>
                  <a:lnTo>
                    <a:pt x="4614" y="112"/>
                  </a:lnTo>
                  <a:lnTo>
                    <a:pt x="4639" y="112"/>
                  </a:lnTo>
                  <a:lnTo>
                    <a:pt x="4664" y="120"/>
                  </a:lnTo>
                  <a:lnTo>
                    <a:pt x="4688" y="136"/>
                  </a:lnTo>
                  <a:lnTo>
                    <a:pt x="4713" y="152"/>
                  </a:lnTo>
                  <a:lnTo>
                    <a:pt x="4746" y="160"/>
                  </a:lnTo>
                  <a:lnTo>
                    <a:pt x="4771" y="176"/>
                  </a:lnTo>
                  <a:lnTo>
                    <a:pt x="4804" y="184"/>
                  </a:lnTo>
                  <a:lnTo>
                    <a:pt x="4837" y="200"/>
                  </a:lnTo>
                  <a:lnTo>
                    <a:pt x="4870" y="200"/>
                  </a:lnTo>
                  <a:lnTo>
                    <a:pt x="4904" y="200"/>
                  </a:lnTo>
                  <a:lnTo>
                    <a:pt x="4928" y="208"/>
                  </a:lnTo>
                  <a:lnTo>
                    <a:pt x="4953" y="216"/>
                  </a:lnTo>
                  <a:lnTo>
                    <a:pt x="4994" y="216"/>
                  </a:lnTo>
                  <a:lnTo>
                    <a:pt x="5019" y="216"/>
                  </a:lnTo>
                  <a:lnTo>
                    <a:pt x="5044" y="224"/>
                  </a:lnTo>
                  <a:lnTo>
                    <a:pt x="5069" y="232"/>
                  </a:lnTo>
                  <a:lnTo>
                    <a:pt x="5102" y="248"/>
                  </a:lnTo>
                  <a:lnTo>
                    <a:pt x="5135" y="256"/>
                  </a:lnTo>
                  <a:lnTo>
                    <a:pt x="5160" y="264"/>
                  </a:lnTo>
                  <a:lnTo>
                    <a:pt x="5185" y="264"/>
                  </a:lnTo>
                  <a:lnTo>
                    <a:pt x="5209" y="264"/>
                  </a:lnTo>
                  <a:lnTo>
                    <a:pt x="5234" y="264"/>
                  </a:lnTo>
                  <a:lnTo>
                    <a:pt x="5259" y="264"/>
                  </a:lnTo>
                  <a:lnTo>
                    <a:pt x="5284" y="264"/>
                  </a:lnTo>
                  <a:lnTo>
                    <a:pt x="5317" y="264"/>
                  </a:lnTo>
                  <a:lnTo>
                    <a:pt x="5342" y="264"/>
                  </a:lnTo>
                  <a:lnTo>
                    <a:pt x="5375" y="264"/>
                  </a:lnTo>
                  <a:lnTo>
                    <a:pt x="5400" y="272"/>
                  </a:lnTo>
                  <a:lnTo>
                    <a:pt x="5425" y="280"/>
                  </a:lnTo>
                  <a:lnTo>
                    <a:pt x="5391" y="0"/>
                  </a:lnTo>
                  <a:lnTo>
                    <a:pt x="0" y="16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26635" name="Freeform 11">
              <a:extLst>
                <a:ext uri="{FF2B5EF4-FFF2-40B4-BE49-F238E27FC236}">
                  <a16:creationId xmlns:a16="http://schemas.microsoft.com/office/drawing/2014/main" id="{437F1A76-E0A6-4ACD-14C9-98E9514CCDE3}"/>
                </a:ext>
              </a:extLst>
            </p:cNvPr>
            <p:cNvSpPr>
              <a:spLocks/>
            </p:cNvSpPr>
            <p:nvPr/>
          </p:nvSpPr>
          <p:spPr bwMode="auto">
            <a:xfrm>
              <a:off x="88" y="2120"/>
              <a:ext cx="5392" cy="209"/>
            </a:xfrm>
            <a:custGeom>
              <a:avLst/>
              <a:gdLst>
                <a:gd name="T0" fmla="*/ 5366 w 5392"/>
                <a:gd name="T1" fmla="*/ 104 h 209"/>
                <a:gd name="T2" fmla="*/ 5266 w 5392"/>
                <a:gd name="T3" fmla="*/ 64 h 209"/>
                <a:gd name="T4" fmla="*/ 5159 w 5392"/>
                <a:gd name="T5" fmla="*/ 80 h 209"/>
                <a:gd name="T6" fmla="*/ 5068 w 5392"/>
                <a:gd name="T7" fmla="*/ 40 h 209"/>
                <a:gd name="T8" fmla="*/ 4969 w 5392"/>
                <a:gd name="T9" fmla="*/ 0 h 209"/>
                <a:gd name="T10" fmla="*/ 4911 w 5392"/>
                <a:gd name="T11" fmla="*/ 80 h 209"/>
                <a:gd name="T12" fmla="*/ 4803 w 5392"/>
                <a:gd name="T13" fmla="*/ 112 h 209"/>
                <a:gd name="T14" fmla="*/ 4679 w 5392"/>
                <a:gd name="T15" fmla="*/ 104 h 209"/>
                <a:gd name="T16" fmla="*/ 4555 w 5392"/>
                <a:gd name="T17" fmla="*/ 96 h 209"/>
                <a:gd name="T18" fmla="*/ 4440 w 5392"/>
                <a:gd name="T19" fmla="*/ 72 h 209"/>
                <a:gd name="T20" fmla="*/ 4324 w 5392"/>
                <a:gd name="T21" fmla="*/ 40 h 209"/>
                <a:gd name="T22" fmla="*/ 4233 w 5392"/>
                <a:gd name="T23" fmla="*/ 80 h 209"/>
                <a:gd name="T24" fmla="*/ 4117 w 5392"/>
                <a:gd name="T25" fmla="*/ 88 h 209"/>
                <a:gd name="T26" fmla="*/ 4018 w 5392"/>
                <a:gd name="T27" fmla="*/ 96 h 209"/>
                <a:gd name="T28" fmla="*/ 3919 w 5392"/>
                <a:gd name="T29" fmla="*/ 112 h 209"/>
                <a:gd name="T30" fmla="*/ 3811 w 5392"/>
                <a:gd name="T31" fmla="*/ 104 h 209"/>
                <a:gd name="T32" fmla="*/ 3695 w 5392"/>
                <a:gd name="T33" fmla="*/ 104 h 209"/>
                <a:gd name="T34" fmla="*/ 3580 w 5392"/>
                <a:gd name="T35" fmla="*/ 112 h 209"/>
                <a:gd name="T36" fmla="*/ 3480 w 5392"/>
                <a:gd name="T37" fmla="*/ 112 h 209"/>
                <a:gd name="T38" fmla="*/ 3365 w 5392"/>
                <a:gd name="T39" fmla="*/ 96 h 209"/>
                <a:gd name="T40" fmla="*/ 3241 w 5392"/>
                <a:gd name="T41" fmla="*/ 88 h 209"/>
                <a:gd name="T42" fmla="*/ 3125 w 5392"/>
                <a:gd name="T43" fmla="*/ 64 h 209"/>
                <a:gd name="T44" fmla="*/ 3001 w 5392"/>
                <a:gd name="T45" fmla="*/ 64 h 209"/>
                <a:gd name="T46" fmla="*/ 2885 w 5392"/>
                <a:gd name="T47" fmla="*/ 80 h 209"/>
                <a:gd name="T48" fmla="*/ 2753 w 5392"/>
                <a:gd name="T49" fmla="*/ 96 h 209"/>
                <a:gd name="T50" fmla="*/ 2621 w 5392"/>
                <a:gd name="T51" fmla="*/ 120 h 209"/>
                <a:gd name="T52" fmla="*/ 2472 w 5392"/>
                <a:gd name="T53" fmla="*/ 136 h 209"/>
                <a:gd name="T54" fmla="*/ 2364 w 5392"/>
                <a:gd name="T55" fmla="*/ 136 h 209"/>
                <a:gd name="T56" fmla="*/ 2257 w 5392"/>
                <a:gd name="T57" fmla="*/ 120 h 209"/>
                <a:gd name="T58" fmla="*/ 2133 w 5392"/>
                <a:gd name="T59" fmla="*/ 96 h 209"/>
                <a:gd name="T60" fmla="*/ 2000 w 5392"/>
                <a:gd name="T61" fmla="*/ 88 h 209"/>
                <a:gd name="T62" fmla="*/ 1868 w 5392"/>
                <a:gd name="T63" fmla="*/ 72 h 209"/>
                <a:gd name="T64" fmla="*/ 1769 w 5392"/>
                <a:gd name="T65" fmla="*/ 72 h 209"/>
                <a:gd name="T66" fmla="*/ 1661 w 5392"/>
                <a:gd name="T67" fmla="*/ 104 h 209"/>
                <a:gd name="T68" fmla="*/ 1562 w 5392"/>
                <a:gd name="T69" fmla="*/ 112 h 209"/>
                <a:gd name="T70" fmla="*/ 1446 w 5392"/>
                <a:gd name="T71" fmla="*/ 104 h 209"/>
                <a:gd name="T72" fmla="*/ 1322 w 5392"/>
                <a:gd name="T73" fmla="*/ 80 h 209"/>
                <a:gd name="T74" fmla="*/ 1215 w 5392"/>
                <a:gd name="T75" fmla="*/ 40 h 209"/>
                <a:gd name="T76" fmla="*/ 1099 w 5392"/>
                <a:gd name="T77" fmla="*/ 40 h 209"/>
                <a:gd name="T78" fmla="*/ 983 w 5392"/>
                <a:gd name="T79" fmla="*/ 72 h 209"/>
                <a:gd name="T80" fmla="*/ 859 w 5392"/>
                <a:gd name="T81" fmla="*/ 88 h 209"/>
                <a:gd name="T82" fmla="*/ 727 w 5392"/>
                <a:gd name="T83" fmla="*/ 88 h 209"/>
                <a:gd name="T84" fmla="*/ 603 w 5392"/>
                <a:gd name="T85" fmla="*/ 104 h 209"/>
                <a:gd name="T86" fmla="*/ 496 w 5392"/>
                <a:gd name="T87" fmla="*/ 112 h 209"/>
                <a:gd name="T88" fmla="*/ 380 w 5392"/>
                <a:gd name="T89" fmla="*/ 112 h 209"/>
                <a:gd name="T90" fmla="*/ 264 w 5392"/>
                <a:gd name="T91" fmla="*/ 112 h 209"/>
                <a:gd name="T92" fmla="*/ 157 w 5392"/>
                <a:gd name="T93" fmla="*/ 112 h 209"/>
                <a:gd name="T94" fmla="*/ 49 w 5392"/>
                <a:gd name="T95" fmla="*/ 104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392" h="209">
                  <a:moveTo>
                    <a:pt x="0" y="72"/>
                  </a:moveTo>
                  <a:lnTo>
                    <a:pt x="0" y="208"/>
                  </a:lnTo>
                  <a:lnTo>
                    <a:pt x="5391" y="200"/>
                  </a:lnTo>
                  <a:lnTo>
                    <a:pt x="5366" y="104"/>
                  </a:lnTo>
                  <a:lnTo>
                    <a:pt x="5341" y="96"/>
                  </a:lnTo>
                  <a:lnTo>
                    <a:pt x="5316" y="88"/>
                  </a:lnTo>
                  <a:lnTo>
                    <a:pt x="5291" y="88"/>
                  </a:lnTo>
                  <a:lnTo>
                    <a:pt x="5266" y="64"/>
                  </a:lnTo>
                  <a:lnTo>
                    <a:pt x="5242" y="64"/>
                  </a:lnTo>
                  <a:lnTo>
                    <a:pt x="5217" y="72"/>
                  </a:lnTo>
                  <a:lnTo>
                    <a:pt x="5192" y="72"/>
                  </a:lnTo>
                  <a:lnTo>
                    <a:pt x="5159" y="80"/>
                  </a:lnTo>
                  <a:lnTo>
                    <a:pt x="5142" y="104"/>
                  </a:lnTo>
                  <a:lnTo>
                    <a:pt x="5118" y="88"/>
                  </a:lnTo>
                  <a:lnTo>
                    <a:pt x="5093" y="56"/>
                  </a:lnTo>
                  <a:lnTo>
                    <a:pt x="5068" y="40"/>
                  </a:lnTo>
                  <a:lnTo>
                    <a:pt x="5043" y="24"/>
                  </a:lnTo>
                  <a:lnTo>
                    <a:pt x="5018" y="16"/>
                  </a:lnTo>
                  <a:lnTo>
                    <a:pt x="4994" y="0"/>
                  </a:lnTo>
                  <a:lnTo>
                    <a:pt x="4969" y="0"/>
                  </a:lnTo>
                  <a:lnTo>
                    <a:pt x="4944" y="16"/>
                  </a:lnTo>
                  <a:lnTo>
                    <a:pt x="4944" y="40"/>
                  </a:lnTo>
                  <a:lnTo>
                    <a:pt x="4936" y="64"/>
                  </a:lnTo>
                  <a:lnTo>
                    <a:pt x="4911" y="80"/>
                  </a:lnTo>
                  <a:lnTo>
                    <a:pt x="4878" y="96"/>
                  </a:lnTo>
                  <a:lnTo>
                    <a:pt x="4853" y="104"/>
                  </a:lnTo>
                  <a:lnTo>
                    <a:pt x="4828" y="112"/>
                  </a:lnTo>
                  <a:lnTo>
                    <a:pt x="4803" y="112"/>
                  </a:lnTo>
                  <a:lnTo>
                    <a:pt x="4779" y="112"/>
                  </a:lnTo>
                  <a:lnTo>
                    <a:pt x="4737" y="112"/>
                  </a:lnTo>
                  <a:lnTo>
                    <a:pt x="4712" y="104"/>
                  </a:lnTo>
                  <a:lnTo>
                    <a:pt x="4679" y="104"/>
                  </a:lnTo>
                  <a:lnTo>
                    <a:pt x="4646" y="104"/>
                  </a:lnTo>
                  <a:lnTo>
                    <a:pt x="4613" y="104"/>
                  </a:lnTo>
                  <a:lnTo>
                    <a:pt x="4588" y="104"/>
                  </a:lnTo>
                  <a:lnTo>
                    <a:pt x="4555" y="96"/>
                  </a:lnTo>
                  <a:lnTo>
                    <a:pt x="4531" y="96"/>
                  </a:lnTo>
                  <a:lnTo>
                    <a:pt x="4489" y="96"/>
                  </a:lnTo>
                  <a:lnTo>
                    <a:pt x="4464" y="88"/>
                  </a:lnTo>
                  <a:lnTo>
                    <a:pt x="4440" y="72"/>
                  </a:lnTo>
                  <a:lnTo>
                    <a:pt x="4415" y="64"/>
                  </a:lnTo>
                  <a:lnTo>
                    <a:pt x="4390" y="56"/>
                  </a:lnTo>
                  <a:lnTo>
                    <a:pt x="4349" y="40"/>
                  </a:lnTo>
                  <a:lnTo>
                    <a:pt x="4324" y="40"/>
                  </a:lnTo>
                  <a:lnTo>
                    <a:pt x="4299" y="40"/>
                  </a:lnTo>
                  <a:lnTo>
                    <a:pt x="4274" y="56"/>
                  </a:lnTo>
                  <a:lnTo>
                    <a:pt x="4258" y="80"/>
                  </a:lnTo>
                  <a:lnTo>
                    <a:pt x="4233" y="80"/>
                  </a:lnTo>
                  <a:lnTo>
                    <a:pt x="4200" y="80"/>
                  </a:lnTo>
                  <a:lnTo>
                    <a:pt x="4175" y="88"/>
                  </a:lnTo>
                  <a:lnTo>
                    <a:pt x="4150" y="88"/>
                  </a:lnTo>
                  <a:lnTo>
                    <a:pt x="4117" y="88"/>
                  </a:lnTo>
                  <a:lnTo>
                    <a:pt x="4092" y="88"/>
                  </a:lnTo>
                  <a:lnTo>
                    <a:pt x="4068" y="88"/>
                  </a:lnTo>
                  <a:lnTo>
                    <a:pt x="4043" y="96"/>
                  </a:lnTo>
                  <a:lnTo>
                    <a:pt x="4018" y="96"/>
                  </a:lnTo>
                  <a:lnTo>
                    <a:pt x="3993" y="104"/>
                  </a:lnTo>
                  <a:lnTo>
                    <a:pt x="3968" y="104"/>
                  </a:lnTo>
                  <a:lnTo>
                    <a:pt x="3944" y="112"/>
                  </a:lnTo>
                  <a:lnTo>
                    <a:pt x="3919" y="112"/>
                  </a:lnTo>
                  <a:lnTo>
                    <a:pt x="3894" y="104"/>
                  </a:lnTo>
                  <a:lnTo>
                    <a:pt x="3869" y="104"/>
                  </a:lnTo>
                  <a:lnTo>
                    <a:pt x="3844" y="104"/>
                  </a:lnTo>
                  <a:lnTo>
                    <a:pt x="3811" y="104"/>
                  </a:lnTo>
                  <a:lnTo>
                    <a:pt x="3786" y="104"/>
                  </a:lnTo>
                  <a:lnTo>
                    <a:pt x="3762" y="104"/>
                  </a:lnTo>
                  <a:lnTo>
                    <a:pt x="3729" y="104"/>
                  </a:lnTo>
                  <a:lnTo>
                    <a:pt x="3695" y="104"/>
                  </a:lnTo>
                  <a:lnTo>
                    <a:pt x="3662" y="112"/>
                  </a:lnTo>
                  <a:lnTo>
                    <a:pt x="3638" y="112"/>
                  </a:lnTo>
                  <a:lnTo>
                    <a:pt x="3605" y="112"/>
                  </a:lnTo>
                  <a:lnTo>
                    <a:pt x="3580" y="112"/>
                  </a:lnTo>
                  <a:lnTo>
                    <a:pt x="3555" y="112"/>
                  </a:lnTo>
                  <a:lnTo>
                    <a:pt x="3530" y="112"/>
                  </a:lnTo>
                  <a:lnTo>
                    <a:pt x="3505" y="112"/>
                  </a:lnTo>
                  <a:lnTo>
                    <a:pt x="3480" y="112"/>
                  </a:lnTo>
                  <a:lnTo>
                    <a:pt x="3447" y="104"/>
                  </a:lnTo>
                  <a:lnTo>
                    <a:pt x="3414" y="104"/>
                  </a:lnTo>
                  <a:lnTo>
                    <a:pt x="3390" y="96"/>
                  </a:lnTo>
                  <a:lnTo>
                    <a:pt x="3365" y="96"/>
                  </a:lnTo>
                  <a:lnTo>
                    <a:pt x="3332" y="88"/>
                  </a:lnTo>
                  <a:lnTo>
                    <a:pt x="3290" y="88"/>
                  </a:lnTo>
                  <a:lnTo>
                    <a:pt x="3266" y="88"/>
                  </a:lnTo>
                  <a:lnTo>
                    <a:pt x="3241" y="88"/>
                  </a:lnTo>
                  <a:lnTo>
                    <a:pt x="3216" y="88"/>
                  </a:lnTo>
                  <a:lnTo>
                    <a:pt x="3175" y="88"/>
                  </a:lnTo>
                  <a:lnTo>
                    <a:pt x="3150" y="72"/>
                  </a:lnTo>
                  <a:lnTo>
                    <a:pt x="3125" y="64"/>
                  </a:lnTo>
                  <a:lnTo>
                    <a:pt x="3100" y="64"/>
                  </a:lnTo>
                  <a:lnTo>
                    <a:pt x="3059" y="64"/>
                  </a:lnTo>
                  <a:lnTo>
                    <a:pt x="3034" y="64"/>
                  </a:lnTo>
                  <a:lnTo>
                    <a:pt x="3001" y="64"/>
                  </a:lnTo>
                  <a:lnTo>
                    <a:pt x="2976" y="64"/>
                  </a:lnTo>
                  <a:lnTo>
                    <a:pt x="2951" y="64"/>
                  </a:lnTo>
                  <a:lnTo>
                    <a:pt x="2918" y="72"/>
                  </a:lnTo>
                  <a:lnTo>
                    <a:pt x="2885" y="80"/>
                  </a:lnTo>
                  <a:lnTo>
                    <a:pt x="2844" y="88"/>
                  </a:lnTo>
                  <a:lnTo>
                    <a:pt x="2819" y="88"/>
                  </a:lnTo>
                  <a:lnTo>
                    <a:pt x="2786" y="88"/>
                  </a:lnTo>
                  <a:lnTo>
                    <a:pt x="2753" y="96"/>
                  </a:lnTo>
                  <a:lnTo>
                    <a:pt x="2728" y="104"/>
                  </a:lnTo>
                  <a:lnTo>
                    <a:pt x="2678" y="112"/>
                  </a:lnTo>
                  <a:lnTo>
                    <a:pt x="2654" y="120"/>
                  </a:lnTo>
                  <a:lnTo>
                    <a:pt x="2621" y="120"/>
                  </a:lnTo>
                  <a:lnTo>
                    <a:pt x="2588" y="128"/>
                  </a:lnTo>
                  <a:lnTo>
                    <a:pt x="2546" y="136"/>
                  </a:lnTo>
                  <a:lnTo>
                    <a:pt x="2505" y="136"/>
                  </a:lnTo>
                  <a:lnTo>
                    <a:pt x="2472" y="136"/>
                  </a:lnTo>
                  <a:lnTo>
                    <a:pt x="2447" y="136"/>
                  </a:lnTo>
                  <a:lnTo>
                    <a:pt x="2414" y="136"/>
                  </a:lnTo>
                  <a:lnTo>
                    <a:pt x="2389" y="136"/>
                  </a:lnTo>
                  <a:lnTo>
                    <a:pt x="2364" y="136"/>
                  </a:lnTo>
                  <a:lnTo>
                    <a:pt x="2339" y="136"/>
                  </a:lnTo>
                  <a:lnTo>
                    <a:pt x="2306" y="128"/>
                  </a:lnTo>
                  <a:lnTo>
                    <a:pt x="2282" y="120"/>
                  </a:lnTo>
                  <a:lnTo>
                    <a:pt x="2257" y="120"/>
                  </a:lnTo>
                  <a:lnTo>
                    <a:pt x="2224" y="112"/>
                  </a:lnTo>
                  <a:lnTo>
                    <a:pt x="2199" y="104"/>
                  </a:lnTo>
                  <a:lnTo>
                    <a:pt x="2158" y="104"/>
                  </a:lnTo>
                  <a:lnTo>
                    <a:pt x="2133" y="96"/>
                  </a:lnTo>
                  <a:lnTo>
                    <a:pt x="2108" y="96"/>
                  </a:lnTo>
                  <a:lnTo>
                    <a:pt x="2083" y="88"/>
                  </a:lnTo>
                  <a:lnTo>
                    <a:pt x="2042" y="88"/>
                  </a:lnTo>
                  <a:lnTo>
                    <a:pt x="2000" y="88"/>
                  </a:lnTo>
                  <a:lnTo>
                    <a:pt x="1967" y="80"/>
                  </a:lnTo>
                  <a:lnTo>
                    <a:pt x="1934" y="80"/>
                  </a:lnTo>
                  <a:lnTo>
                    <a:pt x="1893" y="72"/>
                  </a:lnTo>
                  <a:lnTo>
                    <a:pt x="1868" y="72"/>
                  </a:lnTo>
                  <a:lnTo>
                    <a:pt x="1843" y="72"/>
                  </a:lnTo>
                  <a:lnTo>
                    <a:pt x="1819" y="72"/>
                  </a:lnTo>
                  <a:lnTo>
                    <a:pt x="1794" y="72"/>
                  </a:lnTo>
                  <a:lnTo>
                    <a:pt x="1769" y="72"/>
                  </a:lnTo>
                  <a:lnTo>
                    <a:pt x="1744" y="72"/>
                  </a:lnTo>
                  <a:lnTo>
                    <a:pt x="1719" y="80"/>
                  </a:lnTo>
                  <a:lnTo>
                    <a:pt x="1695" y="88"/>
                  </a:lnTo>
                  <a:lnTo>
                    <a:pt x="1661" y="104"/>
                  </a:lnTo>
                  <a:lnTo>
                    <a:pt x="1637" y="104"/>
                  </a:lnTo>
                  <a:lnTo>
                    <a:pt x="1612" y="112"/>
                  </a:lnTo>
                  <a:lnTo>
                    <a:pt x="1587" y="112"/>
                  </a:lnTo>
                  <a:lnTo>
                    <a:pt x="1562" y="112"/>
                  </a:lnTo>
                  <a:lnTo>
                    <a:pt x="1537" y="112"/>
                  </a:lnTo>
                  <a:lnTo>
                    <a:pt x="1504" y="112"/>
                  </a:lnTo>
                  <a:lnTo>
                    <a:pt x="1471" y="112"/>
                  </a:lnTo>
                  <a:lnTo>
                    <a:pt x="1446" y="104"/>
                  </a:lnTo>
                  <a:lnTo>
                    <a:pt x="1422" y="96"/>
                  </a:lnTo>
                  <a:lnTo>
                    <a:pt x="1380" y="88"/>
                  </a:lnTo>
                  <a:lnTo>
                    <a:pt x="1347" y="88"/>
                  </a:lnTo>
                  <a:lnTo>
                    <a:pt x="1322" y="80"/>
                  </a:lnTo>
                  <a:lnTo>
                    <a:pt x="1289" y="64"/>
                  </a:lnTo>
                  <a:lnTo>
                    <a:pt x="1265" y="56"/>
                  </a:lnTo>
                  <a:lnTo>
                    <a:pt x="1240" y="48"/>
                  </a:lnTo>
                  <a:lnTo>
                    <a:pt x="1215" y="40"/>
                  </a:lnTo>
                  <a:lnTo>
                    <a:pt x="1182" y="40"/>
                  </a:lnTo>
                  <a:lnTo>
                    <a:pt x="1157" y="40"/>
                  </a:lnTo>
                  <a:lnTo>
                    <a:pt x="1132" y="40"/>
                  </a:lnTo>
                  <a:lnTo>
                    <a:pt x="1099" y="40"/>
                  </a:lnTo>
                  <a:lnTo>
                    <a:pt x="1066" y="48"/>
                  </a:lnTo>
                  <a:lnTo>
                    <a:pt x="1041" y="56"/>
                  </a:lnTo>
                  <a:lnTo>
                    <a:pt x="1017" y="64"/>
                  </a:lnTo>
                  <a:lnTo>
                    <a:pt x="983" y="72"/>
                  </a:lnTo>
                  <a:lnTo>
                    <a:pt x="950" y="80"/>
                  </a:lnTo>
                  <a:lnTo>
                    <a:pt x="909" y="88"/>
                  </a:lnTo>
                  <a:lnTo>
                    <a:pt x="884" y="88"/>
                  </a:lnTo>
                  <a:lnTo>
                    <a:pt x="859" y="88"/>
                  </a:lnTo>
                  <a:lnTo>
                    <a:pt x="826" y="88"/>
                  </a:lnTo>
                  <a:lnTo>
                    <a:pt x="793" y="88"/>
                  </a:lnTo>
                  <a:lnTo>
                    <a:pt x="760" y="88"/>
                  </a:lnTo>
                  <a:lnTo>
                    <a:pt x="727" y="88"/>
                  </a:lnTo>
                  <a:lnTo>
                    <a:pt x="702" y="88"/>
                  </a:lnTo>
                  <a:lnTo>
                    <a:pt x="678" y="88"/>
                  </a:lnTo>
                  <a:lnTo>
                    <a:pt x="644" y="96"/>
                  </a:lnTo>
                  <a:lnTo>
                    <a:pt x="603" y="104"/>
                  </a:lnTo>
                  <a:lnTo>
                    <a:pt x="578" y="104"/>
                  </a:lnTo>
                  <a:lnTo>
                    <a:pt x="553" y="112"/>
                  </a:lnTo>
                  <a:lnTo>
                    <a:pt x="529" y="112"/>
                  </a:lnTo>
                  <a:lnTo>
                    <a:pt x="496" y="112"/>
                  </a:lnTo>
                  <a:lnTo>
                    <a:pt x="463" y="112"/>
                  </a:lnTo>
                  <a:lnTo>
                    <a:pt x="438" y="112"/>
                  </a:lnTo>
                  <a:lnTo>
                    <a:pt x="413" y="112"/>
                  </a:lnTo>
                  <a:lnTo>
                    <a:pt x="380" y="112"/>
                  </a:lnTo>
                  <a:lnTo>
                    <a:pt x="347" y="112"/>
                  </a:lnTo>
                  <a:lnTo>
                    <a:pt x="322" y="112"/>
                  </a:lnTo>
                  <a:lnTo>
                    <a:pt x="289" y="112"/>
                  </a:lnTo>
                  <a:lnTo>
                    <a:pt x="264" y="112"/>
                  </a:lnTo>
                  <a:lnTo>
                    <a:pt x="239" y="112"/>
                  </a:lnTo>
                  <a:lnTo>
                    <a:pt x="214" y="112"/>
                  </a:lnTo>
                  <a:lnTo>
                    <a:pt x="181" y="112"/>
                  </a:lnTo>
                  <a:lnTo>
                    <a:pt x="157" y="112"/>
                  </a:lnTo>
                  <a:lnTo>
                    <a:pt x="132" y="112"/>
                  </a:lnTo>
                  <a:lnTo>
                    <a:pt x="107" y="112"/>
                  </a:lnTo>
                  <a:lnTo>
                    <a:pt x="74" y="112"/>
                  </a:lnTo>
                  <a:lnTo>
                    <a:pt x="49" y="104"/>
                  </a:lnTo>
                  <a:lnTo>
                    <a:pt x="24" y="104"/>
                  </a:lnTo>
                  <a:lnTo>
                    <a:pt x="0" y="72"/>
                  </a:lnTo>
                  <a:lnTo>
                    <a:pt x="0" y="72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37" name="Rectangle 13">
            <a:extLst>
              <a:ext uri="{FF2B5EF4-FFF2-40B4-BE49-F238E27FC236}">
                <a16:creationId xmlns:a16="http://schemas.microsoft.com/office/drawing/2014/main" id="{562FBCA2-7798-749B-BDBF-7F844BFE7D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5900" y="3884613"/>
            <a:ext cx="8394700" cy="1638300"/>
          </a:xfrm>
          <a:solidFill>
            <a:schemeClr val="tx1"/>
          </a:solidFill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b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01 CopyData.</a:t>
            </a:r>
            <a:b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37C03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02  CustOrder           PIC 9(</a:t>
            </a: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4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).</a:t>
            </a: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</a:t>
            </a:r>
          </a:p>
        </p:txBody>
      </p:sp>
      <p:sp useBgFill="1">
        <p:nvSpPr>
          <p:cNvPr id="26638" name="Freeform 14">
            <a:extLst>
              <a:ext uri="{FF2B5EF4-FFF2-40B4-BE49-F238E27FC236}">
                <a16:creationId xmlns:a16="http://schemas.microsoft.com/office/drawing/2014/main" id="{5E79C33B-BAFC-3DB4-3C89-188CC8EF7465}"/>
              </a:ext>
            </a:extLst>
          </p:cNvPr>
          <p:cNvSpPr>
            <a:spLocks/>
          </p:cNvSpPr>
          <p:nvPr/>
        </p:nvSpPr>
        <p:spPr bwMode="auto">
          <a:xfrm>
            <a:off x="177800" y="3759200"/>
            <a:ext cx="8553450" cy="344488"/>
          </a:xfrm>
          <a:custGeom>
            <a:avLst/>
            <a:gdLst>
              <a:gd name="T0" fmla="*/ 24 w 5388"/>
              <a:gd name="T1" fmla="*/ 96 h 217"/>
              <a:gd name="T2" fmla="*/ 32 w 5388"/>
              <a:gd name="T3" fmla="*/ 168 h 217"/>
              <a:gd name="T4" fmla="*/ 96 w 5388"/>
              <a:gd name="T5" fmla="*/ 128 h 217"/>
              <a:gd name="T6" fmla="*/ 168 w 5388"/>
              <a:gd name="T7" fmla="*/ 120 h 217"/>
              <a:gd name="T8" fmla="*/ 233 w 5388"/>
              <a:gd name="T9" fmla="*/ 168 h 217"/>
              <a:gd name="T10" fmla="*/ 289 w 5388"/>
              <a:gd name="T11" fmla="*/ 144 h 217"/>
              <a:gd name="T12" fmla="*/ 369 w 5388"/>
              <a:gd name="T13" fmla="*/ 112 h 217"/>
              <a:gd name="T14" fmla="*/ 442 w 5388"/>
              <a:gd name="T15" fmla="*/ 136 h 217"/>
              <a:gd name="T16" fmla="*/ 522 w 5388"/>
              <a:gd name="T17" fmla="*/ 120 h 217"/>
              <a:gd name="T18" fmla="*/ 627 w 5388"/>
              <a:gd name="T19" fmla="*/ 104 h 217"/>
              <a:gd name="T20" fmla="*/ 731 w 5388"/>
              <a:gd name="T21" fmla="*/ 96 h 217"/>
              <a:gd name="T22" fmla="*/ 820 w 5388"/>
              <a:gd name="T23" fmla="*/ 96 h 217"/>
              <a:gd name="T24" fmla="*/ 892 w 5388"/>
              <a:gd name="T25" fmla="*/ 112 h 217"/>
              <a:gd name="T26" fmla="*/ 964 w 5388"/>
              <a:gd name="T27" fmla="*/ 120 h 217"/>
              <a:gd name="T28" fmla="*/ 1069 w 5388"/>
              <a:gd name="T29" fmla="*/ 144 h 217"/>
              <a:gd name="T30" fmla="*/ 1157 w 5388"/>
              <a:gd name="T31" fmla="*/ 144 h 217"/>
              <a:gd name="T32" fmla="*/ 1254 w 5388"/>
              <a:gd name="T33" fmla="*/ 144 h 217"/>
              <a:gd name="T34" fmla="*/ 1342 w 5388"/>
              <a:gd name="T35" fmla="*/ 144 h 217"/>
              <a:gd name="T36" fmla="*/ 1423 w 5388"/>
              <a:gd name="T37" fmla="*/ 144 h 217"/>
              <a:gd name="T38" fmla="*/ 1519 w 5388"/>
              <a:gd name="T39" fmla="*/ 144 h 217"/>
              <a:gd name="T40" fmla="*/ 1616 w 5388"/>
              <a:gd name="T41" fmla="*/ 136 h 217"/>
              <a:gd name="T42" fmla="*/ 1704 w 5388"/>
              <a:gd name="T43" fmla="*/ 128 h 217"/>
              <a:gd name="T44" fmla="*/ 1801 w 5388"/>
              <a:gd name="T45" fmla="*/ 120 h 217"/>
              <a:gd name="T46" fmla="*/ 1881 w 5388"/>
              <a:gd name="T47" fmla="*/ 112 h 217"/>
              <a:gd name="T48" fmla="*/ 1993 w 5388"/>
              <a:gd name="T49" fmla="*/ 112 h 217"/>
              <a:gd name="T50" fmla="*/ 2090 w 5388"/>
              <a:gd name="T51" fmla="*/ 112 h 217"/>
              <a:gd name="T52" fmla="*/ 2162 w 5388"/>
              <a:gd name="T53" fmla="*/ 112 h 217"/>
              <a:gd name="T54" fmla="*/ 2275 w 5388"/>
              <a:gd name="T55" fmla="*/ 120 h 217"/>
              <a:gd name="T56" fmla="*/ 2548 w 5388"/>
              <a:gd name="T57" fmla="*/ 120 h 217"/>
              <a:gd name="T58" fmla="*/ 2822 w 5388"/>
              <a:gd name="T59" fmla="*/ 120 h 217"/>
              <a:gd name="T60" fmla="*/ 2918 w 5388"/>
              <a:gd name="T61" fmla="*/ 128 h 217"/>
              <a:gd name="T62" fmla="*/ 3015 w 5388"/>
              <a:gd name="T63" fmla="*/ 160 h 217"/>
              <a:gd name="T64" fmla="*/ 3143 w 5388"/>
              <a:gd name="T65" fmla="*/ 160 h 217"/>
              <a:gd name="T66" fmla="*/ 3232 w 5388"/>
              <a:gd name="T67" fmla="*/ 160 h 217"/>
              <a:gd name="T68" fmla="*/ 3336 w 5388"/>
              <a:gd name="T69" fmla="*/ 160 h 217"/>
              <a:gd name="T70" fmla="*/ 3417 w 5388"/>
              <a:gd name="T71" fmla="*/ 176 h 217"/>
              <a:gd name="T72" fmla="*/ 3537 w 5388"/>
              <a:gd name="T73" fmla="*/ 208 h 217"/>
              <a:gd name="T74" fmla="*/ 3610 w 5388"/>
              <a:gd name="T75" fmla="*/ 216 h 217"/>
              <a:gd name="T76" fmla="*/ 3706 w 5388"/>
              <a:gd name="T77" fmla="*/ 160 h 217"/>
              <a:gd name="T78" fmla="*/ 3778 w 5388"/>
              <a:gd name="T79" fmla="*/ 136 h 217"/>
              <a:gd name="T80" fmla="*/ 3867 w 5388"/>
              <a:gd name="T81" fmla="*/ 120 h 217"/>
              <a:gd name="T82" fmla="*/ 3939 w 5388"/>
              <a:gd name="T83" fmla="*/ 136 h 217"/>
              <a:gd name="T84" fmla="*/ 4020 w 5388"/>
              <a:gd name="T85" fmla="*/ 144 h 217"/>
              <a:gd name="T86" fmla="*/ 4100 w 5388"/>
              <a:gd name="T87" fmla="*/ 144 h 217"/>
              <a:gd name="T88" fmla="*/ 4188 w 5388"/>
              <a:gd name="T89" fmla="*/ 152 h 217"/>
              <a:gd name="T90" fmla="*/ 4285 w 5388"/>
              <a:gd name="T91" fmla="*/ 160 h 217"/>
              <a:gd name="T92" fmla="*/ 4381 w 5388"/>
              <a:gd name="T93" fmla="*/ 160 h 217"/>
              <a:gd name="T94" fmla="*/ 4470 w 5388"/>
              <a:gd name="T95" fmla="*/ 160 h 217"/>
              <a:gd name="T96" fmla="*/ 4566 w 5388"/>
              <a:gd name="T97" fmla="*/ 160 h 217"/>
              <a:gd name="T98" fmla="*/ 4647 w 5388"/>
              <a:gd name="T99" fmla="*/ 168 h 217"/>
              <a:gd name="T100" fmla="*/ 4751 w 5388"/>
              <a:gd name="T101" fmla="*/ 176 h 217"/>
              <a:gd name="T102" fmla="*/ 4848 w 5388"/>
              <a:gd name="T103" fmla="*/ 184 h 217"/>
              <a:gd name="T104" fmla="*/ 4928 w 5388"/>
              <a:gd name="T105" fmla="*/ 192 h 217"/>
              <a:gd name="T106" fmla="*/ 5017 w 5388"/>
              <a:gd name="T107" fmla="*/ 208 h 217"/>
              <a:gd name="T108" fmla="*/ 5097 w 5388"/>
              <a:gd name="T109" fmla="*/ 208 h 217"/>
              <a:gd name="T110" fmla="*/ 5177 w 5388"/>
              <a:gd name="T111" fmla="*/ 208 h 217"/>
              <a:gd name="T112" fmla="*/ 5266 w 5388"/>
              <a:gd name="T113" fmla="*/ 208 h 217"/>
              <a:gd name="T114" fmla="*/ 5338 w 5388"/>
              <a:gd name="T115" fmla="*/ 208 h 217"/>
              <a:gd name="T116" fmla="*/ 5387 w 5388"/>
              <a:gd name="T117" fmla="*/ 184 h 217"/>
              <a:gd name="T118" fmla="*/ 5387 w 5388"/>
              <a:gd name="T119" fmla="*/ 104 h 217"/>
              <a:gd name="T120" fmla="*/ 5387 w 5388"/>
              <a:gd name="T121" fmla="*/ 32 h 217"/>
              <a:gd name="T122" fmla="*/ 0 w 5388"/>
              <a:gd name="T123" fmla="*/ 0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388" h="217">
                <a:moveTo>
                  <a:pt x="16" y="40"/>
                </a:moveTo>
                <a:lnTo>
                  <a:pt x="16" y="72"/>
                </a:lnTo>
                <a:lnTo>
                  <a:pt x="24" y="96"/>
                </a:lnTo>
                <a:lnTo>
                  <a:pt x="24" y="120"/>
                </a:lnTo>
                <a:lnTo>
                  <a:pt x="32" y="144"/>
                </a:lnTo>
                <a:lnTo>
                  <a:pt x="32" y="168"/>
                </a:lnTo>
                <a:lnTo>
                  <a:pt x="56" y="168"/>
                </a:lnTo>
                <a:lnTo>
                  <a:pt x="80" y="152"/>
                </a:lnTo>
                <a:lnTo>
                  <a:pt x="96" y="128"/>
                </a:lnTo>
                <a:lnTo>
                  <a:pt x="120" y="120"/>
                </a:lnTo>
                <a:lnTo>
                  <a:pt x="144" y="112"/>
                </a:lnTo>
                <a:lnTo>
                  <a:pt x="168" y="120"/>
                </a:lnTo>
                <a:lnTo>
                  <a:pt x="184" y="144"/>
                </a:lnTo>
                <a:lnTo>
                  <a:pt x="209" y="152"/>
                </a:lnTo>
                <a:lnTo>
                  <a:pt x="233" y="168"/>
                </a:lnTo>
                <a:lnTo>
                  <a:pt x="257" y="168"/>
                </a:lnTo>
                <a:lnTo>
                  <a:pt x="281" y="168"/>
                </a:lnTo>
                <a:lnTo>
                  <a:pt x="289" y="144"/>
                </a:lnTo>
                <a:lnTo>
                  <a:pt x="313" y="128"/>
                </a:lnTo>
                <a:lnTo>
                  <a:pt x="337" y="120"/>
                </a:lnTo>
                <a:lnTo>
                  <a:pt x="369" y="112"/>
                </a:lnTo>
                <a:lnTo>
                  <a:pt x="393" y="128"/>
                </a:lnTo>
                <a:lnTo>
                  <a:pt x="418" y="136"/>
                </a:lnTo>
                <a:lnTo>
                  <a:pt x="442" y="136"/>
                </a:lnTo>
                <a:lnTo>
                  <a:pt x="466" y="128"/>
                </a:lnTo>
                <a:lnTo>
                  <a:pt x="490" y="128"/>
                </a:lnTo>
                <a:lnTo>
                  <a:pt x="522" y="120"/>
                </a:lnTo>
                <a:lnTo>
                  <a:pt x="562" y="112"/>
                </a:lnTo>
                <a:lnTo>
                  <a:pt x="594" y="104"/>
                </a:lnTo>
                <a:lnTo>
                  <a:pt x="627" y="104"/>
                </a:lnTo>
                <a:lnTo>
                  <a:pt x="667" y="104"/>
                </a:lnTo>
                <a:lnTo>
                  <a:pt x="691" y="96"/>
                </a:lnTo>
                <a:lnTo>
                  <a:pt x="731" y="96"/>
                </a:lnTo>
                <a:lnTo>
                  <a:pt x="763" y="96"/>
                </a:lnTo>
                <a:lnTo>
                  <a:pt x="787" y="96"/>
                </a:lnTo>
                <a:lnTo>
                  <a:pt x="820" y="96"/>
                </a:lnTo>
                <a:lnTo>
                  <a:pt x="844" y="104"/>
                </a:lnTo>
                <a:lnTo>
                  <a:pt x="868" y="104"/>
                </a:lnTo>
                <a:lnTo>
                  <a:pt x="892" y="112"/>
                </a:lnTo>
                <a:lnTo>
                  <a:pt x="916" y="112"/>
                </a:lnTo>
                <a:lnTo>
                  <a:pt x="940" y="120"/>
                </a:lnTo>
                <a:lnTo>
                  <a:pt x="964" y="120"/>
                </a:lnTo>
                <a:lnTo>
                  <a:pt x="988" y="136"/>
                </a:lnTo>
                <a:lnTo>
                  <a:pt x="1021" y="144"/>
                </a:lnTo>
                <a:lnTo>
                  <a:pt x="1069" y="144"/>
                </a:lnTo>
                <a:lnTo>
                  <a:pt x="1093" y="144"/>
                </a:lnTo>
                <a:lnTo>
                  <a:pt x="1125" y="144"/>
                </a:lnTo>
                <a:lnTo>
                  <a:pt x="1157" y="144"/>
                </a:lnTo>
                <a:lnTo>
                  <a:pt x="1198" y="144"/>
                </a:lnTo>
                <a:lnTo>
                  <a:pt x="1230" y="144"/>
                </a:lnTo>
                <a:lnTo>
                  <a:pt x="1254" y="144"/>
                </a:lnTo>
                <a:lnTo>
                  <a:pt x="1286" y="144"/>
                </a:lnTo>
                <a:lnTo>
                  <a:pt x="1318" y="144"/>
                </a:lnTo>
                <a:lnTo>
                  <a:pt x="1342" y="144"/>
                </a:lnTo>
                <a:lnTo>
                  <a:pt x="1374" y="144"/>
                </a:lnTo>
                <a:lnTo>
                  <a:pt x="1399" y="144"/>
                </a:lnTo>
                <a:lnTo>
                  <a:pt x="1423" y="144"/>
                </a:lnTo>
                <a:lnTo>
                  <a:pt x="1455" y="144"/>
                </a:lnTo>
                <a:lnTo>
                  <a:pt x="1495" y="144"/>
                </a:lnTo>
                <a:lnTo>
                  <a:pt x="1519" y="144"/>
                </a:lnTo>
                <a:lnTo>
                  <a:pt x="1559" y="144"/>
                </a:lnTo>
                <a:lnTo>
                  <a:pt x="1583" y="144"/>
                </a:lnTo>
                <a:lnTo>
                  <a:pt x="1616" y="136"/>
                </a:lnTo>
                <a:lnTo>
                  <a:pt x="1640" y="136"/>
                </a:lnTo>
                <a:lnTo>
                  <a:pt x="1672" y="136"/>
                </a:lnTo>
                <a:lnTo>
                  <a:pt x="1704" y="128"/>
                </a:lnTo>
                <a:lnTo>
                  <a:pt x="1736" y="120"/>
                </a:lnTo>
                <a:lnTo>
                  <a:pt x="1760" y="120"/>
                </a:lnTo>
                <a:lnTo>
                  <a:pt x="1801" y="120"/>
                </a:lnTo>
                <a:lnTo>
                  <a:pt x="1825" y="120"/>
                </a:lnTo>
                <a:lnTo>
                  <a:pt x="1849" y="120"/>
                </a:lnTo>
                <a:lnTo>
                  <a:pt x="1881" y="112"/>
                </a:lnTo>
                <a:lnTo>
                  <a:pt x="1913" y="112"/>
                </a:lnTo>
                <a:lnTo>
                  <a:pt x="1953" y="112"/>
                </a:lnTo>
                <a:lnTo>
                  <a:pt x="1993" y="112"/>
                </a:lnTo>
                <a:lnTo>
                  <a:pt x="2034" y="112"/>
                </a:lnTo>
                <a:lnTo>
                  <a:pt x="2066" y="112"/>
                </a:lnTo>
                <a:lnTo>
                  <a:pt x="2090" y="112"/>
                </a:lnTo>
                <a:lnTo>
                  <a:pt x="2114" y="112"/>
                </a:lnTo>
                <a:lnTo>
                  <a:pt x="2138" y="112"/>
                </a:lnTo>
                <a:lnTo>
                  <a:pt x="2162" y="112"/>
                </a:lnTo>
                <a:lnTo>
                  <a:pt x="2211" y="112"/>
                </a:lnTo>
                <a:lnTo>
                  <a:pt x="2243" y="112"/>
                </a:lnTo>
                <a:lnTo>
                  <a:pt x="2275" y="120"/>
                </a:lnTo>
                <a:lnTo>
                  <a:pt x="2323" y="120"/>
                </a:lnTo>
                <a:lnTo>
                  <a:pt x="2436" y="120"/>
                </a:lnTo>
                <a:lnTo>
                  <a:pt x="2548" y="120"/>
                </a:lnTo>
                <a:lnTo>
                  <a:pt x="2661" y="120"/>
                </a:lnTo>
                <a:lnTo>
                  <a:pt x="2773" y="120"/>
                </a:lnTo>
                <a:lnTo>
                  <a:pt x="2822" y="120"/>
                </a:lnTo>
                <a:lnTo>
                  <a:pt x="2862" y="120"/>
                </a:lnTo>
                <a:lnTo>
                  <a:pt x="2894" y="120"/>
                </a:lnTo>
                <a:lnTo>
                  <a:pt x="2918" y="128"/>
                </a:lnTo>
                <a:lnTo>
                  <a:pt x="2942" y="136"/>
                </a:lnTo>
                <a:lnTo>
                  <a:pt x="2982" y="152"/>
                </a:lnTo>
                <a:lnTo>
                  <a:pt x="3015" y="160"/>
                </a:lnTo>
                <a:lnTo>
                  <a:pt x="3055" y="160"/>
                </a:lnTo>
                <a:lnTo>
                  <a:pt x="3095" y="160"/>
                </a:lnTo>
                <a:lnTo>
                  <a:pt x="3143" y="160"/>
                </a:lnTo>
                <a:lnTo>
                  <a:pt x="3175" y="160"/>
                </a:lnTo>
                <a:lnTo>
                  <a:pt x="3200" y="160"/>
                </a:lnTo>
                <a:lnTo>
                  <a:pt x="3232" y="160"/>
                </a:lnTo>
                <a:lnTo>
                  <a:pt x="3272" y="160"/>
                </a:lnTo>
                <a:lnTo>
                  <a:pt x="3304" y="160"/>
                </a:lnTo>
                <a:lnTo>
                  <a:pt x="3336" y="160"/>
                </a:lnTo>
                <a:lnTo>
                  <a:pt x="3360" y="160"/>
                </a:lnTo>
                <a:lnTo>
                  <a:pt x="3384" y="160"/>
                </a:lnTo>
                <a:lnTo>
                  <a:pt x="3417" y="176"/>
                </a:lnTo>
                <a:lnTo>
                  <a:pt x="3457" y="184"/>
                </a:lnTo>
                <a:lnTo>
                  <a:pt x="3497" y="200"/>
                </a:lnTo>
                <a:lnTo>
                  <a:pt x="3537" y="208"/>
                </a:lnTo>
                <a:lnTo>
                  <a:pt x="3561" y="216"/>
                </a:lnTo>
                <a:lnTo>
                  <a:pt x="3585" y="216"/>
                </a:lnTo>
                <a:lnTo>
                  <a:pt x="3610" y="216"/>
                </a:lnTo>
                <a:lnTo>
                  <a:pt x="3642" y="184"/>
                </a:lnTo>
                <a:lnTo>
                  <a:pt x="3674" y="168"/>
                </a:lnTo>
                <a:lnTo>
                  <a:pt x="3706" y="160"/>
                </a:lnTo>
                <a:lnTo>
                  <a:pt x="3730" y="152"/>
                </a:lnTo>
                <a:lnTo>
                  <a:pt x="3754" y="144"/>
                </a:lnTo>
                <a:lnTo>
                  <a:pt x="3778" y="136"/>
                </a:lnTo>
                <a:lnTo>
                  <a:pt x="3811" y="120"/>
                </a:lnTo>
                <a:lnTo>
                  <a:pt x="3835" y="120"/>
                </a:lnTo>
                <a:lnTo>
                  <a:pt x="3867" y="120"/>
                </a:lnTo>
                <a:lnTo>
                  <a:pt x="3891" y="128"/>
                </a:lnTo>
                <a:lnTo>
                  <a:pt x="3915" y="128"/>
                </a:lnTo>
                <a:lnTo>
                  <a:pt x="3939" y="136"/>
                </a:lnTo>
                <a:lnTo>
                  <a:pt x="3963" y="136"/>
                </a:lnTo>
                <a:lnTo>
                  <a:pt x="3996" y="144"/>
                </a:lnTo>
                <a:lnTo>
                  <a:pt x="4020" y="144"/>
                </a:lnTo>
                <a:lnTo>
                  <a:pt x="4044" y="144"/>
                </a:lnTo>
                <a:lnTo>
                  <a:pt x="4076" y="144"/>
                </a:lnTo>
                <a:lnTo>
                  <a:pt x="4100" y="144"/>
                </a:lnTo>
                <a:lnTo>
                  <a:pt x="4132" y="144"/>
                </a:lnTo>
                <a:lnTo>
                  <a:pt x="4156" y="144"/>
                </a:lnTo>
                <a:lnTo>
                  <a:pt x="4188" y="152"/>
                </a:lnTo>
                <a:lnTo>
                  <a:pt x="4213" y="152"/>
                </a:lnTo>
                <a:lnTo>
                  <a:pt x="4253" y="152"/>
                </a:lnTo>
                <a:lnTo>
                  <a:pt x="4285" y="160"/>
                </a:lnTo>
                <a:lnTo>
                  <a:pt x="4309" y="160"/>
                </a:lnTo>
                <a:lnTo>
                  <a:pt x="4349" y="160"/>
                </a:lnTo>
                <a:lnTo>
                  <a:pt x="4381" y="160"/>
                </a:lnTo>
                <a:lnTo>
                  <a:pt x="4422" y="160"/>
                </a:lnTo>
                <a:lnTo>
                  <a:pt x="4446" y="160"/>
                </a:lnTo>
                <a:lnTo>
                  <a:pt x="4470" y="160"/>
                </a:lnTo>
                <a:lnTo>
                  <a:pt x="4502" y="160"/>
                </a:lnTo>
                <a:lnTo>
                  <a:pt x="4534" y="160"/>
                </a:lnTo>
                <a:lnTo>
                  <a:pt x="4566" y="160"/>
                </a:lnTo>
                <a:lnTo>
                  <a:pt x="4591" y="160"/>
                </a:lnTo>
                <a:lnTo>
                  <a:pt x="4615" y="160"/>
                </a:lnTo>
                <a:lnTo>
                  <a:pt x="4647" y="168"/>
                </a:lnTo>
                <a:lnTo>
                  <a:pt x="4679" y="168"/>
                </a:lnTo>
                <a:lnTo>
                  <a:pt x="4719" y="176"/>
                </a:lnTo>
                <a:lnTo>
                  <a:pt x="4751" y="176"/>
                </a:lnTo>
                <a:lnTo>
                  <a:pt x="4783" y="176"/>
                </a:lnTo>
                <a:lnTo>
                  <a:pt x="4816" y="184"/>
                </a:lnTo>
                <a:lnTo>
                  <a:pt x="4848" y="184"/>
                </a:lnTo>
                <a:lnTo>
                  <a:pt x="4872" y="184"/>
                </a:lnTo>
                <a:lnTo>
                  <a:pt x="4904" y="192"/>
                </a:lnTo>
                <a:lnTo>
                  <a:pt x="4928" y="192"/>
                </a:lnTo>
                <a:lnTo>
                  <a:pt x="4968" y="200"/>
                </a:lnTo>
                <a:lnTo>
                  <a:pt x="4993" y="208"/>
                </a:lnTo>
                <a:lnTo>
                  <a:pt x="5017" y="208"/>
                </a:lnTo>
                <a:lnTo>
                  <a:pt x="5041" y="208"/>
                </a:lnTo>
                <a:lnTo>
                  <a:pt x="5065" y="208"/>
                </a:lnTo>
                <a:lnTo>
                  <a:pt x="5097" y="208"/>
                </a:lnTo>
                <a:lnTo>
                  <a:pt x="5129" y="208"/>
                </a:lnTo>
                <a:lnTo>
                  <a:pt x="5153" y="208"/>
                </a:lnTo>
                <a:lnTo>
                  <a:pt x="5177" y="208"/>
                </a:lnTo>
                <a:lnTo>
                  <a:pt x="5202" y="208"/>
                </a:lnTo>
                <a:lnTo>
                  <a:pt x="5226" y="208"/>
                </a:lnTo>
                <a:lnTo>
                  <a:pt x="5266" y="208"/>
                </a:lnTo>
                <a:lnTo>
                  <a:pt x="5290" y="208"/>
                </a:lnTo>
                <a:lnTo>
                  <a:pt x="5314" y="208"/>
                </a:lnTo>
                <a:lnTo>
                  <a:pt x="5338" y="208"/>
                </a:lnTo>
                <a:lnTo>
                  <a:pt x="5362" y="208"/>
                </a:lnTo>
                <a:lnTo>
                  <a:pt x="5387" y="208"/>
                </a:lnTo>
                <a:lnTo>
                  <a:pt x="5387" y="184"/>
                </a:lnTo>
                <a:lnTo>
                  <a:pt x="5387" y="152"/>
                </a:lnTo>
                <a:lnTo>
                  <a:pt x="5387" y="128"/>
                </a:lnTo>
                <a:lnTo>
                  <a:pt x="5387" y="104"/>
                </a:lnTo>
                <a:lnTo>
                  <a:pt x="5387" y="80"/>
                </a:lnTo>
                <a:lnTo>
                  <a:pt x="5387" y="56"/>
                </a:lnTo>
                <a:lnTo>
                  <a:pt x="5387" y="32"/>
                </a:lnTo>
                <a:lnTo>
                  <a:pt x="5387" y="8"/>
                </a:lnTo>
                <a:lnTo>
                  <a:pt x="0" y="8"/>
                </a:lnTo>
                <a:lnTo>
                  <a:pt x="0" y="0"/>
                </a:lnTo>
                <a:lnTo>
                  <a:pt x="16" y="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26639" name="Freeform 15">
            <a:extLst>
              <a:ext uri="{FF2B5EF4-FFF2-40B4-BE49-F238E27FC236}">
                <a16:creationId xmlns:a16="http://schemas.microsoft.com/office/drawing/2014/main" id="{3425BCDD-B60E-073C-DE0E-F35C066A61E5}"/>
              </a:ext>
            </a:extLst>
          </p:cNvPr>
          <p:cNvSpPr>
            <a:spLocks/>
          </p:cNvSpPr>
          <p:nvPr/>
        </p:nvSpPr>
        <p:spPr bwMode="auto">
          <a:xfrm>
            <a:off x="165100" y="5080000"/>
            <a:ext cx="8474075" cy="522288"/>
          </a:xfrm>
          <a:custGeom>
            <a:avLst/>
            <a:gdLst>
              <a:gd name="T0" fmla="*/ 71 w 5338"/>
              <a:gd name="T1" fmla="*/ 152 h 329"/>
              <a:gd name="T2" fmla="*/ 166 w 5338"/>
              <a:gd name="T3" fmla="*/ 128 h 329"/>
              <a:gd name="T4" fmla="*/ 261 w 5338"/>
              <a:gd name="T5" fmla="*/ 136 h 329"/>
              <a:gd name="T6" fmla="*/ 356 w 5338"/>
              <a:gd name="T7" fmla="*/ 200 h 329"/>
              <a:gd name="T8" fmla="*/ 452 w 5338"/>
              <a:gd name="T9" fmla="*/ 224 h 329"/>
              <a:gd name="T10" fmla="*/ 570 w 5338"/>
              <a:gd name="T11" fmla="*/ 160 h 329"/>
              <a:gd name="T12" fmla="*/ 681 w 5338"/>
              <a:gd name="T13" fmla="*/ 112 h 329"/>
              <a:gd name="T14" fmla="*/ 808 w 5338"/>
              <a:gd name="T15" fmla="*/ 88 h 329"/>
              <a:gd name="T16" fmla="*/ 935 w 5338"/>
              <a:gd name="T17" fmla="*/ 72 h 329"/>
              <a:gd name="T18" fmla="*/ 1038 w 5338"/>
              <a:gd name="T19" fmla="*/ 64 h 329"/>
              <a:gd name="T20" fmla="*/ 1141 w 5338"/>
              <a:gd name="T21" fmla="*/ 72 h 329"/>
              <a:gd name="T22" fmla="*/ 1237 w 5338"/>
              <a:gd name="T23" fmla="*/ 112 h 329"/>
              <a:gd name="T24" fmla="*/ 1332 w 5338"/>
              <a:gd name="T25" fmla="*/ 128 h 329"/>
              <a:gd name="T26" fmla="*/ 1459 w 5338"/>
              <a:gd name="T27" fmla="*/ 112 h 329"/>
              <a:gd name="T28" fmla="*/ 1601 w 5338"/>
              <a:gd name="T29" fmla="*/ 56 h 329"/>
              <a:gd name="T30" fmla="*/ 1689 w 5338"/>
              <a:gd name="T31" fmla="*/ 32 h 329"/>
              <a:gd name="T32" fmla="*/ 1784 w 5338"/>
              <a:gd name="T33" fmla="*/ 40 h 329"/>
              <a:gd name="T34" fmla="*/ 1879 w 5338"/>
              <a:gd name="T35" fmla="*/ 88 h 329"/>
              <a:gd name="T36" fmla="*/ 1982 w 5338"/>
              <a:gd name="T37" fmla="*/ 112 h 329"/>
              <a:gd name="T38" fmla="*/ 2101 w 5338"/>
              <a:gd name="T39" fmla="*/ 80 h 329"/>
              <a:gd name="T40" fmla="*/ 2275 w 5338"/>
              <a:gd name="T41" fmla="*/ 16 h 329"/>
              <a:gd name="T42" fmla="*/ 2315 w 5338"/>
              <a:gd name="T43" fmla="*/ 80 h 329"/>
              <a:gd name="T44" fmla="*/ 2418 w 5338"/>
              <a:gd name="T45" fmla="*/ 96 h 329"/>
              <a:gd name="T46" fmla="*/ 2521 w 5338"/>
              <a:gd name="T47" fmla="*/ 64 h 329"/>
              <a:gd name="T48" fmla="*/ 2624 w 5338"/>
              <a:gd name="T49" fmla="*/ 40 h 329"/>
              <a:gd name="T50" fmla="*/ 2759 w 5338"/>
              <a:gd name="T51" fmla="*/ 32 h 329"/>
              <a:gd name="T52" fmla="*/ 2846 w 5338"/>
              <a:gd name="T53" fmla="*/ 96 h 329"/>
              <a:gd name="T54" fmla="*/ 2965 w 5338"/>
              <a:gd name="T55" fmla="*/ 88 h 329"/>
              <a:gd name="T56" fmla="*/ 3076 w 5338"/>
              <a:gd name="T57" fmla="*/ 72 h 329"/>
              <a:gd name="T58" fmla="*/ 3179 w 5338"/>
              <a:gd name="T59" fmla="*/ 64 h 329"/>
              <a:gd name="T60" fmla="*/ 3275 w 5338"/>
              <a:gd name="T61" fmla="*/ 104 h 329"/>
              <a:gd name="T62" fmla="*/ 3370 w 5338"/>
              <a:gd name="T63" fmla="*/ 120 h 329"/>
              <a:gd name="T64" fmla="*/ 3473 w 5338"/>
              <a:gd name="T65" fmla="*/ 144 h 329"/>
              <a:gd name="T66" fmla="*/ 3576 w 5338"/>
              <a:gd name="T67" fmla="*/ 128 h 329"/>
              <a:gd name="T68" fmla="*/ 3703 w 5338"/>
              <a:gd name="T69" fmla="*/ 128 h 329"/>
              <a:gd name="T70" fmla="*/ 3830 w 5338"/>
              <a:gd name="T71" fmla="*/ 128 h 329"/>
              <a:gd name="T72" fmla="*/ 3980 w 5338"/>
              <a:gd name="T73" fmla="*/ 96 h 329"/>
              <a:gd name="T74" fmla="*/ 4123 w 5338"/>
              <a:gd name="T75" fmla="*/ 96 h 329"/>
              <a:gd name="T76" fmla="*/ 4234 w 5338"/>
              <a:gd name="T77" fmla="*/ 64 h 329"/>
              <a:gd name="T78" fmla="*/ 4321 w 5338"/>
              <a:gd name="T79" fmla="*/ 96 h 329"/>
              <a:gd name="T80" fmla="*/ 4448 w 5338"/>
              <a:gd name="T81" fmla="*/ 96 h 329"/>
              <a:gd name="T82" fmla="*/ 4567 w 5338"/>
              <a:gd name="T83" fmla="*/ 112 h 329"/>
              <a:gd name="T84" fmla="*/ 4670 w 5338"/>
              <a:gd name="T85" fmla="*/ 136 h 329"/>
              <a:gd name="T86" fmla="*/ 4789 w 5338"/>
              <a:gd name="T87" fmla="*/ 136 h 329"/>
              <a:gd name="T88" fmla="*/ 4916 w 5338"/>
              <a:gd name="T89" fmla="*/ 152 h 329"/>
              <a:gd name="T90" fmla="*/ 5051 w 5338"/>
              <a:gd name="T91" fmla="*/ 152 h 329"/>
              <a:gd name="T92" fmla="*/ 5154 w 5338"/>
              <a:gd name="T93" fmla="*/ 160 h 329"/>
              <a:gd name="T94" fmla="*/ 5265 w 5338"/>
              <a:gd name="T95" fmla="*/ 160 h 329"/>
              <a:gd name="T96" fmla="*/ 5329 w 5338"/>
              <a:gd name="T97" fmla="*/ 32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338" h="329">
                <a:moveTo>
                  <a:pt x="0" y="192"/>
                </a:moveTo>
                <a:lnTo>
                  <a:pt x="31" y="184"/>
                </a:lnTo>
                <a:lnTo>
                  <a:pt x="47" y="160"/>
                </a:lnTo>
                <a:lnTo>
                  <a:pt x="71" y="152"/>
                </a:lnTo>
                <a:lnTo>
                  <a:pt x="95" y="136"/>
                </a:lnTo>
                <a:lnTo>
                  <a:pt x="118" y="136"/>
                </a:lnTo>
                <a:lnTo>
                  <a:pt x="142" y="136"/>
                </a:lnTo>
                <a:lnTo>
                  <a:pt x="166" y="128"/>
                </a:lnTo>
                <a:lnTo>
                  <a:pt x="190" y="128"/>
                </a:lnTo>
                <a:lnTo>
                  <a:pt x="214" y="128"/>
                </a:lnTo>
                <a:lnTo>
                  <a:pt x="237" y="128"/>
                </a:lnTo>
                <a:lnTo>
                  <a:pt x="261" y="136"/>
                </a:lnTo>
                <a:lnTo>
                  <a:pt x="277" y="160"/>
                </a:lnTo>
                <a:lnTo>
                  <a:pt x="301" y="184"/>
                </a:lnTo>
                <a:lnTo>
                  <a:pt x="333" y="192"/>
                </a:lnTo>
                <a:lnTo>
                  <a:pt x="356" y="200"/>
                </a:lnTo>
                <a:lnTo>
                  <a:pt x="380" y="216"/>
                </a:lnTo>
                <a:lnTo>
                  <a:pt x="404" y="216"/>
                </a:lnTo>
                <a:lnTo>
                  <a:pt x="428" y="224"/>
                </a:lnTo>
                <a:lnTo>
                  <a:pt x="452" y="224"/>
                </a:lnTo>
                <a:lnTo>
                  <a:pt x="475" y="208"/>
                </a:lnTo>
                <a:lnTo>
                  <a:pt x="507" y="184"/>
                </a:lnTo>
                <a:lnTo>
                  <a:pt x="539" y="168"/>
                </a:lnTo>
                <a:lnTo>
                  <a:pt x="570" y="160"/>
                </a:lnTo>
                <a:lnTo>
                  <a:pt x="594" y="144"/>
                </a:lnTo>
                <a:lnTo>
                  <a:pt x="626" y="128"/>
                </a:lnTo>
                <a:lnTo>
                  <a:pt x="658" y="120"/>
                </a:lnTo>
                <a:lnTo>
                  <a:pt x="681" y="112"/>
                </a:lnTo>
                <a:lnTo>
                  <a:pt x="721" y="104"/>
                </a:lnTo>
                <a:lnTo>
                  <a:pt x="745" y="104"/>
                </a:lnTo>
                <a:lnTo>
                  <a:pt x="785" y="96"/>
                </a:lnTo>
                <a:lnTo>
                  <a:pt x="808" y="88"/>
                </a:lnTo>
                <a:lnTo>
                  <a:pt x="840" y="80"/>
                </a:lnTo>
                <a:lnTo>
                  <a:pt x="872" y="80"/>
                </a:lnTo>
                <a:lnTo>
                  <a:pt x="896" y="72"/>
                </a:lnTo>
                <a:lnTo>
                  <a:pt x="935" y="72"/>
                </a:lnTo>
                <a:lnTo>
                  <a:pt x="967" y="72"/>
                </a:lnTo>
                <a:lnTo>
                  <a:pt x="991" y="64"/>
                </a:lnTo>
                <a:lnTo>
                  <a:pt x="1015" y="64"/>
                </a:lnTo>
                <a:lnTo>
                  <a:pt x="1038" y="64"/>
                </a:lnTo>
                <a:lnTo>
                  <a:pt x="1070" y="64"/>
                </a:lnTo>
                <a:lnTo>
                  <a:pt x="1094" y="64"/>
                </a:lnTo>
                <a:lnTo>
                  <a:pt x="1118" y="64"/>
                </a:lnTo>
                <a:lnTo>
                  <a:pt x="1141" y="72"/>
                </a:lnTo>
                <a:lnTo>
                  <a:pt x="1165" y="88"/>
                </a:lnTo>
                <a:lnTo>
                  <a:pt x="1189" y="104"/>
                </a:lnTo>
                <a:lnTo>
                  <a:pt x="1213" y="104"/>
                </a:lnTo>
                <a:lnTo>
                  <a:pt x="1237" y="112"/>
                </a:lnTo>
                <a:lnTo>
                  <a:pt x="1260" y="120"/>
                </a:lnTo>
                <a:lnTo>
                  <a:pt x="1284" y="128"/>
                </a:lnTo>
                <a:lnTo>
                  <a:pt x="1308" y="128"/>
                </a:lnTo>
                <a:lnTo>
                  <a:pt x="1332" y="128"/>
                </a:lnTo>
                <a:lnTo>
                  <a:pt x="1371" y="128"/>
                </a:lnTo>
                <a:lnTo>
                  <a:pt x="1411" y="120"/>
                </a:lnTo>
                <a:lnTo>
                  <a:pt x="1435" y="120"/>
                </a:lnTo>
                <a:lnTo>
                  <a:pt x="1459" y="112"/>
                </a:lnTo>
                <a:lnTo>
                  <a:pt x="1490" y="96"/>
                </a:lnTo>
                <a:lnTo>
                  <a:pt x="1530" y="80"/>
                </a:lnTo>
                <a:lnTo>
                  <a:pt x="1562" y="72"/>
                </a:lnTo>
                <a:lnTo>
                  <a:pt x="1601" y="56"/>
                </a:lnTo>
                <a:lnTo>
                  <a:pt x="1625" y="48"/>
                </a:lnTo>
                <a:lnTo>
                  <a:pt x="1625" y="72"/>
                </a:lnTo>
                <a:lnTo>
                  <a:pt x="1665" y="48"/>
                </a:lnTo>
                <a:lnTo>
                  <a:pt x="1689" y="32"/>
                </a:lnTo>
                <a:lnTo>
                  <a:pt x="1712" y="16"/>
                </a:lnTo>
                <a:lnTo>
                  <a:pt x="1736" y="0"/>
                </a:lnTo>
                <a:lnTo>
                  <a:pt x="1760" y="16"/>
                </a:lnTo>
                <a:lnTo>
                  <a:pt x="1784" y="40"/>
                </a:lnTo>
                <a:lnTo>
                  <a:pt x="1808" y="48"/>
                </a:lnTo>
                <a:lnTo>
                  <a:pt x="1831" y="64"/>
                </a:lnTo>
                <a:lnTo>
                  <a:pt x="1855" y="72"/>
                </a:lnTo>
                <a:lnTo>
                  <a:pt x="1879" y="88"/>
                </a:lnTo>
                <a:lnTo>
                  <a:pt x="1903" y="104"/>
                </a:lnTo>
                <a:lnTo>
                  <a:pt x="1927" y="112"/>
                </a:lnTo>
                <a:lnTo>
                  <a:pt x="1950" y="112"/>
                </a:lnTo>
                <a:lnTo>
                  <a:pt x="1982" y="112"/>
                </a:lnTo>
                <a:lnTo>
                  <a:pt x="2014" y="112"/>
                </a:lnTo>
                <a:lnTo>
                  <a:pt x="2038" y="112"/>
                </a:lnTo>
                <a:lnTo>
                  <a:pt x="2069" y="112"/>
                </a:lnTo>
                <a:lnTo>
                  <a:pt x="2101" y="80"/>
                </a:lnTo>
                <a:lnTo>
                  <a:pt x="2141" y="64"/>
                </a:lnTo>
                <a:lnTo>
                  <a:pt x="2188" y="48"/>
                </a:lnTo>
                <a:lnTo>
                  <a:pt x="2228" y="32"/>
                </a:lnTo>
                <a:lnTo>
                  <a:pt x="2275" y="16"/>
                </a:lnTo>
                <a:lnTo>
                  <a:pt x="2291" y="48"/>
                </a:lnTo>
                <a:lnTo>
                  <a:pt x="2291" y="72"/>
                </a:lnTo>
                <a:lnTo>
                  <a:pt x="2291" y="96"/>
                </a:lnTo>
                <a:lnTo>
                  <a:pt x="2315" y="80"/>
                </a:lnTo>
                <a:lnTo>
                  <a:pt x="2339" y="80"/>
                </a:lnTo>
                <a:lnTo>
                  <a:pt x="2363" y="80"/>
                </a:lnTo>
                <a:lnTo>
                  <a:pt x="2386" y="96"/>
                </a:lnTo>
                <a:lnTo>
                  <a:pt x="2418" y="96"/>
                </a:lnTo>
                <a:lnTo>
                  <a:pt x="2450" y="80"/>
                </a:lnTo>
                <a:lnTo>
                  <a:pt x="2474" y="72"/>
                </a:lnTo>
                <a:lnTo>
                  <a:pt x="2498" y="64"/>
                </a:lnTo>
                <a:lnTo>
                  <a:pt x="2521" y="64"/>
                </a:lnTo>
                <a:lnTo>
                  <a:pt x="2545" y="56"/>
                </a:lnTo>
                <a:lnTo>
                  <a:pt x="2577" y="48"/>
                </a:lnTo>
                <a:lnTo>
                  <a:pt x="2601" y="40"/>
                </a:lnTo>
                <a:lnTo>
                  <a:pt x="2624" y="40"/>
                </a:lnTo>
                <a:lnTo>
                  <a:pt x="2648" y="40"/>
                </a:lnTo>
                <a:lnTo>
                  <a:pt x="2688" y="32"/>
                </a:lnTo>
                <a:lnTo>
                  <a:pt x="2720" y="32"/>
                </a:lnTo>
                <a:lnTo>
                  <a:pt x="2759" y="32"/>
                </a:lnTo>
                <a:lnTo>
                  <a:pt x="2799" y="32"/>
                </a:lnTo>
                <a:lnTo>
                  <a:pt x="2823" y="40"/>
                </a:lnTo>
                <a:lnTo>
                  <a:pt x="2831" y="72"/>
                </a:lnTo>
                <a:lnTo>
                  <a:pt x="2846" y="96"/>
                </a:lnTo>
                <a:lnTo>
                  <a:pt x="2878" y="104"/>
                </a:lnTo>
                <a:lnTo>
                  <a:pt x="2910" y="96"/>
                </a:lnTo>
                <a:lnTo>
                  <a:pt x="2942" y="88"/>
                </a:lnTo>
                <a:lnTo>
                  <a:pt x="2965" y="88"/>
                </a:lnTo>
                <a:lnTo>
                  <a:pt x="2989" y="88"/>
                </a:lnTo>
                <a:lnTo>
                  <a:pt x="3029" y="80"/>
                </a:lnTo>
                <a:lnTo>
                  <a:pt x="3053" y="72"/>
                </a:lnTo>
                <a:lnTo>
                  <a:pt x="3076" y="72"/>
                </a:lnTo>
                <a:lnTo>
                  <a:pt x="3100" y="80"/>
                </a:lnTo>
                <a:lnTo>
                  <a:pt x="3132" y="80"/>
                </a:lnTo>
                <a:lnTo>
                  <a:pt x="3156" y="72"/>
                </a:lnTo>
                <a:lnTo>
                  <a:pt x="3179" y="64"/>
                </a:lnTo>
                <a:lnTo>
                  <a:pt x="3203" y="64"/>
                </a:lnTo>
                <a:lnTo>
                  <a:pt x="3227" y="64"/>
                </a:lnTo>
                <a:lnTo>
                  <a:pt x="3251" y="96"/>
                </a:lnTo>
                <a:lnTo>
                  <a:pt x="3275" y="104"/>
                </a:lnTo>
                <a:lnTo>
                  <a:pt x="3298" y="104"/>
                </a:lnTo>
                <a:lnTo>
                  <a:pt x="3322" y="104"/>
                </a:lnTo>
                <a:lnTo>
                  <a:pt x="3346" y="120"/>
                </a:lnTo>
                <a:lnTo>
                  <a:pt x="3370" y="120"/>
                </a:lnTo>
                <a:lnTo>
                  <a:pt x="3402" y="120"/>
                </a:lnTo>
                <a:lnTo>
                  <a:pt x="3409" y="144"/>
                </a:lnTo>
                <a:lnTo>
                  <a:pt x="3433" y="144"/>
                </a:lnTo>
                <a:lnTo>
                  <a:pt x="3473" y="144"/>
                </a:lnTo>
                <a:lnTo>
                  <a:pt x="3497" y="136"/>
                </a:lnTo>
                <a:lnTo>
                  <a:pt x="3520" y="136"/>
                </a:lnTo>
                <a:lnTo>
                  <a:pt x="3552" y="136"/>
                </a:lnTo>
                <a:lnTo>
                  <a:pt x="3576" y="128"/>
                </a:lnTo>
                <a:lnTo>
                  <a:pt x="3616" y="120"/>
                </a:lnTo>
                <a:lnTo>
                  <a:pt x="3639" y="120"/>
                </a:lnTo>
                <a:lnTo>
                  <a:pt x="3671" y="128"/>
                </a:lnTo>
                <a:lnTo>
                  <a:pt x="3703" y="128"/>
                </a:lnTo>
                <a:lnTo>
                  <a:pt x="3750" y="128"/>
                </a:lnTo>
                <a:lnTo>
                  <a:pt x="3782" y="128"/>
                </a:lnTo>
                <a:lnTo>
                  <a:pt x="3806" y="128"/>
                </a:lnTo>
                <a:lnTo>
                  <a:pt x="3830" y="128"/>
                </a:lnTo>
                <a:lnTo>
                  <a:pt x="3854" y="120"/>
                </a:lnTo>
                <a:lnTo>
                  <a:pt x="3885" y="120"/>
                </a:lnTo>
                <a:lnTo>
                  <a:pt x="3933" y="104"/>
                </a:lnTo>
                <a:lnTo>
                  <a:pt x="3980" y="96"/>
                </a:lnTo>
                <a:lnTo>
                  <a:pt x="4028" y="80"/>
                </a:lnTo>
                <a:lnTo>
                  <a:pt x="4076" y="64"/>
                </a:lnTo>
                <a:lnTo>
                  <a:pt x="4099" y="64"/>
                </a:lnTo>
                <a:lnTo>
                  <a:pt x="4123" y="96"/>
                </a:lnTo>
                <a:lnTo>
                  <a:pt x="4147" y="112"/>
                </a:lnTo>
                <a:lnTo>
                  <a:pt x="4179" y="96"/>
                </a:lnTo>
                <a:lnTo>
                  <a:pt x="4202" y="80"/>
                </a:lnTo>
                <a:lnTo>
                  <a:pt x="4234" y="64"/>
                </a:lnTo>
                <a:lnTo>
                  <a:pt x="4258" y="48"/>
                </a:lnTo>
                <a:lnTo>
                  <a:pt x="4282" y="40"/>
                </a:lnTo>
                <a:lnTo>
                  <a:pt x="4290" y="80"/>
                </a:lnTo>
                <a:lnTo>
                  <a:pt x="4321" y="96"/>
                </a:lnTo>
                <a:lnTo>
                  <a:pt x="4345" y="96"/>
                </a:lnTo>
                <a:lnTo>
                  <a:pt x="4369" y="88"/>
                </a:lnTo>
                <a:lnTo>
                  <a:pt x="4409" y="96"/>
                </a:lnTo>
                <a:lnTo>
                  <a:pt x="4448" y="96"/>
                </a:lnTo>
                <a:lnTo>
                  <a:pt x="4472" y="96"/>
                </a:lnTo>
                <a:lnTo>
                  <a:pt x="4496" y="96"/>
                </a:lnTo>
                <a:lnTo>
                  <a:pt x="4528" y="104"/>
                </a:lnTo>
                <a:lnTo>
                  <a:pt x="4567" y="112"/>
                </a:lnTo>
                <a:lnTo>
                  <a:pt x="4591" y="112"/>
                </a:lnTo>
                <a:lnTo>
                  <a:pt x="4615" y="120"/>
                </a:lnTo>
                <a:lnTo>
                  <a:pt x="4647" y="136"/>
                </a:lnTo>
                <a:lnTo>
                  <a:pt x="4670" y="136"/>
                </a:lnTo>
                <a:lnTo>
                  <a:pt x="4694" y="136"/>
                </a:lnTo>
                <a:lnTo>
                  <a:pt x="4718" y="136"/>
                </a:lnTo>
                <a:lnTo>
                  <a:pt x="4766" y="136"/>
                </a:lnTo>
                <a:lnTo>
                  <a:pt x="4789" y="136"/>
                </a:lnTo>
                <a:lnTo>
                  <a:pt x="4821" y="136"/>
                </a:lnTo>
                <a:lnTo>
                  <a:pt x="4853" y="144"/>
                </a:lnTo>
                <a:lnTo>
                  <a:pt x="4884" y="152"/>
                </a:lnTo>
                <a:lnTo>
                  <a:pt x="4916" y="152"/>
                </a:lnTo>
                <a:lnTo>
                  <a:pt x="4940" y="152"/>
                </a:lnTo>
                <a:lnTo>
                  <a:pt x="4972" y="152"/>
                </a:lnTo>
                <a:lnTo>
                  <a:pt x="4996" y="152"/>
                </a:lnTo>
                <a:lnTo>
                  <a:pt x="5051" y="152"/>
                </a:lnTo>
                <a:lnTo>
                  <a:pt x="5083" y="152"/>
                </a:lnTo>
                <a:lnTo>
                  <a:pt x="5107" y="160"/>
                </a:lnTo>
                <a:lnTo>
                  <a:pt x="5130" y="160"/>
                </a:lnTo>
                <a:lnTo>
                  <a:pt x="5154" y="160"/>
                </a:lnTo>
                <a:lnTo>
                  <a:pt x="5186" y="160"/>
                </a:lnTo>
                <a:lnTo>
                  <a:pt x="5218" y="160"/>
                </a:lnTo>
                <a:lnTo>
                  <a:pt x="5241" y="160"/>
                </a:lnTo>
                <a:lnTo>
                  <a:pt x="5265" y="160"/>
                </a:lnTo>
                <a:lnTo>
                  <a:pt x="5289" y="160"/>
                </a:lnTo>
                <a:lnTo>
                  <a:pt x="5313" y="168"/>
                </a:lnTo>
                <a:lnTo>
                  <a:pt x="5337" y="168"/>
                </a:lnTo>
                <a:lnTo>
                  <a:pt x="5329" y="320"/>
                </a:lnTo>
                <a:lnTo>
                  <a:pt x="7" y="328"/>
                </a:lnTo>
                <a:lnTo>
                  <a:pt x="0" y="19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BA01213-239D-1AA1-503A-7B974308A6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286760CB-C447-68C8-8C22-1AD4936E8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19B9EB73-13C4-A058-C03A-3415BC79C7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8100" y="196850"/>
            <a:ext cx="3670300" cy="476250"/>
          </a:xfrm>
          <a:ln/>
        </p:spPr>
        <p:txBody>
          <a:bodyPr/>
          <a:lstStyle/>
          <a:p>
            <a:r>
              <a:rPr lang="en-US" altLang="en-US"/>
              <a:t>COPY Example 4</a:t>
            </a:r>
          </a:p>
        </p:txBody>
      </p:sp>
      <p:sp>
        <p:nvSpPr>
          <p:cNvPr id="28677" name="Rectangle 5">
            <a:extLst>
              <a:ext uri="{FF2B5EF4-FFF2-40B4-BE49-F238E27FC236}">
                <a16:creationId xmlns:a16="http://schemas.microsoft.com/office/drawing/2014/main" id="{6CA5DFBA-ED3F-C35F-E301-C08B20CC8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3" y="5334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680" name="Group 8">
            <a:extLst>
              <a:ext uri="{FF2B5EF4-FFF2-40B4-BE49-F238E27FC236}">
                <a16:creationId xmlns:a16="http://schemas.microsoft.com/office/drawing/2014/main" id="{524EA63C-5361-184E-046C-43F051E41AD3}"/>
              </a:ext>
            </a:extLst>
          </p:cNvPr>
          <p:cNvGrpSpPr>
            <a:grpSpLocks/>
          </p:cNvGrpSpPr>
          <p:nvPr/>
        </p:nvGrpSpPr>
        <p:grpSpPr bwMode="auto">
          <a:xfrm>
            <a:off x="347663" y="984250"/>
            <a:ext cx="7723187" cy="820738"/>
            <a:chOff x="219" y="620"/>
            <a:chExt cx="4865" cy="517"/>
          </a:xfrm>
        </p:grpSpPr>
        <p:sp>
          <p:nvSpPr>
            <p:cNvPr id="28678" name="Rectangle 6">
              <a:extLst>
                <a:ext uri="{FF2B5EF4-FFF2-40B4-BE49-F238E27FC236}">
                  <a16:creationId xmlns:a16="http://schemas.microsoft.com/office/drawing/2014/main" id="{8539ED7F-3DCA-5BEE-15E0-4BE876F69E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" y="841"/>
              <a:ext cx="4864" cy="29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92075" tIns="46038" rIns="92075" bIns="46038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00000"/>
                  </a:solidFill>
                  <a:effectLst/>
                  <a:latin typeface="Courier New" panose="02070309020205020404" pitchFamily="49" charset="0"/>
                </a:rPr>
                <a:t> </a:t>
              </a:r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02 CustOrder2           PIC 9(6)V99.</a:t>
              </a:r>
            </a:p>
          </p:txBody>
        </p:sp>
        <p:sp>
          <p:nvSpPr>
            <p:cNvPr id="28679" name="Rectangle 7">
              <a:extLst>
                <a:ext uri="{FF2B5EF4-FFF2-40B4-BE49-F238E27FC236}">
                  <a16:creationId xmlns:a16="http://schemas.microsoft.com/office/drawing/2014/main" id="{DC76DD31-0C6A-CF35-4CA1-7479BAF978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" y="620"/>
              <a:ext cx="1072" cy="2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Copyfile4.cbl</a:t>
              </a:r>
            </a:p>
          </p:txBody>
        </p:sp>
      </p:grpSp>
      <p:grpSp>
        <p:nvGrpSpPr>
          <p:cNvPr id="28685" name="Group 13">
            <a:extLst>
              <a:ext uri="{FF2B5EF4-FFF2-40B4-BE49-F238E27FC236}">
                <a16:creationId xmlns:a16="http://schemas.microsoft.com/office/drawing/2014/main" id="{C0EACB8D-2FD1-2900-ED8C-55406AB2CB43}"/>
              </a:ext>
            </a:extLst>
          </p:cNvPr>
          <p:cNvGrpSpPr>
            <a:grpSpLocks/>
          </p:cNvGrpSpPr>
          <p:nvPr/>
        </p:nvGrpSpPr>
        <p:grpSpPr bwMode="auto">
          <a:xfrm>
            <a:off x="241300" y="2349500"/>
            <a:ext cx="8332788" cy="2171700"/>
            <a:chOff x="152" y="1480"/>
            <a:chExt cx="5249" cy="1368"/>
          </a:xfrm>
        </p:grpSpPr>
        <p:sp>
          <p:nvSpPr>
            <p:cNvPr id="28681" name="Rectangle 9">
              <a:extLst>
                <a:ext uri="{FF2B5EF4-FFF2-40B4-BE49-F238E27FC236}">
                  <a16:creationId xmlns:a16="http://schemas.microsoft.com/office/drawing/2014/main" id="{16585D7C-848E-159B-8871-527726F7E4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" y="1552"/>
              <a:ext cx="4960" cy="1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2" name="Rectangle 10">
              <a:extLst>
                <a:ext uri="{FF2B5EF4-FFF2-40B4-BE49-F238E27FC236}">
                  <a16:creationId xmlns:a16="http://schemas.microsoft.com/office/drawing/2014/main" id="{0FB455E5-76C9-4D05-2226-E834CB08B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" y="1520"/>
              <a:ext cx="5120" cy="97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endParaRPr>
            </a:p>
            <a:p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01 CopyData.                                 </a:t>
              </a:r>
            </a:p>
            <a:p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COPY CopyFile4 REPLACING ==</a:t>
              </a:r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V99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== BY ====. </a:t>
              </a:r>
            </a:p>
            <a:p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endParaRPr>
            </a:p>
          </p:txBody>
        </p:sp>
        <p:sp useBgFill="1">
          <p:nvSpPr>
            <p:cNvPr id="28683" name="Freeform 11">
              <a:extLst>
                <a:ext uri="{FF2B5EF4-FFF2-40B4-BE49-F238E27FC236}">
                  <a16:creationId xmlns:a16="http://schemas.microsoft.com/office/drawing/2014/main" id="{7512AB49-A690-D6ED-CB3F-3D00E15FC7BF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" y="1480"/>
              <a:ext cx="5249" cy="289"/>
            </a:xfrm>
            <a:custGeom>
              <a:avLst/>
              <a:gdLst>
                <a:gd name="T0" fmla="*/ 264 w 5249"/>
                <a:gd name="T1" fmla="*/ 200 h 289"/>
                <a:gd name="T2" fmla="*/ 360 w 5249"/>
                <a:gd name="T3" fmla="*/ 168 h 289"/>
                <a:gd name="T4" fmla="*/ 432 w 5249"/>
                <a:gd name="T5" fmla="*/ 200 h 289"/>
                <a:gd name="T6" fmla="*/ 536 w 5249"/>
                <a:gd name="T7" fmla="*/ 136 h 289"/>
                <a:gd name="T8" fmla="*/ 632 w 5249"/>
                <a:gd name="T9" fmla="*/ 192 h 289"/>
                <a:gd name="T10" fmla="*/ 728 w 5249"/>
                <a:gd name="T11" fmla="*/ 136 h 289"/>
                <a:gd name="T12" fmla="*/ 840 w 5249"/>
                <a:gd name="T13" fmla="*/ 112 h 289"/>
                <a:gd name="T14" fmla="*/ 904 w 5249"/>
                <a:gd name="T15" fmla="*/ 144 h 289"/>
                <a:gd name="T16" fmla="*/ 1016 w 5249"/>
                <a:gd name="T17" fmla="*/ 176 h 289"/>
                <a:gd name="T18" fmla="*/ 1120 w 5249"/>
                <a:gd name="T19" fmla="*/ 192 h 289"/>
                <a:gd name="T20" fmla="*/ 1224 w 5249"/>
                <a:gd name="T21" fmla="*/ 208 h 289"/>
                <a:gd name="T22" fmla="*/ 1360 w 5249"/>
                <a:gd name="T23" fmla="*/ 208 h 289"/>
                <a:gd name="T24" fmla="*/ 1464 w 5249"/>
                <a:gd name="T25" fmla="*/ 192 h 289"/>
                <a:gd name="T26" fmla="*/ 1560 w 5249"/>
                <a:gd name="T27" fmla="*/ 216 h 289"/>
                <a:gd name="T28" fmla="*/ 1648 w 5249"/>
                <a:gd name="T29" fmla="*/ 248 h 289"/>
                <a:gd name="T30" fmla="*/ 1760 w 5249"/>
                <a:gd name="T31" fmla="*/ 232 h 289"/>
                <a:gd name="T32" fmla="*/ 1856 w 5249"/>
                <a:gd name="T33" fmla="*/ 160 h 289"/>
                <a:gd name="T34" fmla="*/ 1992 w 5249"/>
                <a:gd name="T35" fmla="*/ 200 h 289"/>
                <a:gd name="T36" fmla="*/ 2096 w 5249"/>
                <a:gd name="T37" fmla="*/ 192 h 289"/>
                <a:gd name="T38" fmla="*/ 2216 w 5249"/>
                <a:gd name="T39" fmla="*/ 160 h 289"/>
                <a:gd name="T40" fmla="*/ 2336 w 5249"/>
                <a:gd name="T41" fmla="*/ 144 h 289"/>
                <a:gd name="T42" fmla="*/ 2488 w 5249"/>
                <a:gd name="T43" fmla="*/ 96 h 289"/>
                <a:gd name="T44" fmla="*/ 2600 w 5249"/>
                <a:gd name="T45" fmla="*/ 104 h 289"/>
                <a:gd name="T46" fmla="*/ 2712 w 5249"/>
                <a:gd name="T47" fmla="*/ 152 h 289"/>
                <a:gd name="T48" fmla="*/ 2816 w 5249"/>
                <a:gd name="T49" fmla="*/ 136 h 289"/>
                <a:gd name="T50" fmla="*/ 2920 w 5249"/>
                <a:gd name="T51" fmla="*/ 136 h 289"/>
                <a:gd name="T52" fmla="*/ 3024 w 5249"/>
                <a:gd name="T53" fmla="*/ 136 h 289"/>
                <a:gd name="T54" fmla="*/ 3144 w 5249"/>
                <a:gd name="T55" fmla="*/ 112 h 289"/>
                <a:gd name="T56" fmla="*/ 3264 w 5249"/>
                <a:gd name="T57" fmla="*/ 88 h 289"/>
                <a:gd name="T58" fmla="*/ 3360 w 5249"/>
                <a:gd name="T59" fmla="*/ 152 h 289"/>
                <a:gd name="T60" fmla="*/ 3464 w 5249"/>
                <a:gd name="T61" fmla="*/ 184 h 289"/>
                <a:gd name="T62" fmla="*/ 3560 w 5249"/>
                <a:gd name="T63" fmla="*/ 208 h 289"/>
                <a:gd name="T64" fmla="*/ 3656 w 5249"/>
                <a:gd name="T65" fmla="*/ 208 h 289"/>
                <a:gd name="T66" fmla="*/ 3760 w 5249"/>
                <a:gd name="T67" fmla="*/ 216 h 289"/>
                <a:gd name="T68" fmla="*/ 3864 w 5249"/>
                <a:gd name="T69" fmla="*/ 264 h 289"/>
                <a:gd name="T70" fmla="*/ 3968 w 5249"/>
                <a:gd name="T71" fmla="*/ 240 h 289"/>
                <a:gd name="T72" fmla="*/ 4072 w 5249"/>
                <a:gd name="T73" fmla="*/ 200 h 289"/>
                <a:gd name="T74" fmla="*/ 4136 w 5249"/>
                <a:gd name="T75" fmla="*/ 136 h 289"/>
                <a:gd name="T76" fmla="*/ 4232 w 5249"/>
                <a:gd name="T77" fmla="*/ 160 h 289"/>
                <a:gd name="T78" fmla="*/ 4352 w 5249"/>
                <a:gd name="T79" fmla="*/ 144 h 289"/>
                <a:gd name="T80" fmla="*/ 4488 w 5249"/>
                <a:gd name="T81" fmla="*/ 112 h 289"/>
                <a:gd name="T82" fmla="*/ 4592 w 5249"/>
                <a:gd name="T83" fmla="*/ 160 h 289"/>
                <a:gd name="T84" fmla="*/ 4712 w 5249"/>
                <a:gd name="T85" fmla="*/ 200 h 289"/>
                <a:gd name="T86" fmla="*/ 4832 w 5249"/>
                <a:gd name="T87" fmla="*/ 216 h 289"/>
                <a:gd name="T88" fmla="*/ 4936 w 5249"/>
                <a:gd name="T89" fmla="*/ 248 h 289"/>
                <a:gd name="T90" fmla="*/ 5040 w 5249"/>
                <a:gd name="T91" fmla="*/ 264 h 289"/>
                <a:gd name="T92" fmla="*/ 5144 w 5249"/>
                <a:gd name="T93" fmla="*/ 264 h 289"/>
                <a:gd name="T94" fmla="*/ 5248 w 5249"/>
                <a:gd name="T95" fmla="*/ 28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49" h="289">
                  <a:moveTo>
                    <a:pt x="0" y="16"/>
                  </a:moveTo>
                  <a:lnTo>
                    <a:pt x="0" y="288"/>
                  </a:lnTo>
                  <a:lnTo>
                    <a:pt x="168" y="144"/>
                  </a:lnTo>
                  <a:lnTo>
                    <a:pt x="264" y="200"/>
                  </a:lnTo>
                  <a:lnTo>
                    <a:pt x="288" y="176"/>
                  </a:lnTo>
                  <a:lnTo>
                    <a:pt x="320" y="160"/>
                  </a:lnTo>
                  <a:lnTo>
                    <a:pt x="352" y="144"/>
                  </a:lnTo>
                  <a:lnTo>
                    <a:pt x="360" y="168"/>
                  </a:lnTo>
                  <a:lnTo>
                    <a:pt x="360" y="192"/>
                  </a:lnTo>
                  <a:lnTo>
                    <a:pt x="384" y="192"/>
                  </a:lnTo>
                  <a:lnTo>
                    <a:pt x="408" y="200"/>
                  </a:lnTo>
                  <a:lnTo>
                    <a:pt x="432" y="200"/>
                  </a:lnTo>
                  <a:lnTo>
                    <a:pt x="456" y="184"/>
                  </a:lnTo>
                  <a:lnTo>
                    <a:pt x="488" y="168"/>
                  </a:lnTo>
                  <a:lnTo>
                    <a:pt x="512" y="144"/>
                  </a:lnTo>
                  <a:lnTo>
                    <a:pt x="536" y="136"/>
                  </a:lnTo>
                  <a:lnTo>
                    <a:pt x="560" y="120"/>
                  </a:lnTo>
                  <a:lnTo>
                    <a:pt x="576" y="168"/>
                  </a:lnTo>
                  <a:lnTo>
                    <a:pt x="608" y="192"/>
                  </a:lnTo>
                  <a:lnTo>
                    <a:pt x="632" y="192"/>
                  </a:lnTo>
                  <a:lnTo>
                    <a:pt x="656" y="176"/>
                  </a:lnTo>
                  <a:lnTo>
                    <a:pt x="680" y="160"/>
                  </a:lnTo>
                  <a:lnTo>
                    <a:pt x="704" y="136"/>
                  </a:lnTo>
                  <a:lnTo>
                    <a:pt x="728" y="136"/>
                  </a:lnTo>
                  <a:lnTo>
                    <a:pt x="760" y="136"/>
                  </a:lnTo>
                  <a:lnTo>
                    <a:pt x="792" y="136"/>
                  </a:lnTo>
                  <a:lnTo>
                    <a:pt x="816" y="120"/>
                  </a:lnTo>
                  <a:lnTo>
                    <a:pt x="840" y="112"/>
                  </a:lnTo>
                  <a:lnTo>
                    <a:pt x="872" y="96"/>
                  </a:lnTo>
                  <a:lnTo>
                    <a:pt x="872" y="120"/>
                  </a:lnTo>
                  <a:lnTo>
                    <a:pt x="880" y="144"/>
                  </a:lnTo>
                  <a:lnTo>
                    <a:pt x="904" y="144"/>
                  </a:lnTo>
                  <a:lnTo>
                    <a:pt x="928" y="144"/>
                  </a:lnTo>
                  <a:lnTo>
                    <a:pt x="960" y="152"/>
                  </a:lnTo>
                  <a:lnTo>
                    <a:pt x="992" y="168"/>
                  </a:lnTo>
                  <a:lnTo>
                    <a:pt x="1016" y="176"/>
                  </a:lnTo>
                  <a:lnTo>
                    <a:pt x="1048" y="184"/>
                  </a:lnTo>
                  <a:lnTo>
                    <a:pt x="1072" y="192"/>
                  </a:lnTo>
                  <a:lnTo>
                    <a:pt x="1096" y="192"/>
                  </a:lnTo>
                  <a:lnTo>
                    <a:pt x="1120" y="192"/>
                  </a:lnTo>
                  <a:lnTo>
                    <a:pt x="1144" y="200"/>
                  </a:lnTo>
                  <a:lnTo>
                    <a:pt x="1168" y="200"/>
                  </a:lnTo>
                  <a:lnTo>
                    <a:pt x="1192" y="200"/>
                  </a:lnTo>
                  <a:lnTo>
                    <a:pt x="1224" y="208"/>
                  </a:lnTo>
                  <a:lnTo>
                    <a:pt x="1256" y="208"/>
                  </a:lnTo>
                  <a:lnTo>
                    <a:pt x="1296" y="208"/>
                  </a:lnTo>
                  <a:lnTo>
                    <a:pt x="1328" y="208"/>
                  </a:lnTo>
                  <a:lnTo>
                    <a:pt x="1360" y="208"/>
                  </a:lnTo>
                  <a:lnTo>
                    <a:pt x="1384" y="208"/>
                  </a:lnTo>
                  <a:lnTo>
                    <a:pt x="1416" y="208"/>
                  </a:lnTo>
                  <a:lnTo>
                    <a:pt x="1440" y="200"/>
                  </a:lnTo>
                  <a:lnTo>
                    <a:pt x="1464" y="192"/>
                  </a:lnTo>
                  <a:lnTo>
                    <a:pt x="1488" y="192"/>
                  </a:lnTo>
                  <a:lnTo>
                    <a:pt x="1512" y="208"/>
                  </a:lnTo>
                  <a:lnTo>
                    <a:pt x="1536" y="224"/>
                  </a:lnTo>
                  <a:lnTo>
                    <a:pt x="1560" y="216"/>
                  </a:lnTo>
                  <a:lnTo>
                    <a:pt x="1584" y="208"/>
                  </a:lnTo>
                  <a:lnTo>
                    <a:pt x="1608" y="208"/>
                  </a:lnTo>
                  <a:lnTo>
                    <a:pt x="1632" y="224"/>
                  </a:lnTo>
                  <a:lnTo>
                    <a:pt x="1648" y="248"/>
                  </a:lnTo>
                  <a:lnTo>
                    <a:pt x="1672" y="256"/>
                  </a:lnTo>
                  <a:lnTo>
                    <a:pt x="1704" y="248"/>
                  </a:lnTo>
                  <a:lnTo>
                    <a:pt x="1736" y="240"/>
                  </a:lnTo>
                  <a:lnTo>
                    <a:pt x="1760" y="232"/>
                  </a:lnTo>
                  <a:lnTo>
                    <a:pt x="1776" y="208"/>
                  </a:lnTo>
                  <a:lnTo>
                    <a:pt x="1784" y="184"/>
                  </a:lnTo>
                  <a:lnTo>
                    <a:pt x="1808" y="160"/>
                  </a:lnTo>
                  <a:lnTo>
                    <a:pt x="1856" y="160"/>
                  </a:lnTo>
                  <a:lnTo>
                    <a:pt x="1888" y="168"/>
                  </a:lnTo>
                  <a:lnTo>
                    <a:pt x="1928" y="184"/>
                  </a:lnTo>
                  <a:lnTo>
                    <a:pt x="1968" y="192"/>
                  </a:lnTo>
                  <a:lnTo>
                    <a:pt x="1992" y="200"/>
                  </a:lnTo>
                  <a:lnTo>
                    <a:pt x="2016" y="208"/>
                  </a:lnTo>
                  <a:lnTo>
                    <a:pt x="2040" y="216"/>
                  </a:lnTo>
                  <a:lnTo>
                    <a:pt x="2064" y="208"/>
                  </a:lnTo>
                  <a:lnTo>
                    <a:pt x="2096" y="192"/>
                  </a:lnTo>
                  <a:lnTo>
                    <a:pt x="2136" y="176"/>
                  </a:lnTo>
                  <a:lnTo>
                    <a:pt x="2168" y="176"/>
                  </a:lnTo>
                  <a:lnTo>
                    <a:pt x="2192" y="176"/>
                  </a:lnTo>
                  <a:lnTo>
                    <a:pt x="2216" y="160"/>
                  </a:lnTo>
                  <a:lnTo>
                    <a:pt x="2248" y="144"/>
                  </a:lnTo>
                  <a:lnTo>
                    <a:pt x="2288" y="144"/>
                  </a:lnTo>
                  <a:lnTo>
                    <a:pt x="2312" y="144"/>
                  </a:lnTo>
                  <a:lnTo>
                    <a:pt x="2336" y="144"/>
                  </a:lnTo>
                  <a:lnTo>
                    <a:pt x="2384" y="128"/>
                  </a:lnTo>
                  <a:lnTo>
                    <a:pt x="2416" y="120"/>
                  </a:lnTo>
                  <a:lnTo>
                    <a:pt x="2456" y="112"/>
                  </a:lnTo>
                  <a:lnTo>
                    <a:pt x="2488" y="96"/>
                  </a:lnTo>
                  <a:lnTo>
                    <a:pt x="2528" y="88"/>
                  </a:lnTo>
                  <a:lnTo>
                    <a:pt x="2552" y="80"/>
                  </a:lnTo>
                  <a:lnTo>
                    <a:pt x="2576" y="80"/>
                  </a:lnTo>
                  <a:lnTo>
                    <a:pt x="2600" y="104"/>
                  </a:lnTo>
                  <a:lnTo>
                    <a:pt x="2632" y="120"/>
                  </a:lnTo>
                  <a:lnTo>
                    <a:pt x="2664" y="136"/>
                  </a:lnTo>
                  <a:lnTo>
                    <a:pt x="2688" y="152"/>
                  </a:lnTo>
                  <a:lnTo>
                    <a:pt x="2712" y="152"/>
                  </a:lnTo>
                  <a:lnTo>
                    <a:pt x="2736" y="152"/>
                  </a:lnTo>
                  <a:lnTo>
                    <a:pt x="2760" y="144"/>
                  </a:lnTo>
                  <a:lnTo>
                    <a:pt x="2792" y="144"/>
                  </a:lnTo>
                  <a:lnTo>
                    <a:pt x="2816" y="136"/>
                  </a:lnTo>
                  <a:lnTo>
                    <a:pt x="2840" y="136"/>
                  </a:lnTo>
                  <a:lnTo>
                    <a:pt x="2864" y="136"/>
                  </a:lnTo>
                  <a:lnTo>
                    <a:pt x="2896" y="136"/>
                  </a:lnTo>
                  <a:lnTo>
                    <a:pt x="2920" y="136"/>
                  </a:lnTo>
                  <a:lnTo>
                    <a:pt x="2944" y="136"/>
                  </a:lnTo>
                  <a:lnTo>
                    <a:pt x="2968" y="136"/>
                  </a:lnTo>
                  <a:lnTo>
                    <a:pt x="2992" y="136"/>
                  </a:lnTo>
                  <a:lnTo>
                    <a:pt x="3024" y="136"/>
                  </a:lnTo>
                  <a:lnTo>
                    <a:pt x="3048" y="128"/>
                  </a:lnTo>
                  <a:lnTo>
                    <a:pt x="3080" y="120"/>
                  </a:lnTo>
                  <a:lnTo>
                    <a:pt x="3112" y="112"/>
                  </a:lnTo>
                  <a:lnTo>
                    <a:pt x="3144" y="112"/>
                  </a:lnTo>
                  <a:lnTo>
                    <a:pt x="3176" y="88"/>
                  </a:lnTo>
                  <a:lnTo>
                    <a:pt x="3208" y="72"/>
                  </a:lnTo>
                  <a:lnTo>
                    <a:pt x="3232" y="72"/>
                  </a:lnTo>
                  <a:lnTo>
                    <a:pt x="3264" y="88"/>
                  </a:lnTo>
                  <a:lnTo>
                    <a:pt x="3288" y="112"/>
                  </a:lnTo>
                  <a:lnTo>
                    <a:pt x="3312" y="120"/>
                  </a:lnTo>
                  <a:lnTo>
                    <a:pt x="3336" y="136"/>
                  </a:lnTo>
                  <a:lnTo>
                    <a:pt x="3360" y="152"/>
                  </a:lnTo>
                  <a:lnTo>
                    <a:pt x="3392" y="168"/>
                  </a:lnTo>
                  <a:lnTo>
                    <a:pt x="3416" y="168"/>
                  </a:lnTo>
                  <a:lnTo>
                    <a:pt x="3440" y="176"/>
                  </a:lnTo>
                  <a:lnTo>
                    <a:pt x="3464" y="184"/>
                  </a:lnTo>
                  <a:lnTo>
                    <a:pt x="3488" y="192"/>
                  </a:lnTo>
                  <a:lnTo>
                    <a:pt x="3512" y="200"/>
                  </a:lnTo>
                  <a:lnTo>
                    <a:pt x="3536" y="208"/>
                  </a:lnTo>
                  <a:lnTo>
                    <a:pt x="3560" y="208"/>
                  </a:lnTo>
                  <a:lnTo>
                    <a:pt x="3584" y="208"/>
                  </a:lnTo>
                  <a:lnTo>
                    <a:pt x="3608" y="208"/>
                  </a:lnTo>
                  <a:lnTo>
                    <a:pt x="3632" y="208"/>
                  </a:lnTo>
                  <a:lnTo>
                    <a:pt x="3656" y="208"/>
                  </a:lnTo>
                  <a:lnTo>
                    <a:pt x="3680" y="208"/>
                  </a:lnTo>
                  <a:lnTo>
                    <a:pt x="3712" y="208"/>
                  </a:lnTo>
                  <a:lnTo>
                    <a:pt x="3736" y="216"/>
                  </a:lnTo>
                  <a:lnTo>
                    <a:pt x="3760" y="216"/>
                  </a:lnTo>
                  <a:lnTo>
                    <a:pt x="3792" y="232"/>
                  </a:lnTo>
                  <a:lnTo>
                    <a:pt x="3816" y="240"/>
                  </a:lnTo>
                  <a:lnTo>
                    <a:pt x="3840" y="248"/>
                  </a:lnTo>
                  <a:lnTo>
                    <a:pt x="3864" y="264"/>
                  </a:lnTo>
                  <a:lnTo>
                    <a:pt x="3888" y="264"/>
                  </a:lnTo>
                  <a:lnTo>
                    <a:pt x="3912" y="264"/>
                  </a:lnTo>
                  <a:lnTo>
                    <a:pt x="3936" y="256"/>
                  </a:lnTo>
                  <a:lnTo>
                    <a:pt x="3968" y="240"/>
                  </a:lnTo>
                  <a:lnTo>
                    <a:pt x="3992" y="224"/>
                  </a:lnTo>
                  <a:lnTo>
                    <a:pt x="4016" y="224"/>
                  </a:lnTo>
                  <a:lnTo>
                    <a:pt x="4048" y="208"/>
                  </a:lnTo>
                  <a:lnTo>
                    <a:pt x="4072" y="200"/>
                  </a:lnTo>
                  <a:lnTo>
                    <a:pt x="4080" y="176"/>
                  </a:lnTo>
                  <a:lnTo>
                    <a:pt x="4088" y="152"/>
                  </a:lnTo>
                  <a:lnTo>
                    <a:pt x="4112" y="136"/>
                  </a:lnTo>
                  <a:lnTo>
                    <a:pt x="4136" y="136"/>
                  </a:lnTo>
                  <a:lnTo>
                    <a:pt x="4160" y="144"/>
                  </a:lnTo>
                  <a:lnTo>
                    <a:pt x="4184" y="152"/>
                  </a:lnTo>
                  <a:lnTo>
                    <a:pt x="4208" y="152"/>
                  </a:lnTo>
                  <a:lnTo>
                    <a:pt x="4232" y="160"/>
                  </a:lnTo>
                  <a:lnTo>
                    <a:pt x="4256" y="160"/>
                  </a:lnTo>
                  <a:lnTo>
                    <a:pt x="4288" y="160"/>
                  </a:lnTo>
                  <a:lnTo>
                    <a:pt x="4320" y="152"/>
                  </a:lnTo>
                  <a:lnTo>
                    <a:pt x="4352" y="144"/>
                  </a:lnTo>
                  <a:lnTo>
                    <a:pt x="4384" y="128"/>
                  </a:lnTo>
                  <a:lnTo>
                    <a:pt x="4416" y="120"/>
                  </a:lnTo>
                  <a:lnTo>
                    <a:pt x="4464" y="112"/>
                  </a:lnTo>
                  <a:lnTo>
                    <a:pt x="4488" y="112"/>
                  </a:lnTo>
                  <a:lnTo>
                    <a:pt x="4512" y="120"/>
                  </a:lnTo>
                  <a:lnTo>
                    <a:pt x="4536" y="136"/>
                  </a:lnTo>
                  <a:lnTo>
                    <a:pt x="4560" y="152"/>
                  </a:lnTo>
                  <a:lnTo>
                    <a:pt x="4592" y="160"/>
                  </a:lnTo>
                  <a:lnTo>
                    <a:pt x="4616" y="176"/>
                  </a:lnTo>
                  <a:lnTo>
                    <a:pt x="4648" y="184"/>
                  </a:lnTo>
                  <a:lnTo>
                    <a:pt x="4680" y="200"/>
                  </a:lnTo>
                  <a:lnTo>
                    <a:pt x="4712" y="200"/>
                  </a:lnTo>
                  <a:lnTo>
                    <a:pt x="4744" y="200"/>
                  </a:lnTo>
                  <a:lnTo>
                    <a:pt x="4768" y="208"/>
                  </a:lnTo>
                  <a:lnTo>
                    <a:pt x="4792" y="216"/>
                  </a:lnTo>
                  <a:lnTo>
                    <a:pt x="4832" y="216"/>
                  </a:lnTo>
                  <a:lnTo>
                    <a:pt x="4856" y="216"/>
                  </a:lnTo>
                  <a:lnTo>
                    <a:pt x="4880" y="224"/>
                  </a:lnTo>
                  <a:lnTo>
                    <a:pt x="4904" y="232"/>
                  </a:lnTo>
                  <a:lnTo>
                    <a:pt x="4936" y="248"/>
                  </a:lnTo>
                  <a:lnTo>
                    <a:pt x="4968" y="256"/>
                  </a:lnTo>
                  <a:lnTo>
                    <a:pt x="4992" y="264"/>
                  </a:lnTo>
                  <a:lnTo>
                    <a:pt x="5016" y="264"/>
                  </a:lnTo>
                  <a:lnTo>
                    <a:pt x="5040" y="264"/>
                  </a:lnTo>
                  <a:lnTo>
                    <a:pt x="5064" y="264"/>
                  </a:lnTo>
                  <a:lnTo>
                    <a:pt x="5088" y="264"/>
                  </a:lnTo>
                  <a:lnTo>
                    <a:pt x="5112" y="264"/>
                  </a:lnTo>
                  <a:lnTo>
                    <a:pt x="5144" y="264"/>
                  </a:lnTo>
                  <a:lnTo>
                    <a:pt x="5168" y="264"/>
                  </a:lnTo>
                  <a:lnTo>
                    <a:pt x="5200" y="264"/>
                  </a:lnTo>
                  <a:lnTo>
                    <a:pt x="5224" y="272"/>
                  </a:lnTo>
                  <a:lnTo>
                    <a:pt x="5248" y="280"/>
                  </a:lnTo>
                  <a:lnTo>
                    <a:pt x="5216" y="0"/>
                  </a:lnTo>
                  <a:lnTo>
                    <a:pt x="0" y="16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28684" name="Freeform 12">
              <a:extLst>
                <a:ext uri="{FF2B5EF4-FFF2-40B4-BE49-F238E27FC236}">
                  <a16:creationId xmlns:a16="http://schemas.microsoft.com/office/drawing/2014/main" id="{F98A14AF-31E5-8EEA-9074-9B44FF812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" y="2344"/>
              <a:ext cx="5217" cy="209"/>
            </a:xfrm>
            <a:custGeom>
              <a:avLst/>
              <a:gdLst>
                <a:gd name="T0" fmla="*/ 5192 w 5217"/>
                <a:gd name="T1" fmla="*/ 104 h 209"/>
                <a:gd name="T2" fmla="*/ 5096 w 5217"/>
                <a:gd name="T3" fmla="*/ 64 h 209"/>
                <a:gd name="T4" fmla="*/ 4992 w 5217"/>
                <a:gd name="T5" fmla="*/ 80 h 209"/>
                <a:gd name="T6" fmla="*/ 4904 w 5217"/>
                <a:gd name="T7" fmla="*/ 40 h 209"/>
                <a:gd name="T8" fmla="*/ 4808 w 5217"/>
                <a:gd name="T9" fmla="*/ 0 h 209"/>
                <a:gd name="T10" fmla="*/ 4752 w 5217"/>
                <a:gd name="T11" fmla="*/ 80 h 209"/>
                <a:gd name="T12" fmla="*/ 4648 w 5217"/>
                <a:gd name="T13" fmla="*/ 112 h 209"/>
                <a:gd name="T14" fmla="*/ 4528 w 5217"/>
                <a:gd name="T15" fmla="*/ 104 h 209"/>
                <a:gd name="T16" fmla="*/ 4408 w 5217"/>
                <a:gd name="T17" fmla="*/ 96 h 209"/>
                <a:gd name="T18" fmla="*/ 4296 w 5217"/>
                <a:gd name="T19" fmla="*/ 72 h 209"/>
                <a:gd name="T20" fmla="*/ 4184 w 5217"/>
                <a:gd name="T21" fmla="*/ 40 h 209"/>
                <a:gd name="T22" fmla="*/ 4096 w 5217"/>
                <a:gd name="T23" fmla="*/ 80 h 209"/>
                <a:gd name="T24" fmla="*/ 3984 w 5217"/>
                <a:gd name="T25" fmla="*/ 88 h 209"/>
                <a:gd name="T26" fmla="*/ 3888 w 5217"/>
                <a:gd name="T27" fmla="*/ 96 h 209"/>
                <a:gd name="T28" fmla="*/ 3792 w 5217"/>
                <a:gd name="T29" fmla="*/ 112 h 209"/>
                <a:gd name="T30" fmla="*/ 3688 w 5217"/>
                <a:gd name="T31" fmla="*/ 104 h 209"/>
                <a:gd name="T32" fmla="*/ 3576 w 5217"/>
                <a:gd name="T33" fmla="*/ 104 h 209"/>
                <a:gd name="T34" fmla="*/ 3464 w 5217"/>
                <a:gd name="T35" fmla="*/ 112 h 209"/>
                <a:gd name="T36" fmla="*/ 3368 w 5217"/>
                <a:gd name="T37" fmla="*/ 112 h 209"/>
                <a:gd name="T38" fmla="*/ 3256 w 5217"/>
                <a:gd name="T39" fmla="*/ 96 h 209"/>
                <a:gd name="T40" fmla="*/ 3136 w 5217"/>
                <a:gd name="T41" fmla="*/ 88 h 209"/>
                <a:gd name="T42" fmla="*/ 3024 w 5217"/>
                <a:gd name="T43" fmla="*/ 64 h 209"/>
                <a:gd name="T44" fmla="*/ 2904 w 5217"/>
                <a:gd name="T45" fmla="*/ 64 h 209"/>
                <a:gd name="T46" fmla="*/ 2792 w 5217"/>
                <a:gd name="T47" fmla="*/ 80 h 209"/>
                <a:gd name="T48" fmla="*/ 2664 w 5217"/>
                <a:gd name="T49" fmla="*/ 96 h 209"/>
                <a:gd name="T50" fmla="*/ 2536 w 5217"/>
                <a:gd name="T51" fmla="*/ 120 h 209"/>
                <a:gd name="T52" fmla="*/ 2392 w 5217"/>
                <a:gd name="T53" fmla="*/ 136 h 209"/>
                <a:gd name="T54" fmla="*/ 2288 w 5217"/>
                <a:gd name="T55" fmla="*/ 136 h 209"/>
                <a:gd name="T56" fmla="*/ 2184 w 5217"/>
                <a:gd name="T57" fmla="*/ 120 h 209"/>
                <a:gd name="T58" fmla="*/ 2064 w 5217"/>
                <a:gd name="T59" fmla="*/ 96 h 209"/>
                <a:gd name="T60" fmla="*/ 1936 w 5217"/>
                <a:gd name="T61" fmla="*/ 88 h 209"/>
                <a:gd name="T62" fmla="*/ 1808 w 5217"/>
                <a:gd name="T63" fmla="*/ 72 h 209"/>
                <a:gd name="T64" fmla="*/ 1712 w 5217"/>
                <a:gd name="T65" fmla="*/ 72 h 209"/>
                <a:gd name="T66" fmla="*/ 1608 w 5217"/>
                <a:gd name="T67" fmla="*/ 104 h 209"/>
                <a:gd name="T68" fmla="*/ 1512 w 5217"/>
                <a:gd name="T69" fmla="*/ 112 h 209"/>
                <a:gd name="T70" fmla="*/ 1400 w 5217"/>
                <a:gd name="T71" fmla="*/ 104 h 209"/>
                <a:gd name="T72" fmla="*/ 1280 w 5217"/>
                <a:gd name="T73" fmla="*/ 80 h 209"/>
                <a:gd name="T74" fmla="*/ 1176 w 5217"/>
                <a:gd name="T75" fmla="*/ 40 h 209"/>
                <a:gd name="T76" fmla="*/ 1064 w 5217"/>
                <a:gd name="T77" fmla="*/ 40 h 209"/>
                <a:gd name="T78" fmla="*/ 952 w 5217"/>
                <a:gd name="T79" fmla="*/ 72 h 209"/>
                <a:gd name="T80" fmla="*/ 832 w 5217"/>
                <a:gd name="T81" fmla="*/ 88 h 209"/>
                <a:gd name="T82" fmla="*/ 704 w 5217"/>
                <a:gd name="T83" fmla="*/ 88 h 209"/>
                <a:gd name="T84" fmla="*/ 584 w 5217"/>
                <a:gd name="T85" fmla="*/ 104 h 209"/>
                <a:gd name="T86" fmla="*/ 480 w 5217"/>
                <a:gd name="T87" fmla="*/ 112 h 209"/>
                <a:gd name="T88" fmla="*/ 368 w 5217"/>
                <a:gd name="T89" fmla="*/ 112 h 209"/>
                <a:gd name="T90" fmla="*/ 256 w 5217"/>
                <a:gd name="T91" fmla="*/ 112 h 209"/>
                <a:gd name="T92" fmla="*/ 152 w 5217"/>
                <a:gd name="T93" fmla="*/ 112 h 209"/>
                <a:gd name="T94" fmla="*/ 48 w 5217"/>
                <a:gd name="T95" fmla="*/ 104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17" h="209">
                  <a:moveTo>
                    <a:pt x="0" y="72"/>
                  </a:moveTo>
                  <a:lnTo>
                    <a:pt x="0" y="208"/>
                  </a:lnTo>
                  <a:lnTo>
                    <a:pt x="5216" y="200"/>
                  </a:lnTo>
                  <a:lnTo>
                    <a:pt x="5192" y="104"/>
                  </a:lnTo>
                  <a:lnTo>
                    <a:pt x="5168" y="96"/>
                  </a:lnTo>
                  <a:lnTo>
                    <a:pt x="5144" y="88"/>
                  </a:lnTo>
                  <a:lnTo>
                    <a:pt x="5120" y="88"/>
                  </a:lnTo>
                  <a:lnTo>
                    <a:pt x="5096" y="64"/>
                  </a:lnTo>
                  <a:lnTo>
                    <a:pt x="5072" y="64"/>
                  </a:lnTo>
                  <a:lnTo>
                    <a:pt x="5048" y="72"/>
                  </a:lnTo>
                  <a:lnTo>
                    <a:pt x="5024" y="72"/>
                  </a:lnTo>
                  <a:lnTo>
                    <a:pt x="4992" y="80"/>
                  </a:lnTo>
                  <a:lnTo>
                    <a:pt x="4976" y="104"/>
                  </a:lnTo>
                  <a:lnTo>
                    <a:pt x="4952" y="88"/>
                  </a:lnTo>
                  <a:lnTo>
                    <a:pt x="4928" y="56"/>
                  </a:lnTo>
                  <a:lnTo>
                    <a:pt x="4904" y="40"/>
                  </a:lnTo>
                  <a:lnTo>
                    <a:pt x="4880" y="24"/>
                  </a:lnTo>
                  <a:lnTo>
                    <a:pt x="4856" y="16"/>
                  </a:lnTo>
                  <a:lnTo>
                    <a:pt x="4832" y="0"/>
                  </a:lnTo>
                  <a:lnTo>
                    <a:pt x="4808" y="0"/>
                  </a:lnTo>
                  <a:lnTo>
                    <a:pt x="4784" y="16"/>
                  </a:lnTo>
                  <a:lnTo>
                    <a:pt x="4784" y="40"/>
                  </a:lnTo>
                  <a:lnTo>
                    <a:pt x="4776" y="64"/>
                  </a:lnTo>
                  <a:lnTo>
                    <a:pt x="4752" y="80"/>
                  </a:lnTo>
                  <a:lnTo>
                    <a:pt x="4720" y="96"/>
                  </a:lnTo>
                  <a:lnTo>
                    <a:pt x="4696" y="104"/>
                  </a:lnTo>
                  <a:lnTo>
                    <a:pt x="4672" y="112"/>
                  </a:lnTo>
                  <a:lnTo>
                    <a:pt x="4648" y="112"/>
                  </a:lnTo>
                  <a:lnTo>
                    <a:pt x="4624" y="112"/>
                  </a:lnTo>
                  <a:lnTo>
                    <a:pt x="4584" y="112"/>
                  </a:lnTo>
                  <a:lnTo>
                    <a:pt x="4560" y="104"/>
                  </a:lnTo>
                  <a:lnTo>
                    <a:pt x="4528" y="104"/>
                  </a:lnTo>
                  <a:lnTo>
                    <a:pt x="4496" y="104"/>
                  </a:lnTo>
                  <a:lnTo>
                    <a:pt x="4464" y="104"/>
                  </a:lnTo>
                  <a:lnTo>
                    <a:pt x="4440" y="104"/>
                  </a:lnTo>
                  <a:lnTo>
                    <a:pt x="4408" y="96"/>
                  </a:lnTo>
                  <a:lnTo>
                    <a:pt x="4384" y="96"/>
                  </a:lnTo>
                  <a:lnTo>
                    <a:pt x="4344" y="96"/>
                  </a:lnTo>
                  <a:lnTo>
                    <a:pt x="4320" y="88"/>
                  </a:lnTo>
                  <a:lnTo>
                    <a:pt x="4296" y="72"/>
                  </a:lnTo>
                  <a:lnTo>
                    <a:pt x="4272" y="64"/>
                  </a:lnTo>
                  <a:lnTo>
                    <a:pt x="4248" y="56"/>
                  </a:lnTo>
                  <a:lnTo>
                    <a:pt x="4208" y="40"/>
                  </a:lnTo>
                  <a:lnTo>
                    <a:pt x="4184" y="40"/>
                  </a:lnTo>
                  <a:lnTo>
                    <a:pt x="4160" y="40"/>
                  </a:lnTo>
                  <a:lnTo>
                    <a:pt x="4136" y="56"/>
                  </a:lnTo>
                  <a:lnTo>
                    <a:pt x="4120" y="80"/>
                  </a:lnTo>
                  <a:lnTo>
                    <a:pt x="4096" y="80"/>
                  </a:lnTo>
                  <a:lnTo>
                    <a:pt x="4064" y="80"/>
                  </a:lnTo>
                  <a:lnTo>
                    <a:pt x="4040" y="88"/>
                  </a:lnTo>
                  <a:lnTo>
                    <a:pt x="4016" y="88"/>
                  </a:lnTo>
                  <a:lnTo>
                    <a:pt x="3984" y="88"/>
                  </a:lnTo>
                  <a:lnTo>
                    <a:pt x="3960" y="88"/>
                  </a:lnTo>
                  <a:lnTo>
                    <a:pt x="3936" y="88"/>
                  </a:lnTo>
                  <a:lnTo>
                    <a:pt x="3912" y="96"/>
                  </a:lnTo>
                  <a:lnTo>
                    <a:pt x="3888" y="96"/>
                  </a:lnTo>
                  <a:lnTo>
                    <a:pt x="3864" y="104"/>
                  </a:lnTo>
                  <a:lnTo>
                    <a:pt x="3840" y="104"/>
                  </a:lnTo>
                  <a:lnTo>
                    <a:pt x="3816" y="112"/>
                  </a:lnTo>
                  <a:lnTo>
                    <a:pt x="3792" y="112"/>
                  </a:lnTo>
                  <a:lnTo>
                    <a:pt x="3768" y="104"/>
                  </a:lnTo>
                  <a:lnTo>
                    <a:pt x="3744" y="104"/>
                  </a:lnTo>
                  <a:lnTo>
                    <a:pt x="3720" y="104"/>
                  </a:lnTo>
                  <a:lnTo>
                    <a:pt x="3688" y="104"/>
                  </a:lnTo>
                  <a:lnTo>
                    <a:pt x="3664" y="104"/>
                  </a:lnTo>
                  <a:lnTo>
                    <a:pt x="3640" y="104"/>
                  </a:lnTo>
                  <a:lnTo>
                    <a:pt x="3608" y="104"/>
                  </a:lnTo>
                  <a:lnTo>
                    <a:pt x="3576" y="104"/>
                  </a:lnTo>
                  <a:lnTo>
                    <a:pt x="3544" y="112"/>
                  </a:lnTo>
                  <a:lnTo>
                    <a:pt x="3520" y="112"/>
                  </a:lnTo>
                  <a:lnTo>
                    <a:pt x="3488" y="112"/>
                  </a:lnTo>
                  <a:lnTo>
                    <a:pt x="3464" y="112"/>
                  </a:lnTo>
                  <a:lnTo>
                    <a:pt x="3440" y="112"/>
                  </a:lnTo>
                  <a:lnTo>
                    <a:pt x="3416" y="112"/>
                  </a:lnTo>
                  <a:lnTo>
                    <a:pt x="3392" y="112"/>
                  </a:lnTo>
                  <a:lnTo>
                    <a:pt x="3368" y="112"/>
                  </a:lnTo>
                  <a:lnTo>
                    <a:pt x="3336" y="104"/>
                  </a:lnTo>
                  <a:lnTo>
                    <a:pt x="3304" y="104"/>
                  </a:lnTo>
                  <a:lnTo>
                    <a:pt x="3280" y="96"/>
                  </a:lnTo>
                  <a:lnTo>
                    <a:pt x="3256" y="96"/>
                  </a:lnTo>
                  <a:lnTo>
                    <a:pt x="3224" y="88"/>
                  </a:lnTo>
                  <a:lnTo>
                    <a:pt x="3184" y="88"/>
                  </a:lnTo>
                  <a:lnTo>
                    <a:pt x="3160" y="88"/>
                  </a:lnTo>
                  <a:lnTo>
                    <a:pt x="3136" y="88"/>
                  </a:lnTo>
                  <a:lnTo>
                    <a:pt x="3112" y="88"/>
                  </a:lnTo>
                  <a:lnTo>
                    <a:pt x="3072" y="88"/>
                  </a:lnTo>
                  <a:lnTo>
                    <a:pt x="3048" y="72"/>
                  </a:lnTo>
                  <a:lnTo>
                    <a:pt x="3024" y="64"/>
                  </a:lnTo>
                  <a:lnTo>
                    <a:pt x="3000" y="64"/>
                  </a:lnTo>
                  <a:lnTo>
                    <a:pt x="2960" y="64"/>
                  </a:lnTo>
                  <a:lnTo>
                    <a:pt x="2936" y="64"/>
                  </a:lnTo>
                  <a:lnTo>
                    <a:pt x="2904" y="64"/>
                  </a:lnTo>
                  <a:lnTo>
                    <a:pt x="2880" y="64"/>
                  </a:lnTo>
                  <a:lnTo>
                    <a:pt x="2856" y="64"/>
                  </a:lnTo>
                  <a:lnTo>
                    <a:pt x="2824" y="72"/>
                  </a:lnTo>
                  <a:lnTo>
                    <a:pt x="2792" y="80"/>
                  </a:lnTo>
                  <a:lnTo>
                    <a:pt x="2752" y="88"/>
                  </a:lnTo>
                  <a:lnTo>
                    <a:pt x="2728" y="88"/>
                  </a:lnTo>
                  <a:lnTo>
                    <a:pt x="2696" y="88"/>
                  </a:lnTo>
                  <a:lnTo>
                    <a:pt x="2664" y="96"/>
                  </a:lnTo>
                  <a:lnTo>
                    <a:pt x="2640" y="104"/>
                  </a:lnTo>
                  <a:lnTo>
                    <a:pt x="2592" y="112"/>
                  </a:lnTo>
                  <a:lnTo>
                    <a:pt x="2568" y="120"/>
                  </a:lnTo>
                  <a:lnTo>
                    <a:pt x="2536" y="120"/>
                  </a:lnTo>
                  <a:lnTo>
                    <a:pt x="2504" y="128"/>
                  </a:lnTo>
                  <a:lnTo>
                    <a:pt x="2464" y="136"/>
                  </a:lnTo>
                  <a:lnTo>
                    <a:pt x="2424" y="136"/>
                  </a:lnTo>
                  <a:lnTo>
                    <a:pt x="2392" y="136"/>
                  </a:lnTo>
                  <a:lnTo>
                    <a:pt x="2368" y="136"/>
                  </a:lnTo>
                  <a:lnTo>
                    <a:pt x="2336" y="136"/>
                  </a:lnTo>
                  <a:lnTo>
                    <a:pt x="2312" y="136"/>
                  </a:lnTo>
                  <a:lnTo>
                    <a:pt x="2288" y="136"/>
                  </a:lnTo>
                  <a:lnTo>
                    <a:pt x="2264" y="136"/>
                  </a:lnTo>
                  <a:lnTo>
                    <a:pt x="2232" y="128"/>
                  </a:lnTo>
                  <a:lnTo>
                    <a:pt x="2208" y="120"/>
                  </a:lnTo>
                  <a:lnTo>
                    <a:pt x="2184" y="120"/>
                  </a:lnTo>
                  <a:lnTo>
                    <a:pt x="2152" y="112"/>
                  </a:lnTo>
                  <a:lnTo>
                    <a:pt x="2128" y="104"/>
                  </a:lnTo>
                  <a:lnTo>
                    <a:pt x="2088" y="104"/>
                  </a:lnTo>
                  <a:lnTo>
                    <a:pt x="2064" y="96"/>
                  </a:lnTo>
                  <a:lnTo>
                    <a:pt x="2040" y="96"/>
                  </a:lnTo>
                  <a:lnTo>
                    <a:pt x="2016" y="88"/>
                  </a:lnTo>
                  <a:lnTo>
                    <a:pt x="1976" y="88"/>
                  </a:lnTo>
                  <a:lnTo>
                    <a:pt x="1936" y="88"/>
                  </a:lnTo>
                  <a:lnTo>
                    <a:pt x="1904" y="80"/>
                  </a:lnTo>
                  <a:lnTo>
                    <a:pt x="1872" y="80"/>
                  </a:lnTo>
                  <a:lnTo>
                    <a:pt x="1832" y="72"/>
                  </a:lnTo>
                  <a:lnTo>
                    <a:pt x="1808" y="72"/>
                  </a:lnTo>
                  <a:lnTo>
                    <a:pt x="1784" y="72"/>
                  </a:lnTo>
                  <a:lnTo>
                    <a:pt x="1760" y="72"/>
                  </a:lnTo>
                  <a:lnTo>
                    <a:pt x="1736" y="72"/>
                  </a:lnTo>
                  <a:lnTo>
                    <a:pt x="1712" y="72"/>
                  </a:lnTo>
                  <a:lnTo>
                    <a:pt x="1688" y="72"/>
                  </a:lnTo>
                  <a:lnTo>
                    <a:pt x="1664" y="80"/>
                  </a:lnTo>
                  <a:lnTo>
                    <a:pt x="1640" y="88"/>
                  </a:lnTo>
                  <a:lnTo>
                    <a:pt x="1608" y="104"/>
                  </a:lnTo>
                  <a:lnTo>
                    <a:pt x="1584" y="104"/>
                  </a:lnTo>
                  <a:lnTo>
                    <a:pt x="1560" y="112"/>
                  </a:lnTo>
                  <a:lnTo>
                    <a:pt x="1536" y="112"/>
                  </a:lnTo>
                  <a:lnTo>
                    <a:pt x="1512" y="112"/>
                  </a:lnTo>
                  <a:lnTo>
                    <a:pt x="1488" y="112"/>
                  </a:lnTo>
                  <a:lnTo>
                    <a:pt x="1456" y="112"/>
                  </a:lnTo>
                  <a:lnTo>
                    <a:pt x="1424" y="112"/>
                  </a:lnTo>
                  <a:lnTo>
                    <a:pt x="1400" y="104"/>
                  </a:lnTo>
                  <a:lnTo>
                    <a:pt x="1376" y="96"/>
                  </a:lnTo>
                  <a:lnTo>
                    <a:pt x="1336" y="88"/>
                  </a:lnTo>
                  <a:lnTo>
                    <a:pt x="1304" y="88"/>
                  </a:lnTo>
                  <a:lnTo>
                    <a:pt x="1280" y="80"/>
                  </a:lnTo>
                  <a:lnTo>
                    <a:pt x="1248" y="64"/>
                  </a:lnTo>
                  <a:lnTo>
                    <a:pt x="1224" y="56"/>
                  </a:lnTo>
                  <a:lnTo>
                    <a:pt x="1200" y="48"/>
                  </a:lnTo>
                  <a:lnTo>
                    <a:pt x="1176" y="40"/>
                  </a:lnTo>
                  <a:lnTo>
                    <a:pt x="1144" y="40"/>
                  </a:lnTo>
                  <a:lnTo>
                    <a:pt x="1120" y="40"/>
                  </a:lnTo>
                  <a:lnTo>
                    <a:pt x="1096" y="40"/>
                  </a:lnTo>
                  <a:lnTo>
                    <a:pt x="1064" y="40"/>
                  </a:lnTo>
                  <a:lnTo>
                    <a:pt x="1032" y="48"/>
                  </a:lnTo>
                  <a:lnTo>
                    <a:pt x="1008" y="56"/>
                  </a:lnTo>
                  <a:lnTo>
                    <a:pt x="984" y="64"/>
                  </a:lnTo>
                  <a:lnTo>
                    <a:pt x="952" y="72"/>
                  </a:lnTo>
                  <a:lnTo>
                    <a:pt x="920" y="80"/>
                  </a:lnTo>
                  <a:lnTo>
                    <a:pt x="880" y="88"/>
                  </a:lnTo>
                  <a:lnTo>
                    <a:pt x="856" y="88"/>
                  </a:lnTo>
                  <a:lnTo>
                    <a:pt x="832" y="88"/>
                  </a:lnTo>
                  <a:lnTo>
                    <a:pt x="800" y="88"/>
                  </a:lnTo>
                  <a:lnTo>
                    <a:pt x="768" y="88"/>
                  </a:lnTo>
                  <a:lnTo>
                    <a:pt x="736" y="88"/>
                  </a:lnTo>
                  <a:lnTo>
                    <a:pt x="704" y="88"/>
                  </a:lnTo>
                  <a:lnTo>
                    <a:pt x="680" y="88"/>
                  </a:lnTo>
                  <a:lnTo>
                    <a:pt x="656" y="88"/>
                  </a:lnTo>
                  <a:lnTo>
                    <a:pt x="624" y="96"/>
                  </a:lnTo>
                  <a:lnTo>
                    <a:pt x="584" y="104"/>
                  </a:lnTo>
                  <a:lnTo>
                    <a:pt x="560" y="104"/>
                  </a:lnTo>
                  <a:lnTo>
                    <a:pt x="536" y="112"/>
                  </a:lnTo>
                  <a:lnTo>
                    <a:pt x="512" y="112"/>
                  </a:lnTo>
                  <a:lnTo>
                    <a:pt x="480" y="112"/>
                  </a:lnTo>
                  <a:lnTo>
                    <a:pt x="448" y="112"/>
                  </a:lnTo>
                  <a:lnTo>
                    <a:pt x="424" y="112"/>
                  </a:lnTo>
                  <a:lnTo>
                    <a:pt x="400" y="112"/>
                  </a:lnTo>
                  <a:lnTo>
                    <a:pt x="368" y="112"/>
                  </a:lnTo>
                  <a:lnTo>
                    <a:pt x="336" y="112"/>
                  </a:lnTo>
                  <a:lnTo>
                    <a:pt x="312" y="112"/>
                  </a:lnTo>
                  <a:lnTo>
                    <a:pt x="280" y="112"/>
                  </a:lnTo>
                  <a:lnTo>
                    <a:pt x="256" y="112"/>
                  </a:lnTo>
                  <a:lnTo>
                    <a:pt x="232" y="112"/>
                  </a:lnTo>
                  <a:lnTo>
                    <a:pt x="208" y="112"/>
                  </a:lnTo>
                  <a:lnTo>
                    <a:pt x="176" y="112"/>
                  </a:lnTo>
                  <a:lnTo>
                    <a:pt x="152" y="112"/>
                  </a:lnTo>
                  <a:lnTo>
                    <a:pt x="128" y="112"/>
                  </a:lnTo>
                  <a:lnTo>
                    <a:pt x="104" y="112"/>
                  </a:lnTo>
                  <a:lnTo>
                    <a:pt x="72" y="112"/>
                  </a:lnTo>
                  <a:lnTo>
                    <a:pt x="48" y="104"/>
                  </a:lnTo>
                  <a:lnTo>
                    <a:pt x="24" y="104"/>
                  </a:lnTo>
                  <a:lnTo>
                    <a:pt x="0" y="72"/>
                  </a:lnTo>
                  <a:lnTo>
                    <a:pt x="0" y="72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86" name="Rectangle 14">
            <a:extLst>
              <a:ext uri="{FF2B5EF4-FFF2-40B4-BE49-F238E27FC236}">
                <a16:creationId xmlns:a16="http://schemas.microsoft.com/office/drawing/2014/main" id="{5097B9C2-6533-255E-8A04-4B70839DA9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9400" y="4292600"/>
            <a:ext cx="8140700" cy="1638300"/>
          </a:xfrm>
          <a:solidFill>
            <a:schemeClr val="tx1"/>
          </a:solidFill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b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01 CopyData. </a:t>
            </a:r>
            <a:b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02 CustOrder2           PIC 9(6).  </a:t>
            </a: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 useBgFill="1">
        <p:nvSpPr>
          <p:cNvPr id="28687" name="Freeform 15">
            <a:extLst>
              <a:ext uri="{FF2B5EF4-FFF2-40B4-BE49-F238E27FC236}">
                <a16:creationId xmlns:a16="http://schemas.microsoft.com/office/drawing/2014/main" id="{2C648D5E-076D-32BA-D9C0-2C4D6B567578}"/>
              </a:ext>
            </a:extLst>
          </p:cNvPr>
          <p:cNvSpPr>
            <a:spLocks/>
          </p:cNvSpPr>
          <p:nvPr/>
        </p:nvSpPr>
        <p:spPr bwMode="auto">
          <a:xfrm>
            <a:off x="215900" y="4229100"/>
            <a:ext cx="8510588" cy="344488"/>
          </a:xfrm>
          <a:custGeom>
            <a:avLst/>
            <a:gdLst>
              <a:gd name="T0" fmla="*/ 24 w 5361"/>
              <a:gd name="T1" fmla="*/ 96 h 217"/>
              <a:gd name="T2" fmla="*/ 32 w 5361"/>
              <a:gd name="T3" fmla="*/ 168 h 217"/>
              <a:gd name="T4" fmla="*/ 96 w 5361"/>
              <a:gd name="T5" fmla="*/ 128 h 217"/>
              <a:gd name="T6" fmla="*/ 168 w 5361"/>
              <a:gd name="T7" fmla="*/ 120 h 217"/>
              <a:gd name="T8" fmla="*/ 232 w 5361"/>
              <a:gd name="T9" fmla="*/ 168 h 217"/>
              <a:gd name="T10" fmla="*/ 288 w 5361"/>
              <a:gd name="T11" fmla="*/ 144 h 217"/>
              <a:gd name="T12" fmla="*/ 368 w 5361"/>
              <a:gd name="T13" fmla="*/ 112 h 217"/>
              <a:gd name="T14" fmla="*/ 440 w 5361"/>
              <a:gd name="T15" fmla="*/ 136 h 217"/>
              <a:gd name="T16" fmla="*/ 520 w 5361"/>
              <a:gd name="T17" fmla="*/ 120 h 217"/>
              <a:gd name="T18" fmla="*/ 624 w 5361"/>
              <a:gd name="T19" fmla="*/ 104 h 217"/>
              <a:gd name="T20" fmla="*/ 728 w 5361"/>
              <a:gd name="T21" fmla="*/ 96 h 217"/>
              <a:gd name="T22" fmla="*/ 816 w 5361"/>
              <a:gd name="T23" fmla="*/ 96 h 217"/>
              <a:gd name="T24" fmla="*/ 888 w 5361"/>
              <a:gd name="T25" fmla="*/ 112 h 217"/>
              <a:gd name="T26" fmla="*/ 960 w 5361"/>
              <a:gd name="T27" fmla="*/ 120 h 217"/>
              <a:gd name="T28" fmla="*/ 1064 w 5361"/>
              <a:gd name="T29" fmla="*/ 144 h 217"/>
              <a:gd name="T30" fmla="*/ 1152 w 5361"/>
              <a:gd name="T31" fmla="*/ 144 h 217"/>
              <a:gd name="T32" fmla="*/ 1248 w 5361"/>
              <a:gd name="T33" fmla="*/ 144 h 217"/>
              <a:gd name="T34" fmla="*/ 1336 w 5361"/>
              <a:gd name="T35" fmla="*/ 144 h 217"/>
              <a:gd name="T36" fmla="*/ 1416 w 5361"/>
              <a:gd name="T37" fmla="*/ 144 h 217"/>
              <a:gd name="T38" fmla="*/ 1512 w 5361"/>
              <a:gd name="T39" fmla="*/ 144 h 217"/>
              <a:gd name="T40" fmla="*/ 1608 w 5361"/>
              <a:gd name="T41" fmla="*/ 136 h 217"/>
              <a:gd name="T42" fmla="*/ 1696 w 5361"/>
              <a:gd name="T43" fmla="*/ 128 h 217"/>
              <a:gd name="T44" fmla="*/ 1792 w 5361"/>
              <a:gd name="T45" fmla="*/ 120 h 217"/>
              <a:gd name="T46" fmla="*/ 1872 w 5361"/>
              <a:gd name="T47" fmla="*/ 112 h 217"/>
              <a:gd name="T48" fmla="*/ 1984 w 5361"/>
              <a:gd name="T49" fmla="*/ 112 h 217"/>
              <a:gd name="T50" fmla="*/ 2080 w 5361"/>
              <a:gd name="T51" fmla="*/ 112 h 217"/>
              <a:gd name="T52" fmla="*/ 2152 w 5361"/>
              <a:gd name="T53" fmla="*/ 112 h 217"/>
              <a:gd name="T54" fmla="*/ 2264 w 5361"/>
              <a:gd name="T55" fmla="*/ 120 h 217"/>
              <a:gd name="T56" fmla="*/ 2536 w 5361"/>
              <a:gd name="T57" fmla="*/ 120 h 217"/>
              <a:gd name="T58" fmla="*/ 2808 w 5361"/>
              <a:gd name="T59" fmla="*/ 120 h 217"/>
              <a:gd name="T60" fmla="*/ 2904 w 5361"/>
              <a:gd name="T61" fmla="*/ 128 h 217"/>
              <a:gd name="T62" fmla="*/ 3000 w 5361"/>
              <a:gd name="T63" fmla="*/ 160 h 217"/>
              <a:gd name="T64" fmla="*/ 3128 w 5361"/>
              <a:gd name="T65" fmla="*/ 160 h 217"/>
              <a:gd name="T66" fmla="*/ 3216 w 5361"/>
              <a:gd name="T67" fmla="*/ 160 h 217"/>
              <a:gd name="T68" fmla="*/ 3320 w 5361"/>
              <a:gd name="T69" fmla="*/ 160 h 217"/>
              <a:gd name="T70" fmla="*/ 3400 w 5361"/>
              <a:gd name="T71" fmla="*/ 176 h 217"/>
              <a:gd name="T72" fmla="*/ 3520 w 5361"/>
              <a:gd name="T73" fmla="*/ 208 h 217"/>
              <a:gd name="T74" fmla="*/ 3592 w 5361"/>
              <a:gd name="T75" fmla="*/ 216 h 217"/>
              <a:gd name="T76" fmla="*/ 3688 w 5361"/>
              <a:gd name="T77" fmla="*/ 160 h 217"/>
              <a:gd name="T78" fmla="*/ 3760 w 5361"/>
              <a:gd name="T79" fmla="*/ 136 h 217"/>
              <a:gd name="T80" fmla="*/ 3848 w 5361"/>
              <a:gd name="T81" fmla="*/ 120 h 217"/>
              <a:gd name="T82" fmla="*/ 3920 w 5361"/>
              <a:gd name="T83" fmla="*/ 136 h 217"/>
              <a:gd name="T84" fmla="*/ 4000 w 5361"/>
              <a:gd name="T85" fmla="*/ 144 h 217"/>
              <a:gd name="T86" fmla="*/ 4080 w 5361"/>
              <a:gd name="T87" fmla="*/ 144 h 217"/>
              <a:gd name="T88" fmla="*/ 4168 w 5361"/>
              <a:gd name="T89" fmla="*/ 152 h 217"/>
              <a:gd name="T90" fmla="*/ 4264 w 5361"/>
              <a:gd name="T91" fmla="*/ 160 h 217"/>
              <a:gd name="T92" fmla="*/ 4360 w 5361"/>
              <a:gd name="T93" fmla="*/ 160 h 217"/>
              <a:gd name="T94" fmla="*/ 4448 w 5361"/>
              <a:gd name="T95" fmla="*/ 160 h 217"/>
              <a:gd name="T96" fmla="*/ 4544 w 5361"/>
              <a:gd name="T97" fmla="*/ 160 h 217"/>
              <a:gd name="T98" fmla="*/ 4624 w 5361"/>
              <a:gd name="T99" fmla="*/ 168 h 217"/>
              <a:gd name="T100" fmla="*/ 4728 w 5361"/>
              <a:gd name="T101" fmla="*/ 176 h 217"/>
              <a:gd name="T102" fmla="*/ 4824 w 5361"/>
              <a:gd name="T103" fmla="*/ 184 h 217"/>
              <a:gd name="T104" fmla="*/ 4904 w 5361"/>
              <a:gd name="T105" fmla="*/ 192 h 217"/>
              <a:gd name="T106" fmla="*/ 4992 w 5361"/>
              <a:gd name="T107" fmla="*/ 208 h 217"/>
              <a:gd name="T108" fmla="*/ 5072 w 5361"/>
              <a:gd name="T109" fmla="*/ 208 h 217"/>
              <a:gd name="T110" fmla="*/ 5152 w 5361"/>
              <a:gd name="T111" fmla="*/ 208 h 217"/>
              <a:gd name="T112" fmla="*/ 5240 w 5361"/>
              <a:gd name="T113" fmla="*/ 208 h 217"/>
              <a:gd name="T114" fmla="*/ 5312 w 5361"/>
              <a:gd name="T115" fmla="*/ 208 h 217"/>
              <a:gd name="T116" fmla="*/ 5360 w 5361"/>
              <a:gd name="T117" fmla="*/ 184 h 217"/>
              <a:gd name="T118" fmla="*/ 5360 w 5361"/>
              <a:gd name="T119" fmla="*/ 104 h 217"/>
              <a:gd name="T120" fmla="*/ 5360 w 5361"/>
              <a:gd name="T121" fmla="*/ 32 h 217"/>
              <a:gd name="T122" fmla="*/ 0 w 5361"/>
              <a:gd name="T123" fmla="*/ 0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361" h="217">
                <a:moveTo>
                  <a:pt x="16" y="40"/>
                </a:moveTo>
                <a:lnTo>
                  <a:pt x="16" y="72"/>
                </a:lnTo>
                <a:lnTo>
                  <a:pt x="24" y="96"/>
                </a:lnTo>
                <a:lnTo>
                  <a:pt x="24" y="120"/>
                </a:lnTo>
                <a:lnTo>
                  <a:pt x="32" y="144"/>
                </a:lnTo>
                <a:lnTo>
                  <a:pt x="32" y="168"/>
                </a:lnTo>
                <a:lnTo>
                  <a:pt x="56" y="168"/>
                </a:lnTo>
                <a:lnTo>
                  <a:pt x="80" y="152"/>
                </a:lnTo>
                <a:lnTo>
                  <a:pt x="96" y="128"/>
                </a:lnTo>
                <a:lnTo>
                  <a:pt x="120" y="120"/>
                </a:lnTo>
                <a:lnTo>
                  <a:pt x="144" y="112"/>
                </a:lnTo>
                <a:lnTo>
                  <a:pt x="168" y="120"/>
                </a:lnTo>
                <a:lnTo>
                  <a:pt x="184" y="144"/>
                </a:lnTo>
                <a:lnTo>
                  <a:pt x="208" y="152"/>
                </a:lnTo>
                <a:lnTo>
                  <a:pt x="232" y="168"/>
                </a:lnTo>
                <a:lnTo>
                  <a:pt x="256" y="168"/>
                </a:lnTo>
                <a:lnTo>
                  <a:pt x="280" y="168"/>
                </a:lnTo>
                <a:lnTo>
                  <a:pt x="288" y="144"/>
                </a:lnTo>
                <a:lnTo>
                  <a:pt x="312" y="128"/>
                </a:lnTo>
                <a:lnTo>
                  <a:pt x="336" y="120"/>
                </a:lnTo>
                <a:lnTo>
                  <a:pt x="368" y="112"/>
                </a:lnTo>
                <a:lnTo>
                  <a:pt x="392" y="128"/>
                </a:lnTo>
                <a:lnTo>
                  <a:pt x="416" y="136"/>
                </a:lnTo>
                <a:lnTo>
                  <a:pt x="440" y="136"/>
                </a:lnTo>
                <a:lnTo>
                  <a:pt x="464" y="128"/>
                </a:lnTo>
                <a:lnTo>
                  <a:pt x="488" y="128"/>
                </a:lnTo>
                <a:lnTo>
                  <a:pt x="520" y="120"/>
                </a:lnTo>
                <a:lnTo>
                  <a:pt x="560" y="112"/>
                </a:lnTo>
                <a:lnTo>
                  <a:pt x="592" y="104"/>
                </a:lnTo>
                <a:lnTo>
                  <a:pt x="624" y="104"/>
                </a:lnTo>
                <a:lnTo>
                  <a:pt x="664" y="104"/>
                </a:lnTo>
                <a:lnTo>
                  <a:pt x="688" y="96"/>
                </a:lnTo>
                <a:lnTo>
                  <a:pt x="728" y="96"/>
                </a:lnTo>
                <a:lnTo>
                  <a:pt x="760" y="96"/>
                </a:lnTo>
                <a:lnTo>
                  <a:pt x="784" y="96"/>
                </a:lnTo>
                <a:lnTo>
                  <a:pt x="816" y="96"/>
                </a:lnTo>
                <a:lnTo>
                  <a:pt x="840" y="104"/>
                </a:lnTo>
                <a:lnTo>
                  <a:pt x="864" y="104"/>
                </a:lnTo>
                <a:lnTo>
                  <a:pt x="888" y="112"/>
                </a:lnTo>
                <a:lnTo>
                  <a:pt x="912" y="112"/>
                </a:lnTo>
                <a:lnTo>
                  <a:pt x="936" y="120"/>
                </a:lnTo>
                <a:lnTo>
                  <a:pt x="960" y="120"/>
                </a:lnTo>
                <a:lnTo>
                  <a:pt x="984" y="136"/>
                </a:lnTo>
                <a:lnTo>
                  <a:pt x="1016" y="144"/>
                </a:lnTo>
                <a:lnTo>
                  <a:pt x="1064" y="144"/>
                </a:lnTo>
                <a:lnTo>
                  <a:pt x="1088" y="144"/>
                </a:lnTo>
                <a:lnTo>
                  <a:pt x="1120" y="144"/>
                </a:lnTo>
                <a:lnTo>
                  <a:pt x="1152" y="144"/>
                </a:lnTo>
                <a:lnTo>
                  <a:pt x="1192" y="144"/>
                </a:lnTo>
                <a:lnTo>
                  <a:pt x="1224" y="144"/>
                </a:lnTo>
                <a:lnTo>
                  <a:pt x="1248" y="144"/>
                </a:lnTo>
                <a:lnTo>
                  <a:pt x="1280" y="144"/>
                </a:lnTo>
                <a:lnTo>
                  <a:pt x="1312" y="144"/>
                </a:lnTo>
                <a:lnTo>
                  <a:pt x="1336" y="144"/>
                </a:lnTo>
                <a:lnTo>
                  <a:pt x="1368" y="144"/>
                </a:lnTo>
                <a:lnTo>
                  <a:pt x="1392" y="144"/>
                </a:lnTo>
                <a:lnTo>
                  <a:pt x="1416" y="144"/>
                </a:lnTo>
                <a:lnTo>
                  <a:pt x="1448" y="144"/>
                </a:lnTo>
                <a:lnTo>
                  <a:pt x="1488" y="144"/>
                </a:lnTo>
                <a:lnTo>
                  <a:pt x="1512" y="144"/>
                </a:lnTo>
                <a:lnTo>
                  <a:pt x="1552" y="144"/>
                </a:lnTo>
                <a:lnTo>
                  <a:pt x="1576" y="144"/>
                </a:lnTo>
                <a:lnTo>
                  <a:pt x="1608" y="136"/>
                </a:lnTo>
                <a:lnTo>
                  <a:pt x="1632" y="136"/>
                </a:lnTo>
                <a:lnTo>
                  <a:pt x="1664" y="136"/>
                </a:lnTo>
                <a:lnTo>
                  <a:pt x="1696" y="128"/>
                </a:lnTo>
                <a:lnTo>
                  <a:pt x="1728" y="120"/>
                </a:lnTo>
                <a:lnTo>
                  <a:pt x="1752" y="120"/>
                </a:lnTo>
                <a:lnTo>
                  <a:pt x="1792" y="120"/>
                </a:lnTo>
                <a:lnTo>
                  <a:pt x="1816" y="120"/>
                </a:lnTo>
                <a:lnTo>
                  <a:pt x="1840" y="120"/>
                </a:lnTo>
                <a:lnTo>
                  <a:pt x="1872" y="112"/>
                </a:lnTo>
                <a:lnTo>
                  <a:pt x="1904" y="112"/>
                </a:lnTo>
                <a:lnTo>
                  <a:pt x="1944" y="112"/>
                </a:lnTo>
                <a:lnTo>
                  <a:pt x="1984" y="112"/>
                </a:lnTo>
                <a:lnTo>
                  <a:pt x="2024" y="112"/>
                </a:lnTo>
                <a:lnTo>
                  <a:pt x="2056" y="112"/>
                </a:lnTo>
                <a:lnTo>
                  <a:pt x="2080" y="112"/>
                </a:lnTo>
                <a:lnTo>
                  <a:pt x="2104" y="112"/>
                </a:lnTo>
                <a:lnTo>
                  <a:pt x="2128" y="112"/>
                </a:lnTo>
                <a:lnTo>
                  <a:pt x="2152" y="112"/>
                </a:lnTo>
                <a:lnTo>
                  <a:pt x="2200" y="112"/>
                </a:lnTo>
                <a:lnTo>
                  <a:pt x="2232" y="112"/>
                </a:lnTo>
                <a:lnTo>
                  <a:pt x="2264" y="120"/>
                </a:lnTo>
                <a:lnTo>
                  <a:pt x="2312" y="120"/>
                </a:lnTo>
                <a:lnTo>
                  <a:pt x="2424" y="120"/>
                </a:lnTo>
                <a:lnTo>
                  <a:pt x="2536" y="120"/>
                </a:lnTo>
                <a:lnTo>
                  <a:pt x="2648" y="120"/>
                </a:lnTo>
                <a:lnTo>
                  <a:pt x="2760" y="120"/>
                </a:lnTo>
                <a:lnTo>
                  <a:pt x="2808" y="120"/>
                </a:lnTo>
                <a:lnTo>
                  <a:pt x="2848" y="120"/>
                </a:lnTo>
                <a:lnTo>
                  <a:pt x="2880" y="120"/>
                </a:lnTo>
                <a:lnTo>
                  <a:pt x="2904" y="128"/>
                </a:lnTo>
                <a:lnTo>
                  <a:pt x="2928" y="136"/>
                </a:lnTo>
                <a:lnTo>
                  <a:pt x="2968" y="152"/>
                </a:lnTo>
                <a:lnTo>
                  <a:pt x="3000" y="160"/>
                </a:lnTo>
                <a:lnTo>
                  <a:pt x="3040" y="160"/>
                </a:lnTo>
                <a:lnTo>
                  <a:pt x="3080" y="160"/>
                </a:lnTo>
                <a:lnTo>
                  <a:pt x="3128" y="160"/>
                </a:lnTo>
                <a:lnTo>
                  <a:pt x="3160" y="160"/>
                </a:lnTo>
                <a:lnTo>
                  <a:pt x="3184" y="160"/>
                </a:lnTo>
                <a:lnTo>
                  <a:pt x="3216" y="160"/>
                </a:lnTo>
                <a:lnTo>
                  <a:pt x="3256" y="160"/>
                </a:lnTo>
                <a:lnTo>
                  <a:pt x="3288" y="160"/>
                </a:lnTo>
                <a:lnTo>
                  <a:pt x="3320" y="160"/>
                </a:lnTo>
                <a:lnTo>
                  <a:pt x="3344" y="160"/>
                </a:lnTo>
                <a:lnTo>
                  <a:pt x="3368" y="160"/>
                </a:lnTo>
                <a:lnTo>
                  <a:pt x="3400" y="176"/>
                </a:lnTo>
                <a:lnTo>
                  <a:pt x="3440" y="184"/>
                </a:lnTo>
                <a:lnTo>
                  <a:pt x="3480" y="200"/>
                </a:lnTo>
                <a:lnTo>
                  <a:pt x="3520" y="208"/>
                </a:lnTo>
                <a:lnTo>
                  <a:pt x="3544" y="216"/>
                </a:lnTo>
                <a:lnTo>
                  <a:pt x="3568" y="216"/>
                </a:lnTo>
                <a:lnTo>
                  <a:pt x="3592" y="216"/>
                </a:lnTo>
                <a:lnTo>
                  <a:pt x="3624" y="184"/>
                </a:lnTo>
                <a:lnTo>
                  <a:pt x="3656" y="168"/>
                </a:lnTo>
                <a:lnTo>
                  <a:pt x="3688" y="160"/>
                </a:lnTo>
                <a:lnTo>
                  <a:pt x="3712" y="152"/>
                </a:lnTo>
                <a:lnTo>
                  <a:pt x="3736" y="144"/>
                </a:lnTo>
                <a:lnTo>
                  <a:pt x="3760" y="136"/>
                </a:lnTo>
                <a:lnTo>
                  <a:pt x="3792" y="120"/>
                </a:lnTo>
                <a:lnTo>
                  <a:pt x="3816" y="120"/>
                </a:lnTo>
                <a:lnTo>
                  <a:pt x="3848" y="120"/>
                </a:lnTo>
                <a:lnTo>
                  <a:pt x="3872" y="128"/>
                </a:lnTo>
                <a:lnTo>
                  <a:pt x="3896" y="128"/>
                </a:lnTo>
                <a:lnTo>
                  <a:pt x="3920" y="136"/>
                </a:lnTo>
                <a:lnTo>
                  <a:pt x="3944" y="136"/>
                </a:lnTo>
                <a:lnTo>
                  <a:pt x="3976" y="144"/>
                </a:lnTo>
                <a:lnTo>
                  <a:pt x="4000" y="144"/>
                </a:lnTo>
                <a:lnTo>
                  <a:pt x="4024" y="144"/>
                </a:lnTo>
                <a:lnTo>
                  <a:pt x="4056" y="144"/>
                </a:lnTo>
                <a:lnTo>
                  <a:pt x="4080" y="144"/>
                </a:lnTo>
                <a:lnTo>
                  <a:pt x="4112" y="144"/>
                </a:lnTo>
                <a:lnTo>
                  <a:pt x="4136" y="144"/>
                </a:lnTo>
                <a:lnTo>
                  <a:pt x="4168" y="152"/>
                </a:lnTo>
                <a:lnTo>
                  <a:pt x="4192" y="152"/>
                </a:lnTo>
                <a:lnTo>
                  <a:pt x="4232" y="152"/>
                </a:lnTo>
                <a:lnTo>
                  <a:pt x="4264" y="160"/>
                </a:lnTo>
                <a:lnTo>
                  <a:pt x="4288" y="160"/>
                </a:lnTo>
                <a:lnTo>
                  <a:pt x="4328" y="160"/>
                </a:lnTo>
                <a:lnTo>
                  <a:pt x="4360" y="160"/>
                </a:lnTo>
                <a:lnTo>
                  <a:pt x="4400" y="160"/>
                </a:lnTo>
                <a:lnTo>
                  <a:pt x="4424" y="160"/>
                </a:lnTo>
                <a:lnTo>
                  <a:pt x="4448" y="160"/>
                </a:lnTo>
                <a:lnTo>
                  <a:pt x="4480" y="160"/>
                </a:lnTo>
                <a:lnTo>
                  <a:pt x="4512" y="160"/>
                </a:lnTo>
                <a:lnTo>
                  <a:pt x="4544" y="160"/>
                </a:lnTo>
                <a:lnTo>
                  <a:pt x="4568" y="160"/>
                </a:lnTo>
                <a:lnTo>
                  <a:pt x="4592" y="160"/>
                </a:lnTo>
                <a:lnTo>
                  <a:pt x="4624" y="168"/>
                </a:lnTo>
                <a:lnTo>
                  <a:pt x="4656" y="168"/>
                </a:lnTo>
                <a:lnTo>
                  <a:pt x="4696" y="176"/>
                </a:lnTo>
                <a:lnTo>
                  <a:pt x="4728" y="176"/>
                </a:lnTo>
                <a:lnTo>
                  <a:pt x="4760" y="176"/>
                </a:lnTo>
                <a:lnTo>
                  <a:pt x="4792" y="184"/>
                </a:lnTo>
                <a:lnTo>
                  <a:pt x="4824" y="184"/>
                </a:lnTo>
                <a:lnTo>
                  <a:pt x="4848" y="184"/>
                </a:lnTo>
                <a:lnTo>
                  <a:pt x="4880" y="192"/>
                </a:lnTo>
                <a:lnTo>
                  <a:pt x="4904" y="192"/>
                </a:lnTo>
                <a:lnTo>
                  <a:pt x="4944" y="200"/>
                </a:lnTo>
                <a:lnTo>
                  <a:pt x="4968" y="208"/>
                </a:lnTo>
                <a:lnTo>
                  <a:pt x="4992" y="208"/>
                </a:lnTo>
                <a:lnTo>
                  <a:pt x="5016" y="208"/>
                </a:lnTo>
                <a:lnTo>
                  <a:pt x="5040" y="208"/>
                </a:lnTo>
                <a:lnTo>
                  <a:pt x="5072" y="208"/>
                </a:lnTo>
                <a:lnTo>
                  <a:pt x="5104" y="208"/>
                </a:lnTo>
                <a:lnTo>
                  <a:pt x="5128" y="208"/>
                </a:lnTo>
                <a:lnTo>
                  <a:pt x="5152" y="208"/>
                </a:lnTo>
                <a:lnTo>
                  <a:pt x="5176" y="208"/>
                </a:lnTo>
                <a:lnTo>
                  <a:pt x="5200" y="208"/>
                </a:lnTo>
                <a:lnTo>
                  <a:pt x="5240" y="208"/>
                </a:lnTo>
                <a:lnTo>
                  <a:pt x="5264" y="208"/>
                </a:lnTo>
                <a:lnTo>
                  <a:pt x="5288" y="208"/>
                </a:lnTo>
                <a:lnTo>
                  <a:pt x="5312" y="208"/>
                </a:lnTo>
                <a:lnTo>
                  <a:pt x="5336" y="208"/>
                </a:lnTo>
                <a:lnTo>
                  <a:pt x="5360" y="208"/>
                </a:lnTo>
                <a:lnTo>
                  <a:pt x="5360" y="184"/>
                </a:lnTo>
                <a:lnTo>
                  <a:pt x="5360" y="152"/>
                </a:lnTo>
                <a:lnTo>
                  <a:pt x="5360" y="128"/>
                </a:lnTo>
                <a:lnTo>
                  <a:pt x="5360" y="104"/>
                </a:lnTo>
                <a:lnTo>
                  <a:pt x="5360" y="80"/>
                </a:lnTo>
                <a:lnTo>
                  <a:pt x="5360" y="56"/>
                </a:lnTo>
                <a:lnTo>
                  <a:pt x="5360" y="32"/>
                </a:lnTo>
                <a:lnTo>
                  <a:pt x="5360" y="8"/>
                </a:lnTo>
                <a:lnTo>
                  <a:pt x="0" y="8"/>
                </a:lnTo>
                <a:lnTo>
                  <a:pt x="0" y="0"/>
                </a:lnTo>
                <a:lnTo>
                  <a:pt x="16" y="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28688" name="Freeform 16">
            <a:extLst>
              <a:ext uri="{FF2B5EF4-FFF2-40B4-BE49-F238E27FC236}">
                <a16:creationId xmlns:a16="http://schemas.microsoft.com/office/drawing/2014/main" id="{CA2EF5EE-20EE-0007-5F75-CC81BD025607}"/>
              </a:ext>
            </a:extLst>
          </p:cNvPr>
          <p:cNvSpPr>
            <a:spLocks/>
          </p:cNvSpPr>
          <p:nvPr/>
        </p:nvSpPr>
        <p:spPr bwMode="auto">
          <a:xfrm>
            <a:off x="177800" y="5486400"/>
            <a:ext cx="8548688" cy="522288"/>
          </a:xfrm>
          <a:custGeom>
            <a:avLst/>
            <a:gdLst>
              <a:gd name="T0" fmla="*/ 72 w 5385"/>
              <a:gd name="T1" fmla="*/ 152 h 329"/>
              <a:gd name="T2" fmla="*/ 168 w 5385"/>
              <a:gd name="T3" fmla="*/ 128 h 329"/>
              <a:gd name="T4" fmla="*/ 264 w 5385"/>
              <a:gd name="T5" fmla="*/ 136 h 329"/>
              <a:gd name="T6" fmla="*/ 360 w 5385"/>
              <a:gd name="T7" fmla="*/ 200 h 329"/>
              <a:gd name="T8" fmla="*/ 456 w 5385"/>
              <a:gd name="T9" fmla="*/ 224 h 329"/>
              <a:gd name="T10" fmla="*/ 576 w 5385"/>
              <a:gd name="T11" fmla="*/ 160 h 329"/>
              <a:gd name="T12" fmla="*/ 688 w 5385"/>
              <a:gd name="T13" fmla="*/ 112 h 329"/>
              <a:gd name="T14" fmla="*/ 816 w 5385"/>
              <a:gd name="T15" fmla="*/ 88 h 329"/>
              <a:gd name="T16" fmla="*/ 944 w 5385"/>
              <a:gd name="T17" fmla="*/ 72 h 329"/>
              <a:gd name="T18" fmla="*/ 1048 w 5385"/>
              <a:gd name="T19" fmla="*/ 64 h 329"/>
              <a:gd name="T20" fmla="*/ 1152 w 5385"/>
              <a:gd name="T21" fmla="*/ 72 h 329"/>
              <a:gd name="T22" fmla="*/ 1248 w 5385"/>
              <a:gd name="T23" fmla="*/ 112 h 329"/>
              <a:gd name="T24" fmla="*/ 1344 w 5385"/>
              <a:gd name="T25" fmla="*/ 128 h 329"/>
              <a:gd name="T26" fmla="*/ 1472 w 5385"/>
              <a:gd name="T27" fmla="*/ 112 h 329"/>
              <a:gd name="T28" fmla="*/ 1616 w 5385"/>
              <a:gd name="T29" fmla="*/ 56 h 329"/>
              <a:gd name="T30" fmla="*/ 1704 w 5385"/>
              <a:gd name="T31" fmla="*/ 32 h 329"/>
              <a:gd name="T32" fmla="*/ 1800 w 5385"/>
              <a:gd name="T33" fmla="*/ 40 h 329"/>
              <a:gd name="T34" fmla="*/ 1896 w 5385"/>
              <a:gd name="T35" fmla="*/ 88 h 329"/>
              <a:gd name="T36" fmla="*/ 2000 w 5385"/>
              <a:gd name="T37" fmla="*/ 112 h 329"/>
              <a:gd name="T38" fmla="*/ 2120 w 5385"/>
              <a:gd name="T39" fmla="*/ 80 h 329"/>
              <a:gd name="T40" fmla="*/ 2296 w 5385"/>
              <a:gd name="T41" fmla="*/ 16 h 329"/>
              <a:gd name="T42" fmla="*/ 2336 w 5385"/>
              <a:gd name="T43" fmla="*/ 80 h 329"/>
              <a:gd name="T44" fmla="*/ 2440 w 5385"/>
              <a:gd name="T45" fmla="*/ 96 h 329"/>
              <a:gd name="T46" fmla="*/ 2544 w 5385"/>
              <a:gd name="T47" fmla="*/ 64 h 329"/>
              <a:gd name="T48" fmla="*/ 2648 w 5385"/>
              <a:gd name="T49" fmla="*/ 40 h 329"/>
              <a:gd name="T50" fmla="*/ 2784 w 5385"/>
              <a:gd name="T51" fmla="*/ 32 h 329"/>
              <a:gd name="T52" fmla="*/ 2872 w 5385"/>
              <a:gd name="T53" fmla="*/ 96 h 329"/>
              <a:gd name="T54" fmla="*/ 2992 w 5385"/>
              <a:gd name="T55" fmla="*/ 88 h 329"/>
              <a:gd name="T56" fmla="*/ 3104 w 5385"/>
              <a:gd name="T57" fmla="*/ 72 h 329"/>
              <a:gd name="T58" fmla="*/ 3208 w 5385"/>
              <a:gd name="T59" fmla="*/ 64 h 329"/>
              <a:gd name="T60" fmla="*/ 3304 w 5385"/>
              <a:gd name="T61" fmla="*/ 104 h 329"/>
              <a:gd name="T62" fmla="*/ 3400 w 5385"/>
              <a:gd name="T63" fmla="*/ 120 h 329"/>
              <a:gd name="T64" fmla="*/ 3504 w 5385"/>
              <a:gd name="T65" fmla="*/ 144 h 329"/>
              <a:gd name="T66" fmla="*/ 3608 w 5385"/>
              <a:gd name="T67" fmla="*/ 128 h 329"/>
              <a:gd name="T68" fmla="*/ 3736 w 5385"/>
              <a:gd name="T69" fmla="*/ 128 h 329"/>
              <a:gd name="T70" fmla="*/ 3864 w 5385"/>
              <a:gd name="T71" fmla="*/ 128 h 329"/>
              <a:gd name="T72" fmla="*/ 4016 w 5385"/>
              <a:gd name="T73" fmla="*/ 96 h 329"/>
              <a:gd name="T74" fmla="*/ 4160 w 5385"/>
              <a:gd name="T75" fmla="*/ 96 h 329"/>
              <a:gd name="T76" fmla="*/ 4272 w 5385"/>
              <a:gd name="T77" fmla="*/ 64 h 329"/>
              <a:gd name="T78" fmla="*/ 4360 w 5385"/>
              <a:gd name="T79" fmla="*/ 96 h 329"/>
              <a:gd name="T80" fmla="*/ 4488 w 5385"/>
              <a:gd name="T81" fmla="*/ 96 h 329"/>
              <a:gd name="T82" fmla="*/ 4608 w 5385"/>
              <a:gd name="T83" fmla="*/ 112 h 329"/>
              <a:gd name="T84" fmla="*/ 4712 w 5385"/>
              <a:gd name="T85" fmla="*/ 136 h 329"/>
              <a:gd name="T86" fmla="*/ 4832 w 5385"/>
              <a:gd name="T87" fmla="*/ 136 h 329"/>
              <a:gd name="T88" fmla="*/ 4960 w 5385"/>
              <a:gd name="T89" fmla="*/ 152 h 329"/>
              <a:gd name="T90" fmla="*/ 5096 w 5385"/>
              <a:gd name="T91" fmla="*/ 152 h 329"/>
              <a:gd name="T92" fmla="*/ 5200 w 5385"/>
              <a:gd name="T93" fmla="*/ 160 h 329"/>
              <a:gd name="T94" fmla="*/ 5312 w 5385"/>
              <a:gd name="T95" fmla="*/ 160 h 329"/>
              <a:gd name="T96" fmla="*/ 5376 w 5385"/>
              <a:gd name="T97" fmla="*/ 32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385" h="329">
                <a:moveTo>
                  <a:pt x="0" y="192"/>
                </a:moveTo>
                <a:lnTo>
                  <a:pt x="32" y="184"/>
                </a:lnTo>
                <a:lnTo>
                  <a:pt x="48" y="160"/>
                </a:lnTo>
                <a:lnTo>
                  <a:pt x="72" y="152"/>
                </a:lnTo>
                <a:lnTo>
                  <a:pt x="96" y="136"/>
                </a:lnTo>
                <a:lnTo>
                  <a:pt x="120" y="136"/>
                </a:lnTo>
                <a:lnTo>
                  <a:pt x="144" y="136"/>
                </a:lnTo>
                <a:lnTo>
                  <a:pt x="168" y="128"/>
                </a:lnTo>
                <a:lnTo>
                  <a:pt x="192" y="128"/>
                </a:lnTo>
                <a:lnTo>
                  <a:pt x="216" y="128"/>
                </a:lnTo>
                <a:lnTo>
                  <a:pt x="240" y="128"/>
                </a:lnTo>
                <a:lnTo>
                  <a:pt x="264" y="136"/>
                </a:lnTo>
                <a:lnTo>
                  <a:pt x="280" y="160"/>
                </a:lnTo>
                <a:lnTo>
                  <a:pt x="304" y="184"/>
                </a:lnTo>
                <a:lnTo>
                  <a:pt x="336" y="192"/>
                </a:lnTo>
                <a:lnTo>
                  <a:pt x="360" y="200"/>
                </a:lnTo>
                <a:lnTo>
                  <a:pt x="384" y="216"/>
                </a:lnTo>
                <a:lnTo>
                  <a:pt x="408" y="216"/>
                </a:lnTo>
                <a:lnTo>
                  <a:pt x="432" y="224"/>
                </a:lnTo>
                <a:lnTo>
                  <a:pt x="456" y="224"/>
                </a:lnTo>
                <a:lnTo>
                  <a:pt x="480" y="208"/>
                </a:lnTo>
                <a:lnTo>
                  <a:pt x="512" y="184"/>
                </a:lnTo>
                <a:lnTo>
                  <a:pt x="544" y="168"/>
                </a:lnTo>
                <a:lnTo>
                  <a:pt x="576" y="160"/>
                </a:lnTo>
                <a:lnTo>
                  <a:pt x="600" y="144"/>
                </a:lnTo>
                <a:lnTo>
                  <a:pt x="632" y="128"/>
                </a:lnTo>
                <a:lnTo>
                  <a:pt x="664" y="120"/>
                </a:lnTo>
                <a:lnTo>
                  <a:pt x="688" y="112"/>
                </a:lnTo>
                <a:lnTo>
                  <a:pt x="728" y="104"/>
                </a:lnTo>
                <a:lnTo>
                  <a:pt x="752" y="104"/>
                </a:lnTo>
                <a:lnTo>
                  <a:pt x="792" y="96"/>
                </a:lnTo>
                <a:lnTo>
                  <a:pt x="816" y="88"/>
                </a:lnTo>
                <a:lnTo>
                  <a:pt x="848" y="80"/>
                </a:lnTo>
                <a:lnTo>
                  <a:pt x="880" y="80"/>
                </a:lnTo>
                <a:lnTo>
                  <a:pt x="904" y="72"/>
                </a:lnTo>
                <a:lnTo>
                  <a:pt x="944" y="72"/>
                </a:lnTo>
                <a:lnTo>
                  <a:pt x="976" y="72"/>
                </a:lnTo>
                <a:lnTo>
                  <a:pt x="1000" y="64"/>
                </a:lnTo>
                <a:lnTo>
                  <a:pt x="1024" y="64"/>
                </a:lnTo>
                <a:lnTo>
                  <a:pt x="1048" y="64"/>
                </a:lnTo>
                <a:lnTo>
                  <a:pt x="1080" y="64"/>
                </a:lnTo>
                <a:lnTo>
                  <a:pt x="1104" y="64"/>
                </a:lnTo>
                <a:lnTo>
                  <a:pt x="1128" y="64"/>
                </a:lnTo>
                <a:lnTo>
                  <a:pt x="1152" y="72"/>
                </a:lnTo>
                <a:lnTo>
                  <a:pt x="1176" y="88"/>
                </a:lnTo>
                <a:lnTo>
                  <a:pt x="1200" y="104"/>
                </a:lnTo>
                <a:lnTo>
                  <a:pt x="1224" y="104"/>
                </a:lnTo>
                <a:lnTo>
                  <a:pt x="1248" y="112"/>
                </a:lnTo>
                <a:lnTo>
                  <a:pt x="1272" y="120"/>
                </a:lnTo>
                <a:lnTo>
                  <a:pt x="1296" y="128"/>
                </a:lnTo>
                <a:lnTo>
                  <a:pt x="1320" y="128"/>
                </a:lnTo>
                <a:lnTo>
                  <a:pt x="1344" y="128"/>
                </a:lnTo>
                <a:lnTo>
                  <a:pt x="1384" y="128"/>
                </a:lnTo>
                <a:lnTo>
                  <a:pt x="1424" y="120"/>
                </a:lnTo>
                <a:lnTo>
                  <a:pt x="1448" y="120"/>
                </a:lnTo>
                <a:lnTo>
                  <a:pt x="1472" y="112"/>
                </a:lnTo>
                <a:lnTo>
                  <a:pt x="1504" y="96"/>
                </a:lnTo>
                <a:lnTo>
                  <a:pt x="1544" y="80"/>
                </a:lnTo>
                <a:lnTo>
                  <a:pt x="1576" y="72"/>
                </a:lnTo>
                <a:lnTo>
                  <a:pt x="1616" y="56"/>
                </a:lnTo>
                <a:lnTo>
                  <a:pt x="1640" y="48"/>
                </a:lnTo>
                <a:lnTo>
                  <a:pt x="1640" y="72"/>
                </a:lnTo>
                <a:lnTo>
                  <a:pt x="1680" y="48"/>
                </a:lnTo>
                <a:lnTo>
                  <a:pt x="1704" y="32"/>
                </a:lnTo>
                <a:lnTo>
                  <a:pt x="1728" y="16"/>
                </a:lnTo>
                <a:lnTo>
                  <a:pt x="1752" y="0"/>
                </a:lnTo>
                <a:lnTo>
                  <a:pt x="1776" y="16"/>
                </a:lnTo>
                <a:lnTo>
                  <a:pt x="1800" y="40"/>
                </a:lnTo>
                <a:lnTo>
                  <a:pt x="1824" y="48"/>
                </a:lnTo>
                <a:lnTo>
                  <a:pt x="1848" y="64"/>
                </a:lnTo>
                <a:lnTo>
                  <a:pt x="1872" y="72"/>
                </a:lnTo>
                <a:lnTo>
                  <a:pt x="1896" y="88"/>
                </a:lnTo>
                <a:lnTo>
                  <a:pt x="1920" y="104"/>
                </a:lnTo>
                <a:lnTo>
                  <a:pt x="1944" y="112"/>
                </a:lnTo>
                <a:lnTo>
                  <a:pt x="1968" y="112"/>
                </a:lnTo>
                <a:lnTo>
                  <a:pt x="2000" y="112"/>
                </a:lnTo>
                <a:lnTo>
                  <a:pt x="2032" y="112"/>
                </a:lnTo>
                <a:lnTo>
                  <a:pt x="2056" y="112"/>
                </a:lnTo>
                <a:lnTo>
                  <a:pt x="2088" y="112"/>
                </a:lnTo>
                <a:lnTo>
                  <a:pt x="2120" y="80"/>
                </a:lnTo>
                <a:lnTo>
                  <a:pt x="2160" y="64"/>
                </a:lnTo>
                <a:lnTo>
                  <a:pt x="2208" y="48"/>
                </a:lnTo>
                <a:lnTo>
                  <a:pt x="2248" y="32"/>
                </a:lnTo>
                <a:lnTo>
                  <a:pt x="2296" y="16"/>
                </a:lnTo>
                <a:lnTo>
                  <a:pt x="2312" y="48"/>
                </a:lnTo>
                <a:lnTo>
                  <a:pt x="2312" y="72"/>
                </a:lnTo>
                <a:lnTo>
                  <a:pt x="2312" y="96"/>
                </a:lnTo>
                <a:lnTo>
                  <a:pt x="2336" y="80"/>
                </a:lnTo>
                <a:lnTo>
                  <a:pt x="2360" y="80"/>
                </a:lnTo>
                <a:lnTo>
                  <a:pt x="2384" y="80"/>
                </a:lnTo>
                <a:lnTo>
                  <a:pt x="2408" y="96"/>
                </a:lnTo>
                <a:lnTo>
                  <a:pt x="2440" y="96"/>
                </a:lnTo>
                <a:lnTo>
                  <a:pt x="2472" y="80"/>
                </a:lnTo>
                <a:lnTo>
                  <a:pt x="2496" y="72"/>
                </a:lnTo>
                <a:lnTo>
                  <a:pt x="2520" y="64"/>
                </a:lnTo>
                <a:lnTo>
                  <a:pt x="2544" y="64"/>
                </a:lnTo>
                <a:lnTo>
                  <a:pt x="2568" y="56"/>
                </a:lnTo>
                <a:lnTo>
                  <a:pt x="2600" y="48"/>
                </a:lnTo>
                <a:lnTo>
                  <a:pt x="2624" y="40"/>
                </a:lnTo>
                <a:lnTo>
                  <a:pt x="2648" y="40"/>
                </a:lnTo>
                <a:lnTo>
                  <a:pt x="2672" y="40"/>
                </a:lnTo>
                <a:lnTo>
                  <a:pt x="2712" y="32"/>
                </a:lnTo>
                <a:lnTo>
                  <a:pt x="2744" y="32"/>
                </a:lnTo>
                <a:lnTo>
                  <a:pt x="2784" y="32"/>
                </a:lnTo>
                <a:lnTo>
                  <a:pt x="2824" y="32"/>
                </a:lnTo>
                <a:lnTo>
                  <a:pt x="2848" y="40"/>
                </a:lnTo>
                <a:lnTo>
                  <a:pt x="2856" y="72"/>
                </a:lnTo>
                <a:lnTo>
                  <a:pt x="2872" y="96"/>
                </a:lnTo>
                <a:lnTo>
                  <a:pt x="2904" y="104"/>
                </a:lnTo>
                <a:lnTo>
                  <a:pt x="2936" y="96"/>
                </a:lnTo>
                <a:lnTo>
                  <a:pt x="2968" y="88"/>
                </a:lnTo>
                <a:lnTo>
                  <a:pt x="2992" y="88"/>
                </a:lnTo>
                <a:lnTo>
                  <a:pt x="3016" y="88"/>
                </a:lnTo>
                <a:lnTo>
                  <a:pt x="3056" y="80"/>
                </a:lnTo>
                <a:lnTo>
                  <a:pt x="3080" y="72"/>
                </a:lnTo>
                <a:lnTo>
                  <a:pt x="3104" y="72"/>
                </a:lnTo>
                <a:lnTo>
                  <a:pt x="3128" y="80"/>
                </a:lnTo>
                <a:lnTo>
                  <a:pt x="3160" y="80"/>
                </a:lnTo>
                <a:lnTo>
                  <a:pt x="3184" y="72"/>
                </a:lnTo>
                <a:lnTo>
                  <a:pt x="3208" y="64"/>
                </a:lnTo>
                <a:lnTo>
                  <a:pt x="3232" y="64"/>
                </a:lnTo>
                <a:lnTo>
                  <a:pt x="3256" y="64"/>
                </a:lnTo>
                <a:lnTo>
                  <a:pt x="3280" y="96"/>
                </a:lnTo>
                <a:lnTo>
                  <a:pt x="3304" y="104"/>
                </a:lnTo>
                <a:lnTo>
                  <a:pt x="3328" y="104"/>
                </a:lnTo>
                <a:lnTo>
                  <a:pt x="3352" y="104"/>
                </a:lnTo>
                <a:lnTo>
                  <a:pt x="3376" y="120"/>
                </a:lnTo>
                <a:lnTo>
                  <a:pt x="3400" y="120"/>
                </a:lnTo>
                <a:lnTo>
                  <a:pt x="3432" y="120"/>
                </a:lnTo>
                <a:lnTo>
                  <a:pt x="3440" y="144"/>
                </a:lnTo>
                <a:lnTo>
                  <a:pt x="3464" y="144"/>
                </a:lnTo>
                <a:lnTo>
                  <a:pt x="3504" y="144"/>
                </a:lnTo>
                <a:lnTo>
                  <a:pt x="3528" y="136"/>
                </a:lnTo>
                <a:lnTo>
                  <a:pt x="3552" y="136"/>
                </a:lnTo>
                <a:lnTo>
                  <a:pt x="3584" y="136"/>
                </a:lnTo>
                <a:lnTo>
                  <a:pt x="3608" y="128"/>
                </a:lnTo>
                <a:lnTo>
                  <a:pt x="3648" y="120"/>
                </a:lnTo>
                <a:lnTo>
                  <a:pt x="3672" y="120"/>
                </a:lnTo>
                <a:lnTo>
                  <a:pt x="3704" y="128"/>
                </a:lnTo>
                <a:lnTo>
                  <a:pt x="3736" y="128"/>
                </a:lnTo>
                <a:lnTo>
                  <a:pt x="3784" y="128"/>
                </a:lnTo>
                <a:lnTo>
                  <a:pt x="3816" y="128"/>
                </a:lnTo>
                <a:lnTo>
                  <a:pt x="3840" y="128"/>
                </a:lnTo>
                <a:lnTo>
                  <a:pt x="3864" y="128"/>
                </a:lnTo>
                <a:lnTo>
                  <a:pt x="3888" y="120"/>
                </a:lnTo>
                <a:lnTo>
                  <a:pt x="3920" y="120"/>
                </a:lnTo>
                <a:lnTo>
                  <a:pt x="3968" y="104"/>
                </a:lnTo>
                <a:lnTo>
                  <a:pt x="4016" y="96"/>
                </a:lnTo>
                <a:lnTo>
                  <a:pt x="4064" y="80"/>
                </a:lnTo>
                <a:lnTo>
                  <a:pt x="4112" y="64"/>
                </a:lnTo>
                <a:lnTo>
                  <a:pt x="4136" y="64"/>
                </a:lnTo>
                <a:lnTo>
                  <a:pt x="4160" y="96"/>
                </a:lnTo>
                <a:lnTo>
                  <a:pt x="4184" y="112"/>
                </a:lnTo>
                <a:lnTo>
                  <a:pt x="4216" y="96"/>
                </a:lnTo>
                <a:lnTo>
                  <a:pt x="4240" y="80"/>
                </a:lnTo>
                <a:lnTo>
                  <a:pt x="4272" y="64"/>
                </a:lnTo>
                <a:lnTo>
                  <a:pt x="4296" y="48"/>
                </a:lnTo>
                <a:lnTo>
                  <a:pt x="4320" y="40"/>
                </a:lnTo>
                <a:lnTo>
                  <a:pt x="4328" y="80"/>
                </a:lnTo>
                <a:lnTo>
                  <a:pt x="4360" y="96"/>
                </a:lnTo>
                <a:lnTo>
                  <a:pt x="4384" y="96"/>
                </a:lnTo>
                <a:lnTo>
                  <a:pt x="4408" y="88"/>
                </a:lnTo>
                <a:lnTo>
                  <a:pt x="4448" y="96"/>
                </a:lnTo>
                <a:lnTo>
                  <a:pt x="4488" y="96"/>
                </a:lnTo>
                <a:lnTo>
                  <a:pt x="4512" y="96"/>
                </a:lnTo>
                <a:lnTo>
                  <a:pt x="4536" y="96"/>
                </a:lnTo>
                <a:lnTo>
                  <a:pt x="4568" y="104"/>
                </a:lnTo>
                <a:lnTo>
                  <a:pt x="4608" y="112"/>
                </a:lnTo>
                <a:lnTo>
                  <a:pt x="4632" y="112"/>
                </a:lnTo>
                <a:lnTo>
                  <a:pt x="4656" y="120"/>
                </a:lnTo>
                <a:lnTo>
                  <a:pt x="4688" y="136"/>
                </a:lnTo>
                <a:lnTo>
                  <a:pt x="4712" y="136"/>
                </a:lnTo>
                <a:lnTo>
                  <a:pt x="4736" y="136"/>
                </a:lnTo>
                <a:lnTo>
                  <a:pt x="4760" y="136"/>
                </a:lnTo>
                <a:lnTo>
                  <a:pt x="4808" y="136"/>
                </a:lnTo>
                <a:lnTo>
                  <a:pt x="4832" y="136"/>
                </a:lnTo>
                <a:lnTo>
                  <a:pt x="4864" y="136"/>
                </a:lnTo>
                <a:lnTo>
                  <a:pt x="4896" y="144"/>
                </a:lnTo>
                <a:lnTo>
                  <a:pt x="4928" y="152"/>
                </a:lnTo>
                <a:lnTo>
                  <a:pt x="4960" y="152"/>
                </a:lnTo>
                <a:lnTo>
                  <a:pt x="4984" y="152"/>
                </a:lnTo>
                <a:lnTo>
                  <a:pt x="5016" y="152"/>
                </a:lnTo>
                <a:lnTo>
                  <a:pt x="5040" y="152"/>
                </a:lnTo>
                <a:lnTo>
                  <a:pt x="5096" y="152"/>
                </a:lnTo>
                <a:lnTo>
                  <a:pt x="5128" y="152"/>
                </a:lnTo>
                <a:lnTo>
                  <a:pt x="5152" y="160"/>
                </a:lnTo>
                <a:lnTo>
                  <a:pt x="5176" y="160"/>
                </a:lnTo>
                <a:lnTo>
                  <a:pt x="5200" y="160"/>
                </a:lnTo>
                <a:lnTo>
                  <a:pt x="5232" y="160"/>
                </a:lnTo>
                <a:lnTo>
                  <a:pt x="5264" y="160"/>
                </a:lnTo>
                <a:lnTo>
                  <a:pt x="5288" y="160"/>
                </a:lnTo>
                <a:lnTo>
                  <a:pt x="5312" y="160"/>
                </a:lnTo>
                <a:lnTo>
                  <a:pt x="5336" y="160"/>
                </a:lnTo>
                <a:lnTo>
                  <a:pt x="5360" y="168"/>
                </a:lnTo>
                <a:lnTo>
                  <a:pt x="5384" y="168"/>
                </a:lnTo>
                <a:lnTo>
                  <a:pt x="5376" y="320"/>
                </a:lnTo>
                <a:lnTo>
                  <a:pt x="8" y="328"/>
                </a:lnTo>
                <a:lnTo>
                  <a:pt x="0" y="19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6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BD297EC-1744-DEC4-DC44-EE37DF813E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B65B8B06-3C3D-8760-0757-07805EE14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7A29EDA5-7C50-5FB6-99A5-3490042BF9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8100" y="196850"/>
            <a:ext cx="3670300" cy="476250"/>
          </a:xfrm>
          <a:ln/>
        </p:spPr>
        <p:txBody>
          <a:bodyPr/>
          <a:lstStyle/>
          <a:p>
            <a:r>
              <a:rPr lang="en-US" altLang="en-US"/>
              <a:t>COPY Example 5</a:t>
            </a:r>
          </a:p>
        </p:txBody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AB538CFC-D6A9-86CF-842F-3413388F9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3" y="5334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728" name="Group 8">
            <a:extLst>
              <a:ext uri="{FF2B5EF4-FFF2-40B4-BE49-F238E27FC236}">
                <a16:creationId xmlns:a16="http://schemas.microsoft.com/office/drawing/2014/main" id="{0B606E08-D93F-E22A-0F44-F2E8AFE9399C}"/>
              </a:ext>
            </a:extLst>
          </p:cNvPr>
          <p:cNvGrpSpPr>
            <a:grpSpLocks/>
          </p:cNvGrpSpPr>
          <p:nvPr/>
        </p:nvGrpSpPr>
        <p:grpSpPr bwMode="auto">
          <a:xfrm>
            <a:off x="347663" y="984250"/>
            <a:ext cx="7723187" cy="820738"/>
            <a:chOff x="219" y="620"/>
            <a:chExt cx="4865" cy="517"/>
          </a:xfrm>
        </p:grpSpPr>
        <p:sp>
          <p:nvSpPr>
            <p:cNvPr id="30726" name="Rectangle 6">
              <a:extLst>
                <a:ext uri="{FF2B5EF4-FFF2-40B4-BE49-F238E27FC236}">
                  <a16:creationId xmlns:a16="http://schemas.microsoft.com/office/drawing/2014/main" id="{F50CFA07-A331-EC57-3730-5E33C293A7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" y="841"/>
              <a:ext cx="4864" cy="29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92075" tIns="46038" rIns="92075" bIns="46038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02 CustKey          PIC X(3) VALUE "KEY".</a:t>
              </a:r>
            </a:p>
          </p:txBody>
        </p:sp>
        <p:sp>
          <p:nvSpPr>
            <p:cNvPr id="30727" name="Rectangle 7">
              <a:extLst>
                <a:ext uri="{FF2B5EF4-FFF2-40B4-BE49-F238E27FC236}">
                  <a16:creationId xmlns:a16="http://schemas.microsoft.com/office/drawing/2014/main" id="{304A0C00-300A-BDEB-B245-9D35A450CD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" y="620"/>
              <a:ext cx="1072" cy="2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Copyfile5.cbl</a:t>
              </a:r>
            </a:p>
          </p:txBody>
        </p:sp>
      </p:grpSp>
      <p:grpSp>
        <p:nvGrpSpPr>
          <p:cNvPr id="30733" name="Group 13">
            <a:extLst>
              <a:ext uri="{FF2B5EF4-FFF2-40B4-BE49-F238E27FC236}">
                <a16:creationId xmlns:a16="http://schemas.microsoft.com/office/drawing/2014/main" id="{65D5F137-DB3F-6655-B1AB-5F0C576505B6}"/>
              </a:ext>
            </a:extLst>
          </p:cNvPr>
          <p:cNvGrpSpPr>
            <a:grpSpLocks/>
          </p:cNvGrpSpPr>
          <p:nvPr/>
        </p:nvGrpSpPr>
        <p:grpSpPr bwMode="auto">
          <a:xfrm>
            <a:off x="241300" y="2349500"/>
            <a:ext cx="8332788" cy="2171700"/>
            <a:chOff x="152" y="1480"/>
            <a:chExt cx="5249" cy="1368"/>
          </a:xfrm>
        </p:grpSpPr>
        <p:sp>
          <p:nvSpPr>
            <p:cNvPr id="30729" name="Rectangle 9">
              <a:extLst>
                <a:ext uri="{FF2B5EF4-FFF2-40B4-BE49-F238E27FC236}">
                  <a16:creationId xmlns:a16="http://schemas.microsoft.com/office/drawing/2014/main" id="{95A7DCA4-1453-14E1-F1CD-7C9CE6FD6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" y="1552"/>
              <a:ext cx="4960" cy="1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30" name="Rectangle 10">
              <a:extLst>
                <a:ext uri="{FF2B5EF4-FFF2-40B4-BE49-F238E27FC236}">
                  <a16:creationId xmlns:a16="http://schemas.microsoft.com/office/drawing/2014/main" id="{FCBEB357-FADA-94D4-6E88-360CAD10F3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" y="1520"/>
              <a:ext cx="5120" cy="97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endParaRPr>
            </a:p>
            <a:p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01 CopyData.                                 </a:t>
              </a:r>
            </a:p>
            <a:p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COPY CopyFile5 REPLACING </a:t>
              </a:r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"KEY"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 BY </a:t>
              </a:r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"ABC"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.</a:t>
              </a:r>
            </a:p>
            <a:p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endParaRPr>
            </a:p>
          </p:txBody>
        </p:sp>
        <p:sp useBgFill="1">
          <p:nvSpPr>
            <p:cNvPr id="30731" name="Freeform 11">
              <a:extLst>
                <a:ext uri="{FF2B5EF4-FFF2-40B4-BE49-F238E27FC236}">
                  <a16:creationId xmlns:a16="http://schemas.microsoft.com/office/drawing/2014/main" id="{391B326E-A18D-1134-C43B-02A1C2EA92C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" y="1480"/>
              <a:ext cx="5249" cy="289"/>
            </a:xfrm>
            <a:custGeom>
              <a:avLst/>
              <a:gdLst>
                <a:gd name="T0" fmla="*/ 264 w 5249"/>
                <a:gd name="T1" fmla="*/ 200 h 289"/>
                <a:gd name="T2" fmla="*/ 360 w 5249"/>
                <a:gd name="T3" fmla="*/ 168 h 289"/>
                <a:gd name="T4" fmla="*/ 432 w 5249"/>
                <a:gd name="T5" fmla="*/ 200 h 289"/>
                <a:gd name="T6" fmla="*/ 536 w 5249"/>
                <a:gd name="T7" fmla="*/ 136 h 289"/>
                <a:gd name="T8" fmla="*/ 632 w 5249"/>
                <a:gd name="T9" fmla="*/ 192 h 289"/>
                <a:gd name="T10" fmla="*/ 728 w 5249"/>
                <a:gd name="T11" fmla="*/ 136 h 289"/>
                <a:gd name="T12" fmla="*/ 840 w 5249"/>
                <a:gd name="T13" fmla="*/ 112 h 289"/>
                <a:gd name="T14" fmla="*/ 904 w 5249"/>
                <a:gd name="T15" fmla="*/ 144 h 289"/>
                <a:gd name="T16" fmla="*/ 1016 w 5249"/>
                <a:gd name="T17" fmla="*/ 176 h 289"/>
                <a:gd name="T18" fmla="*/ 1120 w 5249"/>
                <a:gd name="T19" fmla="*/ 192 h 289"/>
                <a:gd name="T20" fmla="*/ 1224 w 5249"/>
                <a:gd name="T21" fmla="*/ 208 h 289"/>
                <a:gd name="T22" fmla="*/ 1360 w 5249"/>
                <a:gd name="T23" fmla="*/ 208 h 289"/>
                <a:gd name="T24" fmla="*/ 1464 w 5249"/>
                <a:gd name="T25" fmla="*/ 192 h 289"/>
                <a:gd name="T26" fmla="*/ 1560 w 5249"/>
                <a:gd name="T27" fmla="*/ 216 h 289"/>
                <a:gd name="T28" fmla="*/ 1648 w 5249"/>
                <a:gd name="T29" fmla="*/ 248 h 289"/>
                <a:gd name="T30" fmla="*/ 1760 w 5249"/>
                <a:gd name="T31" fmla="*/ 232 h 289"/>
                <a:gd name="T32" fmla="*/ 1856 w 5249"/>
                <a:gd name="T33" fmla="*/ 160 h 289"/>
                <a:gd name="T34" fmla="*/ 1992 w 5249"/>
                <a:gd name="T35" fmla="*/ 200 h 289"/>
                <a:gd name="T36" fmla="*/ 2096 w 5249"/>
                <a:gd name="T37" fmla="*/ 192 h 289"/>
                <a:gd name="T38" fmla="*/ 2216 w 5249"/>
                <a:gd name="T39" fmla="*/ 160 h 289"/>
                <a:gd name="T40" fmla="*/ 2336 w 5249"/>
                <a:gd name="T41" fmla="*/ 144 h 289"/>
                <a:gd name="T42" fmla="*/ 2488 w 5249"/>
                <a:gd name="T43" fmla="*/ 96 h 289"/>
                <a:gd name="T44" fmla="*/ 2600 w 5249"/>
                <a:gd name="T45" fmla="*/ 104 h 289"/>
                <a:gd name="T46" fmla="*/ 2712 w 5249"/>
                <a:gd name="T47" fmla="*/ 152 h 289"/>
                <a:gd name="T48" fmla="*/ 2816 w 5249"/>
                <a:gd name="T49" fmla="*/ 136 h 289"/>
                <a:gd name="T50" fmla="*/ 2920 w 5249"/>
                <a:gd name="T51" fmla="*/ 136 h 289"/>
                <a:gd name="T52" fmla="*/ 3024 w 5249"/>
                <a:gd name="T53" fmla="*/ 136 h 289"/>
                <a:gd name="T54" fmla="*/ 3144 w 5249"/>
                <a:gd name="T55" fmla="*/ 112 h 289"/>
                <a:gd name="T56" fmla="*/ 3264 w 5249"/>
                <a:gd name="T57" fmla="*/ 88 h 289"/>
                <a:gd name="T58" fmla="*/ 3360 w 5249"/>
                <a:gd name="T59" fmla="*/ 152 h 289"/>
                <a:gd name="T60" fmla="*/ 3464 w 5249"/>
                <a:gd name="T61" fmla="*/ 184 h 289"/>
                <a:gd name="T62" fmla="*/ 3560 w 5249"/>
                <a:gd name="T63" fmla="*/ 208 h 289"/>
                <a:gd name="T64" fmla="*/ 3656 w 5249"/>
                <a:gd name="T65" fmla="*/ 208 h 289"/>
                <a:gd name="T66" fmla="*/ 3760 w 5249"/>
                <a:gd name="T67" fmla="*/ 216 h 289"/>
                <a:gd name="T68" fmla="*/ 3864 w 5249"/>
                <a:gd name="T69" fmla="*/ 264 h 289"/>
                <a:gd name="T70" fmla="*/ 3968 w 5249"/>
                <a:gd name="T71" fmla="*/ 240 h 289"/>
                <a:gd name="T72" fmla="*/ 4072 w 5249"/>
                <a:gd name="T73" fmla="*/ 200 h 289"/>
                <a:gd name="T74" fmla="*/ 4136 w 5249"/>
                <a:gd name="T75" fmla="*/ 136 h 289"/>
                <a:gd name="T76" fmla="*/ 4232 w 5249"/>
                <a:gd name="T77" fmla="*/ 160 h 289"/>
                <a:gd name="T78" fmla="*/ 4352 w 5249"/>
                <a:gd name="T79" fmla="*/ 144 h 289"/>
                <a:gd name="T80" fmla="*/ 4488 w 5249"/>
                <a:gd name="T81" fmla="*/ 112 h 289"/>
                <a:gd name="T82" fmla="*/ 4592 w 5249"/>
                <a:gd name="T83" fmla="*/ 160 h 289"/>
                <a:gd name="T84" fmla="*/ 4712 w 5249"/>
                <a:gd name="T85" fmla="*/ 200 h 289"/>
                <a:gd name="T86" fmla="*/ 4832 w 5249"/>
                <a:gd name="T87" fmla="*/ 216 h 289"/>
                <a:gd name="T88" fmla="*/ 4936 w 5249"/>
                <a:gd name="T89" fmla="*/ 248 h 289"/>
                <a:gd name="T90" fmla="*/ 5040 w 5249"/>
                <a:gd name="T91" fmla="*/ 264 h 289"/>
                <a:gd name="T92" fmla="*/ 5144 w 5249"/>
                <a:gd name="T93" fmla="*/ 264 h 289"/>
                <a:gd name="T94" fmla="*/ 5248 w 5249"/>
                <a:gd name="T95" fmla="*/ 28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49" h="289">
                  <a:moveTo>
                    <a:pt x="0" y="16"/>
                  </a:moveTo>
                  <a:lnTo>
                    <a:pt x="0" y="288"/>
                  </a:lnTo>
                  <a:lnTo>
                    <a:pt x="168" y="144"/>
                  </a:lnTo>
                  <a:lnTo>
                    <a:pt x="264" y="200"/>
                  </a:lnTo>
                  <a:lnTo>
                    <a:pt x="288" y="176"/>
                  </a:lnTo>
                  <a:lnTo>
                    <a:pt x="320" y="160"/>
                  </a:lnTo>
                  <a:lnTo>
                    <a:pt x="352" y="144"/>
                  </a:lnTo>
                  <a:lnTo>
                    <a:pt x="360" y="168"/>
                  </a:lnTo>
                  <a:lnTo>
                    <a:pt x="360" y="192"/>
                  </a:lnTo>
                  <a:lnTo>
                    <a:pt x="384" y="192"/>
                  </a:lnTo>
                  <a:lnTo>
                    <a:pt x="408" y="200"/>
                  </a:lnTo>
                  <a:lnTo>
                    <a:pt x="432" y="200"/>
                  </a:lnTo>
                  <a:lnTo>
                    <a:pt x="456" y="184"/>
                  </a:lnTo>
                  <a:lnTo>
                    <a:pt x="488" y="168"/>
                  </a:lnTo>
                  <a:lnTo>
                    <a:pt x="512" y="144"/>
                  </a:lnTo>
                  <a:lnTo>
                    <a:pt x="536" y="136"/>
                  </a:lnTo>
                  <a:lnTo>
                    <a:pt x="560" y="120"/>
                  </a:lnTo>
                  <a:lnTo>
                    <a:pt x="576" y="168"/>
                  </a:lnTo>
                  <a:lnTo>
                    <a:pt x="608" y="192"/>
                  </a:lnTo>
                  <a:lnTo>
                    <a:pt x="632" y="192"/>
                  </a:lnTo>
                  <a:lnTo>
                    <a:pt x="656" y="176"/>
                  </a:lnTo>
                  <a:lnTo>
                    <a:pt x="680" y="160"/>
                  </a:lnTo>
                  <a:lnTo>
                    <a:pt x="704" y="136"/>
                  </a:lnTo>
                  <a:lnTo>
                    <a:pt x="728" y="136"/>
                  </a:lnTo>
                  <a:lnTo>
                    <a:pt x="760" y="136"/>
                  </a:lnTo>
                  <a:lnTo>
                    <a:pt x="792" y="136"/>
                  </a:lnTo>
                  <a:lnTo>
                    <a:pt x="816" y="120"/>
                  </a:lnTo>
                  <a:lnTo>
                    <a:pt x="840" y="112"/>
                  </a:lnTo>
                  <a:lnTo>
                    <a:pt x="872" y="96"/>
                  </a:lnTo>
                  <a:lnTo>
                    <a:pt x="872" y="120"/>
                  </a:lnTo>
                  <a:lnTo>
                    <a:pt x="880" y="144"/>
                  </a:lnTo>
                  <a:lnTo>
                    <a:pt x="904" y="144"/>
                  </a:lnTo>
                  <a:lnTo>
                    <a:pt x="928" y="144"/>
                  </a:lnTo>
                  <a:lnTo>
                    <a:pt x="960" y="152"/>
                  </a:lnTo>
                  <a:lnTo>
                    <a:pt x="992" y="168"/>
                  </a:lnTo>
                  <a:lnTo>
                    <a:pt x="1016" y="176"/>
                  </a:lnTo>
                  <a:lnTo>
                    <a:pt x="1048" y="184"/>
                  </a:lnTo>
                  <a:lnTo>
                    <a:pt x="1072" y="192"/>
                  </a:lnTo>
                  <a:lnTo>
                    <a:pt x="1096" y="192"/>
                  </a:lnTo>
                  <a:lnTo>
                    <a:pt x="1120" y="192"/>
                  </a:lnTo>
                  <a:lnTo>
                    <a:pt x="1144" y="200"/>
                  </a:lnTo>
                  <a:lnTo>
                    <a:pt x="1168" y="200"/>
                  </a:lnTo>
                  <a:lnTo>
                    <a:pt x="1192" y="200"/>
                  </a:lnTo>
                  <a:lnTo>
                    <a:pt x="1224" y="208"/>
                  </a:lnTo>
                  <a:lnTo>
                    <a:pt x="1256" y="208"/>
                  </a:lnTo>
                  <a:lnTo>
                    <a:pt x="1296" y="208"/>
                  </a:lnTo>
                  <a:lnTo>
                    <a:pt x="1328" y="208"/>
                  </a:lnTo>
                  <a:lnTo>
                    <a:pt x="1360" y="208"/>
                  </a:lnTo>
                  <a:lnTo>
                    <a:pt x="1384" y="208"/>
                  </a:lnTo>
                  <a:lnTo>
                    <a:pt x="1416" y="208"/>
                  </a:lnTo>
                  <a:lnTo>
                    <a:pt x="1440" y="200"/>
                  </a:lnTo>
                  <a:lnTo>
                    <a:pt x="1464" y="192"/>
                  </a:lnTo>
                  <a:lnTo>
                    <a:pt x="1488" y="192"/>
                  </a:lnTo>
                  <a:lnTo>
                    <a:pt x="1512" y="208"/>
                  </a:lnTo>
                  <a:lnTo>
                    <a:pt x="1536" y="224"/>
                  </a:lnTo>
                  <a:lnTo>
                    <a:pt x="1560" y="216"/>
                  </a:lnTo>
                  <a:lnTo>
                    <a:pt x="1584" y="208"/>
                  </a:lnTo>
                  <a:lnTo>
                    <a:pt x="1608" y="208"/>
                  </a:lnTo>
                  <a:lnTo>
                    <a:pt x="1632" y="224"/>
                  </a:lnTo>
                  <a:lnTo>
                    <a:pt x="1648" y="248"/>
                  </a:lnTo>
                  <a:lnTo>
                    <a:pt x="1672" y="256"/>
                  </a:lnTo>
                  <a:lnTo>
                    <a:pt x="1704" y="248"/>
                  </a:lnTo>
                  <a:lnTo>
                    <a:pt x="1736" y="240"/>
                  </a:lnTo>
                  <a:lnTo>
                    <a:pt x="1760" y="232"/>
                  </a:lnTo>
                  <a:lnTo>
                    <a:pt x="1776" y="208"/>
                  </a:lnTo>
                  <a:lnTo>
                    <a:pt x="1784" y="184"/>
                  </a:lnTo>
                  <a:lnTo>
                    <a:pt x="1808" y="160"/>
                  </a:lnTo>
                  <a:lnTo>
                    <a:pt x="1856" y="160"/>
                  </a:lnTo>
                  <a:lnTo>
                    <a:pt x="1888" y="168"/>
                  </a:lnTo>
                  <a:lnTo>
                    <a:pt x="1928" y="184"/>
                  </a:lnTo>
                  <a:lnTo>
                    <a:pt x="1968" y="192"/>
                  </a:lnTo>
                  <a:lnTo>
                    <a:pt x="1992" y="200"/>
                  </a:lnTo>
                  <a:lnTo>
                    <a:pt x="2016" y="208"/>
                  </a:lnTo>
                  <a:lnTo>
                    <a:pt x="2040" y="216"/>
                  </a:lnTo>
                  <a:lnTo>
                    <a:pt x="2064" y="208"/>
                  </a:lnTo>
                  <a:lnTo>
                    <a:pt x="2096" y="192"/>
                  </a:lnTo>
                  <a:lnTo>
                    <a:pt x="2136" y="176"/>
                  </a:lnTo>
                  <a:lnTo>
                    <a:pt x="2168" y="176"/>
                  </a:lnTo>
                  <a:lnTo>
                    <a:pt x="2192" y="176"/>
                  </a:lnTo>
                  <a:lnTo>
                    <a:pt x="2216" y="160"/>
                  </a:lnTo>
                  <a:lnTo>
                    <a:pt x="2248" y="144"/>
                  </a:lnTo>
                  <a:lnTo>
                    <a:pt x="2288" y="144"/>
                  </a:lnTo>
                  <a:lnTo>
                    <a:pt x="2312" y="144"/>
                  </a:lnTo>
                  <a:lnTo>
                    <a:pt x="2336" y="144"/>
                  </a:lnTo>
                  <a:lnTo>
                    <a:pt x="2384" y="128"/>
                  </a:lnTo>
                  <a:lnTo>
                    <a:pt x="2416" y="120"/>
                  </a:lnTo>
                  <a:lnTo>
                    <a:pt x="2456" y="112"/>
                  </a:lnTo>
                  <a:lnTo>
                    <a:pt x="2488" y="96"/>
                  </a:lnTo>
                  <a:lnTo>
                    <a:pt x="2528" y="88"/>
                  </a:lnTo>
                  <a:lnTo>
                    <a:pt x="2552" y="80"/>
                  </a:lnTo>
                  <a:lnTo>
                    <a:pt x="2576" y="80"/>
                  </a:lnTo>
                  <a:lnTo>
                    <a:pt x="2600" y="104"/>
                  </a:lnTo>
                  <a:lnTo>
                    <a:pt x="2632" y="120"/>
                  </a:lnTo>
                  <a:lnTo>
                    <a:pt x="2664" y="136"/>
                  </a:lnTo>
                  <a:lnTo>
                    <a:pt x="2688" y="152"/>
                  </a:lnTo>
                  <a:lnTo>
                    <a:pt x="2712" y="152"/>
                  </a:lnTo>
                  <a:lnTo>
                    <a:pt x="2736" y="152"/>
                  </a:lnTo>
                  <a:lnTo>
                    <a:pt x="2760" y="144"/>
                  </a:lnTo>
                  <a:lnTo>
                    <a:pt x="2792" y="144"/>
                  </a:lnTo>
                  <a:lnTo>
                    <a:pt x="2816" y="136"/>
                  </a:lnTo>
                  <a:lnTo>
                    <a:pt x="2840" y="136"/>
                  </a:lnTo>
                  <a:lnTo>
                    <a:pt x="2864" y="136"/>
                  </a:lnTo>
                  <a:lnTo>
                    <a:pt x="2896" y="136"/>
                  </a:lnTo>
                  <a:lnTo>
                    <a:pt x="2920" y="136"/>
                  </a:lnTo>
                  <a:lnTo>
                    <a:pt x="2944" y="136"/>
                  </a:lnTo>
                  <a:lnTo>
                    <a:pt x="2968" y="136"/>
                  </a:lnTo>
                  <a:lnTo>
                    <a:pt x="2992" y="136"/>
                  </a:lnTo>
                  <a:lnTo>
                    <a:pt x="3024" y="136"/>
                  </a:lnTo>
                  <a:lnTo>
                    <a:pt x="3048" y="128"/>
                  </a:lnTo>
                  <a:lnTo>
                    <a:pt x="3080" y="120"/>
                  </a:lnTo>
                  <a:lnTo>
                    <a:pt x="3112" y="112"/>
                  </a:lnTo>
                  <a:lnTo>
                    <a:pt x="3144" y="112"/>
                  </a:lnTo>
                  <a:lnTo>
                    <a:pt x="3176" y="88"/>
                  </a:lnTo>
                  <a:lnTo>
                    <a:pt x="3208" y="72"/>
                  </a:lnTo>
                  <a:lnTo>
                    <a:pt x="3232" y="72"/>
                  </a:lnTo>
                  <a:lnTo>
                    <a:pt x="3264" y="88"/>
                  </a:lnTo>
                  <a:lnTo>
                    <a:pt x="3288" y="112"/>
                  </a:lnTo>
                  <a:lnTo>
                    <a:pt x="3312" y="120"/>
                  </a:lnTo>
                  <a:lnTo>
                    <a:pt x="3336" y="136"/>
                  </a:lnTo>
                  <a:lnTo>
                    <a:pt x="3360" y="152"/>
                  </a:lnTo>
                  <a:lnTo>
                    <a:pt x="3392" y="168"/>
                  </a:lnTo>
                  <a:lnTo>
                    <a:pt x="3416" y="168"/>
                  </a:lnTo>
                  <a:lnTo>
                    <a:pt x="3440" y="176"/>
                  </a:lnTo>
                  <a:lnTo>
                    <a:pt x="3464" y="184"/>
                  </a:lnTo>
                  <a:lnTo>
                    <a:pt x="3488" y="192"/>
                  </a:lnTo>
                  <a:lnTo>
                    <a:pt x="3512" y="200"/>
                  </a:lnTo>
                  <a:lnTo>
                    <a:pt x="3536" y="208"/>
                  </a:lnTo>
                  <a:lnTo>
                    <a:pt x="3560" y="208"/>
                  </a:lnTo>
                  <a:lnTo>
                    <a:pt x="3584" y="208"/>
                  </a:lnTo>
                  <a:lnTo>
                    <a:pt x="3608" y="208"/>
                  </a:lnTo>
                  <a:lnTo>
                    <a:pt x="3632" y="208"/>
                  </a:lnTo>
                  <a:lnTo>
                    <a:pt x="3656" y="208"/>
                  </a:lnTo>
                  <a:lnTo>
                    <a:pt x="3680" y="208"/>
                  </a:lnTo>
                  <a:lnTo>
                    <a:pt x="3712" y="208"/>
                  </a:lnTo>
                  <a:lnTo>
                    <a:pt x="3736" y="216"/>
                  </a:lnTo>
                  <a:lnTo>
                    <a:pt x="3760" y="216"/>
                  </a:lnTo>
                  <a:lnTo>
                    <a:pt x="3792" y="232"/>
                  </a:lnTo>
                  <a:lnTo>
                    <a:pt x="3816" y="240"/>
                  </a:lnTo>
                  <a:lnTo>
                    <a:pt x="3840" y="248"/>
                  </a:lnTo>
                  <a:lnTo>
                    <a:pt x="3864" y="264"/>
                  </a:lnTo>
                  <a:lnTo>
                    <a:pt x="3888" y="264"/>
                  </a:lnTo>
                  <a:lnTo>
                    <a:pt x="3912" y="264"/>
                  </a:lnTo>
                  <a:lnTo>
                    <a:pt x="3936" y="256"/>
                  </a:lnTo>
                  <a:lnTo>
                    <a:pt x="3968" y="240"/>
                  </a:lnTo>
                  <a:lnTo>
                    <a:pt x="3992" y="224"/>
                  </a:lnTo>
                  <a:lnTo>
                    <a:pt x="4016" y="224"/>
                  </a:lnTo>
                  <a:lnTo>
                    <a:pt x="4048" y="208"/>
                  </a:lnTo>
                  <a:lnTo>
                    <a:pt x="4072" y="200"/>
                  </a:lnTo>
                  <a:lnTo>
                    <a:pt x="4080" y="176"/>
                  </a:lnTo>
                  <a:lnTo>
                    <a:pt x="4088" y="152"/>
                  </a:lnTo>
                  <a:lnTo>
                    <a:pt x="4112" y="136"/>
                  </a:lnTo>
                  <a:lnTo>
                    <a:pt x="4136" y="136"/>
                  </a:lnTo>
                  <a:lnTo>
                    <a:pt x="4160" y="144"/>
                  </a:lnTo>
                  <a:lnTo>
                    <a:pt x="4184" y="152"/>
                  </a:lnTo>
                  <a:lnTo>
                    <a:pt x="4208" y="152"/>
                  </a:lnTo>
                  <a:lnTo>
                    <a:pt x="4232" y="160"/>
                  </a:lnTo>
                  <a:lnTo>
                    <a:pt x="4256" y="160"/>
                  </a:lnTo>
                  <a:lnTo>
                    <a:pt x="4288" y="160"/>
                  </a:lnTo>
                  <a:lnTo>
                    <a:pt x="4320" y="152"/>
                  </a:lnTo>
                  <a:lnTo>
                    <a:pt x="4352" y="144"/>
                  </a:lnTo>
                  <a:lnTo>
                    <a:pt x="4384" y="128"/>
                  </a:lnTo>
                  <a:lnTo>
                    <a:pt x="4416" y="120"/>
                  </a:lnTo>
                  <a:lnTo>
                    <a:pt x="4464" y="112"/>
                  </a:lnTo>
                  <a:lnTo>
                    <a:pt x="4488" y="112"/>
                  </a:lnTo>
                  <a:lnTo>
                    <a:pt x="4512" y="120"/>
                  </a:lnTo>
                  <a:lnTo>
                    <a:pt x="4536" y="136"/>
                  </a:lnTo>
                  <a:lnTo>
                    <a:pt x="4560" y="152"/>
                  </a:lnTo>
                  <a:lnTo>
                    <a:pt x="4592" y="160"/>
                  </a:lnTo>
                  <a:lnTo>
                    <a:pt x="4616" y="176"/>
                  </a:lnTo>
                  <a:lnTo>
                    <a:pt x="4648" y="184"/>
                  </a:lnTo>
                  <a:lnTo>
                    <a:pt x="4680" y="200"/>
                  </a:lnTo>
                  <a:lnTo>
                    <a:pt x="4712" y="200"/>
                  </a:lnTo>
                  <a:lnTo>
                    <a:pt x="4744" y="200"/>
                  </a:lnTo>
                  <a:lnTo>
                    <a:pt x="4768" y="208"/>
                  </a:lnTo>
                  <a:lnTo>
                    <a:pt x="4792" y="216"/>
                  </a:lnTo>
                  <a:lnTo>
                    <a:pt x="4832" y="216"/>
                  </a:lnTo>
                  <a:lnTo>
                    <a:pt x="4856" y="216"/>
                  </a:lnTo>
                  <a:lnTo>
                    <a:pt x="4880" y="224"/>
                  </a:lnTo>
                  <a:lnTo>
                    <a:pt x="4904" y="232"/>
                  </a:lnTo>
                  <a:lnTo>
                    <a:pt x="4936" y="248"/>
                  </a:lnTo>
                  <a:lnTo>
                    <a:pt x="4968" y="256"/>
                  </a:lnTo>
                  <a:lnTo>
                    <a:pt x="4992" y="264"/>
                  </a:lnTo>
                  <a:lnTo>
                    <a:pt x="5016" y="264"/>
                  </a:lnTo>
                  <a:lnTo>
                    <a:pt x="5040" y="264"/>
                  </a:lnTo>
                  <a:lnTo>
                    <a:pt x="5064" y="264"/>
                  </a:lnTo>
                  <a:lnTo>
                    <a:pt x="5088" y="264"/>
                  </a:lnTo>
                  <a:lnTo>
                    <a:pt x="5112" y="264"/>
                  </a:lnTo>
                  <a:lnTo>
                    <a:pt x="5144" y="264"/>
                  </a:lnTo>
                  <a:lnTo>
                    <a:pt x="5168" y="264"/>
                  </a:lnTo>
                  <a:lnTo>
                    <a:pt x="5200" y="264"/>
                  </a:lnTo>
                  <a:lnTo>
                    <a:pt x="5224" y="272"/>
                  </a:lnTo>
                  <a:lnTo>
                    <a:pt x="5248" y="280"/>
                  </a:lnTo>
                  <a:lnTo>
                    <a:pt x="5216" y="0"/>
                  </a:lnTo>
                  <a:lnTo>
                    <a:pt x="0" y="16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30732" name="Freeform 12">
              <a:extLst>
                <a:ext uri="{FF2B5EF4-FFF2-40B4-BE49-F238E27FC236}">
                  <a16:creationId xmlns:a16="http://schemas.microsoft.com/office/drawing/2014/main" id="{8C9B7058-8998-8C40-0914-AC5F2DDE7CF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2" y="2344"/>
              <a:ext cx="5217" cy="209"/>
            </a:xfrm>
            <a:custGeom>
              <a:avLst/>
              <a:gdLst>
                <a:gd name="T0" fmla="*/ 5192 w 5217"/>
                <a:gd name="T1" fmla="*/ 104 h 209"/>
                <a:gd name="T2" fmla="*/ 5096 w 5217"/>
                <a:gd name="T3" fmla="*/ 64 h 209"/>
                <a:gd name="T4" fmla="*/ 4992 w 5217"/>
                <a:gd name="T5" fmla="*/ 80 h 209"/>
                <a:gd name="T6" fmla="*/ 4904 w 5217"/>
                <a:gd name="T7" fmla="*/ 40 h 209"/>
                <a:gd name="T8" fmla="*/ 4808 w 5217"/>
                <a:gd name="T9" fmla="*/ 0 h 209"/>
                <a:gd name="T10" fmla="*/ 4752 w 5217"/>
                <a:gd name="T11" fmla="*/ 80 h 209"/>
                <a:gd name="T12" fmla="*/ 4648 w 5217"/>
                <a:gd name="T13" fmla="*/ 112 h 209"/>
                <a:gd name="T14" fmla="*/ 4528 w 5217"/>
                <a:gd name="T15" fmla="*/ 104 h 209"/>
                <a:gd name="T16" fmla="*/ 4408 w 5217"/>
                <a:gd name="T17" fmla="*/ 96 h 209"/>
                <a:gd name="T18" fmla="*/ 4296 w 5217"/>
                <a:gd name="T19" fmla="*/ 72 h 209"/>
                <a:gd name="T20" fmla="*/ 4184 w 5217"/>
                <a:gd name="T21" fmla="*/ 40 h 209"/>
                <a:gd name="T22" fmla="*/ 4096 w 5217"/>
                <a:gd name="T23" fmla="*/ 80 h 209"/>
                <a:gd name="T24" fmla="*/ 3984 w 5217"/>
                <a:gd name="T25" fmla="*/ 88 h 209"/>
                <a:gd name="T26" fmla="*/ 3888 w 5217"/>
                <a:gd name="T27" fmla="*/ 96 h 209"/>
                <a:gd name="T28" fmla="*/ 3792 w 5217"/>
                <a:gd name="T29" fmla="*/ 112 h 209"/>
                <a:gd name="T30" fmla="*/ 3688 w 5217"/>
                <a:gd name="T31" fmla="*/ 104 h 209"/>
                <a:gd name="T32" fmla="*/ 3576 w 5217"/>
                <a:gd name="T33" fmla="*/ 104 h 209"/>
                <a:gd name="T34" fmla="*/ 3464 w 5217"/>
                <a:gd name="T35" fmla="*/ 112 h 209"/>
                <a:gd name="T36" fmla="*/ 3368 w 5217"/>
                <a:gd name="T37" fmla="*/ 112 h 209"/>
                <a:gd name="T38" fmla="*/ 3256 w 5217"/>
                <a:gd name="T39" fmla="*/ 96 h 209"/>
                <a:gd name="T40" fmla="*/ 3136 w 5217"/>
                <a:gd name="T41" fmla="*/ 88 h 209"/>
                <a:gd name="T42" fmla="*/ 3024 w 5217"/>
                <a:gd name="T43" fmla="*/ 64 h 209"/>
                <a:gd name="T44" fmla="*/ 2904 w 5217"/>
                <a:gd name="T45" fmla="*/ 64 h 209"/>
                <a:gd name="T46" fmla="*/ 2792 w 5217"/>
                <a:gd name="T47" fmla="*/ 80 h 209"/>
                <a:gd name="T48" fmla="*/ 2664 w 5217"/>
                <a:gd name="T49" fmla="*/ 96 h 209"/>
                <a:gd name="T50" fmla="*/ 2536 w 5217"/>
                <a:gd name="T51" fmla="*/ 120 h 209"/>
                <a:gd name="T52" fmla="*/ 2392 w 5217"/>
                <a:gd name="T53" fmla="*/ 136 h 209"/>
                <a:gd name="T54" fmla="*/ 2288 w 5217"/>
                <a:gd name="T55" fmla="*/ 136 h 209"/>
                <a:gd name="T56" fmla="*/ 2184 w 5217"/>
                <a:gd name="T57" fmla="*/ 120 h 209"/>
                <a:gd name="T58" fmla="*/ 2064 w 5217"/>
                <a:gd name="T59" fmla="*/ 96 h 209"/>
                <a:gd name="T60" fmla="*/ 1936 w 5217"/>
                <a:gd name="T61" fmla="*/ 88 h 209"/>
                <a:gd name="T62" fmla="*/ 1808 w 5217"/>
                <a:gd name="T63" fmla="*/ 72 h 209"/>
                <a:gd name="T64" fmla="*/ 1712 w 5217"/>
                <a:gd name="T65" fmla="*/ 72 h 209"/>
                <a:gd name="T66" fmla="*/ 1608 w 5217"/>
                <a:gd name="T67" fmla="*/ 104 h 209"/>
                <a:gd name="T68" fmla="*/ 1512 w 5217"/>
                <a:gd name="T69" fmla="*/ 112 h 209"/>
                <a:gd name="T70" fmla="*/ 1400 w 5217"/>
                <a:gd name="T71" fmla="*/ 104 h 209"/>
                <a:gd name="T72" fmla="*/ 1280 w 5217"/>
                <a:gd name="T73" fmla="*/ 80 h 209"/>
                <a:gd name="T74" fmla="*/ 1176 w 5217"/>
                <a:gd name="T75" fmla="*/ 40 h 209"/>
                <a:gd name="T76" fmla="*/ 1064 w 5217"/>
                <a:gd name="T77" fmla="*/ 40 h 209"/>
                <a:gd name="T78" fmla="*/ 952 w 5217"/>
                <a:gd name="T79" fmla="*/ 72 h 209"/>
                <a:gd name="T80" fmla="*/ 832 w 5217"/>
                <a:gd name="T81" fmla="*/ 88 h 209"/>
                <a:gd name="T82" fmla="*/ 704 w 5217"/>
                <a:gd name="T83" fmla="*/ 88 h 209"/>
                <a:gd name="T84" fmla="*/ 584 w 5217"/>
                <a:gd name="T85" fmla="*/ 104 h 209"/>
                <a:gd name="T86" fmla="*/ 480 w 5217"/>
                <a:gd name="T87" fmla="*/ 112 h 209"/>
                <a:gd name="T88" fmla="*/ 368 w 5217"/>
                <a:gd name="T89" fmla="*/ 112 h 209"/>
                <a:gd name="T90" fmla="*/ 256 w 5217"/>
                <a:gd name="T91" fmla="*/ 112 h 209"/>
                <a:gd name="T92" fmla="*/ 152 w 5217"/>
                <a:gd name="T93" fmla="*/ 112 h 209"/>
                <a:gd name="T94" fmla="*/ 48 w 5217"/>
                <a:gd name="T95" fmla="*/ 104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217" h="209">
                  <a:moveTo>
                    <a:pt x="0" y="72"/>
                  </a:moveTo>
                  <a:lnTo>
                    <a:pt x="0" y="208"/>
                  </a:lnTo>
                  <a:lnTo>
                    <a:pt x="5216" y="200"/>
                  </a:lnTo>
                  <a:lnTo>
                    <a:pt x="5192" y="104"/>
                  </a:lnTo>
                  <a:lnTo>
                    <a:pt x="5168" y="96"/>
                  </a:lnTo>
                  <a:lnTo>
                    <a:pt x="5144" y="88"/>
                  </a:lnTo>
                  <a:lnTo>
                    <a:pt x="5120" y="88"/>
                  </a:lnTo>
                  <a:lnTo>
                    <a:pt x="5096" y="64"/>
                  </a:lnTo>
                  <a:lnTo>
                    <a:pt x="5072" y="64"/>
                  </a:lnTo>
                  <a:lnTo>
                    <a:pt x="5048" y="72"/>
                  </a:lnTo>
                  <a:lnTo>
                    <a:pt x="5024" y="72"/>
                  </a:lnTo>
                  <a:lnTo>
                    <a:pt x="4992" y="80"/>
                  </a:lnTo>
                  <a:lnTo>
                    <a:pt x="4976" y="104"/>
                  </a:lnTo>
                  <a:lnTo>
                    <a:pt x="4952" y="88"/>
                  </a:lnTo>
                  <a:lnTo>
                    <a:pt x="4928" y="56"/>
                  </a:lnTo>
                  <a:lnTo>
                    <a:pt x="4904" y="40"/>
                  </a:lnTo>
                  <a:lnTo>
                    <a:pt x="4880" y="24"/>
                  </a:lnTo>
                  <a:lnTo>
                    <a:pt x="4856" y="16"/>
                  </a:lnTo>
                  <a:lnTo>
                    <a:pt x="4832" y="0"/>
                  </a:lnTo>
                  <a:lnTo>
                    <a:pt x="4808" y="0"/>
                  </a:lnTo>
                  <a:lnTo>
                    <a:pt x="4784" y="16"/>
                  </a:lnTo>
                  <a:lnTo>
                    <a:pt x="4784" y="40"/>
                  </a:lnTo>
                  <a:lnTo>
                    <a:pt x="4776" y="64"/>
                  </a:lnTo>
                  <a:lnTo>
                    <a:pt x="4752" y="80"/>
                  </a:lnTo>
                  <a:lnTo>
                    <a:pt x="4720" y="96"/>
                  </a:lnTo>
                  <a:lnTo>
                    <a:pt x="4696" y="104"/>
                  </a:lnTo>
                  <a:lnTo>
                    <a:pt x="4672" y="112"/>
                  </a:lnTo>
                  <a:lnTo>
                    <a:pt x="4648" y="112"/>
                  </a:lnTo>
                  <a:lnTo>
                    <a:pt x="4624" y="112"/>
                  </a:lnTo>
                  <a:lnTo>
                    <a:pt x="4584" y="112"/>
                  </a:lnTo>
                  <a:lnTo>
                    <a:pt x="4560" y="104"/>
                  </a:lnTo>
                  <a:lnTo>
                    <a:pt x="4528" y="104"/>
                  </a:lnTo>
                  <a:lnTo>
                    <a:pt x="4496" y="104"/>
                  </a:lnTo>
                  <a:lnTo>
                    <a:pt x="4464" y="104"/>
                  </a:lnTo>
                  <a:lnTo>
                    <a:pt x="4440" y="104"/>
                  </a:lnTo>
                  <a:lnTo>
                    <a:pt x="4408" y="96"/>
                  </a:lnTo>
                  <a:lnTo>
                    <a:pt x="4384" y="96"/>
                  </a:lnTo>
                  <a:lnTo>
                    <a:pt x="4344" y="96"/>
                  </a:lnTo>
                  <a:lnTo>
                    <a:pt x="4320" y="88"/>
                  </a:lnTo>
                  <a:lnTo>
                    <a:pt x="4296" y="72"/>
                  </a:lnTo>
                  <a:lnTo>
                    <a:pt x="4272" y="64"/>
                  </a:lnTo>
                  <a:lnTo>
                    <a:pt x="4248" y="56"/>
                  </a:lnTo>
                  <a:lnTo>
                    <a:pt x="4208" y="40"/>
                  </a:lnTo>
                  <a:lnTo>
                    <a:pt x="4184" y="40"/>
                  </a:lnTo>
                  <a:lnTo>
                    <a:pt x="4160" y="40"/>
                  </a:lnTo>
                  <a:lnTo>
                    <a:pt x="4136" y="56"/>
                  </a:lnTo>
                  <a:lnTo>
                    <a:pt x="4120" y="80"/>
                  </a:lnTo>
                  <a:lnTo>
                    <a:pt x="4096" y="80"/>
                  </a:lnTo>
                  <a:lnTo>
                    <a:pt x="4064" y="80"/>
                  </a:lnTo>
                  <a:lnTo>
                    <a:pt x="4040" y="88"/>
                  </a:lnTo>
                  <a:lnTo>
                    <a:pt x="4016" y="88"/>
                  </a:lnTo>
                  <a:lnTo>
                    <a:pt x="3984" y="88"/>
                  </a:lnTo>
                  <a:lnTo>
                    <a:pt x="3960" y="88"/>
                  </a:lnTo>
                  <a:lnTo>
                    <a:pt x="3936" y="88"/>
                  </a:lnTo>
                  <a:lnTo>
                    <a:pt x="3912" y="96"/>
                  </a:lnTo>
                  <a:lnTo>
                    <a:pt x="3888" y="96"/>
                  </a:lnTo>
                  <a:lnTo>
                    <a:pt x="3864" y="104"/>
                  </a:lnTo>
                  <a:lnTo>
                    <a:pt x="3840" y="104"/>
                  </a:lnTo>
                  <a:lnTo>
                    <a:pt x="3816" y="112"/>
                  </a:lnTo>
                  <a:lnTo>
                    <a:pt x="3792" y="112"/>
                  </a:lnTo>
                  <a:lnTo>
                    <a:pt x="3768" y="104"/>
                  </a:lnTo>
                  <a:lnTo>
                    <a:pt x="3744" y="104"/>
                  </a:lnTo>
                  <a:lnTo>
                    <a:pt x="3720" y="104"/>
                  </a:lnTo>
                  <a:lnTo>
                    <a:pt x="3688" y="104"/>
                  </a:lnTo>
                  <a:lnTo>
                    <a:pt x="3664" y="104"/>
                  </a:lnTo>
                  <a:lnTo>
                    <a:pt x="3640" y="104"/>
                  </a:lnTo>
                  <a:lnTo>
                    <a:pt x="3608" y="104"/>
                  </a:lnTo>
                  <a:lnTo>
                    <a:pt x="3576" y="104"/>
                  </a:lnTo>
                  <a:lnTo>
                    <a:pt x="3544" y="112"/>
                  </a:lnTo>
                  <a:lnTo>
                    <a:pt x="3520" y="112"/>
                  </a:lnTo>
                  <a:lnTo>
                    <a:pt x="3488" y="112"/>
                  </a:lnTo>
                  <a:lnTo>
                    <a:pt x="3464" y="112"/>
                  </a:lnTo>
                  <a:lnTo>
                    <a:pt x="3440" y="112"/>
                  </a:lnTo>
                  <a:lnTo>
                    <a:pt x="3416" y="112"/>
                  </a:lnTo>
                  <a:lnTo>
                    <a:pt x="3392" y="112"/>
                  </a:lnTo>
                  <a:lnTo>
                    <a:pt x="3368" y="112"/>
                  </a:lnTo>
                  <a:lnTo>
                    <a:pt x="3336" y="104"/>
                  </a:lnTo>
                  <a:lnTo>
                    <a:pt x="3304" y="104"/>
                  </a:lnTo>
                  <a:lnTo>
                    <a:pt x="3280" y="96"/>
                  </a:lnTo>
                  <a:lnTo>
                    <a:pt x="3256" y="96"/>
                  </a:lnTo>
                  <a:lnTo>
                    <a:pt x="3224" y="88"/>
                  </a:lnTo>
                  <a:lnTo>
                    <a:pt x="3184" y="88"/>
                  </a:lnTo>
                  <a:lnTo>
                    <a:pt x="3160" y="88"/>
                  </a:lnTo>
                  <a:lnTo>
                    <a:pt x="3136" y="88"/>
                  </a:lnTo>
                  <a:lnTo>
                    <a:pt x="3112" y="88"/>
                  </a:lnTo>
                  <a:lnTo>
                    <a:pt x="3072" y="88"/>
                  </a:lnTo>
                  <a:lnTo>
                    <a:pt x="3048" y="72"/>
                  </a:lnTo>
                  <a:lnTo>
                    <a:pt x="3024" y="64"/>
                  </a:lnTo>
                  <a:lnTo>
                    <a:pt x="3000" y="64"/>
                  </a:lnTo>
                  <a:lnTo>
                    <a:pt x="2960" y="64"/>
                  </a:lnTo>
                  <a:lnTo>
                    <a:pt x="2936" y="64"/>
                  </a:lnTo>
                  <a:lnTo>
                    <a:pt x="2904" y="64"/>
                  </a:lnTo>
                  <a:lnTo>
                    <a:pt x="2880" y="64"/>
                  </a:lnTo>
                  <a:lnTo>
                    <a:pt x="2856" y="64"/>
                  </a:lnTo>
                  <a:lnTo>
                    <a:pt x="2824" y="72"/>
                  </a:lnTo>
                  <a:lnTo>
                    <a:pt x="2792" y="80"/>
                  </a:lnTo>
                  <a:lnTo>
                    <a:pt x="2752" y="88"/>
                  </a:lnTo>
                  <a:lnTo>
                    <a:pt x="2728" y="88"/>
                  </a:lnTo>
                  <a:lnTo>
                    <a:pt x="2696" y="88"/>
                  </a:lnTo>
                  <a:lnTo>
                    <a:pt x="2664" y="96"/>
                  </a:lnTo>
                  <a:lnTo>
                    <a:pt x="2640" y="104"/>
                  </a:lnTo>
                  <a:lnTo>
                    <a:pt x="2592" y="112"/>
                  </a:lnTo>
                  <a:lnTo>
                    <a:pt x="2568" y="120"/>
                  </a:lnTo>
                  <a:lnTo>
                    <a:pt x="2536" y="120"/>
                  </a:lnTo>
                  <a:lnTo>
                    <a:pt x="2504" y="128"/>
                  </a:lnTo>
                  <a:lnTo>
                    <a:pt x="2464" y="136"/>
                  </a:lnTo>
                  <a:lnTo>
                    <a:pt x="2424" y="136"/>
                  </a:lnTo>
                  <a:lnTo>
                    <a:pt x="2392" y="136"/>
                  </a:lnTo>
                  <a:lnTo>
                    <a:pt x="2368" y="136"/>
                  </a:lnTo>
                  <a:lnTo>
                    <a:pt x="2336" y="136"/>
                  </a:lnTo>
                  <a:lnTo>
                    <a:pt x="2312" y="136"/>
                  </a:lnTo>
                  <a:lnTo>
                    <a:pt x="2288" y="136"/>
                  </a:lnTo>
                  <a:lnTo>
                    <a:pt x="2264" y="136"/>
                  </a:lnTo>
                  <a:lnTo>
                    <a:pt x="2232" y="128"/>
                  </a:lnTo>
                  <a:lnTo>
                    <a:pt x="2208" y="120"/>
                  </a:lnTo>
                  <a:lnTo>
                    <a:pt x="2184" y="120"/>
                  </a:lnTo>
                  <a:lnTo>
                    <a:pt x="2152" y="112"/>
                  </a:lnTo>
                  <a:lnTo>
                    <a:pt x="2128" y="104"/>
                  </a:lnTo>
                  <a:lnTo>
                    <a:pt x="2088" y="104"/>
                  </a:lnTo>
                  <a:lnTo>
                    <a:pt x="2064" y="96"/>
                  </a:lnTo>
                  <a:lnTo>
                    <a:pt x="2040" y="96"/>
                  </a:lnTo>
                  <a:lnTo>
                    <a:pt x="2016" y="88"/>
                  </a:lnTo>
                  <a:lnTo>
                    <a:pt x="1976" y="88"/>
                  </a:lnTo>
                  <a:lnTo>
                    <a:pt x="1936" y="88"/>
                  </a:lnTo>
                  <a:lnTo>
                    <a:pt x="1904" y="80"/>
                  </a:lnTo>
                  <a:lnTo>
                    <a:pt x="1872" y="80"/>
                  </a:lnTo>
                  <a:lnTo>
                    <a:pt x="1832" y="72"/>
                  </a:lnTo>
                  <a:lnTo>
                    <a:pt x="1808" y="72"/>
                  </a:lnTo>
                  <a:lnTo>
                    <a:pt x="1784" y="72"/>
                  </a:lnTo>
                  <a:lnTo>
                    <a:pt x="1760" y="72"/>
                  </a:lnTo>
                  <a:lnTo>
                    <a:pt x="1736" y="72"/>
                  </a:lnTo>
                  <a:lnTo>
                    <a:pt x="1712" y="72"/>
                  </a:lnTo>
                  <a:lnTo>
                    <a:pt x="1688" y="72"/>
                  </a:lnTo>
                  <a:lnTo>
                    <a:pt x="1664" y="80"/>
                  </a:lnTo>
                  <a:lnTo>
                    <a:pt x="1640" y="88"/>
                  </a:lnTo>
                  <a:lnTo>
                    <a:pt x="1608" y="104"/>
                  </a:lnTo>
                  <a:lnTo>
                    <a:pt x="1584" y="104"/>
                  </a:lnTo>
                  <a:lnTo>
                    <a:pt x="1560" y="112"/>
                  </a:lnTo>
                  <a:lnTo>
                    <a:pt x="1536" y="112"/>
                  </a:lnTo>
                  <a:lnTo>
                    <a:pt x="1512" y="112"/>
                  </a:lnTo>
                  <a:lnTo>
                    <a:pt x="1488" y="112"/>
                  </a:lnTo>
                  <a:lnTo>
                    <a:pt x="1456" y="112"/>
                  </a:lnTo>
                  <a:lnTo>
                    <a:pt x="1424" y="112"/>
                  </a:lnTo>
                  <a:lnTo>
                    <a:pt x="1400" y="104"/>
                  </a:lnTo>
                  <a:lnTo>
                    <a:pt x="1376" y="96"/>
                  </a:lnTo>
                  <a:lnTo>
                    <a:pt x="1336" y="88"/>
                  </a:lnTo>
                  <a:lnTo>
                    <a:pt x="1304" y="88"/>
                  </a:lnTo>
                  <a:lnTo>
                    <a:pt x="1280" y="80"/>
                  </a:lnTo>
                  <a:lnTo>
                    <a:pt x="1248" y="64"/>
                  </a:lnTo>
                  <a:lnTo>
                    <a:pt x="1224" y="56"/>
                  </a:lnTo>
                  <a:lnTo>
                    <a:pt x="1200" y="48"/>
                  </a:lnTo>
                  <a:lnTo>
                    <a:pt x="1176" y="40"/>
                  </a:lnTo>
                  <a:lnTo>
                    <a:pt x="1144" y="40"/>
                  </a:lnTo>
                  <a:lnTo>
                    <a:pt x="1120" y="40"/>
                  </a:lnTo>
                  <a:lnTo>
                    <a:pt x="1096" y="40"/>
                  </a:lnTo>
                  <a:lnTo>
                    <a:pt x="1064" y="40"/>
                  </a:lnTo>
                  <a:lnTo>
                    <a:pt x="1032" y="48"/>
                  </a:lnTo>
                  <a:lnTo>
                    <a:pt x="1008" y="56"/>
                  </a:lnTo>
                  <a:lnTo>
                    <a:pt x="984" y="64"/>
                  </a:lnTo>
                  <a:lnTo>
                    <a:pt x="952" y="72"/>
                  </a:lnTo>
                  <a:lnTo>
                    <a:pt x="920" y="80"/>
                  </a:lnTo>
                  <a:lnTo>
                    <a:pt x="880" y="88"/>
                  </a:lnTo>
                  <a:lnTo>
                    <a:pt x="856" y="88"/>
                  </a:lnTo>
                  <a:lnTo>
                    <a:pt x="832" y="88"/>
                  </a:lnTo>
                  <a:lnTo>
                    <a:pt x="800" y="88"/>
                  </a:lnTo>
                  <a:lnTo>
                    <a:pt x="768" y="88"/>
                  </a:lnTo>
                  <a:lnTo>
                    <a:pt x="736" y="88"/>
                  </a:lnTo>
                  <a:lnTo>
                    <a:pt x="704" y="88"/>
                  </a:lnTo>
                  <a:lnTo>
                    <a:pt x="680" y="88"/>
                  </a:lnTo>
                  <a:lnTo>
                    <a:pt x="656" y="88"/>
                  </a:lnTo>
                  <a:lnTo>
                    <a:pt x="624" y="96"/>
                  </a:lnTo>
                  <a:lnTo>
                    <a:pt x="584" y="104"/>
                  </a:lnTo>
                  <a:lnTo>
                    <a:pt x="560" y="104"/>
                  </a:lnTo>
                  <a:lnTo>
                    <a:pt x="536" y="112"/>
                  </a:lnTo>
                  <a:lnTo>
                    <a:pt x="512" y="112"/>
                  </a:lnTo>
                  <a:lnTo>
                    <a:pt x="480" y="112"/>
                  </a:lnTo>
                  <a:lnTo>
                    <a:pt x="448" y="112"/>
                  </a:lnTo>
                  <a:lnTo>
                    <a:pt x="424" y="112"/>
                  </a:lnTo>
                  <a:lnTo>
                    <a:pt x="400" y="112"/>
                  </a:lnTo>
                  <a:lnTo>
                    <a:pt x="368" y="112"/>
                  </a:lnTo>
                  <a:lnTo>
                    <a:pt x="336" y="112"/>
                  </a:lnTo>
                  <a:lnTo>
                    <a:pt x="312" y="112"/>
                  </a:lnTo>
                  <a:lnTo>
                    <a:pt x="280" y="112"/>
                  </a:lnTo>
                  <a:lnTo>
                    <a:pt x="256" y="112"/>
                  </a:lnTo>
                  <a:lnTo>
                    <a:pt x="232" y="112"/>
                  </a:lnTo>
                  <a:lnTo>
                    <a:pt x="208" y="112"/>
                  </a:lnTo>
                  <a:lnTo>
                    <a:pt x="176" y="112"/>
                  </a:lnTo>
                  <a:lnTo>
                    <a:pt x="152" y="112"/>
                  </a:lnTo>
                  <a:lnTo>
                    <a:pt x="128" y="112"/>
                  </a:lnTo>
                  <a:lnTo>
                    <a:pt x="104" y="112"/>
                  </a:lnTo>
                  <a:lnTo>
                    <a:pt x="72" y="112"/>
                  </a:lnTo>
                  <a:lnTo>
                    <a:pt x="48" y="104"/>
                  </a:lnTo>
                  <a:lnTo>
                    <a:pt x="24" y="104"/>
                  </a:lnTo>
                  <a:lnTo>
                    <a:pt x="0" y="72"/>
                  </a:lnTo>
                  <a:lnTo>
                    <a:pt x="0" y="72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34" name="Rectangle 14">
            <a:extLst>
              <a:ext uri="{FF2B5EF4-FFF2-40B4-BE49-F238E27FC236}">
                <a16:creationId xmlns:a16="http://schemas.microsoft.com/office/drawing/2014/main" id="{F4F282E5-94B9-895F-A012-E9FCD6488A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9400" y="4292600"/>
            <a:ext cx="8140700" cy="1638300"/>
          </a:xfrm>
          <a:solidFill>
            <a:schemeClr val="tx1"/>
          </a:solidFill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b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01 CopyData. </a:t>
            </a:r>
            <a:b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02 CustKey       PIC X(3) VALUE </a:t>
            </a: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"ABC"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. 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 useBgFill="1">
        <p:nvSpPr>
          <p:cNvPr id="30735" name="Freeform 15">
            <a:extLst>
              <a:ext uri="{FF2B5EF4-FFF2-40B4-BE49-F238E27FC236}">
                <a16:creationId xmlns:a16="http://schemas.microsoft.com/office/drawing/2014/main" id="{7789FDA7-4228-B31D-66ED-4558B1B2AB58}"/>
              </a:ext>
            </a:extLst>
          </p:cNvPr>
          <p:cNvSpPr>
            <a:spLocks/>
          </p:cNvSpPr>
          <p:nvPr/>
        </p:nvSpPr>
        <p:spPr bwMode="auto">
          <a:xfrm>
            <a:off x="215900" y="4229100"/>
            <a:ext cx="8510588" cy="344488"/>
          </a:xfrm>
          <a:custGeom>
            <a:avLst/>
            <a:gdLst>
              <a:gd name="T0" fmla="*/ 24 w 5361"/>
              <a:gd name="T1" fmla="*/ 96 h 217"/>
              <a:gd name="T2" fmla="*/ 32 w 5361"/>
              <a:gd name="T3" fmla="*/ 168 h 217"/>
              <a:gd name="T4" fmla="*/ 96 w 5361"/>
              <a:gd name="T5" fmla="*/ 128 h 217"/>
              <a:gd name="T6" fmla="*/ 168 w 5361"/>
              <a:gd name="T7" fmla="*/ 120 h 217"/>
              <a:gd name="T8" fmla="*/ 232 w 5361"/>
              <a:gd name="T9" fmla="*/ 168 h 217"/>
              <a:gd name="T10" fmla="*/ 288 w 5361"/>
              <a:gd name="T11" fmla="*/ 144 h 217"/>
              <a:gd name="T12" fmla="*/ 368 w 5361"/>
              <a:gd name="T13" fmla="*/ 112 h 217"/>
              <a:gd name="T14" fmla="*/ 440 w 5361"/>
              <a:gd name="T15" fmla="*/ 136 h 217"/>
              <a:gd name="T16" fmla="*/ 520 w 5361"/>
              <a:gd name="T17" fmla="*/ 120 h 217"/>
              <a:gd name="T18" fmla="*/ 624 w 5361"/>
              <a:gd name="T19" fmla="*/ 104 h 217"/>
              <a:gd name="T20" fmla="*/ 728 w 5361"/>
              <a:gd name="T21" fmla="*/ 96 h 217"/>
              <a:gd name="T22" fmla="*/ 816 w 5361"/>
              <a:gd name="T23" fmla="*/ 96 h 217"/>
              <a:gd name="T24" fmla="*/ 888 w 5361"/>
              <a:gd name="T25" fmla="*/ 112 h 217"/>
              <a:gd name="T26" fmla="*/ 960 w 5361"/>
              <a:gd name="T27" fmla="*/ 120 h 217"/>
              <a:gd name="T28" fmla="*/ 1064 w 5361"/>
              <a:gd name="T29" fmla="*/ 144 h 217"/>
              <a:gd name="T30" fmla="*/ 1152 w 5361"/>
              <a:gd name="T31" fmla="*/ 144 h 217"/>
              <a:gd name="T32" fmla="*/ 1248 w 5361"/>
              <a:gd name="T33" fmla="*/ 144 h 217"/>
              <a:gd name="T34" fmla="*/ 1336 w 5361"/>
              <a:gd name="T35" fmla="*/ 144 h 217"/>
              <a:gd name="T36" fmla="*/ 1416 w 5361"/>
              <a:gd name="T37" fmla="*/ 144 h 217"/>
              <a:gd name="T38" fmla="*/ 1512 w 5361"/>
              <a:gd name="T39" fmla="*/ 144 h 217"/>
              <a:gd name="T40" fmla="*/ 1608 w 5361"/>
              <a:gd name="T41" fmla="*/ 136 h 217"/>
              <a:gd name="T42" fmla="*/ 1696 w 5361"/>
              <a:gd name="T43" fmla="*/ 128 h 217"/>
              <a:gd name="T44" fmla="*/ 1792 w 5361"/>
              <a:gd name="T45" fmla="*/ 120 h 217"/>
              <a:gd name="T46" fmla="*/ 1872 w 5361"/>
              <a:gd name="T47" fmla="*/ 112 h 217"/>
              <a:gd name="T48" fmla="*/ 1984 w 5361"/>
              <a:gd name="T49" fmla="*/ 112 h 217"/>
              <a:gd name="T50" fmla="*/ 2080 w 5361"/>
              <a:gd name="T51" fmla="*/ 112 h 217"/>
              <a:gd name="T52" fmla="*/ 2152 w 5361"/>
              <a:gd name="T53" fmla="*/ 112 h 217"/>
              <a:gd name="T54" fmla="*/ 2264 w 5361"/>
              <a:gd name="T55" fmla="*/ 120 h 217"/>
              <a:gd name="T56" fmla="*/ 2536 w 5361"/>
              <a:gd name="T57" fmla="*/ 120 h 217"/>
              <a:gd name="T58" fmla="*/ 2808 w 5361"/>
              <a:gd name="T59" fmla="*/ 120 h 217"/>
              <a:gd name="T60" fmla="*/ 2904 w 5361"/>
              <a:gd name="T61" fmla="*/ 128 h 217"/>
              <a:gd name="T62" fmla="*/ 3000 w 5361"/>
              <a:gd name="T63" fmla="*/ 160 h 217"/>
              <a:gd name="T64" fmla="*/ 3128 w 5361"/>
              <a:gd name="T65" fmla="*/ 160 h 217"/>
              <a:gd name="T66" fmla="*/ 3216 w 5361"/>
              <a:gd name="T67" fmla="*/ 160 h 217"/>
              <a:gd name="T68" fmla="*/ 3320 w 5361"/>
              <a:gd name="T69" fmla="*/ 160 h 217"/>
              <a:gd name="T70" fmla="*/ 3400 w 5361"/>
              <a:gd name="T71" fmla="*/ 176 h 217"/>
              <a:gd name="T72" fmla="*/ 3520 w 5361"/>
              <a:gd name="T73" fmla="*/ 208 h 217"/>
              <a:gd name="T74" fmla="*/ 3592 w 5361"/>
              <a:gd name="T75" fmla="*/ 216 h 217"/>
              <a:gd name="T76" fmla="*/ 3688 w 5361"/>
              <a:gd name="T77" fmla="*/ 160 h 217"/>
              <a:gd name="T78" fmla="*/ 3760 w 5361"/>
              <a:gd name="T79" fmla="*/ 136 h 217"/>
              <a:gd name="T80" fmla="*/ 3848 w 5361"/>
              <a:gd name="T81" fmla="*/ 120 h 217"/>
              <a:gd name="T82" fmla="*/ 3920 w 5361"/>
              <a:gd name="T83" fmla="*/ 136 h 217"/>
              <a:gd name="T84" fmla="*/ 4000 w 5361"/>
              <a:gd name="T85" fmla="*/ 144 h 217"/>
              <a:gd name="T86" fmla="*/ 4080 w 5361"/>
              <a:gd name="T87" fmla="*/ 144 h 217"/>
              <a:gd name="T88" fmla="*/ 4168 w 5361"/>
              <a:gd name="T89" fmla="*/ 152 h 217"/>
              <a:gd name="T90" fmla="*/ 4264 w 5361"/>
              <a:gd name="T91" fmla="*/ 160 h 217"/>
              <a:gd name="T92" fmla="*/ 4360 w 5361"/>
              <a:gd name="T93" fmla="*/ 160 h 217"/>
              <a:gd name="T94" fmla="*/ 4448 w 5361"/>
              <a:gd name="T95" fmla="*/ 160 h 217"/>
              <a:gd name="T96" fmla="*/ 4544 w 5361"/>
              <a:gd name="T97" fmla="*/ 160 h 217"/>
              <a:gd name="T98" fmla="*/ 4624 w 5361"/>
              <a:gd name="T99" fmla="*/ 168 h 217"/>
              <a:gd name="T100" fmla="*/ 4728 w 5361"/>
              <a:gd name="T101" fmla="*/ 176 h 217"/>
              <a:gd name="T102" fmla="*/ 4824 w 5361"/>
              <a:gd name="T103" fmla="*/ 184 h 217"/>
              <a:gd name="T104" fmla="*/ 4904 w 5361"/>
              <a:gd name="T105" fmla="*/ 192 h 217"/>
              <a:gd name="T106" fmla="*/ 4992 w 5361"/>
              <a:gd name="T107" fmla="*/ 208 h 217"/>
              <a:gd name="T108" fmla="*/ 5072 w 5361"/>
              <a:gd name="T109" fmla="*/ 208 h 217"/>
              <a:gd name="T110" fmla="*/ 5152 w 5361"/>
              <a:gd name="T111" fmla="*/ 208 h 217"/>
              <a:gd name="T112" fmla="*/ 5240 w 5361"/>
              <a:gd name="T113" fmla="*/ 208 h 217"/>
              <a:gd name="T114" fmla="*/ 5312 w 5361"/>
              <a:gd name="T115" fmla="*/ 208 h 217"/>
              <a:gd name="T116" fmla="*/ 5360 w 5361"/>
              <a:gd name="T117" fmla="*/ 184 h 217"/>
              <a:gd name="T118" fmla="*/ 5360 w 5361"/>
              <a:gd name="T119" fmla="*/ 104 h 217"/>
              <a:gd name="T120" fmla="*/ 5360 w 5361"/>
              <a:gd name="T121" fmla="*/ 32 h 217"/>
              <a:gd name="T122" fmla="*/ 0 w 5361"/>
              <a:gd name="T123" fmla="*/ 0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361" h="217">
                <a:moveTo>
                  <a:pt x="16" y="40"/>
                </a:moveTo>
                <a:lnTo>
                  <a:pt x="16" y="72"/>
                </a:lnTo>
                <a:lnTo>
                  <a:pt x="24" y="96"/>
                </a:lnTo>
                <a:lnTo>
                  <a:pt x="24" y="120"/>
                </a:lnTo>
                <a:lnTo>
                  <a:pt x="32" y="144"/>
                </a:lnTo>
                <a:lnTo>
                  <a:pt x="32" y="168"/>
                </a:lnTo>
                <a:lnTo>
                  <a:pt x="56" y="168"/>
                </a:lnTo>
                <a:lnTo>
                  <a:pt x="80" y="152"/>
                </a:lnTo>
                <a:lnTo>
                  <a:pt x="96" y="128"/>
                </a:lnTo>
                <a:lnTo>
                  <a:pt x="120" y="120"/>
                </a:lnTo>
                <a:lnTo>
                  <a:pt x="144" y="112"/>
                </a:lnTo>
                <a:lnTo>
                  <a:pt x="168" y="120"/>
                </a:lnTo>
                <a:lnTo>
                  <a:pt x="184" y="144"/>
                </a:lnTo>
                <a:lnTo>
                  <a:pt x="208" y="152"/>
                </a:lnTo>
                <a:lnTo>
                  <a:pt x="232" y="168"/>
                </a:lnTo>
                <a:lnTo>
                  <a:pt x="256" y="168"/>
                </a:lnTo>
                <a:lnTo>
                  <a:pt x="280" y="168"/>
                </a:lnTo>
                <a:lnTo>
                  <a:pt x="288" y="144"/>
                </a:lnTo>
                <a:lnTo>
                  <a:pt x="312" y="128"/>
                </a:lnTo>
                <a:lnTo>
                  <a:pt x="336" y="120"/>
                </a:lnTo>
                <a:lnTo>
                  <a:pt x="368" y="112"/>
                </a:lnTo>
                <a:lnTo>
                  <a:pt x="392" y="128"/>
                </a:lnTo>
                <a:lnTo>
                  <a:pt x="416" y="136"/>
                </a:lnTo>
                <a:lnTo>
                  <a:pt x="440" y="136"/>
                </a:lnTo>
                <a:lnTo>
                  <a:pt x="464" y="128"/>
                </a:lnTo>
                <a:lnTo>
                  <a:pt x="488" y="128"/>
                </a:lnTo>
                <a:lnTo>
                  <a:pt x="520" y="120"/>
                </a:lnTo>
                <a:lnTo>
                  <a:pt x="560" y="112"/>
                </a:lnTo>
                <a:lnTo>
                  <a:pt x="592" y="104"/>
                </a:lnTo>
                <a:lnTo>
                  <a:pt x="624" y="104"/>
                </a:lnTo>
                <a:lnTo>
                  <a:pt x="664" y="104"/>
                </a:lnTo>
                <a:lnTo>
                  <a:pt x="688" y="96"/>
                </a:lnTo>
                <a:lnTo>
                  <a:pt x="728" y="96"/>
                </a:lnTo>
                <a:lnTo>
                  <a:pt x="760" y="96"/>
                </a:lnTo>
                <a:lnTo>
                  <a:pt x="784" y="96"/>
                </a:lnTo>
                <a:lnTo>
                  <a:pt x="816" y="96"/>
                </a:lnTo>
                <a:lnTo>
                  <a:pt x="840" y="104"/>
                </a:lnTo>
                <a:lnTo>
                  <a:pt x="864" y="104"/>
                </a:lnTo>
                <a:lnTo>
                  <a:pt x="888" y="112"/>
                </a:lnTo>
                <a:lnTo>
                  <a:pt x="912" y="112"/>
                </a:lnTo>
                <a:lnTo>
                  <a:pt x="936" y="120"/>
                </a:lnTo>
                <a:lnTo>
                  <a:pt x="960" y="120"/>
                </a:lnTo>
                <a:lnTo>
                  <a:pt x="984" y="136"/>
                </a:lnTo>
                <a:lnTo>
                  <a:pt x="1016" y="144"/>
                </a:lnTo>
                <a:lnTo>
                  <a:pt x="1064" y="144"/>
                </a:lnTo>
                <a:lnTo>
                  <a:pt x="1088" y="144"/>
                </a:lnTo>
                <a:lnTo>
                  <a:pt x="1120" y="144"/>
                </a:lnTo>
                <a:lnTo>
                  <a:pt x="1152" y="144"/>
                </a:lnTo>
                <a:lnTo>
                  <a:pt x="1192" y="144"/>
                </a:lnTo>
                <a:lnTo>
                  <a:pt x="1224" y="144"/>
                </a:lnTo>
                <a:lnTo>
                  <a:pt x="1248" y="144"/>
                </a:lnTo>
                <a:lnTo>
                  <a:pt x="1280" y="144"/>
                </a:lnTo>
                <a:lnTo>
                  <a:pt x="1312" y="144"/>
                </a:lnTo>
                <a:lnTo>
                  <a:pt x="1336" y="144"/>
                </a:lnTo>
                <a:lnTo>
                  <a:pt x="1368" y="144"/>
                </a:lnTo>
                <a:lnTo>
                  <a:pt x="1392" y="144"/>
                </a:lnTo>
                <a:lnTo>
                  <a:pt x="1416" y="144"/>
                </a:lnTo>
                <a:lnTo>
                  <a:pt x="1448" y="144"/>
                </a:lnTo>
                <a:lnTo>
                  <a:pt x="1488" y="144"/>
                </a:lnTo>
                <a:lnTo>
                  <a:pt x="1512" y="144"/>
                </a:lnTo>
                <a:lnTo>
                  <a:pt x="1552" y="144"/>
                </a:lnTo>
                <a:lnTo>
                  <a:pt x="1576" y="144"/>
                </a:lnTo>
                <a:lnTo>
                  <a:pt x="1608" y="136"/>
                </a:lnTo>
                <a:lnTo>
                  <a:pt x="1632" y="136"/>
                </a:lnTo>
                <a:lnTo>
                  <a:pt x="1664" y="136"/>
                </a:lnTo>
                <a:lnTo>
                  <a:pt x="1696" y="128"/>
                </a:lnTo>
                <a:lnTo>
                  <a:pt x="1728" y="120"/>
                </a:lnTo>
                <a:lnTo>
                  <a:pt x="1752" y="120"/>
                </a:lnTo>
                <a:lnTo>
                  <a:pt x="1792" y="120"/>
                </a:lnTo>
                <a:lnTo>
                  <a:pt x="1816" y="120"/>
                </a:lnTo>
                <a:lnTo>
                  <a:pt x="1840" y="120"/>
                </a:lnTo>
                <a:lnTo>
                  <a:pt x="1872" y="112"/>
                </a:lnTo>
                <a:lnTo>
                  <a:pt x="1904" y="112"/>
                </a:lnTo>
                <a:lnTo>
                  <a:pt x="1944" y="112"/>
                </a:lnTo>
                <a:lnTo>
                  <a:pt x="1984" y="112"/>
                </a:lnTo>
                <a:lnTo>
                  <a:pt x="2024" y="112"/>
                </a:lnTo>
                <a:lnTo>
                  <a:pt x="2056" y="112"/>
                </a:lnTo>
                <a:lnTo>
                  <a:pt x="2080" y="112"/>
                </a:lnTo>
                <a:lnTo>
                  <a:pt x="2104" y="112"/>
                </a:lnTo>
                <a:lnTo>
                  <a:pt x="2128" y="112"/>
                </a:lnTo>
                <a:lnTo>
                  <a:pt x="2152" y="112"/>
                </a:lnTo>
                <a:lnTo>
                  <a:pt x="2200" y="112"/>
                </a:lnTo>
                <a:lnTo>
                  <a:pt x="2232" y="112"/>
                </a:lnTo>
                <a:lnTo>
                  <a:pt x="2264" y="120"/>
                </a:lnTo>
                <a:lnTo>
                  <a:pt x="2312" y="120"/>
                </a:lnTo>
                <a:lnTo>
                  <a:pt x="2424" y="120"/>
                </a:lnTo>
                <a:lnTo>
                  <a:pt x="2536" y="120"/>
                </a:lnTo>
                <a:lnTo>
                  <a:pt x="2648" y="120"/>
                </a:lnTo>
                <a:lnTo>
                  <a:pt x="2760" y="120"/>
                </a:lnTo>
                <a:lnTo>
                  <a:pt x="2808" y="120"/>
                </a:lnTo>
                <a:lnTo>
                  <a:pt x="2848" y="120"/>
                </a:lnTo>
                <a:lnTo>
                  <a:pt x="2880" y="120"/>
                </a:lnTo>
                <a:lnTo>
                  <a:pt x="2904" y="128"/>
                </a:lnTo>
                <a:lnTo>
                  <a:pt x="2928" y="136"/>
                </a:lnTo>
                <a:lnTo>
                  <a:pt x="2968" y="152"/>
                </a:lnTo>
                <a:lnTo>
                  <a:pt x="3000" y="160"/>
                </a:lnTo>
                <a:lnTo>
                  <a:pt x="3040" y="160"/>
                </a:lnTo>
                <a:lnTo>
                  <a:pt x="3080" y="160"/>
                </a:lnTo>
                <a:lnTo>
                  <a:pt x="3128" y="160"/>
                </a:lnTo>
                <a:lnTo>
                  <a:pt x="3160" y="160"/>
                </a:lnTo>
                <a:lnTo>
                  <a:pt x="3184" y="160"/>
                </a:lnTo>
                <a:lnTo>
                  <a:pt x="3216" y="160"/>
                </a:lnTo>
                <a:lnTo>
                  <a:pt x="3256" y="160"/>
                </a:lnTo>
                <a:lnTo>
                  <a:pt x="3288" y="160"/>
                </a:lnTo>
                <a:lnTo>
                  <a:pt x="3320" y="160"/>
                </a:lnTo>
                <a:lnTo>
                  <a:pt x="3344" y="160"/>
                </a:lnTo>
                <a:lnTo>
                  <a:pt x="3368" y="160"/>
                </a:lnTo>
                <a:lnTo>
                  <a:pt x="3400" y="176"/>
                </a:lnTo>
                <a:lnTo>
                  <a:pt x="3440" y="184"/>
                </a:lnTo>
                <a:lnTo>
                  <a:pt x="3480" y="200"/>
                </a:lnTo>
                <a:lnTo>
                  <a:pt x="3520" y="208"/>
                </a:lnTo>
                <a:lnTo>
                  <a:pt x="3544" y="216"/>
                </a:lnTo>
                <a:lnTo>
                  <a:pt x="3568" y="216"/>
                </a:lnTo>
                <a:lnTo>
                  <a:pt x="3592" y="216"/>
                </a:lnTo>
                <a:lnTo>
                  <a:pt x="3624" y="184"/>
                </a:lnTo>
                <a:lnTo>
                  <a:pt x="3656" y="168"/>
                </a:lnTo>
                <a:lnTo>
                  <a:pt x="3688" y="160"/>
                </a:lnTo>
                <a:lnTo>
                  <a:pt x="3712" y="152"/>
                </a:lnTo>
                <a:lnTo>
                  <a:pt x="3736" y="144"/>
                </a:lnTo>
                <a:lnTo>
                  <a:pt x="3760" y="136"/>
                </a:lnTo>
                <a:lnTo>
                  <a:pt x="3792" y="120"/>
                </a:lnTo>
                <a:lnTo>
                  <a:pt x="3816" y="120"/>
                </a:lnTo>
                <a:lnTo>
                  <a:pt x="3848" y="120"/>
                </a:lnTo>
                <a:lnTo>
                  <a:pt x="3872" y="128"/>
                </a:lnTo>
                <a:lnTo>
                  <a:pt x="3896" y="128"/>
                </a:lnTo>
                <a:lnTo>
                  <a:pt x="3920" y="136"/>
                </a:lnTo>
                <a:lnTo>
                  <a:pt x="3944" y="136"/>
                </a:lnTo>
                <a:lnTo>
                  <a:pt x="3976" y="144"/>
                </a:lnTo>
                <a:lnTo>
                  <a:pt x="4000" y="144"/>
                </a:lnTo>
                <a:lnTo>
                  <a:pt x="4024" y="144"/>
                </a:lnTo>
                <a:lnTo>
                  <a:pt x="4056" y="144"/>
                </a:lnTo>
                <a:lnTo>
                  <a:pt x="4080" y="144"/>
                </a:lnTo>
                <a:lnTo>
                  <a:pt x="4112" y="144"/>
                </a:lnTo>
                <a:lnTo>
                  <a:pt x="4136" y="144"/>
                </a:lnTo>
                <a:lnTo>
                  <a:pt x="4168" y="152"/>
                </a:lnTo>
                <a:lnTo>
                  <a:pt x="4192" y="152"/>
                </a:lnTo>
                <a:lnTo>
                  <a:pt x="4232" y="152"/>
                </a:lnTo>
                <a:lnTo>
                  <a:pt x="4264" y="160"/>
                </a:lnTo>
                <a:lnTo>
                  <a:pt x="4288" y="160"/>
                </a:lnTo>
                <a:lnTo>
                  <a:pt x="4328" y="160"/>
                </a:lnTo>
                <a:lnTo>
                  <a:pt x="4360" y="160"/>
                </a:lnTo>
                <a:lnTo>
                  <a:pt x="4400" y="160"/>
                </a:lnTo>
                <a:lnTo>
                  <a:pt x="4424" y="160"/>
                </a:lnTo>
                <a:lnTo>
                  <a:pt x="4448" y="160"/>
                </a:lnTo>
                <a:lnTo>
                  <a:pt x="4480" y="160"/>
                </a:lnTo>
                <a:lnTo>
                  <a:pt x="4512" y="160"/>
                </a:lnTo>
                <a:lnTo>
                  <a:pt x="4544" y="160"/>
                </a:lnTo>
                <a:lnTo>
                  <a:pt x="4568" y="160"/>
                </a:lnTo>
                <a:lnTo>
                  <a:pt x="4592" y="160"/>
                </a:lnTo>
                <a:lnTo>
                  <a:pt x="4624" y="168"/>
                </a:lnTo>
                <a:lnTo>
                  <a:pt x="4656" y="168"/>
                </a:lnTo>
                <a:lnTo>
                  <a:pt x="4696" y="176"/>
                </a:lnTo>
                <a:lnTo>
                  <a:pt x="4728" y="176"/>
                </a:lnTo>
                <a:lnTo>
                  <a:pt x="4760" y="176"/>
                </a:lnTo>
                <a:lnTo>
                  <a:pt x="4792" y="184"/>
                </a:lnTo>
                <a:lnTo>
                  <a:pt x="4824" y="184"/>
                </a:lnTo>
                <a:lnTo>
                  <a:pt x="4848" y="184"/>
                </a:lnTo>
                <a:lnTo>
                  <a:pt x="4880" y="192"/>
                </a:lnTo>
                <a:lnTo>
                  <a:pt x="4904" y="192"/>
                </a:lnTo>
                <a:lnTo>
                  <a:pt x="4944" y="200"/>
                </a:lnTo>
                <a:lnTo>
                  <a:pt x="4968" y="208"/>
                </a:lnTo>
                <a:lnTo>
                  <a:pt x="4992" y="208"/>
                </a:lnTo>
                <a:lnTo>
                  <a:pt x="5016" y="208"/>
                </a:lnTo>
                <a:lnTo>
                  <a:pt x="5040" y="208"/>
                </a:lnTo>
                <a:lnTo>
                  <a:pt x="5072" y="208"/>
                </a:lnTo>
                <a:lnTo>
                  <a:pt x="5104" y="208"/>
                </a:lnTo>
                <a:lnTo>
                  <a:pt x="5128" y="208"/>
                </a:lnTo>
                <a:lnTo>
                  <a:pt x="5152" y="208"/>
                </a:lnTo>
                <a:lnTo>
                  <a:pt x="5176" y="208"/>
                </a:lnTo>
                <a:lnTo>
                  <a:pt x="5200" y="208"/>
                </a:lnTo>
                <a:lnTo>
                  <a:pt x="5240" y="208"/>
                </a:lnTo>
                <a:lnTo>
                  <a:pt x="5264" y="208"/>
                </a:lnTo>
                <a:lnTo>
                  <a:pt x="5288" y="208"/>
                </a:lnTo>
                <a:lnTo>
                  <a:pt x="5312" y="208"/>
                </a:lnTo>
                <a:lnTo>
                  <a:pt x="5336" y="208"/>
                </a:lnTo>
                <a:lnTo>
                  <a:pt x="5360" y="208"/>
                </a:lnTo>
                <a:lnTo>
                  <a:pt x="5360" y="184"/>
                </a:lnTo>
                <a:lnTo>
                  <a:pt x="5360" y="152"/>
                </a:lnTo>
                <a:lnTo>
                  <a:pt x="5360" y="128"/>
                </a:lnTo>
                <a:lnTo>
                  <a:pt x="5360" y="104"/>
                </a:lnTo>
                <a:lnTo>
                  <a:pt x="5360" y="80"/>
                </a:lnTo>
                <a:lnTo>
                  <a:pt x="5360" y="56"/>
                </a:lnTo>
                <a:lnTo>
                  <a:pt x="5360" y="32"/>
                </a:lnTo>
                <a:lnTo>
                  <a:pt x="5360" y="8"/>
                </a:lnTo>
                <a:lnTo>
                  <a:pt x="0" y="8"/>
                </a:lnTo>
                <a:lnTo>
                  <a:pt x="0" y="0"/>
                </a:lnTo>
                <a:lnTo>
                  <a:pt x="16" y="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0736" name="Freeform 16">
            <a:extLst>
              <a:ext uri="{FF2B5EF4-FFF2-40B4-BE49-F238E27FC236}">
                <a16:creationId xmlns:a16="http://schemas.microsoft.com/office/drawing/2014/main" id="{06F05DD1-F9CB-A738-C9FF-34BD2AE154B0}"/>
              </a:ext>
            </a:extLst>
          </p:cNvPr>
          <p:cNvSpPr>
            <a:spLocks/>
          </p:cNvSpPr>
          <p:nvPr/>
        </p:nvSpPr>
        <p:spPr bwMode="auto">
          <a:xfrm>
            <a:off x="177800" y="5486400"/>
            <a:ext cx="8548688" cy="522288"/>
          </a:xfrm>
          <a:custGeom>
            <a:avLst/>
            <a:gdLst>
              <a:gd name="T0" fmla="*/ 72 w 5385"/>
              <a:gd name="T1" fmla="*/ 152 h 329"/>
              <a:gd name="T2" fmla="*/ 168 w 5385"/>
              <a:gd name="T3" fmla="*/ 128 h 329"/>
              <a:gd name="T4" fmla="*/ 264 w 5385"/>
              <a:gd name="T5" fmla="*/ 136 h 329"/>
              <a:gd name="T6" fmla="*/ 360 w 5385"/>
              <a:gd name="T7" fmla="*/ 200 h 329"/>
              <a:gd name="T8" fmla="*/ 456 w 5385"/>
              <a:gd name="T9" fmla="*/ 224 h 329"/>
              <a:gd name="T10" fmla="*/ 576 w 5385"/>
              <a:gd name="T11" fmla="*/ 160 h 329"/>
              <a:gd name="T12" fmla="*/ 688 w 5385"/>
              <a:gd name="T13" fmla="*/ 112 h 329"/>
              <a:gd name="T14" fmla="*/ 816 w 5385"/>
              <a:gd name="T15" fmla="*/ 88 h 329"/>
              <a:gd name="T16" fmla="*/ 944 w 5385"/>
              <a:gd name="T17" fmla="*/ 72 h 329"/>
              <a:gd name="T18" fmla="*/ 1048 w 5385"/>
              <a:gd name="T19" fmla="*/ 64 h 329"/>
              <a:gd name="T20" fmla="*/ 1152 w 5385"/>
              <a:gd name="T21" fmla="*/ 72 h 329"/>
              <a:gd name="T22" fmla="*/ 1248 w 5385"/>
              <a:gd name="T23" fmla="*/ 112 h 329"/>
              <a:gd name="T24" fmla="*/ 1344 w 5385"/>
              <a:gd name="T25" fmla="*/ 128 h 329"/>
              <a:gd name="T26" fmla="*/ 1472 w 5385"/>
              <a:gd name="T27" fmla="*/ 112 h 329"/>
              <a:gd name="T28" fmla="*/ 1616 w 5385"/>
              <a:gd name="T29" fmla="*/ 56 h 329"/>
              <a:gd name="T30" fmla="*/ 1704 w 5385"/>
              <a:gd name="T31" fmla="*/ 32 h 329"/>
              <a:gd name="T32" fmla="*/ 1800 w 5385"/>
              <a:gd name="T33" fmla="*/ 40 h 329"/>
              <a:gd name="T34" fmla="*/ 1896 w 5385"/>
              <a:gd name="T35" fmla="*/ 88 h 329"/>
              <a:gd name="T36" fmla="*/ 2000 w 5385"/>
              <a:gd name="T37" fmla="*/ 112 h 329"/>
              <a:gd name="T38" fmla="*/ 2120 w 5385"/>
              <a:gd name="T39" fmla="*/ 80 h 329"/>
              <a:gd name="T40" fmla="*/ 2296 w 5385"/>
              <a:gd name="T41" fmla="*/ 16 h 329"/>
              <a:gd name="T42" fmla="*/ 2336 w 5385"/>
              <a:gd name="T43" fmla="*/ 80 h 329"/>
              <a:gd name="T44" fmla="*/ 2440 w 5385"/>
              <a:gd name="T45" fmla="*/ 96 h 329"/>
              <a:gd name="T46" fmla="*/ 2544 w 5385"/>
              <a:gd name="T47" fmla="*/ 64 h 329"/>
              <a:gd name="T48" fmla="*/ 2648 w 5385"/>
              <a:gd name="T49" fmla="*/ 40 h 329"/>
              <a:gd name="T50" fmla="*/ 2784 w 5385"/>
              <a:gd name="T51" fmla="*/ 32 h 329"/>
              <a:gd name="T52" fmla="*/ 2872 w 5385"/>
              <a:gd name="T53" fmla="*/ 96 h 329"/>
              <a:gd name="T54" fmla="*/ 2992 w 5385"/>
              <a:gd name="T55" fmla="*/ 88 h 329"/>
              <a:gd name="T56" fmla="*/ 3104 w 5385"/>
              <a:gd name="T57" fmla="*/ 72 h 329"/>
              <a:gd name="T58" fmla="*/ 3208 w 5385"/>
              <a:gd name="T59" fmla="*/ 64 h 329"/>
              <a:gd name="T60" fmla="*/ 3304 w 5385"/>
              <a:gd name="T61" fmla="*/ 104 h 329"/>
              <a:gd name="T62" fmla="*/ 3400 w 5385"/>
              <a:gd name="T63" fmla="*/ 120 h 329"/>
              <a:gd name="T64" fmla="*/ 3504 w 5385"/>
              <a:gd name="T65" fmla="*/ 144 h 329"/>
              <a:gd name="T66" fmla="*/ 3608 w 5385"/>
              <a:gd name="T67" fmla="*/ 128 h 329"/>
              <a:gd name="T68" fmla="*/ 3736 w 5385"/>
              <a:gd name="T69" fmla="*/ 128 h 329"/>
              <a:gd name="T70" fmla="*/ 3864 w 5385"/>
              <a:gd name="T71" fmla="*/ 128 h 329"/>
              <a:gd name="T72" fmla="*/ 4016 w 5385"/>
              <a:gd name="T73" fmla="*/ 96 h 329"/>
              <a:gd name="T74" fmla="*/ 4160 w 5385"/>
              <a:gd name="T75" fmla="*/ 96 h 329"/>
              <a:gd name="T76" fmla="*/ 4272 w 5385"/>
              <a:gd name="T77" fmla="*/ 64 h 329"/>
              <a:gd name="T78" fmla="*/ 4360 w 5385"/>
              <a:gd name="T79" fmla="*/ 96 h 329"/>
              <a:gd name="T80" fmla="*/ 4488 w 5385"/>
              <a:gd name="T81" fmla="*/ 96 h 329"/>
              <a:gd name="T82" fmla="*/ 4608 w 5385"/>
              <a:gd name="T83" fmla="*/ 112 h 329"/>
              <a:gd name="T84" fmla="*/ 4712 w 5385"/>
              <a:gd name="T85" fmla="*/ 136 h 329"/>
              <a:gd name="T86" fmla="*/ 4832 w 5385"/>
              <a:gd name="T87" fmla="*/ 136 h 329"/>
              <a:gd name="T88" fmla="*/ 4960 w 5385"/>
              <a:gd name="T89" fmla="*/ 152 h 329"/>
              <a:gd name="T90" fmla="*/ 5096 w 5385"/>
              <a:gd name="T91" fmla="*/ 152 h 329"/>
              <a:gd name="T92" fmla="*/ 5200 w 5385"/>
              <a:gd name="T93" fmla="*/ 160 h 329"/>
              <a:gd name="T94" fmla="*/ 5312 w 5385"/>
              <a:gd name="T95" fmla="*/ 160 h 329"/>
              <a:gd name="T96" fmla="*/ 5376 w 5385"/>
              <a:gd name="T97" fmla="*/ 32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385" h="329">
                <a:moveTo>
                  <a:pt x="0" y="192"/>
                </a:moveTo>
                <a:lnTo>
                  <a:pt x="32" y="184"/>
                </a:lnTo>
                <a:lnTo>
                  <a:pt x="48" y="160"/>
                </a:lnTo>
                <a:lnTo>
                  <a:pt x="72" y="152"/>
                </a:lnTo>
                <a:lnTo>
                  <a:pt x="96" y="136"/>
                </a:lnTo>
                <a:lnTo>
                  <a:pt x="120" y="136"/>
                </a:lnTo>
                <a:lnTo>
                  <a:pt x="144" y="136"/>
                </a:lnTo>
                <a:lnTo>
                  <a:pt x="168" y="128"/>
                </a:lnTo>
                <a:lnTo>
                  <a:pt x="192" y="128"/>
                </a:lnTo>
                <a:lnTo>
                  <a:pt x="216" y="128"/>
                </a:lnTo>
                <a:lnTo>
                  <a:pt x="240" y="128"/>
                </a:lnTo>
                <a:lnTo>
                  <a:pt x="264" y="136"/>
                </a:lnTo>
                <a:lnTo>
                  <a:pt x="280" y="160"/>
                </a:lnTo>
                <a:lnTo>
                  <a:pt x="304" y="184"/>
                </a:lnTo>
                <a:lnTo>
                  <a:pt x="336" y="192"/>
                </a:lnTo>
                <a:lnTo>
                  <a:pt x="360" y="200"/>
                </a:lnTo>
                <a:lnTo>
                  <a:pt x="384" y="216"/>
                </a:lnTo>
                <a:lnTo>
                  <a:pt x="408" y="216"/>
                </a:lnTo>
                <a:lnTo>
                  <a:pt x="432" y="224"/>
                </a:lnTo>
                <a:lnTo>
                  <a:pt x="456" y="224"/>
                </a:lnTo>
                <a:lnTo>
                  <a:pt x="480" y="208"/>
                </a:lnTo>
                <a:lnTo>
                  <a:pt x="512" y="184"/>
                </a:lnTo>
                <a:lnTo>
                  <a:pt x="544" y="168"/>
                </a:lnTo>
                <a:lnTo>
                  <a:pt x="576" y="160"/>
                </a:lnTo>
                <a:lnTo>
                  <a:pt x="600" y="144"/>
                </a:lnTo>
                <a:lnTo>
                  <a:pt x="632" y="128"/>
                </a:lnTo>
                <a:lnTo>
                  <a:pt x="664" y="120"/>
                </a:lnTo>
                <a:lnTo>
                  <a:pt x="688" y="112"/>
                </a:lnTo>
                <a:lnTo>
                  <a:pt x="728" y="104"/>
                </a:lnTo>
                <a:lnTo>
                  <a:pt x="752" y="104"/>
                </a:lnTo>
                <a:lnTo>
                  <a:pt x="792" y="96"/>
                </a:lnTo>
                <a:lnTo>
                  <a:pt x="816" y="88"/>
                </a:lnTo>
                <a:lnTo>
                  <a:pt x="848" y="80"/>
                </a:lnTo>
                <a:lnTo>
                  <a:pt x="880" y="80"/>
                </a:lnTo>
                <a:lnTo>
                  <a:pt x="904" y="72"/>
                </a:lnTo>
                <a:lnTo>
                  <a:pt x="944" y="72"/>
                </a:lnTo>
                <a:lnTo>
                  <a:pt x="976" y="72"/>
                </a:lnTo>
                <a:lnTo>
                  <a:pt x="1000" y="64"/>
                </a:lnTo>
                <a:lnTo>
                  <a:pt x="1024" y="64"/>
                </a:lnTo>
                <a:lnTo>
                  <a:pt x="1048" y="64"/>
                </a:lnTo>
                <a:lnTo>
                  <a:pt x="1080" y="64"/>
                </a:lnTo>
                <a:lnTo>
                  <a:pt x="1104" y="64"/>
                </a:lnTo>
                <a:lnTo>
                  <a:pt x="1128" y="64"/>
                </a:lnTo>
                <a:lnTo>
                  <a:pt x="1152" y="72"/>
                </a:lnTo>
                <a:lnTo>
                  <a:pt x="1176" y="88"/>
                </a:lnTo>
                <a:lnTo>
                  <a:pt x="1200" y="104"/>
                </a:lnTo>
                <a:lnTo>
                  <a:pt x="1224" y="104"/>
                </a:lnTo>
                <a:lnTo>
                  <a:pt x="1248" y="112"/>
                </a:lnTo>
                <a:lnTo>
                  <a:pt x="1272" y="120"/>
                </a:lnTo>
                <a:lnTo>
                  <a:pt x="1296" y="128"/>
                </a:lnTo>
                <a:lnTo>
                  <a:pt x="1320" y="128"/>
                </a:lnTo>
                <a:lnTo>
                  <a:pt x="1344" y="128"/>
                </a:lnTo>
                <a:lnTo>
                  <a:pt x="1384" y="128"/>
                </a:lnTo>
                <a:lnTo>
                  <a:pt x="1424" y="120"/>
                </a:lnTo>
                <a:lnTo>
                  <a:pt x="1448" y="120"/>
                </a:lnTo>
                <a:lnTo>
                  <a:pt x="1472" y="112"/>
                </a:lnTo>
                <a:lnTo>
                  <a:pt x="1504" y="96"/>
                </a:lnTo>
                <a:lnTo>
                  <a:pt x="1544" y="80"/>
                </a:lnTo>
                <a:lnTo>
                  <a:pt x="1576" y="72"/>
                </a:lnTo>
                <a:lnTo>
                  <a:pt x="1616" y="56"/>
                </a:lnTo>
                <a:lnTo>
                  <a:pt x="1640" y="48"/>
                </a:lnTo>
                <a:lnTo>
                  <a:pt x="1640" y="72"/>
                </a:lnTo>
                <a:lnTo>
                  <a:pt x="1680" y="48"/>
                </a:lnTo>
                <a:lnTo>
                  <a:pt x="1704" y="32"/>
                </a:lnTo>
                <a:lnTo>
                  <a:pt x="1728" y="16"/>
                </a:lnTo>
                <a:lnTo>
                  <a:pt x="1752" y="0"/>
                </a:lnTo>
                <a:lnTo>
                  <a:pt x="1776" y="16"/>
                </a:lnTo>
                <a:lnTo>
                  <a:pt x="1800" y="40"/>
                </a:lnTo>
                <a:lnTo>
                  <a:pt x="1824" y="48"/>
                </a:lnTo>
                <a:lnTo>
                  <a:pt x="1848" y="64"/>
                </a:lnTo>
                <a:lnTo>
                  <a:pt x="1872" y="72"/>
                </a:lnTo>
                <a:lnTo>
                  <a:pt x="1896" y="88"/>
                </a:lnTo>
                <a:lnTo>
                  <a:pt x="1920" y="104"/>
                </a:lnTo>
                <a:lnTo>
                  <a:pt x="1944" y="112"/>
                </a:lnTo>
                <a:lnTo>
                  <a:pt x="1968" y="112"/>
                </a:lnTo>
                <a:lnTo>
                  <a:pt x="2000" y="112"/>
                </a:lnTo>
                <a:lnTo>
                  <a:pt x="2032" y="112"/>
                </a:lnTo>
                <a:lnTo>
                  <a:pt x="2056" y="112"/>
                </a:lnTo>
                <a:lnTo>
                  <a:pt x="2088" y="112"/>
                </a:lnTo>
                <a:lnTo>
                  <a:pt x="2120" y="80"/>
                </a:lnTo>
                <a:lnTo>
                  <a:pt x="2160" y="64"/>
                </a:lnTo>
                <a:lnTo>
                  <a:pt x="2208" y="48"/>
                </a:lnTo>
                <a:lnTo>
                  <a:pt x="2248" y="32"/>
                </a:lnTo>
                <a:lnTo>
                  <a:pt x="2296" y="16"/>
                </a:lnTo>
                <a:lnTo>
                  <a:pt x="2312" y="48"/>
                </a:lnTo>
                <a:lnTo>
                  <a:pt x="2312" y="72"/>
                </a:lnTo>
                <a:lnTo>
                  <a:pt x="2312" y="96"/>
                </a:lnTo>
                <a:lnTo>
                  <a:pt x="2336" y="80"/>
                </a:lnTo>
                <a:lnTo>
                  <a:pt x="2360" y="80"/>
                </a:lnTo>
                <a:lnTo>
                  <a:pt x="2384" y="80"/>
                </a:lnTo>
                <a:lnTo>
                  <a:pt x="2408" y="96"/>
                </a:lnTo>
                <a:lnTo>
                  <a:pt x="2440" y="96"/>
                </a:lnTo>
                <a:lnTo>
                  <a:pt x="2472" y="80"/>
                </a:lnTo>
                <a:lnTo>
                  <a:pt x="2496" y="72"/>
                </a:lnTo>
                <a:lnTo>
                  <a:pt x="2520" y="64"/>
                </a:lnTo>
                <a:lnTo>
                  <a:pt x="2544" y="64"/>
                </a:lnTo>
                <a:lnTo>
                  <a:pt x="2568" y="56"/>
                </a:lnTo>
                <a:lnTo>
                  <a:pt x="2600" y="48"/>
                </a:lnTo>
                <a:lnTo>
                  <a:pt x="2624" y="40"/>
                </a:lnTo>
                <a:lnTo>
                  <a:pt x="2648" y="40"/>
                </a:lnTo>
                <a:lnTo>
                  <a:pt x="2672" y="40"/>
                </a:lnTo>
                <a:lnTo>
                  <a:pt x="2712" y="32"/>
                </a:lnTo>
                <a:lnTo>
                  <a:pt x="2744" y="32"/>
                </a:lnTo>
                <a:lnTo>
                  <a:pt x="2784" y="32"/>
                </a:lnTo>
                <a:lnTo>
                  <a:pt x="2824" y="32"/>
                </a:lnTo>
                <a:lnTo>
                  <a:pt x="2848" y="40"/>
                </a:lnTo>
                <a:lnTo>
                  <a:pt x="2856" y="72"/>
                </a:lnTo>
                <a:lnTo>
                  <a:pt x="2872" y="96"/>
                </a:lnTo>
                <a:lnTo>
                  <a:pt x="2904" y="104"/>
                </a:lnTo>
                <a:lnTo>
                  <a:pt x="2936" y="96"/>
                </a:lnTo>
                <a:lnTo>
                  <a:pt x="2968" y="88"/>
                </a:lnTo>
                <a:lnTo>
                  <a:pt x="2992" y="88"/>
                </a:lnTo>
                <a:lnTo>
                  <a:pt x="3016" y="88"/>
                </a:lnTo>
                <a:lnTo>
                  <a:pt x="3056" y="80"/>
                </a:lnTo>
                <a:lnTo>
                  <a:pt x="3080" y="72"/>
                </a:lnTo>
                <a:lnTo>
                  <a:pt x="3104" y="72"/>
                </a:lnTo>
                <a:lnTo>
                  <a:pt x="3128" y="80"/>
                </a:lnTo>
                <a:lnTo>
                  <a:pt x="3160" y="80"/>
                </a:lnTo>
                <a:lnTo>
                  <a:pt x="3184" y="72"/>
                </a:lnTo>
                <a:lnTo>
                  <a:pt x="3208" y="64"/>
                </a:lnTo>
                <a:lnTo>
                  <a:pt x="3232" y="64"/>
                </a:lnTo>
                <a:lnTo>
                  <a:pt x="3256" y="64"/>
                </a:lnTo>
                <a:lnTo>
                  <a:pt x="3280" y="96"/>
                </a:lnTo>
                <a:lnTo>
                  <a:pt x="3304" y="104"/>
                </a:lnTo>
                <a:lnTo>
                  <a:pt x="3328" y="104"/>
                </a:lnTo>
                <a:lnTo>
                  <a:pt x="3352" y="104"/>
                </a:lnTo>
                <a:lnTo>
                  <a:pt x="3376" y="120"/>
                </a:lnTo>
                <a:lnTo>
                  <a:pt x="3400" y="120"/>
                </a:lnTo>
                <a:lnTo>
                  <a:pt x="3432" y="120"/>
                </a:lnTo>
                <a:lnTo>
                  <a:pt x="3440" y="144"/>
                </a:lnTo>
                <a:lnTo>
                  <a:pt x="3464" y="144"/>
                </a:lnTo>
                <a:lnTo>
                  <a:pt x="3504" y="144"/>
                </a:lnTo>
                <a:lnTo>
                  <a:pt x="3528" y="136"/>
                </a:lnTo>
                <a:lnTo>
                  <a:pt x="3552" y="136"/>
                </a:lnTo>
                <a:lnTo>
                  <a:pt x="3584" y="136"/>
                </a:lnTo>
                <a:lnTo>
                  <a:pt x="3608" y="128"/>
                </a:lnTo>
                <a:lnTo>
                  <a:pt x="3648" y="120"/>
                </a:lnTo>
                <a:lnTo>
                  <a:pt x="3672" y="120"/>
                </a:lnTo>
                <a:lnTo>
                  <a:pt x="3704" y="128"/>
                </a:lnTo>
                <a:lnTo>
                  <a:pt x="3736" y="128"/>
                </a:lnTo>
                <a:lnTo>
                  <a:pt x="3784" y="128"/>
                </a:lnTo>
                <a:lnTo>
                  <a:pt x="3816" y="128"/>
                </a:lnTo>
                <a:lnTo>
                  <a:pt x="3840" y="128"/>
                </a:lnTo>
                <a:lnTo>
                  <a:pt x="3864" y="128"/>
                </a:lnTo>
                <a:lnTo>
                  <a:pt x="3888" y="120"/>
                </a:lnTo>
                <a:lnTo>
                  <a:pt x="3920" y="120"/>
                </a:lnTo>
                <a:lnTo>
                  <a:pt x="3968" y="104"/>
                </a:lnTo>
                <a:lnTo>
                  <a:pt x="4016" y="96"/>
                </a:lnTo>
                <a:lnTo>
                  <a:pt x="4064" y="80"/>
                </a:lnTo>
                <a:lnTo>
                  <a:pt x="4112" y="64"/>
                </a:lnTo>
                <a:lnTo>
                  <a:pt x="4136" y="64"/>
                </a:lnTo>
                <a:lnTo>
                  <a:pt x="4160" y="96"/>
                </a:lnTo>
                <a:lnTo>
                  <a:pt x="4184" y="112"/>
                </a:lnTo>
                <a:lnTo>
                  <a:pt x="4216" y="96"/>
                </a:lnTo>
                <a:lnTo>
                  <a:pt x="4240" y="80"/>
                </a:lnTo>
                <a:lnTo>
                  <a:pt x="4272" y="64"/>
                </a:lnTo>
                <a:lnTo>
                  <a:pt x="4296" y="48"/>
                </a:lnTo>
                <a:lnTo>
                  <a:pt x="4320" y="40"/>
                </a:lnTo>
                <a:lnTo>
                  <a:pt x="4328" y="80"/>
                </a:lnTo>
                <a:lnTo>
                  <a:pt x="4360" y="96"/>
                </a:lnTo>
                <a:lnTo>
                  <a:pt x="4384" y="96"/>
                </a:lnTo>
                <a:lnTo>
                  <a:pt x="4408" y="88"/>
                </a:lnTo>
                <a:lnTo>
                  <a:pt x="4448" y="96"/>
                </a:lnTo>
                <a:lnTo>
                  <a:pt x="4488" y="96"/>
                </a:lnTo>
                <a:lnTo>
                  <a:pt x="4512" y="96"/>
                </a:lnTo>
                <a:lnTo>
                  <a:pt x="4536" y="96"/>
                </a:lnTo>
                <a:lnTo>
                  <a:pt x="4568" y="104"/>
                </a:lnTo>
                <a:lnTo>
                  <a:pt x="4608" y="112"/>
                </a:lnTo>
                <a:lnTo>
                  <a:pt x="4632" y="112"/>
                </a:lnTo>
                <a:lnTo>
                  <a:pt x="4656" y="120"/>
                </a:lnTo>
                <a:lnTo>
                  <a:pt x="4688" y="136"/>
                </a:lnTo>
                <a:lnTo>
                  <a:pt x="4712" y="136"/>
                </a:lnTo>
                <a:lnTo>
                  <a:pt x="4736" y="136"/>
                </a:lnTo>
                <a:lnTo>
                  <a:pt x="4760" y="136"/>
                </a:lnTo>
                <a:lnTo>
                  <a:pt x="4808" y="136"/>
                </a:lnTo>
                <a:lnTo>
                  <a:pt x="4832" y="136"/>
                </a:lnTo>
                <a:lnTo>
                  <a:pt x="4864" y="136"/>
                </a:lnTo>
                <a:lnTo>
                  <a:pt x="4896" y="144"/>
                </a:lnTo>
                <a:lnTo>
                  <a:pt x="4928" y="152"/>
                </a:lnTo>
                <a:lnTo>
                  <a:pt x="4960" y="152"/>
                </a:lnTo>
                <a:lnTo>
                  <a:pt x="4984" y="152"/>
                </a:lnTo>
                <a:lnTo>
                  <a:pt x="5016" y="152"/>
                </a:lnTo>
                <a:lnTo>
                  <a:pt x="5040" y="152"/>
                </a:lnTo>
                <a:lnTo>
                  <a:pt x="5096" y="152"/>
                </a:lnTo>
                <a:lnTo>
                  <a:pt x="5128" y="152"/>
                </a:lnTo>
                <a:lnTo>
                  <a:pt x="5152" y="160"/>
                </a:lnTo>
                <a:lnTo>
                  <a:pt x="5176" y="160"/>
                </a:lnTo>
                <a:lnTo>
                  <a:pt x="5200" y="160"/>
                </a:lnTo>
                <a:lnTo>
                  <a:pt x="5232" y="160"/>
                </a:lnTo>
                <a:lnTo>
                  <a:pt x="5264" y="160"/>
                </a:lnTo>
                <a:lnTo>
                  <a:pt x="5288" y="160"/>
                </a:lnTo>
                <a:lnTo>
                  <a:pt x="5312" y="160"/>
                </a:lnTo>
                <a:lnTo>
                  <a:pt x="5336" y="160"/>
                </a:lnTo>
                <a:lnTo>
                  <a:pt x="5360" y="168"/>
                </a:lnTo>
                <a:lnTo>
                  <a:pt x="5384" y="168"/>
                </a:lnTo>
                <a:lnTo>
                  <a:pt x="5376" y="320"/>
                </a:lnTo>
                <a:lnTo>
                  <a:pt x="8" y="328"/>
                </a:lnTo>
                <a:lnTo>
                  <a:pt x="0" y="19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4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8B299E00-BC1A-8555-6A53-C9AD458C4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CE5967E6-AC93-3011-FC8C-DDFE1AD4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706EE423-3E7F-91F9-41C7-7C9E82C912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8100" y="196850"/>
            <a:ext cx="3670300" cy="476250"/>
          </a:xfrm>
          <a:ln/>
        </p:spPr>
        <p:txBody>
          <a:bodyPr/>
          <a:lstStyle/>
          <a:p>
            <a:r>
              <a:rPr lang="en-US" altLang="en-US"/>
              <a:t>COPY Example 6</a:t>
            </a:r>
          </a:p>
        </p:txBody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7A4C17E1-DD74-3D6D-6800-7E9D02844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3" y="5334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776" name="Group 8">
            <a:extLst>
              <a:ext uri="{FF2B5EF4-FFF2-40B4-BE49-F238E27FC236}">
                <a16:creationId xmlns:a16="http://schemas.microsoft.com/office/drawing/2014/main" id="{B78BE218-51A7-220B-C70C-9C5809F6B5BE}"/>
              </a:ext>
            </a:extLst>
          </p:cNvPr>
          <p:cNvGrpSpPr>
            <a:grpSpLocks/>
          </p:cNvGrpSpPr>
          <p:nvPr/>
        </p:nvGrpSpPr>
        <p:grpSpPr bwMode="auto">
          <a:xfrm>
            <a:off x="347663" y="984250"/>
            <a:ext cx="7723187" cy="820738"/>
            <a:chOff x="219" y="620"/>
            <a:chExt cx="4865" cy="517"/>
          </a:xfrm>
        </p:grpSpPr>
        <p:sp>
          <p:nvSpPr>
            <p:cNvPr id="32774" name="Rectangle 6">
              <a:extLst>
                <a:ext uri="{FF2B5EF4-FFF2-40B4-BE49-F238E27FC236}">
                  <a16:creationId xmlns:a16="http://schemas.microsoft.com/office/drawing/2014/main" id="{F95A5469-9A0D-8360-442B-89FC6258A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" y="841"/>
              <a:ext cx="4864" cy="29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92075" tIns="46038" rIns="92075" bIns="46038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02 CustKey          PIC X(3) VALUE "KEY".</a:t>
              </a:r>
            </a:p>
          </p:txBody>
        </p:sp>
        <p:sp>
          <p:nvSpPr>
            <p:cNvPr id="32775" name="Rectangle 7">
              <a:extLst>
                <a:ext uri="{FF2B5EF4-FFF2-40B4-BE49-F238E27FC236}">
                  <a16:creationId xmlns:a16="http://schemas.microsoft.com/office/drawing/2014/main" id="{1DEC1541-8CCD-F898-B0D8-5FB3375265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" y="620"/>
              <a:ext cx="1072" cy="2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Copyfile5.cbl</a:t>
              </a:r>
            </a:p>
          </p:txBody>
        </p:sp>
      </p:grpSp>
      <p:grpSp>
        <p:nvGrpSpPr>
          <p:cNvPr id="32781" name="Group 13">
            <a:extLst>
              <a:ext uri="{FF2B5EF4-FFF2-40B4-BE49-F238E27FC236}">
                <a16:creationId xmlns:a16="http://schemas.microsoft.com/office/drawing/2014/main" id="{B2F35A2D-B66A-CD27-BED3-A8771982989E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2349500"/>
            <a:ext cx="8878888" cy="2171700"/>
            <a:chOff x="48" y="1480"/>
            <a:chExt cx="5593" cy="1368"/>
          </a:xfrm>
        </p:grpSpPr>
        <p:sp>
          <p:nvSpPr>
            <p:cNvPr id="32777" name="Rectangle 9">
              <a:extLst>
                <a:ext uri="{FF2B5EF4-FFF2-40B4-BE49-F238E27FC236}">
                  <a16:creationId xmlns:a16="http://schemas.microsoft.com/office/drawing/2014/main" id="{D7E9204F-8816-F285-3F20-E84CB6E4E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0" y="1552"/>
              <a:ext cx="5284" cy="12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8" name="Rectangle 10">
              <a:extLst>
                <a:ext uri="{FF2B5EF4-FFF2-40B4-BE49-F238E27FC236}">
                  <a16:creationId xmlns:a16="http://schemas.microsoft.com/office/drawing/2014/main" id="{4FA63F90-8C92-BAC2-0384-30A0FB87DD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" y="1520"/>
              <a:ext cx="5456" cy="97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endParaRPr>
            </a:p>
            <a:p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01 CopyData.                                 </a:t>
              </a:r>
            </a:p>
            <a:p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COPY CopyFile5 REPLACING </a:t>
              </a:r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"CustKey"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 BY </a:t>
              </a:r>
              <a:r>
                <a:rPr lang="en-US" altLang="en-US" sz="2400">
                  <a:solidFill>
                    <a:schemeClr val="accent2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"Cust"</a:t>
              </a:r>
              <a: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.</a:t>
              </a:r>
              <a:br>
                <a:rPr lang="en-US" altLang="en-US" sz="2400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</a:br>
              <a:endPara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endParaRPr>
            </a:p>
          </p:txBody>
        </p:sp>
        <p:sp useBgFill="1">
          <p:nvSpPr>
            <p:cNvPr id="32779" name="Freeform 11">
              <a:extLst>
                <a:ext uri="{FF2B5EF4-FFF2-40B4-BE49-F238E27FC236}">
                  <a16:creationId xmlns:a16="http://schemas.microsoft.com/office/drawing/2014/main" id="{3799DC65-4AD3-985D-FC9A-3FD8255C78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1480"/>
              <a:ext cx="5593" cy="289"/>
            </a:xfrm>
            <a:custGeom>
              <a:avLst/>
              <a:gdLst>
                <a:gd name="T0" fmla="*/ 281 w 5593"/>
                <a:gd name="T1" fmla="*/ 200 h 289"/>
                <a:gd name="T2" fmla="*/ 383 w 5593"/>
                <a:gd name="T3" fmla="*/ 168 h 289"/>
                <a:gd name="T4" fmla="*/ 460 w 5593"/>
                <a:gd name="T5" fmla="*/ 200 h 289"/>
                <a:gd name="T6" fmla="*/ 571 w 5593"/>
                <a:gd name="T7" fmla="*/ 136 h 289"/>
                <a:gd name="T8" fmla="*/ 673 w 5593"/>
                <a:gd name="T9" fmla="*/ 192 h 289"/>
                <a:gd name="T10" fmla="*/ 775 w 5593"/>
                <a:gd name="T11" fmla="*/ 136 h 289"/>
                <a:gd name="T12" fmla="*/ 895 w 5593"/>
                <a:gd name="T13" fmla="*/ 112 h 289"/>
                <a:gd name="T14" fmla="*/ 963 w 5593"/>
                <a:gd name="T15" fmla="*/ 144 h 289"/>
                <a:gd name="T16" fmla="*/ 1082 w 5593"/>
                <a:gd name="T17" fmla="*/ 176 h 289"/>
                <a:gd name="T18" fmla="*/ 1193 w 5593"/>
                <a:gd name="T19" fmla="*/ 192 h 289"/>
                <a:gd name="T20" fmla="*/ 1304 w 5593"/>
                <a:gd name="T21" fmla="*/ 208 h 289"/>
                <a:gd name="T22" fmla="*/ 1449 w 5593"/>
                <a:gd name="T23" fmla="*/ 208 h 289"/>
                <a:gd name="T24" fmla="*/ 1559 w 5593"/>
                <a:gd name="T25" fmla="*/ 192 h 289"/>
                <a:gd name="T26" fmla="*/ 1662 w 5593"/>
                <a:gd name="T27" fmla="*/ 216 h 289"/>
                <a:gd name="T28" fmla="*/ 1756 w 5593"/>
                <a:gd name="T29" fmla="*/ 248 h 289"/>
                <a:gd name="T30" fmla="*/ 1875 w 5593"/>
                <a:gd name="T31" fmla="*/ 232 h 289"/>
                <a:gd name="T32" fmla="*/ 1977 w 5593"/>
                <a:gd name="T33" fmla="*/ 160 h 289"/>
                <a:gd name="T34" fmla="*/ 2122 w 5593"/>
                <a:gd name="T35" fmla="*/ 200 h 289"/>
                <a:gd name="T36" fmla="*/ 2233 w 5593"/>
                <a:gd name="T37" fmla="*/ 192 h 289"/>
                <a:gd name="T38" fmla="*/ 2361 w 5593"/>
                <a:gd name="T39" fmla="*/ 160 h 289"/>
                <a:gd name="T40" fmla="*/ 2489 w 5593"/>
                <a:gd name="T41" fmla="*/ 144 h 289"/>
                <a:gd name="T42" fmla="*/ 2651 w 5593"/>
                <a:gd name="T43" fmla="*/ 96 h 289"/>
                <a:gd name="T44" fmla="*/ 2770 w 5593"/>
                <a:gd name="T45" fmla="*/ 104 h 289"/>
                <a:gd name="T46" fmla="*/ 2889 w 5593"/>
                <a:gd name="T47" fmla="*/ 152 h 289"/>
                <a:gd name="T48" fmla="*/ 3000 w 5593"/>
                <a:gd name="T49" fmla="*/ 136 h 289"/>
                <a:gd name="T50" fmla="*/ 3111 w 5593"/>
                <a:gd name="T51" fmla="*/ 136 h 289"/>
                <a:gd name="T52" fmla="*/ 3222 w 5593"/>
                <a:gd name="T53" fmla="*/ 136 h 289"/>
                <a:gd name="T54" fmla="*/ 3350 w 5593"/>
                <a:gd name="T55" fmla="*/ 112 h 289"/>
                <a:gd name="T56" fmla="*/ 3477 w 5593"/>
                <a:gd name="T57" fmla="*/ 88 h 289"/>
                <a:gd name="T58" fmla="*/ 3580 w 5593"/>
                <a:gd name="T59" fmla="*/ 152 h 289"/>
                <a:gd name="T60" fmla="*/ 3691 w 5593"/>
                <a:gd name="T61" fmla="*/ 184 h 289"/>
                <a:gd name="T62" fmla="*/ 3793 w 5593"/>
                <a:gd name="T63" fmla="*/ 208 h 289"/>
                <a:gd name="T64" fmla="*/ 3895 w 5593"/>
                <a:gd name="T65" fmla="*/ 208 h 289"/>
                <a:gd name="T66" fmla="*/ 4006 w 5593"/>
                <a:gd name="T67" fmla="*/ 216 h 289"/>
                <a:gd name="T68" fmla="*/ 4117 w 5593"/>
                <a:gd name="T69" fmla="*/ 264 h 289"/>
                <a:gd name="T70" fmla="*/ 4228 w 5593"/>
                <a:gd name="T71" fmla="*/ 240 h 289"/>
                <a:gd name="T72" fmla="*/ 4338 w 5593"/>
                <a:gd name="T73" fmla="*/ 200 h 289"/>
                <a:gd name="T74" fmla="*/ 4407 w 5593"/>
                <a:gd name="T75" fmla="*/ 136 h 289"/>
                <a:gd name="T76" fmla="*/ 4509 w 5593"/>
                <a:gd name="T77" fmla="*/ 160 h 289"/>
                <a:gd name="T78" fmla="*/ 4637 w 5593"/>
                <a:gd name="T79" fmla="*/ 144 h 289"/>
                <a:gd name="T80" fmla="*/ 4782 w 5593"/>
                <a:gd name="T81" fmla="*/ 112 h 289"/>
                <a:gd name="T82" fmla="*/ 4893 w 5593"/>
                <a:gd name="T83" fmla="*/ 160 h 289"/>
                <a:gd name="T84" fmla="*/ 5020 w 5593"/>
                <a:gd name="T85" fmla="*/ 200 h 289"/>
                <a:gd name="T86" fmla="*/ 5148 w 5593"/>
                <a:gd name="T87" fmla="*/ 216 h 289"/>
                <a:gd name="T88" fmla="*/ 5259 w 5593"/>
                <a:gd name="T89" fmla="*/ 248 h 289"/>
                <a:gd name="T90" fmla="*/ 5370 w 5593"/>
                <a:gd name="T91" fmla="*/ 264 h 289"/>
                <a:gd name="T92" fmla="*/ 5481 w 5593"/>
                <a:gd name="T93" fmla="*/ 264 h 289"/>
                <a:gd name="T94" fmla="*/ 5592 w 5593"/>
                <a:gd name="T95" fmla="*/ 280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593" h="289">
                  <a:moveTo>
                    <a:pt x="0" y="16"/>
                  </a:moveTo>
                  <a:lnTo>
                    <a:pt x="0" y="288"/>
                  </a:lnTo>
                  <a:lnTo>
                    <a:pt x="179" y="144"/>
                  </a:lnTo>
                  <a:lnTo>
                    <a:pt x="281" y="200"/>
                  </a:lnTo>
                  <a:lnTo>
                    <a:pt x="306" y="176"/>
                  </a:lnTo>
                  <a:lnTo>
                    <a:pt x="340" y="160"/>
                  </a:lnTo>
                  <a:lnTo>
                    <a:pt x="375" y="144"/>
                  </a:lnTo>
                  <a:lnTo>
                    <a:pt x="383" y="168"/>
                  </a:lnTo>
                  <a:lnTo>
                    <a:pt x="383" y="192"/>
                  </a:lnTo>
                  <a:lnTo>
                    <a:pt x="409" y="192"/>
                  </a:lnTo>
                  <a:lnTo>
                    <a:pt x="434" y="200"/>
                  </a:lnTo>
                  <a:lnTo>
                    <a:pt x="460" y="200"/>
                  </a:lnTo>
                  <a:lnTo>
                    <a:pt x="485" y="184"/>
                  </a:lnTo>
                  <a:lnTo>
                    <a:pt x="519" y="168"/>
                  </a:lnTo>
                  <a:lnTo>
                    <a:pt x="545" y="144"/>
                  </a:lnTo>
                  <a:lnTo>
                    <a:pt x="571" y="136"/>
                  </a:lnTo>
                  <a:lnTo>
                    <a:pt x="596" y="120"/>
                  </a:lnTo>
                  <a:lnTo>
                    <a:pt x="613" y="168"/>
                  </a:lnTo>
                  <a:lnTo>
                    <a:pt x="647" y="192"/>
                  </a:lnTo>
                  <a:lnTo>
                    <a:pt x="673" y="192"/>
                  </a:lnTo>
                  <a:lnTo>
                    <a:pt x="699" y="176"/>
                  </a:lnTo>
                  <a:lnTo>
                    <a:pt x="724" y="160"/>
                  </a:lnTo>
                  <a:lnTo>
                    <a:pt x="750" y="136"/>
                  </a:lnTo>
                  <a:lnTo>
                    <a:pt x="775" y="136"/>
                  </a:lnTo>
                  <a:lnTo>
                    <a:pt x="809" y="136"/>
                  </a:lnTo>
                  <a:lnTo>
                    <a:pt x="843" y="136"/>
                  </a:lnTo>
                  <a:lnTo>
                    <a:pt x="869" y="120"/>
                  </a:lnTo>
                  <a:lnTo>
                    <a:pt x="895" y="112"/>
                  </a:lnTo>
                  <a:lnTo>
                    <a:pt x="929" y="96"/>
                  </a:lnTo>
                  <a:lnTo>
                    <a:pt x="929" y="120"/>
                  </a:lnTo>
                  <a:lnTo>
                    <a:pt x="937" y="144"/>
                  </a:lnTo>
                  <a:lnTo>
                    <a:pt x="963" y="144"/>
                  </a:lnTo>
                  <a:lnTo>
                    <a:pt x="988" y="144"/>
                  </a:lnTo>
                  <a:lnTo>
                    <a:pt x="1022" y="152"/>
                  </a:lnTo>
                  <a:lnTo>
                    <a:pt x="1057" y="168"/>
                  </a:lnTo>
                  <a:lnTo>
                    <a:pt x="1082" y="176"/>
                  </a:lnTo>
                  <a:lnTo>
                    <a:pt x="1116" y="184"/>
                  </a:lnTo>
                  <a:lnTo>
                    <a:pt x="1142" y="192"/>
                  </a:lnTo>
                  <a:lnTo>
                    <a:pt x="1167" y="192"/>
                  </a:lnTo>
                  <a:lnTo>
                    <a:pt x="1193" y="192"/>
                  </a:lnTo>
                  <a:lnTo>
                    <a:pt x="1218" y="200"/>
                  </a:lnTo>
                  <a:lnTo>
                    <a:pt x="1244" y="200"/>
                  </a:lnTo>
                  <a:lnTo>
                    <a:pt x="1270" y="200"/>
                  </a:lnTo>
                  <a:lnTo>
                    <a:pt x="1304" y="208"/>
                  </a:lnTo>
                  <a:lnTo>
                    <a:pt x="1338" y="208"/>
                  </a:lnTo>
                  <a:lnTo>
                    <a:pt x="1380" y="208"/>
                  </a:lnTo>
                  <a:lnTo>
                    <a:pt x="1415" y="208"/>
                  </a:lnTo>
                  <a:lnTo>
                    <a:pt x="1449" y="208"/>
                  </a:lnTo>
                  <a:lnTo>
                    <a:pt x="1474" y="208"/>
                  </a:lnTo>
                  <a:lnTo>
                    <a:pt x="1508" y="208"/>
                  </a:lnTo>
                  <a:lnTo>
                    <a:pt x="1534" y="200"/>
                  </a:lnTo>
                  <a:lnTo>
                    <a:pt x="1559" y="192"/>
                  </a:lnTo>
                  <a:lnTo>
                    <a:pt x="1585" y="192"/>
                  </a:lnTo>
                  <a:lnTo>
                    <a:pt x="1611" y="208"/>
                  </a:lnTo>
                  <a:lnTo>
                    <a:pt x="1636" y="224"/>
                  </a:lnTo>
                  <a:lnTo>
                    <a:pt x="1662" y="216"/>
                  </a:lnTo>
                  <a:lnTo>
                    <a:pt x="1687" y="208"/>
                  </a:lnTo>
                  <a:lnTo>
                    <a:pt x="1713" y="208"/>
                  </a:lnTo>
                  <a:lnTo>
                    <a:pt x="1738" y="224"/>
                  </a:lnTo>
                  <a:lnTo>
                    <a:pt x="1756" y="248"/>
                  </a:lnTo>
                  <a:lnTo>
                    <a:pt x="1781" y="256"/>
                  </a:lnTo>
                  <a:lnTo>
                    <a:pt x="1815" y="248"/>
                  </a:lnTo>
                  <a:lnTo>
                    <a:pt x="1849" y="240"/>
                  </a:lnTo>
                  <a:lnTo>
                    <a:pt x="1875" y="232"/>
                  </a:lnTo>
                  <a:lnTo>
                    <a:pt x="1892" y="208"/>
                  </a:lnTo>
                  <a:lnTo>
                    <a:pt x="1900" y="184"/>
                  </a:lnTo>
                  <a:lnTo>
                    <a:pt x="1926" y="160"/>
                  </a:lnTo>
                  <a:lnTo>
                    <a:pt x="1977" y="160"/>
                  </a:lnTo>
                  <a:lnTo>
                    <a:pt x="2011" y="168"/>
                  </a:lnTo>
                  <a:lnTo>
                    <a:pt x="2054" y="184"/>
                  </a:lnTo>
                  <a:lnTo>
                    <a:pt x="2097" y="192"/>
                  </a:lnTo>
                  <a:lnTo>
                    <a:pt x="2122" y="200"/>
                  </a:lnTo>
                  <a:lnTo>
                    <a:pt x="2148" y="208"/>
                  </a:lnTo>
                  <a:lnTo>
                    <a:pt x="2173" y="216"/>
                  </a:lnTo>
                  <a:lnTo>
                    <a:pt x="2199" y="208"/>
                  </a:lnTo>
                  <a:lnTo>
                    <a:pt x="2233" y="192"/>
                  </a:lnTo>
                  <a:lnTo>
                    <a:pt x="2276" y="176"/>
                  </a:lnTo>
                  <a:lnTo>
                    <a:pt x="2310" y="176"/>
                  </a:lnTo>
                  <a:lnTo>
                    <a:pt x="2335" y="176"/>
                  </a:lnTo>
                  <a:lnTo>
                    <a:pt x="2361" y="160"/>
                  </a:lnTo>
                  <a:lnTo>
                    <a:pt x="2395" y="144"/>
                  </a:lnTo>
                  <a:lnTo>
                    <a:pt x="2437" y="144"/>
                  </a:lnTo>
                  <a:lnTo>
                    <a:pt x="2463" y="144"/>
                  </a:lnTo>
                  <a:lnTo>
                    <a:pt x="2489" y="144"/>
                  </a:lnTo>
                  <a:lnTo>
                    <a:pt x="2540" y="128"/>
                  </a:lnTo>
                  <a:lnTo>
                    <a:pt x="2574" y="120"/>
                  </a:lnTo>
                  <a:lnTo>
                    <a:pt x="2616" y="112"/>
                  </a:lnTo>
                  <a:lnTo>
                    <a:pt x="2651" y="96"/>
                  </a:lnTo>
                  <a:lnTo>
                    <a:pt x="2693" y="88"/>
                  </a:lnTo>
                  <a:lnTo>
                    <a:pt x="2719" y="80"/>
                  </a:lnTo>
                  <a:lnTo>
                    <a:pt x="2744" y="80"/>
                  </a:lnTo>
                  <a:lnTo>
                    <a:pt x="2770" y="104"/>
                  </a:lnTo>
                  <a:lnTo>
                    <a:pt x="2804" y="120"/>
                  </a:lnTo>
                  <a:lnTo>
                    <a:pt x="2838" y="136"/>
                  </a:lnTo>
                  <a:lnTo>
                    <a:pt x="2864" y="152"/>
                  </a:lnTo>
                  <a:lnTo>
                    <a:pt x="2889" y="152"/>
                  </a:lnTo>
                  <a:lnTo>
                    <a:pt x="2915" y="152"/>
                  </a:lnTo>
                  <a:lnTo>
                    <a:pt x="2940" y="144"/>
                  </a:lnTo>
                  <a:lnTo>
                    <a:pt x="2975" y="144"/>
                  </a:lnTo>
                  <a:lnTo>
                    <a:pt x="3000" y="136"/>
                  </a:lnTo>
                  <a:lnTo>
                    <a:pt x="3026" y="136"/>
                  </a:lnTo>
                  <a:lnTo>
                    <a:pt x="3051" y="136"/>
                  </a:lnTo>
                  <a:lnTo>
                    <a:pt x="3085" y="136"/>
                  </a:lnTo>
                  <a:lnTo>
                    <a:pt x="3111" y="136"/>
                  </a:lnTo>
                  <a:lnTo>
                    <a:pt x="3136" y="136"/>
                  </a:lnTo>
                  <a:lnTo>
                    <a:pt x="3162" y="136"/>
                  </a:lnTo>
                  <a:lnTo>
                    <a:pt x="3188" y="136"/>
                  </a:lnTo>
                  <a:lnTo>
                    <a:pt x="3222" y="136"/>
                  </a:lnTo>
                  <a:lnTo>
                    <a:pt x="3247" y="128"/>
                  </a:lnTo>
                  <a:lnTo>
                    <a:pt x="3281" y="120"/>
                  </a:lnTo>
                  <a:lnTo>
                    <a:pt x="3315" y="112"/>
                  </a:lnTo>
                  <a:lnTo>
                    <a:pt x="3350" y="112"/>
                  </a:lnTo>
                  <a:lnTo>
                    <a:pt x="3384" y="88"/>
                  </a:lnTo>
                  <a:lnTo>
                    <a:pt x="3418" y="72"/>
                  </a:lnTo>
                  <a:lnTo>
                    <a:pt x="3443" y="72"/>
                  </a:lnTo>
                  <a:lnTo>
                    <a:pt x="3477" y="88"/>
                  </a:lnTo>
                  <a:lnTo>
                    <a:pt x="3503" y="112"/>
                  </a:lnTo>
                  <a:lnTo>
                    <a:pt x="3529" y="120"/>
                  </a:lnTo>
                  <a:lnTo>
                    <a:pt x="3554" y="136"/>
                  </a:lnTo>
                  <a:lnTo>
                    <a:pt x="3580" y="152"/>
                  </a:lnTo>
                  <a:lnTo>
                    <a:pt x="3614" y="168"/>
                  </a:lnTo>
                  <a:lnTo>
                    <a:pt x="3639" y="168"/>
                  </a:lnTo>
                  <a:lnTo>
                    <a:pt x="3665" y="176"/>
                  </a:lnTo>
                  <a:lnTo>
                    <a:pt x="3691" y="184"/>
                  </a:lnTo>
                  <a:lnTo>
                    <a:pt x="3716" y="192"/>
                  </a:lnTo>
                  <a:lnTo>
                    <a:pt x="3742" y="200"/>
                  </a:lnTo>
                  <a:lnTo>
                    <a:pt x="3767" y="208"/>
                  </a:lnTo>
                  <a:lnTo>
                    <a:pt x="3793" y="208"/>
                  </a:lnTo>
                  <a:lnTo>
                    <a:pt x="3818" y="208"/>
                  </a:lnTo>
                  <a:lnTo>
                    <a:pt x="3844" y="208"/>
                  </a:lnTo>
                  <a:lnTo>
                    <a:pt x="3870" y="208"/>
                  </a:lnTo>
                  <a:lnTo>
                    <a:pt x="3895" y="208"/>
                  </a:lnTo>
                  <a:lnTo>
                    <a:pt x="3921" y="208"/>
                  </a:lnTo>
                  <a:lnTo>
                    <a:pt x="3955" y="208"/>
                  </a:lnTo>
                  <a:lnTo>
                    <a:pt x="3980" y="216"/>
                  </a:lnTo>
                  <a:lnTo>
                    <a:pt x="4006" y="216"/>
                  </a:lnTo>
                  <a:lnTo>
                    <a:pt x="4040" y="232"/>
                  </a:lnTo>
                  <a:lnTo>
                    <a:pt x="4066" y="240"/>
                  </a:lnTo>
                  <a:lnTo>
                    <a:pt x="4091" y="248"/>
                  </a:lnTo>
                  <a:lnTo>
                    <a:pt x="4117" y="264"/>
                  </a:lnTo>
                  <a:lnTo>
                    <a:pt x="4142" y="264"/>
                  </a:lnTo>
                  <a:lnTo>
                    <a:pt x="4168" y="264"/>
                  </a:lnTo>
                  <a:lnTo>
                    <a:pt x="4194" y="256"/>
                  </a:lnTo>
                  <a:lnTo>
                    <a:pt x="4228" y="240"/>
                  </a:lnTo>
                  <a:lnTo>
                    <a:pt x="4253" y="224"/>
                  </a:lnTo>
                  <a:lnTo>
                    <a:pt x="4279" y="224"/>
                  </a:lnTo>
                  <a:lnTo>
                    <a:pt x="4313" y="208"/>
                  </a:lnTo>
                  <a:lnTo>
                    <a:pt x="4338" y="200"/>
                  </a:lnTo>
                  <a:lnTo>
                    <a:pt x="4347" y="176"/>
                  </a:lnTo>
                  <a:lnTo>
                    <a:pt x="4355" y="152"/>
                  </a:lnTo>
                  <a:lnTo>
                    <a:pt x="4381" y="136"/>
                  </a:lnTo>
                  <a:lnTo>
                    <a:pt x="4407" y="136"/>
                  </a:lnTo>
                  <a:lnTo>
                    <a:pt x="4432" y="144"/>
                  </a:lnTo>
                  <a:lnTo>
                    <a:pt x="4458" y="152"/>
                  </a:lnTo>
                  <a:lnTo>
                    <a:pt x="4483" y="152"/>
                  </a:lnTo>
                  <a:lnTo>
                    <a:pt x="4509" y="160"/>
                  </a:lnTo>
                  <a:lnTo>
                    <a:pt x="4534" y="160"/>
                  </a:lnTo>
                  <a:lnTo>
                    <a:pt x="4569" y="160"/>
                  </a:lnTo>
                  <a:lnTo>
                    <a:pt x="4603" y="152"/>
                  </a:lnTo>
                  <a:lnTo>
                    <a:pt x="4637" y="144"/>
                  </a:lnTo>
                  <a:lnTo>
                    <a:pt x="4671" y="128"/>
                  </a:lnTo>
                  <a:lnTo>
                    <a:pt x="4705" y="120"/>
                  </a:lnTo>
                  <a:lnTo>
                    <a:pt x="4756" y="112"/>
                  </a:lnTo>
                  <a:lnTo>
                    <a:pt x="4782" y="112"/>
                  </a:lnTo>
                  <a:lnTo>
                    <a:pt x="4807" y="120"/>
                  </a:lnTo>
                  <a:lnTo>
                    <a:pt x="4833" y="136"/>
                  </a:lnTo>
                  <a:lnTo>
                    <a:pt x="4858" y="152"/>
                  </a:lnTo>
                  <a:lnTo>
                    <a:pt x="4893" y="160"/>
                  </a:lnTo>
                  <a:lnTo>
                    <a:pt x="4918" y="176"/>
                  </a:lnTo>
                  <a:lnTo>
                    <a:pt x="4952" y="184"/>
                  </a:lnTo>
                  <a:lnTo>
                    <a:pt x="4986" y="200"/>
                  </a:lnTo>
                  <a:lnTo>
                    <a:pt x="5020" y="200"/>
                  </a:lnTo>
                  <a:lnTo>
                    <a:pt x="5054" y="200"/>
                  </a:lnTo>
                  <a:lnTo>
                    <a:pt x="5080" y="208"/>
                  </a:lnTo>
                  <a:lnTo>
                    <a:pt x="5106" y="216"/>
                  </a:lnTo>
                  <a:lnTo>
                    <a:pt x="5148" y="216"/>
                  </a:lnTo>
                  <a:lnTo>
                    <a:pt x="5174" y="216"/>
                  </a:lnTo>
                  <a:lnTo>
                    <a:pt x="5199" y="224"/>
                  </a:lnTo>
                  <a:lnTo>
                    <a:pt x="5225" y="232"/>
                  </a:lnTo>
                  <a:lnTo>
                    <a:pt x="5259" y="248"/>
                  </a:lnTo>
                  <a:lnTo>
                    <a:pt x="5293" y="256"/>
                  </a:lnTo>
                  <a:lnTo>
                    <a:pt x="5319" y="264"/>
                  </a:lnTo>
                  <a:lnTo>
                    <a:pt x="5344" y="264"/>
                  </a:lnTo>
                  <a:lnTo>
                    <a:pt x="5370" y="264"/>
                  </a:lnTo>
                  <a:lnTo>
                    <a:pt x="5395" y="264"/>
                  </a:lnTo>
                  <a:lnTo>
                    <a:pt x="5421" y="264"/>
                  </a:lnTo>
                  <a:lnTo>
                    <a:pt x="5447" y="264"/>
                  </a:lnTo>
                  <a:lnTo>
                    <a:pt x="5481" y="264"/>
                  </a:lnTo>
                  <a:lnTo>
                    <a:pt x="5506" y="264"/>
                  </a:lnTo>
                  <a:lnTo>
                    <a:pt x="5540" y="264"/>
                  </a:lnTo>
                  <a:lnTo>
                    <a:pt x="5566" y="272"/>
                  </a:lnTo>
                  <a:lnTo>
                    <a:pt x="5592" y="280"/>
                  </a:lnTo>
                  <a:lnTo>
                    <a:pt x="5557" y="0"/>
                  </a:lnTo>
                  <a:lnTo>
                    <a:pt x="0" y="16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 useBgFill="1">
          <p:nvSpPr>
            <p:cNvPr id="32780" name="Freeform 12">
              <a:extLst>
                <a:ext uri="{FF2B5EF4-FFF2-40B4-BE49-F238E27FC236}">
                  <a16:creationId xmlns:a16="http://schemas.microsoft.com/office/drawing/2014/main" id="{19EDFC00-A319-6185-82DB-C6F36F933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2344"/>
              <a:ext cx="5559" cy="209"/>
            </a:xfrm>
            <a:custGeom>
              <a:avLst/>
              <a:gdLst>
                <a:gd name="T0" fmla="*/ 5532 w 5559"/>
                <a:gd name="T1" fmla="*/ 104 h 209"/>
                <a:gd name="T2" fmla="*/ 5430 w 5559"/>
                <a:gd name="T3" fmla="*/ 64 h 209"/>
                <a:gd name="T4" fmla="*/ 5319 w 5559"/>
                <a:gd name="T5" fmla="*/ 80 h 209"/>
                <a:gd name="T6" fmla="*/ 5225 w 5559"/>
                <a:gd name="T7" fmla="*/ 40 h 209"/>
                <a:gd name="T8" fmla="*/ 5123 w 5559"/>
                <a:gd name="T9" fmla="*/ 0 h 209"/>
                <a:gd name="T10" fmla="*/ 5063 w 5559"/>
                <a:gd name="T11" fmla="*/ 80 h 209"/>
                <a:gd name="T12" fmla="*/ 4952 w 5559"/>
                <a:gd name="T13" fmla="*/ 112 h 209"/>
                <a:gd name="T14" fmla="*/ 4824 w 5559"/>
                <a:gd name="T15" fmla="*/ 104 h 209"/>
                <a:gd name="T16" fmla="*/ 4697 w 5559"/>
                <a:gd name="T17" fmla="*/ 96 h 209"/>
                <a:gd name="T18" fmla="*/ 4577 w 5559"/>
                <a:gd name="T19" fmla="*/ 72 h 209"/>
                <a:gd name="T20" fmla="*/ 4458 w 5559"/>
                <a:gd name="T21" fmla="*/ 40 h 209"/>
                <a:gd name="T22" fmla="*/ 4364 w 5559"/>
                <a:gd name="T23" fmla="*/ 80 h 209"/>
                <a:gd name="T24" fmla="*/ 4245 w 5559"/>
                <a:gd name="T25" fmla="*/ 88 h 209"/>
                <a:gd name="T26" fmla="*/ 4142 w 5559"/>
                <a:gd name="T27" fmla="*/ 96 h 209"/>
                <a:gd name="T28" fmla="*/ 4040 w 5559"/>
                <a:gd name="T29" fmla="*/ 112 h 209"/>
                <a:gd name="T30" fmla="*/ 3929 w 5559"/>
                <a:gd name="T31" fmla="*/ 104 h 209"/>
                <a:gd name="T32" fmla="*/ 3810 w 5559"/>
                <a:gd name="T33" fmla="*/ 104 h 209"/>
                <a:gd name="T34" fmla="*/ 3691 w 5559"/>
                <a:gd name="T35" fmla="*/ 112 h 209"/>
                <a:gd name="T36" fmla="*/ 3588 w 5559"/>
                <a:gd name="T37" fmla="*/ 112 h 209"/>
                <a:gd name="T38" fmla="*/ 3469 w 5559"/>
                <a:gd name="T39" fmla="*/ 96 h 209"/>
                <a:gd name="T40" fmla="*/ 3341 w 5559"/>
                <a:gd name="T41" fmla="*/ 88 h 209"/>
                <a:gd name="T42" fmla="*/ 3222 w 5559"/>
                <a:gd name="T43" fmla="*/ 64 h 209"/>
                <a:gd name="T44" fmla="*/ 3094 w 5559"/>
                <a:gd name="T45" fmla="*/ 64 h 209"/>
                <a:gd name="T46" fmla="*/ 2975 w 5559"/>
                <a:gd name="T47" fmla="*/ 80 h 209"/>
                <a:gd name="T48" fmla="*/ 2838 w 5559"/>
                <a:gd name="T49" fmla="*/ 96 h 209"/>
                <a:gd name="T50" fmla="*/ 2702 w 5559"/>
                <a:gd name="T51" fmla="*/ 120 h 209"/>
                <a:gd name="T52" fmla="*/ 2548 w 5559"/>
                <a:gd name="T53" fmla="*/ 136 h 209"/>
                <a:gd name="T54" fmla="*/ 2438 w 5559"/>
                <a:gd name="T55" fmla="*/ 136 h 209"/>
                <a:gd name="T56" fmla="*/ 2327 w 5559"/>
                <a:gd name="T57" fmla="*/ 120 h 209"/>
                <a:gd name="T58" fmla="*/ 2199 w 5559"/>
                <a:gd name="T59" fmla="*/ 96 h 209"/>
                <a:gd name="T60" fmla="*/ 2062 w 5559"/>
                <a:gd name="T61" fmla="*/ 88 h 209"/>
                <a:gd name="T62" fmla="*/ 1926 w 5559"/>
                <a:gd name="T63" fmla="*/ 72 h 209"/>
                <a:gd name="T64" fmla="*/ 1824 w 5559"/>
                <a:gd name="T65" fmla="*/ 72 h 209"/>
                <a:gd name="T66" fmla="*/ 1713 w 5559"/>
                <a:gd name="T67" fmla="*/ 104 h 209"/>
                <a:gd name="T68" fmla="*/ 1611 w 5559"/>
                <a:gd name="T69" fmla="*/ 112 h 209"/>
                <a:gd name="T70" fmla="*/ 1491 w 5559"/>
                <a:gd name="T71" fmla="*/ 104 h 209"/>
                <a:gd name="T72" fmla="*/ 1363 w 5559"/>
                <a:gd name="T73" fmla="*/ 80 h 209"/>
                <a:gd name="T74" fmla="*/ 1253 w 5559"/>
                <a:gd name="T75" fmla="*/ 40 h 209"/>
                <a:gd name="T76" fmla="*/ 1133 w 5559"/>
                <a:gd name="T77" fmla="*/ 40 h 209"/>
                <a:gd name="T78" fmla="*/ 1014 w 5559"/>
                <a:gd name="T79" fmla="*/ 72 h 209"/>
                <a:gd name="T80" fmla="*/ 886 w 5559"/>
                <a:gd name="T81" fmla="*/ 88 h 209"/>
                <a:gd name="T82" fmla="*/ 750 w 5559"/>
                <a:gd name="T83" fmla="*/ 88 h 209"/>
                <a:gd name="T84" fmla="*/ 622 w 5559"/>
                <a:gd name="T85" fmla="*/ 104 h 209"/>
                <a:gd name="T86" fmla="*/ 511 w 5559"/>
                <a:gd name="T87" fmla="*/ 112 h 209"/>
                <a:gd name="T88" fmla="*/ 392 w 5559"/>
                <a:gd name="T89" fmla="*/ 112 h 209"/>
                <a:gd name="T90" fmla="*/ 272 w 5559"/>
                <a:gd name="T91" fmla="*/ 112 h 209"/>
                <a:gd name="T92" fmla="*/ 161 w 5559"/>
                <a:gd name="T93" fmla="*/ 112 h 209"/>
                <a:gd name="T94" fmla="*/ 51 w 5559"/>
                <a:gd name="T95" fmla="*/ 104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5559" h="209">
                  <a:moveTo>
                    <a:pt x="0" y="72"/>
                  </a:moveTo>
                  <a:lnTo>
                    <a:pt x="0" y="208"/>
                  </a:lnTo>
                  <a:lnTo>
                    <a:pt x="5558" y="200"/>
                  </a:lnTo>
                  <a:lnTo>
                    <a:pt x="5532" y="104"/>
                  </a:lnTo>
                  <a:lnTo>
                    <a:pt x="5506" y="96"/>
                  </a:lnTo>
                  <a:lnTo>
                    <a:pt x="5481" y="88"/>
                  </a:lnTo>
                  <a:lnTo>
                    <a:pt x="5455" y="88"/>
                  </a:lnTo>
                  <a:lnTo>
                    <a:pt x="5430" y="64"/>
                  </a:lnTo>
                  <a:lnTo>
                    <a:pt x="5404" y="64"/>
                  </a:lnTo>
                  <a:lnTo>
                    <a:pt x="5378" y="72"/>
                  </a:lnTo>
                  <a:lnTo>
                    <a:pt x="5353" y="72"/>
                  </a:lnTo>
                  <a:lnTo>
                    <a:pt x="5319" y="80"/>
                  </a:lnTo>
                  <a:lnTo>
                    <a:pt x="5302" y="104"/>
                  </a:lnTo>
                  <a:lnTo>
                    <a:pt x="5276" y="88"/>
                  </a:lnTo>
                  <a:lnTo>
                    <a:pt x="5251" y="56"/>
                  </a:lnTo>
                  <a:lnTo>
                    <a:pt x="5225" y="40"/>
                  </a:lnTo>
                  <a:lnTo>
                    <a:pt x="5199" y="24"/>
                  </a:lnTo>
                  <a:lnTo>
                    <a:pt x="5174" y="16"/>
                  </a:lnTo>
                  <a:lnTo>
                    <a:pt x="5148" y="0"/>
                  </a:lnTo>
                  <a:lnTo>
                    <a:pt x="5123" y="0"/>
                  </a:lnTo>
                  <a:lnTo>
                    <a:pt x="5097" y="16"/>
                  </a:lnTo>
                  <a:lnTo>
                    <a:pt x="5097" y="40"/>
                  </a:lnTo>
                  <a:lnTo>
                    <a:pt x="5089" y="64"/>
                  </a:lnTo>
                  <a:lnTo>
                    <a:pt x="5063" y="80"/>
                  </a:lnTo>
                  <a:lnTo>
                    <a:pt x="5029" y="96"/>
                  </a:lnTo>
                  <a:lnTo>
                    <a:pt x="5003" y="104"/>
                  </a:lnTo>
                  <a:lnTo>
                    <a:pt x="4978" y="112"/>
                  </a:lnTo>
                  <a:lnTo>
                    <a:pt x="4952" y="112"/>
                  </a:lnTo>
                  <a:lnTo>
                    <a:pt x="4927" y="112"/>
                  </a:lnTo>
                  <a:lnTo>
                    <a:pt x="4884" y="112"/>
                  </a:lnTo>
                  <a:lnTo>
                    <a:pt x="4858" y="104"/>
                  </a:lnTo>
                  <a:lnTo>
                    <a:pt x="4824" y="104"/>
                  </a:lnTo>
                  <a:lnTo>
                    <a:pt x="4790" y="104"/>
                  </a:lnTo>
                  <a:lnTo>
                    <a:pt x="4756" y="104"/>
                  </a:lnTo>
                  <a:lnTo>
                    <a:pt x="4731" y="104"/>
                  </a:lnTo>
                  <a:lnTo>
                    <a:pt x="4697" y="96"/>
                  </a:lnTo>
                  <a:lnTo>
                    <a:pt x="4671" y="96"/>
                  </a:lnTo>
                  <a:lnTo>
                    <a:pt x="4628" y="96"/>
                  </a:lnTo>
                  <a:lnTo>
                    <a:pt x="4603" y="88"/>
                  </a:lnTo>
                  <a:lnTo>
                    <a:pt x="4577" y="72"/>
                  </a:lnTo>
                  <a:lnTo>
                    <a:pt x="4552" y="64"/>
                  </a:lnTo>
                  <a:lnTo>
                    <a:pt x="4526" y="56"/>
                  </a:lnTo>
                  <a:lnTo>
                    <a:pt x="4483" y="40"/>
                  </a:lnTo>
                  <a:lnTo>
                    <a:pt x="4458" y="40"/>
                  </a:lnTo>
                  <a:lnTo>
                    <a:pt x="4432" y="40"/>
                  </a:lnTo>
                  <a:lnTo>
                    <a:pt x="4407" y="56"/>
                  </a:lnTo>
                  <a:lnTo>
                    <a:pt x="4390" y="80"/>
                  </a:lnTo>
                  <a:lnTo>
                    <a:pt x="4364" y="80"/>
                  </a:lnTo>
                  <a:lnTo>
                    <a:pt x="4330" y="80"/>
                  </a:lnTo>
                  <a:lnTo>
                    <a:pt x="4304" y="88"/>
                  </a:lnTo>
                  <a:lnTo>
                    <a:pt x="4279" y="88"/>
                  </a:lnTo>
                  <a:lnTo>
                    <a:pt x="4245" y="88"/>
                  </a:lnTo>
                  <a:lnTo>
                    <a:pt x="4219" y="88"/>
                  </a:lnTo>
                  <a:lnTo>
                    <a:pt x="4194" y="88"/>
                  </a:lnTo>
                  <a:lnTo>
                    <a:pt x="4168" y="96"/>
                  </a:lnTo>
                  <a:lnTo>
                    <a:pt x="4142" y="96"/>
                  </a:lnTo>
                  <a:lnTo>
                    <a:pt x="4117" y="104"/>
                  </a:lnTo>
                  <a:lnTo>
                    <a:pt x="4091" y="104"/>
                  </a:lnTo>
                  <a:lnTo>
                    <a:pt x="4066" y="112"/>
                  </a:lnTo>
                  <a:lnTo>
                    <a:pt x="4040" y="112"/>
                  </a:lnTo>
                  <a:lnTo>
                    <a:pt x="4015" y="104"/>
                  </a:lnTo>
                  <a:lnTo>
                    <a:pt x="3989" y="104"/>
                  </a:lnTo>
                  <a:lnTo>
                    <a:pt x="3963" y="104"/>
                  </a:lnTo>
                  <a:lnTo>
                    <a:pt x="3929" y="104"/>
                  </a:lnTo>
                  <a:lnTo>
                    <a:pt x="3904" y="104"/>
                  </a:lnTo>
                  <a:lnTo>
                    <a:pt x="3878" y="104"/>
                  </a:lnTo>
                  <a:lnTo>
                    <a:pt x="3844" y="104"/>
                  </a:lnTo>
                  <a:lnTo>
                    <a:pt x="3810" y="104"/>
                  </a:lnTo>
                  <a:lnTo>
                    <a:pt x="3776" y="112"/>
                  </a:lnTo>
                  <a:lnTo>
                    <a:pt x="3750" y="112"/>
                  </a:lnTo>
                  <a:lnTo>
                    <a:pt x="3716" y="112"/>
                  </a:lnTo>
                  <a:lnTo>
                    <a:pt x="3691" y="112"/>
                  </a:lnTo>
                  <a:lnTo>
                    <a:pt x="3665" y="112"/>
                  </a:lnTo>
                  <a:lnTo>
                    <a:pt x="3639" y="112"/>
                  </a:lnTo>
                  <a:lnTo>
                    <a:pt x="3614" y="112"/>
                  </a:lnTo>
                  <a:lnTo>
                    <a:pt x="3588" y="112"/>
                  </a:lnTo>
                  <a:lnTo>
                    <a:pt x="3554" y="104"/>
                  </a:lnTo>
                  <a:lnTo>
                    <a:pt x="3520" y="104"/>
                  </a:lnTo>
                  <a:lnTo>
                    <a:pt x="3495" y="96"/>
                  </a:lnTo>
                  <a:lnTo>
                    <a:pt x="3469" y="96"/>
                  </a:lnTo>
                  <a:lnTo>
                    <a:pt x="3435" y="88"/>
                  </a:lnTo>
                  <a:lnTo>
                    <a:pt x="3392" y="88"/>
                  </a:lnTo>
                  <a:lnTo>
                    <a:pt x="3367" y="88"/>
                  </a:lnTo>
                  <a:lnTo>
                    <a:pt x="3341" y="88"/>
                  </a:lnTo>
                  <a:lnTo>
                    <a:pt x="3316" y="88"/>
                  </a:lnTo>
                  <a:lnTo>
                    <a:pt x="3273" y="88"/>
                  </a:lnTo>
                  <a:lnTo>
                    <a:pt x="3247" y="72"/>
                  </a:lnTo>
                  <a:lnTo>
                    <a:pt x="3222" y="64"/>
                  </a:lnTo>
                  <a:lnTo>
                    <a:pt x="3196" y="64"/>
                  </a:lnTo>
                  <a:lnTo>
                    <a:pt x="3154" y="64"/>
                  </a:lnTo>
                  <a:lnTo>
                    <a:pt x="3128" y="64"/>
                  </a:lnTo>
                  <a:lnTo>
                    <a:pt x="3094" y="64"/>
                  </a:lnTo>
                  <a:lnTo>
                    <a:pt x="3068" y="64"/>
                  </a:lnTo>
                  <a:lnTo>
                    <a:pt x="3043" y="64"/>
                  </a:lnTo>
                  <a:lnTo>
                    <a:pt x="3009" y="72"/>
                  </a:lnTo>
                  <a:lnTo>
                    <a:pt x="2975" y="80"/>
                  </a:lnTo>
                  <a:lnTo>
                    <a:pt x="2932" y="88"/>
                  </a:lnTo>
                  <a:lnTo>
                    <a:pt x="2906" y="88"/>
                  </a:lnTo>
                  <a:lnTo>
                    <a:pt x="2872" y="88"/>
                  </a:lnTo>
                  <a:lnTo>
                    <a:pt x="2838" y="96"/>
                  </a:lnTo>
                  <a:lnTo>
                    <a:pt x="2813" y="104"/>
                  </a:lnTo>
                  <a:lnTo>
                    <a:pt x="2761" y="112"/>
                  </a:lnTo>
                  <a:lnTo>
                    <a:pt x="2736" y="120"/>
                  </a:lnTo>
                  <a:lnTo>
                    <a:pt x="2702" y="120"/>
                  </a:lnTo>
                  <a:lnTo>
                    <a:pt x="2668" y="128"/>
                  </a:lnTo>
                  <a:lnTo>
                    <a:pt x="2625" y="136"/>
                  </a:lnTo>
                  <a:lnTo>
                    <a:pt x="2582" y="136"/>
                  </a:lnTo>
                  <a:lnTo>
                    <a:pt x="2548" y="136"/>
                  </a:lnTo>
                  <a:lnTo>
                    <a:pt x="2523" y="136"/>
                  </a:lnTo>
                  <a:lnTo>
                    <a:pt x="2489" y="136"/>
                  </a:lnTo>
                  <a:lnTo>
                    <a:pt x="2463" y="136"/>
                  </a:lnTo>
                  <a:lnTo>
                    <a:pt x="2438" y="136"/>
                  </a:lnTo>
                  <a:lnTo>
                    <a:pt x="2412" y="136"/>
                  </a:lnTo>
                  <a:lnTo>
                    <a:pt x="2378" y="128"/>
                  </a:lnTo>
                  <a:lnTo>
                    <a:pt x="2352" y="120"/>
                  </a:lnTo>
                  <a:lnTo>
                    <a:pt x="2327" y="120"/>
                  </a:lnTo>
                  <a:lnTo>
                    <a:pt x="2293" y="112"/>
                  </a:lnTo>
                  <a:lnTo>
                    <a:pt x="2267" y="104"/>
                  </a:lnTo>
                  <a:lnTo>
                    <a:pt x="2224" y="104"/>
                  </a:lnTo>
                  <a:lnTo>
                    <a:pt x="2199" y="96"/>
                  </a:lnTo>
                  <a:lnTo>
                    <a:pt x="2173" y="96"/>
                  </a:lnTo>
                  <a:lnTo>
                    <a:pt x="2148" y="88"/>
                  </a:lnTo>
                  <a:lnTo>
                    <a:pt x="2105" y="88"/>
                  </a:lnTo>
                  <a:lnTo>
                    <a:pt x="2062" y="88"/>
                  </a:lnTo>
                  <a:lnTo>
                    <a:pt x="2028" y="80"/>
                  </a:lnTo>
                  <a:lnTo>
                    <a:pt x="1994" y="80"/>
                  </a:lnTo>
                  <a:lnTo>
                    <a:pt x="1952" y="72"/>
                  </a:lnTo>
                  <a:lnTo>
                    <a:pt x="1926" y="72"/>
                  </a:lnTo>
                  <a:lnTo>
                    <a:pt x="1900" y="72"/>
                  </a:lnTo>
                  <a:lnTo>
                    <a:pt x="1875" y="72"/>
                  </a:lnTo>
                  <a:lnTo>
                    <a:pt x="1849" y="72"/>
                  </a:lnTo>
                  <a:lnTo>
                    <a:pt x="1824" y="72"/>
                  </a:lnTo>
                  <a:lnTo>
                    <a:pt x="1798" y="72"/>
                  </a:lnTo>
                  <a:lnTo>
                    <a:pt x="1773" y="80"/>
                  </a:lnTo>
                  <a:lnTo>
                    <a:pt x="1747" y="88"/>
                  </a:lnTo>
                  <a:lnTo>
                    <a:pt x="1713" y="104"/>
                  </a:lnTo>
                  <a:lnTo>
                    <a:pt x="1687" y="104"/>
                  </a:lnTo>
                  <a:lnTo>
                    <a:pt x="1662" y="112"/>
                  </a:lnTo>
                  <a:lnTo>
                    <a:pt x="1636" y="112"/>
                  </a:lnTo>
                  <a:lnTo>
                    <a:pt x="1611" y="112"/>
                  </a:lnTo>
                  <a:lnTo>
                    <a:pt x="1585" y="112"/>
                  </a:lnTo>
                  <a:lnTo>
                    <a:pt x="1551" y="112"/>
                  </a:lnTo>
                  <a:lnTo>
                    <a:pt x="1517" y="112"/>
                  </a:lnTo>
                  <a:lnTo>
                    <a:pt x="1491" y="104"/>
                  </a:lnTo>
                  <a:lnTo>
                    <a:pt x="1466" y="96"/>
                  </a:lnTo>
                  <a:lnTo>
                    <a:pt x="1423" y="88"/>
                  </a:lnTo>
                  <a:lnTo>
                    <a:pt x="1389" y="88"/>
                  </a:lnTo>
                  <a:lnTo>
                    <a:pt x="1363" y="80"/>
                  </a:lnTo>
                  <a:lnTo>
                    <a:pt x="1329" y="64"/>
                  </a:lnTo>
                  <a:lnTo>
                    <a:pt x="1304" y="56"/>
                  </a:lnTo>
                  <a:lnTo>
                    <a:pt x="1278" y="48"/>
                  </a:lnTo>
                  <a:lnTo>
                    <a:pt x="1253" y="40"/>
                  </a:lnTo>
                  <a:lnTo>
                    <a:pt x="1219" y="40"/>
                  </a:lnTo>
                  <a:lnTo>
                    <a:pt x="1193" y="40"/>
                  </a:lnTo>
                  <a:lnTo>
                    <a:pt x="1167" y="40"/>
                  </a:lnTo>
                  <a:lnTo>
                    <a:pt x="1133" y="40"/>
                  </a:lnTo>
                  <a:lnTo>
                    <a:pt x="1099" y="48"/>
                  </a:lnTo>
                  <a:lnTo>
                    <a:pt x="1074" y="56"/>
                  </a:lnTo>
                  <a:lnTo>
                    <a:pt x="1048" y="64"/>
                  </a:lnTo>
                  <a:lnTo>
                    <a:pt x="1014" y="72"/>
                  </a:lnTo>
                  <a:lnTo>
                    <a:pt x="980" y="80"/>
                  </a:lnTo>
                  <a:lnTo>
                    <a:pt x="937" y="88"/>
                  </a:lnTo>
                  <a:lnTo>
                    <a:pt x="912" y="88"/>
                  </a:lnTo>
                  <a:lnTo>
                    <a:pt x="886" y="88"/>
                  </a:lnTo>
                  <a:lnTo>
                    <a:pt x="852" y="88"/>
                  </a:lnTo>
                  <a:lnTo>
                    <a:pt x="818" y="88"/>
                  </a:lnTo>
                  <a:lnTo>
                    <a:pt x="784" y="88"/>
                  </a:lnTo>
                  <a:lnTo>
                    <a:pt x="750" y="88"/>
                  </a:lnTo>
                  <a:lnTo>
                    <a:pt x="724" y="88"/>
                  </a:lnTo>
                  <a:lnTo>
                    <a:pt x="699" y="88"/>
                  </a:lnTo>
                  <a:lnTo>
                    <a:pt x="664" y="96"/>
                  </a:lnTo>
                  <a:lnTo>
                    <a:pt x="622" y="104"/>
                  </a:lnTo>
                  <a:lnTo>
                    <a:pt x="596" y="104"/>
                  </a:lnTo>
                  <a:lnTo>
                    <a:pt x="571" y="112"/>
                  </a:lnTo>
                  <a:lnTo>
                    <a:pt x="545" y="112"/>
                  </a:lnTo>
                  <a:lnTo>
                    <a:pt x="511" y="112"/>
                  </a:lnTo>
                  <a:lnTo>
                    <a:pt x="477" y="112"/>
                  </a:lnTo>
                  <a:lnTo>
                    <a:pt x="451" y="112"/>
                  </a:lnTo>
                  <a:lnTo>
                    <a:pt x="426" y="112"/>
                  </a:lnTo>
                  <a:lnTo>
                    <a:pt x="392" y="112"/>
                  </a:lnTo>
                  <a:lnTo>
                    <a:pt x="358" y="112"/>
                  </a:lnTo>
                  <a:lnTo>
                    <a:pt x="332" y="112"/>
                  </a:lnTo>
                  <a:lnTo>
                    <a:pt x="298" y="112"/>
                  </a:lnTo>
                  <a:lnTo>
                    <a:pt x="272" y="112"/>
                  </a:lnTo>
                  <a:lnTo>
                    <a:pt x="247" y="112"/>
                  </a:lnTo>
                  <a:lnTo>
                    <a:pt x="221" y="112"/>
                  </a:lnTo>
                  <a:lnTo>
                    <a:pt x="187" y="112"/>
                  </a:lnTo>
                  <a:lnTo>
                    <a:pt x="161" y="112"/>
                  </a:lnTo>
                  <a:lnTo>
                    <a:pt x="136" y="112"/>
                  </a:lnTo>
                  <a:lnTo>
                    <a:pt x="110" y="112"/>
                  </a:lnTo>
                  <a:lnTo>
                    <a:pt x="76" y="112"/>
                  </a:lnTo>
                  <a:lnTo>
                    <a:pt x="51" y="104"/>
                  </a:lnTo>
                  <a:lnTo>
                    <a:pt x="25" y="104"/>
                  </a:lnTo>
                  <a:lnTo>
                    <a:pt x="0" y="72"/>
                  </a:lnTo>
                  <a:lnTo>
                    <a:pt x="0" y="72"/>
                  </a:lnTo>
                </a:path>
              </a:pathLst>
            </a:custGeom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782" name="Rectangle 14">
            <a:extLst>
              <a:ext uri="{FF2B5EF4-FFF2-40B4-BE49-F238E27FC236}">
                <a16:creationId xmlns:a16="http://schemas.microsoft.com/office/drawing/2014/main" id="{27F4E711-F304-30E0-5122-705E1E0F6E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9400" y="4292600"/>
            <a:ext cx="8140700" cy="1638300"/>
          </a:xfrm>
          <a:solidFill>
            <a:schemeClr val="tx1"/>
          </a:solidFill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b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01 CopyData. </a:t>
            </a:r>
            <a:b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   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02 CustKey       PIC X(3) VALUE "KEY".</a:t>
            </a:r>
            <a:b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               </a:t>
            </a:r>
            <a:r>
              <a:rPr lang="en-US" altLang="en-US" sz="1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No Replacement</a:t>
            </a:r>
            <a:br>
              <a:rPr lang="en-US" altLang="en-US" sz="18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 useBgFill="1">
        <p:nvSpPr>
          <p:cNvPr id="32783" name="Freeform 15">
            <a:extLst>
              <a:ext uri="{FF2B5EF4-FFF2-40B4-BE49-F238E27FC236}">
                <a16:creationId xmlns:a16="http://schemas.microsoft.com/office/drawing/2014/main" id="{007BCAA4-C800-804F-BBDA-32239CB9BB01}"/>
              </a:ext>
            </a:extLst>
          </p:cNvPr>
          <p:cNvSpPr>
            <a:spLocks/>
          </p:cNvSpPr>
          <p:nvPr/>
        </p:nvSpPr>
        <p:spPr bwMode="auto">
          <a:xfrm>
            <a:off x="215900" y="4229100"/>
            <a:ext cx="8510588" cy="344488"/>
          </a:xfrm>
          <a:custGeom>
            <a:avLst/>
            <a:gdLst>
              <a:gd name="T0" fmla="*/ 24 w 5361"/>
              <a:gd name="T1" fmla="*/ 96 h 217"/>
              <a:gd name="T2" fmla="*/ 32 w 5361"/>
              <a:gd name="T3" fmla="*/ 168 h 217"/>
              <a:gd name="T4" fmla="*/ 96 w 5361"/>
              <a:gd name="T5" fmla="*/ 128 h 217"/>
              <a:gd name="T6" fmla="*/ 168 w 5361"/>
              <a:gd name="T7" fmla="*/ 120 h 217"/>
              <a:gd name="T8" fmla="*/ 232 w 5361"/>
              <a:gd name="T9" fmla="*/ 168 h 217"/>
              <a:gd name="T10" fmla="*/ 288 w 5361"/>
              <a:gd name="T11" fmla="*/ 144 h 217"/>
              <a:gd name="T12" fmla="*/ 368 w 5361"/>
              <a:gd name="T13" fmla="*/ 112 h 217"/>
              <a:gd name="T14" fmla="*/ 440 w 5361"/>
              <a:gd name="T15" fmla="*/ 136 h 217"/>
              <a:gd name="T16" fmla="*/ 520 w 5361"/>
              <a:gd name="T17" fmla="*/ 120 h 217"/>
              <a:gd name="T18" fmla="*/ 624 w 5361"/>
              <a:gd name="T19" fmla="*/ 104 h 217"/>
              <a:gd name="T20" fmla="*/ 728 w 5361"/>
              <a:gd name="T21" fmla="*/ 96 h 217"/>
              <a:gd name="T22" fmla="*/ 816 w 5361"/>
              <a:gd name="T23" fmla="*/ 96 h 217"/>
              <a:gd name="T24" fmla="*/ 888 w 5361"/>
              <a:gd name="T25" fmla="*/ 112 h 217"/>
              <a:gd name="T26" fmla="*/ 960 w 5361"/>
              <a:gd name="T27" fmla="*/ 120 h 217"/>
              <a:gd name="T28" fmla="*/ 1064 w 5361"/>
              <a:gd name="T29" fmla="*/ 144 h 217"/>
              <a:gd name="T30" fmla="*/ 1152 w 5361"/>
              <a:gd name="T31" fmla="*/ 144 h 217"/>
              <a:gd name="T32" fmla="*/ 1248 w 5361"/>
              <a:gd name="T33" fmla="*/ 144 h 217"/>
              <a:gd name="T34" fmla="*/ 1336 w 5361"/>
              <a:gd name="T35" fmla="*/ 144 h 217"/>
              <a:gd name="T36" fmla="*/ 1416 w 5361"/>
              <a:gd name="T37" fmla="*/ 144 h 217"/>
              <a:gd name="T38" fmla="*/ 1512 w 5361"/>
              <a:gd name="T39" fmla="*/ 144 h 217"/>
              <a:gd name="T40" fmla="*/ 1608 w 5361"/>
              <a:gd name="T41" fmla="*/ 136 h 217"/>
              <a:gd name="T42" fmla="*/ 1696 w 5361"/>
              <a:gd name="T43" fmla="*/ 128 h 217"/>
              <a:gd name="T44" fmla="*/ 1792 w 5361"/>
              <a:gd name="T45" fmla="*/ 120 h 217"/>
              <a:gd name="T46" fmla="*/ 1872 w 5361"/>
              <a:gd name="T47" fmla="*/ 112 h 217"/>
              <a:gd name="T48" fmla="*/ 1984 w 5361"/>
              <a:gd name="T49" fmla="*/ 112 h 217"/>
              <a:gd name="T50" fmla="*/ 2080 w 5361"/>
              <a:gd name="T51" fmla="*/ 112 h 217"/>
              <a:gd name="T52" fmla="*/ 2152 w 5361"/>
              <a:gd name="T53" fmla="*/ 112 h 217"/>
              <a:gd name="T54" fmla="*/ 2264 w 5361"/>
              <a:gd name="T55" fmla="*/ 120 h 217"/>
              <a:gd name="T56" fmla="*/ 2536 w 5361"/>
              <a:gd name="T57" fmla="*/ 120 h 217"/>
              <a:gd name="T58" fmla="*/ 2808 w 5361"/>
              <a:gd name="T59" fmla="*/ 120 h 217"/>
              <a:gd name="T60" fmla="*/ 2904 w 5361"/>
              <a:gd name="T61" fmla="*/ 128 h 217"/>
              <a:gd name="T62" fmla="*/ 3000 w 5361"/>
              <a:gd name="T63" fmla="*/ 160 h 217"/>
              <a:gd name="T64" fmla="*/ 3128 w 5361"/>
              <a:gd name="T65" fmla="*/ 160 h 217"/>
              <a:gd name="T66" fmla="*/ 3216 w 5361"/>
              <a:gd name="T67" fmla="*/ 160 h 217"/>
              <a:gd name="T68" fmla="*/ 3320 w 5361"/>
              <a:gd name="T69" fmla="*/ 160 h 217"/>
              <a:gd name="T70" fmla="*/ 3400 w 5361"/>
              <a:gd name="T71" fmla="*/ 176 h 217"/>
              <a:gd name="T72" fmla="*/ 3520 w 5361"/>
              <a:gd name="T73" fmla="*/ 208 h 217"/>
              <a:gd name="T74" fmla="*/ 3592 w 5361"/>
              <a:gd name="T75" fmla="*/ 216 h 217"/>
              <a:gd name="T76" fmla="*/ 3688 w 5361"/>
              <a:gd name="T77" fmla="*/ 160 h 217"/>
              <a:gd name="T78" fmla="*/ 3760 w 5361"/>
              <a:gd name="T79" fmla="*/ 136 h 217"/>
              <a:gd name="T80" fmla="*/ 3848 w 5361"/>
              <a:gd name="T81" fmla="*/ 120 h 217"/>
              <a:gd name="T82" fmla="*/ 3920 w 5361"/>
              <a:gd name="T83" fmla="*/ 136 h 217"/>
              <a:gd name="T84" fmla="*/ 4000 w 5361"/>
              <a:gd name="T85" fmla="*/ 144 h 217"/>
              <a:gd name="T86" fmla="*/ 4080 w 5361"/>
              <a:gd name="T87" fmla="*/ 144 h 217"/>
              <a:gd name="T88" fmla="*/ 4168 w 5361"/>
              <a:gd name="T89" fmla="*/ 152 h 217"/>
              <a:gd name="T90" fmla="*/ 4264 w 5361"/>
              <a:gd name="T91" fmla="*/ 160 h 217"/>
              <a:gd name="T92" fmla="*/ 4360 w 5361"/>
              <a:gd name="T93" fmla="*/ 160 h 217"/>
              <a:gd name="T94" fmla="*/ 4448 w 5361"/>
              <a:gd name="T95" fmla="*/ 160 h 217"/>
              <a:gd name="T96" fmla="*/ 4544 w 5361"/>
              <a:gd name="T97" fmla="*/ 160 h 217"/>
              <a:gd name="T98" fmla="*/ 4624 w 5361"/>
              <a:gd name="T99" fmla="*/ 168 h 217"/>
              <a:gd name="T100" fmla="*/ 4728 w 5361"/>
              <a:gd name="T101" fmla="*/ 176 h 217"/>
              <a:gd name="T102" fmla="*/ 4824 w 5361"/>
              <a:gd name="T103" fmla="*/ 184 h 217"/>
              <a:gd name="T104" fmla="*/ 4904 w 5361"/>
              <a:gd name="T105" fmla="*/ 192 h 217"/>
              <a:gd name="T106" fmla="*/ 4992 w 5361"/>
              <a:gd name="T107" fmla="*/ 208 h 217"/>
              <a:gd name="T108" fmla="*/ 5072 w 5361"/>
              <a:gd name="T109" fmla="*/ 208 h 217"/>
              <a:gd name="T110" fmla="*/ 5152 w 5361"/>
              <a:gd name="T111" fmla="*/ 208 h 217"/>
              <a:gd name="T112" fmla="*/ 5240 w 5361"/>
              <a:gd name="T113" fmla="*/ 208 h 217"/>
              <a:gd name="T114" fmla="*/ 5312 w 5361"/>
              <a:gd name="T115" fmla="*/ 208 h 217"/>
              <a:gd name="T116" fmla="*/ 5360 w 5361"/>
              <a:gd name="T117" fmla="*/ 184 h 217"/>
              <a:gd name="T118" fmla="*/ 5360 w 5361"/>
              <a:gd name="T119" fmla="*/ 104 h 217"/>
              <a:gd name="T120" fmla="*/ 5360 w 5361"/>
              <a:gd name="T121" fmla="*/ 32 h 217"/>
              <a:gd name="T122" fmla="*/ 0 w 5361"/>
              <a:gd name="T123" fmla="*/ 0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361" h="217">
                <a:moveTo>
                  <a:pt x="16" y="40"/>
                </a:moveTo>
                <a:lnTo>
                  <a:pt x="16" y="72"/>
                </a:lnTo>
                <a:lnTo>
                  <a:pt x="24" y="96"/>
                </a:lnTo>
                <a:lnTo>
                  <a:pt x="24" y="120"/>
                </a:lnTo>
                <a:lnTo>
                  <a:pt x="32" y="144"/>
                </a:lnTo>
                <a:lnTo>
                  <a:pt x="32" y="168"/>
                </a:lnTo>
                <a:lnTo>
                  <a:pt x="56" y="168"/>
                </a:lnTo>
                <a:lnTo>
                  <a:pt x="80" y="152"/>
                </a:lnTo>
                <a:lnTo>
                  <a:pt x="96" y="128"/>
                </a:lnTo>
                <a:lnTo>
                  <a:pt x="120" y="120"/>
                </a:lnTo>
                <a:lnTo>
                  <a:pt x="144" y="112"/>
                </a:lnTo>
                <a:lnTo>
                  <a:pt x="168" y="120"/>
                </a:lnTo>
                <a:lnTo>
                  <a:pt x="184" y="144"/>
                </a:lnTo>
                <a:lnTo>
                  <a:pt x="208" y="152"/>
                </a:lnTo>
                <a:lnTo>
                  <a:pt x="232" y="168"/>
                </a:lnTo>
                <a:lnTo>
                  <a:pt x="256" y="168"/>
                </a:lnTo>
                <a:lnTo>
                  <a:pt x="280" y="168"/>
                </a:lnTo>
                <a:lnTo>
                  <a:pt x="288" y="144"/>
                </a:lnTo>
                <a:lnTo>
                  <a:pt x="312" y="128"/>
                </a:lnTo>
                <a:lnTo>
                  <a:pt x="336" y="120"/>
                </a:lnTo>
                <a:lnTo>
                  <a:pt x="368" y="112"/>
                </a:lnTo>
                <a:lnTo>
                  <a:pt x="392" y="128"/>
                </a:lnTo>
                <a:lnTo>
                  <a:pt x="416" y="136"/>
                </a:lnTo>
                <a:lnTo>
                  <a:pt x="440" y="136"/>
                </a:lnTo>
                <a:lnTo>
                  <a:pt x="464" y="128"/>
                </a:lnTo>
                <a:lnTo>
                  <a:pt x="488" y="128"/>
                </a:lnTo>
                <a:lnTo>
                  <a:pt x="520" y="120"/>
                </a:lnTo>
                <a:lnTo>
                  <a:pt x="560" y="112"/>
                </a:lnTo>
                <a:lnTo>
                  <a:pt x="592" y="104"/>
                </a:lnTo>
                <a:lnTo>
                  <a:pt x="624" y="104"/>
                </a:lnTo>
                <a:lnTo>
                  <a:pt x="664" y="104"/>
                </a:lnTo>
                <a:lnTo>
                  <a:pt x="688" y="96"/>
                </a:lnTo>
                <a:lnTo>
                  <a:pt x="728" y="96"/>
                </a:lnTo>
                <a:lnTo>
                  <a:pt x="760" y="96"/>
                </a:lnTo>
                <a:lnTo>
                  <a:pt x="784" y="96"/>
                </a:lnTo>
                <a:lnTo>
                  <a:pt x="816" y="96"/>
                </a:lnTo>
                <a:lnTo>
                  <a:pt x="840" y="104"/>
                </a:lnTo>
                <a:lnTo>
                  <a:pt x="864" y="104"/>
                </a:lnTo>
                <a:lnTo>
                  <a:pt x="888" y="112"/>
                </a:lnTo>
                <a:lnTo>
                  <a:pt x="912" y="112"/>
                </a:lnTo>
                <a:lnTo>
                  <a:pt x="936" y="120"/>
                </a:lnTo>
                <a:lnTo>
                  <a:pt x="960" y="120"/>
                </a:lnTo>
                <a:lnTo>
                  <a:pt x="984" y="136"/>
                </a:lnTo>
                <a:lnTo>
                  <a:pt x="1016" y="144"/>
                </a:lnTo>
                <a:lnTo>
                  <a:pt x="1064" y="144"/>
                </a:lnTo>
                <a:lnTo>
                  <a:pt x="1088" y="144"/>
                </a:lnTo>
                <a:lnTo>
                  <a:pt x="1120" y="144"/>
                </a:lnTo>
                <a:lnTo>
                  <a:pt x="1152" y="144"/>
                </a:lnTo>
                <a:lnTo>
                  <a:pt x="1192" y="144"/>
                </a:lnTo>
                <a:lnTo>
                  <a:pt x="1224" y="144"/>
                </a:lnTo>
                <a:lnTo>
                  <a:pt x="1248" y="144"/>
                </a:lnTo>
                <a:lnTo>
                  <a:pt x="1280" y="144"/>
                </a:lnTo>
                <a:lnTo>
                  <a:pt x="1312" y="144"/>
                </a:lnTo>
                <a:lnTo>
                  <a:pt x="1336" y="144"/>
                </a:lnTo>
                <a:lnTo>
                  <a:pt x="1368" y="144"/>
                </a:lnTo>
                <a:lnTo>
                  <a:pt x="1392" y="144"/>
                </a:lnTo>
                <a:lnTo>
                  <a:pt x="1416" y="144"/>
                </a:lnTo>
                <a:lnTo>
                  <a:pt x="1448" y="144"/>
                </a:lnTo>
                <a:lnTo>
                  <a:pt x="1488" y="144"/>
                </a:lnTo>
                <a:lnTo>
                  <a:pt x="1512" y="144"/>
                </a:lnTo>
                <a:lnTo>
                  <a:pt x="1552" y="144"/>
                </a:lnTo>
                <a:lnTo>
                  <a:pt x="1576" y="144"/>
                </a:lnTo>
                <a:lnTo>
                  <a:pt x="1608" y="136"/>
                </a:lnTo>
                <a:lnTo>
                  <a:pt x="1632" y="136"/>
                </a:lnTo>
                <a:lnTo>
                  <a:pt x="1664" y="136"/>
                </a:lnTo>
                <a:lnTo>
                  <a:pt x="1696" y="128"/>
                </a:lnTo>
                <a:lnTo>
                  <a:pt x="1728" y="120"/>
                </a:lnTo>
                <a:lnTo>
                  <a:pt x="1752" y="120"/>
                </a:lnTo>
                <a:lnTo>
                  <a:pt x="1792" y="120"/>
                </a:lnTo>
                <a:lnTo>
                  <a:pt x="1816" y="120"/>
                </a:lnTo>
                <a:lnTo>
                  <a:pt x="1840" y="120"/>
                </a:lnTo>
                <a:lnTo>
                  <a:pt x="1872" y="112"/>
                </a:lnTo>
                <a:lnTo>
                  <a:pt x="1904" y="112"/>
                </a:lnTo>
                <a:lnTo>
                  <a:pt x="1944" y="112"/>
                </a:lnTo>
                <a:lnTo>
                  <a:pt x="1984" y="112"/>
                </a:lnTo>
                <a:lnTo>
                  <a:pt x="2024" y="112"/>
                </a:lnTo>
                <a:lnTo>
                  <a:pt x="2056" y="112"/>
                </a:lnTo>
                <a:lnTo>
                  <a:pt x="2080" y="112"/>
                </a:lnTo>
                <a:lnTo>
                  <a:pt x="2104" y="112"/>
                </a:lnTo>
                <a:lnTo>
                  <a:pt x="2128" y="112"/>
                </a:lnTo>
                <a:lnTo>
                  <a:pt x="2152" y="112"/>
                </a:lnTo>
                <a:lnTo>
                  <a:pt x="2200" y="112"/>
                </a:lnTo>
                <a:lnTo>
                  <a:pt x="2232" y="112"/>
                </a:lnTo>
                <a:lnTo>
                  <a:pt x="2264" y="120"/>
                </a:lnTo>
                <a:lnTo>
                  <a:pt x="2312" y="120"/>
                </a:lnTo>
                <a:lnTo>
                  <a:pt x="2424" y="120"/>
                </a:lnTo>
                <a:lnTo>
                  <a:pt x="2536" y="120"/>
                </a:lnTo>
                <a:lnTo>
                  <a:pt x="2648" y="120"/>
                </a:lnTo>
                <a:lnTo>
                  <a:pt x="2760" y="120"/>
                </a:lnTo>
                <a:lnTo>
                  <a:pt x="2808" y="120"/>
                </a:lnTo>
                <a:lnTo>
                  <a:pt x="2848" y="120"/>
                </a:lnTo>
                <a:lnTo>
                  <a:pt x="2880" y="120"/>
                </a:lnTo>
                <a:lnTo>
                  <a:pt x="2904" y="128"/>
                </a:lnTo>
                <a:lnTo>
                  <a:pt x="2928" y="136"/>
                </a:lnTo>
                <a:lnTo>
                  <a:pt x="2968" y="152"/>
                </a:lnTo>
                <a:lnTo>
                  <a:pt x="3000" y="160"/>
                </a:lnTo>
                <a:lnTo>
                  <a:pt x="3040" y="160"/>
                </a:lnTo>
                <a:lnTo>
                  <a:pt x="3080" y="160"/>
                </a:lnTo>
                <a:lnTo>
                  <a:pt x="3128" y="160"/>
                </a:lnTo>
                <a:lnTo>
                  <a:pt x="3160" y="160"/>
                </a:lnTo>
                <a:lnTo>
                  <a:pt x="3184" y="160"/>
                </a:lnTo>
                <a:lnTo>
                  <a:pt x="3216" y="160"/>
                </a:lnTo>
                <a:lnTo>
                  <a:pt x="3256" y="160"/>
                </a:lnTo>
                <a:lnTo>
                  <a:pt x="3288" y="160"/>
                </a:lnTo>
                <a:lnTo>
                  <a:pt x="3320" y="160"/>
                </a:lnTo>
                <a:lnTo>
                  <a:pt x="3344" y="160"/>
                </a:lnTo>
                <a:lnTo>
                  <a:pt x="3368" y="160"/>
                </a:lnTo>
                <a:lnTo>
                  <a:pt x="3400" y="176"/>
                </a:lnTo>
                <a:lnTo>
                  <a:pt x="3440" y="184"/>
                </a:lnTo>
                <a:lnTo>
                  <a:pt x="3480" y="200"/>
                </a:lnTo>
                <a:lnTo>
                  <a:pt x="3520" y="208"/>
                </a:lnTo>
                <a:lnTo>
                  <a:pt x="3544" y="216"/>
                </a:lnTo>
                <a:lnTo>
                  <a:pt x="3568" y="216"/>
                </a:lnTo>
                <a:lnTo>
                  <a:pt x="3592" y="216"/>
                </a:lnTo>
                <a:lnTo>
                  <a:pt x="3624" y="184"/>
                </a:lnTo>
                <a:lnTo>
                  <a:pt x="3656" y="168"/>
                </a:lnTo>
                <a:lnTo>
                  <a:pt x="3688" y="160"/>
                </a:lnTo>
                <a:lnTo>
                  <a:pt x="3712" y="152"/>
                </a:lnTo>
                <a:lnTo>
                  <a:pt x="3736" y="144"/>
                </a:lnTo>
                <a:lnTo>
                  <a:pt x="3760" y="136"/>
                </a:lnTo>
                <a:lnTo>
                  <a:pt x="3792" y="120"/>
                </a:lnTo>
                <a:lnTo>
                  <a:pt x="3816" y="120"/>
                </a:lnTo>
                <a:lnTo>
                  <a:pt x="3848" y="120"/>
                </a:lnTo>
                <a:lnTo>
                  <a:pt x="3872" y="128"/>
                </a:lnTo>
                <a:lnTo>
                  <a:pt x="3896" y="128"/>
                </a:lnTo>
                <a:lnTo>
                  <a:pt x="3920" y="136"/>
                </a:lnTo>
                <a:lnTo>
                  <a:pt x="3944" y="136"/>
                </a:lnTo>
                <a:lnTo>
                  <a:pt x="3976" y="144"/>
                </a:lnTo>
                <a:lnTo>
                  <a:pt x="4000" y="144"/>
                </a:lnTo>
                <a:lnTo>
                  <a:pt x="4024" y="144"/>
                </a:lnTo>
                <a:lnTo>
                  <a:pt x="4056" y="144"/>
                </a:lnTo>
                <a:lnTo>
                  <a:pt x="4080" y="144"/>
                </a:lnTo>
                <a:lnTo>
                  <a:pt x="4112" y="144"/>
                </a:lnTo>
                <a:lnTo>
                  <a:pt x="4136" y="144"/>
                </a:lnTo>
                <a:lnTo>
                  <a:pt x="4168" y="152"/>
                </a:lnTo>
                <a:lnTo>
                  <a:pt x="4192" y="152"/>
                </a:lnTo>
                <a:lnTo>
                  <a:pt x="4232" y="152"/>
                </a:lnTo>
                <a:lnTo>
                  <a:pt x="4264" y="160"/>
                </a:lnTo>
                <a:lnTo>
                  <a:pt x="4288" y="160"/>
                </a:lnTo>
                <a:lnTo>
                  <a:pt x="4328" y="160"/>
                </a:lnTo>
                <a:lnTo>
                  <a:pt x="4360" y="160"/>
                </a:lnTo>
                <a:lnTo>
                  <a:pt x="4400" y="160"/>
                </a:lnTo>
                <a:lnTo>
                  <a:pt x="4424" y="160"/>
                </a:lnTo>
                <a:lnTo>
                  <a:pt x="4448" y="160"/>
                </a:lnTo>
                <a:lnTo>
                  <a:pt x="4480" y="160"/>
                </a:lnTo>
                <a:lnTo>
                  <a:pt x="4512" y="160"/>
                </a:lnTo>
                <a:lnTo>
                  <a:pt x="4544" y="160"/>
                </a:lnTo>
                <a:lnTo>
                  <a:pt x="4568" y="160"/>
                </a:lnTo>
                <a:lnTo>
                  <a:pt x="4592" y="160"/>
                </a:lnTo>
                <a:lnTo>
                  <a:pt x="4624" y="168"/>
                </a:lnTo>
                <a:lnTo>
                  <a:pt x="4656" y="168"/>
                </a:lnTo>
                <a:lnTo>
                  <a:pt x="4696" y="176"/>
                </a:lnTo>
                <a:lnTo>
                  <a:pt x="4728" y="176"/>
                </a:lnTo>
                <a:lnTo>
                  <a:pt x="4760" y="176"/>
                </a:lnTo>
                <a:lnTo>
                  <a:pt x="4792" y="184"/>
                </a:lnTo>
                <a:lnTo>
                  <a:pt x="4824" y="184"/>
                </a:lnTo>
                <a:lnTo>
                  <a:pt x="4848" y="184"/>
                </a:lnTo>
                <a:lnTo>
                  <a:pt x="4880" y="192"/>
                </a:lnTo>
                <a:lnTo>
                  <a:pt x="4904" y="192"/>
                </a:lnTo>
                <a:lnTo>
                  <a:pt x="4944" y="200"/>
                </a:lnTo>
                <a:lnTo>
                  <a:pt x="4968" y="208"/>
                </a:lnTo>
                <a:lnTo>
                  <a:pt x="4992" y="208"/>
                </a:lnTo>
                <a:lnTo>
                  <a:pt x="5016" y="208"/>
                </a:lnTo>
                <a:lnTo>
                  <a:pt x="5040" y="208"/>
                </a:lnTo>
                <a:lnTo>
                  <a:pt x="5072" y="208"/>
                </a:lnTo>
                <a:lnTo>
                  <a:pt x="5104" y="208"/>
                </a:lnTo>
                <a:lnTo>
                  <a:pt x="5128" y="208"/>
                </a:lnTo>
                <a:lnTo>
                  <a:pt x="5152" y="208"/>
                </a:lnTo>
                <a:lnTo>
                  <a:pt x="5176" y="208"/>
                </a:lnTo>
                <a:lnTo>
                  <a:pt x="5200" y="208"/>
                </a:lnTo>
                <a:lnTo>
                  <a:pt x="5240" y="208"/>
                </a:lnTo>
                <a:lnTo>
                  <a:pt x="5264" y="208"/>
                </a:lnTo>
                <a:lnTo>
                  <a:pt x="5288" y="208"/>
                </a:lnTo>
                <a:lnTo>
                  <a:pt x="5312" y="208"/>
                </a:lnTo>
                <a:lnTo>
                  <a:pt x="5336" y="208"/>
                </a:lnTo>
                <a:lnTo>
                  <a:pt x="5360" y="208"/>
                </a:lnTo>
                <a:lnTo>
                  <a:pt x="5360" y="184"/>
                </a:lnTo>
                <a:lnTo>
                  <a:pt x="5360" y="152"/>
                </a:lnTo>
                <a:lnTo>
                  <a:pt x="5360" y="128"/>
                </a:lnTo>
                <a:lnTo>
                  <a:pt x="5360" y="104"/>
                </a:lnTo>
                <a:lnTo>
                  <a:pt x="5360" y="80"/>
                </a:lnTo>
                <a:lnTo>
                  <a:pt x="5360" y="56"/>
                </a:lnTo>
                <a:lnTo>
                  <a:pt x="5360" y="32"/>
                </a:lnTo>
                <a:lnTo>
                  <a:pt x="5360" y="8"/>
                </a:lnTo>
                <a:lnTo>
                  <a:pt x="0" y="8"/>
                </a:lnTo>
                <a:lnTo>
                  <a:pt x="0" y="0"/>
                </a:lnTo>
                <a:lnTo>
                  <a:pt x="16" y="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2784" name="Freeform 16">
            <a:extLst>
              <a:ext uri="{FF2B5EF4-FFF2-40B4-BE49-F238E27FC236}">
                <a16:creationId xmlns:a16="http://schemas.microsoft.com/office/drawing/2014/main" id="{B12FDF58-766C-EF37-9DAF-8527517257A1}"/>
              </a:ext>
            </a:extLst>
          </p:cNvPr>
          <p:cNvSpPr>
            <a:spLocks/>
          </p:cNvSpPr>
          <p:nvPr/>
        </p:nvSpPr>
        <p:spPr bwMode="auto">
          <a:xfrm>
            <a:off x="241300" y="5753100"/>
            <a:ext cx="8243888" cy="522288"/>
          </a:xfrm>
          <a:custGeom>
            <a:avLst/>
            <a:gdLst>
              <a:gd name="T0" fmla="*/ 69 w 5193"/>
              <a:gd name="T1" fmla="*/ 152 h 329"/>
              <a:gd name="T2" fmla="*/ 162 w 5193"/>
              <a:gd name="T3" fmla="*/ 128 h 329"/>
              <a:gd name="T4" fmla="*/ 254 w 5193"/>
              <a:gd name="T5" fmla="*/ 136 h 329"/>
              <a:gd name="T6" fmla="*/ 347 w 5193"/>
              <a:gd name="T7" fmla="*/ 200 h 329"/>
              <a:gd name="T8" fmla="*/ 439 w 5193"/>
              <a:gd name="T9" fmla="*/ 224 h 329"/>
              <a:gd name="T10" fmla="*/ 555 w 5193"/>
              <a:gd name="T11" fmla="*/ 160 h 329"/>
              <a:gd name="T12" fmla="*/ 663 w 5193"/>
              <a:gd name="T13" fmla="*/ 112 h 329"/>
              <a:gd name="T14" fmla="*/ 786 w 5193"/>
              <a:gd name="T15" fmla="*/ 88 h 329"/>
              <a:gd name="T16" fmla="*/ 910 w 5193"/>
              <a:gd name="T17" fmla="*/ 72 h 329"/>
              <a:gd name="T18" fmla="*/ 1010 w 5193"/>
              <a:gd name="T19" fmla="*/ 64 h 329"/>
              <a:gd name="T20" fmla="*/ 1110 w 5193"/>
              <a:gd name="T21" fmla="*/ 72 h 329"/>
              <a:gd name="T22" fmla="*/ 1203 w 5193"/>
              <a:gd name="T23" fmla="*/ 112 h 329"/>
              <a:gd name="T24" fmla="*/ 1296 w 5193"/>
              <a:gd name="T25" fmla="*/ 128 h 329"/>
              <a:gd name="T26" fmla="*/ 1419 w 5193"/>
              <a:gd name="T27" fmla="*/ 112 h 329"/>
              <a:gd name="T28" fmla="*/ 1558 w 5193"/>
              <a:gd name="T29" fmla="*/ 56 h 329"/>
              <a:gd name="T30" fmla="*/ 1643 w 5193"/>
              <a:gd name="T31" fmla="*/ 32 h 329"/>
              <a:gd name="T32" fmla="*/ 1735 w 5193"/>
              <a:gd name="T33" fmla="*/ 40 h 329"/>
              <a:gd name="T34" fmla="*/ 1828 w 5193"/>
              <a:gd name="T35" fmla="*/ 88 h 329"/>
              <a:gd name="T36" fmla="*/ 1928 w 5193"/>
              <a:gd name="T37" fmla="*/ 112 h 329"/>
              <a:gd name="T38" fmla="*/ 2044 w 5193"/>
              <a:gd name="T39" fmla="*/ 80 h 329"/>
              <a:gd name="T40" fmla="*/ 2214 w 5193"/>
              <a:gd name="T41" fmla="*/ 16 h 329"/>
              <a:gd name="T42" fmla="*/ 2252 w 5193"/>
              <a:gd name="T43" fmla="*/ 80 h 329"/>
              <a:gd name="T44" fmla="*/ 2352 w 5193"/>
              <a:gd name="T45" fmla="*/ 96 h 329"/>
              <a:gd name="T46" fmla="*/ 2453 w 5193"/>
              <a:gd name="T47" fmla="*/ 64 h 329"/>
              <a:gd name="T48" fmla="*/ 2553 w 5193"/>
              <a:gd name="T49" fmla="*/ 40 h 329"/>
              <a:gd name="T50" fmla="*/ 2684 w 5193"/>
              <a:gd name="T51" fmla="*/ 32 h 329"/>
              <a:gd name="T52" fmla="*/ 2769 w 5193"/>
              <a:gd name="T53" fmla="*/ 96 h 329"/>
              <a:gd name="T54" fmla="*/ 2885 w 5193"/>
              <a:gd name="T55" fmla="*/ 88 h 329"/>
              <a:gd name="T56" fmla="*/ 2993 w 5193"/>
              <a:gd name="T57" fmla="*/ 72 h 329"/>
              <a:gd name="T58" fmla="*/ 3093 w 5193"/>
              <a:gd name="T59" fmla="*/ 64 h 329"/>
              <a:gd name="T60" fmla="*/ 3186 w 5193"/>
              <a:gd name="T61" fmla="*/ 104 h 329"/>
              <a:gd name="T62" fmla="*/ 3278 w 5193"/>
              <a:gd name="T63" fmla="*/ 120 h 329"/>
              <a:gd name="T64" fmla="*/ 3379 w 5193"/>
              <a:gd name="T65" fmla="*/ 144 h 329"/>
              <a:gd name="T66" fmla="*/ 3479 w 5193"/>
              <a:gd name="T67" fmla="*/ 128 h 329"/>
              <a:gd name="T68" fmla="*/ 3602 w 5193"/>
              <a:gd name="T69" fmla="*/ 128 h 329"/>
              <a:gd name="T70" fmla="*/ 3726 w 5193"/>
              <a:gd name="T71" fmla="*/ 128 h 329"/>
              <a:gd name="T72" fmla="*/ 3872 w 5193"/>
              <a:gd name="T73" fmla="*/ 96 h 329"/>
              <a:gd name="T74" fmla="*/ 4011 w 5193"/>
              <a:gd name="T75" fmla="*/ 96 h 329"/>
              <a:gd name="T76" fmla="*/ 4119 w 5193"/>
              <a:gd name="T77" fmla="*/ 64 h 329"/>
              <a:gd name="T78" fmla="*/ 4204 w 5193"/>
              <a:gd name="T79" fmla="*/ 96 h 329"/>
              <a:gd name="T80" fmla="*/ 4327 w 5193"/>
              <a:gd name="T81" fmla="*/ 96 h 329"/>
              <a:gd name="T82" fmla="*/ 4443 w 5193"/>
              <a:gd name="T83" fmla="*/ 112 h 329"/>
              <a:gd name="T84" fmla="*/ 4543 w 5193"/>
              <a:gd name="T85" fmla="*/ 136 h 329"/>
              <a:gd name="T86" fmla="*/ 4659 w 5193"/>
              <a:gd name="T87" fmla="*/ 136 h 329"/>
              <a:gd name="T88" fmla="*/ 4783 w 5193"/>
              <a:gd name="T89" fmla="*/ 152 h 329"/>
              <a:gd name="T90" fmla="*/ 4914 w 5193"/>
              <a:gd name="T91" fmla="*/ 152 h 329"/>
              <a:gd name="T92" fmla="*/ 5014 w 5193"/>
              <a:gd name="T93" fmla="*/ 160 h 329"/>
              <a:gd name="T94" fmla="*/ 5122 w 5193"/>
              <a:gd name="T95" fmla="*/ 160 h 329"/>
              <a:gd name="T96" fmla="*/ 5184 w 5193"/>
              <a:gd name="T97" fmla="*/ 32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193" h="329">
                <a:moveTo>
                  <a:pt x="0" y="192"/>
                </a:moveTo>
                <a:lnTo>
                  <a:pt x="30" y="184"/>
                </a:lnTo>
                <a:lnTo>
                  <a:pt x="46" y="160"/>
                </a:lnTo>
                <a:lnTo>
                  <a:pt x="69" y="152"/>
                </a:lnTo>
                <a:lnTo>
                  <a:pt x="92" y="136"/>
                </a:lnTo>
                <a:lnTo>
                  <a:pt x="115" y="136"/>
                </a:lnTo>
                <a:lnTo>
                  <a:pt x="138" y="136"/>
                </a:lnTo>
                <a:lnTo>
                  <a:pt x="162" y="128"/>
                </a:lnTo>
                <a:lnTo>
                  <a:pt x="185" y="128"/>
                </a:lnTo>
                <a:lnTo>
                  <a:pt x="208" y="128"/>
                </a:lnTo>
                <a:lnTo>
                  <a:pt x="231" y="128"/>
                </a:lnTo>
                <a:lnTo>
                  <a:pt x="254" y="136"/>
                </a:lnTo>
                <a:lnTo>
                  <a:pt x="270" y="160"/>
                </a:lnTo>
                <a:lnTo>
                  <a:pt x="293" y="184"/>
                </a:lnTo>
                <a:lnTo>
                  <a:pt x="324" y="192"/>
                </a:lnTo>
                <a:lnTo>
                  <a:pt x="347" y="200"/>
                </a:lnTo>
                <a:lnTo>
                  <a:pt x="370" y="216"/>
                </a:lnTo>
                <a:lnTo>
                  <a:pt x="393" y="216"/>
                </a:lnTo>
                <a:lnTo>
                  <a:pt x="416" y="224"/>
                </a:lnTo>
                <a:lnTo>
                  <a:pt x="439" y="224"/>
                </a:lnTo>
                <a:lnTo>
                  <a:pt x="462" y="208"/>
                </a:lnTo>
                <a:lnTo>
                  <a:pt x="493" y="184"/>
                </a:lnTo>
                <a:lnTo>
                  <a:pt x="524" y="168"/>
                </a:lnTo>
                <a:lnTo>
                  <a:pt x="555" y="160"/>
                </a:lnTo>
                <a:lnTo>
                  <a:pt x="578" y="144"/>
                </a:lnTo>
                <a:lnTo>
                  <a:pt x="609" y="128"/>
                </a:lnTo>
                <a:lnTo>
                  <a:pt x="640" y="120"/>
                </a:lnTo>
                <a:lnTo>
                  <a:pt x="663" y="112"/>
                </a:lnTo>
                <a:lnTo>
                  <a:pt x="702" y="104"/>
                </a:lnTo>
                <a:lnTo>
                  <a:pt x="725" y="104"/>
                </a:lnTo>
                <a:lnTo>
                  <a:pt x="763" y="96"/>
                </a:lnTo>
                <a:lnTo>
                  <a:pt x="786" y="88"/>
                </a:lnTo>
                <a:lnTo>
                  <a:pt x="817" y="80"/>
                </a:lnTo>
                <a:lnTo>
                  <a:pt x="848" y="80"/>
                </a:lnTo>
                <a:lnTo>
                  <a:pt x="871" y="72"/>
                </a:lnTo>
                <a:lnTo>
                  <a:pt x="910" y="72"/>
                </a:lnTo>
                <a:lnTo>
                  <a:pt x="941" y="72"/>
                </a:lnTo>
                <a:lnTo>
                  <a:pt x="964" y="64"/>
                </a:lnTo>
                <a:lnTo>
                  <a:pt x="987" y="64"/>
                </a:lnTo>
                <a:lnTo>
                  <a:pt x="1010" y="64"/>
                </a:lnTo>
                <a:lnTo>
                  <a:pt x="1041" y="64"/>
                </a:lnTo>
                <a:lnTo>
                  <a:pt x="1064" y="64"/>
                </a:lnTo>
                <a:lnTo>
                  <a:pt x="1087" y="64"/>
                </a:lnTo>
                <a:lnTo>
                  <a:pt x="1110" y="72"/>
                </a:lnTo>
                <a:lnTo>
                  <a:pt x="1134" y="88"/>
                </a:lnTo>
                <a:lnTo>
                  <a:pt x="1157" y="104"/>
                </a:lnTo>
                <a:lnTo>
                  <a:pt x="1180" y="104"/>
                </a:lnTo>
                <a:lnTo>
                  <a:pt x="1203" y="112"/>
                </a:lnTo>
                <a:lnTo>
                  <a:pt x="1226" y="120"/>
                </a:lnTo>
                <a:lnTo>
                  <a:pt x="1249" y="128"/>
                </a:lnTo>
                <a:lnTo>
                  <a:pt x="1272" y="128"/>
                </a:lnTo>
                <a:lnTo>
                  <a:pt x="1296" y="128"/>
                </a:lnTo>
                <a:lnTo>
                  <a:pt x="1334" y="128"/>
                </a:lnTo>
                <a:lnTo>
                  <a:pt x="1373" y="120"/>
                </a:lnTo>
                <a:lnTo>
                  <a:pt x="1396" y="120"/>
                </a:lnTo>
                <a:lnTo>
                  <a:pt x="1419" y="112"/>
                </a:lnTo>
                <a:lnTo>
                  <a:pt x="1450" y="96"/>
                </a:lnTo>
                <a:lnTo>
                  <a:pt x="1488" y="80"/>
                </a:lnTo>
                <a:lnTo>
                  <a:pt x="1519" y="72"/>
                </a:lnTo>
                <a:lnTo>
                  <a:pt x="1558" y="56"/>
                </a:lnTo>
                <a:lnTo>
                  <a:pt x="1581" y="48"/>
                </a:lnTo>
                <a:lnTo>
                  <a:pt x="1581" y="72"/>
                </a:lnTo>
                <a:lnTo>
                  <a:pt x="1620" y="48"/>
                </a:lnTo>
                <a:lnTo>
                  <a:pt x="1643" y="32"/>
                </a:lnTo>
                <a:lnTo>
                  <a:pt x="1666" y="16"/>
                </a:lnTo>
                <a:lnTo>
                  <a:pt x="1689" y="0"/>
                </a:lnTo>
                <a:lnTo>
                  <a:pt x="1712" y="16"/>
                </a:lnTo>
                <a:lnTo>
                  <a:pt x="1735" y="40"/>
                </a:lnTo>
                <a:lnTo>
                  <a:pt x="1758" y="48"/>
                </a:lnTo>
                <a:lnTo>
                  <a:pt x="1782" y="64"/>
                </a:lnTo>
                <a:lnTo>
                  <a:pt x="1805" y="72"/>
                </a:lnTo>
                <a:lnTo>
                  <a:pt x="1828" y="88"/>
                </a:lnTo>
                <a:lnTo>
                  <a:pt x="1851" y="104"/>
                </a:lnTo>
                <a:lnTo>
                  <a:pt x="1874" y="112"/>
                </a:lnTo>
                <a:lnTo>
                  <a:pt x="1897" y="112"/>
                </a:lnTo>
                <a:lnTo>
                  <a:pt x="1928" y="112"/>
                </a:lnTo>
                <a:lnTo>
                  <a:pt x="1959" y="112"/>
                </a:lnTo>
                <a:lnTo>
                  <a:pt x="1982" y="112"/>
                </a:lnTo>
                <a:lnTo>
                  <a:pt x="2013" y="112"/>
                </a:lnTo>
                <a:lnTo>
                  <a:pt x="2044" y="80"/>
                </a:lnTo>
                <a:lnTo>
                  <a:pt x="2082" y="64"/>
                </a:lnTo>
                <a:lnTo>
                  <a:pt x="2129" y="48"/>
                </a:lnTo>
                <a:lnTo>
                  <a:pt x="2167" y="32"/>
                </a:lnTo>
                <a:lnTo>
                  <a:pt x="2214" y="16"/>
                </a:lnTo>
                <a:lnTo>
                  <a:pt x="2229" y="48"/>
                </a:lnTo>
                <a:lnTo>
                  <a:pt x="2229" y="72"/>
                </a:lnTo>
                <a:lnTo>
                  <a:pt x="2229" y="96"/>
                </a:lnTo>
                <a:lnTo>
                  <a:pt x="2252" y="80"/>
                </a:lnTo>
                <a:lnTo>
                  <a:pt x="2275" y="80"/>
                </a:lnTo>
                <a:lnTo>
                  <a:pt x="2298" y="80"/>
                </a:lnTo>
                <a:lnTo>
                  <a:pt x="2322" y="96"/>
                </a:lnTo>
                <a:lnTo>
                  <a:pt x="2352" y="96"/>
                </a:lnTo>
                <a:lnTo>
                  <a:pt x="2383" y="80"/>
                </a:lnTo>
                <a:lnTo>
                  <a:pt x="2406" y="72"/>
                </a:lnTo>
                <a:lnTo>
                  <a:pt x="2430" y="64"/>
                </a:lnTo>
                <a:lnTo>
                  <a:pt x="2453" y="64"/>
                </a:lnTo>
                <a:lnTo>
                  <a:pt x="2476" y="56"/>
                </a:lnTo>
                <a:lnTo>
                  <a:pt x="2507" y="48"/>
                </a:lnTo>
                <a:lnTo>
                  <a:pt x="2530" y="40"/>
                </a:lnTo>
                <a:lnTo>
                  <a:pt x="2553" y="40"/>
                </a:lnTo>
                <a:lnTo>
                  <a:pt x="2576" y="40"/>
                </a:lnTo>
                <a:lnTo>
                  <a:pt x="2615" y="32"/>
                </a:lnTo>
                <a:lnTo>
                  <a:pt x="2646" y="32"/>
                </a:lnTo>
                <a:lnTo>
                  <a:pt x="2684" y="32"/>
                </a:lnTo>
                <a:lnTo>
                  <a:pt x="2723" y="32"/>
                </a:lnTo>
                <a:lnTo>
                  <a:pt x="2746" y="40"/>
                </a:lnTo>
                <a:lnTo>
                  <a:pt x="2754" y="72"/>
                </a:lnTo>
                <a:lnTo>
                  <a:pt x="2769" y="96"/>
                </a:lnTo>
                <a:lnTo>
                  <a:pt x="2800" y="104"/>
                </a:lnTo>
                <a:lnTo>
                  <a:pt x="2831" y="96"/>
                </a:lnTo>
                <a:lnTo>
                  <a:pt x="2862" y="88"/>
                </a:lnTo>
                <a:lnTo>
                  <a:pt x="2885" y="88"/>
                </a:lnTo>
                <a:lnTo>
                  <a:pt x="2908" y="88"/>
                </a:lnTo>
                <a:lnTo>
                  <a:pt x="2947" y="80"/>
                </a:lnTo>
                <a:lnTo>
                  <a:pt x="2970" y="72"/>
                </a:lnTo>
                <a:lnTo>
                  <a:pt x="2993" y="72"/>
                </a:lnTo>
                <a:lnTo>
                  <a:pt x="3016" y="80"/>
                </a:lnTo>
                <a:lnTo>
                  <a:pt x="3047" y="80"/>
                </a:lnTo>
                <a:lnTo>
                  <a:pt x="3070" y="72"/>
                </a:lnTo>
                <a:lnTo>
                  <a:pt x="3093" y="64"/>
                </a:lnTo>
                <a:lnTo>
                  <a:pt x="3116" y="64"/>
                </a:lnTo>
                <a:lnTo>
                  <a:pt x="3139" y="64"/>
                </a:lnTo>
                <a:lnTo>
                  <a:pt x="3163" y="96"/>
                </a:lnTo>
                <a:lnTo>
                  <a:pt x="3186" y="104"/>
                </a:lnTo>
                <a:lnTo>
                  <a:pt x="3209" y="104"/>
                </a:lnTo>
                <a:lnTo>
                  <a:pt x="3232" y="104"/>
                </a:lnTo>
                <a:lnTo>
                  <a:pt x="3255" y="120"/>
                </a:lnTo>
                <a:lnTo>
                  <a:pt x="3278" y="120"/>
                </a:lnTo>
                <a:lnTo>
                  <a:pt x="3309" y="120"/>
                </a:lnTo>
                <a:lnTo>
                  <a:pt x="3317" y="144"/>
                </a:lnTo>
                <a:lnTo>
                  <a:pt x="3340" y="144"/>
                </a:lnTo>
                <a:lnTo>
                  <a:pt x="3379" y="144"/>
                </a:lnTo>
                <a:lnTo>
                  <a:pt x="3402" y="136"/>
                </a:lnTo>
                <a:lnTo>
                  <a:pt x="3425" y="136"/>
                </a:lnTo>
                <a:lnTo>
                  <a:pt x="3456" y="136"/>
                </a:lnTo>
                <a:lnTo>
                  <a:pt x="3479" y="128"/>
                </a:lnTo>
                <a:lnTo>
                  <a:pt x="3517" y="120"/>
                </a:lnTo>
                <a:lnTo>
                  <a:pt x="3541" y="120"/>
                </a:lnTo>
                <a:lnTo>
                  <a:pt x="3571" y="128"/>
                </a:lnTo>
                <a:lnTo>
                  <a:pt x="3602" y="128"/>
                </a:lnTo>
                <a:lnTo>
                  <a:pt x="3649" y="128"/>
                </a:lnTo>
                <a:lnTo>
                  <a:pt x="3679" y="128"/>
                </a:lnTo>
                <a:lnTo>
                  <a:pt x="3703" y="128"/>
                </a:lnTo>
                <a:lnTo>
                  <a:pt x="3726" y="128"/>
                </a:lnTo>
                <a:lnTo>
                  <a:pt x="3749" y="120"/>
                </a:lnTo>
                <a:lnTo>
                  <a:pt x="3780" y="120"/>
                </a:lnTo>
                <a:lnTo>
                  <a:pt x="3826" y="104"/>
                </a:lnTo>
                <a:lnTo>
                  <a:pt x="3872" y="96"/>
                </a:lnTo>
                <a:lnTo>
                  <a:pt x="3919" y="80"/>
                </a:lnTo>
                <a:lnTo>
                  <a:pt x="3965" y="64"/>
                </a:lnTo>
                <a:lnTo>
                  <a:pt x="3988" y="64"/>
                </a:lnTo>
                <a:lnTo>
                  <a:pt x="4011" y="96"/>
                </a:lnTo>
                <a:lnTo>
                  <a:pt x="4034" y="112"/>
                </a:lnTo>
                <a:lnTo>
                  <a:pt x="4065" y="96"/>
                </a:lnTo>
                <a:lnTo>
                  <a:pt x="4088" y="80"/>
                </a:lnTo>
                <a:lnTo>
                  <a:pt x="4119" y="64"/>
                </a:lnTo>
                <a:lnTo>
                  <a:pt x="4142" y="48"/>
                </a:lnTo>
                <a:lnTo>
                  <a:pt x="4165" y="40"/>
                </a:lnTo>
                <a:lnTo>
                  <a:pt x="4173" y="80"/>
                </a:lnTo>
                <a:lnTo>
                  <a:pt x="4204" y="96"/>
                </a:lnTo>
                <a:lnTo>
                  <a:pt x="4227" y="96"/>
                </a:lnTo>
                <a:lnTo>
                  <a:pt x="4250" y="88"/>
                </a:lnTo>
                <a:lnTo>
                  <a:pt x="4289" y="96"/>
                </a:lnTo>
                <a:lnTo>
                  <a:pt x="4327" y="96"/>
                </a:lnTo>
                <a:lnTo>
                  <a:pt x="4351" y="96"/>
                </a:lnTo>
                <a:lnTo>
                  <a:pt x="4374" y="96"/>
                </a:lnTo>
                <a:lnTo>
                  <a:pt x="4405" y="104"/>
                </a:lnTo>
                <a:lnTo>
                  <a:pt x="4443" y="112"/>
                </a:lnTo>
                <a:lnTo>
                  <a:pt x="4466" y="112"/>
                </a:lnTo>
                <a:lnTo>
                  <a:pt x="4489" y="120"/>
                </a:lnTo>
                <a:lnTo>
                  <a:pt x="4520" y="136"/>
                </a:lnTo>
                <a:lnTo>
                  <a:pt x="4543" y="136"/>
                </a:lnTo>
                <a:lnTo>
                  <a:pt x="4567" y="136"/>
                </a:lnTo>
                <a:lnTo>
                  <a:pt x="4590" y="136"/>
                </a:lnTo>
                <a:lnTo>
                  <a:pt x="4636" y="136"/>
                </a:lnTo>
                <a:lnTo>
                  <a:pt x="4659" y="136"/>
                </a:lnTo>
                <a:lnTo>
                  <a:pt x="4690" y="136"/>
                </a:lnTo>
                <a:lnTo>
                  <a:pt x="4721" y="144"/>
                </a:lnTo>
                <a:lnTo>
                  <a:pt x="4752" y="152"/>
                </a:lnTo>
                <a:lnTo>
                  <a:pt x="4783" y="152"/>
                </a:lnTo>
                <a:lnTo>
                  <a:pt x="4806" y="152"/>
                </a:lnTo>
                <a:lnTo>
                  <a:pt x="4837" y="152"/>
                </a:lnTo>
                <a:lnTo>
                  <a:pt x="4860" y="152"/>
                </a:lnTo>
                <a:lnTo>
                  <a:pt x="4914" y="152"/>
                </a:lnTo>
                <a:lnTo>
                  <a:pt x="4945" y="152"/>
                </a:lnTo>
                <a:lnTo>
                  <a:pt x="4968" y="160"/>
                </a:lnTo>
                <a:lnTo>
                  <a:pt x="4991" y="160"/>
                </a:lnTo>
                <a:lnTo>
                  <a:pt x="5014" y="160"/>
                </a:lnTo>
                <a:lnTo>
                  <a:pt x="5045" y="160"/>
                </a:lnTo>
                <a:lnTo>
                  <a:pt x="5076" y="160"/>
                </a:lnTo>
                <a:lnTo>
                  <a:pt x="5099" y="160"/>
                </a:lnTo>
                <a:lnTo>
                  <a:pt x="5122" y="160"/>
                </a:lnTo>
                <a:lnTo>
                  <a:pt x="5145" y="160"/>
                </a:lnTo>
                <a:lnTo>
                  <a:pt x="5168" y="168"/>
                </a:lnTo>
                <a:lnTo>
                  <a:pt x="5192" y="168"/>
                </a:lnTo>
                <a:lnTo>
                  <a:pt x="5184" y="320"/>
                </a:lnTo>
                <a:lnTo>
                  <a:pt x="7" y="328"/>
                </a:lnTo>
                <a:lnTo>
                  <a:pt x="0" y="19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2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409D3D26-64C6-E5B8-EBD1-4EB35E9EEE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00A237AB-8731-14C3-C25E-A0AA806B7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EB6848ED-010F-5920-1188-CF508D4450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8100" y="196850"/>
            <a:ext cx="3670300" cy="476250"/>
          </a:xfrm>
          <a:ln/>
        </p:spPr>
        <p:txBody>
          <a:bodyPr/>
          <a:lstStyle/>
          <a:p>
            <a:r>
              <a:rPr lang="en-US" altLang="en-US"/>
              <a:t>COPY Example 7</a:t>
            </a:r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9BCB976E-625E-0889-A578-A2C9B84BD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3" y="5334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824" name="Group 8">
            <a:extLst>
              <a:ext uri="{FF2B5EF4-FFF2-40B4-BE49-F238E27FC236}">
                <a16:creationId xmlns:a16="http://schemas.microsoft.com/office/drawing/2014/main" id="{8DF17D20-EEDA-FCCD-A364-04ED45C393AD}"/>
              </a:ext>
            </a:extLst>
          </p:cNvPr>
          <p:cNvGrpSpPr>
            <a:grpSpLocks/>
          </p:cNvGrpSpPr>
          <p:nvPr/>
        </p:nvGrpSpPr>
        <p:grpSpPr bwMode="auto">
          <a:xfrm>
            <a:off x="347663" y="984250"/>
            <a:ext cx="7723187" cy="820738"/>
            <a:chOff x="219" y="620"/>
            <a:chExt cx="4865" cy="517"/>
          </a:xfrm>
        </p:grpSpPr>
        <p:sp>
          <p:nvSpPr>
            <p:cNvPr id="34822" name="Rectangle 6">
              <a:extLst>
                <a:ext uri="{FF2B5EF4-FFF2-40B4-BE49-F238E27FC236}">
                  <a16:creationId xmlns:a16="http://schemas.microsoft.com/office/drawing/2014/main" id="{5EE3ADBA-CF26-D0E9-57A9-309E07D838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" y="841"/>
              <a:ext cx="4864" cy="29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92075" tIns="46038" rIns="92075" bIns="46038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02 CustKey          PIC X(3) VALUE "KEY".</a:t>
              </a:r>
            </a:p>
          </p:txBody>
        </p:sp>
        <p:sp>
          <p:nvSpPr>
            <p:cNvPr id="34823" name="Rectangle 7">
              <a:extLst>
                <a:ext uri="{FF2B5EF4-FFF2-40B4-BE49-F238E27FC236}">
                  <a16:creationId xmlns:a16="http://schemas.microsoft.com/office/drawing/2014/main" id="{3F6AB3C1-37C6-816D-C268-52A7384BA8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9" y="620"/>
              <a:ext cx="1072" cy="2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Copyfile5.cbl</a:t>
              </a:r>
            </a:p>
          </p:txBody>
        </p:sp>
      </p:grpSp>
      <p:sp>
        <p:nvSpPr>
          <p:cNvPr id="34825" name="Rectangle 9">
            <a:extLst>
              <a:ext uri="{FF2B5EF4-FFF2-40B4-BE49-F238E27FC236}">
                <a16:creationId xmlns:a16="http://schemas.microsoft.com/office/drawing/2014/main" id="{950F4F9E-D75D-1BE8-AB79-38D2347B4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463800"/>
            <a:ext cx="78740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6" name="Rectangle 10">
            <a:extLst>
              <a:ext uri="{FF2B5EF4-FFF2-40B4-BE49-F238E27FC236}">
                <a16:creationId xmlns:a16="http://schemas.microsoft.com/office/drawing/2014/main" id="{6CA3830F-F482-DC41-A697-791A41520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" y="2413000"/>
            <a:ext cx="8128000" cy="19177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  <a:p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01 CopyData.                                 </a:t>
            </a:r>
          </a:p>
          <a:p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COPY CopyFile5 REPLACING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"KEY"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BY ==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"ABC".</a:t>
            </a:r>
          </a:p>
          <a:p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  02 CustNum              PIC 9(8)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==. </a:t>
            </a:r>
            <a:b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</p:txBody>
      </p:sp>
      <p:sp useBgFill="1">
        <p:nvSpPr>
          <p:cNvPr id="34827" name="Freeform 11">
            <a:extLst>
              <a:ext uri="{FF2B5EF4-FFF2-40B4-BE49-F238E27FC236}">
                <a16:creationId xmlns:a16="http://schemas.microsoft.com/office/drawing/2014/main" id="{C62864A3-0290-5976-C2AA-C1D6D43E611A}"/>
              </a:ext>
            </a:extLst>
          </p:cNvPr>
          <p:cNvSpPr>
            <a:spLocks/>
          </p:cNvSpPr>
          <p:nvPr/>
        </p:nvSpPr>
        <p:spPr bwMode="auto">
          <a:xfrm>
            <a:off x="241300" y="2349500"/>
            <a:ext cx="8332788" cy="458788"/>
          </a:xfrm>
          <a:custGeom>
            <a:avLst/>
            <a:gdLst>
              <a:gd name="T0" fmla="*/ 264 w 5249"/>
              <a:gd name="T1" fmla="*/ 200 h 289"/>
              <a:gd name="T2" fmla="*/ 360 w 5249"/>
              <a:gd name="T3" fmla="*/ 168 h 289"/>
              <a:gd name="T4" fmla="*/ 432 w 5249"/>
              <a:gd name="T5" fmla="*/ 200 h 289"/>
              <a:gd name="T6" fmla="*/ 536 w 5249"/>
              <a:gd name="T7" fmla="*/ 136 h 289"/>
              <a:gd name="T8" fmla="*/ 632 w 5249"/>
              <a:gd name="T9" fmla="*/ 192 h 289"/>
              <a:gd name="T10" fmla="*/ 728 w 5249"/>
              <a:gd name="T11" fmla="*/ 136 h 289"/>
              <a:gd name="T12" fmla="*/ 840 w 5249"/>
              <a:gd name="T13" fmla="*/ 112 h 289"/>
              <a:gd name="T14" fmla="*/ 904 w 5249"/>
              <a:gd name="T15" fmla="*/ 144 h 289"/>
              <a:gd name="T16" fmla="*/ 1016 w 5249"/>
              <a:gd name="T17" fmla="*/ 176 h 289"/>
              <a:gd name="T18" fmla="*/ 1120 w 5249"/>
              <a:gd name="T19" fmla="*/ 192 h 289"/>
              <a:gd name="T20" fmla="*/ 1224 w 5249"/>
              <a:gd name="T21" fmla="*/ 208 h 289"/>
              <a:gd name="T22" fmla="*/ 1360 w 5249"/>
              <a:gd name="T23" fmla="*/ 208 h 289"/>
              <a:gd name="T24" fmla="*/ 1464 w 5249"/>
              <a:gd name="T25" fmla="*/ 192 h 289"/>
              <a:gd name="T26" fmla="*/ 1560 w 5249"/>
              <a:gd name="T27" fmla="*/ 216 h 289"/>
              <a:gd name="T28" fmla="*/ 1648 w 5249"/>
              <a:gd name="T29" fmla="*/ 248 h 289"/>
              <a:gd name="T30" fmla="*/ 1760 w 5249"/>
              <a:gd name="T31" fmla="*/ 232 h 289"/>
              <a:gd name="T32" fmla="*/ 1856 w 5249"/>
              <a:gd name="T33" fmla="*/ 160 h 289"/>
              <a:gd name="T34" fmla="*/ 1992 w 5249"/>
              <a:gd name="T35" fmla="*/ 200 h 289"/>
              <a:gd name="T36" fmla="*/ 2096 w 5249"/>
              <a:gd name="T37" fmla="*/ 192 h 289"/>
              <a:gd name="T38" fmla="*/ 2216 w 5249"/>
              <a:gd name="T39" fmla="*/ 160 h 289"/>
              <a:gd name="T40" fmla="*/ 2336 w 5249"/>
              <a:gd name="T41" fmla="*/ 144 h 289"/>
              <a:gd name="T42" fmla="*/ 2488 w 5249"/>
              <a:gd name="T43" fmla="*/ 96 h 289"/>
              <a:gd name="T44" fmla="*/ 2600 w 5249"/>
              <a:gd name="T45" fmla="*/ 104 h 289"/>
              <a:gd name="T46" fmla="*/ 2712 w 5249"/>
              <a:gd name="T47" fmla="*/ 152 h 289"/>
              <a:gd name="T48" fmla="*/ 2816 w 5249"/>
              <a:gd name="T49" fmla="*/ 136 h 289"/>
              <a:gd name="T50" fmla="*/ 2920 w 5249"/>
              <a:gd name="T51" fmla="*/ 136 h 289"/>
              <a:gd name="T52" fmla="*/ 3024 w 5249"/>
              <a:gd name="T53" fmla="*/ 136 h 289"/>
              <a:gd name="T54" fmla="*/ 3144 w 5249"/>
              <a:gd name="T55" fmla="*/ 112 h 289"/>
              <a:gd name="T56" fmla="*/ 3264 w 5249"/>
              <a:gd name="T57" fmla="*/ 88 h 289"/>
              <a:gd name="T58" fmla="*/ 3360 w 5249"/>
              <a:gd name="T59" fmla="*/ 152 h 289"/>
              <a:gd name="T60" fmla="*/ 3464 w 5249"/>
              <a:gd name="T61" fmla="*/ 184 h 289"/>
              <a:gd name="T62" fmla="*/ 3560 w 5249"/>
              <a:gd name="T63" fmla="*/ 208 h 289"/>
              <a:gd name="T64" fmla="*/ 3656 w 5249"/>
              <a:gd name="T65" fmla="*/ 208 h 289"/>
              <a:gd name="T66" fmla="*/ 3760 w 5249"/>
              <a:gd name="T67" fmla="*/ 216 h 289"/>
              <a:gd name="T68" fmla="*/ 3864 w 5249"/>
              <a:gd name="T69" fmla="*/ 264 h 289"/>
              <a:gd name="T70" fmla="*/ 3968 w 5249"/>
              <a:gd name="T71" fmla="*/ 240 h 289"/>
              <a:gd name="T72" fmla="*/ 4072 w 5249"/>
              <a:gd name="T73" fmla="*/ 200 h 289"/>
              <a:gd name="T74" fmla="*/ 4136 w 5249"/>
              <a:gd name="T75" fmla="*/ 136 h 289"/>
              <a:gd name="T76" fmla="*/ 4232 w 5249"/>
              <a:gd name="T77" fmla="*/ 160 h 289"/>
              <a:gd name="T78" fmla="*/ 4352 w 5249"/>
              <a:gd name="T79" fmla="*/ 144 h 289"/>
              <a:gd name="T80" fmla="*/ 4488 w 5249"/>
              <a:gd name="T81" fmla="*/ 112 h 289"/>
              <a:gd name="T82" fmla="*/ 4592 w 5249"/>
              <a:gd name="T83" fmla="*/ 160 h 289"/>
              <a:gd name="T84" fmla="*/ 4712 w 5249"/>
              <a:gd name="T85" fmla="*/ 200 h 289"/>
              <a:gd name="T86" fmla="*/ 4832 w 5249"/>
              <a:gd name="T87" fmla="*/ 216 h 289"/>
              <a:gd name="T88" fmla="*/ 4936 w 5249"/>
              <a:gd name="T89" fmla="*/ 248 h 289"/>
              <a:gd name="T90" fmla="*/ 5040 w 5249"/>
              <a:gd name="T91" fmla="*/ 264 h 289"/>
              <a:gd name="T92" fmla="*/ 5144 w 5249"/>
              <a:gd name="T93" fmla="*/ 264 h 289"/>
              <a:gd name="T94" fmla="*/ 5248 w 5249"/>
              <a:gd name="T95" fmla="*/ 280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249" h="289">
                <a:moveTo>
                  <a:pt x="0" y="16"/>
                </a:moveTo>
                <a:lnTo>
                  <a:pt x="0" y="288"/>
                </a:lnTo>
                <a:lnTo>
                  <a:pt x="168" y="144"/>
                </a:lnTo>
                <a:lnTo>
                  <a:pt x="264" y="200"/>
                </a:lnTo>
                <a:lnTo>
                  <a:pt x="288" y="176"/>
                </a:lnTo>
                <a:lnTo>
                  <a:pt x="320" y="160"/>
                </a:lnTo>
                <a:lnTo>
                  <a:pt x="352" y="144"/>
                </a:lnTo>
                <a:lnTo>
                  <a:pt x="360" y="168"/>
                </a:lnTo>
                <a:lnTo>
                  <a:pt x="360" y="192"/>
                </a:lnTo>
                <a:lnTo>
                  <a:pt x="384" y="192"/>
                </a:lnTo>
                <a:lnTo>
                  <a:pt x="408" y="200"/>
                </a:lnTo>
                <a:lnTo>
                  <a:pt x="432" y="200"/>
                </a:lnTo>
                <a:lnTo>
                  <a:pt x="456" y="184"/>
                </a:lnTo>
                <a:lnTo>
                  <a:pt x="488" y="168"/>
                </a:lnTo>
                <a:lnTo>
                  <a:pt x="512" y="144"/>
                </a:lnTo>
                <a:lnTo>
                  <a:pt x="536" y="136"/>
                </a:lnTo>
                <a:lnTo>
                  <a:pt x="560" y="120"/>
                </a:lnTo>
                <a:lnTo>
                  <a:pt x="576" y="168"/>
                </a:lnTo>
                <a:lnTo>
                  <a:pt x="608" y="192"/>
                </a:lnTo>
                <a:lnTo>
                  <a:pt x="632" y="192"/>
                </a:lnTo>
                <a:lnTo>
                  <a:pt x="656" y="176"/>
                </a:lnTo>
                <a:lnTo>
                  <a:pt x="680" y="160"/>
                </a:lnTo>
                <a:lnTo>
                  <a:pt x="704" y="136"/>
                </a:lnTo>
                <a:lnTo>
                  <a:pt x="728" y="136"/>
                </a:lnTo>
                <a:lnTo>
                  <a:pt x="760" y="136"/>
                </a:lnTo>
                <a:lnTo>
                  <a:pt x="792" y="136"/>
                </a:lnTo>
                <a:lnTo>
                  <a:pt x="816" y="120"/>
                </a:lnTo>
                <a:lnTo>
                  <a:pt x="840" y="112"/>
                </a:lnTo>
                <a:lnTo>
                  <a:pt x="872" y="96"/>
                </a:lnTo>
                <a:lnTo>
                  <a:pt x="872" y="120"/>
                </a:lnTo>
                <a:lnTo>
                  <a:pt x="880" y="144"/>
                </a:lnTo>
                <a:lnTo>
                  <a:pt x="904" y="144"/>
                </a:lnTo>
                <a:lnTo>
                  <a:pt x="928" y="144"/>
                </a:lnTo>
                <a:lnTo>
                  <a:pt x="960" y="152"/>
                </a:lnTo>
                <a:lnTo>
                  <a:pt x="992" y="168"/>
                </a:lnTo>
                <a:lnTo>
                  <a:pt x="1016" y="176"/>
                </a:lnTo>
                <a:lnTo>
                  <a:pt x="1048" y="184"/>
                </a:lnTo>
                <a:lnTo>
                  <a:pt x="1072" y="192"/>
                </a:lnTo>
                <a:lnTo>
                  <a:pt x="1096" y="192"/>
                </a:lnTo>
                <a:lnTo>
                  <a:pt x="1120" y="192"/>
                </a:lnTo>
                <a:lnTo>
                  <a:pt x="1144" y="200"/>
                </a:lnTo>
                <a:lnTo>
                  <a:pt x="1168" y="200"/>
                </a:lnTo>
                <a:lnTo>
                  <a:pt x="1192" y="200"/>
                </a:lnTo>
                <a:lnTo>
                  <a:pt x="1224" y="208"/>
                </a:lnTo>
                <a:lnTo>
                  <a:pt x="1256" y="208"/>
                </a:lnTo>
                <a:lnTo>
                  <a:pt x="1296" y="208"/>
                </a:lnTo>
                <a:lnTo>
                  <a:pt x="1328" y="208"/>
                </a:lnTo>
                <a:lnTo>
                  <a:pt x="1360" y="208"/>
                </a:lnTo>
                <a:lnTo>
                  <a:pt x="1384" y="208"/>
                </a:lnTo>
                <a:lnTo>
                  <a:pt x="1416" y="208"/>
                </a:lnTo>
                <a:lnTo>
                  <a:pt x="1440" y="200"/>
                </a:lnTo>
                <a:lnTo>
                  <a:pt x="1464" y="192"/>
                </a:lnTo>
                <a:lnTo>
                  <a:pt x="1488" y="192"/>
                </a:lnTo>
                <a:lnTo>
                  <a:pt x="1512" y="208"/>
                </a:lnTo>
                <a:lnTo>
                  <a:pt x="1536" y="224"/>
                </a:lnTo>
                <a:lnTo>
                  <a:pt x="1560" y="216"/>
                </a:lnTo>
                <a:lnTo>
                  <a:pt x="1584" y="208"/>
                </a:lnTo>
                <a:lnTo>
                  <a:pt x="1608" y="208"/>
                </a:lnTo>
                <a:lnTo>
                  <a:pt x="1632" y="224"/>
                </a:lnTo>
                <a:lnTo>
                  <a:pt x="1648" y="248"/>
                </a:lnTo>
                <a:lnTo>
                  <a:pt x="1672" y="256"/>
                </a:lnTo>
                <a:lnTo>
                  <a:pt x="1704" y="248"/>
                </a:lnTo>
                <a:lnTo>
                  <a:pt x="1736" y="240"/>
                </a:lnTo>
                <a:lnTo>
                  <a:pt x="1760" y="232"/>
                </a:lnTo>
                <a:lnTo>
                  <a:pt x="1776" y="208"/>
                </a:lnTo>
                <a:lnTo>
                  <a:pt x="1784" y="184"/>
                </a:lnTo>
                <a:lnTo>
                  <a:pt x="1808" y="160"/>
                </a:lnTo>
                <a:lnTo>
                  <a:pt x="1856" y="160"/>
                </a:lnTo>
                <a:lnTo>
                  <a:pt x="1888" y="168"/>
                </a:lnTo>
                <a:lnTo>
                  <a:pt x="1928" y="184"/>
                </a:lnTo>
                <a:lnTo>
                  <a:pt x="1968" y="192"/>
                </a:lnTo>
                <a:lnTo>
                  <a:pt x="1992" y="200"/>
                </a:lnTo>
                <a:lnTo>
                  <a:pt x="2016" y="208"/>
                </a:lnTo>
                <a:lnTo>
                  <a:pt x="2040" y="216"/>
                </a:lnTo>
                <a:lnTo>
                  <a:pt x="2064" y="208"/>
                </a:lnTo>
                <a:lnTo>
                  <a:pt x="2096" y="192"/>
                </a:lnTo>
                <a:lnTo>
                  <a:pt x="2136" y="176"/>
                </a:lnTo>
                <a:lnTo>
                  <a:pt x="2168" y="176"/>
                </a:lnTo>
                <a:lnTo>
                  <a:pt x="2192" y="176"/>
                </a:lnTo>
                <a:lnTo>
                  <a:pt x="2216" y="160"/>
                </a:lnTo>
                <a:lnTo>
                  <a:pt x="2248" y="144"/>
                </a:lnTo>
                <a:lnTo>
                  <a:pt x="2288" y="144"/>
                </a:lnTo>
                <a:lnTo>
                  <a:pt x="2312" y="144"/>
                </a:lnTo>
                <a:lnTo>
                  <a:pt x="2336" y="144"/>
                </a:lnTo>
                <a:lnTo>
                  <a:pt x="2384" y="128"/>
                </a:lnTo>
                <a:lnTo>
                  <a:pt x="2416" y="120"/>
                </a:lnTo>
                <a:lnTo>
                  <a:pt x="2456" y="112"/>
                </a:lnTo>
                <a:lnTo>
                  <a:pt x="2488" y="96"/>
                </a:lnTo>
                <a:lnTo>
                  <a:pt x="2528" y="88"/>
                </a:lnTo>
                <a:lnTo>
                  <a:pt x="2552" y="80"/>
                </a:lnTo>
                <a:lnTo>
                  <a:pt x="2576" y="80"/>
                </a:lnTo>
                <a:lnTo>
                  <a:pt x="2600" y="104"/>
                </a:lnTo>
                <a:lnTo>
                  <a:pt x="2632" y="120"/>
                </a:lnTo>
                <a:lnTo>
                  <a:pt x="2664" y="136"/>
                </a:lnTo>
                <a:lnTo>
                  <a:pt x="2688" y="152"/>
                </a:lnTo>
                <a:lnTo>
                  <a:pt x="2712" y="152"/>
                </a:lnTo>
                <a:lnTo>
                  <a:pt x="2736" y="152"/>
                </a:lnTo>
                <a:lnTo>
                  <a:pt x="2760" y="144"/>
                </a:lnTo>
                <a:lnTo>
                  <a:pt x="2792" y="144"/>
                </a:lnTo>
                <a:lnTo>
                  <a:pt x="2816" y="136"/>
                </a:lnTo>
                <a:lnTo>
                  <a:pt x="2840" y="136"/>
                </a:lnTo>
                <a:lnTo>
                  <a:pt x="2864" y="136"/>
                </a:lnTo>
                <a:lnTo>
                  <a:pt x="2896" y="136"/>
                </a:lnTo>
                <a:lnTo>
                  <a:pt x="2920" y="136"/>
                </a:lnTo>
                <a:lnTo>
                  <a:pt x="2944" y="136"/>
                </a:lnTo>
                <a:lnTo>
                  <a:pt x="2968" y="136"/>
                </a:lnTo>
                <a:lnTo>
                  <a:pt x="2992" y="136"/>
                </a:lnTo>
                <a:lnTo>
                  <a:pt x="3024" y="136"/>
                </a:lnTo>
                <a:lnTo>
                  <a:pt x="3048" y="128"/>
                </a:lnTo>
                <a:lnTo>
                  <a:pt x="3080" y="120"/>
                </a:lnTo>
                <a:lnTo>
                  <a:pt x="3112" y="112"/>
                </a:lnTo>
                <a:lnTo>
                  <a:pt x="3144" y="112"/>
                </a:lnTo>
                <a:lnTo>
                  <a:pt x="3176" y="88"/>
                </a:lnTo>
                <a:lnTo>
                  <a:pt x="3208" y="72"/>
                </a:lnTo>
                <a:lnTo>
                  <a:pt x="3232" y="72"/>
                </a:lnTo>
                <a:lnTo>
                  <a:pt x="3264" y="88"/>
                </a:lnTo>
                <a:lnTo>
                  <a:pt x="3288" y="112"/>
                </a:lnTo>
                <a:lnTo>
                  <a:pt x="3312" y="120"/>
                </a:lnTo>
                <a:lnTo>
                  <a:pt x="3336" y="136"/>
                </a:lnTo>
                <a:lnTo>
                  <a:pt x="3360" y="152"/>
                </a:lnTo>
                <a:lnTo>
                  <a:pt x="3392" y="168"/>
                </a:lnTo>
                <a:lnTo>
                  <a:pt x="3416" y="168"/>
                </a:lnTo>
                <a:lnTo>
                  <a:pt x="3440" y="176"/>
                </a:lnTo>
                <a:lnTo>
                  <a:pt x="3464" y="184"/>
                </a:lnTo>
                <a:lnTo>
                  <a:pt x="3488" y="192"/>
                </a:lnTo>
                <a:lnTo>
                  <a:pt x="3512" y="200"/>
                </a:lnTo>
                <a:lnTo>
                  <a:pt x="3536" y="208"/>
                </a:lnTo>
                <a:lnTo>
                  <a:pt x="3560" y="208"/>
                </a:lnTo>
                <a:lnTo>
                  <a:pt x="3584" y="208"/>
                </a:lnTo>
                <a:lnTo>
                  <a:pt x="3608" y="208"/>
                </a:lnTo>
                <a:lnTo>
                  <a:pt x="3632" y="208"/>
                </a:lnTo>
                <a:lnTo>
                  <a:pt x="3656" y="208"/>
                </a:lnTo>
                <a:lnTo>
                  <a:pt x="3680" y="208"/>
                </a:lnTo>
                <a:lnTo>
                  <a:pt x="3712" y="208"/>
                </a:lnTo>
                <a:lnTo>
                  <a:pt x="3736" y="216"/>
                </a:lnTo>
                <a:lnTo>
                  <a:pt x="3760" y="216"/>
                </a:lnTo>
                <a:lnTo>
                  <a:pt x="3792" y="232"/>
                </a:lnTo>
                <a:lnTo>
                  <a:pt x="3816" y="240"/>
                </a:lnTo>
                <a:lnTo>
                  <a:pt x="3840" y="248"/>
                </a:lnTo>
                <a:lnTo>
                  <a:pt x="3864" y="264"/>
                </a:lnTo>
                <a:lnTo>
                  <a:pt x="3888" y="264"/>
                </a:lnTo>
                <a:lnTo>
                  <a:pt x="3912" y="264"/>
                </a:lnTo>
                <a:lnTo>
                  <a:pt x="3936" y="256"/>
                </a:lnTo>
                <a:lnTo>
                  <a:pt x="3968" y="240"/>
                </a:lnTo>
                <a:lnTo>
                  <a:pt x="3992" y="224"/>
                </a:lnTo>
                <a:lnTo>
                  <a:pt x="4016" y="224"/>
                </a:lnTo>
                <a:lnTo>
                  <a:pt x="4048" y="208"/>
                </a:lnTo>
                <a:lnTo>
                  <a:pt x="4072" y="200"/>
                </a:lnTo>
                <a:lnTo>
                  <a:pt x="4080" y="176"/>
                </a:lnTo>
                <a:lnTo>
                  <a:pt x="4088" y="152"/>
                </a:lnTo>
                <a:lnTo>
                  <a:pt x="4112" y="136"/>
                </a:lnTo>
                <a:lnTo>
                  <a:pt x="4136" y="136"/>
                </a:lnTo>
                <a:lnTo>
                  <a:pt x="4160" y="144"/>
                </a:lnTo>
                <a:lnTo>
                  <a:pt x="4184" y="152"/>
                </a:lnTo>
                <a:lnTo>
                  <a:pt x="4208" y="152"/>
                </a:lnTo>
                <a:lnTo>
                  <a:pt x="4232" y="160"/>
                </a:lnTo>
                <a:lnTo>
                  <a:pt x="4256" y="160"/>
                </a:lnTo>
                <a:lnTo>
                  <a:pt x="4288" y="160"/>
                </a:lnTo>
                <a:lnTo>
                  <a:pt x="4320" y="152"/>
                </a:lnTo>
                <a:lnTo>
                  <a:pt x="4352" y="144"/>
                </a:lnTo>
                <a:lnTo>
                  <a:pt x="4384" y="128"/>
                </a:lnTo>
                <a:lnTo>
                  <a:pt x="4416" y="120"/>
                </a:lnTo>
                <a:lnTo>
                  <a:pt x="4464" y="112"/>
                </a:lnTo>
                <a:lnTo>
                  <a:pt x="4488" y="112"/>
                </a:lnTo>
                <a:lnTo>
                  <a:pt x="4512" y="120"/>
                </a:lnTo>
                <a:lnTo>
                  <a:pt x="4536" y="136"/>
                </a:lnTo>
                <a:lnTo>
                  <a:pt x="4560" y="152"/>
                </a:lnTo>
                <a:lnTo>
                  <a:pt x="4592" y="160"/>
                </a:lnTo>
                <a:lnTo>
                  <a:pt x="4616" y="176"/>
                </a:lnTo>
                <a:lnTo>
                  <a:pt x="4648" y="184"/>
                </a:lnTo>
                <a:lnTo>
                  <a:pt x="4680" y="200"/>
                </a:lnTo>
                <a:lnTo>
                  <a:pt x="4712" y="200"/>
                </a:lnTo>
                <a:lnTo>
                  <a:pt x="4744" y="200"/>
                </a:lnTo>
                <a:lnTo>
                  <a:pt x="4768" y="208"/>
                </a:lnTo>
                <a:lnTo>
                  <a:pt x="4792" y="216"/>
                </a:lnTo>
                <a:lnTo>
                  <a:pt x="4832" y="216"/>
                </a:lnTo>
                <a:lnTo>
                  <a:pt x="4856" y="216"/>
                </a:lnTo>
                <a:lnTo>
                  <a:pt x="4880" y="224"/>
                </a:lnTo>
                <a:lnTo>
                  <a:pt x="4904" y="232"/>
                </a:lnTo>
                <a:lnTo>
                  <a:pt x="4936" y="248"/>
                </a:lnTo>
                <a:lnTo>
                  <a:pt x="4968" y="256"/>
                </a:lnTo>
                <a:lnTo>
                  <a:pt x="4992" y="264"/>
                </a:lnTo>
                <a:lnTo>
                  <a:pt x="5016" y="264"/>
                </a:lnTo>
                <a:lnTo>
                  <a:pt x="5040" y="264"/>
                </a:lnTo>
                <a:lnTo>
                  <a:pt x="5064" y="264"/>
                </a:lnTo>
                <a:lnTo>
                  <a:pt x="5088" y="264"/>
                </a:lnTo>
                <a:lnTo>
                  <a:pt x="5112" y="264"/>
                </a:lnTo>
                <a:lnTo>
                  <a:pt x="5144" y="264"/>
                </a:lnTo>
                <a:lnTo>
                  <a:pt x="5168" y="264"/>
                </a:lnTo>
                <a:lnTo>
                  <a:pt x="5200" y="264"/>
                </a:lnTo>
                <a:lnTo>
                  <a:pt x="5224" y="272"/>
                </a:lnTo>
                <a:lnTo>
                  <a:pt x="5248" y="280"/>
                </a:lnTo>
                <a:lnTo>
                  <a:pt x="5216" y="0"/>
                </a:lnTo>
                <a:lnTo>
                  <a:pt x="0" y="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4828" name="Freeform 12">
            <a:extLst>
              <a:ext uri="{FF2B5EF4-FFF2-40B4-BE49-F238E27FC236}">
                <a16:creationId xmlns:a16="http://schemas.microsoft.com/office/drawing/2014/main" id="{621C63EA-26A1-0122-05FB-ADA6E77B8A55}"/>
              </a:ext>
            </a:extLst>
          </p:cNvPr>
          <p:cNvSpPr>
            <a:spLocks/>
          </p:cNvSpPr>
          <p:nvPr/>
        </p:nvSpPr>
        <p:spPr bwMode="auto">
          <a:xfrm>
            <a:off x="228600" y="4051300"/>
            <a:ext cx="8281988" cy="331788"/>
          </a:xfrm>
          <a:custGeom>
            <a:avLst/>
            <a:gdLst>
              <a:gd name="T0" fmla="*/ 5192 w 5217"/>
              <a:gd name="T1" fmla="*/ 104 h 209"/>
              <a:gd name="T2" fmla="*/ 5096 w 5217"/>
              <a:gd name="T3" fmla="*/ 64 h 209"/>
              <a:gd name="T4" fmla="*/ 4992 w 5217"/>
              <a:gd name="T5" fmla="*/ 80 h 209"/>
              <a:gd name="T6" fmla="*/ 4904 w 5217"/>
              <a:gd name="T7" fmla="*/ 40 h 209"/>
              <a:gd name="T8" fmla="*/ 4808 w 5217"/>
              <a:gd name="T9" fmla="*/ 0 h 209"/>
              <a:gd name="T10" fmla="*/ 4752 w 5217"/>
              <a:gd name="T11" fmla="*/ 80 h 209"/>
              <a:gd name="T12" fmla="*/ 4648 w 5217"/>
              <a:gd name="T13" fmla="*/ 112 h 209"/>
              <a:gd name="T14" fmla="*/ 4528 w 5217"/>
              <a:gd name="T15" fmla="*/ 104 h 209"/>
              <a:gd name="T16" fmla="*/ 4408 w 5217"/>
              <a:gd name="T17" fmla="*/ 96 h 209"/>
              <a:gd name="T18" fmla="*/ 4296 w 5217"/>
              <a:gd name="T19" fmla="*/ 72 h 209"/>
              <a:gd name="T20" fmla="*/ 4184 w 5217"/>
              <a:gd name="T21" fmla="*/ 40 h 209"/>
              <a:gd name="T22" fmla="*/ 4096 w 5217"/>
              <a:gd name="T23" fmla="*/ 80 h 209"/>
              <a:gd name="T24" fmla="*/ 3984 w 5217"/>
              <a:gd name="T25" fmla="*/ 88 h 209"/>
              <a:gd name="T26" fmla="*/ 3888 w 5217"/>
              <a:gd name="T27" fmla="*/ 96 h 209"/>
              <a:gd name="T28" fmla="*/ 3792 w 5217"/>
              <a:gd name="T29" fmla="*/ 112 h 209"/>
              <a:gd name="T30" fmla="*/ 3688 w 5217"/>
              <a:gd name="T31" fmla="*/ 104 h 209"/>
              <a:gd name="T32" fmla="*/ 3576 w 5217"/>
              <a:gd name="T33" fmla="*/ 104 h 209"/>
              <a:gd name="T34" fmla="*/ 3464 w 5217"/>
              <a:gd name="T35" fmla="*/ 112 h 209"/>
              <a:gd name="T36" fmla="*/ 3368 w 5217"/>
              <a:gd name="T37" fmla="*/ 112 h 209"/>
              <a:gd name="T38" fmla="*/ 3256 w 5217"/>
              <a:gd name="T39" fmla="*/ 96 h 209"/>
              <a:gd name="T40" fmla="*/ 3136 w 5217"/>
              <a:gd name="T41" fmla="*/ 88 h 209"/>
              <a:gd name="T42" fmla="*/ 3024 w 5217"/>
              <a:gd name="T43" fmla="*/ 64 h 209"/>
              <a:gd name="T44" fmla="*/ 2904 w 5217"/>
              <a:gd name="T45" fmla="*/ 64 h 209"/>
              <a:gd name="T46" fmla="*/ 2792 w 5217"/>
              <a:gd name="T47" fmla="*/ 80 h 209"/>
              <a:gd name="T48" fmla="*/ 2664 w 5217"/>
              <a:gd name="T49" fmla="*/ 96 h 209"/>
              <a:gd name="T50" fmla="*/ 2536 w 5217"/>
              <a:gd name="T51" fmla="*/ 120 h 209"/>
              <a:gd name="T52" fmla="*/ 2392 w 5217"/>
              <a:gd name="T53" fmla="*/ 136 h 209"/>
              <a:gd name="T54" fmla="*/ 2288 w 5217"/>
              <a:gd name="T55" fmla="*/ 136 h 209"/>
              <a:gd name="T56" fmla="*/ 2184 w 5217"/>
              <a:gd name="T57" fmla="*/ 120 h 209"/>
              <a:gd name="T58" fmla="*/ 2064 w 5217"/>
              <a:gd name="T59" fmla="*/ 96 h 209"/>
              <a:gd name="T60" fmla="*/ 1936 w 5217"/>
              <a:gd name="T61" fmla="*/ 88 h 209"/>
              <a:gd name="T62" fmla="*/ 1808 w 5217"/>
              <a:gd name="T63" fmla="*/ 72 h 209"/>
              <a:gd name="T64" fmla="*/ 1712 w 5217"/>
              <a:gd name="T65" fmla="*/ 72 h 209"/>
              <a:gd name="T66" fmla="*/ 1608 w 5217"/>
              <a:gd name="T67" fmla="*/ 104 h 209"/>
              <a:gd name="T68" fmla="*/ 1512 w 5217"/>
              <a:gd name="T69" fmla="*/ 112 h 209"/>
              <a:gd name="T70" fmla="*/ 1400 w 5217"/>
              <a:gd name="T71" fmla="*/ 104 h 209"/>
              <a:gd name="T72" fmla="*/ 1280 w 5217"/>
              <a:gd name="T73" fmla="*/ 80 h 209"/>
              <a:gd name="T74" fmla="*/ 1176 w 5217"/>
              <a:gd name="T75" fmla="*/ 40 h 209"/>
              <a:gd name="T76" fmla="*/ 1064 w 5217"/>
              <a:gd name="T77" fmla="*/ 40 h 209"/>
              <a:gd name="T78" fmla="*/ 952 w 5217"/>
              <a:gd name="T79" fmla="*/ 72 h 209"/>
              <a:gd name="T80" fmla="*/ 832 w 5217"/>
              <a:gd name="T81" fmla="*/ 88 h 209"/>
              <a:gd name="T82" fmla="*/ 704 w 5217"/>
              <a:gd name="T83" fmla="*/ 88 h 209"/>
              <a:gd name="T84" fmla="*/ 584 w 5217"/>
              <a:gd name="T85" fmla="*/ 104 h 209"/>
              <a:gd name="T86" fmla="*/ 480 w 5217"/>
              <a:gd name="T87" fmla="*/ 112 h 209"/>
              <a:gd name="T88" fmla="*/ 368 w 5217"/>
              <a:gd name="T89" fmla="*/ 112 h 209"/>
              <a:gd name="T90" fmla="*/ 256 w 5217"/>
              <a:gd name="T91" fmla="*/ 112 h 209"/>
              <a:gd name="T92" fmla="*/ 152 w 5217"/>
              <a:gd name="T93" fmla="*/ 112 h 209"/>
              <a:gd name="T94" fmla="*/ 48 w 5217"/>
              <a:gd name="T95" fmla="*/ 104 h 2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217" h="209">
                <a:moveTo>
                  <a:pt x="0" y="72"/>
                </a:moveTo>
                <a:lnTo>
                  <a:pt x="0" y="208"/>
                </a:lnTo>
                <a:lnTo>
                  <a:pt x="5216" y="200"/>
                </a:lnTo>
                <a:lnTo>
                  <a:pt x="5192" y="104"/>
                </a:lnTo>
                <a:lnTo>
                  <a:pt x="5168" y="96"/>
                </a:lnTo>
                <a:lnTo>
                  <a:pt x="5144" y="88"/>
                </a:lnTo>
                <a:lnTo>
                  <a:pt x="5120" y="88"/>
                </a:lnTo>
                <a:lnTo>
                  <a:pt x="5096" y="64"/>
                </a:lnTo>
                <a:lnTo>
                  <a:pt x="5072" y="64"/>
                </a:lnTo>
                <a:lnTo>
                  <a:pt x="5048" y="72"/>
                </a:lnTo>
                <a:lnTo>
                  <a:pt x="5024" y="72"/>
                </a:lnTo>
                <a:lnTo>
                  <a:pt x="4992" y="80"/>
                </a:lnTo>
                <a:lnTo>
                  <a:pt x="4976" y="104"/>
                </a:lnTo>
                <a:lnTo>
                  <a:pt x="4952" y="88"/>
                </a:lnTo>
                <a:lnTo>
                  <a:pt x="4928" y="56"/>
                </a:lnTo>
                <a:lnTo>
                  <a:pt x="4904" y="40"/>
                </a:lnTo>
                <a:lnTo>
                  <a:pt x="4880" y="24"/>
                </a:lnTo>
                <a:lnTo>
                  <a:pt x="4856" y="16"/>
                </a:lnTo>
                <a:lnTo>
                  <a:pt x="4832" y="0"/>
                </a:lnTo>
                <a:lnTo>
                  <a:pt x="4808" y="0"/>
                </a:lnTo>
                <a:lnTo>
                  <a:pt x="4784" y="16"/>
                </a:lnTo>
                <a:lnTo>
                  <a:pt x="4784" y="40"/>
                </a:lnTo>
                <a:lnTo>
                  <a:pt x="4776" y="64"/>
                </a:lnTo>
                <a:lnTo>
                  <a:pt x="4752" y="80"/>
                </a:lnTo>
                <a:lnTo>
                  <a:pt x="4720" y="96"/>
                </a:lnTo>
                <a:lnTo>
                  <a:pt x="4696" y="104"/>
                </a:lnTo>
                <a:lnTo>
                  <a:pt x="4672" y="112"/>
                </a:lnTo>
                <a:lnTo>
                  <a:pt x="4648" y="112"/>
                </a:lnTo>
                <a:lnTo>
                  <a:pt x="4624" y="112"/>
                </a:lnTo>
                <a:lnTo>
                  <a:pt x="4584" y="112"/>
                </a:lnTo>
                <a:lnTo>
                  <a:pt x="4560" y="104"/>
                </a:lnTo>
                <a:lnTo>
                  <a:pt x="4528" y="104"/>
                </a:lnTo>
                <a:lnTo>
                  <a:pt x="4496" y="104"/>
                </a:lnTo>
                <a:lnTo>
                  <a:pt x="4464" y="104"/>
                </a:lnTo>
                <a:lnTo>
                  <a:pt x="4440" y="104"/>
                </a:lnTo>
                <a:lnTo>
                  <a:pt x="4408" y="96"/>
                </a:lnTo>
                <a:lnTo>
                  <a:pt x="4384" y="96"/>
                </a:lnTo>
                <a:lnTo>
                  <a:pt x="4344" y="96"/>
                </a:lnTo>
                <a:lnTo>
                  <a:pt x="4320" y="88"/>
                </a:lnTo>
                <a:lnTo>
                  <a:pt x="4296" y="72"/>
                </a:lnTo>
                <a:lnTo>
                  <a:pt x="4272" y="64"/>
                </a:lnTo>
                <a:lnTo>
                  <a:pt x="4248" y="56"/>
                </a:lnTo>
                <a:lnTo>
                  <a:pt x="4208" y="40"/>
                </a:lnTo>
                <a:lnTo>
                  <a:pt x="4184" y="40"/>
                </a:lnTo>
                <a:lnTo>
                  <a:pt x="4160" y="40"/>
                </a:lnTo>
                <a:lnTo>
                  <a:pt x="4136" y="56"/>
                </a:lnTo>
                <a:lnTo>
                  <a:pt x="4120" y="80"/>
                </a:lnTo>
                <a:lnTo>
                  <a:pt x="4096" y="80"/>
                </a:lnTo>
                <a:lnTo>
                  <a:pt x="4064" y="80"/>
                </a:lnTo>
                <a:lnTo>
                  <a:pt x="4040" y="88"/>
                </a:lnTo>
                <a:lnTo>
                  <a:pt x="4016" y="88"/>
                </a:lnTo>
                <a:lnTo>
                  <a:pt x="3984" y="88"/>
                </a:lnTo>
                <a:lnTo>
                  <a:pt x="3960" y="88"/>
                </a:lnTo>
                <a:lnTo>
                  <a:pt x="3936" y="88"/>
                </a:lnTo>
                <a:lnTo>
                  <a:pt x="3912" y="96"/>
                </a:lnTo>
                <a:lnTo>
                  <a:pt x="3888" y="96"/>
                </a:lnTo>
                <a:lnTo>
                  <a:pt x="3864" y="104"/>
                </a:lnTo>
                <a:lnTo>
                  <a:pt x="3840" y="104"/>
                </a:lnTo>
                <a:lnTo>
                  <a:pt x="3816" y="112"/>
                </a:lnTo>
                <a:lnTo>
                  <a:pt x="3792" y="112"/>
                </a:lnTo>
                <a:lnTo>
                  <a:pt x="3768" y="104"/>
                </a:lnTo>
                <a:lnTo>
                  <a:pt x="3744" y="104"/>
                </a:lnTo>
                <a:lnTo>
                  <a:pt x="3720" y="104"/>
                </a:lnTo>
                <a:lnTo>
                  <a:pt x="3688" y="104"/>
                </a:lnTo>
                <a:lnTo>
                  <a:pt x="3664" y="104"/>
                </a:lnTo>
                <a:lnTo>
                  <a:pt x="3640" y="104"/>
                </a:lnTo>
                <a:lnTo>
                  <a:pt x="3608" y="104"/>
                </a:lnTo>
                <a:lnTo>
                  <a:pt x="3576" y="104"/>
                </a:lnTo>
                <a:lnTo>
                  <a:pt x="3544" y="112"/>
                </a:lnTo>
                <a:lnTo>
                  <a:pt x="3520" y="112"/>
                </a:lnTo>
                <a:lnTo>
                  <a:pt x="3488" y="112"/>
                </a:lnTo>
                <a:lnTo>
                  <a:pt x="3464" y="112"/>
                </a:lnTo>
                <a:lnTo>
                  <a:pt x="3440" y="112"/>
                </a:lnTo>
                <a:lnTo>
                  <a:pt x="3416" y="112"/>
                </a:lnTo>
                <a:lnTo>
                  <a:pt x="3392" y="112"/>
                </a:lnTo>
                <a:lnTo>
                  <a:pt x="3368" y="112"/>
                </a:lnTo>
                <a:lnTo>
                  <a:pt x="3336" y="104"/>
                </a:lnTo>
                <a:lnTo>
                  <a:pt x="3304" y="104"/>
                </a:lnTo>
                <a:lnTo>
                  <a:pt x="3280" y="96"/>
                </a:lnTo>
                <a:lnTo>
                  <a:pt x="3256" y="96"/>
                </a:lnTo>
                <a:lnTo>
                  <a:pt x="3224" y="88"/>
                </a:lnTo>
                <a:lnTo>
                  <a:pt x="3184" y="88"/>
                </a:lnTo>
                <a:lnTo>
                  <a:pt x="3160" y="88"/>
                </a:lnTo>
                <a:lnTo>
                  <a:pt x="3136" y="88"/>
                </a:lnTo>
                <a:lnTo>
                  <a:pt x="3112" y="88"/>
                </a:lnTo>
                <a:lnTo>
                  <a:pt x="3072" y="88"/>
                </a:lnTo>
                <a:lnTo>
                  <a:pt x="3048" y="72"/>
                </a:lnTo>
                <a:lnTo>
                  <a:pt x="3024" y="64"/>
                </a:lnTo>
                <a:lnTo>
                  <a:pt x="3000" y="64"/>
                </a:lnTo>
                <a:lnTo>
                  <a:pt x="2960" y="64"/>
                </a:lnTo>
                <a:lnTo>
                  <a:pt x="2936" y="64"/>
                </a:lnTo>
                <a:lnTo>
                  <a:pt x="2904" y="64"/>
                </a:lnTo>
                <a:lnTo>
                  <a:pt x="2880" y="64"/>
                </a:lnTo>
                <a:lnTo>
                  <a:pt x="2856" y="64"/>
                </a:lnTo>
                <a:lnTo>
                  <a:pt x="2824" y="72"/>
                </a:lnTo>
                <a:lnTo>
                  <a:pt x="2792" y="80"/>
                </a:lnTo>
                <a:lnTo>
                  <a:pt x="2752" y="88"/>
                </a:lnTo>
                <a:lnTo>
                  <a:pt x="2728" y="88"/>
                </a:lnTo>
                <a:lnTo>
                  <a:pt x="2696" y="88"/>
                </a:lnTo>
                <a:lnTo>
                  <a:pt x="2664" y="96"/>
                </a:lnTo>
                <a:lnTo>
                  <a:pt x="2640" y="104"/>
                </a:lnTo>
                <a:lnTo>
                  <a:pt x="2592" y="112"/>
                </a:lnTo>
                <a:lnTo>
                  <a:pt x="2568" y="120"/>
                </a:lnTo>
                <a:lnTo>
                  <a:pt x="2536" y="120"/>
                </a:lnTo>
                <a:lnTo>
                  <a:pt x="2504" y="128"/>
                </a:lnTo>
                <a:lnTo>
                  <a:pt x="2464" y="136"/>
                </a:lnTo>
                <a:lnTo>
                  <a:pt x="2424" y="136"/>
                </a:lnTo>
                <a:lnTo>
                  <a:pt x="2392" y="136"/>
                </a:lnTo>
                <a:lnTo>
                  <a:pt x="2368" y="136"/>
                </a:lnTo>
                <a:lnTo>
                  <a:pt x="2336" y="136"/>
                </a:lnTo>
                <a:lnTo>
                  <a:pt x="2312" y="136"/>
                </a:lnTo>
                <a:lnTo>
                  <a:pt x="2288" y="136"/>
                </a:lnTo>
                <a:lnTo>
                  <a:pt x="2264" y="136"/>
                </a:lnTo>
                <a:lnTo>
                  <a:pt x="2232" y="128"/>
                </a:lnTo>
                <a:lnTo>
                  <a:pt x="2208" y="120"/>
                </a:lnTo>
                <a:lnTo>
                  <a:pt x="2184" y="120"/>
                </a:lnTo>
                <a:lnTo>
                  <a:pt x="2152" y="112"/>
                </a:lnTo>
                <a:lnTo>
                  <a:pt x="2128" y="104"/>
                </a:lnTo>
                <a:lnTo>
                  <a:pt x="2088" y="104"/>
                </a:lnTo>
                <a:lnTo>
                  <a:pt x="2064" y="96"/>
                </a:lnTo>
                <a:lnTo>
                  <a:pt x="2040" y="96"/>
                </a:lnTo>
                <a:lnTo>
                  <a:pt x="2016" y="88"/>
                </a:lnTo>
                <a:lnTo>
                  <a:pt x="1976" y="88"/>
                </a:lnTo>
                <a:lnTo>
                  <a:pt x="1936" y="88"/>
                </a:lnTo>
                <a:lnTo>
                  <a:pt x="1904" y="80"/>
                </a:lnTo>
                <a:lnTo>
                  <a:pt x="1872" y="80"/>
                </a:lnTo>
                <a:lnTo>
                  <a:pt x="1832" y="72"/>
                </a:lnTo>
                <a:lnTo>
                  <a:pt x="1808" y="72"/>
                </a:lnTo>
                <a:lnTo>
                  <a:pt x="1784" y="72"/>
                </a:lnTo>
                <a:lnTo>
                  <a:pt x="1760" y="72"/>
                </a:lnTo>
                <a:lnTo>
                  <a:pt x="1736" y="72"/>
                </a:lnTo>
                <a:lnTo>
                  <a:pt x="1712" y="72"/>
                </a:lnTo>
                <a:lnTo>
                  <a:pt x="1688" y="72"/>
                </a:lnTo>
                <a:lnTo>
                  <a:pt x="1664" y="80"/>
                </a:lnTo>
                <a:lnTo>
                  <a:pt x="1640" y="88"/>
                </a:lnTo>
                <a:lnTo>
                  <a:pt x="1608" y="104"/>
                </a:lnTo>
                <a:lnTo>
                  <a:pt x="1584" y="104"/>
                </a:lnTo>
                <a:lnTo>
                  <a:pt x="1560" y="112"/>
                </a:lnTo>
                <a:lnTo>
                  <a:pt x="1536" y="112"/>
                </a:lnTo>
                <a:lnTo>
                  <a:pt x="1512" y="112"/>
                </a:lnTo>
                <a:lnTo>
                  <a:pt x="1488" y="112"/>
                </a:lnTo>
                <a:lnTo>
                  <a:pt x="1456" y="112"/>
                </a:lnTo>
                <a:lnTo>
                  <a:pt x="1424" y="112"/>
                </a:lnTo>
                <a:lnTo>
                  <a:pt x="1400" y="104"/>
                </a:lnTo>
                <a:lnTo>
                  <a:pt x="1376" y="96"/>
                </a:lnTo>
                <a:lnTo>
                  <a:pt x="1336" y="88"/>
                </a:lnTo>
                <a:lnTo>
                  <a:pt x="1304" y="88"/>
                </a:lnTo>
                <a:lnTo>
                  <a:pt x="1280" y="80"/>
                </a:lnTo>
                <a:lnTo>
                  <a:pt x="1248" y="64"/>
                </a:lnTo>
                <a:lnTo>
                  <a:pt x="1224" y="56"/>
                </a:lnTo>
                <a:lnTo>
                  <a:pt x="1200" y="48"/>
                </a:lnTo>
                <a:lnTo>
                  <a:pt x="1176" y="40"/>
                </a:lnTo>
                <a:lnTo>
                  <a:pt x="1144" y="40"/>
                </a:lnTo>
                <a:lnTo>
                  <a:pt x="1120" y="40"/>
                </a:lnTo>
                <a:lnTo>
                  <a:pt x="1096" y="40"/>
                </a:lnTo>
                <a:lnTo>
                  <a:pt x="1064" y="40"/>
                </a:lnTo>
                <a:lnTo>
                  <a:pt x="1032" y="48"/>
                </a:lnTo>
                <a:lnTo>
                  <a:pt x="1008" y="56"/>
                </a:lnTo>
                <a:lnTo>
                  <a:pt x="984" y="64"/>
                </a:lnTo>
                <a:lnTo>
                  <a:pt x="952" y="72"/>
                </a:lnTo>
                <a:lnTo>
                  <a:pt x="920" y="80"/>
                </a:lnTo>
                <a:lnTo>
                  <a:pt x="880" y="88"/>
                </a:lnTo>
                <a:lnTo>
                  <a:pt x="856" y="88"/>
                </a:lnTo>
                <a:lnTo>
                  <a:pt x="832" y="88"/>
                </a:lnTo>
                <a:lnTo>
                  <a:pt x="800" y="88"/>
                </a:lnTo>
                <a:lnTo>
                  <a:pt x="768" y="88"/>
                </a:lnTo>
                <a:lnTo>
                  <a:pt x="736" y="88"/>
                </a:lnTo>
                <a:lnTo>
                  <a:pt x="704" y="88"/>
                </a:lnTo>
                <a:lnTo>
                  <a:pt x="680" y="88"/>
                </a:lnTo>
                <a:lnTo>
                  <a:pt x="656" y="88"/>
                </a:lnTo>
                <a:lnTo>
                  <a:pt x="624" y="96"/>
                </a:lnTo>
                <a:lnTo>
                  <a:pt x="584" y="104"/>
                </a:lnTo>
                <a:lnTo>
                  <a:pt x="560" y="104"/>
                </a:lnTo>
                <a:lnTo>
                  <a:pt x="536" y="112"/>
                </a:lnTo>
                <a:lnTo>
                  <a:pt x="512" y="112"/>
                </a:lnTo>
                <a:lnTo>
                  <a:pt x="480" y="112"/>
                </a:lnTo>
                <a:lnTo>
                  <a:pt x="448" y="112"/>
                </a:lnTo>
                <a:lnTo>
                  <a:pt x="424" y="112"/>
                </a:lnTo>
                <a:lnTo>
                  <a:pt x="400" y="112"/>
                </a:lnTo>
                <a:lnTo>
                  <a:pt x="368" y="112"/>
                </a:lnTo>
                <a:lnTo>
                  <a:pt x="336" y="112"/>
                </a:lnTo>
                <a:lnTo>
                  <a:pt x="312" y="112"/>
                </a:lnTo>
                <a:lnTo>
                  <a:pt x="280" y="112"/>
                </a:lnTo>
                <a:lnTo>
                  <a:pt x="256" y="112"/>
                </a:lnTo>
                <a:lnTo>
                  <a:pt x="232" y="112"/>
                </a:lnTo>
                <a:lnTo>
                  <a:pt x="208" y="112"/>
                </a:lnTo>
                <a:lnTo>
                  <a:pt x="176" y="112"/>
                </a:lnTo>
                <a:lnTo>
                  <a:pt x="152" y="112"/>
                </a:lnTo>
                <a:lnTo>
                  <a:pt x="128" y="112"/>
                </a:lnTo>
                <a:lnTo>
                  <a:pt x="104" y="112"/>
                </a:lnTo>
                <a:lnTo>
                  <a:pt x="72" y="112"/>
                </a:lnTo>
                <a:lnTo>
                  <a:pt x="48" y="104"/>
                </a:lnTo>
                <a:lnTo>
                  <a:pt x="24" y="104"/>
                </a:lnTo>
                <a:lnTo>
                  <a:pt x="0" y="72"/>
                </a:lnTo>
                <a:lnTo>
                  <a:pt x="0" y="7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Rectangle 13">
            <a:extLst>
              <a:ext uri="{FF2B5EF4-FFF2-40B4-BE49-F238E27FC236}">
                <a16:creationId xmlns:a16="http://schemas.microsoft.com/office/drawing/2014/main" id="{3EEEB797-F9B6-D447-D00D-CB0ADFD6B5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1300" y="4572000"/>
            <a:ext cx="8140700" cy="1638300"/>
          </a:xfrm>
          <a:solidFill>
            <a:schemeClr val="tx1"/>
          </a:solidFill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01 CopyData.</a:t>
            </a:r>
            <a:b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02 CustKey         PIC X(3) VALUE </a:t>
            </a: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"ABC".</a:t>
            </a:r>
            <a:b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02 CustNum         PIC 9(8)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solidFill>
                <a:srgbClr val="037C0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solidFill>
                <a:srgbClr val="000000"/>
              </a:solidFill>
              <a:effectLst/>
              <a:latin typeface="Courier New" panose="02070309020205020404" pitchFamily="49" charset="0"/>
            </a:endParaRPr>
          </a:p>
        </p:txBody>
      </p:sp>
      <p:sp useBgFill="1">
        <p:nvSpPr>
          <p:cNvPr id="34830" name="Freeform 14">
            <a:extLst>
              <a:ext uri="{FF2B5EF4-FFF2-40B4-BE49-F238E27FC236}">
                <a16:creationId xmlns:a16="http://schemas.microsoft.com/office/drawing/2014/main" id="{81749162-E107-C434-F43A-77A19FF217D4}"/>
              </a:ext>
            </a:extLst>
          </p:cNvPr>
          <p:cNvSpPr>
            <a:spLocks/>
          </p:cNvSpPr>
          <p:nvPr/>
        </p:nvSpPr>
        <p:spPr bwMode="auto">
          <a:xfrm>
            <a:off x="190500" y="4394200"/>
            <a:ext cx="8294688" cy="344488"/>
          </a:xfrm>
          <a:custGeom>
            <a:avLst/>
            <a:gdLst>
              <a:gd name="T0" fmla="*/ 23 w 5225"/>
              <a:gd name="T1" fmla="*/ 96 h 217"/>
              <a:gd name="T2" fmla="*/ 31 w 5225"/>
              <a:gd name="T3" fmla="*/ 168 h 217"/>
              <a:gd name="T4" fmla="*/ 93 w 5225"/>
              <a:gd name="T5" fmla="*/ 128 h 217"/>
              <a:gd name="T6" fmla="*/ 163 w 5225"/>
              <a:gd name="T7" fmla="*/ 120 h 217"/>
              <a:gd name="T8" fmla="*/ 226 w 5225"/>
              <a:gd name="T9" fmla="*/ 168 h 217"/>
              <a:gd name="T10" fmla="*/ 280 w 5225"/>
              <a:gd name="T11" fmla="*/ 144 h 217"/>
              <a:gd name="T12" fmla="*/ 358 w 5225"/>
              <a:gd name="T13" fmla="*/ 112 h 217"/>
              <a:gd name="T14" fmla="*/ 428 w 5225"/>
              <a:gd name="T15" fmla="*/ 136 h 217"/>
              <a:gd name="T16" fmla="*/ 506 w 5225"/>
              <a:gd name="T17" fmla="*/ 120 h 217"/>
              <a:gd name="T18" fmla="*/ 608 w 5225"/>
              <a:gd name="T19" fmla="*/ 104 h 217"/>
              <a:gd name="T20" fmla="*/ 709 w 5225"/>
              <a:gd name="T21" fmla="*/ 96 h 217"/>
              <a:gd name="T22" fmla="*/ 795 w 5225"/>
              <a:gd name="T23" fmla="*/ 96 h 217"/>
              <a:gd name="T24" fmla="*/ 865 w 5225"/>
              <a:gd name="T25" fmla="*/ 112 h 217"/>
              <a:gd name="T26" fmla="*/ 935 w 5225"/>
              <a:gd name="T27" fmla="*/ 120 h 217"/>
              <a:gd name="T28" fmla="*/ 1037 w 5225"/>
              <a:gd name="T29" fmla="*/ 144 h 217"/>
              <a:gd name="T30" fmla="*/ 1122 w 5225"/>
              <a:gd name="T31" fmla="*/ 144 h 217"/>
              <a:gd name="T32" fmla="*/ 1216 w 5225"/>
              <a:gd name="T33" fmla="*/ 144 h 217"/>
              <a:gd name="T34" fmla="*/ 1302 w 5225"/>
              <a:gd name="T35" fmla="*/ 144 h 217"/>
              <a:gd name="T36" fmla="*/ 1380 w 5225"/>
              <a:gd name="T37" fmla="*/ 144 h 217"/>
              <a:gd name="T38" fmla="*/ 1473 w 5225"/>
              <a:gd name="T39" fmla="*/ 144 h 217"/>
              <a:gd name="T40" fmla="*/ 1567 w 5225"/>
              <a:gd name="T41" fmla="*/ 136 h 217"/>
              <a:gd name="T42" fmla="*/ 1652 w 5225"/>
              <a:gd name="T43" fmla="*/ 128 h 217"/>
              <a:gd name="T44" fmla="*/ 1746 w 5225"/>
              <a:gd name="T45" fmla="*/ 120 h 217"/>
              <a:gd name="T46" fmla="*/ 1824 w 5225"/>
              <a:gd name="T47" fmla="*/ 112 h 217"/>
              <a:gd name="T48" fmla="*/ 1933 w 5225"/>
              <a:gd name="T49" fmla="*/ 112 h 217"/>
              <a:gd name="T50" fmla="*/ 2027 w 5225"/>
              <a:gd name="T51" fmla="*/ 112 h 217"/>
              <a:gd name="T52" fmla="*/ 2097 w 5225"/>
              <a:gd name="T53" fmla="*/ 112 h 217"/>
              <a:gd name="T54" fmla="*/ 2206 w 5225"/>
              <a:gd name="T55" fmla="*/ 120 h 217"/>
              <a:gd name="T56" fmla="*/ 2471 w 5225"/>
              <a:gd name="T57" fmla="*/ 120 h 217"/>
              <a:gd name="T58" fmla="*/ 2736 w 5225"/>
              <a:gd name="T59" fmla="*/ 120 h 217"/>
              <a:gd name="T60" fmla="*/ 2830 w 5225"/>
              <a:gd name="T61" fmla="*/ 128 h 217"/>
              <a:gd name="T62" fmla="*/ 2923 w 5225"/>
              <a:gd name="T63" fmla="*/ 160 h 217"/>
              <a:gd name="T64" fmla="*/ 3048 w 5225"/>
              <a:gd name="T65" fmla="*/ 160 h 217"/>
              <a:gd name="T66" fmla="*/ 3134 w 5225"/>
              <a:gd name="T67" fmla="*/ 160 h 217"/>
              <a:gd name="T68" fmla="*/ 3235 w 5225"/>
              <a:gd name="T69" fmla="*/ 160 h 217"/>
              <a:gd name="T70" fmla="*/ 3313 w 5225"/>
              <a:gd name="T71" fmla="*/ 176 h 217"/>
              <a:gd name="T72" fmla="*/ 3430 w 5225"/>
              <a:gd name="T73" fmla="*/ 208 h 217"/>
              <a:gd name="T74" fmla="*/ 3500 w 5225"/>
              <a:gd name="T75" fmla="*/ 216 h 217"/>
              <a:gd name="T76" fmla="*/ 3594 w 5225"/>
              <a:gd name="T77" fmla="*/ 160 h 217"/>
              <a:gd name="T78" fmla="*/ 3664 w 5225"/>
              <a:gd name="T79" fmla="*/ 136 h 217"/>
              <a:gd name="T80" fmla="*/ 3750 w 5225"/>
              <a:gd name="T81" fmla="*/ 120 h 217"/>
              <a:gd name="T82" fmla="*/ 3820 w 5225"/>
              <a:gd name="T83" fmla="*/ 136 h 217"/>
              <a:gd name="T84" fmla="*/ 3898 w 5225"/>
              <a:gd name="T85" fmla="*/ 144 h 217"/>
              <a:gd name="T86" fmla="*/ 3976 w 5225"/>
              <a:gd name="T87" fmla="*/ 144 h 217"/>
              <a:gd name="T88" fmla="*/ 4062 w 5225"/>
              <a:gd name="T89" fmla="*/ 152 h 217"/>
              <a:gd name="T90" fmla="*/ 4155 w 5225"/>
              <a:gd name="T91" fmla="*/ 160 h 217"/>
              <a:gd name="T92" fmla="*/ 4249 w 5225"/>
              <a:gd name="T93" fmla="*/ 160 h 217"/>
              <a:gd name="T94" fmla="*/ 4335 w 5225"/>
              <a:gd name="T95" fmla="*/ 160 h 217"/>
              <a:gd name="T96" fmla="*/ 4428 w 5225"/>
              <a:gd name="T97" fmla="*/ 160 h 217"/>
              <a:gd name="T98" fmla="*/ 4506 w 5225"/>
              <a:gd name="T99" fmla="*/ 168 h 217"/>
              <a:gd name="T100" fmla="*/ 4608 w 5225"/>
              <a:gd name="T101" fmla="*/ 176 h 217"/>
              <a:gd name="T102" fmla="*/ 4701 w 5225"/>
              <a:gd name="T103" fmla="*/ 184 h 217"/>
              <a:gd name="T104" fmla="*/ 4779 w 5225"/>
              <a:gd name="T105" fmla="*/ 192 h 217"/>
              <a:gd name="T106" fmla="*/ 4865 w 5225"/>
              <a:gd name="T107" fmla="*/ 208 h 217"/>
              <a:gd name="T108" fmla="*/ 4943 w 5225"/>
              <a:gd name="T109" fmla="*/ 208 h 217"/>
              <a:gd name="T110" fmla="*/ 5021 w 5225"/>
              <a:gd name="T111" fmla="*/ 208 h 217"/>
              <a:gd name="T112" fmla="*/ 5107 w 5225"/>
              <a:gd name="T113" fmla="*/ 208 h 217"/>
              <a:gd name="T114" fmla="*/ 5177 w 5225"/>
              <a:gd name="T115" fmla="*/ 208 h 217"/>
              <a:gd name="T116" fmla="*/ 5224 w 5225"/>
              <a:gd name="T117" fmla="*/ 184 h 217"/>
              <a:gd name="T118" fmla="*/ 5224 w 5225"/>
              <a:gd name="T119" fmla="*/ 104 h 217"/>
              <a:gd name="T120" fmla="*/ 5224 w 5225"/>
              <a:gd name="T121" fmla="*/ 32 h 217"/>
              <a:gd name="T122" fmla="*/ 0 w 5225"/>
              <a:gd name="T123" fmla="*/ 0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225" h="217">
                <a:moveTo>
                  <a:pt x="15" y="40"/>
                </a:moveTo>
                <a:lnTo>
                  <a:pt x="15" y="72"/>
                </a:lnTo>
                <a:lnTo>
                  <a:pt x="23" y="96"/>
                </a:lnTo>
                <a:lnTo>
                  <a:pt x="23" y="120"/>
                </a:lnTo>
                <a:lnTo>
                  <a:pt x="31" y="144"/>
                </a:lnTo>
                <a:lnTo>
                  <a:pt x="31" y="168"/>
                </a:lnTo>
                <a:lnTo>
                  <a:pt x="54" y="168"/>
                </a:lnTo>
                <a:lnTo>
                  <a:pt x="77" y="152"/>
                </a:lnTo>
                <a:lnTo>
                  <a:pt x="93" y="128"/>
                </a:lnTo>
                <a:lnTo>
                  <a:pt x="116" y="120"/>
                </a:lnTo>
                <a:lnTo>
                  <a:pt x="140" y="112"/>
                </a:lnTo>
                <a:lnTo>
                  <a:pt x="163" y="120"/>
                </a:lnTo>
                <a:lnTo>
                  <a:pt x="179" y="144"/>
                </a:lnTo>
                <a:lnTo>
                  <a:pt x="202" y="152"/>
                </a:lnTo>
                <a:lnTo>
                  <a:pt x="226" y="168"/>
                </a:lnTo>
                <a:lnTo>
                  <a:pt x="249" y="168"/>
                </a:lnTo>
                <a:lnTo>
                  <a:pt x="272" y="168"/>
                </a:lnTo>
                <a:lnTo>
                  <a:pt x="280" y="144"/>
                </a:lnTo>
                <a:lnTo>
                  <a:pt x="304" y="128"/>
                </a:lnTo>
                <a:lnTo>
                  <a:pt x="327" y="120"/>
                </a:lnTo>
                <a:lnTo>
                  <a:pt x="358" y="112"/>
                </a:lnTo>
                <a:lnTo>
                  <a:pt x="382" y="128"/>
                </a:lnTo>
                <a:lnTo>
                  <a:pt x="405" y="136"/>
                </a:lnTo>
                <a:lnTo>
                  <a:pt x="428" y="136"/>
                </a:lnTo>
                <a:lnTo>
                  <a:pt x="452" y="128"/>
                </a:lnTo>
                <a:lnTo>
                  <a:pt x="475" y="128"/>
                </a:lnTo>
                <a:lnTo>
                  <a:pt x="506" y="120"/>
                </a:lnTo>
                <a:lnTo>
                  <a:pt x="545" y="112"/>
                </a:lnTo>
                <a:lnTo>
                  <a:pt x="576" y="104"/>
                </a:lnTo>
                <a:lnTo>
                  <a:pt x="608" y="104"/>
                </a:lnTo>
                <a:lnTo>
                  <a:pt x="647" y="104"/>
                </a:lnTo>
                <a:lnTo>
                  <a:pt x="670" y="96"/>
                </a:lnTo>
                <a:lnTo>
                  <a:pt x="709" y="96"/>
                </a:lnTo>
                <a:lnTo>
                  <a:pt x="740" y="96"/>
                </a:lnTo>
                <a:lnTo>
                  <a:pt x="764" y="96"/>
                </a:lnTo>
                <a:lnTo>
                  <a:pt x="795" y="96"/>
                </a:lnTo>
                <a:lnTo>
                  <a:pt x="818" y="104"/>
                </a:lnTo>
                <a:lnTo>
                  <a:pt x="842" y="104"/>
                </a:lnTo>
                <a:lnTo>
                  <a:pt x="865" y="112"/>
                </a:lnTo>
                <a:lnTo>
                  <a:pt x="888" y="112"/>
                </a:lnTo>
                <a:lnTo>
                  <a:pt x="912" y="120"/>
                </a:lnTo>
                <a:lnTo>
                  <a:pt x="935" y="120"/>
                </a:lnTo>
                <a:lnTo>
                  <a:pt x="959" y="136"/>
                </a:lnTo>
                <a:lnTo>
                  <a:pt x="990" y="144"/>
                </a:lnTo>
                <a:lnTo>
                  <a:pt x="1037" y="144"/>
                </a:lnTo>
                <a:lnTo>
                  <a:pt x="1060" y="144"/>
                </a:lnTo>
                <a:lnTo>
                  <a:pt x="1091" y="144"/>
                </a:lnTo>
                <a:lnTo>
                  <a:pt x="1122" y="144"/>
                </a:lnTo>
                <a:lnTo>
                  <a:pt x="1161" y="144"/>
                </a:lnTo>
                <a:lnTo>
                  <a:pt x="1192" y="144"/>
                </a:lnTo>
                <a:lnTo>
                  <a:pt x="1216" y="144"/>
                </a:lnTo>
                <a:lnTo>
                  <a:pt x="1247" y="144"/>
                </a:lnTo>
                <a:lnTo>
                  <a:pt x="1278" y="144"/>
                </a:lnTo>
                <a:lnTo>
                  <a:pt x="1302" y="144"/>
                </a:lnTo>
                <a:lnTo>
                  <a:pt x="1333" y="144"/>
                </a:lnTo>
                <a:lnTo>
                  <a:pt x="1356" y="144"/>
                </a:lnTo>
                <a:lnTo>
                  <a:pt x="1380" y="144"/>
                </a:lnTo>
                <a:lnTo>
                  <a:pt x="1411" y="144"/>
                </a:lnTo>
                <a:lnTo>
                  <a:pt x="1450" y="144"/>
                </a:lnTo>
                <a:lnTo>
                  <a:pt x="1473" y="144"/>
                </a:lnTo>
                <a:lnTo>
                  <a:pt x="1512" y="144"/>
                </a:lnTo>
                <a:lnTo>
                  <a:pt x="1536" y="144"/>
                </a:lnTo>
                <a:lnTo>
                  <a:pt x="1567" y="136"/>
                </a:lnTo>
                <a:lnTo>
                  <a:pt x="1590" y="136"/>
                </a:lnTo>
                <a:lnTo>
                  <a:pt x="1621" y="136"/>
                </a:lnTo>
                <a:lnTo>
                  <a:pt x="1652" y="128"/>
                </a:lnTo>
                <a:lnTo>
                  <a:pt x="1684" y="120"/>
                </a:lnTo>
                <a:lnTo>
                  <a:pt x="1707" y="120"/>
                </a:lnTo>
                <a:lnTo>
                  <a:pt x="1746" y="120"/>
                </a:lnTo>
                <a:lnTo>
                  <a:pt x="1769" y="120"/>
                </a:lnTo>
                <a:lnTo>
                  <a:pt x="1793" y="120"/>
                </a:lnTo>
                <a:lnTo>
                  <a:pt x="1824" y="112"/>
                </a:lnTo>
                <a:lnTo>
                  <a:pt x="1855" y="112"/>
                </a:lnTo>
                <a:lnTo>
                  <a:pt x="1894" y="112"/>
                </a:lnTo>
                <a:lnTo>
                  <a:pt x="1933" y="112"/>
                </a:lnTo>
                <a:lnTo>
                  <a:pt x="1972" y="112"/>
                </a:lnTo>
                <a:lnTo>
                  <a:pt x="2003" y="112"/>
                </a:lnTo>
                <a:lnTo>
                  <a:pt x="2027" y="112"/>
                </a:lnTo>
                <a:lnTo>
                  <a:pt x="2050" y="112"/>
                </a:lnTo>
                <a:lnTo>
                  <a:pt x="2074" y="112"/>
                </a:lnTo>
                <a:lnTo>
                  <a:pt x="2097" y="112"/>
                </a:lnTo>
                <a:lnTo>
                  <a:pt x="2144" y="112"/>
                </a:lnTo>
                <a:lnTo>
                  <a:pt x="2175" y="112"/>
                </a:lnTo>
                <a:lnTo>
                  <a:pt x="2206" y="120"/>
                </a:lnTo>
                <a:lnTo>
                  <a:pt x="2253" y="120"/>
                </a:lnTo>
                <a:lnTo>
                  <a:pt x="2362" y="120"/>
                </a:lnTo>
                <a:lnTo>
                  <a:pt x="2471" y="120"/>
                </a:lnTo>
                <a:lnTo>
                  <a:pt x="2580" y="120"/>
                </a:lnTo>
                <a:lnTo>
                  <a:pt x="2689" y="120"/>
                </a:lnTo>
                <a:lnTo>
                  <a:pt x="2736" y="120"/>
                </a:lnTo>
                <a:lnTo>
                  <a:pt x="2775" y="120"/>
                </a:lnTo>
                <a:lnTo>
                  <a:pt x="2806" y="120"/>
                </a:lnTo>
                <a:lnTo>
                  <a:pt x="2830" y="128"/>
                </a:lnTo>
                <a:lnTo>
                  <a:pt x="2853" y="136"/>
                </a:lnTo>
                <a:lnTo>
                  <a:pt x="2892" y="152"/>
                </a:lnTo>
                <a:lnTo>
                  <a:pt x="2923" y="160"/>
                </a:lnTo>
                <a:lnTo>
                  <a:pt x="2962" y="160"/>
                </a:lnTo>
                <a:lnTo>
                  <a:pt x="3001" y="160"/>
                </a:lnTo>
                <a:lnTo>
                  <a:pt x="3048" y="160"/>
                </a:lnTo>
                <a:lnTo>
                  <a:pt x="3079" y="160"/>
                </a:lnTo>
                <a:lnTo>
                  <a:pt x="3103" y="160"/>
                </a:lnTo>
                <a:lnTo>
                  <a:pt x="3134" y="160"/>
                </a:lnTo>
                <a:lnTo>
                  <a:pt x="3173" y="160"/>
                </a:lnTo>
                <a:lnTo>
                  <a:pt x="3204" y="160"/>
                </a:lnTo>
                <a:lnTo>
                  <a:pt x="3235" y="160"/>
                </a:lnTo>
                <a:lnTo>
                  <a:pt x="3259" y="160"/>
                </a:lnTo>
                <a:lnTo>
                  <a:pt x="3282" y="160"/>
                </a:lnTo>
                <a:lnTo>
                  <a:pt x="3313" y="176"/>
                </a:lnTo>
                <a:lnTo>
                  <a:pt x="3352" y="184"/>
                </a:lnTo>
                <a:lnTo>
                  <a:pt x="3391" y="200"/>
                </a:lnTo>
                <a:lnTo>
                  <a:pt x="3430" y="208"/>
                </a:lnTo>
                <a:lnTo>
                  <a:pt x="3454" y="216"/>
                </a:lnTo>
                <a:lnTo>
                  <a:pt x="3477" y="216"/>
                </a:lnTo>
                <a:lnTo>
                  <a:pt x="3500" y="216"/>
                </a:lnTo>
                <a:lnTo>
                  <a:pt x="3532" y="184"/>
                </a:lnTo>
                <a:lnTo>
                  <a:pt x="3563" y="168"/>
                </a:lnTo>
                <a:lnTo>
                  <a:pt x="3594" y="160"/>
                </a:lnTo>
                <a:lnTo>
                  <a:pt x="3617" y="152"/>
                </a:lnTo>
                <a:lnTo>
                  <a:pt x="3641" y="144"/>
                </a:lnTo>
                <a:lnTo>
                  <a:pt x="3664" y="136"/>
                </a:lnTo>
                <a:lnTo>
                  <a:pt x="3695" y="120"/>
                </a:lnTo>
                <a:lnTo>
                  <a:pt x="3719" y="120"/>
                </a:lnTo>
                <a:lnTo>
                  <a:pt x="3750" y="120"/>
                </a:lnTo>
                <a:lnTo>
                  <a:pt x="3773" y="128"/>
                </a:lnTo>
                <a:lnTo>
                  <a:pt x="3797" y="128"/>
                </a:lnTo>
                <a:lnTo>
                  <a:pt x="3820" y="136"/>
                </a:lnTo>
                <a:lnTo>
                  <a:pt x="3843" y="136"/>
                </a:lnTo>
                <a:lnTo>
                  <a:pt x="3875" y="144"/>
                </a:lnTo>
                <a:lnTo>
                  <a:pt x="3898" y="144"/>
                </a:lnTo>
                <a:lnTo>
                  <a:pt x="3921" y="144"/>
                </a:lnTo>
                <a:lnTo>
                  <a:pt x="3953" y="144"/>
                </a:lnTo>
                <a:lnTo>
                  <a:pt x="3976" y="144"/>
                </a:lnTo>
                <a:lnTo>
                  <a:pt x="4007" y="144"/>
                </a:lnTo>
                <a:lnTo>
                  <a:pt x="4031" y="144"/>
                </a:lnTo>
                <a:lnTo>
                  <a:pt x="4062" y="152"/>
                </a:lnTo>
                <a:lnTo>
                  <a:pt x="4085" y="152"/>
                </a:lnTo>
                <a:lnTo>
                  <a:pt x="4124" y="152"/>
                </a:lnTo>
                <a:lnTo>
                  <a:pt x="4155" y="160"/>
                </a:lnTo>
                <a:lnTo>
                  <a:pt x="4179" y="160"/>
                </a:lnTo>
                <a:lnTo>
                  <a:pt x="4218" y="160"/>
                </a:lnTo>
                <a:lnTo>
                  <a:pt x="4249" y="160"/>
                </a:lnTo>
                <a:lnTo>
                  <a:pt x="4288" y="160"/>
                </a:lnTo>
                <a:lnTo>
                  <a:pt x="4311" y="160"/>
                </a:lnTo>
                <a:lnTo>
                  <a:pt x="4335" y="160"/>
                </a:lnTo>
                <a:lnTo>
                  <a:pt x="4366" y="160"/>
                </a:lnTo>
                <a:lnTo>
                  <a:pt x="4397" y="160"/>
                </a:lnTo>
                <a:lnTo>
                  <a:pt x="4428" y="160"/>
                </a:lnTo>
                <a:lnTo>
                  <a:pt x="4452" y="160"/>
                </a:lnTo>
                <a:lnTo>
                  <a:pt x="4475" y="160"/>
                </a:lnTo>
                <a:lnTo>
                  <a:pt x="4506" y="168"/>
                </a:lnTo>
                <a:lnTo>
                  <a:pt x="4537" y="168"/>
                </a:lnTo>
                <a:lnTo>
                  <a:pt x="4576" y="176"/>
                </a:lnTo>
                <a:lnTo>
                  <a:pt x="4608" y="176"/>
                </a:lnTo>
                <a:lnTo>
                  <a:pt x="4639" y="176"/>
                </a:lnTo>
                <a:lnTo>
                  <a:pt x="4670" y="184"/>
                </a:lnTo>
                <a:lnTo>
                  <a:pt x="4701" y="184"/>
                </a:lnTo>
                <a:lnTo>
                  <a:pt x="4724" y="184"/>
                </a:lnTo>
                <a:lnTo>
                  <a:pt x="4756" y="192"/>
                </a:lnTo>
                <a:lnTo>
                  <a:pt x="4779" y="192"/>
                </a:lnTo>
                <a:lnTo>
                  <a:pt x="4818" y="200"/>
                </a:lnTo>
                <a:lnTo>
                  <a:pt x="4841" y="208"/>
                </a:lnTo>
                <a:lnTo>
                  <a:pt x="4865" y="208"/>
                </a:lnTo>
                <a:lnTo>
                  <a:pt x="4888" y="208"/>
                </a:lnTo>
                <a:lnTo>
                  <a:pt x="4912" y="208"/>
                </a:lnTo>
                <a:lnTo>
                  <a:pt x="4943" y="208"/>
                </a:lnTo>
                <a:lnTo>
                  <a:pt x="4974" y="208"/>
                </a:lnTo>
                <a:lnTo>
                  <a:pt x="4997" y="208"/>
                </a:lnTo>
                <a:lnTo>
                  <a:pt x="5021" y="208"/>
                </a:lnTo>
                <a:lnTo>
                  <a:pt x="5044" y="208"/>
                </a:lnTo>
                <a:lnTo>
                  <a:pt x="5068" y="208"/>
                </a:lnTo>
                <a:lnTo>
                  <a:pt x="5107" y="208"/>
                </a:lnTo>
                <a:lnTo>
                  <a:pt x="5130" y="208"/>
                </a:lnTo>
                <a:lnTo>
                  <a:pt x="5153" y="208"/>
                </a:lnTo>
                <a:lnTo>
                  <a:pt x="5177" y="208"/>
                </a:lnTo>
                <a:lnTo>
                  <a:pt x="5200" y="208"/>
                </a:lnTo>
                <a:lnTo>
                  <a:pt x="5224" y="208"/>
                </a:lnTo>
                <a:lnTo>
                  <a:pt x="5224" y="184"/>
                </a:lnTo>
                <a:lnTo>
                  <a:pt x="5224" y="152"/>
                </a:lnTo>
                <a:lnTo>
                  <a:pt x="5224" y="128"/>
                </a:lnTo>
                <a:lnTo>
                  <a:pt x="5224" y="104"/>
                </a:lnTo>
                <a:lnTo>
                  <a:pt x="5224" y="80"/>
                </a:lnTo>
                <a:lnTo>
                  <a:pt x="5224" y="56"/>
                </a:lnTo>
                <a:lnTo>
                  <a:pt x="5224" y="32"/>
                </a:lnTo>
                <a:lnTo>
                  <a:pt x="5224" y="8"/>
                </a:lnTo>
                <a:lnTo>
                  <a:pt x="0" y="8"/>
                </a:lnTo>
                <a:lnTo>
                  <a:pt x="0" y="0"/>
                </a:lnTo>
                <a:lnTo>
                  <a:pt x="15" y="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4831" name="Freeform 15">
            <a:extLst>
              <a:ext uri="{FF2B5EF4-FFF2-40B4-BE49-F238E27FC236}">
                <a16:creationId xmlns:a16="http://schemas.microsoft.com/office/drawing/2014/main" id="{013FE49B-9DF1-0F25-5E5F-F349EB46997C}"/>
              </a:ext>
            </a:extLst>
          </p:cNvPr>
          <p:cNvSpPr>
            <a:spLocks/>
          </p:cNvSpPr>
          <p:nvPr/>
        </p:nvSpPr>
        <p:spPr bwMode="auto">
          <a:xfrm>
            <a:off x="165100" y="5791200"/>
            <a:ext cx="8548688" cy="522288"/>
          </a:xfrm>
          <a:custGeom>
            <a:avLst/>
            <a:gdLst>
              <a:gd name="T0" fmla="*/ 72 w 5385"/>
              <a:gd name="T1" fmla="*/ 152 h 329"/>
              <a:gd name="T2" fmla="*/ 168 w 5385"/>
              <a:gd name="T3" fmla="*/ 128 h 329"/>
              <a:gd name="T4" fmla="*/ 264 w 5385"/>
              <a:gd name="T5" fmla="*/ 136 h 329"/>
              <a:gd name="T6" fmla="*/ 360 w 5385"/>
              <a:gd name="T7" fmla="*/ 200 h 329"/>
              <a:gd name="T8" fmla="*/ 456 w 5385"/>
              <a:gd name="T9" fmla="*/ 224 h 329"/>
              <a:gd name="T10" fmla="*/ 576 w 5385"/>
              <a:gd name="T11" fmla="*/ 160 h 329"/>
              <a:gd name="T12" fmla="*/ 688 w 5385"/>
              <a:gd name="T13" fmla="*/ 112 h 329"/>
              <a:gd name="T14" fmla="*/ 816 w 5385"/>
              <a:gd name="T15" fmla="*/ 88 h 329"/>
              <a:gd name="T16" fmla="*/ 944 w 5385"/>
              <a:gd name="T17" fmla="*/ 72 h 329"/>
              <a:gd name="T18" fmla="*/ 1048 w 5385"/>
              <a:gd name="T19" fmla="*/ 64 h 329"/>
              <a:gd name="T20" fmla="*/ 1152 w 5385"/>
              <a:gd name="T21" fmla="*/ 72 h 329"/>
              <a:gd name="T22" fmla="*/ 1248 w 5385"/>
              <a:gd name="T23" fmla="*/ 112 h 329"/>
              <a:gd name="T24" fmla="*/ 1344 w 5385"/>
              <a:gd name="T25" fmla="*/ 128 h 329"/>
              <a:gd name="T26" fmla="*/ 1472 w 5385"/>
              <a:gd name="T27" fmla="*/ 112 h 329"/>
              <a:gd name="T28" fmla="*/ 1616 w 5385"/>
              <a:gd name="T29" fmla="*/ 56 h 329"/>
              <a:gd name="T30" fmla="*/ 1704 w 5385"/>
              <a:gd name="T31" fmla="*/ 32 h 329"/>
              <a:gd name="T32" fmla="*/ 1800 w 5385"/>
              <a:gd name="T33" fmla="*/ 40 h 329"/>
              <a:gd name="T34" fmla="*/ 1896 w 5385"/>
              <a:gd name="T35" fmla="*/ 88 h 329"/>
              <a:gd name="T36" fmla="*/ 2000 w 5385"/>
              <a:gd name="T37" fmla="*/ 112 h 329"/>
              <a:gd name="T38" fmla="*/ 2120 w 5385"/>
              <a:gd name="T39" fmla="*/ 80 h 329"/>
              <a:gd name="T40" fmla="*/ 2296 w 5385"/>
              <a:gd name="T41" fmla="*/ 16 h 329"/>
              <a:gd name="T42" fmla="*/ 2336 w 5385"/>
              <a:gd name="T43" fmla="*/ 80 h 329"/>
              <a:gd name="T44" fmla="*/ 2440 w 5385"/>
              <a:gd name="T45" fmla="*/ 96 h 329"/>
              <a:gd name="T46" fmla="*/ 2544 w 5385"/>
              <a:gd name="T47" fmla="*/ 64 h 329"/>
              <a:gd name="T48" fmla="*/ 2648 w 5385"/>
              <a:gd name="T49" fmla="*/ 40 h 329"/>
              <a:gd name="T50" fmla="*/ 2784 w 5385"/>
              <a:gd name="T51" fmla="*/ 32 h 329"/>
              <a:gd name="T52" fmla="*/ 2872 w 5385"/>
              <a:gd name="T53" fmla="*/ 96 h 329"/>
              <a:gd name="T54" fmla="*/ 2992 w 5385"/>
              <a:gd name="T55" fmla="*/ 88 h 329"/>
              <a:gd name="T56" fmla="*/ 3104 w 5385"/>
              <a:gd name="T57" fmla="*/ 72 h 329"/>
              <a:gd name="T58" fmla="*/ 3208 w 5385"/>
              <a:gd name="T59" fmla="*/ 64 h 329"/>
              <a:gd name="T60" fmla="*/ 3304 w 5385"/>
              <a:gd name="T61" fmla="*/ 104 h 329"/>
              <a:gd name="T62" fmla="*/ 3400 w 5385"/>
              <a:gd name="T63" fmla="*/ 120 h 329"/>
              <a:gd name="T64" fmla="*/ 3504 w 5385"/>
              <a:gd name="T65" fmla="*/ 144 h 329"/>
              <a:gd name="T66" fmla="*/ 3608 w 5385"/>
              <a:gd name="T67" fmla="*/ 128 h 329"/>
              <a:gd name="T68" fmla="*/ 3736 w 5385"/>
              <a:gd name="T69" fmla="*/ 128 h 329"/>
              <a:gd name="T70" fmla="*/ 3864 w 5385"/>
              <a:gd name="T71" fmla="*/ 128 h 329"/>
              <a:gd name="T72" fmla="*/ 4016 w 5385"/>
              <a:gd name="T73" fmla="*/ 96 h 329"/>
              <a:gd name="T74" fmla="*/ 4160 w 5385"/>
              <a:gd name="T75" fmla="*/ 96 h 329"/>
              <a:gd name="T76" fmla="*/ 4272 w 5385"/>
              <a:gd name="T77" fmla="*/ 64 h 329"/>
              <a:gd name="T78" fmla="*/ 4360 w 5385"/>
              <a:gd name="T79" fmla="*/ 96 h 329"/>
              <a:gd name="T80" fmla="*/ 4488 w 5385"/>
              <a:gd name="T81" fmla="*/ 96 h 329"/>
              <a:gd name="T82" fmla="*/ 4608 w 5385"/>
              <a:gd name="T83" fmla="*/ 112 h 329"/>
              <a:gd name="T84" fmla="*/ 4712 w 5385"/>
              <a:gd name="T85" fmla="*/ 136 h 329"/>
              <a:gd name="T86" fmla="*/ 4832 w 5385"/>
              <a:gd name="T87" fmla="*/ 136 h 329"/>
              <a:gd name="T88" fmla="*/ 4960 w 5385"/>
              <a:gd name="T89" fmla="*/ 152 h 329"/>
              <a:gd name="T90" fmla="*/ 5096 w 5385"/>
              <a:gd name="T91" fmla="*/ 152 h 329"/>
              <a:gd name="T92" fmla="*/ 5200 w 5385"/>
              <a:gd name="T93" fmla="*/ 160 h 329"/>
              <a:gd name="T94" fmla="*/ 5312 w 5385"/>
              <a:gd name="T95" fmla="*/ 160 h 329"/>
              <a:gd name="T96" fmla="*/ 5376 w 5385"/>
              <a:gd name="T97" fmla="*/ 32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385" h="329">
                <a:moveTo>
                  <a:pt x="0" y="192"/>
                </a:moveTo>
                <a:lnTo>
                  <a:pt x="32" y="184"/>
                </a:lnTo>
                <a:lnTo>
                  <a:pt x="48" y="160"/>
                </a:lnTo>
                <a:lnTo>
                  <a:pt x="72" y="152"/>
                </a:lnTo>
                <a:lnTo>
                  <a:pt x="96" y="136"/>
                </a:lnTo>
                <a:lnTo>
                  <a:pt x="120" y="136"/>
                </a:lnTo>
                <a:lnTo>
                  <a:pt x="144" y="136"/>
                </a:lnTo>
                <a:lnTo>
                  <a:pt x="168" y="128"/>
                </a:lnTo>
                <a:lnTo>
                  <a:pt x="192" y="128"/>
                </a:lnTo>
                <a:lnTo>
                  <a:pt x="216" y="128"/>
                </a:lnTo>
                <a:lnTo>
                  <a:pt x="240" y="128"/>
                </a:lnTo>
                <a:lnTo>
                  <a:pt x="264" y="136"/>
                </a:lnTo>
                <a:lnTo>
                  <a:pt x="280" y="160"/>
                </a:lnTo>
                <a:lnTo>
                  <a:pt x="304" y="184"/>
                </a:lnTo>
                <a:lnTo>
                  <a:pt x="336" y="192"/>
                </a:lnTo>
                <a:lnTo>
                  <a:pt x="360" y="200"/>
                </a:lnTo>
                <a:lnTo>
                  <a:pt x="384" y="216"/>
                </a:lnTo>
                <a:lnTo>
                  <a:pt x="408" y="216"/>
                </a:lnTo>
                <a:lnTo>
                  <a:pt x="432" y="224"/>
                </a:lnTo>
                <a:lnTo>
                  <a:pt x="456" y="224"/>
                </a:lnTo>
                <a:lnTo>
                  <a:pt x="480" y="208"/>
                </a:lnTo>
                <a:lnTo>
                  <a:pt x="512" y="184"/>
                </a:lnTo>
                <a:lnTo>
                  <a:pt x="544" y="168"/>
                </a:lnTo>
                <a:lnTo>
                  <a:pt x="576" y="160"/>
                </a:lnTo>
                <a:lnTo>
                  <a:pt x="600" y="144"/>
                </a:lnTo>
                <a:lnTo>
                  <a:pt x="632" y="128"/>
                </a:lnTo>
                <a:lnTo>
                  <a:pt x="664" y="120"/>
                </a:lnTo>
                <a:lnTo>
                  <a:pt x="688" y="112"/>
                </a:lnTo>
                <a:lnTo>
                  <a:pt x="728" y="104"/>
                </a:lnTo>
                <a:lnTo>
                  <a:pt x="752" y="104"/>
                </a:lnTo>
                <a:lnTo>
                  <a:pt x="792" y="96"/>
                </a:lnTo>
                <a:lnTo>
                  <a:pt x="816" y="88"/>
                </a:lnTo>
                <a:lnTo>
                  <a:pt x="848" y="80"/>
                </a:lnTo>
                <a:lnTo>
                  <a:pt x="880" y="80"/>
                </a:lnTo>
                <a:lnTo>
                  <a:pt x="904" y="72"/>
                </a:lnTo>
                <a:lnTo>
                  <a:pt x="944" y="72"/>
                </a:lnTo>
                <a:lnTo>
                  <a:pt x="976" y="72"/>
                </a:lnTo>
                <a:lnTo>
                  <a:pt x="1000" y="64"/>
                </a:lnTo>
                <a:lnTo>
                  <a:pt x="1024" y="64"/>
                </a:lnTo>
                <a:lnTo>
                  <a:pt x="1048" y="64"/>
                </a:lnTo>
                <a:lnTo>
                  <a:pt x="1080" y="64"/>
                </a:lnTo>
                <a:lnTo>
                  <a:pt x="1104" y="64"/>
                </a:lnTo>
                <a:lnTo>
                  <a:pt x="1128" y="64"/>
                </a:lnTo>
                <a:lnTo>
                  <a:pt x="1152" y="72"/>
                </a:lnTo>
                <a:lnTo>
                  <a:pt x="1176" y="88"/>
                </a:lnTo>
                <a:lnTo>
                  <a:pt x="1200" y="104"/>
                </a:lnTo>
                <a:lnTo>
                  <a:pt x="1224" y="104"/>
                </a:lnTo>
                <a:lnTo>
                  <a:pt x="1248" y="112"/>
                </a:lnTo>
                <a:lnTo>
                  <a:pt x="1272" y="120"/>
                </a:lnTo>
                <a:lnTo>
                  <a:pt x="1296" y="128"/>
                </a:lnTo>
                <a:lnTo>
                  <a:pt x="1320" y="128"/>
                </a:lnTo>
                <a:lnTo>
                  <a:pt x="1344" y="128"/>
                </a:lnTo>
                <a:lnTo>
                  <a:pt x="1384" y="128"/>
                </a:lnTo>
                <a:lnTo>
                  <a:pt x="1424" y="120"/>
                </a:lnTo>
                <a:lnTo>
                  <a:pt x="1448" y="120"/>
                </a:lnTo>
                <a:lnTo>
                  <a:pt x="1472" y="112"/>
                </a:lnTo>
                <a:lnTo>
                  <a:pt x="1504" y="96"/>
                </a:lnTo>
                <a:lnTo>
                  <a:pt x="1544" y="80"/>
                </a:lnTo>
                <a:lnTo>
                  <a:pt x="1576" y="72"/>
                </a:lnTo>
                <a:lnTo>
                  <a:pt x="1616" y="56"/>
                </a:lnTo>
                <a:lnTo>
                  <a:pt x="1640" y="48"/>
                </a:lnTo>
                <a:lnTo>
                  <a:pt x="1640" y="72"/>
                </a:lnTo>
                <a:lnTo>
                  <a:pt x="1680" y="48"/>
                </a:lnTo>
                <a:lnTo>
                  <a:pt x="1704" y="32"/>
                </a:lnTo>
                <a:lnTo>
                  <a:pt x="1728" y="16"/>
                </a:lnTo>
                <a:lnTo>
                  <a:pt x="1752" y="0"/>
                </a:lnTo>
                <a:lnTo>
                  <a:pt x="1776" y="16"/>
                </a:lnTo>
                <a:lnTo>
                  <a:pt x="1800" y="40"/>
                </a:lnTo>
                <a:lnTo>
                  <a:pt x="1824" y="48"/>
                </a:lnTo>
                <a:lnTo>
                  <a:pt x="1848" y="64"/>
                </a:lnTo>
                <a:lnTo>
                  <a:pt x="1872" y="72"/>
                </a:lnTo>
                <a:lnTo>
                  <a:pt x="1896" y="88"/>
                </a:lnTo>
                <a:lnTo>
                  <a:pt x="1920" y="104"/>
                </a:lnTo>
                <a:lnTo>
                  <a:pt x="1944" y="112"/>
                </a:lnTo>
                <a:lnTo>
                  <a:pt x="1968" y="112"/>
                </a:lnTo>
                <a:lnTo>
                  <a:pt x="2000" y="112"/>
                </a:lnTo>
                <a:lnTo>
                  <a:pt x="2032" y="112"/>
                </a:lnTo>
                <a:lnTo>
                  <a:pt x="2056" y="112"/>
                </a:lnTo>
                <a:lnTo>
                  <a:pt x="2088" y="112"/>
                </a:lnTo>
                <a:lnTo>
                  <a:pt x="2120" y="80"/>
                </a:lnTo>
                <a:lnTo>
                  <a:pt x="2160" y="64"/>
                </a:lnTo>
                <a:lnTo>
                  <a:pt x="2208" y="48"/>
                </a:lnTo>
                <a:lnTo>
                  <a:pt x="2248" y="32"/>
                </a:lnTo>
                <a:lnTo>
                  <a:pt x="2296" y="16"/>
                </a:lnTo>
                <a:lnTo>
                  <a:pt x="2312" y="48"/>
                </a:lnTo>
                <a:lnTo>
                  <a:pt x="2312" y="72"/>
                </a:lnTo>
                <a:lnTo>
                  <a:pt x="2312" y="96"/>
                </a:lnTo>
                <a:lnTo>
                  <a:pt x="2336" y="80"/>
                </a:lnTo>
                <a:lnTo>
                  <a:pt x="2360" y="80"/>
                </a:lnTo>
                <a:lnTo>
                  <a:pt x="2384" y="80"/>
                </a:lnTo>
                <a:lnTo>
                  <a:pt x="2408" y="96"/>
                </a:lnTo>
                <a:lnTo>
                  <a:pt x="2440" y="96"/>
                </a:lnTo>
                <a:lnTo>
                  <a:pt x="2472" y="80"/>
                </a:lnTo>
                <a:lnTo>
                  <a:pt x="2496" y="72"/>
                </a:lnTo>
                <a:lnTo>
                  <a:pt x="2520" y="64"/>
                </a:lnTo>
                <a:lnTo>
                  <a:pt x="2544" y="64"/>
                </a:lnTo>
                <a:lnTo>
                  <a:pt x="2568" y="56"/>
                </a:lnTo>
                <a:lnTo>
                  <a:pt x="2600" y="48"/>
                </a:lnTo>
                <a:lnTo>
                  <a:pt x="2624" y="40"/>
                </a:lnTo>
                <a:lnTo>
                  <a:pt x="2648" y="40"/>
                </a:lnTo>
                <a:lnTo>
                  <a:pt x="2672" y="40"/>
                </a:lnTo>
                <a:lnTo>
                  <a:pt x="2712" y="32"/>
                </a:lnTo>
                <a:lnTo>
                  <a:pt x="2744" y="32"/>
                </a:lnTo>
                <a:lnTo>
                  <a:pt x="2784" y="32"/>
                </a:lnTo>
                <a:lnTo>
                  <a:pt x="2824" y="32"/>
                </a:lnTo>
                <a:lnTo>
                  <a:pt x="2848" y="40"/>
                </a:lnTo>
                <a:lnTo>
                  <a:pt x="2856" y="72"/>
                </a:lnTo>
                <a:lnTo>
                  <a:pt x="2872" y="96"/>
                </a:lnTo>
                <a:lnTo>
                  <a:pt x="2904" y="104"/>
                </a:lnTo>
                <a:lnTo>
                  <a:pt x="2936" y="96"/>
                </a:lnTo>
                <a:lnTo>
                  <a:pt x="2968" y="88"/>
                </a:lnTo>
                <a:lnTo>
                  <a:pt x="2992" y="88"/>
                </a:lnTo>
                <a:lnTo>
                  <a:pt x="3016" y="88"/>
                </a:lnTo>
                <a:lnTo>
                  <a:pt x="3056" y="80"/>
                </a:lnTo>
                <a:lnTo>
                  <a:pt x="3080" y="72"/>
                </a:lnTo>
                <a:lnTo>
                  <a:pt x="3104" y="72"/>
                </a:lnTo>
                <a:lnTo>
                  <a:pt x="3128" y="80"/>
                </a:lnTo>
                <a:lnTo>
                  <a:pt x="3160" y="80"/>
                </a:lnTo>
                <a:lnTo>
                  <a:pt x="3184" y="72"/>
                </a:lnTo>
                <a:lnTo>
                  <a:pt x="3208" y="64"/>
                </a:lnTo>
                <a:lnTo>
                  <a:pt x="3232" y="64"/>
                </a:lnTo>
                <a:lnTo>
                  <a:pt x="3256" y="64"/>
                </a:lnTo>
                <a:lnTo>
                  <a:pt x="3280" y="96"/>
                </a:lnTo>
                <a:lnTo>
                  <a:pt x="3304" y="104"/>
                </a:lnTo>
                <a:lnTo>
                  <a:pt x="3328" y="104"/>
                </a:lnTo>
                <a:lnTo>
                  <a:pt x="3352" y="104"/>
                </a:lnTo>
                <a:lnTo>
                  <a:pt x="3376" y="120"/>
                </a:lnTo>
                <a:lnTo>
                  <a:pt x="3400" y="120"/>
                </a:lnTo>
                <a:lnTo>
                  <a:pt x="3432" y="120"/>
                </a:lnTo>
                <a:lnTo>
                  <a:pt x="3440" y="144"/>
                </a:lnTo>
                <a:lnTo>
                  <a:pt x="3464" y="144"/>
                </a:lnTo>
                <a:lnTo>
                  <a:pt x="3504" y="144"/>
                </a:lnTo>
                <a:lnTo>
                  <a:pt x="3528" y="136"/>
                </a:lnTo>
                <a:lnTo>
                  <a:pt x="3552" y="136"/>
                </a:lnTo>
                <a:lnTo>
                  <a:pt x="3584" y="136"/>
                </a:lnTo>
                <a:lnTo>
                  <a:pt x="3608" y="128"/>
                </a:lnTo>
                <a:lnTo>
                  <a:pt x="3648" y="120"/>
                </a:lnTo>
                <a:lnTo>
                  <a:pt x="3672" y="120"/>
                </a:lnTo>
                <a:lnTo>
                  <a:pt x="3704" y="128"/>
                </a:lnTo>
                <a:lnTo>
                  <a:pt x="3736" y="128"/>
                </a:lnTo>
                <a:lnTo>
                  <a:pt x="3784" y="128"/>
                </a:lnTo>
                <a:lnTo>
                  <a:pt x="3816" y="128"/>
                </a:lnTo>
                <a:lnTo>
                  <a:pt x="3840" y="128"/>
                </a:lnTo>
                <a:lnTo>
                  <a:pt x="3864" y="128"/>
                </a:lnTo>
                <a:lnTo>
                  <a:pt x="3888" y="120"/>
                </a:lnTo>
                <a:lnTo>
                  <a:pt x="3920" y="120"/>
                </a:lnTo>
                <a:lnTo>
                  <a:pt x="3968" y="104"/>
                </a:lnTo>
                <a:lnTo>
                  <a:pt x="4016" y="96"/>
                </a:lnTo>
                <a:lnTo>
                  <a:pt x="4064" y="80"/>
                </a:lnTo>
                <a:lnTo>
                  <a:pt x="4112" y="64"/>
                </a:lnTo>
                <a:lnTo>
                  <a:pt x="4136" y="64"/>
                </a:lnTo>
                <a:lnTo>
                  <a:pt x="4160" y="96"/>
                </a:lnTo>
                <a:lnTo>
                  <a:pt x="4184" y="112"/>
                </a:lnTo>
                <a:lnTo>
                  <a:pt x="4216" y="96"/>
                </a:lnTo>
                <a:lnTo>
                  <a:pt x="4240" y="80"/>
                </a:lnTo>
                <a:lnTo>
                  <a:pt x="4272" y="64"/>
                </a:lnTo>
                <a:lnTo>
                  <a:pt x="4296" y="48"/>
                </a:lnTo>
                <a:lnTo>
                  <a:pt x="4320" y="40"/>
                </a:lnTo>
                <a:lnTo>
                  <a:pt x="4328" y="80"/>
                </a:lnTo>
                <a:lnTo>
                  <a:pt x="4360" y="96"/>
                </a:lnTo>
                <a:lnTo>
                  <a:pt x="4384" y="96"/>
                </a:lnTo>
                <a:lnTo>
                  <a:pt x="4408" y="88"/>
                </a:lnTo>
                <a:lnTo>
                  <a:pt x="4448" y="96"/>
                </a:lnTo>
                <a:lnTo>
                  <a:pt x="4488" y="96"/>
                </a:lnTo>
                <a:lnTo>
                  <a:pt x="4512" y="96"/>
                </a:lnTo>
                <a:lnTo>
                  <a:pt x="4536" y="96"/>
                </a:lnTo>
                <a:lnTo>
                  <a:pt x="4568" y="104"/>
                </a:lnTo>
                <a:lnTo>
                  <a:pt x="4608" y="112"/>
                </a:lnTo>
                <a:lnTo>
                  <a:pt x="4632" y="112"/>
                </a:lnTo>
                <a:lnTo>
                  <a:pt x="4656" y="120"/>
                </a:lnTo>
                <a:lnTo>
                  <a:pt x="4688" y="136"/>
                </a:lnTo>
                <a:lnTo>
                  <a:pt x="4712" y="136"/>
                </a:lnTo>
                <a:lnTo>
                  <a:pt x="4736" y="136"/>
                </a:lnTo>
                <a:lnTo>
                  <a:pt x="4760" y="136"/>
                </a:lnTo>
                <a:lnTo>
                  <a:pt x="4808" y="136"/>
                </a:lnTo>
                <a:lnTo>
                  <a:pt x="4832" y="136"/>
                </a:lnTo>
                <a:lnTo>
                  <a:pt x="4864" y="136"/>
                </a:lnTo>
                <a:lnTo>
                  <a:pt x="4896" y="144"/>
                </a:lnTo>
                <a:lnTo>
                  <a:pt x="4928" y="152"/>
                </a:lnTo>
                <a:lnTo>
                  <a:pt x="4960" y="152"/>
                </a:lnTo>
                <a:lnTo>
                  <a:pt x="4984" y="152"/>
                </a:lnTo>
                <a:lnTo>
                  <a:pt x="5016" y="152"/>
                </a:lnTo>
                <a:lnTo>
                  <a:pt x="5040" y="152"/>
                </a:lnTo>
                <a:lnTo>
                  <a:pt x="5096" y="152"/>
                </a:lnTo>
                <a:lnTo>
                  <a:pt x="5128" y="152"/>
                </a:lnTo>
                <a:lnTo>
                  <a:pt x="5152" y="160"/>
                </a:lnTo>
                <a:lnTo>
                  <a:pt x="5176" y="160"/>
                </a:lnTo>
                <a:lnTo>
                  <a:pt x="5200" y="160"/>
                </a:lnTo>
                <a:lnTo>
                  <a:pt x="5232" y="160"/>
                </a:lnTo>
                <a:lnTo>
                  <a:pt x="5264" y="160"/>
                </a:lnTo>
                <a:lnTo>
                  <a:pt x="5288" y="160"/>
                </a:lnTo>
                <a:lnTo>
                  <a:pt x="5312" y="160"/>
                </a:lnTo>
                <a:lnTo>
                  <a:pt x="5336" y="160"/>
                </a:lnTo>
                <a:lnTo>
                  <a:pt x="5360" y="168"/>
                </a:lnTo>
                <a:lnTo>
                  <a:pt x="5384" y="168"/>
                </a:lnTo>
                <a:lnTo>
                  <a:pt x="5376" y="320"/>
                </a:lnTo>
                <a:lnTo>
                  <a:pt x="8" y="328"/>
                </a:lnTo>
                <a:lnTo>
                  <a:pt x="0" y="192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Oval 16">
            <a:extLst>
              <a:ext uri="{FF2B5EF4-FFF2-40B4-BE49-F238E27FC236}">
                <a16:creationId xmlns:a16="http://schemas.microsoft.com/office/drawing/2014/main" id="{6B29F419-11A4-9CD6-4054-D0F258C60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4300" y="1524000"/>
            <a:ext cx="215900" cy="2413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3" name="Arc 17">
            <a:extLst>
              <a:ext uri="{FF2B5EF4-FFF2-40B4-BE49-F238E27FC236}">
                <a16:creationId xmlns:a16="http://schemas.microsoft.com/office/drawing/2014/main" id="{6C25CC7A-E8C0-6212-1BCC-683D867D0E7C}"/>
              </a:ext>
            </a:extLst>
          </p:cNvPr>
          <p:cNvSpPr>
            <a:spLocks/>
          </p:cNvSpPr>
          <p:nvPr/>
        </p:nvSpPr>
        <p:spPr bwMode="auto">
          <a:xfrm>
            <a:off x="6070600" y="1778000"/>
            <a:ext cx="1778000" cy="38354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599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4" name="Oval 18">
            <a:extLst>
              <a:ext uri="{FF2B5EF4-FFF2-40B4-BE49-F238E27FC236}">
                <a16:creationId xmlns:a16="http://schemas.microsoft.com/office/drawing/2014/main" id="{1F56E640-25EC-390F-2E31-A2DAF53B29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5486400"/>
            <a:ext cx="215900" cy="241300"/>
          </a:xfrm>
          <a:prstGeom prst="ellips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4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9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5665BD63-EB6B-7A52-8ADA-D8F808E7B4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8100" y="196850"/>
            <a:ext cx="3670300" cy="476250"/>
          </a:xfrm>
          <a:ln/>
        </p:spPr>
        <p:txBody>
          <a:bodyPr/>
          <a:lstStyle/>
          <a:p>
            <a:r>
              <a:rPr lang="en-US" altLang="en-US"/>
              <a:t>COPY Example 8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D20FDCCD-F167-DFA3-85C8-5E4ADA71B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3" y="5334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6870" name="Group 6">
            <a:extLst>
              <a:ext uri="{FF2B5EF4-FFF2-40B4-BE49-F238E27FC236}">
                <a16:creationId xmlns:a16="http://schemas.microsoft.com/office/drawing/2014/main" id="{268C3BA2-5D51-92B3-3839-0ECEEF6D87D4}"/>
              </a:ext>
            </a:extLst>
          </p:cNvPr>
          <p:cNvGrpSpPr>
            <a:grpSpLocks/>
          </p:cNvGrpSpPr>
          <p:nvPr/>
        </p:nvGrpSpPr>
        <p:grpSpPr bwMode="auto">
          <a:xfrm>
            <a:off x="334963" y="654050"/>
            <a:ext cx="7723187" cy="820738"/>
            <a:chOff x="211" y="412"/>
            <a:chExt cx="4865" cy="517"/>
          </a:xfrm>
        </p:grpSpPr>
        <p:sp>
          <p:nvSpPr>
            <p:cNvPr id="36868" name="Rectangle 4">
              <a:extLst>
                <a:ext uri="{FF2B5EF4-FFF2-40B4-BE49-F238E27FC236}">
                  <a16:creationId xmlns:a16="http://schemas.microsoft.com/office/drawing/2014/main" id="{7DB9BED0-5216-0A06-89A8-71CA29C6C1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" y="633"/>
              <a:ext cx="4864" cy="29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92075" tIns="46038" rIns="92075" bIns="46038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02 CustKey          PIC X(3) VALUE "KEY".</a:t>
              </a:r>
            </a:p>
          </p:txBody>
        </p:sp>
        <p:sp>
          <p:nvSpPr>
            <p:cNvPr id="36869" name="Rectangle 5">
              <a:extLst>
                <a:ext uri="{FF2B5EF4-FFF2-40B4-BE49-F238E27FC236}">
                  <a16:creationId xmlns:a16="http://schemas.microsoft.com/office/drawing/2014/main" id="{E25B0614-E4B7-C4A1-05DE-87E49AA69C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" y="412"/>
              <a:ext cx="1072" cy="2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Copyfile5.cbl</a:t>
              </a:r>
            </a:p>
          </p:txBody>
        </p:sp>
      </p:grpSp>
      <p:sp>
        <p:nvSpPr>
          <p:cNvPr id="36871" name="Rectangle 7">
            <a:extLst>
              <a:ext uri="{FF2B5EF4-FFF2-40B4-BE49-F238E27FC236}">
                <a16:creationId xmlns:a16="http://schemas.microsoft.com/office/drawing/2014/main" id="{D6D98DF6-CFEC-CCFA-E32E-F4970F324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463800"/>
            <a:ext cx="78740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2" name="Rectangle 8">
            <a:extLst>
              <a:ext uri="{FF2B5EF4-FFF2-40B4-BE49-F238E27FC236}">
                <a16:creationId xmlns:a16="http://schemas.microsoft.com/office/drawing/2014/main" id="{B00E9AFE-D7D0-9C64-873A-BA4FE213D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3200" y="1754188"/>
            <a:ext cx="8153400" cy="276542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100000"/>
              </a:spcBef>
            </a:pPr>
            <a:r>
              <a:rPr lang="en-US" alt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   </a:t>
            </a:r>
            <a:br>
              <a:rPr lang="en-US" alt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b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* the ( is a textword replaced by @</a:t>
            </a:r>
            <a:b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COPY copyfile5 REPLACING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(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BY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@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100000"/>
              </a:spcBef>
            </a:pPr>
            <a: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* the 3 between ( and ) is a textword replaced by the textword "three"</a:t>
            </a:r>
            <a:b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COPY copyfile5 REPLACING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3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BY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three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100000"/>
              </a:spcBef>
            </a:pPr>
            <a: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* the ) is a textword replaced by &amp;</a:t>
            </a:r>
            <a:b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COPY copyfile5 REPLACING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)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BY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&amp;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.</a:t>
            </a:r>
            <a:b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</p:txBody>
      </p:sp>
      <p:sp useBgFill="1">
        <p:nvSpPr>
          <p:cNvPr id="36873" name="Freeform 9">
            <a:extLst>
              <a:ext uri="{FF2B5EF4-FFF2-40B4-BE49-F238E27FC236}">
                <a16:creationId xmlns:a16="http://schemas.microsoft.com/office/drawing/2014/main" id="{EB626E45-3FA3-0E96-92B5-B86320412B96}"/>
              </a:ext>
            </a:extLst>
          </p:cNvPr>
          <p:cNvSpPr>
            <a:spLocks/>
          </p:cNvSpPr>
          <p:nvPr/>
        </p:nvSpPr>
        <p:spPr bwMode="auto">
          <a:xfrm>
            <a:off x="177800" y="1587500"/>
            <a:ext cx="8840788" cy="458788"/>
          </a:xfrm>
          <a:custGeom>
            <a:avLst/>
            <a:gdLst>
              <a:gd name="T0" fmla="*/ 280 w 5569"/>
              <a:gd name="T1" fmla="*/ 200 h 289"/>
              <a:gd name="T2" fmla="*/ 381 w 5569"/>
              <a:gd name="T3" fmla="*/ 168 h 289"/>
              <a:gd name="T4" fmla="*/ 458 w 5569"/>
              <a:gd name="T5" fmla="*/ 200 h 289"/>
              <a:gd name="T6" fmla="*/ 568 w 5569"/>
              <a:gd name="T7" fmla="*/ 136 h 289"/>
              <a:gd name="T8" fmla="*/ 670 w 5569"/>
              <a:gd name="T9" fmla="*/ 192 h 289"/>
              <a:gd name="T10" fmla="*/ 772 w 5569"/>
              <a:gd name="T11" fmla="*/ 136 h 289"/>
              <a:gd name="T12" fmla="*/ 891 w 5569"/>
              <a:gd name="T13" fmla="*/ 112 h 289"/>
              <a:gd name="T14" fmla="*/ 959 w 5569"/>
              <a:gd name="T15" fmla="*/ 144 h 289"/>
              <a:gd name="T16" fmla="*/ 1077 w 5569"/>
              <a:gd name="T17" fmla="*/ 176 h 289"/>
              <a:gd name="T18" fmla="*/ 1188 w 5569"/>
              <a:gd name="T19" fmla="*/ 192 h 289"/>
              <a:gd name="T20" fmla="*/ 1298 w 5569"/>
              <a:gd name="T21" fmla="*/ 208 h 289"/>
              <a:gd name="T22" fmla="*/ 1442 w 5569"/>
              <a:gd name="T23" fmla="*/ 208 h 289"/>
              <a:gd name="T24" fmla="*/ 1553 w 5569"/>
              <a:gd name="T25" fmla="*/ 192 h 289"/>
              <a:gd name="T26" fmla="*/ 1655 w 5569"/>
              <a:gd name="T27" fmla="*/ 216 h 289"/>
              <a:gd name="T28" fmla="*/ 1748 w 5569"/>
              <a:gd name="T29" fmla="*/ 248 h 289"/>
              <a:gd name="T30" fmla="*/ 1867 w 5569"/>
              <a:gd name="T31" fmla="*/ 232 h 289"/>
              <a:gd name="T32" fmla="*/ 1969 w 5569"/>
              <a:gd name="T33" fmla="*/ 160 h 289"/>
              <a:gd name="T34" fmla="*/ 2113 w 5569"/>
              <a:gd name="T35" fmla="*/ 200 h 289"/>
              <a:gd name="T36" fmla="*/ 2223 w 5569"/>
              <a:gd name="T37" fmla="*/ 192 h 289"/>
              <a:gd name="T38" fmla="*/ 2351 w 5569"/>
              <a:gd name="T39" fmla="*/ 160 h 289"/>
              <a:gd name="T40" fmla="*/ 2478 w 5569"/>
              <a:gd name="T41" fmla="*/ 144 h 289"/>
              <a:gd name="T42" fmla="*/ 2639 w 5569"/>
              <a:gd name="T43" fmla="*/ 96 h 289"/>
              <a:gd name="T44" fmla="*/ 2758 w 5569"/>
              <a:gd name="T45" fmla="*/ 104 h 289"/>
              <a:gd name="T46" fmla="*/ 2877 w 5569"/>
              <a:gd name="T47" fmla="*/ 152 h 289"/>
              <a:gd name="T48" fmla="*/ 2987 w 5569"/>
              <a:gd name="T49" fmla="*/ 136 h 289"/>
              <a:gd name="T50" fmla="*/ 3098 w 5569"/>
              <a:gd name="T51" fmla="*/ 136 h 289"/>
              <a:gd name="T52" fmla="*/ 3208 w 5569"/>
              <a:gd name="T53" fmla="*/ 136 h 289"/>
              <a:gd name="T54" fmla="*/ 3335 w 5569"/>
              <a:gd name="T55" fmla="*/ 112 h 289"/>
              <a:gd name="T56" fmla="*/ 3463 w 5569"/>
              <a:gd name="T57" fmla="*/ 88 h 289"/>
              <a:gd name="T58" fmla="*/ 3564 w 5569"/>
              <a:gd name="T59" fmla="*/ 152 h 289"/>
              <a:gd name="T60" fmla="*/ 3675 w 5569"/>
              <a:gd name="T61" fmla="*/ 184 h 289"/>
              <a:gd name="T62" fmla="*/ 3777 w 5569"/>
              <a:gd name="T63" fmla="*/ 208 h 289"/>
              <a:gd name="T64" fmla="*/ 3878 w 5569"/>
              <a:gd name="T65" fmla="*/ 208 h 289"/>
              <a:gd name="T66" fmla="*/ 3989 w 5569"/>
              <a:gd name="T67" fmla="*/ 216 h 289"/>
              <a:gd name="T68" fmla="*/ 4099 w 5569"/>
              <a:gd name="T69" fmla="*/ 264 h 289"/>
              <a:gd name="T70" fmla="*/ 4209 w 5569"/>
              <a:gd name="T71" fmla="*/ 240 h 289"/>
              <a:gd name="T72" fmla="*/ 4320 w 5569"/>
              <a:gd name="T73" fmla="*/ 200 h 289"/>
              <a:gd name="T74" fmla="*/ 4388 w 5569"/>
              <a:gd name="T75" fmla="*/ 136 h 289"/>
              <a:gd name="T76" fmla="*/ 4490 w 5569"/>
              <a:gd name="T77" fmla="*/ 160 h 289"/>
              <a:gd name="T78" fmla="*/ 4617 w 5569"/>
              <a:gd name="T79" fmla="*/ 144 h 289"/>
              <a:gd name="T80" fmla="*/ 4761 w 5569"/>
              <a:gd name="T81" fmla="*/ 112 h 289"/>
              <a:gd name="T82" fmla="*/ 4872 w 5569"/>
              <a:gd name="T83" fmla="*/ 160 h 289"/>
              <a:gd name="T84" fmla="*/ 4999 w 5569"/>
              <a:gd name="T85" fmla="*/ 200 h 289"/>
              <a:gd name="T86" fmla="*/ 5126 w 5569"/>
              <a:gd name="T87" fmla="*/ 216 h 289"/>
              <a:gd name="T88" fmla="*/ 5236 w 5569"/>
              <a:gd name="T89" fmla="*/ 248 h 289"/>
              <a:gd name="T90" fmla="*/ 5347 w 5569"/>
              <a:gd name="T91" fmla="*/ 264 h 289"/>
              <a:gd name="T92" fmla="*/ 5457 w 5569"/>
              <a:gd name="T93" fmla="*/ 264 h 289"/>
              <a:gd name="T94" fmla="*/ 5568 w 5569"/>
              <a:gd name="T95" fmla="*/ 280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569" h="289">
                <a:moveTo>
                  <a:pt x="0" y="16"/>
                </a:moveTo>
                <a:lnTo>
                  <a:pt x="0" y="288"/>
                </a:lnTo>
                <a:lnTo>
                  <a:pt x="178" y="144"/>
                </a:lnTo>
                <a:lnTo>
                  <a:pt x="280" y="200"/>
                </a:lnTo>
                <a:lnTo>
                  <a:pt x="305" y="176"/>
                </a:lnTo>
                <a:lnTo>
                  <a:pt x="339" y="160"/>
                </a:lnTo>
                <a:lnTo>
                  <a:pt x="373" y="144"/>
                </a:lnTo>
                <a:lnTo>
                  <a:pt x="381" y="168"/>
                </a:lnTo>
                <a:lnTo>
                  <a:pt x="381" y="192"/>
                </a:lnTo>
                <a:lnTo>
                  <a:pt x="407" y="192"/>
                </a:lnTo>
                <a:lnTo>
                  <a:pt x="432" y="200"/>
                </a:lnTo>
                <a:lnTo>
                  <a:pt x="458" y="200"/>
                </a:lnTo>
                <a:lnTo>
                  <a:pt x="483" y="184"/>
                </a:lnTo>
                <a:lnTo>
                  <a:pt x="517" y="168"/>
                </a:lnTo>
                <a:lnTo>
                  <a:pt x="543" y="144"/>
                </a:lnTo>
                <a:lnTo>
                  <a:pt x="568" y="136"/>
                </a:lnTo>
                <a:lnTo>
                  <a:pt x="594" y="120"/>
                </a:lnTo>
                <a:lnTo>
                  <a:pt x="611" y="168"/>
                </a:lnTo>
                <a:lnTo>
                  <a:pt x="645" y="192"/>
                </a:lnTo>
                <a:lnTo>
                  <a:pt x="670" y="192"/>
                </a:lnTo>
                <a:lnTo>
                  <a:pt x="696" y="176"/>
                </a:lnTo>
                <a:lnTo>
                  <a:pt x="721" y="160"/>
                </a:lnTo>
                <a:lnTo>
                  <a:pt x="746" y="136"/>
                </a:lnTo>
                <a:lnTo>
                  <a:pt x="772" y="136"/>
                </a:lnTo>
                <a:lnTo>
                  <a:pt x="806" y="136"/>
                </a:lnTo>
                <a:lnTo>
                  <a:pt x="840" y="136"/>
                </a:lnTo>
                <a:lnTo>
                  <a:pt x="865" y="120"/>
                </a:lnTo>
                <a:lnTo>
                  <a:pt x="891" y="112"/>
                </a:lnTo>
                <a:lnTo>
                  <a:pt x="925" y="96"/>
                </a:lnTo>
                <a:lnTo>
                  <a:pt x="925" y="120"/>
                </a:lnTo>
                <a:lnTo>
                  <a:pt x="933" y="144"/>
                </a:lnTo>
                <a:lnTo>
                  <a:pt x="959" y="144"/>
                </a:lnTo>
                <a:lnTo>
                  <a:pt x="984" y="144"/>
                </a:lnTo>
                <a:lnTo>
                  <a:pt x="1018" y="152"/>
                </a:lnTo>
                <a:lnTo>
                  <a:pt x="1052" y="168"/>
                </a:lnTo>
                <a:lnTo>
                  <a:pt x="1077" y="176"/>
                </a:lnTo>
                <a:lnTo>
                  <a:pt x="1111" y="184"/>
                </a:lnTo>
                <a:lnTo>
                  <a:pt x="1137" y="192"/>
                </a:lnTo>
                <a:lnTo>
                  <a:pt x="1162" y="192"/>
                </a:lnTo>
                <a:lnTo>
                  <a:pt x="1188" y="192"/>
                </a:lnTo>
                <a:lnTo>
                  <a:pt x="1213" y="200"/>
                </a:lnTo>
                <a:lnTo>
                  <a:pt x="1239" y="200"/>
                </a:lnTo>
                <a:lnTo>
                  <a:pt x="1264" y="200"/>
                </a:lnTo>
                <a:lnTo>
                  <a:pt x="1298" y="208"/>
                </a:lnTo>
                <a:lnTo>
                  <a:pt x="1332" y="208"/>
                </a:lnTo>
                <a:lnTo>
                  <a:pt x="1375" y="208"/>
                </a:lnTo>
                <a:lnTo>
                  <a:pt x="1408" y="208"/>
                </a:lnTo>
                <a:lnTo>
                  <a:pt x="1442" y="208"/>
                </a:lnTo>
                <a:lnTo>
                  <a:pt x="1468" y="208"/>
                </a:lnTo>
                <a:lnTo>
                  <a:pt x="1502" y="208"/>
                </a:lnTo>
                <a:lnTo>
                  <a:pt x="1527" y="200"/>
                </a:lnTo>
                <a:lnTo>
                  <a:pt x="1553" y="192"/>
                </a:lnTo>
                <a:lnTo>
                  <a:pt x="1578" y="192"/>
                </a:lnTo>
                <a:lnTo>
                  <a:pt x="1604" y="208"/>
                </a:lnTo>
                <a:lnTo>
                  <a:pt x="1629" y="224"/>
                </a:lnTo>
                <a:lnTo>
                  <a:pt x="1655" y="216"/>
                </a:lnTo>
                <a:lnTo>
                  <a:pt x="1680" y="208"/>
                </a:lnTo>
                <a:lnTo>
                  <a:pt x="1706" y="208"/>
                </a:lnTo>
                <a:lnTo>
                  <a:pt x="1731" y="224"/>
                </a:lnTo>
                <a:lnTo>
                  <a:pt x="1748" y="248"/>
                </a:lnTo>
                <a:lnTo>
                  <a:pt x="1773" y="256"/>
                </a:lnTo>
                <a:lnTo>
                  <a:pt x="1807" y="248"/>
                </a:lnTo>
                <a:lnTo>
                  <a:pt x="1841" y="240"/>
                </a:lnTo>
                <a:lnTo>
                  <a:pt x="1867" y="232"/>
                </a:lnTo>
                <a:lnTo>
                  <a:pt x="1884" y="208"/>
                </a:lnTo>
                <a:lnTo>
                  <a:pt x="1892" y="184"/>
                </a:lnTo>
                <a:lnTo>
                  <a:pt x="1918" y="160"/>
                </a:lnTo>
                <a:lnTo>
                  <a:pt x="1969" y="160"/>
                </a:lnTo>
                <a:lnTo>
                  <a:pt x="2003" y="168"/>
                </a:lnTo>
                <a:lnTo>
                  <a:pt x="2045" y="184"/>
                </a:lnTo>
                <a:lnTo>
                  <a:pt x="2088" y="192"/>
                </a:lnTo>
                <a:lnTo>
                  <a:pt x="2113" y="200"/>
                </a:lnTo>
                <a:lnTo>
                  <a:pt x="2138" y="208"/>
                </a:lnTo>
                <a:lnTo>
                  <a:pt x="2164" y="216"/>
                </a:lnTo>
                <a:lnTo>
                  <a:pt x="2189" y="208"/>
                </a:lnTo>
                <a:lnTo>
                  <a:pt x="2223" y="192"/>
                </a:lnTo>
                <a:lnTo>
                  <a:pt x="2266" y="176"/>
                </a:lnTo>
                <a:lnTo>
                  <a:pt x="2300" y="176"/>
                </a:lnTo>
                <a:lnTo>
                  <a:pt x="2325" y="176"/>
                </a:lnTo>
                <a:lnTo>
                  <a:pt x="2351" y="160"/>
                </a:lnTo>
                <a:lnTo>
                  <a:pt x="2385" y="144"/>
                </a:lnTo>
                <a:lnTo>
                  <a:pt x="2427" y="144"/>
                </a:lnTo>
                <a:lnTo>
                  <a:pt x="2452" y="144"/>
                </a:lnTo>
                <a:lnTo>
                  <a:pt x="2478" y="144"/>
                </a:lnTo>
                <a:lnTo>
                  <a:pt x="2529" y="128"/>
                </a:lnTo>
                <a:lnTo>
                  <a:pt x="2563" y="120"/>
                </a:lnTo>
                <a:lnTo>
                  <a:pt x="2605" y="112"/>
                </a:lnTo>
                <a:lnTo>
                  <a:pt x="2639" y="96"/>
                </a:lnTo>
                <a:lnTo>
                  <a:pt x="2682" y="88"/>
                </a:lnTo>
                <a:lnTo>
                  <a:pt x="2707" y="80"/>
                </a:lnTo>
                <a:lnTo>
                  <a:pt x="2733" y="80"/>
                </a:lnTo>
                <a:lnTo>
                  <a:pt x="2758" y="104"/>
                </a:lnTo>
                <a:lnTo>
                  <a:pt x="2792" y="120"/>
                </a:lnTo>
                <a:lnTo>
                  <a:pt x="2826" y="136"/>
                </a:lnTo>
                <a:lnTo>
                  <a:pt x="2851" y="152"/>
                </a:lnTo>
                <a:lnTo>
                  <a:pt x="2877" y="152"/>
                </a:lnTo>
                <a:lnTo>
                  <a:pt x="2902" y="152"/>
                </a:lnTo>
                <a:lnTo>
                  <a:pt x="2928" y="144"/>
                </a:lnTo>
                <a:lnTo>
                  <a:pt x="2962" y="144"/>
                </a:lnTo>
                <a:lnTo>
                  <a:pt x="2987" y="136"/>
                </a:lnTo>
                <a:lnTo>
                  <a:pt x="3013" y="136"/>
                </a:lnTo>
                <a:lnTo>
                  <a:pt x="3038" y="136"/>
                </a:lnTo>
                <a:lnTo>
                  <a:pt x="3072" y="136"/>
                </a:lnTo>
                <a:lnTo>
                  <a:pt x="3098" y="136"/>
                </a:lnTo>
                <a:lnTo>
                  <a:pt x="3123" y="136"/>
                </a:lnTo>
                <a:lnTo>
                  <a:pt x="3148" y="136"/>
                </a:lnTo>
                <a:lnTo>
                  <a:pt x="3174" y="136"/>
                </a:lnTo>
                <a:lnTo>
                  <a:pt x="3208" y="136"/>
                </a:lnTo>
                <a:lnTo>
                  <a:pt x="3233" y="128"/>
                </a:lnTo>
                <a:lnTo>
                  <a:pt x="3267" y="120"/>
                </a:lnTo>
                <a:lnTo>
                  <a:pt x="3301" y="112"/>
                </a:lnTo>
                <a:lnTo>
                  <a:pt x="3335" y="112"/>
                </a:lnTo>
                <a:lnTo>
                  <a:pt x="3369" y="88"/>
                </a:lnTo>
                <a:lnTo>
                  <a:pt x="3403" y="72"/>
                </a:lnTo>
                <a:lnTo>
                  <a:pt x="3429" y="72"/>
                </a:lnTo>
                <a:lnTo>
                  <a:pt x="3463" y="88"/>
                </a:lnTo>
                <a:lnTo>
                  <a:pt x="3488" y="112"/>
                </a:lnTo>
                <a:lnTo>
                  <a:pt x="3513" y="120"/>
                </a:lnTo>
                <a:lnTo>
                  <a:pt x="3539" y="136"/>
                </a:lnTo>
                <a:lnTo>
                  <a:pt x="3564" y="152"/>
                </a:lnTo>
                <a:lnTo>
                  <a:pt x="3598" y="168"/>
                </a:lnTo>
                <a:lnTo>
                  <a:pt x="3624" y="168"/>
                </a:lnTo>
                <a:lnTo>
                  <a:pt x="3649" y="176"/>
                </a:lnTo>
                <a:lnTo>
                  <a:pt x="3675" y="184"/>
                </a:lnTo>
                <a:lnTo>
                  <a:pt x="3700" y="192"/>
                </a:lnTo>
                <a:lnTo>
                  <a:pt x="3726" y="200"/>
                </a:lnTo>
                <a:lnTo>
                  <a:pt x="3751" y="208"/>
                </a:lnTo>
                <a:lnTo>
                  <a:pt x="3777" y="208"/>
                </a:lnTo>
                <a:lnTo>
                  <a:pt x="3802" y="208"/>
                </a:lnTo>
                <a:lnTo>
                  <a:pt x="3828" y="208"/>
                </a:lnTo>
                <a:lnTo>
                  <a:pt x="3853" y="208"/>
                </a:lnTo>
                <a:lnTo>
                  <a:pt x="3878" y="208"/>
                </a:lnTo>
                <a:lnTo>
                  <a:pt x="3904" y="208"/>
                </a:lnTo>
                <a:lnTo>
                  <a:pt x="3938" y="208"/>
                </a:lnTo>
                <a:lnTo>
                  <a:pt x="3963" y="216"/>
                </a:lnTo>
                <a:lnTo>
                  <a:pt x="3989" y="216"/>
                </a:lnTo>
                <a:lnTo>
                  <a:pt x="4023" y="232"/>
                </a:lnTo>
                <a:lnTo>
                  <a:pt x="4048" y="240"/>
                </a:lnTo>
                <a:lnTo>
                  <a:pt x="4074" y="248"/>
                </a:lnTo>
                <a:lnTo>
                  <a:pt x="4099" y="264"/>
                </a:lnTo>
                <a:lnTo>
                  <a:pt x="4125" y="264"/>
                </a:lnTo>
                <a:lnTo>
                  <a:pt x="4150" y="264"/>
                </a:lnTo>
                <a:lnTo>
                  <a:pt x="4176" y="256"/>
                </a:lnTo>
                <a:lnTo>
                  <a:pt x="4209" y="240"/>
                </a:lnTo>
                <a:lnTo>
                  <a:pt x="4235" y="224"/>
                </a:lnTo>
                <a:lnTo>
                  <a:pt x="4260" y="224"/>
                </a:lnTo>
                <a:lnTo>
                  <a:pt x="4294" y="208"/>
                </a:lnTo>
                <a:lnTo>
                  <a:pt x="4320" y="200"/>
                </a:lnTo>
                <a:lnTo>
                  <a:pt x="4328" y="176"/>
                </a:lnTo>
                <a:lnTo>
                  <a:pt x="4337" y="152"/>
                </a:lnTo>
                <a:lnTo>
                  <a:pt x="4362" y="136"/>
                </a:lnTo>
                <a:lnTo>
                  <a:pt x="4388" y="136"/>
                </a:lnTo>
                <a:lnTo>
                  <a:pt x="4413" y="144"/>
                </a:lnTo>
                <a:lnTo>
                  <a:pt x="4439" y="152"/>
                </a:lnTo>
                <a:lnTo>
                  <a:pt x="4464" y="152"/>
                </a:lnTo>
                <a:lnTo>
                  <a:pt x="4490" y="160"/>
                </a:lnTo>
                <a:lnTo>
                  <a:pt x="4515" y="160"/>
                </a:lnTo>
                <a:lnTo>
                  <a:pt x="4549" y="160"/>
                </a:lnTo>
                <a:lnTo>
                  <a:pt x="4583" y="152"/>
                </a:lnTo>
                <a:lnTo>
                  <a:pt x="4617" y="144"/>
                </a:lnTo>
                <a:lnTo>
                  <a:pt x="4651" y="128"/>
                </a:lnTo>
                <a:lnTo>
                  <a:pt x="4685" y="120"/>
                </a:lnTo>
                <a:lnTo>
                  <a:pt x="4736" y="112"/>
                </a:lnTo>
                <a:lnTo>
                  <a:pt x="4761" y="112"/>
                </a:lnTo>
                <a:lnTo>
                  <a:pt x="4787" y="120"/>
                </a:lnTo>
                <a:lnTo>
                  <a:pt x="4812" y="136"/>
                </a:lnTo>
                <a:lnTo>
                  <a:pt x="4838" y="152"/>
                </a:lnTo>
                <a:lnTo>
                  <a:pt x="4872" y="160"/>
                </a:lnTo>
                <a:lnTo>
                  <a:pt x="4897" y="176"/>
                </a:lnTo>
                <a:lnTo>
                  <a:pt x="4931" y="184"/>
                </a:lnTo>
                <a:lnTo>
                  <a:pt x="4965" y="200"/>
                </a:lnTo>
                <a:lnTo>
                  <a:pt x="4999" y="200"/>
                </a:lnTo>
                <a:lnTo>
                  <a:pt x="5033" y="200"/>
                </a:lnTo>
                <a:lnTo>
                  <a:pt x="5058" y="208"/>
                </a:lnTo>
                <a:lnTo>
                  <a:pt x="5084" y="216"/>
                </a:lnTo>
                <a:lnTo>
                  <a:pt x="5126" y="216"/>
                </a:lnTo>
                <a:lnTo>
                  <a:pt x="5152" y="216"/>
                </a:lnTo>
                <a:lnTo>
                  <a:pt x="5177" y="224"/>
                </a:lnTo>
                <a:lnTo>
                  <a:pt x="5203" y="232"/>
                </a:lnTo>
                <a:lnTo>
                  <a:pt x="5236" y="248"/>
                </a:lnTo>
                <a:lnTo>
                  <a:pt x="5270" y="256"/>
                </a:lnTo>
                <a:lnTo>
                  <a:pt x="5296" y="264"/>
                </a:lnTo>
                <a:lnTo>
                  <a:pt x="5321" y="264"/>
                </a:lnTo>
                <a:lnTo>
                  <a:pt x="5347" y="264"/>
                </a:lnTo>
                <a:lnTo>
                  <a:pt x="5372" y="264"/>
                </a:lnTo>
                <a:lnTo>
                  <a:pt x="5398" y="264"/>
                </a:lnTo>
                <a:lnTo>
                  <a:pt x="5423" y="264"/>
                </a:lnTo>
                <a:lnTo>
                  <a:pt x="5457" y="264"/>
                </a:lnTo>
                <a:lnTo>
                  <a:pt x="5483" y="264"/>
                </a:lnTo>
                <a:lnTo>
                  <a:pt x="5517" y="264"/>
                </a:lnTo>
                <a:lnTo>
                  <a:pt x="5542" y="272"/>
                </a:lnTo>
                <a:lnTo>
                  <a:pt x="5568" y="280"/>
                </a:lnTo>
                <a:lnTo>
                  <a:pt x="5534" y="0"/>
                </a:lnTo>
                <a:lnTo>
                  <a:pt x="0" y="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6874" name="Freeform 10">
            <a:extLst>
              <a:ext uri="{FF2B5EF4-FFF2-40B4-BE49-F238E27FC236}">
                <a16:creationId xmlns:a16="http://schemas.microsoft.com/office/drawing/2014/main" id="{A77FA7C1-A13C-10A1-718F-E9F8F421DAD2}"/>
              </a:ext>
            </a:extLst>
          </p:cNvPr>
          <p:cNvSpPr>
            <a:spLocks/>
          </p:cNvSpPr>
          <p:nvPr/>
        </p:nvSpPr>
        <p:spPr bwMode="auto">
          <a:xfrm>
            <a:off x="139700" y="4203700"/>
            <a:ext cx="8332788" cy="357188"/>
          </a:xfrm>
          <a:custGeom>
            <a:avLst/>
            <a:gdLst>
              <a:gd name="T0" fmla="*/ 5223 w 5249"/>
              <a:gd name="T1" fmla="*/ 112 h 225"/>
              <a:gd name="T2" fmla="*/ 5127 w 5249"/>
              <a:gd name="T3" fmla="*/ 68 h 225"/>
              <a:gd name="T4" fmla="*/ 5022 w 5249"/>
              <a:gd name="T5" fmla="*/ 86 h 225"/>
              <a:gd name="T6" fmla="*/ 4934 w 5249"/>
              <a:gd name="T7" fmla="*/ 43 h 225"/>
              <a:gd name="T8" fmla="*/ 4837 w 5249"/>
              <a:gd name="T9" fmla="*/ 0 h 225"/>
              <a:gd name="T10" fmla="*/ 4781 w 5249"/>
              <a:gd name="T11" fmla="*/ 86 h 225"/>
              <a:gd name="T12" fmla="*/ 4676 w 5249"/>
              <a:gd name="T13" fmla="*/ 120 h 225"/>
              <a:gd name="T14" fmla="*/ 4555 w 5249"/>
              <a:gd name="T15" fmla="*/ 112 h 225"/>
              <a:gd name="T16" fmla="*/ 4435 w 5249"/>
              <a:gd name="T17" fmla="*/ 103 h 225"/>
              <a:gd name="T18" fmla="*/ 4322 w 5249"/>
              <a:gd name="T19" fmla="*/ 77 h 225"/>
              <a:gd name="T20" fmla="*/ 4209 w 5249"/>
              <a:gd name="T21" fmla="*/ 43 h 225"/>
              <a:gd name="T22" fmla="*/ 4121 w 5249"/>
              <a:gd name="T23" fmla="*/ 86 h 225"/>
              <a:gd name="T24" fmla="*/ 4008 w 5249"/>
              <a:gd name="T25" fmla="*/ 94 h 225"/>
              <a:gd name="T26" fmla="*/ 3911 w 5249"/>
              <a:gd name="T27" fmla="*/ 103 h 225"/>
              <a:gd name="T28" fmla="*/ 3815 w 5249"/>
              <a:gd name="T29" fmla="*/ 120 h 225"/>
              <a:gd name="T30" fmla="*/ 3710 w 5249"/>
              <a:gd name="T31" fmla="*/ 112 h 225"/>
              <a:gd name="T32" fmla="*/ 3597 w 5249"/>
              <a:gd name="T33" fmla="*/ 112 h 225"/>
              <a:gd name="T34" fmla="*/ 3485 w 5249"/>
              <a:gd name="T35" fmla="*/ 120 h 225"/>
              <a:gd name="T36" fmla="*/ 3388 w 5249"/>
              <a:gd name="T37" fmla="*/ 120 h 225"/>
              <a:gd name="T38" fmla="*/ 3275 w 5249"/>
              <a:gd name="T39" fmla="*/ 103 h 225"/>
              <a:gd name="T40" fmla="*/ 3155 w 5249"/>
              <a:gd name="T41" fmla="*/ 94 h 225"/>
              <a:gd name="T42" fmla="*/ 3042 w 5249"/>
              <a:gd name="T43" fmla="*/ 68 h 225"/>
              <a:gd name="T44" fmla="*/ 2921 w 5249"/>
              <a:gd name="T45" fmla="*/ 68 h 225"/>
              <a:gd name="T46" fmla="*/ 2809 w 5249"/>
              <a:gd name="T47" fmla="*/ 86 h 225"/>
              <a:gd name="T48" fmla="*/ 2680 w 5249"/>
              <a:gd name="T49" fmla="*/ 103 h 225"/>
              <a:gd name="T50" fmla="*/ 2551 w 5249"/>
              <a:gd name="T51" fmla="*/ 129 h 225"/>
              <a:gd name="T52" fmla="*/ 2406 w 5249"/>
              <a:gd name="T53" fmla="*/ 146 h 225"/>
              <a:gd name="T54" fmla="*/ 2302 w 5249"/>
              <a:gd name="T55" fmla="*/ 146 h 225"/>
              <a:gd name="T56" fmla="*/ 2197 w 5249"/>
              <a:gd name="T57" fmla="*/ 129 h 225"/>
              <a:gd name="T58" fmla="*/ 2076 w 5249"/>
              <a:gd name="T59" fmla="*/ 103 h 225"/>
              <a:gd name="T60" fmla="*/ 1947 w 5249"/>
              <a:gd name="T61" fmla="*/ 94 h 225"/>
              <a:gd name="T62" fmla="*/ 1819 w 5249"/>
              <a:gd name="T63" fmla="*/ 77 h 225"/>
              <a:gd name="T64" fmla="*/ 1722 w 5249"/>
              <a:gd name="T65" fmla="*/ 77 h 225"/>
              <a:gd name="T66" fmla="*/ 1617 w 5249"/>
              <a:gd name="T67" fmla="*/ 112 h 225"/>
              <a:gd name="T68" fmla="*/ 1521 w 5249"/>
              <a:gd name="T69" fmla="*/ 120 h 225"/>
              <a:gd name="T70" fmla="*/ 1408 w 5249"/>
              <a:gd name="T71" fmla="*/ 112 h 225"/>
              <a:gd name="T72" fmla="*/ 1287 w 5249"/>
              <a:gd name="T73" fmla="*/ 86 h 225"/>
              <a:gd name="T74" fmla="*/ 1183 w 5249"/>
              <a:gd name="T75" fmla="*/ 43 h 225"/>
              <a:gd name="T76" fmla="*/ 1070 w 5249"/>
              <a:gd name="T77" fmla="*/ 43 h 225"/>
              <a:gd name="T78" fmla="*/ 957 w 5249"/>
              <a:gd name="T79" fmla="*/ 77 h 225"/>
              <a:gd name="T80" fmla="*/ 837 w 5249"/>
              <a:gd name="T81" fmla="*/ 94 h 225"/>
              <a:gd name="T82" fmla="*/ 708 w 5249"/>
              <a:gd name="T83" fmla="*/ 94 h 225"/>
              <a:gd name="T84" fmla="*/ 587 w 5249"/>
              <a:gd name="T85" fmla="*/ 112 h 225"/>
              <a:gd name="T86" fmla="*/ 482 w 5249"/>
              <a:gd name="T87" fmla="*/ 120 h 225"/>
              <a:gd name="T88" fmla="*/ 370 w 5249"/>
              <a:gd name="T89" fmla="*/ 120 h 225"/>
              <a:gd name="T90" fmla="*/ 257 w 5249"/>
              <a:gd name="T91" fmla="*/ 120 h 225"/>
              <a:gd name="T92" fmla="*/ 152 w 5249"/>
              <a:gd name="T93" fmla="*/ 120 h 225"/>
              <a:gd name="T94" fmla="*/ 48 w 5249"/>
              <a:gd name="T95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249" h="225">
                <a:moveTo>
                  <a:pt x="0" y="77"/>
                </a:moveTo>
                <a:lnTo>
                  <a:pt x="0" y="224"/>
                </a:lnTo>
                <a:lnTo>
                  <a:pt x="5248" y="215"/>
                </a:lnTo>
                <a:lnTo>
                  <a:pt x="5223" y="112"/>
                </a:lnTo>
                <a:lnTo>
                  <a:pt x="5199" y="103"/>
                </a:lnTo>
                <a:lnTo>
                  <a:pt x="5175" y="94"/>
                </a:lnTo>
                <a:lnTo>
                  <a:pt x="5151" y="94"/>
                </a:lnTo>
                <a:lnTo>
                  <a:pt x="5127" y="68"/>
                </a:lnTo>
                <a:lnTo>
                  <a:pt x="5103" y="68"/>
                </a:lnTo>
                <a:lnTo>
                  <a:pt x="5078" y="77"/>
                </a:lnTo>
                <a:lnTo>
                  <a:pt x="5054" y="77"/>
                </a:lnTo>
                <a:lnTo>
                  <a:pt x="5022" y="86"/>
                </a:lnTo>
                <a:lnTo>
                  <a:pt x="5006" y="112"/>
                </a:lnTo>
                <a:lnTo>
                  <a:pt x="4982" y="94"/>
                </a:lnTo>
                <a:lnTo>
                  <a:pt x="4958" y="60"/>
                </a:lnTo>
                <a:lnTo>
                  <a:pt x="4934" y="43"/>
                </a:lnTo>
                <a:lnTo>
                  <a:pt x="4909" y="25"/>
                </a:lnTo>
                <a:lnTo>
                  <a:pt x="4885" y="17"/>
                </a:lnTo>
                <a:lnTo>
                  <a:pt x="4861" y="0"/>
                </a:lnTo>
                <a:lnTo>
                  <a:pt x="4837" y="0"/>
                </a:lnTo>
                <a:lnTo>
                  <a:pt x="4813" y="17"/>
                </a:lnTo>
                <a:lnTo>
                  <a:pt x="4813" y="43"/>
                </a:lnTo>
                <a:lnTo>
                  <a:pt x="4805" y="68"/>
                </a:lnTo>
                <a:lnTo>
                  <a:pt x="4781" y="86"/>
                </a:lnTo>
                <a:lnTo>
                  <a:pt x="4748" y="103"/>
                </a:lnTo>
                <a:lnTo>
                  <a:pt x="4724" y="112"/>
                </a:lnTo>
                <a:lnTo>
                  <a:pt x="4700" y="120"/>
                </a:lnTo>
                <a:lnTo>
                  <a:pt x="4676" y="120"/>
                </a:lnTo>
                <a:lnTo>
                  <a:pt x="4652" y="120"/>
                </a:lnTo>
                <a:lnTo>
                  <a:pt x="4612" y="120"/>
                </a:lnTo>
                <a:lnTo>
                  <a:pt x="4587" y="112"/>
                </a:lnTo>
                <a:lnTo>
                  <a:pt x="4555" y="112"/>
                </a:lnTo>
                <a:lnTo>
                  <a:pt x="4523" y="112"/>
                </a:lnTo>
                <a:lnTo>
                  <a:pt x="4491" y="112"/>
                </a:lnTo>
                <a:lnTo>
                  <a:pt x="4467" y="112"/>
                </a:lnTo>
                <a:lnTo>
                  <a:pt x="4435" y="103"/>
                </a:lnTo>
                <a:lnTo>
                  <a:pt x="4410" y="103"/>
                </a:lnTo>
                <a:lnTo>
                  <a:pt x="4370" y="103"/>
                </a:lnTo>
                <a:lnTo>
                  <a:pt x="4346" y="94"/>
                </a:lnTo>
                <a:lnTo>
                  <a:pt x="4322" y="77"/>
                </a:lnTo>
                <a:lnTo>
                  <a:pt x="4298" y="68"/>
                </a:lnTo>
                <a:lnTo>
                  <a:pt x="4274" y="60"/>
                </a:lnTo>
                <a:lnTo>
                  <a:pt x="4233" y="43"/>
                </a:lnTo>
                <a:lnTo>
                  <a:pt x="4209" y="43"/>
                </a:lnTo>
                <a:lnTo>
                  <a:pt x="4185" y="43"/>
                </a:lnTo>
                <a:lnTo>
                  <a:pt x="4161" y="60"/>
                </a:lnTo>
                <a:lnTo>
                  <a:pt x="4145" y="86"/>
                </a:lnTo>
                <a:lnTo>
                  <a:pt x="4121" y="86"/>
                </a:lnTo>
                <a:lnTo>
                  <a:pt x="4088" y="86"/>
                </a:lnTo>
                <a:lnTo>
                  <a:pt x="4064" y="94"/>
                </a:lnTo>
                <a:lnTo>
                  <a:pt x="4040" y="94"/>
                </a:lnTo>
                <a:lnTo>
                  <a:pt x="4008" y="94"/>
                </a:lnTo>
                <a:lnTo>
                  <a:pt x="3984" y="94"/>
                </a:lnTo>
                <a:lnTo>
                  <a:pt x="3960" y="94"/>
                </a:lnTo>
                <a:lnTo>
                  <a:pt x="3936" y="103"/>
                </a:lnTo>
                <a:lnTo>
                  <a:pt x="3911" y="103"/>
                </a:lnTo>
                <a:lnTo>
                  <a:pt x="3887" y="112"/>
                </a:lnTo>
                <a:lnTo>
                  <a:pt x="3863" y="112"/>
                </a:lnTo>
                <a:lnTo>
                  <a:pt x="3839" y="120"/>
                </a:lnTo>
                <a:lnTo>
                  <a:pt x="3815" y="120"/>
                </a:lnTo>
                <a:lnTo>
                  <a:pt x="3791" y="112"/>
                </a:lnTo>
                <a:lnTo>
                  <a:pt x="3766" y="112"/>
                </a:lnTo>
                <a:lnTo>
                  <a:pt x="3742" y="112"/>
                </a:lnTo>
                <a:lnTo>
                  <a:pt x="3710" y="112"/>
                </a:lnTo>
                <a:lnTo>
                  <a:pt x="3686" y="112"/>
                </a:lnTo>
                <a:lnTo>
                  <a:pt x="3662" y="112"/>
                </a:lnTo>
                <a:lnTo>
                  <a:pt x="3630" y="112"/>
                </a:lnTo>
                <a:lnTo>
                  <a:pt x="3597" y="112"/>
                </a:lnTo>
                <a:lnTo>
                  <a:pt x="3565" y="120"/>
                </a:lnTo>
                <a:lnTo>
                  <a:pt x="3541" y="120"/>
                </a:lnTo>
                <a:lnTo>
                  <a:pt x="3509" y="120"/>
                </a:lnTo>
                <a:lnTo>
                  <a:pt x="3485" y="120"/>
                </a:lnTo>
                <a:lnTo>
                  <a:pt x="3461" y="120"/>
                </a:lnTo>
                <a:lnTo>
                  <a:pt x="3436" y="120"/>
                </a:lnTo>
                <a:lnTo>
                  <a:pt x="3412" y="120"/>
                </a:lnTo>
                <a:lnTo>
                  <a:pt x="3388" y="120"/>
                </a:lnTo>
                <a:lnTo>
                  <a:pt x="3356" y="112"/>
                </a:lnTo>
                <a:lnTo>
                  <a:pt x="3324" y="112"/>
                </a:lnTo>
                <a:lnTo>
                  <a:pt x="3300" y="103"/>
                </a:lnTo>
                <a:lnTo>
                  <a:pt x="3275" y="103"/>
                </a:lnTo>
                <a:lnTo>
                  <a:pt x="3243" y="94"/>
                </a:lnTo>
                <a:lnTo>
                  <a:pt x="3203" y="94"/>
                </a:lnTo>
                <a:lnTo>
                  <a:pt x="3179" y="94"/>
                </a:lnTo>
                <a:lnTo>
                  <a:pt x="3155" y="94"/>
                </a:lnTo>
                <a:lnTo>
                  <a:pt x="3131" y="94"/>
                </a:lnTo>
                <a:lnTo>
                  <a:pt x="3090" y="94"/>
                </a:lnTo>
                <a:lnTo>
                  <a:pt x="3066" y="77"/>
                </a:lnTo>
                <a:lnTo>
                  <a:pt x="3042" y="68"/>
                </a:lnTo>
                <a:lnTo>
                  <a:pt x="3018" y="68"/>
                </a:lnTo>
                <a:lnTo>
                  <a:pt x="2978" y="68"/>
                </a:lnTo>
                <a:lnTo>
                  <a:pt x="2954" y="68"/>
                </a:lnTo>
                <a:lnTo>
                  <a:pt x="2921" y="68"/>
                </a:lnTo>
                <a:lnTo>
                  <a:pt x="2897" y="68"/>
                </a:lnTo>
                <a:lnTo>
                  <a:pt x="2873" y="68"/>
                </a:lnTo>
                <a:lnTo>
                  <a:pt x="2841" y="77"/>
                </a:lnTo>
                <a:lnTo>
                  <a:pt x="2809" y="86"/>
                </a:lnTo>
                <a:lnTo>
                  <a:pt x="2768" y="94"/>
                </a:lnTo>
                <a:lnTo>
                  <a:pt x="2744" y="94"/>
                </a:lnTo>
                <a:lnTo>
                  <a:pt x="2712" y="94"/>
                </a:lnTo>
                <a:lnTo>
                  <a:pt x="2680" y="103"/>
                </a:lnTo>
                <a:lnTo>
                  <a:pt x="2656" y="112"/>
                </a:lnTo>
                <a:lnTo>
                  <a:pt x="2607" y="120"/>
                </a:lnTo>
                <a:lnTo>
                  <a:pt x="2583" y="129"/>
                </a:lnTo>
                <a:lnTo>
                  <a:pt x="2551" y="129"/>
                </a:lnTo>
                <a:lnTo>
                  <a:pt x="2519" y="137"/>
                </a:lnTo>
                <a:lnTo>
                  <a:pt x="2479" y="146"/>
                </a:lnTo>
                <a:lnTo>
                  <a:pt x="2438" y="146"/>
                </a:lnTo>
                <a:lnTo>
                  <a:pt x="2406" y="146"/>
                </a:lnTo>
                <a:lnTo>
                  <a:pt x="2382" y="146"/>
                </a:lnTo>
                <a:lnTo>
                  <a:pt x="2350" y="146"/>
                </a:lnTo>
                <a:lnTo>
                  <a:pt x="2326" y="146"/>
                </a:lnTo>
                <a:lnTo>
                  <a:pt x="2302" y="146"/>
                </a:lnTo>
                <a:lnTo>
                  <a:pt x="2277" y="146"/>
                </a:lnTo>
                <a:lnTo>
                  <a:pt x="2245" y="137"/>
                </a:lnTo>
                <a:lnTo>
                  <a:pt x="2221" y="129"/>
                </a:lnTo>
                <a:lnTo>
                  <a:pt x="2197" y="129"/>
                </a:lnTo>
                <a:lnTo>
                  <a:pt x="2165" y="120"/>
                </a:lnTo>
                <a:lnTo>
                  <a:pt x="2141" y="112"/>
                </a:lnTo>
                <a:lnTo>
                  <a:pt x="2100" y="112"/>
                </a:lnTo>
                <a:lnTo>
                  <a:pt x="2076" y="103"/>
                </a:lnTo>
                <a:lnTo>
                  <a:pt x="2052" y="103"/>
                </a:lnTo>
                <a:lnTo>
                  <a:pt x="2028" y="94"/>
                </a:lnTo>
                <a:lnTo>
                  <a:pt x="1988" y="94"/>
                </a:lnTo>
                <a:lnTo>
                  <a:pt x="1947" y="94"/>
                </a:lnTo>
                <a:lnTo>
                  <a:pt x="1915" y="86"/>
                </a:lnTo>
                <a:lnTo>
                  <a:pt x="1883" y="86"/>
                </a:lnTo>
                <a:lnTo>
                  <a:pt x="1843" y="77"/>
                </a:lnTo>
                <a:lnTo>
                  <a:pt x="1819" y="77"/>
                </a:lnTo>
                <a:lnTo>
                  <a:pt x="1794" y="77"/>
                </a:lnTo>
                <a:lnTo>
                  <a:pt x="1770" y="77"/>
                </a:lnTo>
                <a:lnTo>
                  <a:pt x="1746" y="77"/>
                </a:lnTo>
                <a:lnTo>
                  <a:pt x="1722" y="77"/>
                </a:lnTo>
                <a:lnTo>
                  <a:pt x="1698" y="77"/>
                </a:lnTo>
                <a:lnTo>
                  <a:pt x="1674" y="86"/>
                </a:lnTo>
                <a:lnTo>
                  <a:pt x="1650" y="94"/>
                </a:lnTo>
                <a:lnTo>
                  <a:pt x="1617" y="112"/>
                </a:lnTo>
                <a:lnTo>
                  <a:pt x="1593" y="112"/>
                </a:lnTo>
                <a:lnTo>
                  <a:pt x="1569" y="120"/>
                </a:lnTo>
                <a:lnTo>
                  <a:pt x="1545" y="120"/>
                </a:lnTo>
                <a:lnTo>
                  <a:pt x="1521" y="120"/>
                </a:lnTo>
                <a:lnTo>
                  <a:pt x="1497" y="120"/>
                </a:lnTo>
                <a:lnTo>
                  <a:pt x="1464" y="120"/>
                </a:lnTo>
                <a:lnTo>
                  <a:pt x="1432" y="120"/>
                </a:lnTo>
                <a:lnTo>
                  <a:pt x="1408" y="112"/>
                </a:lnTo>
                <a:lnTo>
                  <a:pt x="1384" y="103"/>
                </a:lnTo>
                <a:lnTo>
                  <a:pt x="1344" y="94"/>
                </a:lnTo>
                <a:lnTo>
                  <a:pt x="1312" y="94"/>
                </a:lnTo>
                <a:lnTo>
                  <a:pt x="1287" y="86"/>
                </a:lnTo>
                <a:lnTo>
                  <a:pt x="1255" y="68"/>
                </a:lnTo>
                <a:lnTo>
                  <a:pt x="1231" y="60"/>
                </a:lnTo>
                <a:lnTo>
                  <a:pt x="1207" y="51"/>
                </a:lnTo>
                <a:lnTo>
                  <a:pt x="1183" y="43"/>
                </a:lnTo>
                <a:lnTo>
                  <a:pt x="1151" y="43"/>
                </a:lnTo>
                <a:lnTo>
                  <a:pt x="1126" y="43"/>
                </a:lnTo>
                <a:lnTo>
                  <a:pt x="1102" y="43"/>
                </a:lnTo>
                <a:lnTo>
                  <a:pt x="1070" y="43"/>
                </a:lnTo>
                <a:lnTo>
                  <a:pt x="1038" y="51"/>
                </a:lnTo>
                <a:lnTo>
                  <a:pt x="1014" y="60"/>
                </a:lnTo>
                <a:lnTo>
                  <a:pt x="990" y="68"/>
                </a:lnTo>
                <a:lnTo>
                  <a:pt x="957" y="77"/>
                </a:lnTo>
                <a:lnTo>
                  <a:pt x="925" y="86"/>
                </a:lnTo>
                <a:lnTo>
                  <a:pt x="885" y="94"/>
                </a:lnTo>
                <a:lnTo>
                  <a:pt x="861" y="94"/>
                </a:lnTo>
                <a:lnTo>
                  <a:pt x="837" y="94"/>
                </a:lnTo>
                <a:lnTo>
                  <a:pt x="804" y="94"/>
                </a:lnTo>
                <a:lnTo>
                  <a:pt x="772" y="94"/>
                </a:lnTo>
                <a:lnTo>
                  <a:pt x="740" y="94"/>
                </a:lnTo>
                <a:lnTo>
                  <a:pt x="708" y="94"/>
                </a:lnTo>
                <a:lnTo>
                  <a:pt x="684" y="94"/>
                </a:lnTo>
                <a:lnTo>
                  <a:pt x="660" y="94"/>
                </a:lnTo>
                <a:lnTo>
                  <a:pt x="627" y="103"/>
                </a:lnTo>
                <a:lnTo>
                  <a:pt x="587" y="112"/>
                </a:lnTo>
                <a:lnTo>
                  <a:pt x="563" y="112"/>
                </a:lnTo>
                <a:lnTo>
                  <a:pt x="539" y="120"/>
                </a:lnTo>
                <a:lnTo>
                  <a:pt x="515" y="120"/>
                </a:lnTo>
                <a:lnTo>
                  <a:pt x="482" y="120"/>
                </a:lnTo>
                <a:lnTo>
                  <a:pt x="450" y="120"/>
                </a:lnTo>
                <a:lnTo>
                  <a:pt x="426" y="120"/>
                </a:lnTo>
                <a:lnTo>
                  <a:pt x="402" y="120"/>
                </a:lnTo>
                <a:lnTo>
                  <a:pt x="370" y="120"/>
                </a:lnTo>
                <a:lnTo>
                  <a:pt x="338" y="120"/>
                </a:lnTo>
                <a:lnTo>
                  <a:pt x="313" y="120"/>
                </a:lnTo>
                <a:lnTo>
                  <a:pt x="281" y="120"/>
                </a:lnTo>
                <a:lnTo>
                  <a:pt x="257" y="120"/>
                </a:lnTo>
                <a:lnTo>
                  <a:pt x="233" y="120"/>
                </a:lnTo>
                <a:lnTo>
                  <a:pt x="209" y="120"/>
                </a:lnTo>
                <a:lnTo>
                  <a:pt x="177" y="120"/>
                </a:lnTo>
                <a:lnTo>
                  <a:pt x="152" y="120"/>
                </a:lnTo>
                <a:lnTo>
                  <a:pt x="128" y="120"/>
                </a:lnTo>
                <a:lnTo>
                  <a:pt x="104" y="120"/>
                </a:lnTo>
                <a:lnTo>
                  <a:pt x="72" y="120"/>
                </a:lnTo>
                <a:lnTo>
                  <a:pt x="48" y="112"/>
                </a:lnTo>
                <a:lnTo>
                  <a:pt x="24" y="112"/>
                </a:lnTo>
                <a:lnTo>
                  <a:pt x="0" y="77"/>
                </a:lnTo>
                <a:lnTo>
                  <a:pt x="0" y="7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5" name="Rectangle 11">
            <a:extLst>
              <a:ext uri="{FF2B5EF4-FFF2-40B4-BE49-F238E27FC236}">
                <a16:creationId xmlns:a16="http://schemas.microsoft.com/office/drawing/2014/main" id="{F4A124BC-A313-E322-C87A-F049F663EC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" y="4610100"/>
            <a:ext cx="8343900" cy="1803400"/>
          </a:xfrm>
          <a:solidFill>
            <a:schemeClr val="tx1"/>
          </a:solidFill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br>
              <a:rPr lang="en-US" altLang="en-US" sz="10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02 CustKey         PIC X</a:t>
            </a: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@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3) VALUE "KEY".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02 CustKey         PIC X(</a:t>
            </a: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three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) VALUE "KEY".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02 CustKey         PIC X(3</a:t>
            </a: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&amp;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VALUE "KEY".     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solidFill>
                <a:srgbClr val="037C0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</p:txBody>
      </p:sp>
      <p:sp useBgFill="1">
        <p:nvSpPr>
          <p:cNvPr id="36876" name="Freeform 12">
            <a:extLst>
              <a:ext uri="{FF2B5EF4-FFF2-40B4-BE49-F238E27FC236}">
                <a16:creationId xmlns:a16="http://schemas.microsoft.com/office/drawing/2014/main" id="{B7F712BE-ADCC-E233-C619-4CB48059A6AB}"/>
              </a:ext>
            </a:extLst>
          </p:cNvPr>
          <p:cNvSpPr>
            <a:spLocks/>
          </p:cNvSpPr>
          <p:nvPr/>
        </p:nvSpPr>
        <p:spPr bwMode="auto">
          <a:xfrm>
            <a:off x="101600" y="4521200"/>
            <a:ext cx="8472488" cy="344488"/>
          </a:xfrm>
          <a:custGeom>
            <a:avLst/>
            <a:gdLst>
              <a:gd name="T0" fmla="*/ 23 w 5337"/>
              <a:gd name="T1" fmla="*/ 96 h 217"/>
              <a:gd name="T2" fmla="*/ 31 w 5337"/>
              <a:gd name="T3" fmla="*/ 168 h 217"/>
              <a:gd name="T4" fmla="*/ 95 w 5337"/>
              <a:gd name="T5" fmla="*/ 128 h 217"/>
              <a:gd name="T6" fmla="*/ 167 w 5337"/>
              <a:gd name="T7" fmla="*/ 120 h 217"/>
              <a:gd name="T8" fmla="*/ 230 w 5337"/>
              <a:gd name="T9" fmla="*/ 168 h 217"/>
              <a:gd name="T10" fmla="*/ 286 w 5337"/>
              <a:gd name="T11" fmla="*/ 144 h 217"/>
              <a:gd name="T12" fmla="*/ 366 w 5337"/>
              <a:gd name="T13" fmla="*/ 112 h 217"/>
              <a:gd name="T14" fmla="*/ 438 w 5337"/>
              <a:gd name="T15" fmla="*/ 136 h 217"/>
              <a:gd name="T16" fmla="*/ 517 w 5337"/>
              <a:gd name="T17" fmla="*/ 120 h 217"/>
              <a:gd name="T18" fmla="*/ 621 w 5337"/>
              <a:gd name="T19" fmla="*/ 104 h 217"/>
              <a:gd name="T20" fmla="*/ 724 w 5337"/>
              <a:gd name="T21" fmla="*/ 96 h 217"/>
              <a:gd name="T22" fmla="*/ 812 w 5337"/>
              <a:gd name="T23" fmla="*/ 96 h 217"/>
              <a:gd name="T24" fmla="*/ 884 w 5337"/>
              <a:gd name="T25" fmla="*/ 112 h 217"/>
              <a:gd name="T26" fmla="*/ 955 w 5337"/>
              <a:gd name="T27" fmla="*/ 120 h 217"/>
              <a:gd name="T28" fmla="*/ 1059 w 5337"/>
              <a:gd name="T29" fmla="*/ 144 h 217"/>
              <a:gd name="T30" fmla="*/ 1146 w 5337"/>
              <a:gd name="T31" fmla="*/ 144 h 217"/>
              <a:gd name="T32" fmla="*/ 1242 w 5337"/>
              <a:gd name="T33" fmla="*/ 144 h 217"/>
              <a:gd name="T34" fmla="*/ 1330 w 5337"/>
              <a:gd name="T35" fmla="*/ 144 h 217"/>
              <a:gd name="T36" fmla="*/ 1409 w 5337"/>
              <a:gd name="T37" fmla="*/ 144 h 217"/>
              <a:gd name="T38" fmla="*/ 1505 w 5337"/>
              <a:gd name="T39" fmla="*/ 144 h 217"/>
              <a:gd name="T40" fmla="*/ 1600 w 5337"/>
              <a:gd name="T41" fmla="*/ 136 h 217"/>
              <a:gd name="T42" fmla="*/ 1688 w 5337"/>
              <a:gd name="T43" fmla="*/ 128 h 217"/>
              <a:gd name="T44" fmla="*/ 1783 w 5337"/>
              <a:gd name="T45" fmla="*/ 120 h 217"/>
              <a:gd name="T46" fmla="*/ 1863 w 5337"/>
              <a:gd name="T47" fmla="*/ 112 h 217"/>
              <a:gd name="T48" fmla="*/ 1975 w 5337"/>
              <a:gd name="T49" fmla="*/ 112 h 217"/>
              <a:gd name="T50" fmla="*/ 2070 w 5337"/>
              <a:gd name="T51" fmla="*/ 112 h 217"/>
              <a:gd name="T52" fmla="*/ 2142 w 5337"/>
              <a:gd name="T53" fmla="*/ 112 h 217"/>
              <a:gd name="T54" fmla="*/ 2253 w 5337"/>
              <a:gd name="T55" fmla="*/ 120 h 217"/>
              <a:gd name="T56" fmla="*/ 2524 w 5337"/>
              <a:gd name="T57" fmla="*/ 120 h 217"/>
              <a:gd name="T58" fmla="*/ 2795 w 5337"/>
              <a:gd name="T59" fmla="*/ 120 h 217"/>
              <a:gd name="T60" fmla="*/ 2890 w 5337"/>
              <a:gd name="T61" fmla="*/ 128 h 217"/>
              <a:gd name="T62" fmla="*/ 2986 w 5337"/>
              <a:gd name="T63" fmla="*/ 160 h 217"/>
              <a:gd name="T64" fmla="*/ 3113 w 5337"/>
              <a:gd name="T65" fmla="*/ 160 h 217"/>
              <a:gd name="T66" fmla="*/ 3201 w 5337"/>
              <a:gd name="T67" fmla="*/ 160 h 217"/>
              <a:gd name="T68" fmla="*/ 3305 w 5337"/>
              <a:gd name="T69" fmla="*/ 160 h 217"/>
              <a:gd name="T70" fmla="*/ 3384 w 5337"/>
              <a:gd name="T71" fmla="*/ 176 h 217"/>
              <a:gd name="T72" fmla="*/ 3504 w 5337"/>
              <a:gd name="T73" fmla="*/ 208 h 217"/>
              <a:gd name="T74" fmla="*/ 3575 w 5337"/>
              <a:gd name="T75" fmla="*/ 216 h 217"/>
              <a:gd name="T76" fmla="*/ 3671 w 5337"/>
              <a:gd name="T77" fmla="*/ 160 h 217"/>
              <a:gd name="T78" fmla="*/ 3743 w 5337"/>
              <a:gd name="T79" fmla="*/ 136 h 217"/>
              <a:gd name="T80" fmla="*/ 3830 w 5337"/>
              <a:gd name="T81" fmla="*/ 120 h 217"/>
              <a:gd name="T82" fmla="*/ 3902 w 5337"/>
              <a:gd name="T83" fmla="*/ 136 h 217"/>
              <a:gd name="T84" fmla="*/ 3982 w 5337"/>
              <a:gd name="T85" fmla="*/ 144 h 217"/>
              <a:gd name="T86" fmla="*/ 4061 w 5337"/>
              <a:gd name="T87" fmla="*/ 144 h 217"/>
              <a:gd name="T88" fmla="*/ 4149 w 5337"/>
              <a:gd name="T89" fmla="*/ 152 h 217"/>
              <a:gd name="T90" fmla="*/ 4244 w 5337"/>
              <a:gd name="T91" fmla="*/ 160 h 217"/>
              <a:gd name="T92" fmla="*/ 4340 w 5337"/>
              <a:gd name="T93" fmla="*/ 160 h 217"/>
              <a:gd name="T94" fmla="*/ 4428 w 5337"/>
              <a:gd name="T95" fmla="*/ 160 h 217"/>
              <a:gd name="T96" fmla="*/ 4523 w 5337"/>
              <a:gd name="T97" fmla="*/ 160 h 217"/>
              <a:gd name="T98" fmla="*/ 4603 w 5337"/>
              <a:gd name="T99" fmla="*/ 168 h 217"/>
              <a:gd name="T100" fmla="*/ 4706 w 5337"/>
              <a:gd name="T101" fmla="*/ 176 h 217"/>
              <a:gd name="T102" fmla="*/ 4802 w 5337"/>
              <a:gd name="T103" fmla="*/ 184 h 217"/>
              <a:gd name="T104" fmla="*/ 4882 w 5337"/>
              <a:gd name="T105" fmla="*/ 192 h 217"/>
              <a:gd name="T106" fmla="*/ 4969 w 5337"/>
              <a:gd name="T107" fmla="*/ 208 h 217"/>
              <a:gd name="T108" fmla="*/ 5049 w 5337"/>
              <a:gd name="T109" fmla="*/ 208 h 217"/>
              <a:gd name="T110" fmla="*/ 5128 w 5337"/>
              <a:gd name="T111" fmla="*/ 208 h 217"/>
              <a:gd name="T112" fmla="*/ 5216 w 5337"/>
              <a:gd name="T113" fmla="*/ 208 h 217"/>
              <a:gd name="T114" fmla="*/ 5288 w 5337"/>
              <a:gd name="T115" fmla="*/ 208 h 217"/>
              <a:gd name="T116" fmla="*/ 5336 w 5337"/>
              <a:gd name="T117" fmla="*/ 184 h 217"/>
              <a:gd name="T118" fmla="*/ 5336 w 5337"/>
              <a:gd name="T119" fmla="*/ 104 h 217"/>
              <a:gd name="T120" fmla="*/ 5336 w 5337"/>
              <a:gd name="T121" fmla="*/ 32 h 217"/>
              <a:gd name="T122" fmla="*/ 0 w 5337"/>
              <a:gd name="T123" fmla="*/ 0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337" h="217">
                <a:moveTo>
                  <a:pt x="15" y="40"/>
                </a:moveTo>
                <a:lnTo>
                  <a:pt x="15" y="72"/>
                </a:lnTo>
                <a:lnTo>
                  <a:pt x="23" y="96"/>
                </a:lnTo>
                <a:lnTo>
                  <a:pt x="23" y="120"/>
                </a:lnTo>
                <a:lnTo>
                  <a:pt x="31" y="144"/>
                </a:lnTo>
                <a:lnTo>
                  <a:pt x="31" y="168"/>
                </a:lnTo>
                <a:lnTo>
                  <a:pt x="55" y="168"/>
                </a:lnTo>
                <a:lnTo>
                  <a:pt x="79" y="152"/>
                </a:lnTo>
                <a:lnTo>
                  <a:pt x="95" y="128"/>
                </a:lnTo>
                <a:lnTo>
                  <a:pt x="119" y="120"/>
                </a:lnTo>
                <a:lnTo>
                  <a:pt x="143" y="112"/>
                </a:lnTo>
                <a:lnTo>
                  <a:pt x="167" y="120"/>
                </a:lnTo>
                <a:lnTo>
                  <a:pt x="183" y="144"/>
                </a:lnTo>
                <a:lnTo>
                  <a:pt x="207" y="152"/>
                </a:lnTo>
                <a:lnTo>
                  <a:pt x="230" y="168"/>
                </a:lnTo>
                <a:lnTo>
                  <a:pt x="254" y="168"/>
                </a:lnTo>
                <a:lnTo>
                  <a:pt x="278" y="168"/>
                </a:lnTo>
                <a:lnTo>
                  <a:pt x="286" y="144"/>
                </a:lnTo>
                <a:lnTo>
                  <a:pt x="310" y="128"/>
                </a:lnTo>
                <a:lnTo>
                  <a:pt x="334" y="120"/>
                </a:lnTo>
                <a:lnTo>
                  <a:pt x="366" y="112"/>
                </a:lnTo>
                <a:lnTo>
                  <a:pt x="390" y="128"/>
                </a:lnTo>
                <a:lnTo>
                  <a:pt x="414" y="136"/>
                </a:lnTo>
                <a:lnTo>
                  <a:pt x="438" y="136"/>
                </a:lnTo>
                <a:lnTo>
                  <a:pt x="461" y="128"/>
                </a:lnTo>
                <a:lnTo>
                  <a:pt x="485" y="128"/>
                </a:lnTo>
                <a:lnTo>
                  <a:pt x="517" y="120"/>
                </a:lnTo>
                <a:lnTo>
                  <a:pt x="557" y="112"/>
                </a:lnTo>
                <a:lnTo>
                  <a:pt x="589" y="104"/>
                </a:lnTo>
                <a:lnTo>
                  <a:pt x="621" y="104"/>
                </a:lnTo>
                <a:lnTo>
                  <a:pt x="661" y="104"/>
                </a:lnTo>
                <a:lnTo>
                  <a:pt x="684" y="96"/>
                </a:lnTo>
                <a:lnTo>
                  <a:pt x="724" y="96"/>
                </a:lnTo>
                <a:lnTo>
                  <a:pt x="756" y="96"/>
                </a:lnTo>
                <a:lnTo>
                  <a:pt x="780" y="96"/>
                </a:lnTo>
                <a:lnTo>
                  <a:pt x="812" y="96"/>
                </a:lnTo>
                <a:lnTo>
                  <a:pt x="836" y="104"/>
                </a:lnTo>
                <a:lnTo>
                  <a:pt x="860" y="104"/>
                </a:lnTo>
                <a:lnTo>
                  <a:pt x="884" y="112"/>
                </a:lnTo>
                <a:lnTo>
                  <a:pt x="907" y="112"/>
                </a:lnTo>
                <a:lnTo>
                  <a:pt x="931" y="120"/>
                </a:lnTo>
                <a:lnTo>
                  <a:pt x="955" y="120"/>
                </a:lnTo>
                <a:lnTo>
                  <a:pt x="979" y="136"/>
                </a:lnTo>
                <a:lnTo>
                  <a:pt x="1011" y="144"/>
                </a:lnTo>
                <a:lnTo>
                  <a:pt x="1059" y="144"/>
                </a:lnTo>
                <a:lnTo>
                  <a:pt x="1083" y="144"/>
                </a:lnTo>
                <a:lnTo>
                  <a:pt x="1114" y="144"/>
                </a:lnTo>
                <a:lnTo>
                  <a:pt x="1146" y="144"/>
                </a:lnTo>
                <a:lnTo>
                  <a:pt x="1186" y="144"/>
                </a:lnTo>
                <a:lnTo>
                  <a:pt x="1218" y="144"/>
                </a:lnTo>
                <a:lnTo>
                  <a:pt x="1242" y="144"/>
                </a:lnTo>
                <a:lnTo>
                  <a:pt x="1274" y="144"/>
                </a:lnTo>
                <a:lnTo>
                  <a:pt x="1306" y="144"/>
                </a:lnTo>
                <a:lnTo>
                  <a:pt x="1330" y="144"/>
                </a:lnTo>
                <a:lnTo>
                  <a:pt x="1361" y="144"/>
                </a:lnTo>
                <a:lnTo>
                  <a:pt x="1385" y="144"/>
                </a:lnTo>
                <a:lnTo>
                  <a:pt x="1409" y="144"/>
                </a:lnTo>
                <a:lnTo>
                  <a:pt x="1441" y="144"/>
                </a:lnTo>
                <a:lnTo>
                  <a:pt x="1481" y="144"/>
                </a:lnTo>
                <a:lnTo>
                  <a:pt x="1505" y="144"/>
                </a:lnTo>
                <a:lnTo>
                  <a:pt x="1545" y="144"/>
                </a:lnTo>
                <a:lnTo>
                  <a:pt x="1568" y="144"/>
                </a:lnTo>
                <a:lnTo>
                  <a:pt x="1600" y="136"/>
                </a:lnTo>
                <a:lnTo>
                  <a:pt x="1624" y="136"/>
                </a:lnTo>
                <a:lnTo>
                  <a:pt x="1656" y="136"/>
                </a:lnTo>
                <a:lnTo>
                  <a:pt x="1688" y="128"/>
                </a:lnTo>
                <a:lnTo>
                  <a:pt x="1720" y="120"/>
                </a:lnTo>
                <a:lnTo>
                  <a:pt x="1744" y="120"/>
                </a:lnTo>
                <a:lnTo>
                  <a:pt x="1783" y="120"/>
                </a:lnTo>
                <a:lnTo>
                  <a:pt x="1807" y="120"/>
                </a:lnTo>
                <a:lnTo>
                  <a:pt x="1831" y="120"/>
                </a:lnTo>
                <a:lnTo>
                  <a:pt x="1863" y="112"/>
                </a:lnTo>
                <a:lnTo>
                  <a:pt x="1895" y="112"/>
                </a:lnTo>
                <a:lnTo>
                  <a:pt x="1935" y="112"/>
                </a:lnTo>
                <a:lnTo>
                  <a:pt x="1975" y="112"/>
                </a:lnTo>
                <a:lnTo>
                  <a:pt x="2014" y="112"/>
                </a:lnTo>
                <a:lnTo>
                  <a:pt x="2046" y="112"/>
                </a:lnTo>
                <a:lnTo>
                  <a:pt x="2070" y="112"/>
                </a:lnTo>
                <a:lnTo>
                  <a:pt x="2094" y="112"/>
                </a:lnTo>
                <a:lnTo>
                  <a:pt x="2118" y="112"/>
                </a:lnTo>
                <a:lnTo>
                  <a:pt x="2142" y="112"/>
                </a:lnTo>
                <a:lnTo>
                  <a:pt x="2190" y="112"/>
                </a:lnTo>
                <a:lnTo>
                  <a:pt x="2222" y="112"/>
                </a:lnTo>
                <a:lnTo>
                  <a:pt x="2253" y="120"/>
                </a:lnTo>
                <a:lnTo>
                  <a:pt x="2301" y="120"/>
                </a:lnTo>
                <a:lnTo>
                  <a:pt x="2413" y="120"/>
                </a:lnTo>
                <a:lnTo>
                  <a:pt x="2524" y="120"/>
                </a:lnTo>
                <a:lnTo>
                  <a:pt x="2636" y="120"/>
                </a:lnTo>
                <a:lnTo>
                  <a:pt x="2747" y="120"/>
                </a:lnTo>
                <a:lnTo>
                  <a:pt x="2795" y="120"/>
                </a:lnTo>
                <a:lnTo>
                  <a:pt x="2835" y="120"/>
                </a:lnTo>
                <a:lnTo>
                  <a:pt x="2867" y="120"/>
                </a:lnTo>
                <a:lnTo>
                  <a:pt x="2890" y="128"/>
                </a:lnTo>
                <a:lnTo>
                  <a:pt x="2914" y="136"/>
                </a:lnTo>
                <a:lnTo>
                  <a:pt x="2954" y="152"/>
                </a:lnTo>
                <a:lnTo>
                  <a:pt x="2986" y="160"/>
                </a:lnTo>
                <a:lnTo>
                  <a:pt x="3026" y="160"/>
                </a:lnTo>
                <a:lnTo>
                  <a:pt x="3066" y="160"/>
                </a:lnTo>
                <a:lnTo>
                  <a:pt x="3113" y="160"/>
                </a:lnTo>
                <a:lnTo>
                  <a:pt x="3145" y="160"/>
                </a:lnTo>
                <a:lnTo>
                  <a:pt x="3169" y="160"/>
                </a:lnTo>
                <a:lnTo>
                  <a:pt x="3201" y="160"/>
                </a:lnTo>
                <a:lnTo>
                  <a:pt x="3241" y="160"/>
                </a:lnTo>
                <a:lnTo>
                  <a:pt x="3273" y="160"/>
                </a:lnTo>
                <a:lnTo>
                  <a:pt x="3305" y="160"/>
                </a:lnTo>
                <a:lnTo>
                  <a:pt x="3329" y="160"/>
                </a:lnTo>
                <a:lnTo>
                  <a:pt x="3352" y="160"/>
                </a:lnTo>
                <a:lnTo>
                  <a:pt x="3384" y="176"/>
                </a:lnTo>
                <a:lnTo>
                  <a:pt x="3424" y="184"/>
                </a:lnTo>
                <a:lnTo>
                  <a:pt x="3464" y="200"/>
                </a:lnTo>
                <a:lnTo>
                  <a:pt x="3504" y="208"/>
                </a:lnTo>
                <a:lnTo>
                  <a:pt x="3528" y="216"/>
                </a:lnTo>
                <a:lnTo>
                  <a:pt x="3552" y="216"/>
                </a:lnTo>
                <a:lnTo>
                  <a:pt x="3575" y="216"/>
                </a:lnTo>
                <a:lnTo>
                  <a:pt x="3607" y="184"/>
                </a:lnTo>
                <a:lnTo>
                  <a:pt x="3639" y="168"/>
                </a:lnTo>
                <a:lnTo>
                  <a:pt x="3671" y="160"/>
                </a:lnTo>
                <a:lnTo>
                  <a:pt x="3695" y="152"/>
                </a:lnTo>
                <a:lnTo>
                  <a:pt x="3719" y="144"/>
                </a:lnTo>
                <a:lnTo>
                  <a:pt x="3743" y="136"/>
                </a:lnTo>
                <a:lnTo>
                  <a:pt x="3775" y="120"/>
                </a:lnTo>
                <a:lnTo>
                  <a:pt x="3798" y="120"/>
                </a:lnTo>
                <a:lnTo>
                  <a:pt x="3830" y="120"/>
                </a:lnTo>
                <a:lnTo>
                  <a:pt x="3854" y="128"/>
                </a:lnTo>
                <a:lnTo>
                  <a:pt x="3878" y="128"/>
                </a:lnTo>
                <a:lnTo>
                  <a:pt x="3902" y="136"/>
                </a:lnTo>
                <a:lnTo>
                  <a:pt x="3926" y="136"/>
                </a:lnTo>
                <a:lnTo>
                  <a:pt x="3958" y="144"/>
                </a:lnTo>
                <a:lnTo>
                  <a:pt x="3982" y="144"/>
                </a:lnTo>
                <a:lnTo>
                  <a:pt x="4005" y="144"/>
                </a:lnTo>
                <a:lnTo>
                  <a:pt x="4037" y="144"/>
                </a:lnTo>
                <a:lnTo>
                  <a:pt x="4061" y="144"/>
                </a:lnTo>
                <a:lnTo>
                  <a:pt x="4093" y="144"/>
                </a:lnTo>
                <a:lnTo>
                  <a:pt x="4117" y="144"/>
                </a:lnTo>
                <a:lnTo>
                  <a:pt x="4149" y="152"/>
                </a:lnTo>
                <a:lnTo>
                  <a:pt x="4173" y="152"/>
                </a:lnTo>
                <a:lnTo>
                  <a:pt x="4213" y="152"/>
                </a:lnTo>
                <a:lnTo>
                  <a:pt x="4244" y="160"/>
                </a:lnTo>
                <a:lnTo>
                  <a:pt x="4268" y="160"/>
                </a:lnTo>
                <a:lnTo>
                  <a:pt x="4308" y="160"/>
                </a:lnTo>
                <a:lnTo>
                  <a:pt x="4340" y="160"/>
                </a:lnTo>
                <a:lnTo>
                  <a:pt x="4380" y="160"/>
                </a:lnTo>
                <a:lnTo>
                  <a:pt x="4404" y="160"/>
                </a:lnTo>
                <a:lnTo>
                  <a:pt x="4428" y="160"/>
                </a:lnTo>
                <a:lnTo>
                  <a:pt x="4459" y="160"/>
                </a:lnTo>
                <a:lnTo>
                  <a:pt x="4491" y="160"/>
                </a:lnTo>
                <a:lnTo>
                  <a:pt x="4523" y="160"/>
                </a:lnTo>
                <a:lnTo>
                  <a:pt x="4547" y="160"/>
                </a:lnTo>
                <a:lnTo>
                  <a:pt x="4571" y="160"/>
                </a:lnTo>
                <a:lnTo>
                  <a:pt x="4603" y="168"/>
                </a:lnTo>
                <a:lnTo>
                  <a:pt x="4635" y="168"/>
                </a:lnTo>
                <a:lnTo>
                  <a:pt x="4674" y="176"/>
                </a:lnTo>
                <a:lnTo>
                  <a:pt x="4706" y="176"/>
                </a:lnTo>
                <a:lnTo>
                  <a:pt x="4738" y="176"/>
                </a:lnTo>
                <a:lnTo>
                  <a:pt x="4770" y="184"/>
                </a:lnTo>
                <a:lnTo>
                  <a:pt x="4802" y="184"/>
                </a:lnTo>
                <a:lnTo>
                  <a:pt x="4826" y="184"/>
                </a:lnTo>
                <a:lnTo>
                  <a:pt x="4858" y="192"/>
                </a:lnTo>
                <a:lnTo>
                  <a:pt x="4882" y="192"/>
                </a:lnTo>
                <a:lnTo>
                  <a:pt x="4921" y="200"/>
                </a:lnTo>
                <a:lnTo>
                  <a:pt x="4945" y="208"/>
                </a:lnTo>
                <a:lnTo>
                  <a:pt x="4969" y="208"/>
                </a:lnTo>
                <a:lnTo>
                  <a:pt x="4993" y="208"/>
                </a:lnTo>
                <a:lnTo>
                  <a:pt x="5017" y="208"/>
                </a:lnTo>
                <a:lnTo>
                  <a:pt x="5049" y="208"/>
                </a:lnTo>
                <a:lnTo>
                  <a:pt x="5081" y="208"/>
                </a:lnTo>
                <a:lnTo>
                  <a:pt x="5105" y="208"/>
                </a:lnTo>
                <a:lnTo>
                  <a:pt x="5128" y="208"/>
                </a:lnTo>
                <a:lnTo>
                  <a:pt x="5152" y="208"/>
                </a:lnTo>
                <a:lnTo>
                  <a:pt x="5176" y="208"/>
                </a:lnTo>
                <a:lnTo>
                  <a:pt x="5216" y="208"/>
                </a:lnTo>
                <a:lnTo>
                  <a:pt x="5240" y="208"/>
                </a:lnTo>
                <a:lnTo>
                  <a:pt x="5264" y="208"/>
                </a:lnTo>
                <a:lnTo>
                  <a:pt x="5288" y="208"/>
                </a:lnTo>
                <a:lnTo>
                  <a:pt x="5312" y="208"/>
                </a:lnTo>
                <a:lnTo>
                  <a:pt x="5336" y="208"/>
                </a:lnTo>
                <a:lnTo>
                  <a:pt x="5336" y="184"/>
                </a:lnTo>
                <a:lnTo>
                  <a:pt x="5336" y="152"/>
                </a:lnTo>
                <a:lnTo>
                  <a:pt x="5336" y="128"/>
                </a:lnTo>
                <a:lnTo>
                  <a:pt x="5336" y="104"/>
                </a:lnTo>
                <a:lnTo>
                  <a:pt x="5336" y="80"/>
                </a:lnTo>
                <a:lnTo>
                  <a:pt x="5336" y="56"/>
                </a:lnTo>
                <a:lnTo>
                  <a:pt x="5336" y="32"/>
                </a:lnTo>
                <a:lnTo>
                  <a:pt x="5336" y="8"/>
                </a:lnTo>
                <a:lnTo>
                  <a:pt x="0" y="8"/>
                </a:lnTo>
                <a:lnTo>
                  <a:pt x="0" y="0"/>
                </a:lnTo>
                <a:lnTo>
                  <a:pt x="15" y="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6877" name="Freeform 13">
            <a:extLst>
              <a:ext uri="{FF2B5EF4-FFF2-40B4-BE49-F238E27FC236}">
                <a16:creationId xmlns:a16="http://schemas.microsoft.com/office/drawing/2014/main" id="{0FE87974-F832-82F6-FA44-48464D37FA5C}"/>
              </a:ext>
            </a:extLst>
          </p:cNvPr>
          <p:cNvSpPr>
            <a:spLocks/>
          </p:cNvSpPr>
          <p:nvPr/>
        </p:nvSpPr>
        <p:spPr bwMode="auto">
          <a:xfrm>
            <a:off x="127000" y="6043613"/>
            <a:ext cx="8574088" cy="384175"/>
          </a:xfrm>
          <a:custGeom>
            <a:avLst/>
            <a:gdLst>
              <a:gd name="T0" fmla="*/ 72 w 5401"/>
              <a:gd name="T1" fmla="*/ 111 h 242"/>
              <a:gd name="T2" fmla="*/ 168 w 5401"/>
              <a:gd name="T3" fmla="*/ 94 h 242"/>
              <a:gd name="T4" fmla="*/ 264 w 5401"/>
              <a:gd name="T5" fmla="*/ 99 h 242"/>
              <a:gd name="T6" fmla="*/ 361 w 5401"/>
              <a:gd name="T7" fmla="*/ 146 h 242"/>
              <a:gd name="T8" fmla="*/ 457 w 5401"/>
              <a:gd name="T9" fmla="*/ 164 h 242"/>
              <a:gd name="T10" fmla="*/ 577 w 5401"/>
              <a:gd name="T11" fmla="*/ 117 h 242"/>
              <a:gd name="T12" fmla="*/ 690 w 5401"/>
              <a:gd name="T13" fmla="*/ 82 h 242"/>
              <a:gd name="T14" fmla="*/ 818 w 5401"/>
              <a:gd name="T15" fmla="*/ 64 h 242"/>
              <a:gd name="T16" fmla="*/ 946 w 5401"/>
              <a:gd name="T17" fmla="*/ 52 h 242"/>
              <a:gd name="T18" fmla="*/ 1051 w 5401"/>
              <a:gd name="T19" fmla="*/ 47 h 242"/>
              <a:gd name="T20" fmla="*/ 1155 w 5401"/>
              <a:gd name="T21" fmla="*/ 52 h 242"/>
              <a:gd name="T22" fmla="*/ 1251 w 5401"/>
              <a:gd name="T23" fmla="*/ 82 h 242"/>
              <a:gd name="T24" fmla="*/ 1347 w 5401"/>
              <a:gd name="T25" fmla="*/ 94 h 242"/>
              <a:gd name="T26" fmla="*/ 1476 w 5401"/>
              <a:gd name="T27" fmla="*/ 82 h 242"/>
              <a:gd name="T28" fmla="*/ 1620 w 5401"/>
              <a:gd name="T29" fmla="*/ 41 h 242"/>
              <a:gd name="T30" fmla="*/ 1709 w 5401"/>
              <a:gd name="T31" fmla="*/ 23 h 242"/>
              <a:gd name="T32" fmla="*/ 1805 w 5401"/>
              <a:gd name="T33" fmla="*/ 29 h 242"/>
              <a:gd name="T34" fmla="*/ 1901 w 5401"/>
              <a:gd name="T35" fmla="*/ 64 h 242"/>
              <a:gd name="T36" fmla="*/ 2005 w 5401"/>
              <a:gd name="T37" fmla="*/ 82 h 242"/>
              <a:gd name="T38" fmla="*/ 2126 w 5401"/>
              <a:gd name="T39" fmla="*/ 58 h 242"/>
              <a:gd name="T40" fmla="*/ 2302 w 5401"/>
              <a:gd name="T41" fmla="*/ 11 h 242"/>
              <a:gd name="T42" fmla="*/ 2342 w 5401"/>
              <a:gd name="T43" fmla="*/ 58 h 242"/>
              <a:gd name="T44" fmla="*/ 2447 w 5401"/>
              <a:gd name="T45" fmla="*/ 70 h 242"/>
              <a:gd name="T46" fmla="*/ 2551 w 5401"/>
              <a:gd name="T47" fmla="*/ 47 h 242"/>
              <a:gd name="T48" fmla="*/ 2655 w 5401"/>
              <a:gd name="T49" fmla="*/ 29 h 242"/>
              <a:gd name="T50" fmla="*/ 2792 w 5401"/>
              <a:gd name="T51" fmla="*/ 23 h 242"/>
              <a:gd name="T52" fmla="*/ 2880 w 5401"/>
              <a:gd name="T53" fmla="*/ 70 h 242"/>
              <a:gd name="T54" fmla="*/ 3000 w 5401"/>
              <a:gd name="T55" fmla="*/ 64 h 242"/>
              <a:gd name="T56" fmla="*/ 3113 w 5401"/>
              <a:gd name="T57" fmla="*/ 52 h 242"/>
              <a:gd name="T58" fmla="*/ 3217 w 5401"/>
              <a:gd name="T59" fmla="*/ 47 h 242"/>
              <a:gd name="T60" fmla="*/ 3313 w 5401"/>
              <a:gd name="T61" fmla="*/ 76 h 242"/>
              <a:gd name="T62" fmla="*/ 3410 w 5401"/>
              <a:gd name="T63" fmla="*/ 88 h 242"/>
              <a:gd name="T64" fmla="*/ 3514 w 5401"/>
              <a:gd name="T65" fmla="*/ 105 h 242"/>
              <a:gd name="T66" fmla="*/ 3618 w 5401"/>
              <a:gd name="T67" fmla="*/ 94 h 242"/>
              <a:gd name="T68" fmla="*/ 3747 w 5401"/>
              <a:gd name="T69" fmla="*/ 94 h 242"/>
              <a:gd name="T70" fmla="*/ 3875 w 5401"/>
              <a:gd name="T71" fmla="*/ 94 h 242"/>
              <a:gd name="T72" fmla="*/ 4027 w 5401"/>
              <a:gd name="T73" fmla="*/ 70 h 242"/>
              <a:gd name="T74" fmla="*/ 4172 w 5401"/>
              <a:gd name="T75" fmla="*/ 70 h 242"/>
              <a:gd name="T76" fmla="*/ 4284 w 5401"/>
              <a:gd name="T77" fmla="*/ 47 h 242"/>
              <a:gd name="T78" fmla="*/ 4372 w 5401"/>
              <a:gd name="T79" fmla="*/ 70 h 242"/>
              <a:gd name="T80" fmla="*/ 4501 w 5401"/>
              <a:gd name="T81" fmla="*/ 70 h 242"/>
              <a:gd name="T82" fmla="*/ 4621 w 5401"/>
              <a:gd name="T83" fmla="*/ 82 h 242"/>
              <a:gd name="T84" fmla="*/ 4726 w 5401"/>
              <a:gd name="T85" fmla="*/ 99 h 242"/>
              <a:gd name="T86" fmla="*/ 4846 w 5401"/>
              <a:gd name="T87" fmla="*/ 99 h 242"/>
              <a:gd name="T88" fmla="*/ 4974 w 5401"/>
              <a:gd name="T89" fmla="*/ 111 h 242"/>
              <a:gd name="T90" fmla="*/ 5111 w 5401"/>
              <a:gd name="T91" fmla="*/ 111 h 242"/>
              <a:gd name="T92" fmla="*/ 5215 w 5401"/>
              <a:gd name="T93" fmla="*/ 117 h 242"/>
              <a:gd name="T94" fmla="*/ 5327 w 5401"/>
              <a:gd name="T95" fmla="*/ 117 h 242"/>
              <a:gd name="T96" fmla="*/ 5391 w 5401"/>
              <a:gd name="T97" fmla="*/ 235 h 2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401" h="242">
                <a:moveTo>
                  <a:pt x="0" y="141"/>
                </a:moveTo>
                <a:lnTo>
                  <a:pt x="32" y="135"/>
                </a:lnTo>
                <a:lnTo>
                  <a:pt x="48" y="117"/>
                </a:lnTo>
                <a:lnTo>
                  <a:pt x="72" y="111"/>
                </a:lnTo>
                <a:lnTo>
                  <a:pt x="96" y="99"/>
                </a:lnTo>
                <a:lnTo>
                  <a:pt x="120" y="99"/>
                </a:lnTo>
                <a:lnTo>
                  <a:pt x="144" y="99"/>
                </a:lnTo>
                <a:lnTo>
                  <a:pt x="168" y="94"/>
                </a:lnTo>
                <a:lnTo>
                  <a:pt x="192" y="94"/>
                </a:lnTo>
                <a:lnTo>
                  <a:pt x="216" y="94"/>
                </a:lnTo>
                <a:lnTo>
                  <a:pt x="240" y="94"/>
                </a:lnTo>
                <a:lnTo>
                  <a:pt x="264" y="99"/>
                </a:lnTo>
                <a:lnTo>
                  <a:pt x="280" y="117"/>
                </a:lnTo>
                <a:lnTo>
                  <a:pt x="304" y="135"/>
                </a:lnTo>
                <a:lnTo>
                  <a:pt x="336" y="141"/>
                </a:lnTo>
                <a:lnTo>
                  <a:pt x="361" y="146"/>
                </a:lnTo>
                <a:lnTo>
                  <a:pt x="385" y="158"/>
                </a:lnTo>
                <a:lnTo>
                  <a:pt x="409" y="158"/>
                </a:lnTo>
                <a:lnTo>
                  <a:pt x="433" y="164"/>
                </a:lnTo>
                <a:lnTo>
                  <a:pt x="457" y="164"/>
                </a:lnTo>
                <a:lnTo>
                  <a:pt x="481" y="152"/>
                </a:lnTo>
                <a:lnTo>
                  <a:pt x="513" y="135"/>
                </a:lnTo>
                <a:lnTo>
                  <a:pt x="545" y="123"/>
                </a:lnTo>
                <a:lnTo>
                  <a:pt x="577" y="117"/>
                </a:lnTo>
                <a:lnTo>
                  <a:pt x="601" y="105"/>
                </a:lnTo>
                <a:lnTo>
                  <a:pt x="633" y="94"/>
                </a:lnTo>
                <a:lnTo>
                  <a:pt x="665" y="88"/>
                </a:lnTo>
                <a:lnTo>
                  <a:pt x="690" y="82"/>
                </a:lnTo>
                <a:lnTo>
                  <a:pt x="730" y="76"/>
                </a:lnTo>
                <a:lnTo>
                  <a:pt x="754" y="76"/>
                </a:lnTo>
                <a:lnTo>
                  <a:pt x="794" y="70"/>
                </a:lnTo>
                <a:lnTo>
                  <a:pt x="818" y="64"/>
                </a:lnTo>
                <a:lnTo>
                  <a:pt x="850" y="58"/>
                </a:lnTo>
                <a:lnTo>
                  <a:pt x="882" y="58"/>
                </a:lnTo>
                <a:lnTo>
                  <a:pt x="906" y="52"/>
                </a:lnTo>
                <a:lnTo>
                  <a:pt x="946" y="52"/>
                </a:lnTo>
                <a:lnTo>
                  <a:pt x="978" y="52"/>
                </a:lnTo>
                <a:lnTo>
                  <a:pt x="1002" y="47"/>
                </a:lnTo>
                <a:lnTo>
                  <a:pt x="1027" y="47"/>
                </a:lnTo>
                <a:lnTo>
                  <a:pt x="1051" y="47"/>
                </a:lnTo>
                <a:lnTo>
                  <a:pt x="1083" y="47"/>
                </a:lnTo>
                <a:lnTo>
                  <a:pt x="1107" y="47"/>
                </a:lnTo>
                <a:lnTo>
                  <a:pt x="1131" y="47"/>
                </a:lnTo>
                <a:lnTo>
                  <a:pt x="1155" y="52"/>
                </a:lnTo>
                <a:lnTo>
                  <a:pt x="1179" y="64"/>
                </a:lnTo>
                <a:lnTo>
                  <a:pt x="1203" y="76"/>
                </a:lnTo>
                <a:lnTo>
                  <a:pt x="1227" y="76"/>
                </a:lnTo>
                <a:lnTo>
                  <a:pt x="1251" y="82"/>
                </a:lnTo>
                <a:lnTo>
                  <a:pt x="1275" y="88"/>
                </a:lnTo>
                <a:lnTo>
                  <a:pt x="1299" y="94"/>
                </a:lnTo>
                <a:lnTo>
                  <a:pt x="1323" y="94"/>
                </a:lnTo>
                <a:lnTo>
                  <a:pt x="1347" y="94"/>
                </a:lnTo>
                <a:lnTo>
                  <a:pt x="1388" y="94"/>
                </a:lnTo>
                <a:lnTo>
                  <a:pt x="1428" y="88"/>
                </a:lnTo>
                <a:lnTo>
                  <a:pt x="1452" y="88"/>
                </a:lnTo>
                <a:lnTo>
                  <a:pt x="1476" y="82"/>
                </a:lnTo>
                <a:lnTo>
                  <a:pt x="1508" y="70"/>
                </a:lnTo>
                <a:lnTo>
                  <a:pt x="1548" y="58"/>
                </a:lnTo>
                <a:lnTo>
                  <a:pt x="1580" y="52"/>
                </a:lnTo>
                <a:lnTo>
                  <a:pt x="1620" y="41"/>
                </a:lnTo>
                <a:lnTo>
                  <a:pt x="1644" y="35"/>
                </a:lnTo>
                <a:lnTo>
                  <a:pt x="1644" y="52"/>
                </a:lnTo>
                <a:lnTo>
                  <a:pt x="1684" y="35"/>
                </a:lnTo>
                <a:lnTo>
                  <a:pt x="1709" y="23"/>
                </a:lnTo>
                <a:lnTo>
                  <a:pt x="1733" y="11"/>
                </a:lnTo>
                <a:lnTo>
                  <a:pt x="1757" y="0"/>
                </a:lnTo>
                <a:lnTo>
                  <a:pt x="1781" y="11"/>
                </a:lnTo>
                <a:lnTo>
                  <a:pt x="1805" y="29"/>
                </a:lnTo>
                <a:lnTo>
                  <a:pt x="1829" y="35"/>
                </a:lnTo>
                <a:lnTo>
                  <a:pt x="1853" y="47"/>
                </a:lnTo>
                <a:lnTo>
                  <a:pt x="1877" y="52"/>
                </a:lnTo>
                <a:lnTo>
                  <a:pt x="1901" y="64"/>
                </a:lnTo>
                <a:lnTo>
                  <a:pt x="1925" y="76"/>
                </a:lnTo>
                <a:lnTo>
                  <a:pt x="1949" y="82"/>
                </a:lnTo>
                <a:lnTo>
                  <a:pt x="1973" y="82"/>
                </a:lnTo>
                <a:lnTo>
                  <a:pt x="2005" y="82"/>
                </a:lnTo>
                <a:lnTo>
                  <a:pt x="2038" y="82"/>
                </a:lnTo>
                <a:lnTo>
                  <a:pt x="2062" y="82"/>
                </a:lnTo>
                <a:lnTo>
                  <a:pt x="2094" y="82"/>
                </a:lnTo>
                <a:lnTo>
                  <a:pt x="2126" y="58"/>
                </a:lnTo>
                <a:lnTo>
                  <a:pt x="2166" y="47"/>
                </a:lnTo>
                <a:lnTo>
                  <a:pt x="2214" y="35"/>
                </a:lnTo>
                <a:lnTo>
                  <a:pt x="2254" y="23"/>
                </a:lnTo>
                <a:lnTo>
                  <a:pt x="2302" y="11"/>
                </a:lnTo>
                <a:lnTo>
                  <a:pt x="2318" y="35"/>
                </a:lnTo>
                <a:lnTo>
                  <a:pt x="2318" y="52"/>
                </a:lnTo>
                <a:lnTo>
                  <a:pt x="2318" y="70"/>
                </a:lnTo>
                <a:lnTo>
                  <a:pt x="2342" y="58"/>
                </a:lnTo>
                <a:lnTo>
                  <a:pt x="2367" y="58"/>
                </a:lnTo>
                <a:lnTo>
                  <a:pt x="2391" y="58"/>
                </a:lnTo>
                <a:lnTo>
                  <a:pt x="2415" y="70"/>
                </a:lnTo>
                <a:lnTo>
                  <a:pt x="2447" y="70"/>
                </a:lnTo>
                <a:lnTo>
                  <a:pt x="2479" y="58"/>
                </a:lnTo>
                <a:lnTo>
                  <a:pt x="2503" y="52"/>
                </a:lnTo>
                <a:lnTo>
                  <a:pt x="2527" y="47"/>
                </a:lnTo>
                <a:lnTo>
                  <a:pt x="2551" y="47"/>
                </a:lnTo>
                <a:lnTo>
                  <a:pt x="2575" y="41"/>
                </a:lnTo>
                <a:lnTo>
                  <a:pt x="2607" y="35"/>
                </a:lnTo>
                <a:lnTo>
                  <a:pt x="2631" y="29"/>
                </a:lnTo>
                <a:lnTo>
                  <a:pt x="2655" y="29"/>
                </a:lnTo>
                <a:lnTo>
                  <a:pt x="2679" y="29"/>
                </a:lnTo>
                <a:lnTo>
                  <a:pt x="2720" y="23"/>
                </a:lnTo>
                <a:lnTo>
                  <a:pt x="2752" y="23"/>
                </a:lnTo>
                <a:lnTo>
                  <a:pt x="2792" y="23"/>
                </a:lnTo>
                <a:lnTo>
                  <a:pt x="2832" y="23"/>
                </a:lnTo>
                <a:lnTo>
                  <a:pt x="2856" y="29"/>
                </a:lnTo>
                <a:lnTo>
                  <a:pt x="2864" y="52"/>
                </a:lnTo>
                <a:lnTo>
                  <a:pt x="2880" y="70"/>
                </a:lnTo>
                <a:lnTo>
                  <a:pt x="2912" y="76"/>
                </a:lnTo>
                <a:lnTo>
                  <a:pt x="2944" y="70"/>
                </a:lnTo>
                <a:lnTo>
                  <a:pt x="2976" y="64"/>
                </a:lnTo>
                <a:lnTo>
                  <a:pt x="3000" y="64"/>
                </a:lnTo>
                <a:lnTo>
                  <a:pt x="3024" y="64"/>
                </a:lnTo>
                <a:lnTo>
                  <a:pt x="3065" y="58"/>
                </a:lnTo>
                <a:lnTo>
                  <a:pt x="3089" y="52"/>
                </a:lnTo>
                <a:lnTo>
                  <a:pt x="3113" y="52"/>
                </a:lnTo>
                <a:lnTo>
                  <a:pt x="3137" y="58"/>
                </a:lnTo>
                <a:lnTo>
                  <a:pt x="3169" y="58"/>
                </a:lnTo>
                <a:lnTo>
                  <a:pt x="3193" y="52"/>
                </a:lnTo>
                <a:lnTo>
                  <a:pt x="3217" y="47"/>
                </a:lnTo>
                <a:lnTo>
                  <a:pt x="3241" y="47"/>
                </a:lnTo>
                <a:lnTo>
                  <a:pt x="3265" y="47"/>
                </a:lnTo>
                <a:lnTo>
                  <a:pt x="3289" y="70"/>
                </a:lnTo>
                <a:lnTo>
                  <a:pt x="3313" y="76"/>
                </a:lnTo>
                <a:lnTo>
                  <a:pt x="3337" y="76"/>
                </a:lnTo>
                <a:lnTo>
                  <a:pt x="3361" y="76"/>
                </a:lnTo>
                <a:lnTo>
                  <a:pt x="3386" y="88"/>
                </a:lnTo>
                <a:lnTo>
                  <a:pt x="3410" y="88"/>
                </a:lnTo>
                <a:lnTo>
                  <a:pt x="3442" y="88"/>
                </a:lnTo>
                <a:lnTo>
                  <a:pt x="3450" y="105"/>
                </a:lnTo>
                <a:lnTo>
                  <a:pt x="3474" y="105"/>
                </a:lnTo>
                <a:lnTo>
                  <a:pt x="3514" y="105"/>
                </a:lnTo>
                <a:lnTo>
                  <a:pt x="3538" y="99"/>
                </a:lnTo>
                <a:lnTo>
                  <a:pt x="3562" y="99"/>
                </a:lnTo>
                <a:lnTo>
                  <a:pt x="3594" y="99"/>
                </a:lnTo>
                <a:lnTo>
                  <a:pt x="3618" y="94"/>
                </a:lnTo>
                <a:lnTo>
                  <a:pt x="3658" y="88"/>
                </a:lnTo>
                <a:lnTo>
                  <a:pt x="3682" y="88"/>
                </a:lnTo>
                <a:lnTo>
                  <a:pt x="3715" y="94"/>
                </a:lnTo>
                <a:lnTo>
                  <a:pt x="3747" y="94"/>
                </a:lnTo>
                <a:lnTo>
                  <a:pt x="3795" y="94"/>
                </a:lnTo>
                <a:lnTo>
                  <a:pt x="3827" y="94"/>
                </a:lnTo>
                <a:lnTo>
                  <a:pt x="3851" y="94"/>
                </a:lnTo>
                <a:lnTo>
                  <a:pt x="3875" y="94"/>
                </a:lnTo>
                <a:lnTo>
                  <a:pt x="3899" y="88"/>
                </a:lnTo>
                <a:lnTo>
                  <a:pt x="3931" y="88"/>
                </a:lnTo>
                <a:lnTo>
                  <a:pt x="3979" y="76"/>
                </a:lnTo>
                <a:lnTo>
                  <a:pt x="4027" y="70"/>
                </a:lnTo>
                <a:lnTo>
                  <a:pt x="4076" y="58"/>
                </a:lnTo>
                <a:lnTo>
                  <a:pt x="4124" y="47"/>
                </a:lnTo>
                <a:lnTo>
                  <a:pt x="4148" y="47"/>
                </a:lnTo>
                <a:lnTo>
                  <a:pt x="4172" y="70"/>
                </a:lnTo>
                <a:lnTo>
                  <a:pt x="4196" y="82"/>
                </a:lnTo>
                <a:lnTo>
                  <a:pt x="4228" y="70"/>
                </a:lnTo>
                <a:lnTo>
                  <a:pt x="4252" y="58"/>
                </a:lnTo>
                <a:lnTo>
                  <a:pt x="4284" y="47"/>
                </a:lnTo>
                <a:lnTo>
                  <a:pt x="4308" y="35"/>
                </a:lnTo>
                <a:lnTo>
                  <a:pt x="4332" y="29"/>
                </a:lnTo>
                <a:lnTo>
                  <a:pt x="4340" y="58"/>
                </a:lnTo>
                <a:lnTo>
                  <a:pt x="4372" y="70"/>
                </a:lnTo>
                <a:lnTo>
                  <a:pt x="4397" y="70"/>
                </a:lnTo>
                <a:lnTo>
                  <a:pt x="4421" y="64"/>
                </a:lnTo>
                <a:lnTo>
                  <a:pt x="4461" y="70"/>
                </a:lnTo>
                <a:lnTo>
                  <a:pt x="4501" y="70"/>
                </a:lnTo>
                <a:lnTo>
                  <a:pt x="4525" y="70"/>
                </a:lnTo>
                <a:lnTo>
                  <a:pt x="4549" y="70"/>
                </a:lnTo>
                <a:lnTo>
                  <a:pt x="4581" y="76"/>
                </a:lnTo>
                <a:lnTo>
                  <a:pt x="4621" y="82"/>
                </a:lnTo>
                <a:lnTo>
                  <a:pt x="4645" y="82"/>
                </a:lnTo>
                <a:lnTo>
                  <a:pt x="4669" y="88"/>
                </a:lnTo>
                <a:lnTo>
                  <a:pt x="4701" y="99"/>
                </a:lnTo>
                <a:lnTo>
                  <a:pt x="4726" y="99"/>
                </a:lnTo>
                <a:lnTo>
                  <a:pt x="4750" y="99"/>
                </a:lnTo>
                <a:lnTo>
                  <a:pt x="4774" y="99"/>
                </a:lnTo>
                <a:lnTo>
                  <a:pt x="4822" y="99"/>
                </a:lnTo>
                <a:lnTo>
                  <a:pt x="4846" y="99"/>
                </a:lnTo>
                <a:lnTo>
                  <a:pt x="4878" y="99"/>
                </a:lnTo>
                <a:lnTo>
                  <a:pt x="4910" y="105"/>
                </a:lnTo>
                <a:lnTo>
                  <a:pt x="4942" y="111"/>
                </a:lnTo>
                <a:lnTo>
                  <a:pt x="4974" y="111"/>
                </a:lnTo>
                <a:lnTo>
                  <a:pt x="4998" y="111"/>
                </a:lnTo>
                <a:lnTo>
                  <a:pt x="5030" y="111"/>
                </a:lnTo>
                <a:lnTo>
                  <a:pt x="5054" y="111"/>
                </a:lnTo>
                <a:lnTo>
                  <a:pt x="5111" y="111"/>
                </a:lnTo>
                <a:lnTo>
                  <a:pt x="5143" y="111"/>
                </a:lnTo>
                <a:lnTo>
                  <a:pt x="5167" y="117"/>
                </a:lnTo>
                <a:lnTo>
                  <a:pt x="5191" y="117"/>
                </a:lnTo>
                <a:lnTo>
                  <a:pt x="5215" y="117"/>
                </a:lnTo>
                <a:lnTo>
                  <a:pt x="5247" y="117"/>
                </a:lnTo>
                <a:lnTo>
                  <a:pt x="5279" y="117"/>
                </a:lnTo>
                <a:lnTo>
                  <a:pt x="5303" y="117"/>
                </a:lnTo>
                <a:lnTo>
                  <a:pt x="5327" y="117"/>
                </a:lnTo>
                <a:lnTo>
                  <a:pt x="5351" y="117"/>
                </a:lnTo>
                <a:lnTo>
                  <a:pt x="5375" y="123"/>
                </a:lnTo>
                <a:lnTo>
                  <a:pt x="5400" y="123"/>
                </a:lnTo>
                <a:lnTo>
                  <a:pt x="5391" y="235"/>
                </a:lnTo>
                <a:lnTo>
                  <a:pt x="8" y="241"/>
                </a:lnTo>
                <a:lnTo>
                  <a:pt x="0" y="141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6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5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A0FAB9E8-F4B6-C064-5E75-D788B7EF81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8100" y="196850"/>
            <a:ext cx="3670300" cy="476250"/>
          </a:xfrm>
          <a:ln/>
        </p:spPr>
        <p:txBody>
          <a:bodyPr/>
          <a:lstStyle/>
          <a:p>
            <a:r>
              <a:rPr lang="en-US" altLang="en-US"/>
              <a:t>COPY Example 9</a:t>
            </a:r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74D1B26F-88DD-64E9-81BA-F9AEB9328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3" y="5334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8918" name="Group 6">
            <a:extLst>
              <a:ext uri="{FF2B5EF4-FFF2-40B4-BE49-F238E27FC236}">
                <a16:creationId xmlns:a16="http://schemas.microsoft.com/office/drawing/2014/main" id="{4E53CF98-41F0-158D-C8A6-212C2505192D}"/>
              </a:ext>
            </a:extLst>
          </p:cNvPr>
          <p:cNvGrpSpPr>
            <a:grpSpLocks/>
          </p:cNvGrpSpPr>
          <p:nvPr/>
        </p:nvGrpSpPr>
        <p:grpSpPr bwMode="auto">
          <a:xfrm>
            <a:off x="322263" y="476250"/>
            <a:ext cx="7723187" cy="820738"/>
            <a:chOff x="203" y="300"/>
            <a:chExt cx="4865" cy="517"/>
          </a:xfrm>
        </p:grpSpPr>
        <p:sp>
          <p:nvSpPr>
            <p:cNvPr id="38916" name="Rectangle 4">
              <a:extLst>
                <a:ext uri="{FF2B5EF4-FFF2-40B4-BE49-F238E27FC236}">
                  <a16:creationId xmlns:a16="http://schemas.microsoft.com/office/drawing/2014/main" id="{9E59AF7F-2E5D-6EFC-57E9-C818D8F1A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521"/>
              <a:ext cx="4864" cy="29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92075" tIns="46038" rIns="92075" bIns="46038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02 CustKey  PIC X(3) VALUE "KEY".</a:t>
              </a:r>
            </a:p>
          </p:txBody>
        </p:sp>
        <p:sp>
          <p:nvSpPr>
            <p:cNvPr id="38917" name="Rectangle 5">
              <a:extLst>
                <a:ext uri="{FF2B5EF4-FFF2-40B4-BE49-F238E27FC236}">
                  <a16:creationId xmlns:a16="http://schemas.microsoft.com/office/drawing/2014/main" id="{EA5149D0-1D58-9AF9-FC59-80374BA7DB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" y="300"/>
              <a:ext cx="1072" cy="2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Copyfile5.cbl</a:t>
              </a:r>
            </a:p>
          </p:txBody>
        </p:sp>
      </p:grpSp>
      <p:sp>
        <p:nvSpPr>
          <p:cNvPr id="38919" name="Rectangle 7">
            <a:extLst>
              <a:ext uri="{FF2B5EF4-FFF2-40B4-BE49-F238E27FC236}">
                <a16:creationId xmlns:a16="http://schemas.microsoft.com/office/drawing/2014/main" id="{63DBF5F0-CFEB-9ADB-A5AD-4B2ED3000E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463800"/>
            <a:ext cx="84836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0" name="Rectangle 8">
            <a:extLst>
              <a:ext uri="{FF2B5EF4-FFF2-40B4-BE49-F238E27FC236}">
                <a16:creationId xmlns:a16="http://schemas.microsoft.com/office/drawing/2014/main" id="{D5E93DF9-2855-D764-F20C-9F70A4C0CA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1614488"/>
            <a:ext cx="8521700" cy="32305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100000"/>
              </a:spcBef>
            </a:pPr>
            <a:r>
              <a:rPr lang="en-US" alt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   </a:t>
            </a:r>
            <a:br>
              <a:rPr lang="en-US" alt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* the X before (3) is a textword replaced by pseudotext "Replace the X"</a:t>
            </a:r>
            <a:b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COPY copyfile5 REPLACING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X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</a:t>
            </a:r>
            <a:b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                 BY     ==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Replace the X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==.</a:t>
            </a:r>
          </a:p>
          <a:p>
            <a:pPr>
              <a:lnSpc>
                <a:spcPct val="90000"/>
              </a:lnSpc>
              <a:spcBef>
                <a:spcPct val="100000"/>
              </a:spcBef>
            </a:pPr>
            <a: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* the pseudotext X(3) is replaced by X(19)</a:t>
            </a:r>
            <a:b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COPY copyfile5 REPLACING ==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X(3)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== </a:t>
            </a:r>
            <a:b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                BY     ==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X(19)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==.</a:t>
            </a:r>
          </a:p>
          <a:p>
            <a:pPr>
              <a:lnSpc>
                <a:spcPct val="90000"/>
              </a:lnSpc>
              <a:spcBef>
                <a:spcPct val="100000"/>
              </a:spcBef>
            </a:pPr>
            <a: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* the series of textwords X ( 3 ) is replaced by the series X ( 19 ) </a:t>
            </a:r>
            <a:b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COPY copyfile5 REPLACING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X(3)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BY 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X(19)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.</a:t>
            </a:r>
            <a:b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</p:txBody>
      </p:sp>
      <p:sp useBgFill="1">
        <p:nvSpPr>
          <p:cNvPr id="38921" name="Freeform 9">
            <a:extLst>
              <a:ext uri="{FF2B5EF4-FFF2-40B4-BE49-F238E27FC236}">
                <a16:creationId xmlns:a16="http://schemas.microsoft.com/office/drawing/2014/main" id="{B6F3E4C5-681B-2EE9-68C2-79B548DBC513}"/>
              </a:ext>
            </a:extLst>
          </p:cNvPr>
          <p:cNvSpPr>
            <a:spLocks/>
          </p:cNvSpPr>
          <p:nvPr/>
        </p:nvSpPr>
        <p:spPr bwMode="auto">
          <a:xfrm>
            <a:off x="114300" y="1397000"/>
            <a:ext cx="8840788" cy="458788"/>
          </a:xfrm>
          <a:custGeom>
            <a:avLst/>
            <a:gdLst>
              <a:gd name="T0" fmla="*/ 280 w 5569"/>
              <a:gd name="T1" fmla="*/ 200 h 289"/>
              <a:gd name="T2" fmla="*/ 381 w 5569"/>
              <a:gd name="T3" fmla="*/ 168 h 289"/>
              <a:gd name="T4" fmla="*/ 458 w 5569"/>
              <a:gd name="T5" fmla="*/ 200 h 289"/>
              <a:gd name="T6" fmla="*/ 568 w 5569"/>
              <a:gd name="T7" fmla="*/ 136 h 289"/>
              <a:gd name="T8" fmla="*/ 670 w 5569"/>
              <a:gd name="T9" fmla="*/ 192 h 289"/>
              <a:gd name="T10" fmla="*/ 772 w 5569"/>
              <a:gd name="T11" fmla="*/ 136 h 289"/>
              <a:gd name="T12" fmla="*/ 891 w 5569"/>
              <a:gd name="T13" fmla="*/ 112 h 289"/>
              <a:gd name="T14" fmla="*/ 959 w 5569"/>
              <a:gd name="T15" fmla="*/ 144 h 289"/>
              <a:gd name="T16" fmla="*/ 1077 w 5569"/>
              <a:gd name="T17" fmla="*/ 176 h 289"/>
              <a:gd name="T18" fmla="*/ 1188 w 5569"/>
              <a:gd name="T19" fmla="*/ 192 h 289"/>
              <a:gd name="T20" fmla="*/ 1298 w 5569"/>
              <a:gd name="T21" fmla="*/ 208 h 289"/>
              <a:gd name="T22" fmla="*/ 1442 w 5569"/>
              <a:gd name="T23" fmla="*/ 208 h 289"/>
              <a:gd name="T24" fmla="*/ 1553 w 5569"/>
              <a:gd name="T25" fmla="*/ 192 h 289"/>
              <a:gd name="T26" fmla="*/ 1655 w 5569"/>
              <a:gd name="T27" fmla="*/ 216 h 289"/>
              <a:gd name="T28" fmla="*/ 1748 w 5569"/>
              <a:gd name="T29" fmla="*/ 248 h 289"/>
              <a:gd name="T30" fmla="*/ 1867 w 5569"/>
              <a:gd name="T31" fmla="*/ 232 h 289"/>
              <a:gd name="T32" fmla="*/ 1969 w 5569"/>
              <a:gd name="T33" fmla="*/ 160 h 289"/>
              <a:gd name="T34" fmla="*/ 2113 w 5569"/>
              <a:gd name="T35" fmla="*/ 200 h 289"/>
              <a:gd name="T36" fmla="*/ 2223 w 5569"/>
              <a:gd name="T37" fmla="*/ 192 h 289"/>
              <a:gd name="T38" fmla="*/ 2351 w 5569"/>
              <a:gd name="T39" fmla="*/ 160 h 289"/>
              <a:gd name="T40" fmla="*/ 2478 w 5569"/>
              <a:gd name="T41" fmla="*/ 144 h 289"/>
              <a:gd name="T42" fmla="*/ 2639 w 5569"/>
              <a:gd name="T43" fmla="*/ 96 h 289"/>
              <a:gd name="T44" fmla="*/ 2758 w 5569"/>
              <a:gd name="T45" fmla="*/ 104 h 289"/>
              <a:gd name="T46" fmla="*/ 2877 w 5569"/>
              <a:gd name="T47" fmla="*/ 152 h 289"/>
              <a:gd name="T48" fmla="*/ 2987 w 5569"/>
              <a:gd name="T49" fmla="*/ 136 h 289"/>
              <a:gd name="T50" fmla="*/ 3098 w 5569"/>
              <a:gd name="T51" fmla="*/ 136 h 289"/>
              <a:gd name="T52" fmla="*/ 3208 w 5569"/>
              <a:gd name="T53" fmla="*/ 136 h 289"/>
              <a:gd name="T54" fmla="*/ 3335 w 5569"/>
              <a:gd name="T55" fmla="*/ 112 h 289"/>
              <a:gd name="T56" fmla="*/ 3463 w 5569"/>
              <a:gd name="T57" fmla="*/ 88 h 289"/>
              <a:gd name="T58" fmla="*/ 3564 w 5569"/>
              <a:gd name="T59" fmla="*/ 152 h 289"/>
              <a:gd name="T60" fmla="*/ 3675 w 5569"/>
              <a:gd name="T61" fmla="*/ 184 h 289"/>
              <a:gd name="T62" fmla="*/ 3777 w 5569"/>
              <a:gd name="T63" fmla="*/ 208 h 289"/>
              <a:gd name="T64" fmla="*/ 3878 w 5569"/>
              <a:gd name="T65" fmla="*/ 208 h 289"/>
              <a:gd name="T66" fmla="*/ 3989 w 5569"/>
              <a:gd name="T67" fmla="*/ 216 h 289"/>
              <a:gd name="T68" fmla="*/ 4099 w 5569"/>
              <a:gd name="T69" fmla="*/ 264 h 289"/>
              <a:gd name="T70" fmla="*/ 4209 w 5569"/>
              <a:gd name="T71" fmla="*/ 240 h 289"/>
              <a:gd name="T72" fmla="*/ 4320 w 5569"/>
              <a:gd name="T73" fmla="*/ 200 h 289"/>
              <a:gd name="T74" fmla="*/ 4388 w 5569"/>
              <a:gd name="T75" fmla="*/ 136 h 289"/>
              <a:gd name="T76" fmla="*/ 4490 w 5569"/>
              <a:gd name="T77" fmla="*/ 160 h 289"/>
              <a:gd name="T78" fmla="*/ 4617 w 5569"/>
              <a:gd name="T79" fmla="*/ 144 h 289"/>
              <a:gd name="T80" fmla="*/ 4761 w 5569"/>
              <a:gd name="T81" fmla="*/ 112 h 289"/>
              <a:gd name="T82" fmla="*/ 4872 w 5569"/>
              <a:gd name="T83" fmla="*/ 160 h 289"/>
              <a:gd name="T84" fmla="*/ 4999 w 5569"/>
              <a:gd name="T85" fmla="*/ 200 h 289"/>
              <a:gd name="T86" fmla="*/ 5126 w 5569"/>
              <a:gd name="T87" fmla="*/ 216 h 289"/>
              <a:gd name="T88" fmla="*/ 5236 w 5569"/>
              <a:gd name="T89" fmla="*/ 248 h 289"/>
              <a:gd name="T90" fmla="*/ 5347 w 5569"/>
              <a:gd name="T91" fmla="*/ 264 h 289"/>
              <a:gd name="T92" fmla="*/ 5457 w 5569"/>
              <a:gd name="T93" fmla="*/ 264 h 289"/>
              <a:gd name="T94" fmla="*/ 5568 w 5569"/>
              <a:gd name="T95" fmla="*/ 280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569" h="289">
                <a:moveTo>
                  <a:pt x="0" y="16"/>
                </a:moveTo>
                <a:lnTo>
                  <a:pt x="0" y="288"/>
                </a:lnTo>
                <a:lnTo>
                  <a:pt x="178" y="144"/>
                </a:lnTo>
                <a:lnTo>
                  <a:pt x="280" y="200"/>
                </a:lnTo>
                <a:lnTo>
                  <a:pt x="305" y="176"/>
                </a:lnTo>
                <a:lnTo>
                  <a:pt x="339" y="160"/>
                </a:lnTo>
                <a:lnTo>
                  <a:pt x="373" y="144"/>
                </a:lnTo>
                <a:lnTo>
                  <a:pt x="381" y="168"/>
                </a:lnTo>
                <a:lnTo>
                  <a:pt x="381" y="192"/>
                </a:lnTo>
                <a:lnTo>
                  <a:pt x="407" y="192"/>
                </a:lnTo>
                <a:lnTo>
                  <a:pt x="432" y="200"/>
                </a:lnTo>
                <a:lnTo>
                  <a:pt x="458" y="200"/>
                </a:lnTo>
                <a:lnTo>
                  <a:pt x="483" y="184"/>
                </a:lnTo>
                <a:lnTo>
                  <a:pt x="517" y="168"/>
                </a:lnTo>
                <a:lnTo>
                  <a:pt x="543" y="144"/>
                </a:lnTo>
                <a:lnTo>
                  <a:pt x="568" y="136"/>
                </a:lnTo>
                <a:lnTo>
                  <a:pt x="594" y="120"/>
                </a:lnTo>
                <a:lnTo>
                  <a:pt x="611" y="168"/>
                </a:lnTo>
                <a:lnTo>
                  <a:pt x="645" y="192"/>
                </a:lnTo>
                <a:lnTo>
                  <a:pt x="670" y="192"/>
                </a:lnTo>
                <a:lnTo>
                  <a:pt x="696" y="176"/>
                </a:lnTo>
                <a:lnTo>
                  <a:pt x="721" y="160"/>
                </a:lnTo>
                <a:lnTo>
                  <a:pt x="746" y="136"/>
                </a:lnTo>
                <a:lnTo>
                  <a:pt x="772" y="136"/>
                </a:lnTo>
                <a:lnTo>
                  <a:pt x="806" y="136"/>
                </a:lnTo>
                <a:lnTo>
                  <a:pt x="840" y="136"/>
                </a:lnTo>
                <a:lnTo>
                  <a:pt x="865" y="120"/>
                </a:lnTo>
                <a:lnTo>
                  <a:pt x="891" y="112"/>
                </a:lnTo>
                <a:lnTo>
                  <a:pt x="925" y="96"/>
                </a:lnTo>
                <a:lnTo>
                  <a:pt x="925" y="120"/>
                </a:lnTo>
                <a:lnTo>
                  <a:pt x="933" y="144"/>
                </a:lnTo>
                <a:lnTo>
                  <a:pt x="959" y="144"/>
                </a:lnTo>
                <a:lnTo>
                  <a:pt x="984" y="144"/>
                </a:lnTo>
                <a:lnTo>
                  <a:pt x="1018" y="152"/>
                </a:lnTo>
                <a:lnTo>
                  <a:pt x="1052" y="168"/>
                </a:lnTo>
                <a:lnTo>
                  <a:pt x="1077" y="176"/>
                </a:lnTo>
                <a:lnTo>
                  <a:pt x="1111" y="184"/>
                </a:lnTo>
                <a:lnTo>
                  <a:pt x="1137" y="192"/>
                </a:lnTo>
                <a:lnTo>
                  <a:pt x="1162" y="192"/>
                </a:lnTo>
                <a:lnTo>
                  <a:pt x="1188" y="192"/>
                </a:lnTo>
                <a:lnTo>
                  <a:pt x="1213" y="200"/>
                </a:lnTo>
                <a:lnTo>
                  <a:pt x="1239" y="200"/>
                </a:lnTo>
                <a:lnTo>
                  <a:pt x="1264" y="200"/>
                </a:lnTo>
                <a:lnTo>
                  <a:pt x="1298" y="208"/>
                </a:lnTo>
                <a:lnTo>
                  <a:pt x="1332" y="208"/>
                </a:lnTo>
                <a:lnTo>
                  <a:pt x="1375" y="208"/>
                </a:lnTo>
                <a:lnTo>
                  <a:pt x="1408" y="208"/>
                </a:lnTo>
                <a:lnTo>
                  <a:pt x="1442" y="208"/>
                </a:lnTo>
                <a:lnTo>
                  <a:pt x="1468" y="208"/>
                </a:lnTo>
                <a:lnTo>
                  <a:pt x="1502" y="208"/>
                </a:lnTo>
                <a:lnTo>
                  <a:pt x="1527" y="200"/>
                </a:lnTo>
                <a:lnTo>
                  <a:pt x="1553" y="192"/>
                </a:lnTo>
                <a:lnTo>
                  <a:pt x="1578" y="192"/>
                </a:lnTo>
                <a:lnTo>
                  <a:pt x="1604" y="208"/>
                </a:lnTo>
                <a:lnTo>
                  <a:pt x="1629" y="224"/>
                </a:lnTo>
                <a:lnTo>
                  <a:pt x="1655" y="216"/>
                </a:lnTo>
                <a:lnTo>
                  <a:pt x="1680" y="208"/>
                </a:lnTo>
                <a:lnTo>
                  <a:pt x="1706" y="208"/>
                </a:lnTo>
                <a:lnTo>
                  <a:pt x="1731" y="224"/>
                </a:lnTo>
                <a:lnTo>
                  <a:pt x="1748" y="248"/>
                </a:lnTo>
                <a:lnTo>
                  <a:pt x="1773" y="256"/>
                </a:lnTo>
                <a:lnTo>
                  <a:pt x="1807" y="248"/>
                </a:lnTo>
                <a:lnTo>
                  <a:pt x="1841" y="240"/>
                </a:lnTo>
                <a:lnTo>
                  <a:pt x="1867" y="232"/>
                </a:lnTo>
                <a:lnTo>
                  <a:pt x="1884" y="208"/>
                </a:lnTo>
                <a:lnTo>
                  <a:pt x="1892" y="184"/>
                </a:lnTo>
                <a:lnTo>
                  <a:pt x="1918" y="160"/>
                </a:lnTo>
                <a:lnTo>
                  <a:pt x="1969" y="160"/>
                </a:lnTo>
                <a:lnTo>
                  <a:pt x="2003" y="168"/>
                </a:lnTo>
                <a:lnTo>
                  <a:pt x="2045" y="184"/>
                </a:lnTo>
                <a:lnTo>
                  <a:pt x="2088" y="192"/>
                </a:lnTo>
                <a:lnTo>
                  <a:pt x="2113" y="200"/>
                </a:lnTo>
                <a:lnTo>
                  <a:pt x="2138" y="208"/>
                </a:lnTo>
                <a:lnTo>
                  <a:pt x="2164" y="216"/>
                </a:lnTo>
                <a:lnTo>
                  <a:pt x="2189" y="208"/>
                </a:lnTo>
                <a:lnTo>
                  <a:pt x="2223" y="192"/>
                </a:lnTo>
                <a:lnTo>
                  <a:pt x="2266" y="176"/>
                </a:lnTo>
                <a:lnTo>
                  <a:pt x="2300" y="176"/>
                </a:lnTo>
                <a:lnTo>
                  <a:pt x="2325" y="176"/>
                </a:lnTo>
                <a:lnTo>
                  <a:pt x="2351" y="160"/>
                </a:lnTo>
                <a:lnTo>
                  <a:pt x="2385" y="144"/>
                </a:lnTo>
                <a:lnTo>
                  <a:pt x="2427" y="144"/>
                </a:lnTo>
                <a:lnTo>
                  <a:pt x="2452" y="144"/>
                </a:lnTo>
                <a:lnTo>
                  <a:pt x="2478" y="144"/>
                </a:lnTo>
                <a:lnTo>
                  <a:pt x="2529" y="128"/>
                </a:lnTo>
                <a:lnTo>
                  <a:pt x="2563" y="120"/>
                </a:lnTo>
                <a:lnTo>
                  <a:pt x="2605" y="112"/>
                </a:lnTo>
                <a:lnTo>
                  <a:pt x="2639" y="96"/>
                </a:lnTo>
                <a:lnTo>
                  <a:pt x="2682" y="88"/>
                </a:lnTo>
                <a:lnTo>
                  <a:pt x="2707" y="80"/>
                </a:lnTo>
                <a:lnTo>
                  <a:pt x="2733" y="80"/>
                </a:lnTo>
                <a:lnTo>
                  <a:pt x="2758" y="104"/>
                </a:lnTo>
                <a:lnTo>
                  <a:pt x="2792" y="120"/>
                </a:lnTo>
                <a:lnTo>
                  <a:pt x="2826" y="136"/>
                </a:lnTo>
                <a:lnTo>
                  <a:pt x="2851" y="152"/>
                </a:lnTo>
                <a:lnTo>
                  <a:pt x="2877" y="152"/>
                </a:lnTo>
                <a:lnTo>
                  <a:pt x="2902" y="152"/>
                </a:lnTo>
                <a:lnTo>
                  <a:pt x="2928" y="144"/>
                </a:lnTo>
                <a:lnTo>
                  <a:pt x="2962" y="144"/>
                </a:lnTo>
                <a:lnTo>
                  <a:pt x="2987" y="136"/>
                </a:lnTo>
                <a:lnTo>
                  <a:pt x="3013" y="136"/>
                </a:lnTo>
                <a:lnTo>
                  <a:pt x="3038" y="136"/>
                </a:lnTo>
                <a:lnTo>
                  <a:pt x="3072" y="136"/>
                </a:lnTo>
                <a:lnTo>
                  <a:pt x="3098" y="136"/>
                </a:lnTo>
                <a:lnTo>
                  <a:pt x="3123" y="136"/>
                </a:lnTo>
                <a:lnTo>
                  <a:pt x="3148" y="136"/>
                </a:lnTo>
                <a:lnTo>
                  <a:pt x="3174" y="136"/>
                </a:lnTo>
                <a:lnTo>
                  <a:pt x="3208" y="136"/>
                </a:lnTo>
                <a:lnTo>
                  <a:pt x="3233" y="128"/>
                </a:lnTo>
                <a:lnTo>
                  <a:pt x="3267" y="120"/>
                </a:lnTo>
                <a:lnTo>
                  <a:pt x="3301" y="112"/>
                </a:lnTo>
                <a:lnTo>
                  <a:pt x="3335" y="112"/>
                </a:lnTo>
                <a:lnTo>
                  <a:pt x="3369" y="88"/>
                </a:lnTo>
                <a:lnTo>
                  <a:pt x="3403" y="72"/>
                </a:lnTo>
                <a:lnTo>
                  <a:pt x="3429" y="72"/>
                </a:lnTo>
                <a:lnTo>
                  <a:pt x="3463" y="88"/>
                </a:lnTo>
                <a:lnTo>
                  <a:pt x="3488" y="112"/>
                </a:lnTo>
                <a:lnTo>
                  <a:pt x="3513" y="120"/>
                </a:lnTo>
                <a:lnTo>
                  <a:pt x="3539" y="136"/>
                </a:lnTo>
                <a:lnTo>
                  <a:pt x="3564" y="152"/>
                </a:lnTo>
                <a:lnTo>
                  <a:pt x="3598" y="168"/>
                </a:lnTo>
                <a:lnTo>
                  <a:pt x="3624" y="168"/>
                </a:lnTo>
                <a:lnTo>
                  <a:pt x="3649" y="176"/>
                </a:lnTo>
                <a:lnTo>
                  <a:pt x="3675" y="184"/>
                </a:lnTo>
                <a:lnTo>
                  <a:pt x="3700" y="192"/>
                </a:lnTo>
                <a:lnTo>
                  <a:pt x="3726" y="200"/>
                </a:lnTo>
                <a:lnTo>
                  <a:pt x="3751" y="208"/>
                </a:lnTo>
                <a:lnTo>
                  <a:pt x="3777" y="208"/>
                </a:lnTo>
                <a:lnTo>
                  <a:pt x="3802" y="208"/>
                </a:lnTo>
                <a:lnTo>
                  <a:pt x="3828" y="208"/>
                </a:lnTo>
                <a:lnTo>
                  <a:pt x="3853" y="208"/>
                </a:lnTo>
                <a:lnTo>
                  <a:pt x="3878" y="208"/>
                </a:lnTo>
                <a:lnTo>
                  <a:pt x="3904" y="208"/>
                </a:lnTo>
                <a:lnTo>
                  <a:pt x="3938" y="208"/>
                </a:lnTo>
                <a:lnTo>
                  <a:pt x="3963" y="216"/>
                </a:lnTo>
                <a:lnTo>
                  <a:pt x="3989" y="216"/>
                </a:lnTo>
                <a:lnTo>
                  <a:pt x="4023" y="232"/>
                </a:lnTo>
                <a:lnTo>
                  <a:pt x="4048" y="240"/>
                </a:lnTo>
                <a:lnTo>
                  <a:pt x="4074" y="248"/>
                </a:lnTo>
                <a:lnTo>
                  <a:pt x="4099" y="264"/>
                </a:lnTo>
                <a:lnTo>
                  <a:pt x="4125" y="264"/>
                </a:lnTo>
                <a:lnTo>
                  <a:pt x="4150" y="264"/>
                </a:lnTo>
                <a:lnTo>
                  <a:pt x="4176" y="256"/>
                </a:lnTo>
                <a:lnTo>
                  <a:pt x="4209" y="240"/>
                </a:lnTo>
                <a:lnTo>
                  <a:pt x="4235" y="224"/>
                </a:lnTo>
                <a:lnTo>
                  <a:pt x="4260" y="224"/>
                </a:lnTo>
                <a:lnTo>
                  <a:pt x="4294" y="208"/>
                </a:lnTo>
                <a:lnTo>
                  <a:pt x="4320" y="200"/>
                </a:lnTo>
                <a:lnTo>
                  <a:pt x="4328" y="176"/>
                </a:lnTo>
                <a:lnTo>
                  <a:pt x="4337" y="152"/>
                </a:lnTo>
                <a:lnTo>
                  <a:pt x="4362" y="136"/>
                </a:lnTo>
                <a:lnTo>
                  <a:pt x="4388" y="136"/>
                </a:lnTo>
                <a:lnTo>
                  <a:pt x="4413" y="144"/>
                </a:lnTo>
                <a:lnTo>
                  <a:pt x="4439" y="152"/>
                </a:lnTo>
                <a:lnTo>
                  <a:pt x="4464" y="152"/>
                </a:lnTo>
                <a:lnTo>
                  <a:pt x="4490" y="160"/>
                </a:lnTo>
                <a:lnTo>
                  <a:pt x="4515" y="160"/>
                </a:lnTo>
                <a:lnTo>
                  <a:pt x="4549" y="160"/>
                </a:lnTo>
                <a:lnTo>
                  <a:pt x="4583" y="152"/>
                </a:lnTo>
                <a:lnTo>
                  <a:pt x="4617" y="144"/>
                </a:lnTo>
                <a:lnTo>
                  <a:pt x="4651" y="128"/>
                </a:lnTo>
                <a:lnTo>
                  <a:pt x="4685" y="120"/>
                </a:lnTo>
                <a:lnTo>
                  <a:pt x="4736" y="112"/>
                </a:lnTo>
                <a:lnTo>
                  <a:pt x="4761" y="112"/>
                </a:lnTo>
                <a:lnTo>
                  <a:pt x="4787" y="120"/>
                </a:lnTo>
                <a:lnTo>
                  <a:pt x="4812" y="136"/>
                </a:lnTo>
                <a:lnTo>
                  <a:pt x="4838" y="152"/>
                </a:lnTo>
                <a:lnTo>
                  <a:pt x="4872" y="160"/>
                </a:lnTo>
                <a:lnTo>
                  <a:pt x="4897" y="176"/>
                </a:lnTo>
                <a:lnTo>
                  <a:pt x="4931" y="184"/>
                </a:lnTo>
                <a:lnTo>
                  <a:pt x="4965" y="200"/>
                </a:lnTo>
                <a:lnTo>
                  <a:pt x="4999" y="200"/>
                </a:lnTo>
                <a:lnTo>
                  <a:pt x="5033" y="200"/>
                </a:lnTo>
                <a:lnTo>
                  <a:pt x="5058" y="208"/>
                </a:lnTo>
                <a:lnTo>
                  <a:pt x="5084" y="216"/>
                </a:lnTo>
                <a:lnTo>
                  <a:pt x="5126" y="216"/>
                </a:lnTo>
                <a:lnTo>
                  <a:pt x="5152" y="216"/>
                </a:lnTo>
                <a:lnTo>
                  <a:pt x="5177" y="224"/>
                </a:lnTo>
                <a:lnTo>
                  <a:pt x="5203" y="232"/>
                </a:lnTo>
                <a:lnTo>
                  <a:pt x="5236" y="248"/>
                </a:lnTo>
                <a:lnTo>
                  <a:pt x="5270" y="256"/>
                </a:lnTo>
                <a:lnTo>
                  <a:pt x="5296" y="264"/>
                </a:lnTo>
                <a:lnTo>
                  <a:pt x="5321" y="264"/>
                </a:lnTo>
                <a:lnTo>
                  <a:pt x="5347" y="264"/>
                </a:lnTo>
                <a:lnTo>
                  <a:pt x="5372" y="264"/>
                </a:lnTo>
                <a:lnTo>
                  <a:pt x="5398" y="264"/>
                </a:lnTo>
                <a:lnTo>
                  <a:pt x="5423" y="264"/>
                </a:lnTo>
                <a:lnTo>
                  <a:pt x="5457" y="264"/>
                </a:lnTo>
                <a:lnTo>
                  <a:pt x="5483" y="264"/>
                </a:lnTo>
                <a:lnTo>
                  <a:pt x="5517" y="264"/>
                </a:lnTo>
                <a:lnTo>
                  <a:pt x="5542" y="272"/>
                </a:lnTo>
                <a:lnTo>
                  <a:pt x="5568" y="280"/>
                </a:lnTo>
                <a:lnTo>
                  <a:pt x="5534" y="0"/>
                </a:lnTo>
                <a:lnTo>
                  <a:pt x="0" y="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8922" name="Freeform 10">
            <a:extLst>
              <a:ext uri="{FF2B5EF4-FFF2-40B4-BE49-F238E27FC236}">
                <a16:creationId xmlns:a16="http://schemas.microsoft.com/office/drawing/2014/main" id="{155DF033-4669-816B-2D17-6A721FB48E29}"/>
              </a:ext>
            </a:extLst>
          </p:cNvPr>
          <p:cNvSpPr>
            <a:spLocks/>
          </p:cNvSpPr>
          <p:nvPr/>
        </p:nvSpPr>
        <p:spPr bwMode="auto">
          <a:xfrm>
            <a:off x="101600" y="4521200"/>
            <a:ext cx="8586788" cy="357188"/>
          </a:xfrm>
          <a:custGeom>
            <a:avLst/>
            <a:gdLst>
              <a:gd name="T0" fmla="*/ 5383 w 5409"/>
              <a:gd name="T1" fmla="*/ 112 h 225"/>
              <a:gd name="T2" fmla="*/ 5283 w 5409"/>
              <a:gd name="T3" fmla="*/ 68 h 225"/>
              <a:gd name="T4" fmla="*/ 5175 w 5409"/>
              <a:gd name="T5" fmla="*/ 86 h 225"/>
              <a:gd name="T6" fmla="*/ 5084 w 5409"/>
              <a:gd name="T7" fmla="*/ 43 h 225"/>
              <a:gd name="T8" fmla="*/ 4984 w 5409"/>
              <a:gd name="T9" fmla="*/ 0 h 225"/>
              <a:gd name="T10" fmla="*/ 4926 w 5409"/>
              <a:gd name="T11" fmla="*/ 86 h 225"/>
              <a:gd name="T12" fmla="*/ 4819 w 5409"/>
              <a:gd name="T13" fmla="*/ 120 h 225"/>
              <a:gd name="T14" fmla="*/ 4694 w 5409"/>
              <a:gd name="T15" fmla="*/ 112 h 225"/>
              <a:gd name="T16" fmla="*/ 4570 w 5409"/>
              <a:gd name="T17" fmla="*/ 103 h 225"/>
              <a:gd name="T18" fmla="*/ 4454 w 5409"/>
              <a:gd name="T19" fmla="*/ 77 h 225"/>
              <a:gd name="T20" fmla="*/ 4338 w 5409"/>
              <a:gd name="T21" fmla="*/ 43 h 225"/>
              <a:gd name="T22" fmla="*/ 4246 w 5409"/>
              <a:gd name="T23" fmla="*/ 86 h 225"/>
              <a:gd name="T24" fmla="*/ 4130 w 5409"/>
              <a:gd name="T25" fmla="*/ 94 h 225"/>
              <a:gd name="T26" fmla="*/ 4031 w 5409"/>
              <a:gd name="T27" fmla="*/ 103 h 225"/>
              <a:gd name="T28" fmla="*/ 3931 w 5409"/>
              <a:gd name="T29" fmla="*/ 120 h 225"/>
              <a:gd name="T30" fmla="*/ 3823 w 5409"/>
              <a:gd name="T31" fmla="*/ 112 h 225"/>
              <a:gd name="T32" fmla="*/ 3707 w 5409"/>
              <a:gd name="T33" fmla="*/ 112 h 225"/>
              <a:gd name="T34" fmla="*/ 3591 w 5409"/>
              <a:gd name="T35" fmla="*/ 120 h 225"/>
              <a:gd name="T36" fmla="*/ 3491 w 5409"/>
              <a:gd name="T37" fmla="*/ 120 h 225"/>
              <a:gd name="T38" fmla="*/ 3375 w 5409"/>
              <a:gd name="T39" fmla="*/ 103 h 225"/>
              <a:gd name="T40" fmla="*/ 3251 w 5409"/>
              <a:gd name="T41" fmla="*/ 94 h 225"/>
              <a:gd name="T42" fmla="*/ 3135 w 5409"/>
              <a:gd name="T43" fmla="*/ 68 h 225"/>
              <a:gd name="T44" fmla="*/ 3010 w 5409"/>
              <a:gd name="T45" fmla="*/ 68 h 225"/>
              <a:gd name="T46" fmla="*/ 2894 w 5409"/>
              <a:gd name="T47" fmla="*/ 86 h 225"/>
              <a:gd name="T48" fmla="*/ 2762 w 5409"/>
              <a:gd name="T49" fmla="*/ 103 h 225"/>
              <a:gd name="T50" fmla="*/ 2629 w 5409"/>
              <a:gd name="T51" fmla="*/ 129 h 225"/>
              <a:gd name="T52" fmla="*/ 2480 w 5409"/>
              <a:gd name="T53" fmla="*/ 146 h 225"/>
              <a:gd name="T54" fmla="*/ 2372 w 5409"/>
              <a:gd name="T55" fmla="*/ 146 h 225"/>
              <a:gd name="T56" fmla="*/ 2264 w 5409"/>
              <a:gd name="T57" fmla="*/ 129 h 225"/>
              <a:gd name="T58" fmla="*/ 2139 w 5409"/>
              <a:gd name="T59" fmla="*/ 103 h 225"/>
              <a:gd name="T60" fmla="*/ 2007 w 5409"/>
              <a:gd name="T61" fmla="*/ 94 h 225"/>
              <a:gd name="T62" fmla="*/ 1874 w 5409"/>
              <a:gd name="T63" fmla="*/ 77 h 225"/>
              <a:gd name="T64" fmla="*/ 1775 w 5409"/>
              <a:gd name="T65" fmla="*/ 77 h 225"/>
              <a:gd name="T66" fmla="*/ 1667 w 5409"/>
              <a:gd name="T67" fmla="*/ 112 h 225"/>
              <a:gd name="T68" fmla="*/ 1567 w 5409"/>
              <a:gd name="T69" fmla="*/ 120 h 225"/>
              <a:gd name="T70" fmla="*/ 1451 w 5409"/>
              <a:gd name="T71" fmla="*/ 112 h 225"/>
              <a:gd name="T72" fmla="*/ 1327 w 5409"/>
              <a:gd name="T73" fmla="*/ 86 h 225"/>
              <a:gd name="T74" fmla="*/ 1219 w 5409"/>
              <a:gd name="T75" fmla="*/ 43 h 225"/>
              <a:gd name="T76" fmla="*/ 1103 w 5409"/>
              <a:gd name="T77" fmla="*/ 43 h 225"/>
              <a:gd name="T78" fmla="*/ 987 w 5409"/>
              <a:gd name="T79" fmla="*/ 77 h 225"/>
              <a:gd name="T80" fmla="*/ 862 w 5409"/>
              <a:gd name="T81" fmla="*/ 94 h 225"/>
              <a:gd name="T82" fmla="*/ 729 w 5409"/>
              <a:gd name="T83" fmla="*/ 94 h 225"/>
              <a:gd name="T84" fmla="*/ 605 w 5409"/>
              <a:gd name="T85" fmla="*/ 112 h 225"/>
              <a:gd name="T86" fmla="*/ 497 w 5409"/>
              <a:gd name="T87" fmla="*/ 120 h 225"/>
              <a:gd name="T88" fmla="*/ 381 w 5409"/>
              <a:gd name="T89" fmla="*/ 120 h 225"/>
              <a:gd name="T90" fmla="*/ 265 w 5409"/>
              <a:gd name="T91" fmla="*/ 120 h 225"/>
              <a:gd name="T92" fmla="*/ 157 w 5409"/>
              <a:gd name="T93" fmla="*/ 120 h 225"/>
              <a:gd name="T94" fmla="*/ 49 w 5409"/>
              <a:gd name="T95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409" h="225">
                <a:moveTo>
                  <a:pt x="0" y="77"/>
                </a:moveTo>
                <a:lnTo>
                  <a:pt x="0" y="224"/>
                </a:lnTo>
                <a:lnTo>
                  <a:pt x="5408" y="215"/>
                </a:lnTo>
                <a:lnTo>
                  <a:pt x="5383" y="112"/>
                </a:lnTo>
                <a:lnTo>
                  <a:pt x="5358" y="103"/>
                </a:lnTo>
                <a:lnTo>
                  <a:pt x="5333" y="94"/>
                </a:lnTo>
                <a:lnTo>
                  <a:pt x="5308" y="94"/>
                </a:lnTo>
                <a:lnTo>
                  <a:pt x="5283" y="68"/>
                </a:lnTo>
                <a:lnTo>
                  <a:pt x="5258" y="68"/>
                </a:lnTo>
                <a:lnTo>
                  <a:pt x="5233" y="77"/>
                </a:lnTo>
                <a:lnTo>
                  <a:pt x="5208" y="77"/>
                </a:lnTo>
                <a:lnTo>
                  <a:pt x="5175" y="86"/>
                </a:lnTo>
                <a:lnTo>
                  <a:pt x="5159" y="112"/>
                </a:lnTo>
                <a:lnTo>
                  <a:pt x="5134" y="94"/>
                </a:lnTo>
                <a:lnTo>
                  <a:pt x="5109" y="60"/>
                </a:lnTo>
                <a:lnTo>
                  <a:pt x="5084" y="43"/>
                </a:lnTo>
                <a:lnTo>
                  <a:pt x="5059" y="25"/>
                </a:lnTo>
                <a:lnTo>
                  <a:pt x="5034" y="17"/>
                </a:lnTo>
                <a:lnTo>
                  <a:pt x="5009" y="0"/>
                </a:lnTo>
                <a:lnTo>
                  <a:pt x="4984" y="0"/>
                </a:lnTo>
                <a:lnTo>
                  <a:pt x="4960" y="17"/>
                </a:lnTo>
                <a:lnTo>
                  <a:pt x="4960" y="43"/>
                </a:lnTo>
                <a:lnTo>
                  <a:pt x="4951" y="68"/>
                </a:lnTo>
                <a:lnTo>
                  <a:pt x="4926" y="86"/>
                </a:lnTo>
                <a:lnTo>
                  <a:pt x="4893" y="103"/>
                </a:lnTo>
                <a:lnTo>
                  <a:pt x="4868" y="112"/>
                </a:lnTo>
                <a:lnTo>
                  <a:pt x="4843" y="120"/>
                </a:lnTo>
                <a:lnTo>
                  <a:pt x="4819" y="120"/>
                </a:lnTo>
                <a:lnTo>
                  <a:pt x="4794" y="120"/>
                </a:lnTo>
                <a:lnTo>
                  <a:pt x="4752" y="120"/>
                </a:lnTo>
                <a:lnTo>
                  <a:pt x="4727" y="112"/>
                </a:lnTo>
                <a:lnTo>
                  <a:pt x="4694" y="112"/>
                </a:lnTo>
                <a:lnTo>
                  <a:pt x="4661" y="112"/>
                </a:lnTo>
                <a:lnTo>
                  <a:pt x="4628" y="112"/>
                </a:lnTo>
                <a:lnTo>
                  <a:pt x="4603" y="112"/>
                </a:lnTo>
                <a:lnTo>
                  <a:pt x="4570" y="103"/>
                </a:lnTo>
                <a:lnTo>
                  <a:pt x="4545" y="103"/>
                </a:lnTo>
                <a:lnTo>
                  <a:pt x="4503" y="103"/>
                </a:lnTo>
                <a:lnTo>
                  <a:pt x="4479" y="94"/>
                </a:lnTo>
                <a:lnTo>
                  <a:pt x="4454" y="77"/>
                </a:lnTo>
                <a:lnTo>
                  <a:pt x="4429" y="68"/>
                </a:lnTo>
                <a:lnTo>
                  <a:pt x="4404" y="60"/>
                </a:lnTo>
                <a:lnTo>
                  <a:pt x="4362" y="43"/>
                </a:lnTo>
                <a:lnTo>
                  <a:pt x="4338" y="43"/>
                </a:lnTo>
                <a:lnTo>
                  <a:pt x="4313" y="43"/>
                </a:lnTo>
                <a:lnTo>
                  <a:pt x="4288" y="60"/>
                </a:lnTo>
                <a:lnTo>
                  <a:pt x="4271" y="86"/>
                </a:lnTo>
                <a:lnTo>
                  <a:pt x="4246" y="86"/>
                </a:lnTo>
                <a:lnTo>
                  <a:pt x="4213" y="86"/>
                </a:lnTo>
                <a:lnTo>
                  <a:pt x="4188" y="94"/>
                </a:lnTo>
                <a:lnTo>
                  <a:pt x="4163" y="94"/>
                </a:lnTo>
                <a:lnTo>
                  <a:pt x="4130" y="94"/>
                </a:lnTo>
                <a:lnTo>
                  <a:pt x="4105" y="94"/>
                </a:lnTo>
                <a:lnTo>
                  <a:pt x="4080" y="94"/>
                </a:lnTo>
                <a:lnTo>
                  <a:pt x="4056" y="103"/>
                </a:lnTo>
                <a:lnTo>
                  <a:pt x="4031" y="103"/>
                </a:lnTo>
                <a:lnTo>
                  <a:pt x="4006" y="112"/>
                </a:lnTo>
                <a:lnTo>
                  <a:pt x="3981" y="112"/>
                </a:lnTo>
                <a:lnTo>
                  <a:pt x="3956" y="120"/>
                </a:lnTo>
                <a:lnTo>
                  <a:pt x="3931" y="120"/>
                </a:lnTo>
                <a:lnTo>
                  <a:pt x="3906" y="112"/>
                </a:lnTo>
                <a:lnTo>
                  <a:pt x="3881" y="112"/>
                </a:lnTo>
                <a:lnTo>
                  <a:pt x="3856" y="112"/>
                </a:lnTo>
                <a:lnTo>
                  <a:pt x="3823" y="112"/>
                </a:lnTo>
                <a:lnTo>
                  <a:pt x="3798" y="112"/>
                </a:lnTo>
                <a:lnTo>
                  <a:pt x="3773" y="112"/>
                </a:lnTo>
                <a:lnTo>
                  <a:pt x="3740" y="112"/>
                </a:lnTo>
                <a:lnTo>
                  <a:pt x="3707" y="112"/>
                </a:lnTo>
                <a:lnTo>
                  <a:pt x="3674" y="120"/>
                </a:lnTo>
                <a:lnTo>
                  <a:pt x="3649" y="120"/>
                </a:lnTo>
                <a:lnTo>
                  <a:pt x="3616" y="120"/>
                </a:lnTo>
                <a:lnTo>
                  <a:pt x="3591" y="120"/>
                </a:lnTo>
                <a:lnTo>
                  <a:pt x="3566" y="120"/>
                </a:lnTo>
                <a:lnTo>
                  <a:pt x="3541" y="120"/>
                </a:lnTo>
                <a:lnTo>
                  <a:pt x="3516" y="120"/>
                </a:lnTo>
                <a:lnTo>
                  <a:pt x="3491" y="120"/>
                </a:lnTo>
                <a:lnTo>
                  <a:pt x="3458" y="112"/>
                </a:lnTo>
                <a:lnTo>
                  <a:pt x="3425" y="112"/>
                </a:lnTo>
                <a:lnTo>
                  <a:pt x="3400" y="103"/>
                </a:lnTo>
                <a:lnTo>
                  <a:pt x="3375" y="103"/>
                </a:lnTo>
                <a:lnTo>
                  <a:pt x="3342" y="94"/>
                </a:lnTo>
                <a:lnTo>
                  <a:pt x="3301" y="94"/>
                </a:lnTo>
                <a:lnTo>
                  <a:pt x="3276" y="94"/>
                </a:lnTo>
                <a:lnTo>
                  <a:pt x="3251" y="94"/>
                </a:lnTo>
                <a:lnTo>
                  <a:pt x="3226" y="94"/>
                </a:lnTo>
                <a:lnTo>
                  <a:pt x="3185" y="94"/>
                </a:lnTo>
                <a:lnTo>
                  <a:pt x="3160" y="77"/>
                </a:lnTo>
                <a:lnTo>
                  <a:pt x="3135" y="68"/>
                </a:lnTo>
                <a:lnTo>
                  <a:pt x="3110" y="68"/>
                </a:lnTo>
                <a:lnTo>
                  <a:pt x="3068" y="68"/>
                </a:lnTo>
                <a:lnTo>
                  <a:pt x="3044" y="68"/>
                </a:lnTo>
                <a:lnTo>
                  <a:pt x="3010" y="68"/>
                </a:lnTo>
                <a:lnTo>
                  <a:pt x="2986" y="68"/>
                </a:lnTo>
                <a:lnTo>
                  <a:pt x="2961" y="68"/>
                </a:lnTo>
                <a:lnTo>
                  <a:pt x="2927" y="77"/>
                </a:lnTo>
                <a:lnTo>
                  <a:pt x="2894" y="86"/>
                </a:lnTo>
                <a:lnTo>
                  <a:pt x="2853" y="94"/>
                </a:lnTo>
                <a:lnTo>
                  <a:pt x="2828" y="94"/>
                </a:lnTo>
                <a:lnTo>
                  <a:pt x="2795" y="94"/>
                </a:lnTo>
                <a:lnTo>
                  <a:pt x="2762" y="103"/>
                </a:lnTo>
                <a:lnTo>
                  <a:pt x="2737" y="112"/>
                </a:lnTo>
                <a:lnTo>
                  <a:pt x="2687" y="120"/>
                </a:lnTo>
                <a:lnTo>
                  <a:pt x="2662" y="129"/>
                </a:lnTo>
                <a:lnTo>
                  <a:pt x="2629" y="129"/>
                </a:lnTo>
                <a:lnTo>
                  <a:pt x="2596" y="137"/>
                </a:lnTo>
                <a:lnTo>
                  <a:pt x="2554" y="146"/>
                </a:lnTo>
                <a:lnTo>
                  <a:pt x="2513" y="146"/>
                </a:lnTo>
                <a:lnTo>
                  <a:pt x="2480" y="146"/>
                </a:lnTo>
                <a:lnTo>
                  <a:pt x="2455" y="146"/>
                </a:lnTo>
                <a:lnTo>
                  <a:pt x="2421" y="146"/>
                </a:lnTo>
                <a:lnTo>
                  <a:pt x="2397" y="146"/>
                </a:lnTo>
                <a:lnTo>
                  <a:pt x="2372" y="146"/>
                </a:lnTo>
                <a:lnTo>
                  <a:pt x="2347" y="146"/>
                </a:lnTo>
                <a:lnTo>
                  <a:pt x="2314" y="137"/>
                </a:lnTo>
                <a:lnTo>
                  <a:pt x="2289" y="129"/>
                </a:lnTo>
                <a:lnTo>
                  <a:pt x="2264" y="129"/>
                </a:lnTo>
                <a:lnTo>
                  <a:pt x="2231" y="120"/>
                </a:lnTo>
                <a:lnTo>
                  <a:pt x="2206" y="112"/>
                </a:lnTo>
                <a:lnTo>
                  <a:pt x="2164" y="112"/>
                </a:lnTo>
                <a:lnTo>
                  <a:pt x="2139" y="103"/>
                </a:lnTo>
                <a:lnTo>
                  <a:pt x="2115" y="103"/>
                </a:lnTo>
                <a:lnTo>
                  <a:pt x="2090" y="94"/>
                </a:lnTo>
                <a:lnTo>
                  <a:pt x="2048" y="94"/>
                </a:lnTo>
                <a:lnTo>
                  <a:pt x="2007" y="94"/>
                </a:lnTo>
                <a:lnTo>
                  <a:pt x="1974" y="86"/>
                </a:lnTo>
                <a:lnTo>
                  <a:pt x="1940" y="86"/>
                </a:lnTo>
                <a:lnTo>
                  <a:pt x="1899" y="77"/>
                </a:lnTo>
                <a:lnTo>
                  <a:pt x="1874" y="77"/>
                </a:lnTo>
                <a:lnTo>
                  <a:pt x="1849" y="77"/>
                </a:lnTo>
                <a:lnTo>
                  <a:pt x="1824" y="77"/>
                </a:lnTo>
                <a:lnTo>
                  <a:pt x="1799" y="77"/>
                </a:lnTo>
                <a:lnTo>
                  <a:pt x="1775" y="77"/>
                </a:lnTo>
                <a:lnTo>
                  <a:pt x="1750" y="77"/>
                </a:lnTo>
                <a:lnTo>
                  <a:pt x="1725" y="86"/>
                </a:lnTo>
                <a:lnTo>
                  <a:pt x="1700" y="94"/>
                </a:lnTo>
                <a:lnTo>
                  <a:pt x="1667" y="112"/>
                </a:lnTo>
                <a:lnTo>
                  <a:pt x="1642" y="112"/>
                </a:lnTo>
                <a:lnTo>
                  <a:pt x="1617" y="120"/>
                </a:lnTo>
                <a:lnTo>
                  <a:pt x="1592" y="120"/>
                </a:lnTo>
                <a:lnTo>
                  <a:pt x="1567" y="120"/>
                </a:lnTo>
                <a:lnTo>
                  <a:pt x="1542" y="120"/>
                </a:lnTo>
                <a:lnTo>
                  <a:pt x="1509" y="120"/>
                </a:lnTo>
                <a:lnTo>
                  <a:pt x="1476" y="120"/>
                </a:lnTo>
                <a:lnTo>
                  <a:pt x="1451" y="112"/>
                </a:lnTo>
                <a:lnTo>
                  <a:pt x="1426" y="103"/>
                </a:lnTo>
                <a:lnTo>
                  <a:pt x="1385" y="94"/>
                </a:lnTo>
                <a:lnTo>
                  <a:pt x="1352" y="94"/>
                </a:lnTo>
                <a:lnTo>
                  <a:pt x="1327" y="86"/>
                </a:lnTo>
                <a:lnTo>
                  <a:pt x="1293" y="68"/>
                </a:lnTo>
                <a:lnTo>
                  <a:pt x="1269" y="60"/>
                </a:lnTo>
                <a:lnTo>
                  <a:pt x="1244" y="51"/>
                </a:lnTo>
                <a:lnTo>
                  <a:pt x="1219" y="43"/>
                </a:lnTo>
                <a:lnTo>
                  <a:pt x="1186" y="43"/>
                </a:lnTo>
                <a:lnTo>
                  <a:pt x="1161" y="43"/>
                </a:lnTo>
                <a:lnTo>
                  <a:pt x="1136" y="43"/>
                </a:lnTo>
                <a:lnTo>
                  <a:pt x="1103" y="43"/>
                </a:lnTo>
                <a:lnTo>
                  <a:pt x="1069" y="51"/>
                </a:lnTo>
                <a:lnTo>
                  <a:pt x="1045" y="60"/>
                </a:lnTo>
                <a:lnTo>
                  <a:pt x="1020" y="68"/>
                </a:lnTo>
                <a:lnTo>
                  <a:pt x="987" y="77"/>
                </a:lnTo>
                <a:lnTo>
                  <a:pt x="953" y="86"/>
                </a:lnTo>
                <a:lnTo>
                  <a:pt x="912" y="94"/>
                </a:lnTo>
                <a:lnTo>
                  <a:pt x="887" y="94"/>
                </a:lnTo>
                <a:lnTo>
                  <a:pt x="862" y="94"/>
                </a:lnTo>
                <a:lnTo>
                  <a:pt x="829" y="94"/>
                </a:lnTo>
                <a:lnTo>
                  <a:pt x="796" y="94"/>
                </a:lnTo>
                <a:lnTo>
                  <a:pt x="763" y="94"/>
                </a:lnTo>
                <a:lnTo>
                  <a:pt x="729" y="94"/>
                </a:lnTo>
                <a:lnTo>
                  <a:pt x="705" y="94"/>
                </a:lnTo>
                <a:lnTo>
                  <a:pt x="680" y="94"/>
                </a:lnTo>
                <a:lnTo>
                  <a:pt x="646" y="103"/>
                </a:lnTo>
                <a:lnTo>
                  <a:pt x="605" y="112"/>
                </a:lnTo>
                <a:lnTo>
                  <a:pt x="580" y="112"/>
                </a:lnTo>
                <a:lnTo>
                  <a:pt x="555" y="120"/>
                </a:lnTo>
                <a:lnTo>
                  <a:pt x="530" y="120"/>
                </a:lnTo>
                <a:lnTo>
                  <a:pt x="497" y="120"/>
                </a:lnTo>
                <a:lnTo>
                  <a:pt x="464" y="120"/>
                </a:lnTo>
                <a:lnTo>
                  <a:pt x="439" y="120"/>
                </a:lnTo>
                <a:lnTo>
                  <a:pt x="414" y="120"/>
                </a:lnTo>
                <a:lnTo>
                  <a:pt x="381" y="120"/>
                </a:lnTo>
                <a:lnTo>
                  <a:pt x="348" y="120"/>
                </a:lnTo>
                <a:lnTo>
                  <a:pt x="323" y="120"/>
                </a:lnTo>
                <a:lnTo>
                  <a:pt x="290" y="120"/>
                </a:lnTo>
                <a:lnTo>
                  <a:pt x="265" y="120"/>
                </a:lnTo>
                <a:lnTo>
                  <a:pt x="240" y="120"/>
                </a:lnTo>
                <a:lnTo>
                  <a:pt x="215" y="120"/>
                </a:lnTo>
                <a:lnTo>
                  <a:pt x="182" y="120"/>
                </a:lnTo>
                <a:lnTo>
                  <a:pt x="157" y="120"/>
                </a:lnTo>
                <a:lnTo>
                  <a:pt x="132" y="120"/>
                </a:lnTo>
                <a:lnTo>
                  <a:pt x="107" y="120"/>
                </a:lnTo>
                <a:lnTo>
                  <a:pt x="74" y="120"/>
                </a:lnTo>
                <a:lnTo>
                  <a:pt x="49" y="112"/>
                </a:lnTo>
                <a:lnTo>
                  <a:pt x="24" y="112"/>
                </a:lnTo>
                <a:lnTo>
                  <a:pt x="0" y="77"/>
                </a:lnTo>
                <a:lnTo>
                  <a:pt x="0" y="7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3" name="Rectangle 11">
            <a:extLst>
              <a:ext uri="{FF2B5EF4-FFF2-40B4-BE49-F238E27FC236}">
                <a16:creationId xmlns:a16="http://schemas.microsoft.com/office/drawing/2014/main" id="{8F062535-11F5-64F4-8BDB-5D20C963F9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000" y="4965700"/>
            <a:ext cx="8585200" cy="1803400"/>
          </a:xfrm>
          <a:solidFill>
            <a:schemeClr val="tx1"/>
          </a:solidFill>
          <a:ln/>
        </p:spPr>
        <p:txBody>
          <a:bodyPr/>
          <a:lstStyle/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br>
              <a:rPr lang="en-US" altLang="en-US" sz="10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1000">
              <a:solidFill>
                <a:srgbClr val="037C0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02 CustKey  PIC </a:t>
            </a: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Replace the X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(3) VALUE KEY".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02 CustKey  PIC </a:t>
            </a: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X(19)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VALUE "KEY".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02 CustKey  PIC </a:t>
            </a: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X(19)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VALUE "KEY".  </a:t>
            </a:r>
          </a:p>
        </p:txBody>
      </p:sp>
      <p:sp useBgFill="1">
        <p:nvSpPr>
          <p:cNvPr id="38924" name="Freeform 12">
            <a:extLst>
              <a:ext uri="{FF2B5EF4-FFF2-40B4-BE49-F238E27FC236}">
                <a16:creationId xmlns:a16="http://schemas.microsoft.com/office/drawing/2014/main" id="{3EE07F4C-7675-770F-76E4-B8624E203BB6}"/>
              </a:ext>
            </a:extLst>
          </p:cNvPr>
          <p:cNvSpPr>
            <a:spLocks/>
          </p:cNvSpPr>
          <p:nvPr/>
        </p:nvSpPr>
        <p:spPr bwMode="auto">
          <a:xfrm>
            <a:off x="50800" y="4851400"/>
            <a:ext cx="8701088" cy="344488"/>
          </a:xfrm>
          <a:custGeom>
            <a:avLst/>
            <a:gdLst>
              <a:gd name="T0" fmla="*/ 24 w 5481"/>
              <a:gd name="T1" fmla="*/ 96 h 217"/>
              <a:gd name="T2" fmla="*/ 32 w 5481"/>
              <a:gd name="T3" fmla="*/ 168 h 217"/>
              <a:gd name="T4" fmla="*/ 98 w 5481"/>
              <a:gd name="T5" fmla="*/ 128 h 217"/>
              <a:gd name="T6" fmla="*/ 171 w 5481"/>
              <a:gd name="T7" fmla="*/ 120 h 217"/>
              <a:gd name="T8" fmla="*/ 237 w 5481"/>
              <a:gd name="T9" fmla="*/ 168 h 217"/>
              <a:gd name="T10" fmla="*/ 294 w 5481"/>
              <a:gd name="T11" fmla="*/ 144 h 217"/>
              <a:gd name="T12" fmla="*/ 376 w 5481"/>
              <a:gd name="T13" fmla="*/ 112 h 217"/>
              <a:gd name="T14" fmla="*/ 449 w 5481"/>
              <a:gd name="T15" fmla="*/ 136 h 217"/>
              <a:gd name="T16" fmla="*/ 531 w 5481"/>
              <a:gd name="T17" fmla="*/ 120 h 217"/>
              <a:gd name="T18" fmla="*/ 637 w 5481"/>
              <a:gd name="T19" fmla="*/ 104 h 217"/>
              <a:gd name="T20" fmla="*/ 744 w 5481"/>
              <a:gd name="T21" fmla="*/ 96 h 217"/>
              <a:gd name="T22" fmla="*/ 834 w 5481"/>
              <a:gd name="T23" fmla="*/ 96 h 217"/>
              <a:gd name="T24" fmla="*/ 907 w 5481"/>
              <a:gd name="T25" fmla="*/ 112 h 217"/>
              <a:gd name="T26" fmla="*/ 981 w 5481"/>
              <a:gd name="T27" fmla="*/ 120 h 217"/>
              <a:gd name="T28" fmla="*/ 1087 w 5481"/>
              <a:gd name="T29" fmla="*/ 144 h 217"/>
              <a:gd name="T30" fmla="*/ 1177 w 5481"/>
              <a:gd name="T31" fmla="*/ 144 h 217"/>
              <a:gd name="T32" fmla="*/ 1275 w 5481"/>
              <a:gd name="T33" fmla="*/ 144 h 217"/>
              <a:gd name="T34" fmla="*/ 1365 w 5481"/>
              <a:gd name="T35" fmla="*/ 144 h 217"/>
              <a:gd name="T36" fmla="*/ 1447 w 5481"/>
              <a:gd name="T37" fmla="*/ 144 h 217"/>
              <a:gd name="T38" fmla="*/ 1545 w 5481"/>
              <a:gd name="T39" fmla="*/ 144 h 217"/>
              <a:gd name="T40" fmla="*/ 1644 w 5481"/>
              <a:gd name="T41" fmla="*/ 136 h 217"/>
              <a:gd name="T42" fmla="*/ 1733 w 5481"/>
              <a:gd name="T43" fmla="*/ 128 h 217"/>
              <a:gd name="T44" fmla="*/ 1832 w 5481"/>
              <a:gd name="T45" fmla="*/ 120 h 217"/>
              <a:gd name="T46" fmla="*/ 1913 w 5481"/>
              <a:gd name="T47" fmla="*/ 112 h 217"/>
              <a:gd name="T48" fmla="*/ 2028 w 5481"/>
              <a:gd name="T49" fmla="*/ 112 h 217"/>
              <a:gd name="T50" fmla="*/ 2126 w 5481"/>
              <a:gd name="T51" fmla="*/ 112 h 217"/>
              <a:gd name="T52" fmla="*/ 2200 w 5481"/>
              <a:gd name="T53" fmla="*/ 112 h 217"/>
              <a:gd name="T54" fmla="*/ 2314 w 5481"/>
              <a:gd name="T55" fmla="*/ 120 h 217"/>
              <a:gd name="T56" fmla="*/ 2592 w 5481"/>
              <a:gd name="T57" fmla="*/ 120 h 217"/>
              <a:gd name="T58" fmla="*/ 2870 w 5481"/>
              <a:gd name="T59" fmla="*/ 120 h 217"/>
              <a:gd name="T60" fmla="*/ 2969 w 5481"/>
              <a:gd name="T61" fmla="*/ 128 h 217"/>
              <a:gd name="T62" fmla="*/ 3067 w 5481"/>
              <a:gd name="T63" fmla="*/ 160 h 217"/>
              <a:gd name="T64" fmla="*/ 3198 w 5481"/>
              <a:gd name="T65" fmla="*/ 160 h 217"/>
              <a:gd name="T66" fmla="*/ 3288 w 5481"/>
              <a:gd name="T67" fmla="*/ 160 h 217"/>
              <a:gd name="T68" fmla="*/ 3394 w 5481"/>
              <a:gd name="T69" fmla="*/ 160 h 217"/>
              <a:gd name="T70" fmla="*/ 3476 w 5481"/>
              <a:gd name="T71" fmla="*/ 176 h 217"/>
              <a:gd name="T72" fmla="*/ 3598 w 5481"/>
              <a:gd name="T73" fmla="*/ 208 h 217"/>
              <a:gd name="T74" fmla="*/ 3672 w 5481"/>
              <a:gd name="T75" fmla="*/ 216 h 217"/>
              <a:gd name="T76" fmla="*/ 3770 w 5481"/>
              <a:gd name="T77" fmla="*/ 160 h 217"/>
              <a:gd name="T78" fmla="*/ 3844 w 5481"/>
              <a:gd name="T79" fmla="*/ 136 h 217"/>
              <a:gd name="T80" fmla="*/ 3934 w 5481"/>
              <a:gd name="T81" fmla="*/ 120 h 217"/>
              <a:gd name="T82" fmla="*/ 4007 w 5481"/>
              <a:gd name="T83" fmla="*/ 136 h 217"/>
              <a:gd name="T84" fmla="*/ 4089 w 5481"/>
              <a:gd name="T85" fmla="*/ 144 h 217"/>
              <a:gd name="T86" fmla="*/ 4171 w 5481"/>
              <a:gd name="T87" fmla="*/ 144 h 217"/>
              <a:gd name="T88" fmla="*/ 4261 w 5481"/>
              <a:gd name="T89" fmla="*/ 152 h 217"/>
              <a:gd name="T90" fmla="*/ 4359 w 5481"/>
              <a:gd name="T91" fmla="*/ 160 h 217"/>
              <a:gd name="T92" fmla="*/ 4457 w 5481"/>
              <a:gd name="T93" fmla="*/ 160 h 217"/>
              <a:gd name="T94" fmla="*/ 4547 w 5481"/>
              <a:gd name="T95" fmla="*/ 160 h 217"/>
              <a:gd name="T96" fmla="*/ 4645 w 5481"/>
              <a:gd name="T97" fmla="*/ 160 h 217"/>
              <a:gd name="T98" fmla="*/ 4727 w 5481"/>
              <a:gd name="T99" fmla="*/ 168 h 217"/>
              <a:gd name="T100" fmla="*/ 4833 w 5481"/>
              <a:gd name="T101" fmla="*/ 176 h 217"/>
              <a:gd name="T102" fmla="*/ 4932 w 5481"/>
              <a:gd name="T103" fmla="*/ 184 h 217"/>
              <a:gd name="T104" fmla="*/ 5013 w 5481"/>
              <a:gd name="T105" fmla="*/ 192 h 217"/>
              <a:gd name="T106" fmla="*/ 5103 w 5481"/>
              <a:gd name="T107" fmla="*/ 208 h 217"/>
              <a:gd name="T108" fmla="*/ 5185 w 5481"/>
              <a:gd name="T109" fmla="*/ 208 h 217"/>
              <a:gd name="T110" fmla="*/ 5267 w 5481"/>
              <a:gd name="T111" fmla="*/ 208 h 217"/>
              <a:gd name="T112" fmla="*/ 5357 w 5481"/>
              <a:gd name="T113" fmla="*/ 208 h 217"/>
              <a:gd name="T114" fmla="*/ 5430 w 5481"/>
              <a:gd name="T115" fmla="*/ 208 h 217"/>
              <a:gd name="T116" fmla="*/ 5480 w 5481"/>
              <a:gd name="T117" fmla="*/ 184 h 217"/>
              <a:gd name="T118" fmla="*/ 5480 w 5481"/>
              <a:gd name="T119" fmla="*/ 104 h 217"/>
              <a:gd name="T120" fmla="*/ 5480 w 5481"/>
              <a:gd name="T121" fmla="*/ 32 h 217"/>
              <a:gd name="T122" fmla="*/ 0 w 5481"/>
              <a:gd name="T123" fmla="*/ 0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481" h="217">
                <a:moveTo>
                  <a:pt x="16" y="40"/>
                </a:moveTo>
                <a:lnTo>
                  <a:pt x="16" y="72"/>
                </a:lnTo>
                <a:lnTo>
                  <a:pt x="24" y="96"/>
                </a:lnTo>
                <a:lnTo>
                  <a:pt x="24" y="120"/>
                </a:lnTo>
                <a:lnTo>
                  <a:pt x="32" y="144"/>
                </a:lnTo>
                <a:lnTo>
                  <a:pt x="32" y="168"/>
                </a:lnTo>
                <a:lnTo>
                  <a:pt x="57" y="168"/>
                </a:lnTo>
                <a:lnTo>
                  <a:pt x="81" y="152"/>
                </a:lnTo>
                <a:lnTo>
                  <a:pt x="98" y="128"/>
                </a:lnTo>
                <a:lnTo>
                  <a:pt x="122" y="120"/>
                </a:lnTo>
                <a:lnTo>
                  <a:pt x="147" y="112"/>
                </a:lnTo>
                <a:lnTo>
                  <a:pt x="171" y="120"/>
                </a:lnTo>
                <a:lnTo>
                  <a:pt x="188" y="144"/>
                </a:lnTo>
                <a:lnTo>
                  <a:pt x="212" y="152"/>
                </a:lnTo>
                <a:lnTo>
                  <a:pt x="237" y="168"/>
                </a:lnTo>
                <a:lnTo>
                  <a:pt x="261" y="168"/>
                </a:lnTo>
                <a:lnTo>
                  <a:pt x="286" y="168"/>
                </a:lnTo>
                <a:lnTo>
                  <a:pt x="294" y="144"/>
                </a:lnTo>
                <a:lnTo>
                  <a:pt x="318" y="128"/>
                </a:lnTo>
                <a:lnTo>
                  <a:pt x="343" y="120"/>
                </a:lnTo>
                <a:lnTo>
                  <a:pt x="376" y="112"/>
                </a:lnTo>
                <a:lnTo>
                  <a:pt x="400" y="128"/>
                </a:lnTo>
                <a:lnTo>
                  <a:pt x="425" y="136"/>
                </a:lnTo>
                <a:lnTo>
                  <a:pt x="449" y="136"/>
                </a:lnTo>
                <a:lnTo>
                  <a:pt x="474" y="128"/>
                </a:lnTo>
                <a:lnTo>
                  <a:pt x="498" y="128"/>
                </a:lnTo>
                <a:lnTo>
                  <a:pt x="531" y="120"/>
                </a:lnTo>
                <a:lnTo>
                  <a:pt x="572" y="112"/>
                </a:lnTo>
                <a:lnTo>
                  <a:pt x="605" y="104"/>
                </a:lnTo>
                <a:lnTo>
                  <a:pt x="637" y="104"/>
                </a:lnTo>
                <a:lnTo>
                  <a:pt x="678" y="104"/>
                </a:lnTo>
                <a:lnTo>
                  <a:pt x="703" y="96"/>
                </a:lnTo>
                <a:lnTo>
                  <a:pt x="744" y="96"/>
                </a:lnTo>
                <a:lnTo>
                  <a:pt x="777" y="96"/>
                </a:lnTo>
                <a:lnTo>
                  <a:pt x="801" y="96"/>
                </a:lnTo>
                <a:lnTo>
                  <a:pt x="834" y="96"/>
                </a:lnTo>
                <a:lnTo>
                  <a:pt x="858" y="104"/>
                </a:lnTo>
                <a:lnTo>
                  <a:pt x="883" y="104"/>
                </a:lnTo>
                <a:lnTo>
                  <a:pt x="907" y="112"/>
                </a:lnTo>
                <a:lnTo>
                  <a:pt x="932" y="112"/>
                </a:lnTo>
                <a:lnTo>
                  <a:pt x="956" y="120"/>
                </a:lnTo>
                <a:lnTo>
                  <a:pt x="981" y="120"/>
                </a:lnTo>
                <a:lnTo>
                  <a:pt x="1006" y="136"/>
                </a:lnTo>
                <a:lnTo>
                  <a:pt x="1038" y="144"/>
                </a:lnTo>
                <a:lnTo>
                  <a:pt x="1087" y="144"/>
                </a:lnTo>
                <a:lnTo>
                  <a:pt x="1112" y="144"/>
                </a:lnTo>
                <a:lnTo>
                  <a:pt x="1145" y="144"/>
                </a:lnTo>
                <a:lnTo>
                  <a:pt x="1177" y="144"/>
                </a:lnTo>
                <a:lnTo>
                  <a:pt x="1218" y="144"/>
                </a:lnTo>
                <a:lnTo>
                  <a:pt x="1251" y="144"/>
                </a:lnTo>
                <a:lnTo>
                  <a:pt x="1275" y="144"/>
                </a:lnTo>
                <a:lnTo>
                  <a:pt x="1308" y="144"/>
                </a:lnTo>
                <a:lnTo>
                  <a:pt x="1341" y="144"/>
                </a:lnTo>
                <a:lnTo>
                  <a:pt x="1365" y="144"/>
                </a:lnTo>
                <a:lnTo>
                  <a:pt x="1398" y="144"/>
                </a:lnTo>
                <a:lnTo>
                  <a:pt x="1423" y="144"/>
                </a:lnTo>
                <a:lnTo>
                  <a:pt x="1447" y="144"/>
                </a:lnTo>
                <a:lnTo>
                  <a:pt x="1480" y="144"/>
                </a:lnTo>
                <a:lnTo>
                  <a:pt x="1521" y="144"/>
                </a:lnTo>
                <a:lnTo>
                  <a:pt x="1545" y="144"/>
                </a:lnTo>
                <a:lnTo>
                  <a:pt x="1586" y="144"/>
                </a:lnTo>
                <a:lnTo>
                  <a:pt x="1611" y="144"/>
                </a:lnTo>
                <a:lnTo>
                  <a:pt x="1644" y="136"/>
                </a:lnTo>
                <a:lnTo>
                  <a:pt x="1668" y="136"/>
                </a:lnTo>
                <a:lnTo>
                  <a:pt x="1701" y="136"/>
                </a:lnTo>
                <a:lnTo>
                  <a:pt x="1733" y="128"/>
                </a:lnTo>
                <a:lnTo>
                  <a:pt x="1766" y="120"/>
                </a:lnTo>
                <a:lnTo>
                  <a:pt x="1791" y="120"/>
                </a:lnTo>
                <a:lnTo>
                  <a:pt x="1832" y="120"/>
                </a:lnTo>
                <a:lnTo>
                  <a:pt x="1856" y="120"/>
                </a:lnTo>
                <a:lnTo>
                  <a:pt x="1881" y="120"/>
                </a:lnTo>
                <a:lnTo>
                  <a:pt x="1913" y="112"/>
                </a:lnTo>
                <a:lnTo>
                  <a:pt x="1946" y="112"/>
                </a:lnTo>
                <a:lnTo>
                  <a:pt x="1987" y="112"/>
                </a:lnTo>
                <a:lnTo>
                  <a:pt x="2028" y="112"/>
                </a:lnTo>
                <a:lnTo>
                  <a:pt x="2069" y="112"/>
                </a:lnTo>
                <a:lnTo>
                  <a:pt x="2102" y="112"/>
                </a:lnTo>
                <a:lnTo>
                  <a:pt x="2126" y="112"/>
                </a:lnTo>
                <a:lnTo>
                  <a:pt x="2151" y="112"/>
                </a:lnTo>
                <a:lnTo>
                  <a:pt x="2175" y="112"/>
                </a:lnTo>
                <a:lnTo>
                  <a:pt x="2200" y="112"/>
                </a:lnTo>
                <a:lnTo>
                  <a:pt x="2249" y="112"/>
                </a:lnTo>
                <a:lnTo>
                  <a:pt x="2281" y="112"/>
                </a:lnTo>
                <a:lnTo>
                  <a:pt x="2314" y="120"/>
                </a:lnTo>
                <a:lnTo>
                  <a:pt x="2363" y="120"/>
                </a:lnTo>
                <a:lnTo>
                  <a:pt x="2478" y="120"/>
                </a:lnTo>
                <a:lnTo>
                  <a:pt x="2592" y="120"/>
                </a:lnTo>
                <a:lnTo>
                  <a:pt x="2707" y="120"/>
                </a:lnTo>
                <a:lnTo>
                  <a:pt x="2821" y="120"/>
                </a:lnTo>
                <a:lnTo>
                  <a:pt x="2870" y="120"/>
                </a:lnTo>
                <a:lnTo>
                  <a:pt x="2911" y="120"/>
                </a:lnTo>
                <a:lnTo>
                  <a:pt x="2944" y="120"/>
                </a:lnTo>
                <a:lnTo>
                  <a:pt x="2969" y="128"/>
                </a:lnTo>
                <a:lnTo>
                  <a:pt x="2993" y="136"/>
                </a:lnTo>
                <a:lnTo>
                  <a:pt x="3034" y="152"/>
                </a:lnTo>
                <a:lnTo>
                  <a:pt x="3067" y="160"/>
                </a:lnTo>
                <a:lnTo>
                  <a:pt x="3108" y="160"/>
                </a:lnTo>
                <a:lnTo>
                  <a:pt x="3148" y="160"/>
                </a:lnTo>
                <a:lnTo>
                  <a:pt x="3198" y="160"/>
                </a:lnTo>
                <a:lnTo>
                  <a:pt x="3230" y="160"/>
                </a:lnTo>
                <a:lnTo>
                  <a:pt x="3255" y="160"/>
                </a:lnTo>
                <a:lnTo>
                  <a:pt x="3288" y="160"/>
                </a:lnTo>
                <a:lnTo>
                  <a:pt x="3328" y="160"/>
                </a:lnTo>
                <a:lnTo>
                  <a:pt x="3361" y="160"/>
                </a:lnTo>
                <a:lnTo>
                  <a:pt x="3394" y="160"/>
                </a:lnTo>
                <a:lnTo>
                  <a:pt x="3418" y="160"/>
                </a:lnTo>
                <a:lnTo>
                  <a:pt x="3443" y="160"/>
                </a:lnTo>
                <a:lnTo>
                  <a:pt x="3476" y="176"/>
                </a:lnTo>
                <a:lnTo>
                  <a:pt x="3517" y="184"/>
                </a:lnTo>
                <a:lnTo>
                  <a:pt x="3557" y="200"/>
                </a:lnTo>
                <a:lnTo>
                  <a:pt x="3598" y="208"/>
                </a:lnTo>
                <a:lnTo>
                  <a:pt x="3623" y="216"/>
                </a:lnTo>
                <a:lnTo>
                  <a:pt x="3647" y="216"/>
                </a:lnTo>
                <a:lnTo>
                  <a:pt x="3672" y="216"/>
                </a:lnTo>
                <a:lnTo>
                  <a:pt x="3705" y="184"/>
                </a:lnTo>
                <a:lnTo>
                  <a:pt x="3737" y="168"/>
                </a:lnTo>
                <a:lnTo>
                  <a:pt x="3770" y="160"/>
                </a:lnTo>
                <a:lnTo>
                  <a:pt x="3795" y="152"/>
                </a:lnTo>
                <a:lnTo>
                  <a:pt x="3819" y="144"/>
                </a:lnTo>
                <a:lnTo>
                  <a:pt x="3844" y="136"/>
                </a:lnTo>
                <a:lnTo>
                  <a:pt x="3876" y="120"/>
                </a:lnTo>
                <a:lnTo>
                  <a:pt x="3901" y="120"/>
                </a:lnTo>
                <a:lnTo>
                  <a:pt x="3934" y="120"/>
                </a:lnTo>
                <a:lnTo>
                  <a:pt x="3958" y="128"/>
                </a:lnTo>
                <a:lnTo>
                  <a:pt x="3983" y="128"/>
                </a:lnTo>
                <a:lnTo>
                  <a:pt x="4007" y="136"/>
                </a:lnTo>
                <a:lnTo>
                  <a:pt x="4032" y="136"/>
                </a:lnTo>
                <a:lnTo>
                  <a:pt x="4065" y="144"/>
                </a:lnTo>
                <a:lnTo>
                  <a:pt x="4089" y="144"/>
                </a:lnTo>
                <a:lnTo>
                  <a:pt x="4114" y="144"/>
                </a:lnTo>
                <a:lnTo>
                  <a:pt x="4146" y="144"/>
                </a:lnTo>
                <a:lnTo>
                  <a:pt x="4171" y="144"/>
                </a:lnTo>
                <a:lnTo>
                  <a:pt x="4204" y="144"/>
                </a:lnTo>
                <a:lnTo>
                  <a:pt x="4228" y="144"/>
                </a:lnTo>
                <a:lnTo>
                  <a:pt x="4261" y="152"/>
                </a:lnTo>
                <a:lnTo>
                  <a:pt x="4285" y="152"/>
                </a:lnTo>
                <a:lnTo>
                  <a:pt x="4326" y="152"/>
                </a:lnTo>
                <a:lnTo>
                  <a:pt x="4359" y="160"/>
                </a:lnTo>
                <a:lnTo>
                  <a:pt x="4384" y="160"/>
                </a:lnTo>
                <a:lnTo>
                  <a:pt x="4424" y="160"/>
                </a:lnTo>
                <a:lnTo>
                  <a:pt x="4457" y="160"/>
                </a:lnTo>
                <a:lnTo>
                  <a:pt x="4498" y="160"/>
                </a:lnTo>
                <a:lnTo>
                  <a:pt x="4523" y="160"/>
                </a:lnTo>
                <a:lnTo>
                  <a:pt x="4547" y="160"/>
                </a:lnTo>
                <a:lnTo>
                  <a:pt x="4580" y="160"/>
                </a:lnTo>
                <a:lnTo>
                  <a:pt x="4613" y="160"/>
                </a:lnTo>
                <a:lnTo>
                  <a:pt x="4645" y="160"/>
                </a:lnTo>
                <a:lnTo>
                  <a:pt x="4670" y="160"/>
                </a:lnTo>
                <a:lnTo>
                  <a:pt x="4694" y="160"/>
                </a:lnTo>
                <a:lnTo>
                  <a:pt x="4727" y="168"/>
                </a:lnTo>
                <a:lnTo>
                  <a:pt x="4760" y="168"/>
                </a:lnTo>
                <a:lnTo>
                  <a:pt x="4801" y="176"/>
                </a:lnTo>
                <a:lnTo>
                  <a:pt x="4833" y="176"/>
                </a:lnTo>
                <a:lnTo>
                  <a:pt x="4866" y="176"/>
                </a:lnTo>
                <a:lnTo>
                  <a:pt x="4899" y="184"/>
                </a:lnTo>
                <a:lnTo>
                  <a:pt x="4932" y="184"/>
                </a:lnTo>
                <a:lnTo>
                  <a:pt x="4956" y="184"/>
                </a:lnTo>
                <a:lnTo>
                  <a:pt x="4989" y="192"/>
                </a:lnTo>
                <a:lnTo>
                  <a:pt x="5013" y="192"/>
                </a:lnTo>
                <a:lnTo>
                  <a:pt x="5054" y="200"/>
                </a:lnTo>
                <a:lnTo>
                  <a:pt x="5079" y="208"/>
                </a:lnTo>
                <a:lnTo>
                  <a:pt x="5103" y="208"/>
                </a:lnTo>
                <a:lnTo>
                  <a:pt x="5128" y="208"/>
                </a:lnTo>
                <a:lnTo>
                  <a:pt x="5152" y="208"/>
                </a:lnTo>
                <a:lnTo>
                  <a:pt x="5185" y="208"/>
                </a:lnTo>
                <a:lnTo>
                  <a:pt x="5218" y="208"/>
                </a:lnTo>
                <a:lnTo>
                  <a:pt x="5242" y="208"/>
                </a:lnTo>
                <a:lnTo>
                  <a:pt x="5267" y="208"/>
                </a:lnTo>
                <a:lnTo>
                  <a:pt x="5291" y="208"/>
                </a:lnTo>
                <a:lnTo>
                  <a:pt x="5316" y="208"/>
                </a:lnTo>
                <a:lnTo>
                  <a:pt x="5357" y="208"/>
                </a:lnTo>
                <a:lnTo>
                  <a:pt x="5381" y="208"/>
                </a:lnTo>
                <a:lnTo>
                  <a:pt x="5406" y="208"/>
                </a:lnTo>
                <a:lnTo>
                  <a:pt x="5430" y="208"/>
                </a:lnTo>
                <a:lnTo>
                  <a:pt x="5455" y="208"/>
                </a:lnTo>
                <a:lnTo>
                  <a:pt x="5480" y="208"/>
                </a:lnTo>
                <a:lnTo>
                  <a:pt x="5480" y="184"/>
                </a:lnTo>
                <a:lnTo>
                  <a:pt x="5480" y="152"/>
                </a:lnTo>
                <a:lnTo>
                  <a:pt x="5480" y="128"/>
                </a:lnTo>
                <a:lnTo>
                  <a:pt x="5480" y="104"/>
                </a:lnTo>
                <a:lnTo>
                  <a:pt x="5480" y="80"/>
                </a:lnTo>
                <a:lnTo>
                  <a:pt x="5480" y="56"/>
                </a:lnTo>
                <a:lnTo>
                  <a:pt x="5480" y="32"/>
                </a:lnTo>
                <a:lnTo>
                  <a:pt x="5480" y="8"/>
                </a:lnTo>
                <a:lnTo>
                  <a:pt x="0" y="8"/>
                </a:lnTo>
                <a:lnTo>
                  <a:pt x="0" y="0"/>
                </a:lnTo>
                <a:lnTo>
                  <a:pt x="16" y="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38925" name="Freeform 13">
            <a:extLst>
              <a:ext uri="{FF2B5EF4-FFF2-40B4-BE49-F238E27FC236}">
                <a16:creationId xmlns:a16="http://schemas.microsoft.com/office/drawing/2014/main" id="{E8FADA59-5DCE-4C40-2C4E-AB756376BC04}"/>
              </a:ext>
            </a:extLst>
          </p:cNvPr>
          <p:cNvSpPr>
            <a:spLocks/>
          </p:cNvSpPr>
          <p:nvPr/>
        </p:nvSpPr>
        <p:spPr bwMode="auto">
          <a:xfrm>
            <a:off x="114300" y="6386513"/>
            <a:ext cx="8586788" cy="434975"/>
          </a:xfrm>
          <a:custGeom>
            <a:avLst/>
            <a:gdLst>
              <a:gd name="T0" fmla="*/ 72 w 5409"/>
              <a:gd name="T1" fmla="*/ 126 h 274"/>
              <a:gd name="T2" fmla="*/ 168 w 5409"/>
              <a:gd name="T3" fmla="*/ 106 h 274"/>
              <a:gd name="T4" fmla="*/ 265 w 5409"/>
              <a:gd name="T5" fmla="*/ 113 h 274"/>
              <a:gd name="T6" fmla="*/ 361 w 5409"/>
              <a:gd name="T7" fmla="*/ 166 h 274"/>
              <a:gd name="T8" fmla="*/ 458 w 5409"/>
              <a:gd name="T9" fmla="*/ 186 h 274"/>
              <a:gd name="T10" fmla="*/ 578 w 5409"/>
              <a:gd name="T11" fmla="*/ 133 h 274"/>
              <a:gd name="T12" fmla="*/ 691 w 5409"/>
              <a:gd name="T13" fmla="*/ 93 h 274"/>
              <a:gd name="T14" fmla="*/ 819 w 5409"/>
              <a:gd name="T15" fmla="*/ 73 h 274"/>
              <a:gd name="T16" fmla="*/ 948 w 5409"/>
              <a:gd name="T17" fmla="*/ 59 h 274"/>
              <a:gd name="T18" fmla="*/ 1052 w 5409"/>
              <a:gd name="T19" fmla="*/ 53 h 274"/>
              <a:gd name="T20" fmla="*/ 1157 w 5409"/>
              <a:gd name="T21" fmla="*/ 59 h 274"/>
              <a:gd name="T22" fmla="*/ 1253 w 5409"/>
              <a:gd name="T23" fmla="*/ 93 h 274"/>
              <a:gd name="T24" fmla="*/ 1349 w 5409"/>
              <a:gd name="T25" fmla="*/ 106 h 274"/>
              <a:gd name="T26" fmla="*/ 1478 w 5409"/>
              <a:gd name="T27" fmla="*/ 93 h 274"/>
              <a:gd name="T28" fmla="*/ 1623 w 5409"/>
              <a:gd name="T29" fmla="*/ 46 h 274"/>
              <a:gd name="T30" fmla="*/ 1711 w 5409"/>
              <a:gd name="T31" fmla="*/ 26 h 274"/>
              <a:gd name="T32" fmla="*/ 1808 w 5409"/>
              <a:gd name="T33" fmla="*/ 33 h 274"/>
              <a:gd name="T34" fmla="*/ 1904 w 5409"/>
              <a:gd name="T35" fmla="*/ 73 h 274"/>
              <a:gd name="T36" fmla="*/ 2008 w 5409"/>
              <a:gd name="T37" fmla="*/ 93 h 274"/>
              <a:gd name="T38" fmla="*/ 2129 w 5409"/>
              <a:gd name="T39" fmla="*/ 66 h 274"/>
              <a:gd name="T40" fmla="*/ 2306 w 5409"/>
              <a:gd name="T41" fmla="*/ 13 h 274"/>
              <a:gd name="T42" fmla="*/ 2346 w 5409"/>
              <a:gd name="T43" fmla="*/ 66 h 274"/>
              <a:gd name="T44" fmla="*/ 2450 w 5409"/>
              <a:gd name="T45" fmla="*/ 79 h 274"/>
              <a:gd name="T46" fmla="*/ 2555 w 5409"/>
              <a:gd name="T47" fmla="*/ 53 h 274"/>
              <a:gd name="T48" fmla="*/ 2659 w 5409"/>
              <a:gd name="T49" fmla="*/ 33 h 274"/>
              <a:gd name="T50" fmla="*/ 2796 w 5409"/>
              <a:gd name="T51" fmla="*/ 26 h 274"/>
              <a:gd name="T52" fmla="*/ 2884 w 5409"/>
              <a:gd name="T53" fmla="*/ 79 h 274"/>
              <a:gd name="T54" fmla="*/ 3005 w 5409"/>
              <a:gd name="T55" fmla="*/ 73 h 274"/>
              <a:gd name="T56" fmla="*/ 3117 w 5409"/>
              <a:gd name="T57" fmla="*/ 59 h 274"/>
              <a:gd name="T58" fmla="*/ 3222 w 5409"/>
              <a:gd name="T59" fmla="*/ 53 h 274"/>
              <a:gd name="T60" fmla="*/ 3318 w 5409"/>
              <a:gd name="T61" fmla="*/ 86 h 274"/>
              <a:gd name="T62" fmla="*/ 3415 w 5409"/>
              <a:gd name="T63" fmla="*/ 99 h 274"/>
              <a:gd name="T64" fmla="*/ 3519 w 5409"/>
              <a:gd name="T65" fmla="*/ 119 h 274"/>
              <a:gd name="T66" fmla="*/ 3624 w 5409"/>
              <a:gd name="T67" fmla="*/ 106 h 274"/>
              <a:gd name="T68" fmla="*/ 3752 w 5409"/>
              <a:gd name="T69" fmla="*/ 106 h 274"/>
              <a:gd name="T70" fmla="*/ 3881 w 5409"/>
              <a:gd name="T71" fmla="*/ 106 h 274"/>
              <a:gd name="T72" fmla="*/ 4033 w 5409"/>
              <a:gd name="T73" fmla="*/ 79 h 274"/>
              <a:gd name="T74" fmla="*/ 4178 w 5409"/>
              <a:gd name="T75" fmla="*/ 79 h 274"/>
              <a:gd name="T76" fmla="*/ 4291 w 5409"/>
              <a:gd name="T77" fmla="*/ 53 h 274"/>
              <a:gd name="T78" fmla="*/ 4379 w 5409"/>
              <a:gd name="T79" fmla="*/ 79 h 274"/>
              <a:gd name="T80" fmla="*/ 4508 w 5409"/>
              <a:gd name="T81" fmla="*/ 79 h 274"/>
              <a:gd name="T82" fmla="*/ 4628 w 5409"/>
              <a:gd name="T83" fmla="*/ 93 h 274"/>
              <a:gd name="T84" fmla="*/ 4733 w 5409"/>
              <a:gd name="T85" fmla="*/ 113 h 274"/>
              <a:gd name="T86" fmla="*/ 4853 w 5409"/>
              <a:gd name="T87" fmla="*/ 113 h 274"/>
              <a:gd name="T88" fmla="*/ 4982 w 5409"/>
              <a:gd name="T89" fmla="*/ 126 h 274"/>
              <a:gd name="T90" fmla="*/ 5118 w 5409"/>
              <a:gd name="T91" fmla="*/ 126 h 274"/>
              <a:gd name="T92" fmla="*/ 5223 w 5409"/>
              <a:gd name="T93" fmla="*/ 133 h 274"/>
              <a:gd name="T94" fmla="*/ 5335 w 5409"/>
              <a:gd name="T95" fmla="*/ 133 h 274"/>
              <a:gd name="T96" fmla="*/ 5399 w 5409"/>
              <a:gd name="T97" fmla="*/ 266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409" h="274">
                <a:moveTo>
                  <a:pt x="0" y="159"/>
                </a:moveTo>
                <a:lnTo>
                  <a:pt x="32" y="153"/>
                </a:lnTo>
                <a:lnTo>
                  <a:pt x="48" y="133"/>
                </a:lnTo>
                <a:lnTo>
                  <a:pt x="72" y="126"/>
                </a:lnTo>
                <a:lnTo>
                  <a:pt x="96" y="113"/>
                </a:lnTo>
                <a:lnTo>
                  <a:pt x="120" y="113"/>
                </a:lnTo>
                <a:lnTo>
                  <a:pt x="144" y="113"/>
                </a:lnTo>
                <a:lnTo>
                  <a:pt x="168" y="106"/>
                </a:lnTo>
                <a:lnTo>
                  <a:pt x="192" y="106"/>
                </a:lnTo>
                <a:lnTo>
                  <a:pt x="216" y="106"/>
                </a:lnTo>
                <a:lnTo>
                  <a:pt x="241" y="106"/>
                </a:lnTo>
                <a:lnTo>
                  <a:pt x="265" y="113"/>
                </a:lnTo>
                <a:lnTo>
                  <a:pt x="281" y="133"/>
                </a:lnTo>
                <a:lnTo>
                  <a:pt x="305" y="153"/>
                </a:lnTo>
                <a:lnTo>
                  <a:pt x="337" y="159"/>
                </a:lnTo>
                <a:lnTo>
                  <a:pt x="361" y="166"/>
                </a:lnTo>
                <a:lnTo>
                  <a:pt x="385" y="179"/>
                </a:lnTo>
                <a:lnTo>
                  <a:pt x="409" y="179"/>
                </a:lnTo>
                <a:lnTo>
                  <a:pt x="433" y="186"/>
                </a:lnTo>
                <a:lnTo>
                  <a:pt x="458" y="186"/>
                </a:lnTo>
                <a:lnTo>
                  <a:pt x="482" y="173"/>
                </a:lnTo>
                <a:lnTo>
                  <a:pt x="514" y="153"/>
                </a:lnTo>
                <a:lnTo>
                  <a:pt x="546" y="139"/>
                </a:lnTo>
                <a:lnTo>
                  <a:pt x="578" y="133"/>
                </a:lnTo>
                <a:lnTo>
                  <a:pt x="602" y="119"/>
                </a:lnTo>
                <a:lnTo>
                  <a:pt x="634" y="106"/>
                </a:lnTo>
                <a:lnTo>
                  <a:pt x="666" y="99"/>
                </a:lnTo>
                <a:lnTo>
                  <a:pt x="691" y="93"/>
                </a:lnTo>
                <a:lnTo>
                  <a:pt x="731" y="86"/>
                </a:lnTo>
                <a:lnTo>
                  <a:pt x="755" y="86"/>
                </a:lnTo>
                <a:lnTo>
                  <a:pt x="795" y="79"/>
                </a:lnTo>
                <a:lnTo>
                  <a:pt x="819" y="73"/>
                </a:lnTo>
                <a:lnTo>
                  <a:pt x="851" y="66"/>
                </a:lnTo>
                <a:lnTo>
                  <a:pt x="883" y="66"/>
                </a:lnTo>
                <a:lnTo>
                  <a:pt x="908" y="59"/>
                </a:lnTo>
                <a:lnTo>
                  <a:pt x="948" y="59"/>
                </a:lnTo>
                <a:lnTo>
                  <a:pt x="980" y="59"/>
                </a:lnTo>
                <a:lnTo>
                  <a:pt x="1004" y="53"/>
                </a:lnTo>
                <a:lnTo>
                  <a:pt x="1028" y="53"/>
                </a:lnTo>
                <a:lnTo>
                  <a:pt x="1052" y="53"/>
                </a:lnTo>
                <a:lnTo>
                  <a:pt x="1084" y="53"/>
                </a:lnTo>
                <a:lnTo>
                  <a:pt x="1108" y="53"/>
                </a:lnTo>
                <a:lnTo>
                  <a:pt x="1133" y="53"/>
                </a:lnTo>
                <a:lnTo>
                  <a:pt x="1157" y="59"/>
                </a:lnTo>
                <a:lnTo>
                  <a:pt x="1181" y="73"/>
                </a:lnTo>
                <a:lnTo>
                  <a:pt x="1205" y="86"/>
                </a:lnTo>
                <a:lnTo>
                  <a:pt x="1229" y="86"/>
                </a:lnTo>
                <a:lnTo>
                  <a:pt x="1253" y="93"/>
                </a:lnTo>
                <a:lnTo>
                  <a:pt x="1277" y="99"/>
                </a:lnTo>
                <a:lnTo>
                  <a:pt x="1301" y="106"/>
                </a:lnTo>
                <a:lnTo>
                  <a:pt x="1325" y="106"/>
                </a:lnTo>
                <a:lnTo>
                  <a:pt x="1349" y="106"/>
                </a:lnTo>
                <a:lnTo>
                  <a:pt x="1390" y="106"/>
                </a:lnTo>
                <a:lnTo>
                  <a:pt x="1430" y="99"/>
                </a:lnTo>
                <a:lnTo>
                  <a:pt x="1454" y="99"/>
                </a:lnTo>
                <a:lnTo>
                  <a:pt x="1478" y="93"/>
                </a:lnTo>
                <a:lnTo>
                  <a:pt x="1510" y="79"/>
                </a:lnTo>
                <a:lnTo>
                  <a:pt x="1550" y="66"/>
                </a:lnTo>
                <a:lnTo>
                  <a:pt x="1583" y="59"/>
                </a:lnTo>
                <a:lnTo>
                  <a:pt x="1623" y="46"/>
                </a:lnTo>
                <a:lnTo>
                  <a:pt x="1647" y="39"/>
                </a:lnTo>
                <a:lnTo>
                  <a:pt x="1647" y="59"/>
                </a:lnTo>
                <a:lnTo>
                  <a:pt x="1687" y="39"/>
                </a:lnTo>
                <a:lnTo>
                  <a:pt x="1711" y="26"/>
                </a:lnTo>
                <a:lnTo>
                  <a:pt x="1735" y="13"/>
                </a:lnTo>
                <a:lnTo>
                  <a:pt x="1759" y="0"/>
                </a:lnTo>
                <a:lnTo>
                  <a:pt x="1783" y="13"/>
                </a:lnTo>
                <a:lnTo>
                  <a:pt x="1808" y="33"/>
                </a:lnTo>
                <a:lnTo>
                  <a:pt x="1832" y="39"/>
                </a:lnTo>
                <a:lnTo>
                  <a:pt x="1856" y="53"/>
                </a:lnTo>
                <a:lnTo>
                  <a:pt x="1880" y="59"/>
                </a:lnTo>
                <a:lnTo>
                  <a:pt x="1904" y="73"/>
                </a:lnTo>
                <a:lnTo>
                  <a:pt x="1928" y="86"/>
                </a:lnTo>
                <a:lnTo>
                  <a:pt x="1952" y="93"/>
                </a:lnTo>
                <a:lnTo>
                  <a:pt x="1976" y="93"/>
                </a:lnTo>
                <a:lnTo>
                  <a:pt x="2008" y="93"/>
                </a:lnTo>
                <a:lnTo>
                  <a:pt x="2041" y="93"/>
                </a:lnTo>
                <a:lnTo>
                  <a:pt x="2065" y="93"/>
                </a:lnTo>
                <a:lnTo>
                  <a:pt x="2097" y="93"/>
                </a:lnTo>
                <a:lnTo>
                  <a:pt x="2129" y="66"/>
                </a:lnTo>
                <a:lnTo>
                  <a:pt x="2169" y="53"/>
                </a:lnTo>
                <a:lnTo>
                  <a:pt x="2217" y="39"/>
                </a:lnTo>
                <a:lnTo>
                  <a:pt x="2258" y="26"/>
                </a:lnTo>
                <a:lnTo>
                  <a:pt x="2306" y="13"/>
                </a:lnTo>
                <a:lnTo>
                  <a:pt x="2322" y="39"/>
                </a:lnTo>
                <a:lnTo>
                  <a:pt x="2322" y="59"/>
                </a:lnTo>
                <a:lnTo>
                  <a:pt x="2322" y="79"/>
                </a:lnTo>
                <a:lnTo>
                  <a:pt x="2346" y="66"/>
                </a:lnTo>
                <a:lnTo>
                  <a:pt x="2370" y="66"/>
                </a:lnTo>
                <a:lnTo>
                  <a:pt x="2394" y="66"/>
                </a:lnTo>
                <a:lnTo>
                  <a:pt x="2418" y="79"/>
                </a:lnTo>
                <a:lnTo>
                  <a:pt x="2450" y="79"/>
                </a:lnTo>
                <a:lnTo>
                  <a:pt x="2483" y="66"/>
                </a:lnTo>
                <a:lnTo>
                  <a:pt x="2507" y="59"/>
                </a:lnTo>
                <a:lnTo>
                  <a:pt x="2531" y="53"/>
                </a:lnTo>
                <a:lnTo>
                  <a:pt x="2555" y="53"/>
                </a:lnTo>
                <a:lnTo>
                  <a:pt x="2579" y="46"/>
                </a:lnTo>
                <a:lnTo>
                  <a:pt x="2611" y="39"/>
                </a:lnTo>
                <a:lnTo>
                  <a:pt x="2635" y="33"/>
                </a:lnTo>
                <a:lnTo>
                  <a:pt x="2659" y="33"/>
                </a:lnTo>
                <a:lnTo>
                  <a:pt x="2683" y="33"/>
                </a:lnTo>
                <a:lnTo>
                  <a:pt x="2724" y="26"/>
                </a:lnTo>
                <a:lnTo>
                  <a:pt x="2756" y="26"/>
                </a:lnTo>
                <a:lnTo>
                  <a:pt x="2796" y="26"/>
                </a:lnTo>
                <a:lnTo>
                  <a:pt x="2836" y="26"/>
                </a:lnTo>
                <a:lnTo>
                  <a:pt x="2860" y="33"/>
                </a:lnTo>
                <a:lnTo>
                  <a:pt x="2868" y="59"/>
                </a:lnTo>
                <a:lnTo>
                  <a:pt x="2884" y="79"/>
                </a:lnTo>
                <a:lnTo>
                  <a:pt x="2916" y="86"/>
                </a:lnTo>
                <a:lnTo>
                  <a:pt x="2949" y="79"/>
                </a:lnTo>
                <a:lnTo>
                  <a:pt x="2981" y="73"/>
                </a:lnTo>
                <a:lnTo>
                  <a:pt x="3005" y="73"/>
                </a:lnTo>
                <a:lnTo>
                  <a:pt x="3029" y="73"/>
                </a:lnTo>
                <a:lnTo>
                  <a:pt x="3069" y="66"/>
                </a:lnTo>
                <a:lnTo>
                  <a:pt x="3093" y="59"/>
                </a:lnTo>
                <a:lnTo>
                  <a:pt x="3117" y="59"/>
                </a:lnTo>
                <a:lnTo>
                  <a:pt x="3141" y="66"/>
                </a:lnTo>
                <a:lnTo>
                  <a:pt x="3174" y="66"/>
                </a:lnTo>
                <a:lnTo>
                  <a:pt x="3198" y="59"/>
                </a:lnTo>
                <a:lnTo>
                  <a:pt x="3222" y="53"/>
                </a:lnTo>
                <a:lnTo>
                  <a:pt x="3246" y="53"/>
                </a:lnTo>
                <a:lnTo>
                  <a:pt x="3270" y="53"/>
                </a:lnTo>
                <a:lnTo>
                  <a:pt x="3294" y="79"/>
                </a:lnTo>
                <a:lnTo>
                  <a:pt x="3318" y="86"/>
                </a:lnTo>
                <a:lnTo>
                  <a:pt x="3342" y="86"/>
                </a:lnTo>
                <a:lnTo>
                  <a:pt x="3366" y="86"/>
                </a:lnTo>
                <a:lnTo>
                  <a:pt x="3391" y="99"/>
                </a:lnTo>
                <a:lnTo>
                  <a:pt x="3415" y="99"/>
                </a:lnTo>
                <a:lnTo>
                  <a:pt x="3447" y="99"/>
                </a:lnTo>
                <a:lnTo>
                  <a:pt x="3455" y="119"/>
                </a:lnTo>
                <a:lnTo>
                  <a:pt x="3479" y="119"/>
                </a:lnTo>
                <a:lnTo>
                  <a:pt x="3519" y="119"/>
                </a:lnTo>
                <a:lnTo>
                  <a:pt x="3543" y="113"/>
                </a:lnTo>
                <a:lnTo>
                  <a:pt x="3567" y="113"/>
                </a:lnTo>
                <a:lnTo>
                  <a:pt x="3599" y="113"/>
                </a:lnTo>
                <a:lnTo>
                  <a:pt x="3624" y="106"/>
                </a:lnTo>
                <a:lnTo>
                  <a:pt x="3664" y="99"/>
                </a:lnTo>
                <a:lnTo>
                  <a:pt x="3688" y="99"/>
                </a:lnTo>
                <a:lnTo>
                  <a:pt x="3720" y="106"/>
                </a:lnTo>
                <a:lnTo>
                  <a:pt x="3752" y="106"/>
                </a:lnTo>
                <a:lnTo>
                  <a:pt x="3800" y="106"/>
                </a:lnTo>
                <a:lnTo>
                  <a:pt x="3833" y="106"/>
                </a:lnTo>
                <a:lnTo>
                  <a:pt x="3857" y="106"/>
                </a:lnTo>
                <a:lnTo>
                  <a:pt x="3881" y="106"/>
                </a:lnTo>
                <a:lnTo>
                  <a:pt x="3905" y="99"/>
                </a:lnTo>
                <a:lnTo>
                  <a:pt x="3937" y="99"/>
                </a:lnTo>
                <a:lnTo>
                  <a:pt x="3985" y="86"/>
                </a:lnTo>
                <a:lnTo>
                  <a:pt x="4033" y="79"/>
                </a:lnTo>
                <a:lnTo>
                  <a:pt x="4082" y="66"/>
                </a:lnTo>
                <a:lnTo>
                  <a:pt x="4130" y="53"/>
                </a:lnTo>
                <a:lnTo>
                  <a:pt x="4154" y="53"/>
                </a:lnTo>
                <a:lnTo>
                  <a:pt x="4178" y="79"/>
                </a:lnTo>
                <a:lnTo>
                  <a:pt x="4202" y="93"/>
                </a:lnTo>
                <a:lnTo>
                  <a:pt x="4234" y="79"/>
                </a:lnTo>
                <a:lnTo>
                  <a:pt x="4258" y="66"/>
                </a:lnTo>
                <a:lnTo>
                  <a:pt x="4291" y="53"/>
                </a:lnTo>
                <a:lnTo>
                  <a:pt x="4315" y="39"/>
                </a:lnTo>
                <a:lnTo>
                  <a:pt x="4339" y="33"/>
                </a:lnTo>
                <a:lnTo>
                  <a:pt x="4347" y="66"/>
                </a:lnTo>
                <a:lnTo>
                  <a:pt x="4379" y="79"/>
                </a:lnTo>
                <a:lnTo>
                  <a:pt x="4403" y="79"/>
                </a:lnTo>
                <a:lnTo>
                  <a:pt x="4427" y="73"/>
                </a:lnTo>
                <a:lnTo>
                  <a:pt x="4467" y="79"/>
                </a:lnTo>
                <a:lnTo>
                  <a:pt x="4508" y="79"/>
                </a:lnTo>
                <a:lnTo>
                  <a:pt x="4532" y="79"/>
                </a:lnTo>
                <a:lnTo>
                  <a:pt x="4556" y="79"/>
                </a:lnTo>
                <a:lnTo>
                  <a:pt x="4588" y="86"/>
                </a:lnTo>
                <a:lnTo>
                  <a:pt x="4628" y="93"/>
                </a:lnTo>
                <a:lnTo>
                  <a:pt x="4652" y="93"/>
                </a:lnTo>
                <a:lnTo>
                  <a:pt x="4676" y="99"/>
                </a:lnTo>
                <a:lnTo>
                  <a:pt x="4708" y="113"/>
                </a:lnTo>
                <a:lnTo>
                  <a:pt x="4733" y="113"/>
                </a:lnTo>
                <a:lnTo>
                  <a:pt x="4757" y="113"/>
                </a:lnTo>
                <a:lnTo>
                  <a:pt x="4781" y="113"/>
                </a:lnTo>
                <a:lnTo>
                  <a:pt x="4829" y="113"/>
                </a:lnTo>
                <a:lnTo>
                  <a:pt x="4853" y="113"/>
                </a:lnTo>
                <a:lnTo>
                  <a:pt x="4885" y="113"/>
                </a:lnTo>
                <a:lnTo>
                  <a:pt x="4917" y="119"/>
                </a:lnTo>
                <a:lnTo>
                  <a:pt x="4949" y="126"/>
                </a:lnTo>
                <a:lnTo>
                  <a:pt x="4982" y="126"/>
                </a:lnTo>
                <a:lnTo>
                  <a:pt x="5006" y="126"/>
                </a:lnTo>
                <a:lnTo>
                  <a:pt x="5038" y="126"/>
                </a:lnTo>
                <a:lnTo>
                  <a:pt x="5062" y="126"/>
                </a:lnTo>
                <a:lnTo>
                  <a:pt x="5118" y="126"/>
                </a:lnTo>
                <a:lnTo>
                  <a:pt x="5150" y="126"/>
                </a:lnTo>
                <a:lnTo>
                  <a:pt x="5174" y="133"/>
                </a:lnTo>
                <a:lnTo>
                  <a:pt x="5199" y="133"/>
                </a:lnTo>
                <a:lnTo>
                  <a:pt x="5223" y="133"/>
                </a:lnTo>
                <a:lnTo>
                  <a:pt x="5255" y="133"/>
                </a:lnTo>
                <a:lnTo>
                  <a:pt x="5287" y="133"/>
                </a:lnTo>
                <a:lnTo>
                  <a:pt x="5311" y="133"/>
                </a:lnTo>
                <a:lnTo>
                  <a:pt x="5335" y="133"/>
                </a:lnTo>
                <a:lnTo>
                  <a:pt x="5359" y="133"/>
                </a:lnTo>
                <a:lnTo>
                  <a:pt x="5383" y="139"/>
                </a:lnTo>
                <a:lnTo>
                  <a:pt x="5408" y="139"/>
                </a:lnTo>
                <a:lnTo>
                  <a:pt x="5399" y="266"/>
                </a:lnTo>
                <a:lnTo>
                  <a:pt x="8" y="273"/>
                </a:lnTo>
                <a:lnTo>
                  <a:pt x="0" y="15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8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8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3" grpId="0" build="p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341973B8-016C-AB67-FA5D-0C75B190C9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8100" y="196850"/>
            <a:ext cx="3670300" cy="476250"/>
          </a:xfrm>
          <a:ln/>
        </p:spPr>
        <p:txBody>
          <a:bodyPr/>
          <a:lstStyle/>
          <a:p>
            <a:r>
              <a:rPr lang="en-US" altLang="en-US"/>
              <a:t>COPY Example 10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9D673831-6594-84A7-6C7C-91E81E5F0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3" y="5334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0966" name="Group 6">
            <a:extLst>
              <a:ext uri="{FF2B5EF4-FFF2-40B4-BE49-F238E27FC236}">
                <a16:creationId xmlns:a16="http://schemas.microsoft.com/office/drawing/2014/main" id="{5078A2C8-E710-8A37-2907-E4F68FEBDEB0}"/>
              </a:ext>
            </a:extLst>
          </p:cNvPr>
          <p:cNvGrpSpPr>
            <a:grpSpLocks/>
          </p:cNvGrpSpPr>
          <p:nvPr/>
        </p:nvGrpSpPr>
        <p:grpSpPr bwMode="auto">
          <a:xfrm>
            <a:off x="322263" y="476250"/>
            <a:ext cx="7723187" cy="820738"/>
            <a:chOff x="203" y="300"/>
            <a:chExt cx="4865" cy="517"/>
          </a:xfrm>
        </p:grpSpPr>
        <p:sp>
          <p:nvSpPr>
            <p:cNvPr id="40964" name="Rectangle 4">
              <a:extLst>
                <a:ext uri="{FF2B5EF4-FFF2-40B4-BE49-F238E27FC236}">
                  <a16:creationId xmlns:a16="http://schemas.microsoft.com/office/drawing/2014/main" id="{1AE19070-D465-BA0B-477D-5751EDE601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521"/>
              <a:ext cx="4864" cy="296"/>
            </a:xfrm>
            <a:prstGeom prst="rect">
              <a:avLst/>
            </a:prstGeom>
            <a:solidFill>
              <a:schemeClr val="tx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lIns="92075" tIns="46038" rIns="92075" bIns="46038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400">
                  <a:solidFill>
                    <a:srgbClr val="037C0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ourier New" panose="02070309020205020404" pitchFamily="49" charset="0"/>
                </a:rPr>
                <a:t>02 CustKey  PIC X(3) VALUE "KEY".</a:t>
              </a:r>
            </a:p>
          </p:txBody>
        </p:sp>
        <p:sp>
          <p:nvSpPr>
            <p:cNvPr id="40965" name="Rectangle 5">
              <a:extLst>
                <a:ext uri="{FF2B5EF4-FFF2-40B4-BE49-F238E27FC236}">
                  <a16:creationId xmlns:a16="http://schemas.microsoft.com/office/drawing/2014/main" id="{A707FA8F-B32B-2C7D-1E4B-EE21A71923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" y="300"/>
              <a:ext cx="1072" cy="22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571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7145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2860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7432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32004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657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41148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1600">
                  <a:solidFill>
                    <a:srgbClr val="000000"/>
                  </a:solidFill>
                  <a:effectLst/>
                </a:rPr>
                <a:t>Copyfile5.cbl</a:t>
              </a:r>
            </a:p>
          </p:txBody>
        </p:sp>
      </p:grpSp>
      <p:sp>
        <p:nvSpPr>
          <p:cNvPr id="40967" name="Rectangle 7">
            <a:extLst>
              <a:ext uri="{FF2B5EF4-FFF2-40B4-BE49-F238E27FC236}">
                <a16:creationId xmlns:a16="http://schemas.microsoft.com/office/drawing/2014/main" id="{D4246D01-644B-BBA4-B9B4-CD846F1EB3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" y="2463800"/>
            <a:ext cx="84836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68" name="Rectangle 8">
            <a:extLst>
              <a:ext uri="{FF2B5EF4-FFF2-40B4-BE49-F238E27FC236}">
                <a16:creationId xmlns:a16="http://schemas.microsoft.com/office/drawing/2014/main" id="{B3A42417-83D2-C1B9-8163-FFF69198C1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" y="1614488"/>
            <a:ext cx="8521700" cy="2709862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100000"/>
              </a:spcBef>
            </a:pPr>
            <a:endParaRPr lang="en-US" altLang="en-US" sz="12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  <a:p>
            <a:pPr>
              <a:lnSpc>
                <a:spcPct val="90000"/>
              </a:lnSpc>
              <a:spcBef>
                <a:spcPct val="100000"/>
              </a:spcBef>
            </a:pPr>
            <a: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* the textword PIC is replaced by the pseudotext Pic is Replaced</a:t>
            </a:r>
            <a:br>
              <a:rPr lang="en-US" alt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COPY copyfile5 REPLACING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PIC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</a:t>
            </a:r>
            <a:b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               BY     ==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Pic is Replaced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==.</a:t>
            </a:r>
          </a:p>
          <a:p>
            <a:pPr>
              <a:lnSpc>
                <a:spcPct val="90000"/>
              </a:lnSpc>
              <a:spcBef>
                <a:spcPct val="100000"/>
              </a:spcBef>
            </a:pPr>
            <a:r>
              <a:rPr lang="en-US" alt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* The P in PIC is not a textword by itself and so is not replaced</a:t>
            </a:r>
            <a:br>
              <a:rPr lang="en-US" alt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COPY copyfile5 REPLACING </a:t>
            </a:r>
            <a:r>
              <a:rPr lang="en-US" altLang="en-US" sz="24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P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BY </a:t>
            </a:r>
            <a:b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            ==</a:t>
            </a:r>
            <a:r>
              <a:rPr lang="en-US" altLang="en-US" sz="24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But P in PIC not replaced</a:t>
            </a:r>
            <a: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==.</a:t>
            </a:r>
            <a:br>
              <a:rPr lang="en-US" altLang="en-US" sz="240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24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</p:txBody>
      </p:sp>
      <p:sp useBgFill="1">
        <p:nvSpPr>
          <p:cNvPr id="40969" name="Freeform 9">
            <a:extLst>
              <a:ext uri="{FF2B5EF4-FFF2-40B4-BE49-F238E27FC236}">
                <a16:creationId xmlns:a16="http://schemas.microsoft.com/office/drawing/2014/main" id="{7622CD5A-C644-94D4-48C3-DF1E9BB49059}"/>
              </a:ext>
            </a:extLst>
          </p:cNvPr>
          <p:cNvSpPr>
            <a:spLocks/>
          </p:cNvSpPr>
          <p:nvPr/>
        </p:nvSpPr>
        <p:spPr bwMode="auto">
          <a:xfrm>
            <a:off x="114300" y="1397000"/>
            <a:ext cx="8840788" cy="458788"/>
          </a:xfrm>
          <a:custGeom>
            <a:avLst/>
            <a:gdLst>
              <a:gd name="T0" fmla="*/ 280 w 5569"/>
              <a:gd name="T1" fmla="*/ 200 h 289"/>
              <a:gd name="T2" fmla="*/ 381 w 5569"/>
              <a:gd name="T3" fmla="*/ 168 h 289"/>
              <a:gd name="T4" fmla="*/ 458 w 5569"/>
              <a:gd name="T5" fmla="*/ 200 h 289"/>
              <a:gd name="T6" fmla="*/ 568 w 5569"/>
              <a:gd name="T7" fmla="*/ 136 h 289"/>
              <a:gd name="T8" fmla="*/ 670 w 5569"/>
              <a:gd name="T9" fmla="*/ 192 h 289"/>
              <a:gd name="T10" fmla="*/ 772 w 5569"/>
              <a:gd name="T11" fmla="*/ 136 h 289"/>
              <a:gd name="T12" fmla="*/ 891 w 5569"/>
              <a:gd name="T13" fmla="*/ 112 h 289"/>
              <a:gd name="T14" fmla="*/ 959 w 5569"/>
              <a:gd name="T15" fmla="*/ 144 h 289"/>
              <a:gd name="T16" fmla="*/ 1077 w 5569"/>
              <a:gd name="T17" fmla="*/ 176 h 289"/>
              <a:gd name="T18" fmla="*/ 1188 w 5569"/>
              <a:gd name="T19" fmla="*/ 192 h 289"/>
              <a:gd name="T20" fmla="*/ 1298 w 5569"/>
              <a:gd name="T21" fmla="*/ 208 h 289"/>
              <a:gd name="T22" fmla="*/ 1442 w 5569"/>
              <a:gd name="T23" fmla="*/ 208 h 289"/>
              <a:gd name="T24" fmla="*/ 1553 w 5569"/>
              <a:gd name="T25" fmla="*/ 192 h 289"/>
              <a:gd name="T26" fmla="*/ 1655 w 5569"/>
              <a:gd name="T27" fmla="*/ 216 h 289"/>
              <a:gd name="T28" fmla="*/ 1748 w 5569"/>
              <a:gd name="T29" fmla="*/ 248 h 289"/>
              <a:gd name="T30" fmla="*/ 1867 w 5569"/>
              <a:gd name="T31" fmla="*/ 232 h 289"/>
              <a:gd name="T32" fmla="*/ 1969 w 5569"/>
              <a:gd name="T33" fmla="*/ 160 h 289"/>
              <a:gd name="T34" fmla="*/ 2113 w 5569"/>
              <a:gd name="T35" fmla="*/ 200 h 289"/>
              <a:gd name="T36" fmla="*/ 2223 w 5569"/>
              <a:gd name="T37" fmla="*/ 192 h 289"/>
              <a:gd name="T38" fmla="*/ 2351 w 5569"/>
              <a:gd name="T39" fmla="*/ 160 h 289"/>
              <a:gd name="T40" fmla="*/ 2478 w 5569"/>
              <a:gd name="T41" fmla="*/ 144 h 289"/>
              <a:gd name="T42" fmla="*/ 2639 w 5569"/>
              <a:gd name="T43" fmla="*/ 96 h 289"/>
              <a:gd name="T44" fmla="*/ 2758 w 5569"/>
              <a:gd name="T45" fmla="*/ 104 h 289"/>
              <a:gd name="T46" fmla="*/ 2877 w 5569"/>
              <a:gd name="T47" fmla="*/ 152 h 289"/>
              <a:gd name="T48" fmla="*/ 2987 w 5569"/>
              <a:gd name="T49" fmla="*/ 136 h 289"/>
              <a:gd name="T50" fmla="*/ 3098 w 5569"/>
              <a:gd name="T51" fmla="*/ 136 h 289"/>
              <a:gd name="T52" fmla="*/ 3208 w 5569"/>
              <a:gd name="T53" fmla="*/ 136 h 289"/>
              <a:gd name="T54" fmla="*/ 3335 w 5569"/>
              <a:gd name="T55" fmla="*/ 112 h 289"/>
              <a:gd name="T56" fmla="*/ 3463 w 5569"/>
              <a:gd name="T57" fmla="*/ 88 h 289"/>
              <a:gd name="T58" fmla="*/ 3564 w 5569"/>
              <a:gd name="T59" fmla="*/ 152 h 289"/>
              <a:gd name="T60" fmla="*/ 3675 w 5569"/>
              <a:gd name="T61" fmla="*/ 184 h 289"/>
              <a:gd name="T62" fmla="*/ 3777 w 5569"/>
              <a:gd name="T63" fmla="*/ 208 h 289"/>
              <a:gd name="T64" fmla="*/ 3878 w 5569"/>
              <a:gd name="T65" fmla="*/ 208 h 289"/>
              <a:gd name="T66" fmla="*/ 3989 w 5569"/>
              <a:gd name="T67" fmla="*/ 216 h 289"/>
              <a:gd name="T68" fmla="*/ 4099 w 5569"/>
              <a:gd name="T69" fmla="*/ 264 h 289"/>
              <a:gd name="T70" fmla="*/ 4209 w 5569"/>
              <a:gd name="T71" fmla="*/ 240 h 289"/>
              <a:gd name="T72" fmla="*/ 4320 w 5569"/>
              <a:gd name="T73" fmla="*/ 200 h 289"/>
              <a:gd name="T74" fmla="*/ 4388 w 5569"/>
              <a:gd name="T75" fmla="*/ 136 h 289"/>
              <a:gd name="T76" fmla="*/ 4490 w 5569"/>
              <a:gd name="T77" fmla="*/ 160 h 289"/>
              <a:gd name="T78" fmla="*/ 4617 w 5569"/>
              <a:gd name="T79" fmla="*/ 144 h 289"/>
              <a:gd name="T80" fmla="*/ 4761 w 5569"/>
              <a:gd name="T81" fmla="*/ 112 h 289"/>
              <a:gd name="T82" fmla="*/ 4872 w 5569"/>
              <a:gd name="T83" fmla="*/ 160 h 289"/>
              <a:gd name="T84" fmla="*/ 4999 w 5569"/>
              <a:gd name="T85" fmla="*/ 200 h 289"/>
              <a:gd name="T86" fmla="*/ 5126 w 5569"/>
              <a:gd name="T87" fmla="*/ 216 h 289"/>
              <a:gd name="T88" fmla="*/ 5236 w 5569"/>
              <a:gd name="T89" fmla="*/ 248 h 289"/>
              <a:gd name="T90" fmla="*/ 5347 w 5569"/>
              <a:gd name="T91" fmla="*/ 264 h 289"/>
              <a:gd name="T92" fmla="*/ 5457 w 5569"/>
              <a:gd name="T93" fmla="*/ 264 h 289"/>
              <a:gd name="T94" fmla="*/ 5568 w 5569"/>
              <a:gd name="T95" fmla="*/ 280 h 2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569" h="289">
                <a:moveTo>
                  <a:pt x="0" y="16"/>
                </a:moveTo>
                <a:lnTo>
                  <a:pt x="0" y="288"/>
                </a:lnTo>
                <a:lnTo>
                  <a:pt x="178" y="144"/>
                </a:lnTo>
                <a:lnTo>
                  <a:pt x="280" y="200"/>
                </a:lnTo>
                <a:lnTo>
                  <a:pt x="305" y="176"/>
                </a:lnTo>
                <a:lnTo>
                  <a:pt x="339" y="160"/>
                </a:lnTo>
                <a:lnTo>
                  <a:pt x="373" y="144"/>
                </a:lnTo>
                <a:lnTo>
                  <a:pt x="381" y="168"/>
                </a:lnTo>
                <a:lnTo>
                  <a:pt x="381" y="192"/>
                </a:lnTo>
                <a:lnTo>
                  <a:pt x="407" y="192"/>
                </a:lnTo>
                <a:lnTo>
                  <a:pt x="432" y="200"/>
                </a:lnTo>
                <a:lnTo>
                  <a:pt x="458" y="200"/>
                </a:lnTo>
                <a:lnTo>
                  <a:pt x="483" y="184"/>
                </a:lnTo>
                <a:lnTo>
                  <a:pt x="517" y="168"/>
                </a:lnTo>
                <a:lnTo>
                  <a:pt x="543" y="144"/>
                </a:lnTo>
                <a:lnTo>
                  <a:pt x="568" y="136"/>
                </a:lnTo>
                <a:lnTo>
                  <a:pt x="594" y="120"/>
                </a:lnTo>
                <a:lnTo>
                  <a:pt x="611" y="168"/>
                </a:lnTo>
                <a:lnTo>
                  <a:pt x="645" y="192"/>
                </a:lnTo>
                <a:lnTo>
                  <a:pt x="670" y="192"/>
                </a:lnTo>
                <a:lnTo>
                  <a:pt x="696" y="176"/>
                </a:lnTo>
                <a:lnTo>
                  <a:pt x="721" y="160"/>
                </a:lnTo>
                <a:lnTo>
                  <a:pt x="746" y="136"/>
                </a:lnTo>
                <a:lnTo>
                  <a:pt x="772" y="136"/>
                </a:lnTo>
                <a:lnTo>
                  <a:pt x="806" y="136"/>
                </a:lnTo>
                <a:lnTo>
                  <a:pt x="840" y="136"/>
                </a:lnTo>
                <a:lnTo>
                  <a:pt x="865" y="120"/>
                </a:lnTo>
                <a:lnTo>
                  <a:pt x="891" y="112"/>
                </a:lnTo>
                <a:lnTo>
                  <a:pt x="925" y="96"/>
                </a:lnTo>
                <a:lnTo>
                  <a:pt x="925" y="120"/>
                </a:lnTo>
                <a:lnTo>
                  <a:pt x="933" y="144"/>
                </a:lnTo>
                <a:lnTo>
                  <a:pt x="959" y="144"/>
                </a:lnTo>
                <a:lnTo>
                  <a:pt x="984" y="144"/>
                </a:lnTo>
                <a:lnTo>
                  <a:pt x="1018" y="152"/>
                </a:lnTo>
                <a:lnTo>
                  <a:pt x="1052" y="168"/>
                </a:lnTo>
                <a:lnTo>
                  <a:pt x="1077" y="176"/>
                </a:lnTo>
                <a:lnTo>
                  <a:pt x="1111" y="184"/>
                </a:lnTo>
                <a:lnTo>
                  <a:pt x="1137" y="192"/>
                </a:lnTo>
                <a:lnTo>
                  <a:pt x="1162" y="192"/>
                </a:lnTo>
                <a:lnTo>
                  <a:pt x="1188" y="192"/>
                </a:lnTo>
                <a:lnTo>
                  <a:pt x="1213" y="200"/>
                </a:lnTo>
                <a:lnTo>
                  <a:pt x="1239" y="200"/>
                </a:lnTo>
                <a:lnTo>
                  <a:pt x="1264" y="200"/>
                </a:lnTo>
                <a:lnTo>
                  <a:pt x="1298" y="208"/>
                </a:lnTo>
                <a:lnTo>
                  <a:pt x="1332" y="208"/>
                </a:lnTo>
                <a:lnTo>
                  <a:pt x="1375" y="208"/>
                </a:lnTo>
                <a:lnTo>
                  <a:pt x="1408" y="208"/>
                </a:lnTo>
                <a:lnTo>
                  <a:pt x="1442" y="208"/>
                </a:lnTo>
                <a:lnTo>
                  <a:pt x="1468" y="208"/>
                </a:lnTo>
                <a:lnTo>
                  <a:pt x="1502" y="208"/>
                </a:lnTo>
                <a:lnTo>
                  <a:pt x="1527" y="200"/>
                </a:lnTo>
                <a:lnTo>
                  <a:pt x="1553" y="192"/>
                </a:lnTo>
                <a:lnTo>
                  <a:pt x="1578" y="192"/>
                </a:lnTo>
                <a:lnTo>
                  <a:pt x="1604" y="208"/>
                </a:lnTo>
                <a:lnTo>
                  <a:pt x="1629" y="224"/>
                </a:lnTo>
                <a:lnTo>
                  <a:pt x="1655" y="216"/>
                </a:lnTo>
                <a:lnTo>
                  <a:pt x="1680" y="208"/>
                </a:lnTo>
                <a:lnTo>
                  <a:pt x="1706" y="208"/>
                </a:lnTo>
                <a:lnTo>
                  <a:pt x="1731" y="224"/>
                </a:lnTo>
                <a:lnTo>
                  <a:pt x="1748" y="248"/>
                </a:lnTo>
                <a:lnTo>
                  <a:pt x="1773" y="256"/>
                </a:lnTo>
                <a:lnTo>
                  <a:pt x="1807" y="248"/>
                </a:lnTo>
                <a:lnTo>
                  <a:pt x="1841" y="240"/>
                </a:lnTo>
                <a:lnTo>
                  <a:pt x="1867" y="232"/>
                </a:lnTo>
                <a:lnTo>
                  <a:pt x="1884" y="208"/>
                </a:lnTo>
                <a:lnTo>
                  <a:pt x="1892" y="184"/>
                </a:lnTo>
                <a:lnTo>
                  <a:pt x="1918" y="160"/>
                </a:lnTo>
                <a:lnTo>
                  <a:pt x="1969" y="160"/>
                </a:lnTo>
                <a:lnTo>
                  <a:pt x="2003" y="168"/>
                </a:lnTo>
                <a:lnTo>
                  <a:pt x="2045" y="184"/>
                </a:lnTo>
                <a:lnTo>
                  <a:pt x="2088" y="192"/>
                </a:lnTo>
                <a:lnTo>
                  <a:pt x="2113" y="200"/>
                </a:lnTo>
                <a:lnTo>
                  <a:pt x="2138" y="208"/>
                </a:lnTo>
                <a:lnTo>
                  <a:pt x="2164" y="216"/>
                </a:lnTo>
                <a:lnTo>
                  <a:pt x="2189" y="208"/>
                </a:lnTo>
                <a:lnTo>
                  <a:pt x="2223" y="192"/>
                </a:lnTo>
                <a:lnTo>
                  <a:pt x="2266" y="176"/>
                </a:lnTo>
                <a:lnTo>
                  <a:pt x="2300" y="176"/>
                </a:lnTo>
                <a:lnTo>
                  <a:pt x="2325" y="176"/>
                </a:lnTo>
                <a:lnTo>
                  <a:pt x="2351" y="160"/>
                </a:lnTo>
                <a:lnTo>
                  <a:pt x="2385" y="144"/>
                </a:lnTo>
                <a:lnTo>
                  <a:pt x="2427" y="144"/>
                </a:lnTo>
                <a:lnTo>
                  <a:pt x="2452" y="144"/>
                </a:lnTo>
                <a:lnTo>
                  <a:pt x="2478" y="144"/>
                </a:lnTo>
                <a:lnTo>
                  <a:pt x="2529" y="128"/>
                </a:lnTo>
                <a:lnTo>
                  <a:pt x="2563" y="120"/>
                </a:lnTo>
                <a:lnTo>
                  <a:pt x="2605" y="112"/>
                </a:lnTo>
                <a:lnTo>
                  <a:pt x="2639" y="96"/>
                </a:lnTo>
                <a:lnTo>
                  <a:pt x="2682" y="88"/>
                </a:lnTo>
                <a:lnTo>
                  <a:pt x="2707" y="80"/>
                </a:lnTo>
                <a:lnTo>
                  <a:pt x="2733" y="80"/>
                </a:lnTo>
                <a:lnTo>
                  <a:pt x="2758" y="104"/>
                </a:lnTo>
                <a:lnTo>
                  <a:pt x="2792" y="120"/>
                </a:lnTo>
                <a:lnTo>
                  <a:pt x="2826" y="136"/>
                </a:lnTo>
                <a:lnTo>
                  <a:pt x="2851" y="152"/>
                </a:lnTo>
                <a:lnTo>
                  <a:pt x="2877" y="152"/>
                </a:lnTo>
                <a:lnTo>
                  <a:pt x="2902" y="152"/>
                </a:lnTo>
                <a:lnTo>
                  <a:pt x="2928" y="144"/>
                </a:lnTo>
                <a:lnTo>
                  <a:pt x="2962" y="144"/>
                </a:lnTo>
                <a:lnTo>
                  <a:pt x="2987" y="136"/>
                </a:lnTo>
                <a:lnTo>
                  <a:pt x="3013" y="136"/>
                </a:lnTo>
                <a:lnTo>
                  <a:pt x="3038" y="136"/>
                </a:lnTo>
                <a:lnTo>
                  <a:pt x="3072" y="136"/>
                </a:lnTo>
                <a:lnTo>
                  <a:pt x="3098" y="136"/>
                </a:lnTo>
                <a:lnTo>
                  <a:pt x="3123" y="136"/>
                </a:lnTo>
                <a:lnTo>
                  <a:pt x="3148" y="136"/>
                </a:lnTo>
                <a:lnTo>
                  <a:pt x="3174" y="136"/>
                </a:lnTo>
                <a:lnTo>
                  <a:pt x="3208" y="136"/>
                </a:lnTo>
                <a:lnTo>
                  <a:pt x="3233" y="128"/>
                </a:lnTo>
                <a:lnTo>
                  <a:pt x="3267" y="120"/>
                </a:lnTo>
                <a:lnTo>
                  <a:pt x="3301" y="112"/>
                </a:lnTo>
                <a:lnTo>
                  <a:pt x="3335" y="112"/>
                </a:lnTo>
                <a:lnTo>
                  <a:pt x="3369" y="88"/>
                </a:lnTo>
                <a:lnTo>
                  <a:pt x="3403" y="72"/>
                </a:lnTo>
                <a:lnTo>
                  <a:pt x="3429" y="72"/>
                </a:lnTo>
                <a:lnTo>
                  <a:pt x="3463" y="88"/>
                </a:lnTo>
                <a:lnTo>
                  <a:pt x="3488" y="112"/>
                </a:lnTo>
                <a:lnTo>
                  <a:pt x="3513" y="120"/>
                </a:lnTo>
                <a:lnTo>
                  <a:pt x="3539" y="136"/>
                </a:lnTo>
                <a:lnTo>
                  <a:pt x="3564" y="152"/>
                </a:lnTo>
                <a:lnTo>
                  <a:pt x="3598" y="168"/>
                </a:lnTo>
                <a:lnTo>
                  <a:pt x="3624" y="168"/>
                </a:lnTo>
                <a:lnTo>
                  <a:pt x="3649" y="176"/>
                </a:lnTo>
                <a:lnTo>
                  <a:pt x="3675" y="184"/>
                </a:lnTo>
                <a:lnTo>
                  <a:pt x="3700" y="192"/>
                </a:lnTo>
                <a:lnTo>
                  <a:pt x="3726" y="200"/>
                </a:lnTo>
                <a:lnTo>
                  <a:pt x="3751" y="208"/>
                </a:lnTo>
                <a:lnTo>
                  <a:pt x="3777" y="208"/>
                </a:lnTo>
                <a:lnTo>
                  <a:pt x="3802" y="208"/>
                </a:lnTo>
                <a:lnTo>
                  <a:pt x="3828" y="208"/>
                </a:lnTo>
                <a:lnTo>
                  <a:pt x="3853" y="208"/>
                </a:lnTo>
                <a:lnTo>
                  <a:pt x="3878" y="208"/>
                </a:lnTo>
                <a:lnTo>
                  <a:pt x="3904" y="208"/>
                </a:lnTo>
                <a:lnTo>
                  <a:pt x="3938" y="208"/>
                </a:lnTo>
                <a:lnTo>
                  <a:pt x="3963" y="216"/>
                </a:lnTo>
                <a:lnTo>
                  <a:pt x="3989" y="216"/>
                </a:lnTo>
                <a:lnTo>
                  <a:pt x="4023" y="232"/>
                </a:lnTo>
                <a:lnTo>
                  <a:pt x="4048" y="240"/>
                </a:lnTo>
                <a:lnTo>
                  <a:pt x="4074" y="248"/>
                </a:lnTo>
                <a:lnTo>
                  <a:pt x="4099" y="264"/>
                </a:lnTo>
                <a:lnTo>
                  <a:pt x="4125" y="264"/>
                </a:lnTo>
                <a:lnTo>
                  <a:pt x="4150" y="264"/>
                </a:lnTo>
                <a:lnTo>
                  <a:pt x="4176" y="256"/>
                </a:lnTo>
                <a:lnTo>
                  <a:pt x="4209" y="240"/>
                </a:lnTo>
                <a:lnTo>
                  <a:pt x="4235" y="224"/>
                </a:lnTo>
                <a:lnTo>
                  <a:pt x="4260" y="224"/>
                </a:lnTo>
                <a:lnTo>
                  <a:pt x="4294" y="208"/>
                </a:lnTo>
                <a:lnTo>
                  <a:pt x="4320" y="200"/>
                </a:lnTo>
                <a:lnTo>
                  <a:pt x="4328" y="176"/>
                </a:lnTo>
                <a:lnTo>
                  <a:pt x="4337" y="152"/>
                </a:lnTo>
                <a:lnTo>
                  <a:pt x="4362" y="136"/>
                </a:lnTo>
                <a:lnTo>
                  <a:pt x="4388" y="136"/>
                </a:lnTo>
                <a:lnTo>
                  <a:pt x="4413" y="144"/>
                </a:lnTo>
                <a:lnTo>
                  <a:pt x="4439" y="152"/>
                </a:lnTo>
                <a:lnTo>
                  <a:pt x="4464" y="152"/>
                </a:lnTo>
                <a:lnTo>
                  <a:pt x="4490" y="160"/>
                </a:lnTo>
                <a:lnTo>
                  <a:pt x="4515" y="160"/>
                </a:lnTo>
                <a:lnTo>
                  <a:pt x="4549" y="160"/>
                </a:lnTo>
                <a:lnTo>
                  <a:pt x="4583" y="152"/>
                </a:lnTo>
                <a:lnTo>
                  <a:pt x="4617" y="144"/>
                </a:lnTo>
                <a:lnTo>
                  <a:pt x="4651" y="128"/>
                </a:lnTo>
                <a:lnTo>
                  <a:pt x="4685" y="120"/>
                </a:lnTo>
                <a:lnTo>
                  <a:pt x="4736" y="112"/>
                </a:lnTo>
                <a:lnTo>
                  <a:pt x="4761" y="112"/>
                </a:lnTo>
                <a:lnTo>
                  <a:pt x="4787" y="120"/>
                </a:lnTo>
                <a:lnTo>
                  <a:pt x="4812" y="136"/>
                </a:lnTo>
                <a:lnTo>
                  <a:pt x="4838" y="152"/>
                </a:lnTo>
                <a:lnTo>
                  <a:pt x="4872" y="160"/>
                </a:lnTo>
                <a:lnTo>
                  <a:pt x="4897" y="176"/>
                </a:lnTo>
                <a:lnTo>
                  <a:pt x="4931" y="184"/>
                </a:lnTo>
                <a:lnTo>
                  <a:pt x="4965" y="200"/>
                </a:lnTo>
                <a:lnTo>
                  <a:pt x="4999" y="200"/>
                </a:lnTo>
                <a:lnTo>
                  <a:pt x="5033" y="200"/>
                </a:lnTo>
                <a:lnTo>
                  <a:pt x="5058" y="208"/>
                </a:lnTo>
                <a:lnTo>
                  <a:pt x="5084" y="216"/>
                </a:lnTo>
                <a:lnTo>
                  <a:pt x="5126" y="216"/>
                </a:lnTo>
                <a:lnTo>
                  <a:pt x="5152" y="216"/>
                </a:lnTo>
                <a:lnTo>
                  <a:pt x="5177" y="224"/>
                </a:lnTo>
                <a:lnTo>
                  <a:pt x="5203" y="232"/>
                </a:lnTo>
                <a:lnTo>
                  <a:pt x="5236" y="248"/>
                </a:lnTo>
                <a:lnTo>
                  <a:pt x="5270" y="256"/>
                </a:lnTo>
                <a:lnTo>
                  <a:pt x="5296" y="264"/>
                </a:lnTo>
                <a:lnTo>
                  <a:pt x="5321" y="264"/>
                </a:lnTo>
                <a:lnTo>
                  <a:pt x="5347" y="264"/>
                </a:lnTo>
                <a:lnTo>
                  <a:pt x="5372" y="264"/>
                </a:lnTo>
                <a:lnTo>
                  <a:pt x="5398" y="264"/>
                </a:lnTo>
                <a:lnTo>
                  <a:pt x="5423" y="264"/>
                </a:lnTo>
                <a:lnTo>
                  <a:pt x="5457" y="264"/>
                </a:lnTo>
                <a:lnTo>
                  <a:pt x="5483" y="264"/>
                </a:lnTo>
                <a:lnTo>
                  <a:pt x="5517" y="264"/>
                </a:lnTo>
                <a:lnTo>
                  <a:pt x="5542" y="272"/>
                </a:lnTo>
                <a:lnTo>
                  <a:pt x="5568" y="280"/>
                </a:lnTo>
                <a:lnTo>
                  <a:pt x="5534" y="0"/>
                </a:lnTo>
                <a:lnTo>
                  <a:pt x="0" y="16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0970" name="Freeform 10">
            <a:extLst>
              <a:ext uri="{FF2B5EF4-FFF2-40B4-BE49-F238E27FC236}">
                <a16:creationId xmlns:a16="http://schemas.microsoft.com/office/drawing/2014/main" id="{5485617D-45DE-3E7C-F37E-696A0DC02D17}"/>
              </a:ext>
            </a:extLst>
          </p:cNvPr>
          <p:cNvSpPr>
            <a:spLocks/>
          </p:cNvSpPr>
          <p:nvPr/>
        </p:nvSpPr>
        <p:spPr bwMode="auto">
          <a:xfrm>
            <a:off x="88900" y="3987800"/>
            <a:ext cx="8586788" cy="357188"/>
          </a:xfrm>
          <a:custGeom>
            <a:avLst/>
            <a:gdLst>
              <a:gd name="T0" fmla="*/ 5383 w 5409"/>
              <a:gd name="T1" fmla="*/ 112 h 225"/>
              <a:gd name="T2" fmla="*/ 5283 w 5409"/>
              <a:gd name="T3" fmla="*/ 68 h 225"/>
              <a:gd name="T4" fmla="*/ 5175 w 5409"/>
              <a:gd name="T5" fmla="*/ 86 h 225"/>
              <a:gd name="T6" fmla="*/ 5084 w 5409"/>
              <a:gd name="T7" fmla="*/ 43 h 225"/>
              <a:gd name="T8" fmla="*/ 4984 w 5409"/>
              <a:gd name="T9" fmla="*/ 0 h 225"/>
              <a:gd name="T10" fmla="*/ 4926 w 5409"/>
              <a:gd name="T11" fmla="*/ 86 h 225"/>
              <a:gd name="T12" fmla="*/ 4819 w 5409"/>
              <a:gd name="T13" fmla="*/ 120 h 225"/>
              <a:gd name="T14" fmla="*/ 4694 w 5409"/>
              <a:gd name="T15" fmla="*/ 112 h 225"/>
              <a:gd name="T16" fmla="*/ 4570 w 5409"/>
              <a:gd name="T17" fmla="*/ 103 h 225"/>
              <a:gd name="T18" fmla="*/ 4454 w 5409"/>
              <a:gd name="T19" fmla="*/ 77 h 225"/>
              <a:gd name="T20" fmla="*/ 4338 w 5409"/>
              <a:gd name="T21" fmla="*/ 43 h 225"/>
              <a:gd name="T22" fmla="*/ 4246 w 5409"/>
              <a:gd name="T23" fmla="*/ 86 h 225"/>
              <a:gd name="T24" fmla="*/ 4130 w 5409"/>
              <a:gd name="T25" fmla="*/ 94 h 225"/>
              <a:gd name="T26" fmla="*/ 4031 w 5409"/>
              <a:gd name="T27" fmla="*/ 103 h 225"/>
              <a:gd name="T28" fmla="*/ 3931 w 5409"/>
              <a:gd name="T29" fmla="*/ 120 h 225"/>
              <a:gd name="T30" fmla="*/ 3823 w 5409"/>
              <a:gd name="T31" fmla="*/ 112 h 225"/>
              <a:gd name="T32" fmla="*/ 3707 w 5409"/>
              <a:gd name="T33" fmla="*/ 112 h 225"/>
              <a:gd name="T34" fmla="*/ 3591 w 5409"/>
              <a:gd name="T35" fmla="*/ 120 h 225"/>
              <a:gd name="T36" fmla="*/ 3491 w 5409"/>
              <a:gd name="T37" fmla="*/ 120 h 225"/>
              <a:gd name="T38" fmla="*/ 3375 w 5409"/>
              <a:gd name="T39" fmla="*/ 103 h 225"/>
              <a:gd name="T40" fmla="*/ 3251 w 5409"/>
              <a:gd name="T41" fmla="*/ 94 h 225"/>
              <a:gd name="T42" fmla="*/ 3135 w 5409"/>
              <a:gd name="T43" fmla="*/ 68 h 225"/>
              <a:gd name="T44" fmla="*/ 3010 w 5409"/>
              <a:gd name="T45" fmla="*/ 68 h 225"/>
              <a:gd name="T46" fmla="*/ 2894 w 5409"/>
              <a:gd name="T47" fmla="*/ 86 h 225"/>
              <a:gd name="T48" fmla="*/ 2762 w 5409"/>
              <a:gd name="T49" fmla="*/ 103 h 225"/>
              <a:gd name="T50" fmla="*/ 2629 w 5409"/>
              <a:gd name="T51" fmla="*/ 129 h 225"/>
              <a:gd name="T52" fmla="*/ 2480 w 5409"/>
              <a:gd name="T53" fmla="*/ 146 h 225"/>
              <a:gd name="T54" fmla="*/ 2372 w 5409"/>
              <a:gd name="T55" fmla="*/ 146 h 225"/>
              <a:gd name="T56" fmla="*/ 2264 w 5409"/>
              <a:gd name="T57" fmla="*/ 129 h 225"/>
              <a:gd name="T58" fmla="*/ 2139 w 5409"/>
              <a:gd name="T59" fmla="*/ 103 h 225"/>
              <a:gd name="T60" fmla="*/ 2007 w 5409"/>
              <a:gd name="T61" fmla="*/ 94 h 225"/>
              <a:gd name="T62" fmla="*/ 1874 w 5409"/>
              <a:gd name="T63" fmla="*/ 77 h 225"/>
              <a:gd name="T64" fmla="*/ 1775 w 5409"/>
              <a:gd name="T65" fmla="*/ 77 h 225"/>
              <a:gd name="T66" fmla="*/ 1667 w 5409"/>
              <a:gd name="T67" fmla="*/ 112 h 225"/>
              <a:gd name="T68" fmla="*/ 1567 w 5409"/>
              <a:gd name="T69" fmla="*/ 120 h 225"/>
              <a:gd name="T70" fmla="*/ 1451 w 5409"/>
              <a:gd name="T71" fmla="*/ 112 h 225"/>
              <a:gd name="T72" fmla="*/ 1327 w 5409"/>
              <a:gd name="T73" fmla="*/ 86 h 225"/>
              <a:gd name="T74" fmla="*/ 1219 w 5409"/>
              <a:gd name="T75" fmla="*/ 43 h 225"/>
              <a:gd name="T76" fmla="*/ 1103 w 5409"/>
              <a:gd name="T77" fmla="*/ 43 h 225"/>
              <a:gd name="T78" fmla="*/ 987 w 5409"/>
              <a:gd name="T79" fmla="*/ 77 h 225"/>
              <a:gd name="T80" fmla="*/ 862 w 5409"/>
              <a:gd name="T81" fmla="*/ 94 h 225"/>
              <a:gd name="T82" fmla="*/ 729 w 5409"/>
              <a:gd name="T83" fmla="*/ 94 h 225"/>
              <a:gd name="T84" fmla="*/ 605 w 5409"/>
              <a:gd name="T85" fmla="*/ 112 h 225"/>
              <a:gd name="T86" fmla="*/ 497 w 5409"/>
              <a:gd name="T87" fmla="*/ 120 h 225"/>
              <a:gd name="T88" fmla="*/ 381 w 5409"/>
              <a:gd name="T89" fmla="*/ 120 h 225"/>
              <a:gd name="T90" fmla="*/ 265 w 5409"/>
              <a:gd name="T91" fmla="*/ 120 h 225"/>
              <a:gd name="T92" fmla="*/ 157 w 5409"/>
              <a:gd name="T93" fmla="*/ 120 h 225"/>
              <a:gd name="T94" fmla="*/ 49 w 5409"/>
              <a:gd name="T95" fmla="*/ 112 h 2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409" h="225">
                <a:moveTo>
                  <a:pt x="0" y="77"/>
                </a:moveTo>
                <a:lnTo>
                  <a:pt x="0" y="224"/>
                </a:lnTo>
                <a:lnTo>
                  <a:pt x="5408" y="215"/>
                </a:lnTo>
                <a:lnTo>
                  <a:pt x="5383" y="112"/>
                </a:lnTo>
                <a:lnTo>
                  <a:pt x="5358" y="103"/>
                </a:lnTo>
                <a:lnTo>
                  <a:pt x="5333" y="94"/>
                </a:lnTo>
                <a:lnTo>
                  <a:pt x="5308" y="94"/>
                </a:lnTo>
                <a:lnTo>
                  <a:pt x="5283" y="68"/>
                </a:lnTo>
                <a:lnTo>
                  <a:pt x="5258" y="68"/>
                </a:lnTo>
                <a:lnTo>
                  <a:pt x="5233" y="77"/>
                </a:lnTo>
                <a:lnTo>
                  <a:pt x="5208" y="77"/>
                </a:lnTo>
                <a:lnTo>
                  <a:pt x="5175" y="86"/>
                </a:lnTo>
                <a:lnTo>
                  <a:pt x="5159" y="112"/>
                </a:lnTo>
                <a:lnTo>
                  <a:pt x="5134" y="94"/>
                </a:lnTo>
                <a:lnTo>
                  <a:pt x="5109" y="60"/>
                </a:lnTo>
                <a:lnTo>
                  <a:pt x="5084" y="43"/>
                </a:lnTo>
                <a:lnTo>
                  <a:pt x="5059" y="25"/>
                </a:lnTo>
                <a:lnTo>
                  <a:pt x="5034" y="17"/>
                </a:lnTo>
                <a:lnTo>
                  <a:pt x="5009" y="0"/>
                </a:lnTo>
                <a:lnTo>
                  <a:pt x="4984" y="0"/>
                </a:lnTo>
                <a:lnTo>
                  <a:pt x="4960" y="17"/>
                </a:lnTo>
                <a:lnTo>
                  <a:pt x="4960" y="43"/>
                </a:lnTo>
                <a:lnTo>
                  <a:pt x="4951" y="68"/>
                </a:lnTo>
                <a:lnTo>
                  <a:pt x="4926" y="86"/>
                </a:lnTo>
                <a:lnTo>
                  <a:pt x="4893" y="103"/>
                </a:lnTo>
                <a:lnTo>
                  <a:pt x="4868" y="112"/>
                </a:lnTo>
                <a:lnTo>
                  <a:pt x="4843" y="120"/>
                </a:lnTo>
                <a:lnTo>
                  <a:pt x="4819" y="120"/>
                </a:lnTo>
                <a:lnTo>
                  <a:pt x="4794" y="120"/>
                </a:lnTo>
                <a:lnTo>
                  <a:pt x="4752" y="120"/>
                </a:lnTo>
                <a:lnTo>
                  <a:pt x="4727" y="112"/>
                </a:lnTo>
                <a:lnTo>
                  <a:pt x="4694" y="112"/>
                </a:lnTo>
                <a:lnTo>
                  <a:pt x="4661" y="112"/>
                </a:lnTo>
                <a:lnTo>
                  <a:pt x="4628" y="112"/>
                </a:lnTo>
                <a:lnTo>
                  <a:pt x="4603" y="112"/>
                </a:lnTo>
                <a:lnTo>
                  <a:pt x="4570" y="103"/>
                </a:lnTo>
                <a:lnTo>
                  <a:pt x="4545" y="103"/>
                </a:lnTo>
                <a:lnTo>
                  <a:pt x="4503" y="103"/>
                </a:lnTo>
                <a:lnTo>
                  <a:pt x="4479" y="94"/>
                </a:lnTo>
                <a:lnTo>
                  <a:pt x="4454" y="77"/>
                </a:lnTo>
                <a:lnTo>
                  <a:pt x="4429" y="68"/>
                </a:lnTo>
                <a:lnTo>
                  <a:pt x="4404" y="60"/>
                </a:lnTo>
                <a:lnTo>
                  <a:pt x="4362" y="43"/>
                </a:lnTo>
                <a:lnTo>
                  <a:pt x="4338" y="43"/>
                </a:lnTo>
                <a:lnTo>
                  <a:pt x="4313" y="43"/>
                </a:lnTo>
                <a:lnTo>
                  <a:pt x="4288" y="60"/>
                </a:lnTo>
                <a:lnTo>
                  <a:pt x="4271" y="86"/>
                </a:lnTo>
                <a:lnTo>
                  <a:pt x="4246" y="86"/>
                </a:lnTo>
                <a:lnTo>
                  <a:pt x="4213" y="86"/>
                </a:lnTo>
                <a:lnTo>
                  <a:pt x="4188" y="94"/>
                </a:lnTo>
                <a:lnTo>
                  <a:pt x="4163" y="94"/>
                </a:lnTo>
                <a:lnTo>
                  <a:pt x="4130" y="94"/>
                </a:lnTo>
                <a:lnTo>
                  <a:pt x="4105" y="94"/>
                </a:lnTo>
                <a:lnTo>
                  <a:pt x="4080" y="94"/>
                </a:lnTo>
                <a:lnTo>
                  <a:pt x="4056" y="103"/>
                </a:lnTo>
                <a:lnTo>
                  <a:pt x="4031" y="103"/>
                </a:lnTo>
                <a:lnTo>
                  <a:pt x="4006" y="112"/>
                </a:lnTo>
                <a:lnTo>
                  <a:pt x="3981" y="112"/>
                </a:lnTo>
                <a:lnTo>
                  <a:pt x="3956" y="120"/>
                </a:lnTo>
                <a:lnTo>
                  <a:pt x="3931" y="120"/>
                </a:lnTo>
                <a:lnTo>
                  <a:pt x="3906" y="112"/>
                </a:lnTo>
                <a:lnTo>
                  <a:pt x="3881" y="112"/>
                </a:lnTo>
                <a:lnTo>
                  <a:pt x="3856" y="112"/>
                </a:lnTo>
                <a:lnTo>
                  <a:pt x="3823" y="112"/>
                </a:lnTo>
                <a:lnTo>
                  <a:pt x="3798" y="112"/>
                </a:lnTo>
                <a:lnTo>
                  <a:pt x="3773" y="112"/>
                </a:lnTo>
                <a:lnTo>
                  <a:pt x="3740" y="112"/>
                </a:lnTo>
                <a:lnTo>
                  <a:pt x="3707" y="112"/>
                </a:lnTo>
                <a:lnTo>
                  <a:pt x="3674" y="120"/>
                </a:lnTo>
                <a:lnTo>
                  <a:pt x="3649" y="120"/>
                </a:lnTo>
                <a:lnTo>
                  <a:pt x="3616" y="120"/>
                </a:lnTo>
                <a:lnTo>
                  <a:pt x="3591" y="120"/>
                </a:lnTo>
                <a:lnTo>
                  <a:pt x="3566" y="120"/>
                </a:lnTo>
                <a:lnTo>
                  <a:pt x="3541" y="120"/>
                </a:lnTo>
                <a:lnTo>
                  <a:pt x="3516" y="120"/>
                </a:lnTo>
                <a:lnTo>
                  <a:pt x="3491" y="120"/>
                </a:lnTo>
                <a:lnTo>
                  <a:pt x="3458" y="112"/>
                </a:lnTo>
                <a:lnTo>
                  <a:pt x="3425" y="112"/>
                </a:lnTo>
                <a:lnTo>
                  <a:pt x="3400" y="103"/>
                </a:lnTo>
                <a:lnTo>
                  <a:pt x="3375" y="103"/>
                </a:lnTo>
                <a:lnTo>
                  <a:pt x="3342" y="94"/>
                </a:lnTo>
                <a:lnTo>
                  <a:pt x="3301" y="94"/>
                </a:lnTo>
                <a:lnTo>
                  <a:pt x="3276" y="94"/>
                </a:lnTo>
                <a:lnTo>
                  <a:pt x="3251" y="94"/>
                </a:lnTo>
                <a:lnTo>
                  <a:pt x="3226" y="94"/>
                </a:lnTo>
                <a:lnTo>
                  <a:pt x="3185" y="94"/>
                </a:lnTo>
                <a:lnTo>
                  <a:pt x="3160" y="77"/>
                </a:lnTo>
                <a:lnTo>
                  <a:pt x="3135" y="68"/>
                </a:lnTo>
                <a:lnTo>
                  <a:pt x="3110" y="68"/>
                </a:lnTo>
                <a:lnTo>
                  <a:pt x="3068" y="68"/>
                </a:lnTo>
                <a:lnTo>
                  <a:pt x="3044" y="68"/>
                </a:lnTo>
                <a:lnTo>
                  <a:pt x="3010" y="68"/>
                </a:lnTo>
                <a:lnTo>
                  <a:pt x="2986" y="68"/>
                </a:lnTo>
                <a:lnTo>
                  <a:pt x="2961" y="68"/>
                </a:lnTo>
                <a:lnTo>
                  <a:pt x="2927" y="77"/>
                </a:lnTo>
                <a:lnTo>
                  <a:pt x="2894" y="86"/>
                </a:lnTo>
                <a:lnTo>
                  <a:pt x="2853" y="94"/>
                </a:lnTo>
                <a:lnTo>
                  <a:pt x="2828" y="94"/>
                </a:lnTo>
                <a:lnTo>
                  <a:pt x="2795" y="94"/>
                </a:lnTo>
                <a:lnTo>
                  <a:pt x="2762" y="103"/>
                </a:lnTo>
                <a:lnTo>
                  <a:pt x="2737" y="112"/>
                </a:lnTo>
                <a:lnTo>
                  <a:pt x="2687" y="120"/>
                </a:lnTo>
                <a:lnTo>
                  <a:pt x="2662" y="129"/>
                </a:lnTo>
                <a:lnTo>
                  <a:pt x="2629" y="129"/>
                </a:lnTo>
                <a:lnTo>
                  <a:pt x="2596" y="137"/>
                </a:lnTo>
                <a:lnTo>
                  <a:pt x="2554" y="146"/>
                </a:lnTo>
                <a:lnTo>
                  <a:pt x="2513" y="146"/>
                </a:lnTo>
                <a:lnTo>
                  <a:pt x="2480" y="146"/>
                </a:lnTo>
                <a:lnTo>
                  <a:pt x="2455" y="146"/>
                </a:lnTo>
                <a:lnTo>
                  <a:pt x="2421" y="146"/>
                </a:lnTo>
                <a:lnTo>
                  <a:pt x="2397" y="146"/>
                </a:lnTo>
                <a:lnTo>
                  <a:pt x="2372" y="146"/>
                </a:lnTo>
                <a:lnTo>
                  <a:pt x="2347" y="146"/>
                </a:lnTo>
                <a:lnTo>
                  <a:pt x="2314" y="137"/>
                </a:lnTo>
                <a:lnTo>
                  <a:pt x="2289" y="129"/>
                </a:lnTo>
                <a:lnTo>
                  <a:pt x="2264" y="129"/>
                </a:lnTo>
                <a:lnTo>
                  <a:pt x="2231" y="120"/>
                </a:lnTo>
                <a:lnTo>
                  <a:pt x="2206" y="112"/>
                </a:lnTo>
                <a:lnTo>
                  <a:pt x="2164" y="112"/>
                </a:lnTo>
                <a:lnTo>
                  <a:pt x="2139" y="103"/>
                </a:lnTo>
                <a:lnTo>
                  <a:pt x="2115" y="103"/>
                </a:lnTo>
                <a:lnTo>
                  <a:pt x="2090" y="94"/>
                </a:lnTo>
                <a:lnTo>
                  <a:pt x="2048" y="94"/>
                </a:lnTo>
                <a:lnTo>
                  <a:pt x="2007" y="94"/>
                </a:lnTo>
                <a:lnTo>
                  <a:pt x="1974" y="86"/>
                </a:lnTo>
                <a:lnTo>
                  <a:pt x="1940" y="86"/>
                </a:lnTo>
                <a:lnTo>
                  <a:pt x="1899" y="77"/>
                </a:lnTo>
                <a:lnTo>
                  <a:pt x="1874" y="77"/>
                </a:lnTo>
                <a:lnTo>
                  <a:pt x="1849" y="77"/>
                </a:lnTo>
                <a:lnTo>
                  <a:pt x="1824" y="77"/>
                </a:lnTo>
                <a:lnTo>
                  <a:pt x="1799" y="77"/>
                </a:lnTo>
                <a:lnTo>
                  <a:pt x="1775" y="77"/>
                </a:lnTo>
                <a:lnTo>
                  <a:pt x="1750" y="77"/>
                </a:lnTo>
                <a:lnTo>
                  <a:pt x="1725" y="86"/>
                </a:lnTo>
                <a:lnTo>
                  <a:pt x="1700" y="94"/>
                </a:lnTo>
                <a:lnTo>
                  <a:pt x="1667" y="112"/>
                </a:lnTo>
                <a:lnTo>
                  <a:pt x="1642" y="112"/>
                </a:lnTo>
                <a:lnTo>
                  <a:pt x="1617" y="120"/>
                </a:lnTo>
                <a:lnTo>
                  <a:pt x="1592" y="120"/>
                </a:lnTo>
                <a:lnTo>
                  <a:pt x="1567" y="120"/>
                </a:lnTo>
                <a:lnTo>
                  <a:pt x="1542" y="120"/>
                </a:lnTo>
                <a:lnTo>
                  <a:pt x="1509" y="120"/>
                </a:lnTo>
                <a:lnTo>
                  <a:pt x="1476" y="120"/>
                </a:lnTo>
                <a:lnTo>
                  <a:pt x="1451" y="112"/>
                </a:lnTo>
                <a:lnTo>
                  <a:pt x="1426" y="103"/>
                </a:lnTo>
                <a:lnTo>
                  <a:pt x="1385" y="94"/>
                </a:lnTo>
                <a:lnTo>
                  <a:pt x="1352" y="94"/>
                </a:lnTo>
                <a:lnTo>
                  <a:pt x="1327" y="86"/>
                </a:lnTo>
                <a:lnTo>
                  <a:pt x="1293" y="68"/>
                </a:lnTo>
                <a:lnTo>
                  <a:pt x="1269" y="60"/>
                </a:lnTo>
                <a:lnTo>
                  <a:pt x="1244" y="51"/>
                </a:lnTo>
                <a:lnTo>
                  <a:pt x="1219" y="43"/>
                </a:lnTo>
                <a:lnTo>
                  <a:pt x="1186" y="43"/>
                </a:lnTo>
                <a:lnTo>
                  <a:pt x="1161" y="43"/>
                </a:lnTo>
                <a:lnTo>
                  <a:pt x="1136" y="43"/>
                </a:lnTo>
                <a:lnTo>
                  <a:pt x="1103" y="43"/>
                </a:lnTo>
                <a:lnTo>
                  <a:pt x="1069" y="51"/>
                </a:lnTo>
                <a:lnTo>
                  <a:pt x="1045" y="60"/>
                </a:lnTo>
                <a:lnTo>
                  <a:pt x="1020" y="68"/>
                </a:lnTo>
                <a:lnTo>
                  <a:pt x="987" y="77"/>
                </a:lnTo>
                <a:lnTo>
                  <a:pt x="953" y="86"/>
                </a:lnTo>
                <a:lnTo>
                  <a:pt x="912" y="94"/>
                </a:lnTo>
                <a:lnTo>
                  <a:pt x="887" y="94"/>
                </a:lnTo>
                <a:lnTo>
                  <a:pt x="862" y="94"/>
                </a:lnTo>
                <a:lnTo>
                  <a:pt x="829" y="94"/>
                </a:lnTo>
                <a:lnTo>
                  <a:pt x="796" y="94"/>
                </a:lnTo>
                <a:lnTo>
                  <a:pt x="763" y="94"/>
                </a:lnTo>
                <a:lnTo>
                  <a:pt x="729" y="94"/>
                </a:lnTo>
                <a:lnTo>
                  <a:pt x="705" y="94"/>
                </a:lnTo>
                <a:lnTo>
                  <a:pt x="680" y="94"/>
                </a:lnTo>
                <a:lnTo>
                  <a:pt x="646" y="103"/>
                </a:lnTo>
                <a:lnTo>
                  <a:pt x="605" y="112"/>
                </a:lnTo>
                <a:lnTo>
                  <a:pt x="580" y="112"/>
                </a:lnTo>
                <a:lnTo>
                  <a:pt x="555" y="120"/>
                </a:lnTo>
                <a:lnTo>
                  <a:pt x="530" y="120"/>
                </a:lnTo>
                <a:lnTo>
                  <a:pt x="497" y="120"/>
                </a:lnTo>
                <a:lnTo>
                  <a:pt x="464" y="120"/>
                </a:lnTo>
                <a:lnTo>
                  <a:pt x="439" y="120"/>
                </a:lnTo>
                <a:lnTo>
                  <a:pt x="414" y="120"/>
                </a:lnTo>
                <a:lnTo>
                  <a:pt x="381" y="120"/>
                </a:lnTo>
                <a:lnTo>
                  <a:pt x="348" y="120"/>
                </a:lnTo>
                <a:lnTo>
                  <a:pt x="323" y="120"/>
                </a:lnTo>
                <a:lnTo>
                  <a:pt x="290" y="120"/>
                </a:lnTo>
                <a:lnTo>
                  <a:pt x="265" y="120"/>
                </a:lnTo>
                <a:lnTo>
                  <a:pt x="240" y="120"/>
                </a:lnTo>
                <a:lnTo>
                  <a:pt x="215" y="120"/>
                </a:lnTo>
                <a:lnTo>
                  <a:pt x="182" y="120"/>
                </a:lnTo>
                <a:lnTo>
                  <a:pt x="157" y="120"/>
                </a:lnTo>
                <a:lnTo>
                  <a:pt x="132" y="120"/>
                </a:lnTo>
                <a:lnTo>
                  <a:pt x="107" y="120"/>
                </a:lnTo>
                <a:lnTo>
                  <a:pt x="74" y="120"/>
                </a:lnTo>
                <a:lnTo>
                  <a:pt x="49" y="112"/>
                </a:lnTo>
                <a:lnTo>
                  <a:pt x="24" y="112"/>
                </a:lnTo>
                <a:lnTo>
                  <a:pt x="0" y="77"/>
                </a:lnTo>
                <a:lnTo>
                  <a:pt x="0" y="77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Rectangle 11">
            <a:extLst>
              <a:ext uri="{FF2B5EF4-FFF2-40B4-BE49-F238E27FC236}">
                <a16:creationId xmlns:a16="http://schemas.microsoft.com/office/drawing/2014/main" id="{8D4B5E44-C241-0734-83B7-1F4BA2EDE1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8900" y="4381500"/>
            <a:ext cx="8547100" cy="1600200"/>
          </a:xfrm>
          <a:solidFill>
            <a:schemeClr val="tx1"/>
          </a:solidFill>
          <a:ln/>
        </p:spPr>
        <p:txBody>
          <a:bodyPr lIns="76200" tIns="0" rIns="76200" bIns="0"/>
          <a:lstStyle/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br>
              <a:rPr lang="en-US" altLang="en-US" sz="1000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endParaRPr lang="en-US" altLang="en-US" sz="1000">
              <a:solidFill>
                <a:srgbClr val="037C0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02 CustKey  </a:t>
            </a:r>
            <a:r>
              <a:rPr lang="en-US" altLang="en-US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Pic is Replaced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X(3) VALUE "KEY".  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02 CustKey  PIC X(3) VALUE "KEY".</a:t>
            </a:r>
            <a:b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</a:b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         </a:t>
            </a:r>
            <a:r>
              <a:rPr lang="en-US" altLang="en-US" sz="160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No Replacement</a:t>
            </a:r>
            <a:r>
              <a:rPr lang="en-US" altLang="en-US">
                <a:solidFill>
                  <a:srgbClr val="037C0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urier New" panose="02070309020205020404" pitchFamily="49" charset="0"/>
              </a:rPr>
              <a:t>                       </a:t>
            </a:r>
          </a:p>
          <a:p>
            <a:pPr marL="0" indent="0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en-US" altLang="en-US">
              <a:solidFill>
                <a:srgbClr val="037C03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urier New" panose="02070309020205020404" pitchFamily="49" charset="0"/>
            </a:endParaRPr>
          </a:p>
        </p:txBody>
      </p:sp>
      <p:sp useBgFill="1">
        <p:nvSpPr>
          <p:cNvPr id="40972" name="Freeform 12">
            <a:extLst>
              <a:ext uri="{FF2B5EF4-FFF2-40B4-BE49-F238E27FC236}">
                <a16:creationId xmlns:a16="http://schemas.microsoft.com/office/drawing/2014/main" id="{91908CE1-DB17-E6F5-FF74-586DAF76A536}"/>
              </a:ext>
            </a:extLst>
          </p:cNvPr>
          <p:cNvSpPr>
            <a:spLocks/>
          </p:cNvSpPr>
          <p:nvPr/>
        </p:nvSpPr>
        <p:spPr bwMode="auto">
          <a:xfrm>
            <a:off x="0" y="4318000"/>
            <a:ext cx="8701088" cy="344488"/>
          </a:xfrm>
          <a:custGeom>
            <a:avLst/>
            <a:gdLst>
              <a:gd name="T0" fmla="*/ 24 w 5481"/>
              <a:gd name="T1" fmla="*/ 96 h 217"/>
              <a:gd name="T2" fmla="*/ 32 w 5481"/>
              <a:gd name="T3" fmla="*/ 168 h 217"/>
              <a:gd name="T4" fmla="*/ 98 w 5481"/>
              <a:gd name="T5" fmla="*/ 128 h 217"/>
              <a:gd name="T6" fmla="*/ 171 w 5481"/>
              <a:gd name="T7" fmla="*/ 120 h 217"/>
              <a:gd name="T8" fmla="*/ 237 w 5481"/>
              <a:gd name="T9" fmla="*/ 168 h 217"/>
              <a:gd name="T10" fmla="*/ 294 w 5481"/>
              <a:gd name="T11" fmla="*/ 144 h 217"/>
              <a:gd name="T12" fmla="*/ 376 w 5481"/>
              <a:gd name="T13" fmla="*/ 112 h 217"/>
              <a:gd name="T14" fmla="*/ 449 w 5481"/>
              <a:gd name="T15" fmla="*/ 136 h 217"/>
              <a:gd name="T16" fmla="*/ 531 w 5481"/>
              <a:gd name="T17" fmla="*/ 120 h 217"/>
              <a:gd name="T18" fmla="*/ 637 w 5481"/>
              <a:gd name="T19" fmla="*/ 104 h 217"/>
              <a:gd name="T20" fmla="*/ 744 w 5481"/>
              <a:gd name="T21" fmla="*/ 96 h 217"/>
              <a:gd name="T22" fmla="*/ 834 w 5481"/>
              <a:gd name="T23" fmla="*/ 96 h 217"/>
              <a:gd name="T24" fmla="*/ 907 w 5481"/>
              <a:gd name="T25" fmla="*/ 112 h 217"/>
              <a:gd name="T26" fmla="*/ 981 w 5481"/>
              <a:gd name="T27" fmla="*/ 120 h 217"/>
              <a:gd name="T28" fmla="*/ 1087 w 5481"/>
              <a:gd name="T29" fmla="*/ 144 h 217"/>
              <a:gd name="T30" fmla="*/ 1177 w 5481"/>
              <a:gd name="T31" fmla="*/ 144 h 217"/>
              <a:gd name="T32" fmla="*/ 1275 w 5481"/>
              <a:gd name="T33" fmla="*/ 144 h 217"/>
              <a:gd name="T34" fmla="*/ 1365 w 5481"/>
              <a:gd name="T35" fmla="*/ 144 h 217"/>
              <a:gd name="T36" fmla="*/ 1447 w 5481"/>
              <a:gd name="T37" fmla="*/ 144 h 217"/>
              <a:gd name="T38" fmla="*/ 1545 w 5481"/>
              <a:gd name="T39" fmla="*/ 144 h 217"/>
              <a:gd name="T40" fmla="*/ 1644 w 5481"/>
              <a:gd name="T41" fmla="*/ 136 h 217"/>
              <a:gd name="T42" fmla="*/ 1733 w 5481"/>
              <a:gd name="T43" fmla="*/ 128 h 217"/>
              <a:gd name="T44" fmla="*/ 1832 w 5481"/>
              <a:gd name="T45" fmla="*/ 120 h 217"/>
              <a:gd name="T46" fmla="*/ 1913 w 5481"/>
              <a:gd name="T47" fmla="*/ 112 h 217"/>
              <a:gd name="T48" fmla="*/ 2028 w 5481"/>
              <a:gd name="T49" fmla="*/ 112 h 217"/>
              <a:gd name="T50" fmla="*/ 2126 w 5481"/>
              <a:gd name="T51" fmla="*/ 112 h 217"/>
              <a:gd name="T52" fmla="*/ 2200 w 5481"/>
              <a:gd name="T53" fmla="*/ 112 h 217"/>
              <a:gd name="T54" fmla="*/ 2314 w 5481"/>
              <a:gd name="T55" fmla="*/ 120 h 217"/>
              <a:gd name="T56" fmla="*/ 2592 w 5481"/>
              <a:gd name="T57" fmla="*/ 120 h 217"/>
              <a:gd name="T58" fmla="*/ 2870 w 5481"/>
              <a:gd name="T59" fmla="*/ 120 h 217"/>
              <a:gd name="T60" fmla="*/ 2969 w 5481"/>
              <a:gd name="T61" fmla="*/ 128 h 217"/>
              <a:gd name="T62" fmla="*/ 3067 w 5481"/>
              <a:gd name="T63" fmla="*/ 160 h 217"/>
              <a:gd name="T64" fmla="*/ 3198 w 5481"/>
              <a:gd name="T65" fmla="*/ 160 h 217"/>
              <a:gd name="T66" fmla="*/ 3288 w 5481"/>
              <a:gd name="T67" fmla="*/ 160 h 217"/>
              <a:gd name="T68" fmla="*/ 3394 w 5481"/>
              <a:gd name="T69" fmla="*/ 160 h 217"/>
              <a:gd name="T70" fmla="*/ 3476 w 5481"/>
              <a:gd name="T71" fmla="*/ 176 h 217"/>
              <a:gd name="T72" fmla="*/ 3598 w 5481"/>
              <a:gd name="T73" fmla="*/ 208 h 217"/>
              <a:gd name="T74" fmla="*/ 3672 w 5481"/>
              <a:gd name="T75" fmla="*/ 216 h 217"/>
              <a:gd name="T76" fmla="*/ 3770 w 5481"/>
              <a:gd name="T77" fmla="*/ 160 h 217"/>
              <a:gd name="T78" fmla="*/ 3844 w 5481"/>
              <a:gd name="T79" fmla="*/ 136 h 217"/>
              <a:gd name="T80" fmla="*/ 3934 w 5481"/>
              <a:gd name="T81" fmla="*/ 120 h 217"/>
              <a:gd name="T82" fmla="*/ 4007 w 5481"/>
              <a:gd name="T83" fmla="*/ 136 h 217"/>
              <a:gd name="T84" fmla="*/ 4089 w 5481"/>
              <a:gd name="T85" fmla="*/ 144 h 217"/>
              <a:gd name="T86" fmla="*/ 4171 w 5481"/>
              <a:gd name="T87" fmla="*/ 144 h 217"/>
              <a:gd name="T88" fmla="*/ 4261 w 5481"/>
              <a:gd name="T89" fmla="*/ 152 h 217"/>
              <a:gd name="T90" fmla="*/ 4359 w 5481"/>
              <a:gd name="T91" fmla="*/ 160 h 217"/>
              <a:gd name="T92" fmla="*/ 4457 w 5481"/>
              <a:gd name="T93" fmla="*/ 160 h 217"/>
              <a:gd name="T94" fmla="*/ 4547 w 5481"/>
              <a:gd name="T95" fmla="*/ 160 h 217"/>
              <a:gd name="T96" fmla="*/ 4645 w 5481"/>
              <a:gd name="T97" fmla="*/ 160 h 217"/>
              <a:gd name="T98" fmla="*/ 4727 w 5481"/>
              <a:gd name="T99" fmla="*/ 168 h 217"/>
              <a:gd name="T100" fmla="*/ 4833 w 5481"/>
              <a:gd name="T101" fmla="*/ 176 h 217"/>
              <a:gd name="T102" fmla="*/ 4932 w 5481"/>
              <a:gd name="T103" fmla="*/ 184 h 217"/>
              <a:gd name="T104" fmla="*/ 5013 w 5481"/>
              <a:gd name="T105" fmla="*/ 192 h 217"/>
              <a:gd name="T106" fmla="*/ 5103 w 5481"/>
              <a:gd name="T107" fmla="*/ 208 h 217"/>
              <a:gd name="T108" fmla="*/ 5185 w 5481"/>
              <a:gd name="T109" fmla="*/ 208 h 217"/>
              <a:gd name="T110" fmla="*/ 5267 w 5481"/>
              <a:gd name="T111" fmla="*/ 208 h 217"/>
              <a:gd name="T112" fmla="*/ 5357 w 5481"/>
              <a:gd name="T113" fmla="*/ 208 h 217"/>
              <a:gd name="T114" fmla="*/ 5430 w 5481"/>
              <a:gd name="T115" fmla="*/ 208 h 217"/>
              <a:gd name="T116" fmla="*/ 5480 w 5481"/>
              <a:gd name="T117" fmla="*/ 184 h 217"/>
              <a:gd name="T118" fmla="*/ 5480 w 5481"/>
              <a:gd name="T119" fmla="*/ 104 h 217"/>
              <a:gd name="T120" fmla="*/ 5480 w 5481"/>
              <a:gd name="T121" fmla="*/ 32 h 217"/>
              <a:gd name="T122" fmla="*/ 0 w 5481"/>
              <a:gd name="T123" fmla="*/ 0 h 2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5481" h="217">
                <a:moveTo>
                  <a:pt x="16" y="40"/>
                </a:moveTo>
                <a:lnTo>
                  <a:pt x="16" y="72"/>
                </a:lnTo>
                <a:lnTo>
                  <a:pt x="24" y="96"/>
                </a:lnTo>
                <a:lnTo>
                  <a:pt x="24" y="120"/>
                </a:lnTo>
                <a:lnTo>
                  <a:pt x="32" y="144"/>
                </a:lnTo>
                <a:lnTo>
                  <a:pt x="32" y="168"/>
                </a:lnTo>
                <a:lnTo>
                  <a:pt x="57" y="168"/>
                </a:lnTo>
                <a:lnTo>
                  <a:pt x="81" y="152"/>
                </a:lnTo>
                <a:lnTo>
                  <a:pt x="98" y="128"/>
                </a:lnTo>
                <a:lnTo>
                  <a:pt x="122" y="120"/>
                </a:lnTo>
                <a:lnTo>
                  <a:pt x="147" y="112"/>
                </a:lnTo>
                <a:lnTo>
                  <a:pt x="171" y="120"/>
                </a:lnTo>
                <a:lnTo>
                  <a:pt x="188" y="144"/>
                </a:lnTo>
                <a:lnTo>
                  <a:pt x="212" y="152"/>
                </a:lnTo>
                <a:lnTo>
                  <a:pt x="237" y="168"/>
                </a:lnTo>
                <a:lnTo>
                  <a:pt x="261" y="168"/>
                </a:lnTo>
                <a:lnTo>
                  <a:pt x="286" y="168"/>
                </a:lnTo>
                <a:lnTo>
                  <a:pt x="294" y="144"/>
                </a:lnTo>
                <a:lnTo>
                  <a:pt x="318" y="128"/>
                </a:lnTo>
                <a:lnTo>
                  <a:pt x="343" y="120"/>
                </a:lnTo>
                <a:lnTo>
                  <a:pt x="376" y="112"/>
                </a:lnTo>
                <a:lnTo>
                  <a:pt x="400" y="128"/>
                </a:lnTo>
                <a:lnTo>
                  <a:pt x="425" y="136"/>
                </a:lnTo>
                <a:lnTo>
                  <a:pt x="449" y="136"/>
                </a:lnTo>
                <a:lnTo>
                  <a:pt x="474" y="128"/>
                </a:lnTo>
                <a:lnTo>
                  <a:pt x="498" y="128"/>
                </a:lnTo>
                <a:lnTo>
                  <a:pt x="531" y="120"/>
                </a:lnTo>
                <a:lnTo>
                  <a:pt x="572" y="112"/>
                </a:lnTo>
                <a:lnTo>
                  <a:pt x="605" y="104"/>
                </a:lnTo>
                <a:lnTo>
                  <a:pt x="637" y="104"/>
                </a:lnTo>
                <a:lnTo>
                  <a:pt x="678" y="104"/>
                </a:lnTo>
                <a:lnTo>
                  <a:pt x="703" y="96"/>
                </a:lnTo>
                <a:lnTo>
                  <a:pt x="744" y="96"/>
                </a:lnTo>
                <a:lnTo>
                  <a:pt x="777" y="96"/>
                </a:lnTo>
                <a:lnTo>
                  <a:pt x="801" y="96"/>
                </a:lnTo>
                <a:lnTo>
                  <a:pt x="834" y="96"/>
                </a:lnTo>
                <a:lnTo>
                  <a:pt x="858" y="104"/>
                </a:lnTo>
                <a:lnTo>
                  <a:pt x="883" y="104"/>
                </a:lnTo>
                <a:lnTo>
                  <a:pt x="907" y="112"/>
                </a:lnTo>
                <a:lnTo>
                  <a:pt x="932" y="112"/>
                </a:lnTo>
                <a:lnTo>
                  <a:pt x="956" y="120"/>
                </a:lnTo>
                <a:lnTo>
                  <a:pt x="981" y="120"/>
                </a:lnTo>
                <a:lnTo>
                  <a:pt x="1006" y="136"/>
                </a:lnTo>
                <a:lnTo>
                  <a:pt x="1038" y="144"/>
                </a:lnTo>
                <a:lnTo>
                  <a:pt x="1087" y="144"/>
                </a:lnTo>
                <a:lnTo>
                  <a:pt x="1112" y="144"/>
                </a:lnTo>
                <a:lnTo>
                  <a:pt x="1145" y="144"/>
                </a:lnTo>
                <a:lnTo>
                  <a:pt x="1177" y="144"/>
                </a:lnTo>
                <a:lnTo>
                  <a:pt x="1218" y="144"/>
                </a:lnTo>
                <a:lnTo>
                  <a:pt x="1251" y="144"/>
                </a:lnTo>
                <a:lnTo>
                  <a:pt x="1275" y="144"/>
                </a:lnTo>
                <a:lnTo>
                  <a:pt x="1308" y="144"/>
                </a:lnTo>
                <a:lnTo>
                  <a:pt x="1341" y="144"/>
                </a:lnTo>
                <a:lnTo>
                  <a:pt x="1365" y="144"/>
                </a:lnTo>
                <a:lnTo>
                  <a:pt x="1398" y="144"/>
                </a:lnTo>
                <a:lnTo>
                  <a:pt x="1423" y="144"/>
                </a:lnTo>
                <a:lnTo>
                  <a:pt x="1447" y="144"/>
                </a:lnTo>
                <a:lnTo>
                  <a:pt x="1480" y="144"/>
                </a:lnTo>
                <a:lnTo>
                  <a:pt x="1521" y="144"/>
                </a:lnTo>
                <a:lnTo>
                  <a:pt x="1545" y="144"/>
                </a:lnTo>
                <a:lnTo>
                  <a:pt x="1586" y="144"/>
                </a:lnTo>
                <a:lnTo>
                  <a:pt x="1611" y="144"/>
                </a:lnTo>
                <a:lnTo>
                  <a:pt x="1644" y="136"/>
                </a:lnTo>
                <a:lnTo>
                  <a:pt x="1668" y="136"/>
                </a:lnTo>
                <a:lnTo>
                  <a:pt x="1701" y="136"/>
                </a:lnTo>
                <a:lnTo>
                  <a:pt x="1733" y="128"/>
                </a:lnTo>
                <a:lnTo>
                  <a:pt x="1766" y="120"/>
                </a:lnTo>
                <a:lnTo>
                  <a:pt x="1791" y="120"/>
                </a:lnTo>
                <a:lnTo>
                  <a:pt x="1832" y="120"/>
                </a:lnTo>
                <a:lnTo>
                  <a:pt x="1856" y="120"/>
                </a:lnTo>
                <a:lnTo>
                  <a:pt x="1881" y="120"/>
                </a:lnTo>
                <a:lnTo>
                  <a:pt x="1913" y="112"/>
                </a:lnTo>
                <a:lnTo>
                  <a:pt x="1946" y="112"/>
                </a:lnTo>
                <a:lnTo>
                  <a:pt x="1987" y="112"/>
                </a:lnTo>
                <a:lnTo>
                  <a:pt x="2028" y="112"/>
                </a:lnTo>
                <a:lnTo>
                  <a:pt x="2069" y="112"/>
                </a:lnTo>
                <a:lnTo>
                  <a:pt x="2102" y="112"/>
                </a:lnTo>
                <a:lnTo>
                  <a:pt x="2126" y="112"/>
                </a:lnTo>
                <a:lnTo>
                  <a:pt x="2151" y="112"/>
                </a:lnTo>
                <a:lnTo>
                  <a:pt x="2175" y="112"/>
                </a:lnTo>
                <a:lnTo>
                  <a:pt x="2200" y="112"/>
                </a:lnTo>
                <a:lnTo>
                  <a:pt x="2249" y="112"/>
                </a:lnTo>
                <a:lnTo>
                  <a:pt x="2281" y="112"/>
                </a:lnTo>
                <a:lnTo>
                  <a:pt x="2314" y="120"/>
                </a:lnTo>
                <a:lnTo>
                  <a:pt x="2363" y="120"/>
                </a:lnTo>
                <a:lnTo>
                  <a:pt x="2478" y="120"/>
                </a:lnTo>
                <a:lnTo>
                  <a:pt x="2592" y="120"/>
                </a:lnTo>
                <a:lnTo>
                  <a:pt x="2707" y="120"/>
                </a:lnTo>
                <a:lnTo>
                  <a:pt x="2821" y="120"/>
                </a:lnTo>
                <a:lnTo>
                  <a:pt x="2870" y="120"/>
                </a:lnTo>
                <a:lnTo>
                  <a:pt x="2911" y="120"/>
                </a:lnTo>
                <a:lnTo>
                  <a:pt x="2944" y="120"/>
                </a:lnTo>
                <a:lnTo>
                  <a:pt x="2969" y="128"/>
                </a:lnTo>
                <a:lnTo>
                  <a:pt x="2993" y="136"/>
                </a:lnTo>
                <a:lnTo>
                  <a:pt x="3034" y="152"/>
                </a:lnTo>
                <a:lnTo>
                  <a:pt x="3067" y="160"/>
                </a:lnTo>
                <a:lnTo>
                  <a:pt x="3108" y="160"/>
                </a:lnTo>
                <a:lnTo>
                  <a:pt x="3148" y="160"/>
                </a:lnTo>
                <a:lnTo>
                  <a:pt x="3198" y="160"/>
                </a:lnTo>
                <a:lnTo>
                  <a:pt x="3230" y="160"/>
                </a:lnTo>
                <a:lnTo>
                  <a:pt x="3255" y="160"/>
                </a:lnTo>
                <a:lnTo>
                  <a:pt x="3288" y="160"/>
                </a:lnTo>
                <a:lnTo>
                  <a:pt x="3328" y="160"/>
                </a:lnTo>
                <a:lnTo>
                  <a:pt x="3361" y="160"/>
                </a:lnTo>
                <a:lnTo>
                  <a:pt x="3394" y="160"/>
                </a:lnTo>
                <a:lnTo>
                  <a:pt x="3418" y="160"/>
                </a:lnTo>
                <a:lnTo>
                  <a:pt x="3443" y="160"/>
                </a:lnTo>
                <a:lnTo>
                  <a:pt x="3476" y="176"/>
                </a:lnTo>
                <a:lnTo>
                  <a:pt x="3517" y="184"/>
                </a:lnTo>
                <a:lnTo>
                  <a:pt x="3557" y="200"/>
                </a:lnTo>
                <a:lnTo>
                  <a:pt x="3598" y="208"/>
                </a:lnTo>
                <a:lnTo>
                  <a:pt x="3623" y="216"/>
                </a:lnTo>
                <a:lnTo>
                  <a:pt x="3647" y="216"/>
                </a:lnTo>
                <a:lnTo>
                  <a:pt x="3672" y="216"/>
                </a:lnTo>
                <a:lnTo>
                  <a:pt x="3705" y="184"/>
                </a:lnTo>
                <a:lnTo>
                  <a:pt x="3737" y="168"/>
                </a:lnTo>
                <a:lnTo>
                  <a:pt x="3770" y="160"/>
                </a:lnTo>
                <a:lnTo>
                  <a:pt x="3795" y="152"/>
                </a:lnTo>
                <a:lnTo>
                  <a:pt x="3819" y="144"/>
                </a:lnTo>
                <a:lnTo>
                  <a:pt x="3844" y="136"/>
                </a:lnTo>
                <a:lnTo>
                  <a:pt x="3876" y="120"/>
                </a:lnTo>
                <a:lnTo>
                  <a:pt x="3901" y="120"/>
                </a:lnTo>
                <a:lnTo>
                  <a:pt x="3934" y="120"/>
                </a:lnTo>
                <a:lnTo>
                  <a:pt x="3958" y="128"/>
                </a:lnTo>
                <a:lnTo>
                  <a:pt x="3983" y="128"/>
                </a:lnTo>
                <a:lnTo>
                  <a:pt x="4007" y="136"/>
                </a:lnTo>
                <a:lnTo>
                  <a:pt x="4032" y="136"/>
                </a:lnTo>
                <a:lnTo>
                  <a:pt x="4065" y="144"/>
                </a:lnTo>
                <a:lnTo>
                  <a:pt x="4089" y="144"/>
                </a:lnTo>
                <a:lnTo>
                  <a:pt x="4114" y="144"/>
                </a:lnTo>
                <a:lnTo>
                  <a:pt x="4146" y="144"/>
                </a:lnTo>
                <a:lnTo>
                  <a:pt x="4171" y="144"/>
                </a:lnTo>
                <a:lnTo>
                  <a:pt x="4204" y="144"/>
                </a:lnTo>
                <a:lnTo>
                  <a:pt x="4228" y="144"/>
                </a:lnTo>
                <a:lnTo>
                  <a:pt x="4261" y="152"/>
                </a:lnTo>
                <a:lnTo>
                  <a:pt x="4285" y="152"/>
                </a:lnTo>
                <a:lnTo>
                  <a:pt x="4326" y="152"/>
                </a:lnTo>
                <a:lnTo>
                  <a:pt x="4359" y="160"/>
                </a:lnTo>
                <a:lnTo>
                  <a:pt x="4384" y="160"/>
                </a:lnTo>
                <a:lnTo>
                  <a:pt x="4424" y="160"/>
                </a:lnTo>
                <a:lnTo>
                  <a:pt x="4457" y="160"/>
                </a:lnTo>
                <a:lnTo>
                  <a:pt x="4498" y="160"/>
                </a:lnTo>
                <a:lnTo>
                  <a:pt x="4523" y="160"/>
                </a:lnTo>
                <a:lnTo>
                  <a:pt x="4547" y="160"/>
                </a:lnTo>
                <a:lnTo>
                  <a:pt x="4580" y="160"/>
                </a:lnTo>
                <a:lnTo>
                  <a:pt x="4613" y="160"/>
                </a:lnTo>
                <a:lnTo>
                  <a:pt x="4645" y="160"/>
                </a:lnTo>
                <a:lnTo>
                  <a:pt x="4670" y="160"/>
                </a:lnTo>
                <a:lnTo>
                  <a:pt x="4694" y="160"/>
                </a:lnTo>
                <a:lnTo>
                  <a:pt x="4727" y="168"/>
                </a:lnTo>
                <a:lnTo>
                  <a:pt x="4760" y="168"/>
                </a:lnTo>
                <a:lnTo>
                  <a:pt x="4801" y="176"/>
                </a:lnTo>
                <a:lnTo>
                  <a:pt x="4833" y="176"/>
                </a:lnTo>
                <a:lnTo>
                  <a:pt x="4866" y="176"/>
                </a:lnTo>
                <a:lnTo>
                  <a:pt x="4899" y="184"/>
                </a:lnTo>
                <a:lnTo>
                  <a:pt x="4932" y="184"/>
                </a:lnTo>
                <a:lnTo>
                  <a:pt x="4956" y="184"/>
                </a:lnTo>
                <a:lnTo>
                  <a:pt x="4989" y="192"/>
                </a:lnTo>
                <a:lnTo>
                  <a:pt x="5013" y="192"/>
                </a:lnTo>
                <a:lnTo>
                  <a:pt x="5054" y="200"/>
                </a:lnTo>
                <a:lnTo>
                  <a:pt x="5079" y="208"/>
                </a:lnTo>
                <a:lnTo>
                  <a:pt x="5103" y="208"/>
                </a:lnTo>
                <a:lnTo>
                  <a:pt x="5128" y="208"/>
                </a:lnTo>
                <a:lnTo>
                  <a:pt x="5152" y="208"/>
                </a:lnTo>
                <a:lnTo>
                  <a:pt x="5185" y="208"/>
                </a:lnTo>
                <a:lnTo>
                  <a:pt x="5218" y="208"/>
                </a:lnTo>
                <a:lnTo>
                  <a:pt x="5242" y="208"/>
                </a:lnTo>
                <a:lnTo>
                  <a:pt x="5267" y="208"/>
                </a:lnTo>
                <a:lnTo>
                  <a:pt x="5291" y="208"/>
                </a:lnTo>
                <a:lnTo>
                  <a:pt x="5316" y="208"/>
                </a:lnTo>
                <a:lnTo>
                  <a:pt x="5357" y="208"/>
                </a:lnTo>
                <a:lnTo>
                  <a:pt x="5381" y="208"/>
                </a:lnTo>
                <a:lnTo>
                  <a:pt x="5406" y="208"/>
                </a:lnTo>
                <a:lnTo>
                  <a:pt x="5430" y="208"/>
                </a:lnTo>
                <a:lnTo>
                  <a:pt x="5455" y="208"/>
                </a:lnTo>
                <a:lnTo>
                  <a:pt x="5480" y="208"/>
                </a:lnTo>
                <a:lnTo>
                  <a:pt x="5480" y="184"/>
                </a:lnTo>
                <a:lnTo>
                  <a:pt x="5480" y="152"/>
                </a:lnTo>
                <a:lnTo>
                  <a:pt x="5480" y="128"/>
                </a:lnTo>
                <a:lnTo>
                  <a:pt x="5480" y="104"/>
                </a:lnTo>
                <a:lnTo>
                  <a:pt x="5480" y="80"/>
                </a:lnTo>
                <a:lnTo>
                  <a:pt x="5480" y="56"/>
                </a:lnTo>
                <a:lnTo>
                  <a:pt x="5480" y="32"/>
                </a:lnTo>
                <a:lnTo>
                  <a:pt x="5480" y="8"/>
                </a:lnTo>
                <a:lnTo>
                  <a:pt x="0" y="8"/>
                </a:lnTo>
                <a:lnTo>
                  <a:pt x="0" y="0"/>
                </a:lnTo>
                <a:lnTo>
                  <a:pt x="16" y="40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 useBgFill="1">
        <p:nvSpPr>
          <p:cNvPr id="40973" name="Freeform 13">
            <a:extLst>
              <a:ext uri="{FF2B5EF4-FFF2-40B4-BE49-F238E27FC236}">
                <a16:creationId xmlns:a16="http://schemas.microsoft.com/office/drawing/2014/main" id="{AD7276D4-2DFF-635E-7B15-A40A12FB1493}"/>
              </a:ext>
            </a:extLst>
          </p:cNvPr>
          <p:cNvSpPr>
            <a:spLocks/>
          </p:cNvSpPr>
          <p:nvPr/>
        </p:nvSpPr>
        <p:spPr bwMode="auto">
          <a:xfrm>
            <a:off x="0" y="5751513"/>
            <a:ext cx="8701088" cy="434975"/>
          </a:xfrm>
          <a:custGeom>
            <a:avLst/>
            <a:gdLst>
              <a:gd name="T0" fmla="*/ 73 w 5481"/>
              <a:gd name="T1" fmla="*/ 126 h 274"/>
              <a:gd name="T2" fmla="*/ 170 w 5481"/>
              <a:gd name="T3" fmla="*/ 106 h 274"/>
              <a:gd name="T4" fmla="*/ 268 w 5481"/>
              <a:gd name="T5" fmla="*/ 113 h 274"/>
              <a:gd name="T6" fmla="*/ 366 w 5481"/>
              <a:gd name="T7" fmla="*/ 166 h 274"/>
              <a:gd name="T8" fmla="*/ 464 w 5481"/>
              <a:gd name="T9" fmla="*/ 186 h 274"/>
              <a:gd name="T10" fmla="*/ 586 w 5481"/>
              <a:gd name="T11" fmla="*/ 133 h 274"/>
              <a:gd name="T12" fmla="*/ 700 w 5481"/>
              <a:gd name="T13" fmla="*/ 93 h 274"/>
              <a:gd name="T14" fmla="*/ 830 w 5481"/>
              <a:gd name="T15" fmla="*/ 73 h 274"/>
              <a:gd name="T16" fmla="*/ 960 w 5481"/>
              <a:gd name="T17" fmla="*/ 59 h 274"/>
              <a:gd name="T18" fmla="*/ 1066 w 5481"/>
              <a:gd name="T19" fmla="*/ 53 h 274"/>
              <a:gd name="T20" fmla="*/ 1172 w 5481"/>
              <a:gd name="T21" fmla="*/ 59 h 274"/>
              <a:gd name="T22" fmla="*/ 1270 w 5481"/>
              <a:gd name="T23" fmla="*/ 93 h 274"/>
              <a:gd name="T24" fmla="*/ 1367 w 5481"/>
              <a:gd name="T25" fmla="*/ 106 h 274"/>
              <a:gd name="T26" fmla="*/ 1498 w 5481"/>
              <a:gd name="T27" fmla="*/ 93 h 274"/>
              <a:gd name="T28" fmla="*/ 1644 w 5481"/>
              <a:gd name="T29" fmla="*/ 46 h 274"/>
              <a:gd name="T30" fmla="*/ 1734 w 5481"/>
              <a:gd name="T31" fmla="*/ 26 h 274"/>
              <a:gd name="T32" fmla="*/ 1832 w 5481"/>
              <a:gd name="T33" fmla="*/ 33 h 274"/>
              <a:gd name="T34" fmla="*/ 1929 w 5481"/>
              <a:gd name="T35" fmla="*/ 73 h 274"/>
              <a:gd name="T36" fmla="*/ 2035 w 5481"/>
              <a:gd name="T37" fmla="*/ 93 h 274"/>
              <a:gd name="T38" fmla="*/ 2157 w 5481"/>
              <a:gd name="T39" fmla="*/ 66 h 274"/>
              <a:gd name="T40" fmla="*/ 2336 w 5481"/>
              <a:gd name="T41" fmla="*/ 13 h 274"/>
              <a:gd name="T42" fmla="*/ 2377 w 5481"/>
              <a:gd name="T43" fmla="*/ 66 h 274"/>
              <a:gd name="T44" fmla="*/ 2483 w 5481"/>
              <a:gd name="T45" fmla="*/ 79 h 274"/>
              <a:gd name="T46" fmla="*/ 2589 w 5481"/>
              <a:gd name="T47" fmla="*/ 53 h 274"/>
              <a:gd name="T48" fmla="*/ 2695 w 5481"/>
              <a:gd name="T49" fmla="*/ 33 h 274"/>
              <a:gd name="T50" fmla="*/ 2833 w 5481"/>
              <a:gd name="T51" fmla="*/ 26 h 274"/>
              <a:gd name="T52" fmla="*/ 2923 w 5481"/>
              <a:gd name="T53" fmla="*/ 79 h 274"/>
              <a:gd name="T54" fmla="*/ 3045 w 5481"/>
              <a:gd name="T55" fmla="*/ 73 h 274"/>
              <a:gd name="T56" fmla="*/ 3159 w 5481"/>
              <a:gd name="T57" fmla="*/ 59 h 274"/>
              <a:gd name="T58" fmla="*/ 3265 w 5481"/>
              <a:gd name="T59" fmla="*/ 53 h 274"/>
              <a:gd name="T60" fmla="*/ 3362 w 5481"/>
              <a:gd name="T61" fmla="*/ 86 h 274"/>
              <a:gd name="T62" fmla="*/ 3460 w 5481"/>
              <a:gd name="T63" fmla="*/ 99 h 274"/>
              <a:gd name="T64" fmla="*/ 3566 w 5481"/>
              <a:gd name="T65" fmla="*/ 119 h 274"/>
              <a:gd name="T66" fmla="*/ 3672 w 5481"/>
              <a:gd name="T67" fmla="*/ 106 h 274"/>
              <a:gd name="T68" fmla="*/ 3802 w 5481"/>
              <a:gd name="T69" fmla="*/ 106 h 274"/>
              <a:gd name="T70" fmla="*/ 3932 w 5481"/>
              <a:gd name="T71" fmla="*/ 106 h 274"/>
              <a:gd name="T72" fmla="*/ 4087 w 5481"/>
              <a:gd name="T73" fmla="*/ 79 h 274"/>
              <a:gd name="T74" fmla="*/ 4234 w 5481"/>
              <a:gd name="T75" fmla="*/ 79 h 274"/>
              <a:gd name="T76" fmla="*/ 4348 w 5481"/>
              <a:gd name="T77" fmla="*/ 53 h 274"/>
              <a:gd name="T78" fmla="*/ 4437 w 5481"/>
              <a:gd name="T79" fmla="*/ 79 h 274"/>
              <a:gd name="T80" fmla="*/ 4568 w 5481"/>
              <a:gd name="T81" fmla="*/ 79 h 274"/>
              <a:gd name="T82" fmla="*/ 4690 w 5481"/>
              <a:gd name="T83" fmla="*/ 93 h 274"/>
              <a:gd name="T84" fmla="*/ 4796 w 5481"/>
              <a:gd name="T85" fmla="*/ 113 h 274"/>
              <a:gd name="T86" fmla="*/ 4918 w 5481"/>
              <a:gd name="T87" fmla="*/ 113 h 274"/>
              <a:gd name="T88" fmla="*/ 5048 w 5481"/>
              <a:gd name="T89" fmla="*/ 126 h 274"/>
              <a:gd name="T90" fmla="*/ 5186 w 5481"/>
              <a:gd name="T91" fmla="*/ 126 h 274"/>
              <a:gd name="T92" fmla="*/ 5292 w 5481"/>
              <a:gd name="T93" fmla="*/ 133 h 274"/>
              <a:gd name="T94" fmla="*/ 5406 w 5481"/>
              <a:gd name="T95" fmla="*/ 133 h 274"/>
              <a:gd name="T96" fmla="*/ 5471 w 5481"/>
              <a:gd name="T97" fmla="*/ 266 h 2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5481" h="274">
                <a:moveTo>
                  <a:pt x="0" y="159"/>
                </a:moveTo>
                <a:lnTo>
                  <a:pt x="32" y="153"/>
                </a:lnTo>
                <a:lnTo>
                  <a:pt x="48" y="133"/>
                </a:lnTo>
                <a:lnTo>
                  <a:pt x="73" y="126"/>
                </a:lnTo>
                <a:lnTo>
                  <a:pt x="97" y="113"/>
                </a:lnTo>
                <a:lnTo>
                  <a:pt x="122" y="113"/>
                </a:lnTo>
                <a:lnTo>
                  <a:pt x="146" y="113"/>
                </a:lnTo>
                <a:lnTo>
                  <a:pt x="170" y="106"/>
                </a:lnTo>
                <a:lnTo>
                  <a:pt x="195" y="106"/>
                </a:lnTo>
                <a:lnTo>
                  <a:pt x="219" y="106"/>
                </a:lnTo>
                <a:lnTo>
                  <a:pt x="244" y="106"/>
                </a:lnTo>
                <a:lnTo>
                  <a:pt x="268" y="113"/>
                </a:lnTo>
                <a:lnTo>
                  <a:pt x="284" y="133"/>
                </a:lnTo>
                <a:lnTo>
                  <a:pt x="309" y="153"/>
                </a:lnTo>
                <a:lnTo>
                  <a:pt x="341" y="159"/>
                </a:lnTo>
                <a:lnTo>
                  <a:pt x="366" y="166"/>
                </a:lnTo>
                <a:lnTo>
                  <a:pt x="390" y="179"/>
                </a:lnTo>
                <a:lnTo>
                  <a:pt x="415" y="179"/>
                </a:lnTo>
                <a:lnTo>
                  <a:pt x="439" y="186"/>
                </a:lnTo>
                <a:lnTo>
                  <a:pt x="464" y="186"/>
                </a:lnTo>
                <a:lnTo>
                  <a:pt x="488" y="173"/>
                </a:lnTo>
                <a:lnTo>
                  <a:pt x="521" y="153"/>
                </a:lnTo>
                <a:lnTo>
                  <a:pt x="553" y="139"/>
                </a:lnTo>
                <a:lnTo>
                  <a:pt x="586" y="133"/>
                </a:lnTo>
                <a:lnTo>
                  <a:pt x="610" y="119"/>
                </a:lnTo>
                <a:lnTo>
                  <a:pt x="643" y="106"/>
                </a:lnTo>
                <a:lnTo>
                  <a:pt x="675" y="99"/>
                </a:lnTo>
                <a:lnTo>
                  <a:pt x="700" y="93"/>
                </a:lnTo>
                <a:lnTo>
                  <a:pt x="740" y="86"/>
                </a:lnTo>
                <a:lnTo>
                  <a:pt x="765" y="86"/>
                </a:lnTo>
                <a:lnTo>
                  <a:pt x="806" y="79"/>
                </a:lnTo>
                <a:lnTo>
                  <a:pt x="830" y="73"/>
                </a:lnTo>
                <a:lnTo>
                  <a:pt x="863" y="66"/>
                </a:lnTo>
                <a:lnTo>
                  <a:pt x="895" y="66"/>
                </a:lnTo>
                <a:lnTo>
                  <a:pt x="920" y="59"/>
                </a:lnTo>
                <a:lnTo>
                  <a:pt x="960" y="59"/>
                </a:lnTo>
                <a:lnTo>
                  <a:pt x="993" y="59"/>
                </a:lnTo>
                <a:lnTo>
                  <a:pt x="1017" y="53"/>
                </a:lnTo>
                <a:lnTo>
                  <a:pt x="1042" y="53"/>
                </a:lnTo>
                <a:lnTo>
                  <a:pt x="1066" y="53"/>
                </a:lnTo>
                <a:lnTo>
                  <a:pt x="1099" y="53"/>
                </a:lnTo>
                <a:lnTo>
                  <a:pt x="1123" y="53"/>
                </a:lnTo>
                <a:lnTo>
                  <a:pt x="1148" y="53"/>
                </a:lnTo>
                <a:lnTo>
                  <a:pt x="1172" y="59"/>
                </a:lnTo>
                <a:lnTo>
                  <a:pt x="1196" y="73"/>
                </a:lnTo>
                <a:lnTo>
                  <a:pt x="1221" y="86"/>
                </a:lnTo>
                <a:lnTo>
                  <a:pt x="1245" y="86"/>
                </a:lnTo>
                <a:lnTo>
                  <a:pt x="1270" y="93"/>
                </a:lnTo>
                <a:lnTo>
                  <a:pt x="1294" y="99"/>
                </a:lnTo>
                <a:lnTo>
                  <a:pt x="1319" y="106"/>
                </a:lnTo>
                <a:lnTo>
                  <a:pt x="1343" y="106"/>
                </a:lnTo>
                <a:lnTo>
                  <a:pt x="1367" y="106"/>
                </a:lnTo>
                <a:lnTo>
                  <a:pt x="1408" y="106"/>
                </a:lnTo>
                <a:lnTo>
                  <a:pt x="1449" y="99"/>
                </a:lnTo>
                <a:lnTo>
                  <a:pt x="1473" y="99"/>
                </a:lnTo>
                <a:lnTo>
                  <a:pt x="1498" y="93"/>
                </a:lnTo>
                <a:lnTo>
                  <a:pt x="1530" y="79"/>
                </a:lnTo>
                <a:lnTo>
                  <a:pt x="1571" y="66"/>
                </a:lnTo>
                <a:lnTo>
                  <a:pt x="1604" y="59"/>
                </a:lnTo>
                <a:lnTo>
                  <a:pt x="1644" y="46"/>
                </a:lnTo>
                <a:lnTo>
                  <a:pt x="1669" y="39"/>
                </a:lnTo>
                <a:lnTo>
                  <a:pt x="1669" y="59"/>
                </a:lnTo>
                <a:lnTo>
                  <a:pt x="1709" y="39"/>
                </a:lnTo>
                <a:lnTo>
                  <a:pt x="1734" y="26"/>
                </a:lnTo>
                <a:lnTo>
                  <a:pt x="1758" y="13"/>
                </a:lnTo>
                <a:lnTo>
                  <a:pt x="1783" y="0"/>
                </a:lnTo>
                <a:lnTo>
                  <a:pt x="1807" y="13"/>
                </a:lnTo>
                <a:lnTo>
                  <a:pt x="1832" y="33"/>
                </a:lnTo>
                <a:lnTo>
                  <a:pt x="1856" y="39"/>
                </a:lnTo>
                <a:lnTo>
                  <a:pt x="1880" y="53"/>
                </a:lnTo>
                <a:lnTo>
                  <a:pt x="1905" y="59"/>
                </a:lnTo>
                <a:lnTo>
                  <a:pt x="1929" y="73"/>
                </a:lnTo>
                <a:lnTo>
                  <a:pt x="1954" y="86"/>
                </a:lnTo>
                <a:lnTo>
                  <a:pt x="1978" y="93"/>
                </a:lnTo>
                <a:lnTo>
                  <a:pt x="2003" y="93"/>
                </a:lnTo>
                <a:lnTo>
                  <a:pt x="2035" y="93"/>
                </a:lnTo>
                <a:lnTo>
                  <a:pt x="2068" y="93"/>
                </a:lnTo>
                <a:lnTo>
                  <a:pt x="2092" y="93"/>
                </a:lnTo>
                <a:lnTo>
                  <a:pt x="2125" y="93"/>
                </a:lnTo>
                <a:lnTo>
                  <a:pt x="2157" y="66"/>
                </a:lnTo>
                <a:lnTo>
                  <a:pt x="2198" y="53"/>
                </a:lnTo>
                <a:lnTo>
                  <a:pt x="2247" y="39"/>
                </a:lnTo>
                <a:lnTo>
                  <a:pt x="2288" y="26"/>
                </a:lnTo>
                <a:lnTo>
                  <a:pt x="2336" y="13"/>
                </a:lnTo>
                <a:lnTo>
                  <a:pt x="2353" y="39"/>
                </a:lnTo>
                <a:lnTo>
                  <a:pt x="2353" y="59"/>
                </a:lnTo>
                <a:lnTo>
                  <a:pt x="2353" y="79"/>
                </a:lnTo>
                <a:lnTo>
                  <a:pt x="2377" y="66"/>
                </a:lnTo>
                <a:lnTo>
                  <a:pt x="2402" y="66"/>
                </a:lnTo>
                <a:lnTo>
                  <a:pt x="2426" y="66"/>
                </a:lnTo>
                <a:lnTo>
                  <a:pt x="2450" y="79"/>
                </a:lnTo>
                <a:lnTo>
                  <a:pt x="2483" y="79"/>
                </a:lnTo>
                <a:lnTo>
                  <a:pt x="2516" y="66"/>
                </a:lnTo>
                <a:lnTo>
                  <a:pt x="2540" y="59"/>
                </a:lnTo>
                <a:lnTo>
                  <a:pt x="2564" y="53"/>
                </a:lnTo>
                <a:lnTo>
                  <a:pt x="2589" y="53"/>
                </a:lnTo>
                <a:lnTo>
                  <a:pt x="2613" y="46"/>
                </a:lnTo>
                <a:lnTo>
                  <a:pt x="2646" y="39"/>
                </a:lnTo>
                <a:lnTo>
                  <a:pt x="2670" y="33"/>
                </a:lnTo>
                <a:lnTo>
                  <a:pt x="2695" y="33"/>
                </a:lnTo>
                <a:lnTo>
                  <a:pt x="2719" y="33"/>
                </a:lnTo>
                <a:lnTo>
                  <a:pt x="2760" y="26"/>
                </a:lnTo>
                <a:lnTo>
                  <a:pt x="2792" y="26"/>
                </a:lnTo>
                <a:lnTo>
                  <a:pt x="2833" y="26"/>
                </a:lnTo>
                <a:lnTo>
                  <a:pt x="2874" y="26"/>
                </a:lnTo>
                <a:lnTo>
                  <a:pt x="2898" y="33"/>
                </a:lnTo>
                <a:lnTo>
                  <a:pt x="2906" y="59"/>
                </a:lnTo>
                <a:lnTo>
                  <a:pt x="2923" y="79"/>
                </a:lnTo>
                <a:lnTo>
                  <a:pt x="2955" y="86"/>
                </a:lnTo>
                <a:lnTo>
                  <a:pt x="2988" y="79"/>
                </a:lnTo>
                <a:lnTo>
                  <a:pt x="3020" y="73"/>
                </a:lnTo>
                <a:lnTo>
                  <a:pt x="3045" y="73"/>
                </a:lnTo>
                <a:lnTo>
                  <a:pt x="3069" y="73"/>
                </a:lnTo>
                <a:lnTo>
                  <a:pt x="3110" y="66"/>
                </a:lnTo>
                <a:lnTo>
                  <a:pt x="3134" y="59"/>
                </a:lnTo>
                <a:lnTo>
                  <a:pt x="3159" y="59"/>
                </a:lnTo>
                <a:lnTo>
                  <a:pt x="3183" y="66"/>
                </a:lnTo>
                <a:lnTo>
                  <a:pt x="3216" y="66"/>
                </a:lnTo>
                <a:lnTo>
                  <a:pt x="3240" y="59"/>
                </a:lnTo>
                <a:lnTo>
                  <a:pt x="3265" y="53"/>
                </a:lnTo>
                <a:lnTo>
                  <a:pt x="3289" y="53"/>
                </a:lnTo>
                <a:lnTo>
                  <a:pt x="3314" y="53"/>
                </a:lnTo>
                <a:lnTo>
                  <a:pt x="3338" y="79"/>
                </a:lnTo>
                <a:lnTo>
                  <a:pt x="3362" y="86"/>
                </a:lnTo>
                <a:lnTo>
                  <a:pt x="3387" y="86"/>
                </a:lnTo>
                <a:lnTo>
                  <a:pt x="3411" y="86"/>
                </a:lnTo>
                <a:lnTo>
                  <a:pt x="3436" y="99"/>
                </a:lnTo>
                <a:lnTo>
                  <a:pt x="3460" y="99"/>
                </a:lnTo>
                <a:lnTo>
                  <a:pt x="3493" y="99"/>
                </a:lnTo>
                <a:lnTo>
                  <a:pt x="3501" y="119"/>
                </a:lnTo>
                <a:lnTo>
                  <a:pt x="3525" y="119"/>
                </a:lnTo>
                <a:lnTo>
                  <a:pt x="3566" y="119"/>
                </a:lnTo>
                <a:lnTo>
                  <a:pt x="3590" y="113"/>
                </a:lnTo>
                <a:lnTo>
                  <a:pt x="3615" y="113"/>
                </a:lnTo>
                <a:lnTo>
                  <a:pt x="3647" y="113"/>
                </a:lnTo>
                <a:lnTo>
                  <a:pt x="3672" y="106"/>
                </a:lnTo>
                <a:lnTo>
                  <a:pt x="3713" y="99"/>
                </a:lnTo>
                <a:lnTo>
                  <a:pt x="3737" y="99"/>
                </a:lnTo>
                <a:lnTo>
                  <a:pt x="3770" y="106"/>
                </a:lnTo>
                <a:lnTo>
                  <a:pt x="3802" y="106"/>
                </a:lnTo>
                <a:lnTo>
                  <a:pt x="3851" y="106"/>
                </a:lnTo>
                <a:lnTo>
                  <a:pt x="3884" y="106"/>
                </a:lnTo>
                <a:lnTo>
                  <a:pt x="3908" y="106"/>
                </a:lnTo>
                <a:lnTo>
                  <a:pt x="3932" y="106"/>
                </a:lnTo>
                <a:lnTo>
                  <a:pt x="3957" y="99"/>
                </a:lnTo>
                <a:lnTo>
                  <a:pt x="3989" y="99"/>
                </a:lnTo>
                <a:lnTo>
                  <a:pt x="4038" y="86"/>
                </a:lnTo>
                <a:lnTo>
                  <a:pt x="4087" y="79"/>
                </a:lnTo>
                <a:lnTo>
                  <a:pt x="4136" y="66"/>
                </a:lnTo>
                <a:lnTo>
                  <a:pt x="4185" y="53"/>
                </a:lnTo>
                <a:lnTo>
                  <a:pt x="4209" y="53"/>
                </a:lnTo>
                <a:lnTo>
                  <a:pt x="4234" y="79"/>
                </a:lnTo>
                <a:lnTo>
                  <a:pt x="4258" y="93"/>
                </a:lnTo>
                <a:lnTo>
                  <a:pt x="4291" y="79"/>
                </a:lnTo>
                <a:lnTo>
                  <a:pt x="4315" y="66"/>
                </a:lnTo>
                <a:lnTo>
                  <a:pt x="4348" y="53"/>
                </a:lnTo>
                <a:lnTo>
                  <a:pt x="4372" y="39"/>
                </a:lnTo>
                <a:lnTo>
                  <a:pt x="4397" y="33"/>
                </a:lnTo>
                <a:lnTo>
                  <a:pt x="4405" y="66"/>
                </a:lnTo>
                <a:lnTo>
                  <a:pt x="4437" y="79"/>
                </a:lnTo>
                <a:lnTo>
                  <a:pt x="4462" y="79"/>
                </a:lnTo>
                <a:lnTo>
                  <a:pt x="4486" y="73"/>
                </a:lnTo>
                <a:lnTo>
                  <a:pt x="4527" y="79"/>
                </a:lnTo>
                <a:lnTo>
                  <a:pt x="4568" y="79"/>
                </a:lnTo>
                <a:lnTo>
                  <a:pt x="4592" y="79"/>
                </a:lnTo>
                <a:lnTo>
                  <a:pt x="4616" y="79"/>
                </a:lnTo>
                <a:lnTo>
                  <a:pt x="4649" y="86"/>
                </a:lnTo>
                <a:lnTo>
                  <a:pt x="4690" y="93"/>
                </a:lnTo>
                <a:lnTo>
                  <a:pt x="4714" y="93"/>
                </a:lnTo>
                <a:lnTo>
                  <a:pt x="4739" y="99"/>
                </a:lnTo>
                <a:lnTo>
                  <a:pt x="4771" y="113"/>
                </a:lnTo>
                <a:lnTo>
                  <a:pt x="4796" y="113"/>
                </a:lnTo>
                <a:lnTo>
                  <a:pt x="4820" y="113"/>
                </a:lnTo>
                <a:lnTo>
                  <a:pt x="4844" y="113"/>
                </a:lnTo>
                <a:lnTo>
                  <a:pt x="4893" y="113"/>
                </a:lnTo>
                <a:lnTo>
                  <a:pt x="4918" y="113"/>
                </a:lnTo>
                <a:lnTo>
                  <a:pt x="4950" y="113"/>
                </a:lnTo>
                <a:lnTo>
                  <a:pt x="4983" y="119"/>
                </a:lnTo>
                <a:lnTo>
                  <a:pt x="5015" y="126"/>
                </a:lnTo>
                <a:lnTo>
                  <a:pt x="5048" y="126"/>
                </a:lnTo>
                <a:lnTo>
                  <a:pt x="5072" y="126"/>
                </a:lnTo>
                <a:lnTo>
                  <a:pt x="5105" y="126"/>
                </a:lnTo>
                <a:lnTo>
                  <a:pt x="5129" y="126"/>
                </a:lnTo>
                <a:lnTo>
                  <a:pt x="5186" y="126"/>
                </a:lnTo>
                <a:lnTo>
                  <a:pt x="5219" y="126"/>
                </a:lnTo>
                <a:lnTo>
                  <a:pt x="5243" y="133"/>
                </a:lnTo>
                <a:lnTo>
                  <a:pt x="5268" y="133"/>
                </a:lnTo>
                <a:lnTo>
                  <a:pt x="5292" y="133"/>
                </a:lnTo>
                <a:lnTo>
                  <a:pt x="5325" y="133"/>
                </a:lnTo>
                <a:lnTo>
                  <a:pt x="5357" y="133"/>
                </a:lnTo>
                <a:lnTo>
                  <a:pt x="5382" y="133"/>
                </a:lnTo>
                <a:lnTo>
                  <a:pt x="5406" y="133"/>
                </a:lnTo>
                <a:lnTo>
                  <a:pt x="5431" y="133"/>
                </a:lnTo>
                <a:lnTo>
                  <a:pt x="5455" y="139"/>
                </a:lnTo>
                <a:lnTo>
                  <a:pt x="5480" y="139"/>
                </a:lnTo>
                <a:lnTo>
                  <a:pt x="5471" y="266"/>
                </a:lnTo>
                <a:lnTo>
                  <a:pt x="8" y="273"/>
                </a:lnTo>
                <a:lnTo>
                  <a:pt x="0" y="159"/>
                </a:lnTo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rnd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0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0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57AA310-871B-A102-C3EE-BE8861823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7960A13-D98E-6040-E851-C4C460C1F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26DF3C50-12F8-CB38-44EE-840D0E709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95600" y="171450"/>
            <a:ext cx="2971800" cy="476250"/>
          </a:xfrm>
          <a:noFill/>
          <a:ln/>
        </p:spPr>
        <p:txBody>
          <a:bodyPr/>
          <a:lstStyle/>
          <a:p>
            <a:r>
              <a:rPr lang="en-US" altLang="en-US"/>
              <a:t>The COPY Verb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E4D418B0-989D-0E80-E98C-8230308DF8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077200" cy="4495800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The COPY verb is very different from other COBOL verbs.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While other COBOL statements are executed at run time the COPY is executed at compile time.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The COPY statement allows programs to include frequently used source code text from a copy file or copy library. 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altLang="en-US"/>
              <a:t>The COPY can include source code text without change or it can change the text as it is copied into the client program.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61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61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760D46A-DFFE-9E1D-609E-8BB12B15B8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6AF86A8D-7CEE-5773-6A31-C78FA828A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624CEDF8-139D-6F6A-03A5-1FE49008DB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489200" y="146050"/>
            <a:ext cx="3200400" cy="476250"/>
          </a:xfrm>
          <a:noFill/>
          <a:ln/>
        </p:spPr>
        <p:txBody>
          <a:bodyPr/>
          <a:lstStyle/>
          <a:p>
            <a:r>
              <a:rPr lang="en-US" altLang="en-US"/>
              <a:t>The COPY verb2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CF92FD20-F85E-A0E1-F051-6EB76ADA0A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8300" y="635000"/>
            <a:ext cx="8229600" cy="3048000"/>
          </a:xfrm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75000"/>
              </a:spcBef>
            </a:pPr>
            <a:r>
              <a:rPr lang="en-US" altLang="en-US"/>
              <a:t>The COPY verb is generally used when creating large software systems.</a:t>
            </a:r>
          </a:p>
          <a:p>
            <a:pPr>
              <a:lnSpc>
                <a:spcPct val="100000"/>
              </a:lnSpc>
              <a:spcBef>
                <a:spcPct val="75000"/>
              </a:spcBef>
            </a:pPr>
            <a:r>
              <a:rPr lang="en-US" altLang="en-US"/>
              <a:t>It allows item descriptions to be kept and updated centrally in a copy Library, often under the control of a copy librarian.</a:t>
            </a:r>
          </a:p>
          <a:p>
            <a:pPr>
              <a:lnSpc>
                <a:spcPct val="100000"/>
              </a:lnSpc>
              <a:spcBef>
                <a:spcPct val="75000"/>
              </a:spcBef>
            </a:pPr>
            <a:r>
              <a:rPr lang="en-US" altLang="en-US"/>
              <a:t>A copy library contains COBOL elements that can be reference using a </a:t>
            </a:r>
            <a:r>
              <a:rPr lang="en-US" altLang="en-US" i="1"/>
              <a:t>textname</a:t>
            </a:r>
            <a:r>
              <a:rPr lang="en-US" altLang="en-US"/>
              <a:t>.</a:t>
            </a:r>
          </a:p>
          <a:p>
            <a:pPr>
              <a:lnSpc>
                <a:spcPct val="100000"/>
              </a:lnSpc>
              <a:spcBef>
                <a:spcPct val="75000"/>
              </a:spcBef>
            </a:pPr>
            <a:r>
              <a:rPr lang="en-US" altLang="en-US"/>
              <a:t>Each client program which wants to use items described in the copy library uses the COPY verb to include the descriptions it requires.</a:t>
            </a:r>
          </a:p>
          <a:p>
            <a:pPr>
              <a:lnSpc>
                <a:spcPct val="100000"/>
              </a:lnSpc>
              <a:spcBef>
                <a:spcPct val="75000"/>
              </a:spcBef>
            </a:pPr>
            <a:r>
              <a:rPr lang="en-US" altLang="en-US"/>
              <a:t>When more than one copy library is used the </a:t>
            </a:r>
            <a:r>
              <a:rPr lang="en-US" altLang="en-US">
                <a:solidFill>
                  <a:schemeClr val="hlink"/>
                </a:solidFill>
              </a:rPr>
              <a:t>OF</a:t>
            </a:r>
            <a:r>
              <a:rPr lang="en-US" altLang="en-US"/>
              <a:t> or </a:t>
            </a:r>
            <a:r>
              <a:rPr lang="en-US" altLang="en-US">
                <a:solidFill>
                  <a:schemeClr val="hlink"/>
                </a:solidFill>
              </a:rPr>
              <a:t>IN</a:t>
            </a:r>
            <a:r>
              <a:rPr lang="en-US" altLang="en-US"/>
              <a:t> qualifier is used to indicate which library is being referenced.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DBD3200-A602-5292-D8F0-4B6D112A4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2286401A-1B72-FC75-B246-42C89927E0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95250"/>
            <a:ext cx="5103813" cy="476250"/>
          </a:xfrm>
          <a:noFill/>
          <a:ln/>
        </p:spPr>
        <p:txBody>
          <a:bodyPr/>
          <a:lstStyle/>
          <a:p>
            <a:r>
              <a:rPr lang="en-US" altLang="en-US"/>
              <a:t>Why use the COPY verb?</a:t>
            </a: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4226C8C4-3DD4-D423-B7B6-0D5AE3039C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153400" cy="3733800"/>
          </a:xfrm>
          <a:noFill/>
          <a:ln/>
        </p:spPr>
        <p:txBody>
          <a:bodyPr/>
          <a:lstStyle/>
          <a:p>
            <a:pPr>
              <a:spcBef>
                <a:spcPct val="75000"/>
              </a:spcBef>
            </a:pPr>
            <a:r>
              <a:rPr lang="en-US" altLang="en-US"/>
              <a:t>Using the COPY verb makes implementation simpler by reducing the amount of coding required and eliminating transcription errors. 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Using the COPY verb makes some maintenance tasks easier and safer. </a:t>
            </a:r>
            <a:br>
              <a:rPr lang="en-US" altLang="en-US"/>
            </a:br>
            <a:br>
              <a:rPr lang="en-US" altLang="en-US" sz="1000"/>
            </a:br>
            <a:r>
              <a:rPr lang="en-US" altLang="en-US"/>
              <a:t>The text in the copy library is updated and the affected programs are recompiled.</a:t>
            </a:r>
          </a:p>
          <a:p>
            <a:pPr>
              <a:spcBef>
                <a:spcPct val="75000"/>
              </a:spcBef>
            </a:pPr>
            <a:r>
              <a:rPr lang="en-US" altLang="en-US"/>
              <a:t>Using copy libraries makes it more difficult for programmers to make ad hoc changes to file and record formats. </a:t>
            </a:r>
            <a:br>
              <a:rPr lang="en-US" altLang="en-US"/>
            </a:br>
            <a:br>
              <a:rPr lang="en-US" altLang="en-US" sz="1000"/>
            </a:br>
            <a:r>
              <a:rPr lang="en-US" altLang="en-US"/>
              <a:t>Changes generally have to be approved by the COPY librarian.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0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8DF2A9E-8770-0937-DC9C-0093320F4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19400" y="95250"/>
            <a:ext cx="2971800" cy="476250"/>
          </a:xfrm>
          <a:noFill/>
          <a:ln/>
        </p:spPr>
        <p:txBody>
          <a:bodyPr/>
          <a:lstStyle/>
          <a:p>
            <a:r>
              <a:rPr lang="en-US" altLang="en-US"/>
              <a:t>COPY format</a:t>
            </a:r>
          </a:p>
        </p:txBody>
      </p:sp>
      <p:graphicFrame>
        <p:nvGraphicFramePr>
          <p:cNvPr id="12291" name="Object 3">
            <a:extLst>
              <a:ext uri="{FF2B5EF4-FFF2-40B4-BE49-F238E27FC236}">
                <a16:creationId xmlns:a16="http://schemas.microsoft.com/office/drawing/2014/main" id="{AE31359B-B4F8-89FD-744D-2A5D03AF82AD}"/>
              </a:ext>
            </a:extLst>
          </p:cNvPr>
          <p:cNvGraphicFramePr>
            <a:graphicFrameLocks/>
          </p:cNvGraphicFramePr>
          <p:nvPr/>
        </p:nvGraphicFramePr>
        <p:xfrm>
          <a:off x="790575" y="733425"/>
          <a:ext cx="7769225" cy="268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902120" imgH="1701720" progId="Equation.2">
                  <p:embed/>
                </p:oleObj>
              </mc:Choice>
              <mc:Fallback>
                <p:oleObj name="Equation" r:id="rId3" imgW="4902120" imgH="1701720" progId="Equation.2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575" y="733425"/>
                        <a:ext cx="7769225" cy="2686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2" name="Rectangle 4">
            <a:extLst>
              <a:ext uri="{FF2B5EF4-FFF2-40B4-BE49-F238E27FC236}">
                <a16:creationId xmlns:a16="http://schemas.microsoft.com/office/drawing/2014/main" id="{63E9F3C4-A920-3474-BB6A-BE97A77ADD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3200" y="3771900"/>
            <a:ext cx="8191500" cy="2438400"/>
          </a:xfrm>
          <a:noFill/>
          <a:ln/>
        </p:spPr>
        <p:txBody>
          <a:bodyPr/>
          <a:lstStyle/>
          <a:p>
            <a:pPr marL="0" indent="0">
              <a:spcBef>
                <a:spcPct val="0"/>
              </a:spcBef>
              <a:spcAft>
                <a:spcPct val="100000"/>
              </a:spcAft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hlink"/>
                </a:solidFill>
              </a:rPr>
              <a:t>Example COPY statements.</a:t>
            </a:r>
            <a:endParaRPr lang="en-US" altLang="en-US" sz="2000">
              <a:solidFill>
                <a:schemeClr val="tx2"/>
              </a:solidFill>
            </a:endParaRPr>
          </a:p>
          <a:p>
            <a:pPr marL="0" indent="0">
              <a:spcBef>
                <a:spcPct val="0"/>
              </a:spcBef>
              <a:spcAft>
                <a:spcPct val="150000"/>
              </a:spcAft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tx2"/>
                </a:solidFill>
              </a:rPr>
              <a:t>	COPY</a:t>
            </a:r>
            <a:r>
              <a:rPr lang="en-US" altLang="en-US" sz="2000"/>
              <a:t> "CopyFile2.CBL" </a:t>
            </a:r>
            <a:r>
              <a:rPr lang="en-US" altLang="en-US" sz="2000">
                <a:solidFill>
                  <a:schemeClr val="tx2"/>
                </a:solidFill>
              </a:rPr>
              <a:t>REPLACING</a:t>
            </a:r>
            <a:r>
              <a:rPr lang="en-US" altLang="en-US" sz="2000"/>
              <a:t> XYZ </a:t>
            </a:r>
            <a:r>
              <a:rPr lang="en-US" altLang="en-US" sz="2000">
                <a:solidFill>
                  <a:schemeClr val="tx2"/>
                </a:solidFill>
              </a:rPr>
              <a:t>BY</a:t>
            </a:r>
            <a:r>
              <a:rPr lang="en-US" altLang="en-US" sz="2000"/>
              <a:t> 120.                     </a:t>
            </a:r>
          </a:p>
          <a:p>
            <a:pPr marL="0" indent="0">
              <a:spcBef>
                <a:spcPct val="0"/>
              </a:spcBef>
              <a:spcAft>
                <a:spcPct val="150000"/>
              </a:spcAft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tx2"/>
                </a:solidFill>
              </a:rPr>
              <a:t>	COPY</a:t>
            </a:r>
            <a:r>
              <a:rPr lang="en-US" altLang="en-US" sz="2000"/>
              <a:t> Copyfile3 </a:t>
            </a:r>
            <a:r>
              <a:rPr lang="en-US" altLang="en-US" sz="2000">
                <a:solidFill>
                  <a:schemeClr val="tx2"/>
                </a:solidFill>
              </a:rPr>
              <a:t>IN</a:t>
            </a:r>
            <a:r>
              <a:rPr lang="en-US" altLang="en-US" sz="2000"/>
              <a:t> "d:\visocd\examples\EGLIB".</a:t>
            </a:r>
          </a:p>
          <a:p>
            <a:pPr marL="0" indent="0">
              <a:spcBef>
                <a:spcPct val="0"/>
              </a:spcBef>
              <a:spcAft>
                <a:spcPct val="150000"/>
              </a:spcAft>
              <a:buFont typeface="Wingdings" panose="05000000000000000000" pitchFamily="2" charset="2"/>
              <a:buNone/>
            </a:pPr>
            <a:r>
              <a:rPr lang="en-US" altLang="en-US" sz="2000">
                <a:solidFill>
                  <a:schemeClr val="tx2"/>
                </a:solidFill>
              </a:rPr>
              <a:t>	COPY</a:t>
            </a:r>
            <a:r>
              <a:rPr lang="en-US" altLang="en-US" sz="2000"/>
              <a:t> "CopyFile3.CBL" </a:t>
            </a:r>
            <a:r>
              <a:rPr lang="en-US" altLang="en-US" sz="2000">
                <a:solidFill>
                  <a:schemeClr val="tx2"/>
                </a:solidFill>
              </a:rPr>
              <a:t>IN</a:t>
            </a:r>
            <a:r>
              <a:rPr lang="en-US" altLang="en-US" sz="2000"/>
              <a:t> "d:\visocd\examples\EGLIB".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1406D169-28CB-C9CB-1566-194135F078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7900" y="5551488"/>
            <a:ext cx="625475" cy="2413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69804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000" b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TextName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275BFAE8-1AB7-3305-D0B6-041F696ED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3775" y="4818063"/>
            <a:ext cx="1358900" cy="2413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69804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000" b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ExternalFileNameLiteral</a:t>
            </a:r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41C710D2-2F37-0DC7-14DD-B4A299ED8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875" y="6278563"/>
            <a:ext cx="1358900" cy="2413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69804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000" b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ExternalFileNameLiteral</a:t>
            </a:r>
          </a:p>
        </p:txBody>
      </p:sp>
      <p:sp>
        <p:nvSpPr>
          <p:cNvPr id="12296" name="Rectangle 8">
            <a:extLst>
              <a:ext uri="{FF2B5EF4-FFF2-40B4-BE49-F238E27FC236}">
                <a16:creationId xmlns:a16="http://schemas.microsoft.com/office/drawing/2014/main" id="{D4AE8AFA-B3FF-2770-64E9-746A946C95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4888" y="5541963"/>
            <a:ext cx="1111250" cy="2413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69804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000" b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LibraryNameLiteral</a:t>
            </a:r>
          </a:p>
        </p:txBody>
      </p:sp>
      <p:sp>
        <p:nvSpPr>
          <p:cNvPr id="12297" name="Rectangle 9">
            <a:extLst>
              <a:ext uri="{FF2B5EF4-FFF2-40B4-BE49-F238E27FC236}">
                <a16:creationId xmlns:a16="http://schemas.microsoft.com/office/drawing/2014/main" id="{8E74C2C1-0480-EBF0-4065-030ADF9A5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7788" y="6240463"/>
            <a:ext cx="1111250" cy="241300"/>
          </a:xfrm>
          <a:prstGeom prst="rect">
            <a:avLst/>
          </a:prstGeom>
          <a:gradFill rotWithShape="0">
            <a:gsLst>
              <a:gs pos="0">
                <a:schemeClr val="accent1">
                  <a:gamma/>
                  <a:shade val="69804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69804"/>
                  <a:invGamma/>
                </a:schemeClr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8100" tIns="38100" rIns="38100" bIns="3810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71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1000" b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LibraryNameLiteral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1B37096-DCFA-6694-702F-90C3B35BF9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B019F576-7D13-FDBE-20B3-40A943CEF4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F691F6FE-4FBF-4D43-597A-55A053A864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0" y="133350"/>
            <a:ext cx="5103813" cy="476250"/>
          </a:xfrm>
          <a:noFill/>
          <a:ln/>
        </p:spPr>
        <p:txBody>
          <a:bodyPr/>
          <a:lstStyle/>
          <a:p>
            <a:r>
              <a:rPr lang="en-US" altLang="en-US"/>
              <a:t>How the COPY works</a:t>
            </a:r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CADFC417-8931-7F32-0758-C112200102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92100" y="736600"/>
            <a:ext cx="8153400" cy="3733800"/>
          </a:xfrm>
          <a:noFill/>
          <a:ln/>
        </p:spPr>
        <p:txBody>
          <a:bodyPr/>
          <a:lstStyle/>
          <a:p>
            <a:pPr>
              <a:spcBef>
                <a:spcPct val="100000"/>
              </a:spcBef>
            </a:pPr>
            <a:r>
              <a:rPr lang="en-US" altLang="en-US"/>
              <a:t>If the REPLACING phrase is not used then the compiler simply copies the text into the client program without change.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If the COPY does use the REPLACING phrase then the text is copied and each properly matched occurrence of Pseudo-Text-1, Identifier-1, Literal-1 and Word-1 in the library text is replaced by the corresponding Pseudo-Text-2, Identifier-2, Literal-2 or Word-2 in the REPLACING phrase.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Pseudo-Text is any COBOL text encloded in double equal signs (e.g. ==ADD 1==).  </a:t>
            </a:r>
            <a:br>
              <a:rPr lang="en-US" altLang="en-US"/>
            </a:br>
            <a:br>
              <a:rPr lang="en-US" altLang="en-US"/>
            </a:br>
            <a:r>
              <a:rPr lang="en-US" altLang="en-US"/>
              <a:t>It allows us to replace a </a:t>
            </a:r>
            <a:r>
              <a:rPr lang="en-US" altLang="en-US" i="1"/>
              <a:t>series</a:t>
            </a:r>
            <a:r>
              <a:rPr lang="en-US" altLang="en-US"/>
              <a:t> of words or characters as opposed to an individual identifier, literal or word.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999D3C6-4B01-9C58-4EA0-A9AB7D808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BC5C837-E7F0-11CF-8798-627DA3A7E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DD143F1D-ECE7-A288-889B-FC6BE1C49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95250"/>
            <a:ext cx="5103813" cy="476250"/>
          </a:xfrm>
          <a:noFill/>
          <a:ln/>
        </p:spPr>
        <p:txBody>
          <a:bodyPr/>
          <a:lstStyle/>
          <a:p>
            <a:r>
              <a:rPr lang="en-US" altLang="en-US"/>
              <a:t>How the REPLACING works</a:t>
            </a:r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CF61C557-3495-A868-4E62-70B67F813A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609600"/>
            <a:ext cx="8153400" cy="5715000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/>
              <a:t>The REPLACING phrase tries to match text-words in the library text with text-words before the BY in the REPLACING phase.</a:t>
            </a:r>
            <a:br>
              <a:rPr lang="en-US" altLang="en-US"/>
            </a:br>
            <a:r>
              <a:rPr lang="en-US" altLang="en-US"/>
              <a:t>If a match is achived then as text is copied from the library it is replaced by the matching REPLACING phrase text.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For purposes of matching, each occurrence of a</a:t>
            </a:r>
            <a:br>
              <a:rPr lang="en-US" altLang="en-US"/>
            </a:br>
            <a:r>
              <a:rPr lang="en-US" altLang="en-US"/>
              <a:t>		</a:t>
            </a:r>
            <a:r>
              <a:rPr lang="en-US" altLang="en-US" sz="1800">
                <a:solidFill>
                  <a:schemeClr val="tx2"/>
                </a:solidFill>
              </a:rPr>
              <a:t>separator comma</a:t>
            </a:r>
            <a:br>
              <a:rPr lang="en-US" altLang="en-US" sz="1800">
                <a:solidFill>
                  <a:schemeClr val="tx2"/>
                </a:solidFill>
              </a:rPr>
            </a:br>
            <a:r>
              <a:rPr lang="en-US" altLang="en-US" sz="1800"/>
              <a:t>		</a:t>
            </a:r>
            <a:r>
              <a:rPr lang="en-US" altLang="en-US" sz="1800">
                <a:solidFill>
                  <a:schemeClr val="tx2"/>
                </a:solidFill>
              </a:rPr>
              <a:t>semicolon</a:t>
            </a:r>
            <a:br>
              <a:rPr lang="en-US" altLang="en-US" sz="1800">
                <a:solidFill>
                  <a:schemeClr val="tx2"/>
                </a:solidFill>
              </a:rPr>
            </a:br>
            <a:r>
              <a:rPr lang="en-US" altLang="en-US" sz="1800"/>
              <a:t>		</a:t>
            </a:r>
            <a:r>
              <a:rPr lang="en-US" altLang="en-US" sz="1800">
                <a:solidFill>
                  <a:schemeClr val="tx2"/>
                </a:solidFill>
              </a:rPr>
              <a:t>space</a:t>
            </a:r>
            <a:r>
              <a:rPr lang="en-US" altLang="en-US"/>
              <a:t> </a:t>
            </a:r>
            <a:br>
              <a:rPr lang="en-US" altLang="en-US"/>
            </a:br>
            <a:r>
              <a:rPr lang="en-US" altLang="en-US"/>
              <a:t>in pseudo-text-1 or in the library text is considered to be a single space. 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Each sequence of one or more space separators is considered to be a single space. 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Comment lines in either the library or REPLACING phrase text are treated as a single space.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63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163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63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AB0A76DF-5049-E93A-DD68-54EC051EF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E8EDD07C-A6E0-DEC6-7899-D1DD1414BE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E6D69D10-8870-CC0D-53C4-2AFB84D375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00400" y="95250"/>
            <a:ext cx="2209800" cy="476250"/>
          </a:xfrm>
          <a:noFill/>
          <a:ln/>
        </p:spPr>
        <p:txBody>
          <a:bodyPr/>
          <a:lstStyle/>
          <a:p>
            <a:r>
              <a:rPr lang="en-US" altLang="en-US"/>
              <a:t>Text-Words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1103CD03-86A4-43E0-76E7-70C6431C52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141413"/>
            <a:ext cx="8153400" cy="3963987"/>
          </a:xfrm>
          <a:noFill/>
          <a:ln/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altLang="en-US"/>
              <a:t>The matching procedure in the REPLACING phrase operates on text-words.</a:t>
            </a:r>
            <a:br>
              <a:rPr lang="en-US" altLang="en-US"/>
            </a:br>
            <a:endParaRPr lang="en-US" altLang="en-US"/>
          </a:p>
          <a:p>
            <a:pPr>
              <a:spcBef>
                <a:spcPct val="50000"/>
              </a:spcBef>
            </a:pPr>
            <a:r>
              <a:rPr lang="en-US" altLang="en-US"/>
              <a:t>A text word is ;</a:t>
            </a:r>
          </a:p>
          <a:p>
            <a:pPr lvl="2"/>
            <a:r>
              <a:rPr lang="en-US" altLang="en-US">
                <a:latin typeface="Arial" panose="020B0604020202020204" pitchFamily="34" charset="0"/>
              </a:rPr>
              <a:t>A literal including opening and closing quotes</a:t>
            </a:r>
            <a:endParaRPr lang="en-US" altLang="en-US"/>
          </a:p>
          <a:p>
            <a:pPr lvl="2"/>
            <a:r>
              <a:rPr lang="en-US" altLang="en-US">
                <a:latin typeface="Arial" panose="020B0604020202020204" pitchFamily="34" charset="0"/>
              </a:rPr>
              <a:t>A seperator other than;</a:t>
            </a:r>
            <a:br>
              <a:rPr lang="en-US" altLang="en-US"/>
            </a:br>
            <a:r>
              <a:rPr lang="en-US" altLang="en-US"/>
              <a:t>		</a:t>
            </a: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A Space</a:t>
            </a:r>
            <a:b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		A Pseudo-Text delimiter</a:t>
            </a:r>
            <a:b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</a:b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		A Comma</a:t>
            </a:r>
            <a:endParaRPr lang="en-US" altLang="en-US"/>
          </a:p>
          <a:p>
            <a:pPr lvl="2"/>
            <a:r>
              <a:rPr lang="en-US" altLang="en-US">
                <a:latin typeface="Arial" panose="020B0604020202020204" pitchFamily="34" charset="0"/>
              </a:rPr>
              <a:t>Opening and closing parentheses</a:t>
            </a:r>
          </a:p>
          <a:p>
            <a:pPr lvl="2"/>
            <a:r>
              <a:rPr lang="en-US" altLang="en-US">
                <a:latin typeface="Arial" panose="020B0604020202020204" pitchFamily="34" charset="0"/>
              </a:rPr>
              <a:t>Any other sequence of contiguous characters, bounded by separators.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184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0E24DC07-E23B-3D3C-6406-86B1E8070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6A5EED6-F267-6998-191A-B395C4E0C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Rectangle 4">
            <a:extLst>
              <a:ext uri="{FF2B5EF4-FFF2-40B4-BE49-F238E27FC236}">
                <a16:creationId xmlns:a16="http://schemas.microsoft.com/office/drawing/2014/main" id="{2F2A9896-71E0-09B7-38A0-6A309A83FF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67000" y="95250"/>
            <a:ext cx="3962400" cy="476250"/>
          </a:xfrm>
          <a:noFill/>
          <a:ln/>
        </p:spPr>
        <p:txBody>
          <a:bodyPr/>
          <a:lstStyle/>
          <a:p>
            <a:r>
              <a:rPr lang="en-US" altLang="en-US"/>
              <a:t>Text-Word Examples</a:t>
            </a:r>
          </a:p>
        </p:txBody>
      </p:sp>
      <p:sp>
        <p:nvSpPr>
          <p:cNvPr id="20485" name="Rectangle 5">
            <a:extLst>
              <a:ext uri="{FF2B5EF4-FFF2-40B4-BE49-F238E27FC236}">
                <a16:creationId xmlns:a16="http://schemas.microsoft.com/office/drawing/2014/main" id="{AF4F9416-9AAE-F506-E020-FD183A95C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613" y="533400"/>
            <a:ext cx="8153400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>
            <a:extLst>
              <a:ext uri="{FF2B5EF4-FFF2-40B4-BE49-F238E27FC236}">
                <a16:creationId xmlns:a16="http://schemas.microsoft.com/office/drawing/2014/main" id="{D3611640-C1CE-FC2F-6BD8-D278ACB11E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8153400" cy="4572000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altLang="en-US"/>
              <a:t>MOVE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1 Text Word</a:t>
            </a:r>
            <a:endParaRPr lang="en-US" altLang="en-US"/>
          </a:p>
          <a:p>
            <a:pPr>
              <a:spcBef>
                <a:spcPct val="100000"/>
              </a:spcBef>
            </a:pPr>
            <a:r>
              <a:rPr lang="en-US" altLang="en-US"/>
              <a:t>MOVE Total TO Print-Total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4 Text Words -</a:t>
            </a:r>
            <a:r>
              <a:rPr lang="en-US" altLang="en-US"/>
              <a:t> </a:t>
            </a:r>
            <a:r>
              <a:rPr lang="en-US" altLang="en-US" u="sng"/>
              <a:t>MOVE</a:t>
            </a:r>
            <a:r>
              <a:rPr lang="en-US" altLang="en-US"/>
              <a:t>  </a:t>
            </a:r>
            <a:r>
              <a:rPr lang="en-US" altLang="en-US" u="sng"/>
              <a:t>Total</a:t>
            </a:r>
            <a:r>
              <a:rPr lang="en-US" altLang="en-US"/>
              <a:t>   </a:t>
            </a:r>
            <a:r>
              <a:rPr lang="en-US" altLang="en-US" u="sng"/>
              <a:t>TO</a:t>
            </a:r>
            <a:r>
              <a:rPr lang="en-US" altLang="en-US"/>
              <a:t>   </a:t>
            </a:r>
            <a:r>
              <a:rPr lang="en-US" altLang="en-US" u="sng"/>
              <a:t>Print-Total</a:t>
            </a:r>
            <a:r>
              <a:rPr lang="en-US" altLang="en-US"/>
              <a:t> 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MOVE Total TO Print-Total.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5 Text Words - </a:t>
            </a:r>
            <a:r>
              <a:rPr lang="en-US" altLang="en-US" u="sng"/>
              <a:t>MOVE</a:t>
            </a:r>
            <a:r>
              <a:rPr lang="en-US" altLang="en-US"/>
              <a:t>  </a:t>
            </a:r>
            <a:r>
              <a:rPr lang="en-US" altLang="en-US" u="sng"/>
              <a:t>Total</a:t>
            </a:r>
            <a:r>
              <a:rPr lang="en-US" altLang="en-US"/>
              <a:t>  </a:t>
            </a:r>
            <a:r>
              <a:rPr lang="en-US" altLang="en-US" u="sng"/>
              <a:t>TO</a:t>
            </a:r>
            <a:r>
              <a:rPr lang="en-US" altLang="en-US"/>
              <a:t>  </a:t>
            </a:r>
            <a:r>
              <a:rPr lang="en-US" altLang="en-US" u="sng"/>
              <a:t>Print-Total</a:t>
            </a:r>
            <a:r>
              <a:rPr lang="en-US" altLang="en-US"/>
              <a:t>  </a:t>
            </a:r>
            <a:r>
              <a:rPr lang="en-US" altLang="en-US" u="sng"/>
              <a:t>.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PIC S9(4)V9(6)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9 Text words -  </a:t>
            </a:r>
            <a:r>
              <a:rPr lang="en-US" altLang="en-US" u="sng"/>
              <a:t>PIC</a:t>
            </a:r>
            <a:r>
              <a:rPr lang="en-US" altLang="en-US"/>
              <a:t>   </a:t>
            </a:r>
            <a:r>
              <a:rPr lang="en-US" altLang="en-US" u="sng"/>
              <a:t>S9</a:t>
            </a:r>
            <a:r>
              <a:rPr lang="en-US" altLang="en-US"/>
              <a:t>   </a:t>
            </a:r>
            <a:r>
              <a:rPr lang="en-US" altLang="en-US" u="sng"/>
              <a:t>(</a:t>
            </a:r>
            <a:r>
              <a:rPr lang="en-US" altLang="en-US"/>
              <a:t>    </a:t>
            </a:r>
            <a:r>
              <a:rPr lang="en-US" altLang="en-US" u="sng"/>
              <a:t>4</a:t>
            </a:r>
            <a:r>
              <a:rPr lang="en-US" altLang="en-US"/>
              <a:t>   </a:t>
            </a:r>
            <a:r>
              <a:rPr lang="en-US" altLang="en-US" u="sng"/>
              <a:t>)</a:t>
            </a:r>
            <a:r>
              <a:rPr lang="en-US" altLang="en-US"/>
              <a:t>   </a:t>
            </a:r>
            <a:r>
              <a:rPr lang="en-US" altLang="en-US" u="sng"/>
              <a:t>V9</a:t>
            </a:r>
            <a:r>
              <a:rPr lang="en-US" altLang="en-US"/>
              <a:t>   </a:t>
            </a:r>
            <a:r>
              <a:rPr lang="en-US" altLang="en-US" u="sng"/>
              <a:t>(</a:t>
            </a:r>
            <a:r>
              <a:rPr lang="en-US" altLang="en-US"/>
              <a:t>   </a:t>
            </a:r>
            <a:r>
              <a:rPr lang="en-US" altLang="en-US" u="sng"/>
              <a:t>6</a:t>
            </a:r>
            <a:r>
              <a:rPr lang="en-US" altLang="en-US"/>
              <a:t>   </a:t>
            </a:r>
            <a:r>
              <a:rPr lang="en-US" altLang="en-US" u="sng"/>
              <a:t>) </a:t>
            </a:r>
          </a:p>
          <a:p>
            <a:pPr>
              <a:spcBef>
                <a:spcPct val="100000"/>
              </a:spcBef>
            </a:pPr>
            <a:r>
              <a:rPr lang="en-US" altLang="en-US"/>
              <a:t>“PIC S9(4)V9(6)”</a:t>
            </a:r>
          </a:p>
          <a:p>
            <a:pPr lvl="2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</a:rPr>
              <a:t>1 Text word - </a:t>
            </a:r>
            <a:r>
              <a:rPr lang="en-US" altLang="en-US" u="sng"/>
              <a:t>“PIC S9(4)V9(6)”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4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4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4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04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04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4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48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4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48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4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48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6" grpId="0" build="p" bldLvl="3" autoUpdateAnimBg="0"/>
    </p:bldLst>
  </p:timing>
</p:sld>
</file>

<file path=ppt/theme/theme1.xml><?xml version="1.0" encoding="utf-8"?>
<a:theme xmlns:a="http://schemas.openxmlformats.org/drawingml/2006/main" name="b-slide">
  <a:themeElements>
    <a:clrScheme name="">
      <a:dk1>
        <a:srgbClr val="919191"/>
      </a:dk1>
      <a:lt1>
        <a:srgbClr val="FFFFFF"/>
      </a:lt1>
      <a:dk2>
        <a:srgbClr val="114FFB"/>
      </a:dk2>
      <a:lt2>
        <a:srgbClr val="FAFD00"/>
      </a:lt2>
      <a:accent1>
        <a:srgbClr val="DADADA"/>
      </a:accent1>
      <a:accent2>
        <a:srgbClr val="FC0128"/>
      </a:accent2>
      <a:accent3>
        <a:srgbClr val="AAB2FD"/>
      </a:accent3>
      <a:accent4>
        <a:srgbClr val="DADADA"/>
      </a:accent4>
      <a:accent5>
        <a:srgbClr val="EAEAEA"/>
      </a:accent5>
      <a:accent6>
        <a:srgbClr val="E40123"/>
      </a:accent6>
      <a:hlink>
        <a:srgbClr val="00FF00"/>
      </a:hlink>
      <a:folHlink>
        <a:srgbClr val="DC0081"/>
      </a:folHlink>
    </a:clrScheme>
    <a:fontScheme name="b-sli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rgbClr val="037C03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rgbClr val="037C03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panose="020B0604020202020204" pitchFamily="34" charset="0"/>
          </a:defRPr>
        </a:defPPr>
      </a:lstStyle>
    </a:lnDef>
  </a:objectDefaults>
  <a:extraClrSchemeLst>
    <a:extraClrScheme>
      <a:clrScheme name="b-slid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-slid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-slid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e:\pptdata\b-slide.ppt</Template>
  <TotalTime>1490415792</TotalTime>
  <Pages>36</Pages>
  <Words>1528</Words>
  <Application>Microsoft Office PowerPoint</Application>
  <PresentationFormat>On-screen Show (4:3)</PresentationFormat>
  <Paragraphs>198</Paragraphs>
  <Slides>19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Wingdings</vt:lpstr>
      <vt:lpstr>Times New Roman</vt:lpstr>
      <vt:lpstr>Monotype Sorts</vt:lpstr>
      <vt:lpstr>Courier New</vt:lpstr>
      <vt:lpstr>b-slide</vt:lpstr>
      <vt:lpstr>Equation</vt:lpstr>
      <vt:lpstr>COPY Verb</vt:lpstr>
      <vt:lpstr>The COPY Verb</vt:lpstr>
      <vt:lpstr>The COPY verb2</vt:lpstr>
      <vt:lpstr>Why use the COPY verb?</vt:lpstr>
      <vt:lpstr>COPY format</vt:lpstr>
      <vt:lpstr>How the COPY works</vt:lpstr>
      <vt:lpstr>How the REPLACING works</vt:lpstr>
      <vt:lpstr>Text-Words</vt:lpstr>
      <vt:lpstr>Text-Word Examples</vt:lpstr>
      <vt:lpstr>COPY Example 1</vt:lpstr>
      <vt:lpstr>COPY Example 2</vt:lpstr>
      <vt:lpstr>COPY Example 3</vt:lpstr>
      <vt:lpstr>COPY Example 4</vt:lpstr>
      <vt:lpstr>COPY Example 5</vt:lpstr>
      <vt:lpstr>COPY Example 6</vt:lpstr>
      <vt:lpstr>COPY Example 7</vt:lpstr>
      <vt:lpstr>COPY Example 8</vt:lpstr>
      <vt:lpstr>COPY Example 9</vt:lpstr>
      <vt:lpstr>COPY Example 10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ALGORITHMS </dc:title>
  <dc:subject/>
  <dc:creator>Michael Coughlan</dc:creator>
  <cp:keywords/>
  <dc:description/>
  <cp:lastModifiedBy>Sean McBride</cp:lastModifiedBy>
  <cp:revision>1346190258</cp:revision>
  <cp:lastPrinted>1996-11-14T13:15:31Z</cp:lastPrinted>
  <dcterms:created xsi:type="dcterms:W3CDTF">1995-02-14T10:18:06Z</dcterms:created>
  <dcterms:modified xsi:type="dcterms:W3CDTF">2026-05-13T01:05:02Z</dcterms:modified>
</cp:coreProperties>
</file>