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5405D"/>
    <a:srgbClr val="618FFD"/>
    <a:srgbClr val="037C03"/>
    <a:srgbClr val="00AE00"/>
    <a:srgbClr val="CF0E30"/>
    <a:srgbClr val="00279F"/>
    <a:srgbClr val="081D58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272C459-8B40-760E-0481-D568CCA9AA4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7303E9C-E02B-CD39-63BD-5BD2D9708A7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89C7460-7908-F04E-04F3-23CA901FFA2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87AC9F0-93B3-6C3A-FBF4-81EC144609A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4234F9CB-C2EA-45DD-B01B-1D5CC203A01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71D99930-0CBA-3043-49FF-7A146B2CF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9FAA5833-502D-4D77-952E-87E11ADC1820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3FDFAB7-AFE1-8215-3EBC-49305211B47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9A4220F-EC3C-DA3E-3DFF-1D30E7CAF39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C3012E1-3A14-8F3E-6499-31BA628A41C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6A7C273C-414D-71ED-2264-EFCE84DA42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65A12538-9952-477C-A30E-4CE0C14D39D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29620EF7-EF93-4D45-13BC-7821DA28F38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CDB698A3-1F0B-0FF5-B3A5-703D4C7D3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5101E81B-5658-4800-ACFA-70881730411A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5CFF9ED2-71CC-00CE-B897-DD03BFA74576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C5100CA-681D-C7DD-4ED2-3117D8500B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421F4D-ACC6-4E5D-9407-3962FA2385DF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D62F4737-A7D6-A457-4705-DE6614E627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1F6D50C-DEA9-66D4-484B-E79CF08D8F6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FA5EE73-E870-BA8B-D2AC-6B561740C9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752D97-E140-4C12-9729-2AC9CDE0555E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FD32579F-2F09-EBB7-8F70-2BC3F13A2E1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6667E1D-A68F-AF6C-CEB8-0C25CA4B97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53D78DB-6A34-7083-9A70-6E2B918D10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075C26-640E-4186-9C0D-EDDC25E5AC80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7D95FA2D-9B50-0458-CF9C-745F1ACDBCC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43CB7E2B-FA81-EA6B-6755-B632FC4A4B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FFF8272-22F1-F1E5-5D1A-74EE72CC21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0C68D9-7194-4213-91CA-FE0F2AE67B79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7887B62F-EABA-D92B-F5F0-CD4DE06E9A6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F427B960-AC08-FCDE-3B48-BC97E88126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66AE90B-D84F-DDBE-B78E-2B1660F8AA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04925B-06B2-499A-8CD9-0064DFE0755A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4760F41B-08DB-6227-091A-03ADEF06CD8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C4EDFCD1-386A-76DE-5B1E-0A05A6132A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D31E8D4-1530-5615-D8C0-BFCBCF92B2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057FD9-9C5E-47E3-AF1B-2053A9318550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926FDB3F-80FF-0CA5-6903-A2714A87625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19A61BB9-9462-2263-7F30-EA623BEA77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25AA944-A239-F5D6-5729-88FD67575F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4E8EE9-118E-4D86-AE1F-BB25205C0409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54697640-7739-7F08-613E-AE7CD44563B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E9777E9D-3CB3-9B9A-F2B1-3AC0BA6672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98C5DAB-64F5-2D60-B5D8-B5624D6435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6BBD87-6B68-42A9-9BD3-FBAFF45F85E4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8FCA6F68-F4CE-5BDC-FC00-0A43B705AAC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9D399D14-9C96-2B8D-70B9-8146BA13AE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5F4B970-A604-B59A-2929-13BB625CBA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DC398A-F618-4C06-9B08-88268FD03548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A96F14A5-5CDD-AF04-0080-222023B6A30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AA669E2C-D96C-7E20-99A3-7075BE19BD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3AA2A79-B4E8-AC4C-86FE-2B8354027C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7C875-0BBA-4B5D-AAA9-21FCC7092BBE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8F5BDC7D-EEF7-7376-E613-F91B4AF5C80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1B7BBBDF-D9D6-D16D-DC3C-7A5770F46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F641314-5239-AF91-BB9A-58E27A7B18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E860F7-4D74-464D-B215-37845FD69667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9E5B7214-C903-5229-468A-7D8CDCC8C15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3BBD3226-9B3B-BFFF-09FD-528A87CF82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026AC30-547F-B093-6A4F-4B19DA7810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19CAA4-C5F3-47D6-AC4B-2BCF01A819C0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49F2BE26-4EA4-AF96-451B-85EFEC8D3EF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7323B6A-E626-3BE6-B79C-3F061726A4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F10E612-EEA3-E514-DEFF-8F9DD7BC08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2143AC-54D4-4893-9139-C436B2B46C54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7CA42A5E-0232-C6A6-A683-43BDDE1DB1D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E17E5D9B-563E-6167-887E-BA58DF264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AB45833-75FF-AD01-E225-7F6C586FF8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CEB3B2-79FD-4971-8D53-9033EB356479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4E02D7D2-2D6F-293D-EBBD-61839143B0D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0C4D6775-EE07-4899-9EB4-6A34EF505F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ACEE328-8CA7-FD49-70E9-9B185749AB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00FCC7-FC30-4E76-8D01-4F0208A5566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EAC347E9-E5B2-9E66-56D2-E59CF51333A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555D5A3-7164-47A4-72F0-8F5B0A2341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F9861D0-F419-BAFB-C007-271F11D9C7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A3305D-60D2-4510-B5D5-997B6341D77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299432CF-1E2C-B16A-9142-79685093041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21A1F0F-9A11-C4DE-DDE6-F374482DBA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E0A99A5-0A3A-3993-DC25-41287F2CD5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791969-396C-44CB-983F-5E98D84C791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CBFC21C4-56A7-FF12-6A1D-9AF43340C7D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A6ED5167-A208-D627-9820-ED897C1192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68E210D-0FA4-0EFB-09C0-C3E0711D2F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BCFB23-4F17-4AA8-A25A-B427CD47BA87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CDE48FFB-6046-4944-6804-C69B92AA74B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039FB3D-5B1B-BED7-3E7C-E41D49A4B0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AA3F846-CBDE-362A-0CBE-9C3132464F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09E085-F02E-4227-925F-A054175C42DC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F11266B8-281F-C581-8DCA-3BF2A8897A0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249A47B-D665-7A24-0E8C-E65A1F0B21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7B70195-8E96-AC6E-1494-D6544F8F76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3F3A55-926D-42F4-A1D2-E38009D57B1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B6D07D4B-8D18-2535-661F-17DF5332444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B461D8D1-C98B-853F-A813-94921F13EB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9D0D0F4-5E7E-6243-4F22-B5E9698164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6DB888-A0AA-4624-A100-6CD119DF1768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665E8EF2-AEA7-C882-15C2-3282F501B8D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C1E4D23-DF88-D5A1-E151-D91880964D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0E9ED-B3A2-5CAC-4683-3B6704D752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69C05-F8BE-7693-F2AF-45CAE74B6E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16D5B-0582-CE30-4B8E-0FC069ACF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9BB78-6E23-401C-145A-68E781D66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8DA11-D315-0108-7BF3-B9778F887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39BBF-2CE7-4A57-98D8-05CDC97372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461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9A5D-D89F-7ED8-3B3D-558066B15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7C3FF5-F3C4-FCE0-809B-B8A1884DC5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8E924-6392-66ED-F078-A81D8418B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EADC1-E61C-F223-D708-3FFD1BFE5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C3AA4-CFB0-97E4-2BC8-DE2037A6C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C862F6-B887-4808-AF9C-7FB7247D6A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3872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8E6241-0951-37E6-A7E7-F48BFE1283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B341DF-392F-3507-8065-76A483BE0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50394-6D4C-4024-88A4-B10AB6EF8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D2019-8EF1-2B14-001A-40DFF7489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319E3-580F-3141-5391-2B4BF3D71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C7992-54DD-469A-BBA8-F9C5E4B03B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7372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DFA59-A0FA-B5F1-36D0-2D8ADDBC3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66505-CAC9-4187-0ACB-05FDE145D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F79DF-309C-F856-6E43-30C5E5923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577C0-59D9-5365-98F9-0489510A0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4E154E-0CF8-B817-D89B-476527221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6872D-EC23-45E8-B993-2154CDDBEE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9556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88F52-CD0E-1EB9-5D9A-6161015BF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9C5FFE-BC49-BD2C-32DB-A493E3C9C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145C3-D5E3-C6B9-92E8-9A702766A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8C556-78ED-777D-DA0A-0471EBE67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B7174-1B50-9641-F391-CF2927EE2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5BB96-A07A-4F08-878A-B889E29674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522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A9320-E3AD-4075-2B94-854AD81BA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BA050-18B9-7F74-5841-1F963B533F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49D20-A65C-5C9E-EFE9-D788103A6C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B96F2-AC40-FFB0-5845-6328226E0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F3ACA-4E72-0209-9247-FFB59BE35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425C1B-B2E6-CD1D-3018-C7B371C6D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BD141-25A1-474E-9C76-ADACCE13F5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4091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2B337-A3A9-E13B-FC06-EF0E271EB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C4B722-1221-DA4C-0663-B5F0DF251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DF50AD-846F-3CEC-B5F8-6C7C5DE75E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D3FD58-CD04-5225-8709-8E6DC923DE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3C3D3C-50B2-5B51-AB4D-49F2D94345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591483-8BAD-6B8F-92A5-45215DC1D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20DF15-C339-07B7-286B-D46452ABE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F993AE-D3D1-63A4-E6E8-7CB397258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3B8AA9-63A6-4AED-BEEC-7F3079BB98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801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E7569-0682-4CD6-1DCB-4EDAD6362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F90C06-3DC0-41D9-0D23-15C483DE7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E8210-FF82-F3A5-2526-A208B40DB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49D61A-7C51-215C-2280-679E3488F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6AD0E-8837-4CCC-91A1-4FB2D68846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5527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5658CE-9C91-47DA-89DC-E3337DA86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B0916-AC0F-BA6C-0098-F6F9FBB15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1B2749-FA97-80AD-1C4F-BBE43AABF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13A53E-98DC-4ABC-A2B5-BBD0761E75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6805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4009B-BFFC-0C6C-4CDE-831E43322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E9909-3278-ECE2-5475-B85136EC3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72F7C-21F6-826D-9835-190ABD35D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AF81A3-5616-20F6-5F4F-F0B3726B4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D46519-D37D-8154-9BA8-5009015A8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DF4CB6-7FAE-6646-CF32-4B1AC047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12FB2-90C8-4E37-929A-0641B15356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4764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A803F-14E0-C45C-B284-74CC35889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7FF800-3A11-14AF-DAE0-9670C353CA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077F45-11B1-E415-3BA3-080D05D5F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1C7F-78CA-3E9E-C258-377F1A680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6D477-5086-515C-7414-1EEF960B2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AD4B6D-D040-FACA-4DC7-5CEA5EFA7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1341A-CE2F-4B8C-AD67-25CCB3FE9F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2162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753623F-9D29-C6D4-9CF7-8E1F7F77214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36B3458-5AAB-1CA3-C494-08D155C2A64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6B883C5-740F-1297-6788-B3887CB0741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6604604C-5DB1-4685-8AD7-C674D75C0A1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F55142A-B9EF-A55D-F504-81263DE975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6AA1F2DD-BA08-1821-6BBE-0B1CED64DB9F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30BADC20-9D16-86D6-8074-4509C84684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3215D882-FA4A-690F-F60A-54E25C3084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AE49B17B-3E2A-99F9-172C-A27021D3D9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2BACED4A-9418-05D4-0DA5-E532A00AF7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2D48FD57-BE1B-87E6-9907-4A4F9BE221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0D561490-1E06-A342-3E34-576D2BBE29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66B24DCB-7DFC-898D-33C6-34D7FDEDC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E84CBA4A-B3BE-93BC-D34F-4B8CC3068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949F967B-6B0B-731B-060D-F1F5BCE122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8B17C280-9D38-74F8-2CE8-217BF1B6F9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6DFAC135-83F7-EAF7-6C4B-7956DC2C48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B36A8F58-CC65-C77C-D583-F53BD16935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FDAE9D15-1087-EF9C-59E6-161FE4BC3C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839FDDB4-C35D-B364-C4C9-49880C038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6B9A26E4-967F-7FD9-2E84-7C90981C22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B0FD2DAC-A90A-D376-D6E2-896D44D571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63DE910-8CF6-DD69-E3B5-D5B1FA582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B6477EA-E785-719B-43EC-DFE03942CB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4500" y="2557463"/>
            <a:ext cx="3408363" cy="1573212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Introduction to</a:t>
            </a:r>
            <a:br>
              <a:rPr lang="en-US" altLang="en-US" sz="3600"/>
            </a:br>
            <a:r>
              <a:rPr lang="en-US" altLang="en-US" sz="3600"/>
              <a:t>Direct Access</a:t>
            </a:r>
            <a:br>
              <a:rPr lang="en-US" altLang="en-US" sz="3600"/>
            </a:br>
            <a:r>
              <a:rPr lang="en-US" altLang="en-US" sz="3600"/>
              <a:t>Files.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AA7459E-AB7D-D3FE-6672-5F208DB1B9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55800" y="171450"/>
            <a:ext cx="5618163" cy="476250"/>
          </a:xfrm>
          <a:noFill/>
          <a:ln/>
        </p:spPr>
        <p:txBody>
          <a:bodyPr/>
          <a:lstStyle/>
          <a:p>
            <a:r>
              <a:rPr lang="en-US" altLang="en-US"/>
              <a:t>Relative Files - Adding a Record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208149F-8DAD-75B3-4956-EE22B9B48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7200" y="863600"/>
            <a:ext cx="2794000" cy="5575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Rec003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Rec004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Rec007 </a:t>
            </a:r>
          </a:p>
          <a:p>
            <a:pPr algn="ctr">
              <a:spcAft>
                <a:spcPts val="100"/>
              </a:spcAft>
            </a:pP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Rec326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Rec327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Rec328</a:t>
            </a:r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12CB409B-9D18-4485-E0DF-65C9B17D30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137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Line 5">
            <a:extLst>
              <a:ext uri="{FF2B5EF4-FFF2-40B4-BE49-F238E27FC236}">
                <a16:creationId xmlns:a16="http://schemas.microsoft.com/office/drawing/2014/main" id="{90E8489C-63A7-6F50-6616-F1FBEC04C67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182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6">
            <a:extLst>
              <a:ext uri="{FF2B5EF4-FFF2-40B4-BE49-F238E27FC236}">
                <a16:creationId xmlns:a16="http://schemas.microsoft.com/office/drawing/2014/main" id="{89F20F8D-0495-B657-9DEE-9F1ECDC454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228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7">
            <a:extLst>
              <a:ext uri="{FF2B5EF4-FFF2-40B4-BE49-F238E27FC236}">
                <a16:creationId xmlns:a16="http://schemas.microsoft.com/office/drawing/2014/main" id="{1A8E80D4-1DCE-0A7E-0910-60DD8B809E5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274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8">
            <a:extLst>
              <a:ext uri="{FF2B5EF4-FFF2-40B4-BE49-F238E27FC236}">
                <a16:creationId xmlns:a16="http://schemas.microsoft.com/office/drawing/2014/main" id="{541CA52E-D3F3-7068-ECEF-B6E47A56C73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20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9">
            <a:extLst>
              <a:ext uri="{FF2B5EF4-FFF2-40B4-BE49-F238E27FC236}">
                <a16:creationId xmlns:a16="http://schemas.microsoft.com/office/drawing/2014/main" id="{5AC6806E-2328-5EDC-AB98-9D688B998B6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572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0">
            <a:extLst>
              <a:ext uri="{FF2B5EF4-FFF2-40B4-BE49-F238E27FC236}">
                <a16:creationId xmlns:a16="http://schemas.microsoft.com/office/drawing/2014/main" id="{F04F0860-9543-AAD0-3AFB-D52F5C8596B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11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1">
            <a:extLst>
              <a:ext uri="{FF2B5EF4-FFF2-40B4-BE49-F238E27FC236}">
                <a16:creationId xmlns:a16="http://schemas.microsoft.com/office/drawing/2014/main" id="{AE1DE330-3735-9AB8-799F-540C7E28DA6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65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Rectangle 12">
            <a:extLst>
              <a:ext uri="{FF2B5EF4-FFF2-40B4-BE49-F238E27FC236}">
                <a16:creationId xmlns:a16="http://schemas.microsoft.com/office/drawing/2014/main" id="{57A7D7BC-CB58-E9A4-5518-D0FD06B9E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400" y="1023938"/>
            <a:ext cx="381000" cy="531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1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2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4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5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6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7</a:t>
            </a:r>
          </a:p>
          <a:p>
            <a:pPr algn="ctr">
              <a:spcAft>
                <a:spcPts val="1400"/>
              </a:spcAft>
            </a:pPr>
            <a:endParaRPr lang="en-US" altLang="en-US">
              <a:effectLst/>
            </a:endParaRPr>
          </a:p>
          <a:p>
            <a:pPr algn="ctr">
              <a:spcBef>
                <a:spcPts val="500"/>
              </a:spcBef>
              <a:spcAft>
                <a:spcPts val="1400"/>
              </a:spcAft>
            </a:pPr>
            <a:r>
              <a:rPr lang="en-US" altLang="en-US">
                <a:effectLst/>
              </a:rPr>
              <a:t>325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326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327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328</a:t>
            </a:r>
          </a:p>
        </p:txBody>
      </p:sp>
      <p:sp>
        <p:nvSpPr>
          <p:cNvPr id="22541" name="Line 13">
            <a:extLst>
              <a:ext uri="{FF2B5EF4-FFF2-40B4-BE49-F238E27FC236}">
                <a16:creationId xmlns:a16="http://schemas.microsoft.com/office/drawing/2014/main" id="{8900255B-ED37-98A8-F478-1D98742374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65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14">
            <a:extLst>
              <a:ext uri="{FF2B5EF4-FFF2-40B4-BE49-F238E27FC236}">
                <a16:creationId xmlns:a16="http://schemas.microsoft.com/office/drawing/2014/main" id="{AC88BB6A-6071-BB5E-7EDB-DAFC9E6377E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11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15">
            <a:extLst>
              <a:ext uri="{FF2B5EF4-FFF2-40B4-BE49-F238E27FC236}">
                <a16:creationId xmlns:a16="http://schemas.microsoft.com/office/drawing/2014/main" id="{2A75F4DC-D1B4-2ADF-7AEB-B87D0381300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572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16">
            <a:extLst>
              <a:ext uri="{FF2B5EF4-FFF2-40B4-BE49-F238E27FC236}">
                <a16:creationId xmlns:a16="http://schemas.microsoft.com/office/drawing/2014/main" id="{17B83242-686C-C997-B3C6-436277BC2B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029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17">
            <a:extLst>
              <a:ext uri="{FF2B5EF4-FFF2-40B4-BE49-F238E27FC236}">
                <a16:creationId xmlns:a16="http://schemas.microsoft.com/office/drawing/2014/main" id="{971CEE89-E322-BDBE-21F9-05245DBEA69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943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Line 18">
            <a:extLst>
              <a:ext uri="{FF2B5EF4-FFF2-40B4-BE49-F238E27FC236}">
                <a16:creationId xmlns:a16="http://schemas.microsoft.com/office/drawing/2014/main" id="{F6975CE9-57F6-184E-65C1-6519DF2B271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486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7" name="Freeform 19">
            <a:extLst>
              <a:ext uri="{FF2B5EF4-FFF2-40B4-BE49-F238E27FC236}">
                <a16:creationId xmlns:a16="http://schemas.microsoft.com/office/drawing/2014/main" id="{B0180A36-4452-9A10-0E32-F21083EF12DB}"/>
              </a:ext>
            </a:extLst>
          </p:cNvPr>
          <p:cNvSpPr>
            <a:spLocks/>
          </p:cNvSpPr>
          <p:nvPr/>
        </p:nvSpPr>
        <p:spPr bwMode="auto">
          <a:xfrm>
            <a:off x="2933700" y="4051300"/>
            <a:ext cx="2922588" cy="585788"/>
          </a:xfrm>
          <a:custGeom>
            <a:avLst/>
            <a:gdLst>
              <a:gd name="T0" fmla="*/ 48 w 1841"/>
              <a:gd name="T1" fmla="*/ 64 h 369"/>
              <a:gd name="T2" fmla="*/ 128 w 1841"/>
              <a:gd name="T3" fmla="*/ 80 h 369"/>
              <a:gd name="T4" fmla="*/ 208 w 1841"/>
              <a:gd name="T5" fmla="*/ 48 h 369"/>
              <a:gd name="T6" fmla="*/ 288 w 1841"/>
              <a:gd name="T7" fmla="*/ 24 h 369"/>
              <a:gd name="T8" fmla="*/ 352 w 1841"/>
              <a:gd name="T9" fmla="*/ 32 h 369"/>
              <a:gd name="T10" fmla="*/ 432 w 1841"/>
              <a:gd name="T11" fmla="*/ 72 h 369"/>
              <a:gd name="T12" fmla="*/ 504 w 1841"/>
              <a:gd name="T13" fmla="*/ 96 h 369"/>
              <a:gd name="T14" fmla="*/ 584 w 1841"/>
              <a:gd name="T15" fmla="*/ 80 h 369"/>
              <a:gd name="T16" fmla="*/ 656 w 1841"/>
              <a:gd name="T17" fmla="*/ 48 h 369"/>
              <a:gd name="T18" fmla="*/ 728 w 1841"/>
              <a:gd name="T19" fmla="*/ 40 h 369"/>
              <a:gd name="T20" fmla="*/ 800 w 1841"/>
              <a:gd name="T21" fmla="*/ 80 h 369"/>
              <a:gd name="T22" fmla="*/ 872 w 1841"/>
              <a:gd name="T23" fmla="*/ 104 h 369"/>
              <a:gd name="T24" fmla="*/ 952 w 1841"/>
              <a:gd name="T25" fmla="*/ 96 h 369"/>
              <a:gd name="T26" fmla="*/ 1032 w 1841"/>
              <a:gd name="T27" fmla="*/ 112 h 369"/>
              <a:gd name="T28" fmla="*/ 1104 w 1841"/>
              <a:gd name="T29" fmla="*/ 96 h 369"/>
              <a:gd name="T30" fmla="*/ 1176 w 1841"/>
              <a:gd name="T31" fmla="*/ 64 h 369"/>
              <a:gd name="T32" fmla="*/ 1256 w 1841"/>
              <a:gd name="T33" fmla="*/ 32 h 369"/>
              <a:gd name="T34" fmla="*/ 1328 w 1841"/>
              <a:gd name="T35" fmla="*/ 16 h 369"/>
              <a:gd name="T36" fmla="*/ 1400 w 1841"/>
              <a:gd name="T37" fmla="*/ 48 h 369"/>
              <a:gd name="T38" fmla="*/ 1480 w 1841"/>
              <a:gd name="T39" fmla="*/ 80 h 369"/>
              <a:gd name="T40" fmla="*/ 1552 w 1841"/>
              <a:gd name="T41" fmla="*/ 96 h 369"/>
              <a:gd name="T42" fmla="*/ 1624 w 1841"/>
              <a:gd name="T43" fmla="*/ 80 h 369"/>
              <a:gd name="T44" fmla="*/ 1696 w 1841"/>
              <a:gd name="T45" fmla="*/ 64 h 369"/>
              <a:gd name="T46" fmla="*/ 1768 w 1841"/>
              <a:gd name="T47" fmla="*/ 40 h 369"/>
              <a:gd name="T48" fmla="*/ 1840 w 1841"/>
              <a:gd name="T49" fmla="*/ 24 h 369"/>
              <a:gd name="T50" fmla="*/ 1736 w 1841"/>
              <a:gd name="T51" fmla="*/ 304 h 369"/>
              <a:gd name="T52" fmla="*/ 1664 w 1841"/>
              <a:gd name="T53" fmla="*/ 296 h 369"/>
              <a:gd name="T54" fmla="*/ 1592 w 1841"/>
              <a:gd name="T55" fmla="*/ 272 h 369"/>
              <a:gd name="T56" fmla="*/ 1528 w 1841"/>
              <a:gd name="T57" fmla="*/ 320 h 369"/>
              <a:gd name="T58" fmla="*/ 1456 w 1841"/>
              <a:gd name="T59" fmla="*/ 304 h 369"/>
              <a:gd name="T60" fmla="*/ 1384 w 1841"/>
              <a:gd name="T61" fmla="*/ 288 h 369"/>
              <a:gd name="T62" fmla="*/ 1312 w 1841"/>
              <a:gd name="T63" fmla="*/ 320 h 369"/>
              <a:gd name="T64" fmla="*/ 1232 w 1841"/>
              <a:gd name="T65" fmla="*/ 312 h 369"/>
              <a:gd name="T66" fmla="*/ 1152 w 1841"/>
              <a:gd name="T67" fmla="*/ 296 h 369"/>
              <a:gd name="T68" fmla="*/ 1080 w 1841"/>
              <a:gd name="T69" fmla="*/ 288 h 369"/>
              <a:gd name="T70" fmla="*/ 1008 w 1841"/>
              <a:gd name="T71" fmla="*/ 320 h 369"/>
              <a:gd name="T72" fmla="*/ 936 w 1841"/>
              <a:gd name="T73" fmla="*/ 288 h 369"/>
              <a:gd name="T74" fmla="*/ 864 w 1841"/>
              <a:gd name="T75" fmla="*/ 288 h 369"/>
              <a:gd name="T76" fmla="*/ 792 w 1841"/>
              <a:gd name="T77" fmla="*/ 304 h 369"/>
              <a:gd name="T78" fmla="*/ 720 w 1841"/>
              <a:gd name="T79" fmla="*/ 304 h 369"/>
              <a:gd name="T80" fmla="*/ 632 w 1841"/>
              <a:gd name="T81" fmla="*/ 328 h 369"/>
              <a:gd name="T82" fmla="*/ 560 w 1841"/>
              <a:gd name="T83" fmla="*/ 320 h 369"/>
              <a:gd name="T84" fmla="*/ 480 w 1841"/>
              <a:gd name="T85" fmla="*/ 320 h 369"/>
              <a:gd name="T86" fmla="*/ 408 w 1841"/>
              <a:gd name="T87" fmla="*/ 352 h 369"/>
              <a:gd name="T88" fmla="*/ 336 w 1841"/>
              <a:gd name="T89" fmla="*/ 352 h 369"/>
              <a:gd name="T90" fmla="*/ 280 w 1841"/>
              <a:gd name="T91" fmla="*/ 320 h 369"/>
              <a:gd name="T92" fmla="*/ 208 w 1841"/>
              <a:gd name="T93" fmla="*/ 304 h 369"/>
              <a:gd name="T94" fmla="*/ 136 w 1841"/>
              <a:gd name="T95" fmla="*/ 320 h 369"/>
              <a:gd name="T96" fmla="*/ 64 w 1841"/>
              <a:gd name="T97" fmla="*/ 328 h 369"/>
              <a:gd name="T98" fmla="*/ 0 w 1841"/>
              <a:gd name="T99" fmla="*/ 32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841" h="369">
                <a:moveTo>
                  <a:pt x="0" y="32"/>
                </a:moveTo>
                <a:lnTo>
                  <a:pt x="16" y="56"/>
                </a:lnTo>
                <a:lnTo>
                  <a:pt x="48" y="64"/>
                </a:lnTo>
                <a:lnTo>
                  <a:pt x="72" y="80"/>
                </a:lnTo>
                <a:lnTo>
                  <a:pt x="104" y="80"/>
                </a:lnTo>
                <a:lnTo>
                  <a:pt x="128" y="80"/>
                </a:lnTo>
                <a:lnTo>
                  <a:pt x="152" y="72"/>
                </a:lnTo>
                <a:lnTo>
                  <a:pt x="176" y="56"/>
                </a:lnTo>
                <a:lnTo>
                  <a:pt x="208" y="48"/>
                </a:lnTo>
                <a:lnTo>
                  <a:pt x="240" y="40"/>
                </a:lnTo>
                <a:lnTo>
                  <a:pt x="264" y="32"/>
                </a:lnTo>
                <a:lnTo>
                  <a:pt x="288" y="24"/>
                </a:lnTo>
                <a:lnTo>
                  <a:pt x="312" y="16"/>
                </a:lnTo>
                <a:lnTo>
                  <a:pt x="336" y="8"/>
                </a:lnTo>
                <a:lnTo>
                  <a:pt x="352" y="32"/>
                </a:lnTo>
                <a:lnTo>
                  <a:pt x="376" y="40"/>
                </a:lnTo>
                <a:lnTo>
                  <a:pt x="400" y="56"/>
                </a:lnTo>
                <a:lnTo>
                  <a:pt x="432" y="72"/>
                </a:lnTo>
                <a:lnTo>
                  <a:pt x="456" y="80"/>
                </a:lnTo>
                <a:lnTo>
                  <a:pt x="480" y="88"/>
                </a:lnTo>
                <a:lnTo>
                  <a:pt x="504" y="96"/>
                </a:lnTo>
                <a:lnTo>
                  <a:pt x="528" y="96"/>
                </a:lnTo>
                <a:lnTo>
                  <a:pt x="560" y="80"/>
                </a:lnTo>
                <a:lnTo>
                  <a:pt x="584" y="80"/>
                </a:lnTo>
                <a:lnTo>
                  <a:pt x="608" y="64"/>
                </a:lnTo>
                <a:lnTo>
                  <a:pt x="632" y="64"/>
                </a:lnTo>
                <a:lnTo>
                  <a:pt x="656" y="48"/>
                </a:lnTo>
                <a:lnTo>
                  <a:pt x="680" y="40"/>
                </a:lnTo>
                <a:lnTo>
                  <a:pt x="704" y="32"/>
                </a:lnTo>
                <a:lnTo>
                  <a:pt x="728" y="40"/>
                </a:lnTo>
                <a:lnTo>
                  <a:pt x="752" y="56"/>
                </a:lnTo>
                <a:lnTo>
                  <a:pt x="776" y="72"/>
                </a:lnTo>
                <a:lnTo>
                  <a:pt x="800" y="80"/>
                </a:lnTo>
                <a:lnTo>
                  <a:pt x="824" y="88"/>
                </a:lnTo>
                <a:lnTo>
                  <a:pt x="848" y="96"/>
                </a:lnTo>
                <a:lnTo>
                  <a:pt x="872" y="104"/>
                </a:lnTo>
                <a:lnTo>
                  <a:pt x="904" y="104"/>
                </a:lnTo>
                <a:lnTo>
                  <a:pt x="928" y="104"/>
                </a:lnTo>
                <a:lnTo>
                  <a:pt x="952" y="96"/>
                </a:lnTo>
                <a:lnTo>
                  <a:pt x="976" y="88"/>
                </a:lnTo>
                <a:lnTo>
                  <a:pt x="1008" y="96"/>
                </a:lnTo>
                <a:lnTo>
                  <a:pt x="1032" y="112"/>
                </a:lnTo>
                <a:lnTo>
                  <a:pt x="1056" y="112"/>
                </a:lnTo>
                <a:lnTo>
                  <a:pt x="1080" y="112"/>
                </a:lnTo>
                <a:lnTo>
                  <a:pt x="1104" y="96"/>
                </a:lnTo>
                <a:lnTo>
                  <a:pt x="1128" y="88"/>
                </a:lnTo>
                <a:lnTo>
                  <a:pt x="1152" y="72"/>
                </a:lnTo>
                <a:lnTo>
                  <a:pt x="1176" y="64"/>
                </a:lnTo>
                <a:lnTo>
                  <a:pt x="1200" y="64"/>
                </a:lnTo>
                <a:lnTo>
                  <a:pt x="1232" y="40"/>
                </a:lnTo>
                <a:lnTo>
                  <a:pt x="1256" y="32"/>
                </a:lnTo>
                <a:lnTo>
                  <a:pt x="1280" y="24"/>
                </a:lnTo>
                <a:lnTo>
                  <a:pt x="1304" y="0"/>
                </a:lnTo>
                <a:lnTo>
                  <a:pt x="1328" y="16"/>
                </a:lnTo>
                <a:lnTo>
                  <a:pt x="1352" y="32"/>
                </a:lnTo>
                <a:lnTo>
                  <a:pt x="1376" y="40"/>
                </a:lnTo>
                <a:lnTo>
                  <a:pt x="1400" y="48"/>
                </a:lnTo>
                <a:lnTo>
                  <a:pt x="1424" y="64"/>
                </a:lnTo>
                <a:lnTo>
                  <a:pt x="1448" y="72"/>
                </a:lnTo>
                <a:lnTo>
                  <a:pt x="1480" y="80"/>
                </a:lnTo>
                <a:lnTo>
                  <a:pt x="1504" y="80"/>
                </a:lnTo>
                <a:lnTo>
                  <a:pt x="1528" y="88"/>
                </a:lnTo>
                <a:lnTo>
                  <a:pt x="1552" y="96"/>
                </a:lnTo>
                <a:lnTo>
                  <a:pt x="1576" y="96"/>
                </a:lnTo>
                <a:lnTo>
                  <a:pt x="1600" y="96"/>
                </a:lnTo>
                <a:lnTo>
                  <a:pt x="1624" y="80"/>
                </a:lnTo>
                <a:lnTo>
                  <a:pt x="1648" y="72"/>
                </a:lnTo>
                <a:lnTo>
                  <a:pt x="1672" y="64"/>
                </a:lnTo>
                <a:lnTo>
                  <a:pt x="1696" y="64"/>
                </a:lnTo>
                <a:lnTo>
                  <a:pt x="1720" y="48"/>
                </a:lnTo>
                <a:lnTo>
                  <a:pt x="1744" y="48"/>
                </a:lnTo>
                <a:lnTo>
                  <a:pt x="1768" y="40"/>
                </a:lnTo>
                <a:lnTo>
                  <a:pt x="1792" y="32"/>
                </a:lnTo>
                <a:lnTo>
                  <a:pt x="1816" y="32"/>
                </a:lnTo>
                <a:lnTo>
                  <a:pt x="1840" y="24"/>
                </a:lnTo>
                <a:lnTo>
                  <a:pt x="1840" y="368"/>
                </a:lnTo>
                <a:lnTo>
                  <a:pt x="1760" y="304"/>
                </a:lnTo>
                <a:lnTo>
                  <a:pt x="1736" y="304"/>
                </a:lnTo>
                <a:lnTo>
                  <a:pt x="1712" y="304"/>
                </a:lnTo>
                <a:lnTo>
                  <a:pt x="1688" y="320"/>
                </a:lnTo>
                <a:lnTo>
                  <a:pt x="1664" y="296"/>
                </a:lnTo>
                <a:lnTo>
                  <a:pt x="1640" y="288"/>
                </a:lnTo>
                <a:lnTo>
                  <a:pt x="1616" y="264"/>
                </a:lnTo>
                <a:lnTo>
                  <a:pt x="1592" y="272"/>
                </a:lnTo>
                <a:lnTo>
                  <a:pt x="1584" y="296"/>
                </a:lnTo>
                <a:lnTo>
                  <a:pt x="1552" y="304"/>
                </a:lnTo>
                <a:lnTo>
                  <a:pt x="1528" y="320"/>
                </a:lnTo>
                <a:lnTo>
                  <a:pt x="1504" y="320"/>
                </a:lnTo>
                <a:lnTo>
                  <a:pt x="1480" y="312"/>
                </a:lnTo>
                <a:lnTo>
                  <a:pt x="1456" y="304"/>
                </a:lnTo>
                <a:lnTo>
                  <a:pt x="1432" y="288"/>
                </a:lnTo>
                <a:lnTo>
                  <a:pt x="1408" y="288"/>
                </a:lnTo>
                <a:lnTo>
                  <a:pt x="1384" y="288"/>
                </a:lnTo>
                <a:lnTo>
                  <a:pt x="1360" y="304"/>
                </a:lnTo>
                <a:lnTo>
                  <a:pt x="1336" y="320"/>
                </a:lnTo>
                <a:lnTo>
                  <a:pt x="1312" y="320"/>
                </a:lnTo>
                <a:lnTo>
                  <a:pt x="1288" y="320"/>
                </a:lnTo>
                <a:lnTo>
                  <a:pt x="1264" y="304"/>
                </a:lnTo>
                <a:lnTo>
                  <a:pt x="1232" y="312"/>
                </a:lnTo>
                <a:lnTo>
                  <a:pt x="1208" y="320"/>
                </a:lnTo>
                <a:lnTo>
                  <a:pt x="1184" y="304"/>
                </a:lnTo>
                <a:lnTo>
                  <a:pt x="1152" y="296"/>
                </a:lnTo>
                <a:lnTo>
                  <a:pt x="1128" y="288"/>
                </a:lnTo>
                <a:lnTo>
                  <a:pt x="1104" y="288"/>
                </a:lnTo>
                <a:lnTo>
                  <a:pt x="1080" y="288"/>
                </a:lnTo>
                <a:lnTo>
                  <a:pt x="1056" y="304"/>
                </a:lnTo>
                <a:lnTo>
                  <a:pt x="1032" y="320"/>
                </a:lnTo>
                <a:lnTo>
                  <a:pt x="1008" y="320"/>
                </a:lnTo>
                <a:lnTo>
                  <a:pt x="984" y="320"/>
                </a:lnTo>
                <a:lnTo>
                  <a:pt x="960" y="296"/>
                </a:lnTo>
                <a:lnTo>
                  <a:pt x="936" y="288"/>
                </a:lnTo>
                <a:lnTo>
                  <a:pt x="912" y="288"/>
                </a:lnTo>
                <a:lnTo>
                  <a:pt x="888" y="288"/>
                </a:lnTo>
                <a:lnTo>
                  <a:pt x="864" y="288"/>
                </a:lnTo>
                <a:lnTo>
                  <a:pt x="840" y="296"/>
                </a:lnTo>
                <a:lnTo>
                  <a:pt x="816" y="296"/>
                </a:lnTo>
                <a:lnTo>
                  <a:pt x="792" y="304"/>
                </a:lnTo>
                <a:lnTo>
                  <a:pt x="768" y="304"/>
                </a:lnTo>
                <a:lnTo>
                  <a:pt x="744" y="304"/>
                </a:lnTo>
                <a:lnTo>
                  <a:pt x="720" y="304"/>
                </a:lnTo>
                <a:lnTo>
                  <a:pt x="688" y="320"/>
                </a:lnTo>
                <a:lnTo>
                  <a:pt x="664" y="328"/>
                </a:lnTo>
                <a:lnTo>
                  <a:pt x="632" y="328"/>
                </a:lnTo>
                <a:lnTo>
                  <a:pt x="608" y="328"/>
                </a:lnTo>
                <a:lnTo>
                  <a:pt x="584" y="328"/>
                </a:lnTo>
                <a:lnTo>
                  <a:pt x="560" y="320"/>
                </a:lnTo>
                <a:lnTo>
                  <a:pt x="528" y="320"/>
                </a:lnTo>
                <a:lnTo>
                  <a:pt x="504" y="312"/>
                </a:lnTo>
                <a:lnTo>
                  <a:pt x="480" y="320"/>
                </a:lnTo>
                <a:lnTo>
                  <a:pt x="456" y="328"/>
                </a:lnTo>
                <a:lnTo>
                  <a:pt x="432" y="336"/>
                </a:lnTo>
                <a:lnTo>
                  <a:pt x="408" y="352"/>
                </a:lnTo>
                <a:lnTo>
                  <a:pt x="384" y="352"/>
                </a:lnTo>
                <a:lnTo>
                  <a:pt x="360" y="352"/>
                </a:lnTo>
                <a:lnTo>
                  <a:pt x="336" y="352"/>
                </a:lnTo>
                <a:lnTo>
                  <a:pt x="328" y="328"/>
                </a:lnTo>
                <a:lnTo>
                  <a:pt x="304" y="320"/>
                </a:lnTo>
                <a:lnTo>
                  <a:pt x="280" y="320"/>
                </a:lnTo>
                <a:lnTo>
                  <a:pt x="256" y="304"/>
                </a:lnTo>
                <a:lnTo>
                  <a:pt x="232" y="304"/>
                </a:lnTo>
                <a:lnTo>
                  <a:pt x="208" y="304"/>
                </a:lnTo>
                <a:lnTo>
                  <a:pt x="184" y="320"/>
                </a:lnTo>
                <a:lnTo>
                  <a:pt x="160" y="320"/>
                </a:lnTo>
                <a:lnTo>
                  <a:pt x="136" y="320"/>
                </a:lnTo>
                <a:lnTo>
                  <a:pt x="112" y="320"/>
                </a:lnTo>
                <a:lnTo>
                  <a:pt x="88" y="320"/>
                </a:lnTo>
                <a:lnTo>
                  <a:pt x="64" y="328"/>
                </a:lnTo>
                <a:lnTo>
                  <a:pt x="40" y="336"/>
                </a:lnTo>
                <a:lnTo>
                  <a:pt x="16" y="336"/>
                </a:lnTo>
                <a:lnTo>
                  <a:pt x="0" y="32"/>
                </a:lnTo>
              </a:path>
            </a:pathLst>
          </a:custGeom>
          <a:gradFill rotWithShape="0">
            <a:gsLst>
              <a:gs pos="0">
                <a:srgbClr val="081D58"/>
              </a:gs>
              <a:gs pos="100000">
                <a:srgbClr val="081D58">
                  <a:gamma/>
                  <a:shade val="100000"/>
                  <a:invGamma/>
                </a:srgbClr>
              </a:gs>
            </a:gsLst>
            <a:lin ang="0" scaled="1"/>
          </a:gra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8" name="Rectangle 20">
            <a:extLst>
              <a:ext uri="{FF2B5EF4-FFF2-40B4-BE49-F238E27FC236}">
                <a16:creationId xmlns:a16="http://schemas.microsoft.com/office/drawing/2014/main" id="{17111677-59A1-7DA3-8146-CBC97E377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4051300"/>
            <a:ext cx="88900" cy="584200"/>
          </a:xfrm>
          <a:prstGeom prst="rect">
            <a:avLst/>
          </a:prstGeom>
          <a:solidFill>
            <a:srgbClr val="081D5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Rectangle 21">
            <a:extLst>
              <a:ext uri="{FF2B5EF4-FFF2-40B4-BE49-F238E27FC236}">
                <a16:creationId xmlns:a16="http://schemas.microsoft.com/office/drawing/2014/main" id="{E2D6E950-E628-75A4-7E36-2A3780A92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0" y="4025900"/>
            <a:ext cx="76200" cy="622300"/>
          </a:xfrm>
          <a:prstGeom prst="rect">
            <a:avLst/>
          </a:prstGeom>
          <a:solidFill>
            <a:srgbClr val="081D5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Rectangle 22">
            <a:extLst>
              <a:ext uri="{FF2B5EF4-FFF2-40B4-BE49-F238E27FC236}">
                <a16:creationId xmlns:a16="http://schemas.microsoft.com/office/drawing/2014/main" id="{8326DE42-044F-BD24-C7B2-043E41E72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75" y="2514600"/>
            <a:ext cx="1098550" cy="9413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b="0">
                <a:solidFill>
                  <a:srgbClr val="CF0E30"/>
                </a:solidFill>
                <a:effectLst/>
              </a:rPr>
              <a:t>Relative </a:t>
            </a:r>
            <a:br>
              <a:rPr lang="en-US" altLang="en-US" b="0">
                <a:solidFill>
                  <a:srgbClr val="CF0E30"/>
                </a:solidFill>
                <a:effectLst/>
              </a:rPr>
            </a:br>
            <a:r>
              <a:rPr lang="en-US" altLang="en-US" b="0">
                <a:solidFill>
                  <a:srgbClr val="CF0E30"/>
                </a:solidFill>
                <a:effectLst/>
              </a:rPr>
              <a:t>Record</a:t>
            </a:r>
            <a:br>
              <a:rPr lang="en-US" altLang="en-US" b="0">
                <a:solidFill>
                  <a:srgbClr val="CF0E30"/>
                </a:solidFill>
                <a:effectLst/>
              </a:rPr>
            </a:br>
            <a:r>
              <a:rPr lang="en-US" altLang="en-US" b="0">
                <a:solidFill>
                  <a:srgbClr val="CF0E30"/>
                </a:solidFill>
                <a:effectLst/>
              </a:rPr>
              <a:t>Number</a:t>
            </a:r>
          </a:p>
        </p:txBody>
      </p:sp>
      <p:sp>
        <p:nvSpPr>
          <p:cNvPr id="22551" name="Arc 23">
            <a:extLst>
              <a:ext uri="{FF2B5EF4-FFF2-40B4-BE49-F238E27FC236}">
                <a16:creationId xmlns:a16="http://schemas.microsoft.com/office/drawing/2014/main" id="{9D809A1B-ABEF-966F-013E-DB8948710074}"/>
              </a:ext>
            </a:extLst>
          </p:cNvPr>
          <p:cNvSpPr>
            <a:spLocks/>
          </p:cNvSpPr>
          <p:nvPr/>
        </p:nvSpPr>
        <p:spPr bwMode="auto">
          <a:xfrm>
            <a:off x="1054100" y="1155700"/>
            <a:ext cx="1574800" cy="13081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8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9"/>
                  <a:pt x="9657" y="12"/>
                  <a:pt x="21578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9"/>
                  <a:pt x="9657" y="12"/>
                  <a:pt x="21578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Arc 24">
            <a:extLst>
              <a:ext uri="{FF2B5EF4-FFF2-40B4-BE49-F238E27FC236}">
                <a16:creationId xmlns:a16="http://schemas.microsoft.com/office/drawing/2014/main" id="{20911C3A-53D2-6815-5B4C-71841A67A3F4}"/>
              </a:ext>
            </a:extLst>
          </p:cNvPr>
          <p:cNvSpPr>
            <a:spLocks/>
          </p:cNvSpPr>
          <p:nvPr/>
        </p:nvSpPr>
        <p:spPr bwMode="auto">
          <a:xfrm>
            <a:off x="1028700" y="3556000"/>
            <a:ext cx="1498600" cy="1752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Rectangle 25">
            <a:extLst>
              <a:ext uri="{FF2B5EF4-FFF2-40B4-BE49-F238E27FC236}">
                <a16:creationId xmlns:a16="http://schemas.microsoft.com/office/drawing/2014/main" id="{EA2966E7-E50D-B5A7-5F83-B71DB44FD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2300" y="1765300"/>
            <a:ext cx="1600200" cy="571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Rec327</a:t>
            </a:r>
          </a:p>
        </p:txBody>
      </p:sp>
      <p:sp>
        <p:nvSpPr>
          <p:cNvPr id="22554" name="Arc 26">
            <a:extLst>
              <a:ext uri="{FF2B5EF4-FFF2-40B4-BE49-F238E27FC236}">
                <a16:creationId xmlns:a16="http://schemas.microsoft.com/office/drawing/2014/main" id="{29CE0D55-82A6-6BDC-EB7D-DA7638CED44A}"/>
              </a:ext>
            </a:extLst>
          </p:cNvPr>
          <p:cNvSpPr>
            <a:spLocks/>
          </p:cNvSpPr>
          <p:nvPr/>
        </p:nvSpPr>
        <p:spPr bwMode="auto">
          <a:xfrm>
            <a:off x="5880100" y="2438400"/>
            <a:ext cx="1943100" cy="32639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4B45833-D08E-5099-4F24-AF4D86E126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3700" y="158750"/>
            <a:ext cx="5795963" cy="476250"/>
          </a:xfrm>
          <a:noFill/>
          <a:ln/>
        </p:spPr>
        <p:txBody>
          <a:bodyPr/>
          <a:lstStyle/>
          <a:p>
            <a:r>
              <a:rPr lang="en-US" altLang="en-US"/>
              <a:t>Relative Files - Deleting a Record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6FA673E-E51C-43BF-76E3-4D4FA813B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7200" y="863600"/>
            <a:ext cx="2794000" cy="5575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Rec003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Rec004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Rec007 </a:t>
            </a:r>
          </a:p>
          <a:p>
            <a:pPr algn="ctr">
              <a:spcAft>
                <a:spcPts val="100"/>
              </a:spcAft>
            </a:pP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Rec326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Rec328</a:t>
            </a:r>
          </a:p>
        </p:txBody>
      </p:sp>
      <p:sp>
        <p:nvSpPr>
          <p:cNvPr id="24580" name="Line 4">
            <a:extLst>
              <a:ext uri="{FF2B5EF4-FFF2-40B4-BE49-F238E27FC236}">
                <a16:creationId xmlns:a16="http://schemas.microsoft.com/office/drawing/2014/main" id="{B700695D-D909-3939-314C-7EC70A454D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137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Line 5">
            <a:extLst>
              <a:ext uri="{FF2B5EF4-FFF2-40B4-BE49-F238E27FC236}">
                <a16:creationId xmlns:a16="http://schemas.microsoft.com/office/drawing/2014/main" id="{3316B42F-7374-6C99-ABE5-F357356D3A2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182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Line 6">
            <a:extLst>
              <a:ext uri="{FF2B5EF4-FFF2-40B4-BE49-F238E27FC236}">
                <a16:creationId xmlns:a16="http://schemas.microsoft.com/office/drawing/2014/main" id="{F5C312D9-BB2F-2830-12EC-17E8E881A3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228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Line 7">
            <a:extLst>
              <a:ext uri="{FF2B5EF4-FFF2-40B4-BE49-F238E27FC236}">
                <a16:creationId xmlns:a16="http://schemas.microsoft.com/office/drawing/2014/main" id="{6EF4A99A-107C-C959-A767-EB8B0A9DCFF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274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8">
            <a:extLst>
              <a:ext uri="{FF2B5EF4-FFF2-40B4-BE49-F238E27FC236}">
                <a16:creationId xmlns:a16="http://schemas.microsoft.com/office/drawing/2014/main" id="{204D5FAA-B888-31C5-6D6D-A9D57E8B72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20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9">
            <a:extLst>
              <a:ext uri="{FF2B5EF4-FFF2-40B4-BE49-F238E27FC236}">
                <a16:creationId xmlns:a16="http://schemas.microsoft.com/office/drawing/2014/main" id="{17D3CE5B-BB00-62F5-B0C8-2C7CA68BD1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572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0">
            <a:extLst>
              <a:ext uri="{FF2B5EF4-FFF2-40B4-BE49-F238E27FC236}">
                <a16:creationId xmlns:a16="http://schemas.microsoft.com/office/drawing/2014/main" id="{C958AEC4-78CC-ED6F-23A4-CD76DB95A0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11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11">
            <a:extLst>
              <a:ext uri="{FF2B5EF4-FFF2-40B4-BE49-F238E27FC236}">
                <a16:creationId xmlns:a16="http://schemas.microsoft.com/office/drawing/2014/main" id="{4148DA44-152B-2785-E49D-C731D019F3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65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Rectangle 12">
            <a:extLst>
              <a:ext uri="{FF2B5EF4-FFF2-40B4-BE49-F238E27FC236}">
                <a16:creationId xmlns:a16="http://schemas.microsoft.com/office/drawing/2014/main" id="{9A5C3CB6-9EA8-3D91-2923-44EDDD31F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400" y="1023938"/>
            <a:ext cx="381000" cy="531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1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2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4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5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6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7</a:t>
            </a:r>
          </a:p>
          <a:p>
            <a:pPr algn="ctr">
              <a:spcAft>
                <a:spcPts val="1400"/>
              </a:spcAft>
            </a:pPr>
            <a:endParaRPr lang="en-US" altLang="en-US">
              <a:effectLst/>
            </a:endParaRPr>
          </a:p>
          <a:p>
            <a:pPr algn="ctr">
              <a:spcBef>
                <a:spcPts val="500"/>
              </a:spcBef>
              <a:spcAft>
                <a:spcPts val="1400"/>
              </a:spcAft>
            </a:pPr>
            <a:r>
              <a:rPr lang="en-US" altLang="en-US">
                <a:effectLst/>
              </a:rPr>
              <a:t>325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326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327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328</a:t>
            </a:r>
          </a:p>
        </p:txBody>
      </p:sp>
      <p:sp>
        <p:nvSpPr>
          <p:cNvPr id="24589" name="Line 13">
            <a:extLst>
              <a:ext uri="{FF2B5EF4-FFF2-40B4-BE49-F238E27FC236}">
                <a16:creationId xmlns:a16="http://schemas.microsoft.com/office/drawing/2014/main" id="{41E125D0-2626-F889-B74B-A0ADA98BDD5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65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>
            <a:extLst>
              <a:ext uri="{FF2B5EF4-FFF2-40B4-BE49-F238E27FC236}">
                <a16:creationId xmlns:a16="http://schemas.microsoft.com/office/drawing/2014/main" id="{3D6815C8-12EF-333A-90CA-681557DD6C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11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>
            <a:extLst>
              <a:ext uri="{FF2B5EF4-FFF2-40B4-BE49-F238E27FC236}">
                <a16:creationId xmlns:a16="http://schemas.microsoft.com/office/drawing/2014/main" id="{3F38C7FB-C7FA-6158-6135-ECA2583F819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572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>
            <a:extLst>
              <a:ext uri="{FF2B5EF4-FFF2-40B4-BE49-F238E27FC236}">
                <a16:creationId xmlns:a16="http://schemas.microsoft.com/office/drawing/2014/main" id="{1D99487E-77AA-03F9-5FFD-35E98965B1B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029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>
            <a:extLst>
              <a:ext uri="{FF2B5EF4-FFF2-40B4-BE49-F238E27FC236}">
                <a16:creationId xmlns:a16="http://schemas.microsoft.com/office/drawing/2014/main" id="{A559158C-C309-B95F-F5C5-4B5A714B85A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943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Line 18">
            <a:extLst>
              <a:ext uri="{FF2B5EF4-FFF2-40B4-BE49-F238E27FC236}">
                <a16:creationId xmlns:a16="http://schemas.microsoft.com/office/drawing/2014/main" id="{CB193C6B-4052-35CE-E027-56EB18AAA7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486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Freeform 19">
            <a:extLst>
              <a:ext uri="{FF2B5EF4-FFF2-40B4-BE49-F238E27FC236}">
                <a16:creationId xmlns:a16="http://schemas.microsoft.com/office/drawing/2014/main" id="{2769EECD-089D-3E8E-A3CC-40A15D01B278}"/>
              </a:ext>
            </a:extLst>
          </p:cNvPr>
          <p:cNvSpPr>
            <a:spLocks/>
          </p:cNvSpPr>
          <p:nvPr/>
        </p:nvSpPr>
        <p:spPr bwMode="auto">
          <a:xfrm>
            <a:off x="2933700" y="4051300"/>
            <a:ext cx="2922588" cy="585788"/>
          </a:xfrm>
          <a:custGeom>
            <a:avLst/>
            <a:gdLst>
              <a:gd name="T0" fmla="*/ 48 w 1841"/>
              <a:gd name="T1" fmla="*/ 64 h 369"/>
              <a:gd name="T2" fmla="*/ 128 w 1841"/>
              <a:gd name="T3" fmla="*/ 80 h 369"/>
              <a:gd name="T4" fmla="*/ 208 w 1841"/>
              <a:gd name="T5" fmla="*/ 48 h 369"/>
              <a:gd name="T6" fmla="*/ 288 w 1841"/>
              <a:gd name="T7" fmla="*/ 24 h 369"/>
              <a:gd name="T8" fmla="*/ 352 w 1841"/>
              <a:gd name="T9" fmla="*/ 32 h 369"/>
              <a:gd name="T10" fmla="*/ 432 w 1841"/>
              <a:gd name="T11" fmla="*/ 72 h 369"/>
              <a:gd name="T12" fmla="*/ 504 w 1841"/>
              <a:gd name="T13" fmla="*/ 96 h 369"/>
              <a:gd name="T14" fmla="*/ 584 w 1841"/>
              <a:gd name="T15" fmla="*/ 80 h 369"/>
              <a:gd name="T16" fmla="*/ 656 w 1841"/>
              <a:gd name="T17" fmla="*/ 48 h 369"/>
              <a:gd name="T18" fmla="*/ 728 w 1841"/>
              <a:gd name="T19" fmla="*/ 40 h 369"/>
              <a:gd name="T20" fmla="*/ 800 w 1841"/>
              <a:gd name="T21" fmla="*/ 80 h 369"/>
              <a:gd name="T22" fmla="*/ 872 w 1841"/>
              <a:gd name="T23" fmla="*/ 104 h 369"/>
              <a:gd name="T24" fmla="*/ 952 w 1841"/>
              <a:gd name="T25" fmla="*/ 96 h 369"/>
              <a:gd name="T26" fmla="*/ 1032 w 1841"/>
              <a:gd name="T27" fmla="*/ 112 h 369"/>
              <a:gd name="T28" fmla="*/ 1104 w 1841"/>
              <a:gd name="T29" fmla="*/ 96 h 369"/>
              <a:gd name="T30" fmla="*/ 1176 w 1841"/>
              <a:gd name="T31" fmla="*/ 64 h 369"/>
              <a:gd name="T32" fmla="*/ 1256 w 1841"/>
              <a:gd name="T33" fmla="*/ 32 h 369"/>
              <a:gd name="T34" fmla="*/ 1328 w 1841"/>
              <a:gd name="T35" fmla="*/ 16 h 369"/>
              <a:gd name="T36" fmla="*/ 1400 w 1841"/>
              <a:gd name="T37" fmla="*/ 48 h 369"/>
              <a:gd name="T38" fmla="*/ 1480 w 1841"/>
              <a:gd name="T39" fmla="*/ 80 h 369"/>
              <a:gd name="T40" fmla="*/ 1552 w 1841"/>
              <a:gd name="T41" fmla="*/ 96 h 369"/>
              <a:gd name="T42" fmla="*/ 1624 w 1841"/>
              <a:gd name="T43" fmla="*/ 80 h 369"/>
              <a:gd name="T44" fmla="*/ 1696 w 1841"/>
              <a:gd name="T45" fmla="*/ 64 h 369"/>
              <a:gd name="T46" fmla="*/ 1768 w 1841"/>
              <a:gd name="T47" fmla="*/ 40 h 369"/>
              <a:gd name="T48" fmla="*/ 1840 w 1841"/>
              <a:gd name="T49" fmla="*/ 24 h 369"/>
              <a:gd name="T50" fmla="*/ 1736 w 1841"/>
              <a:gd name="T51" fmla="*/ 304 h 369"/>
              <a:gd name="T52" fmla="*/ 1664 w 1841"/>
              <a:gd name="T53" fmla="*/ 296 h 369"/>
              <a:gd name="T54" fmla="*/ 1592 w 1841"/>
              <a:gd name="T55" fmla="*/ 272 h 369"/>
              <a:gd name="T56" fmla="*/ 1528 w 1841"/>
              <a:gd name="T57" fmla="*/ 320 h 369"/>
              <a:gd name="T58" fmla="*/ 1456 w 1841"/>
              <a:gd name="T59" fmla="*/ 304 h 369"/>
              <a:gd name="T60" fmla="*/ 1384 w 1841"/>
              <a:gd name="T61" fmla="*/ 288 h 369"/>
              <a:gd name="T62" fmla="*/ 1312 w 1841"/>
              <a:gd name="T63" fmla="*/ 320 h 369"/>
              <a:gd name="T64" fmla="*/ 1232 w 1841"/>
              <a:gd name="T65" fmla="*/ 312 h 369"/>
              <a:gd name="T66" fmla="*/ 1152 w 1841"/>
              <a:gd name="T67" fmla="*/ 296 h 369"/>
              <a:gd name="T68" fmla="*/ 1080 w 1841"/>
              <a:gd name="T69" fmla="*/ 288 h 369"/>
              <a:gd name="T70" fmla="*/ 1008 w 1841"/>
              <a:gd name="T71" fmla="*/ 320 h 369"/>
              <a:gd name="T72" fmla="*/ 936 w 1841"/>
              <a:gd name="T73" fmla="*/ 288 h 369"/>
              <a:gd name="T74" fmla="*/ 864 w 1841"/>
              <a:gd name="T75" fmla="*/ 288 h 369"/>
              <a:gd name="T76" fmla="*/ 792 w 1841"/>
              <a:gd name="T77" fmla="*/ 304 h 369"/>
              <a:gd name="T78" fmla="*/ 720 w 1841"/>
              <a:gd name="T79" fmla="*/ 304 h 369"/>
              <a:gd name="T80" fmla="*/ 632 w 1841"/>
              <a:gd name="T81" fmla="*/ 328 h 369"/>
              <a:gd name="T82" fmla="*/ 560 w 1841"/>
              <a:gd name="T83" fmla="*/ 320 h 369"/>
              <a:gd name="T84" fmla="*/ 480 w 1841"/>
              <a:gd name="T85" fmla="*/ 320 h 369"/>
              <a:gd name="T86" fmla="*/ 408 w 1841"/>
              <a:gd name="T87" fmla="*/ 352 h 369"/>
              <a:gd name="T88" fmla="*/ 336 w 1841"/>
              <a:gd name="T89" fmla="*/ 352 h 369"/>
              <a:gd name="T90" fmla="*/ 280 w 1841"/>
              <a:gd name="T91" fmla="*/ 320 h 369"/>
              <a:gd name="T92" fmla="*/ 208 w 1841"/>
              <a:gd name="T93" fmla="*/ 304 h 369"/>
              <a:gd name="T94" fmla="*/ 136 w 1841"/>
              <a:gd name="T95" fmla="*/ 320 h 369"/>
              <a:gd name="T96" fmla="*/ 64 w 1841"/>
              <a:gd name="T97" fmla="*/ 328 h 369"/>
              <a:gd name="T98" fmla="*/ 0 w 1841"/>
              <a:gd name="T99" fmla="*/ 32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841" h="369">
                <a:moveTo>
                  <a:pt x="0" y="32"/>
                </a:moveTo>
                <a:lnTo>
                  <a:pt x="16" y="56"/>
                </a:lnTo>
                <a:lnTo>
                  <a:pt x="48" y="64"/>
                </a:lnTo>
                <a:lnTo>
                  <a:pt x="72" y="80"/>
                </a:lnTo>
                <a:lnTo>
                  <a:pt x="104" y="80"/>
                </a:lnTo>
                <a:lnTo>
                  <a:pt x="128" y="80"/>
                </a:lnTo>
                <a:lnTo>
                  <a:pt x="152" y="72"/>
                </a:lnTo>
                <a:lnTo>
                  <a:pt x="176" y="56"/>
                </a:lnTo>
                <a:lnTo>
                  <a:pt x="208" y="48"/>
                </a:lnTo>
                <a:lnTo>
                  <a:pt x="240" y="40"/>
                </a:lnTo>
                <a:lnTo>
                  <a:pt x="264" y="32"/>
                </a:lnTo>
                <a:lnTo>
                  <a:pt x="288" y="24"/>
                </a:lnTo>
                <a:lnTo>
                  <a:pt x="312" y="16"/>
                </a:lnTo>
                <a:lnTo>
                  <a:pt x="336" y="8"/>
                </a:lnTo>
                <a:lnTo>
                  <a:pt x="352" y="32"/>
                </a:lnTo>
                <a:lnTo>
                  <a:pt x="376" y="40"/>
                </a:lnTo>
                <a:lnTo>
                  <a:pt x="400" y="56"/>
                </a:lnTo>
                <a:lnTo>
                  <a:pt x="432" y="72"/>
                </a:lnTo>
                <a:lnTo>
                  <a:pt x="456" y="80"/>
                </a:lnTo>
                <a:lnTo>
                  <a:pt x="480" y="88"/>
                </a:lnTo>
                <a:lnTo>
                  <a:pt x="504" y="96"/>
                </a:lnTo>
                <a:lnTo>
                  <a:pt x="528" y="96"/>
                </a:lnTo>
                <a:lnTo>
                  <a:pt x="560" y="80"/>
                </a:lnTo>
                <a:lnTo>
                  <a:pt x="584" y="80"/>
                </a:lnTo>
                <a:lnTo>
                  <a:pt x="608" y="64"/>
                </a:lnTo>
                <a:lnTo>
                  <a:pt x="632" y="64"/>
                </a:lnTo>
                <a:lnTo>
                  <a:pt x="656" y="48"/>
                </a:lnTo>
                <a:lnTo>
                  <a:pt x="680" y="40"/>
                </a:lnTo>
                <a:lnTo>
                  <a:pt x="704" y="32"/>
                </a:lnTo>
                <a:lnTo>
                  <a:pt x="728" y="40"/>
                </a:lnTo>
                <a:lnTo>
                  <a:pt x="752" y="56"/>
                </a:lnTo>
                <a:lnTo>
                  <a:pt x="776" y="72"/>
                </a:lnTo>
                <a:lnTo>
                  <a:pt x="800" y="80"/>
                </a:lnTo>
                <a:lnTo>
                  <a:pt x="824" y="88"/>
                </a:lnTo>
                <a:lnTo>
                  <a:pt x="848" y="96"/>
                </a:lnTo>
                <a:lnTo>
                  <a:pt x="872" y="104"/>
                </a:lnTo>
                <a:lnTo>
                  <a:pt x="904" y="104"/>
                </a:lnTo>
                <a:lnTo>
                  <a:pt x="928" y="104"/>
                </a:lnTo>
                <a:lnTo>
                  <a:pt x="952" y="96"/>
                </a:lnTo>
                <a:lnTo>
                  <a:pt x="976" y="88"/>
                </a:lnTo>
                <a:lnTo>
                  <a:pt x="1008" y="96"/>
                </a:lnTo>
                <a:lnTo>
                  <a:pt x="1032" y="112"/>
                </a:lnTo>
                <a:lnTo>
                  <a:pt x="1056" y="112"/>
                </a:lnTo>
                <a:lnTo>
                  <a:pt x="1080" y="112"/>
                </a:lnTo>
                <a:lnTo>
                  <a:pt x="1104" y="96"/>
                </a:lnTo>
                <a:lnTo>
                  <a:pt x="1128" y="88"/>
                </a:lnTo>
                <a:lnTo>
                  <a:pt x="1152" y="72"/>
                </a:lnTo>
                <a:lnTo>
                  <a:pt x="1176" y="64"/>
                </a:lnTo>
                <a:lnTo>
                  <a:pt x="1200" y="64"/>
                </a:lnTo>
                <a:lnTo>
                  <a:pt x="1232" y="40"/>
                </a:lnTo>
                <a:lnTo>
                  <a:pt x="1256" y="32"/>
                </a:lnTo>
                <a:lnTo>
                  <a:pt x="1280" y="24"/>
                </a:lnTo>
                <a:lnTo>
                  <a:pt x="1304" y="0"/>
                </a:lnTo>
                <a:lnTo>
                  <a:pt x="1328" y="16"/>
                </a:lnTo>
                <a:lnTo>
                  <a:pt x="1352" y="32"/>
                </a:lnTo>
                <a:lnTo>
                  <a:pt x="1376" y="40"/>
                </a:lnTo>
                <a:lnTo>
                  <a:pt x="1400" y="48"/>
                </a:lnTo>
                <a:lnTo>
                  <a:pt x="1424" y="64"/>
                </a:lnTo>
                <a:lnTo>
                  <a:pt x="1448" y="72"/>
                </a:lnTo>
                <a:lnTo>
                  <a:pt x="1480" y="80"/>
                </a:lnTo>
                <a:lnTo>
                  <a:pt x="1504" y="80"/>
                </a:lnTo>
                <a:lnTo>
                  <a:pt x="1528" y="88"/>
                </a:lnTo>
                <a:lnTo>
                  <a:pt x="1552" y="96"/>
                </a:lnTo>
                <a:lnTo>
                  <a:pt x="1576" y="96"/>
                </a:lnTo>
                <a:lnTo>
                  <a:pt x="1600" y="96"/>
                </a:lnTo>
                <a:lnTo>
                  <a:pt x="1624" y="80"/>
                </a:lnTo>
                <a:lnTo>
                  <a:pt x="1648" y="72"/>
                </a:lnTo>
                <a:lnTo>
                  <a:pt x="1672" y="64"/>
                </a:lnTo>
                <a:lnTo>
                  <a:pt x="1696" y="64"/>
                </a:lnTo>
                <a:lnTo>
                  <a:pt x="1720" y="48"/>
                </a:lnTo>
                <a:lnTo>
                  <a:pt x="1744" y="48"/>
                </a:lnTo>
                <a:lnTo>
                  <a:pt x="1768" y="40"/>
                </a:lnTo>
                <a:lnTo>
                  <a:pt x="1792" y="32"/>
                </a:lnTo>
                <a:lnTo>
                  <a:pt x="1816" y="32"/>
                </a:lnTo>
                <a:lnTo>
                  <a:pt x="1840" y="24"/>
                </a:lnTo>
                <a:lnTo>
                  <a:pt x="1840" y="368"/>
                </a:lnTo>
                <a:lnTo>
                  <a:pt x="1760" y="304"/>
                </a:lnTo>
                <a:lnTo>
                  <a:pt x="1736" y="304"/>
                </a:lnTo>
                <a:lnTo>
                  <a:pt x="1712" y="304"/>
                </a:lnTo>
                <a:lnTo>
                  <a:pt x="1688" y="320"/>
                </a:lnTo>
                <a:lnTo>
                  <a:pt x="1664" y="296"/>
                </a:lnTo>
                <a:lnTo>
                  <a:pt x="1640" y="288"/>
                </a:lnTo>
                <a:lnTo>
                  <a:pt x="1616" y="264"/>
                </a:lnTo>
                <a:lnTo>
                  <a:pt x="1592" y="272"/>
                </a:lnTo>
                <a:lnTo>
                  <a:pt x="1584" y="296"/>
                </a:lnTo>
                <a:lnTo>
                  <a:pt x="1552" y="304"/>
                </a:lnTo>
                <a:lnTo>
                  <a:pt x="1528" y="320"/>
                </a:lnTo>
                <a:lnTo>
                  <a:pt x="1504" y="320"/>
                </a:lnTo>
                <a:lnTo>
                  <a:pt x="1480" y="312"/>
                </a:lnTo>
                <a:lnTo>
                  <a:pt x="1456" y="304"/>
                </a:lnTo>
                <a:lnTo>
                  <a:pt x="1432" y="288"/>
                </a:lnTo>
                <a:lnTo>
                  <a:pt x="1408" y="288"/>
                </a:lnTo>
                <a:lnTo>
                  <a:pt x="1384" y="288"/>
                </a:lnTo>
                <a:lnTo>
                  <a:pt x="1360" y="304"/>
                </a:lnTo>
                <a:lnTo>
                  <a:pt x="1336" y="320"/>
                </a:lnTo>
                <a:lnTo>
                  <a:pt x="1312" y="320"/>
                </a:lnTo>
                <a:lnTo>
                  <a:pt x="1288" y="320"/>
                </a:lnTo>
                <a:lnTo>
                  <a:pt x="1264" y="304"/>
                </a:lnTo>
                <a:lnTo>
                  <a:pt x="1232" y="312"/>
                </a:lnTo>
                <a:lnTo>
                  <a:pt x="1208" y="320"/>
                </a:lnTo>
                <a:lnTo>
                  <a:pt x="1184" y="304"/>
                </a:lnTo>
                <a:lnTo>
                  <a:pt x="1152" y="296"/>
                </a:lnTo>
                <a:lnTo>
                  <a:pt x="1128" y="288"/>
                </a:lnTo>
                <a:lnTo>
                  <a:pt x="1104" y="288"/>
                </a:lnTo>
                <a:lnTo>
                  <a:pt x="1080" y="288"/>
                </a:lnTo>
                <a:lnTo>
                  <a:pt x="1056" y="304"/>
                </a:lnTo>
                <a:lnTo>
                  <a:pt x="1032" y="320"/>
                </a:lnTo>
                <a:lnTo>
                  <a:pt x="1008" y="320"/>
                </a:lnTo>
                <a:lnTo>
                  <a:pt x="984" y="320"/>
                </a:lnTo>
                <a:lnTo>
                  <a:pt x="960" y="296"/>
                </a:lnTo>
                <a:lnTo>
                  <a:pt x="936" y="288"/>
                </a:lnTo>
                <a:lnTo>
                  <a:pt x="912" y="288"/>
                </a:lnTo>
                <a:lnTo>
                  <a:pt x="888" y="288"/>
                </a:lnTo>
                <a:lnTo>
                  <a:pt x="864" y="288"/>
                </a:lnTo>
                <a:lnTo>
                  <a:pt x="840" y="296"/>
                </a:lnTo>
                <a:lnTo>
                  <a:pt x="816" y="296"/>
                </a:lnTo>
                <a:lnTo>
                  <a:pt x="792" y="304"/>
                </a:lnTo>
                <a:lnTo>
                  <a:pt x="768" y="304"/>
                </a:lnTo>
                <a:lnTo>
                  <a:pt x="744" y="304"/>
                </a:lnTo>
                <a:lnTo>
                  <a:pt x="720" y="304"/>
                </a:lnTo>
                <a:lnTo>
                  <a:pt x="688" y="320"/>
                </a:lnTo>
                <a:lnTo>
                  <a:pt x="664" y="328"/>
                </a:lnTo>
                <a:lnTo>
                  <a:pt x="632" y="328"/>
                </a:lnTo>
                <a:lnTo>
                  <a:pt x="608" y="328"/>
                </a:lnTo>
                <a:lnTo>
                  <a:pt x="584" y="328"/>
                </a:lnTo>
                <a:lnTo>
                  <a:pt x="560" y="320"/>
                </a:lnTo>
                <a:lnTo>
                  <a:pt x="528" y="320"/>
                </a:lnTo>
                <a:lnTo>
                  <a:pt x="504" y="312"/>
                </a:lnTo>
                <a:lnTo>
                  <a:pt x="480" y="320"/>
                </a:lnTo>
                <a:lnTo>
                  <a:pt x="456" y="328"/>
                </a:lnTo>
                <a:lnTo>
                  <a:pt x="432" y="336"/>
                </a:lnTo>
                <a:lnTo>
                  <a:pt x="408" y="352"/>
                </a:lnTo>
                <a:lnTo>
                  <a:pt x="384" y="352"/>
                </a:lnTo>
                <a:lnTo>
                  <a:pt x="360" y="352"/>
                </a:lnTo>
                <a:lnTo>
                  <a:pt x="336" y="352"/>
                </a:lnTo>
                <a:lnTo>
                  <a:pt x="328" y="328"/>
                </a:lnTo>
                <a:lnTo>
                  <a:pt x="304" y="320"/>
                </a:lnTo>
                <a:lnTo>
                  <a:pt x="280" y="320"/>
                </a:lnTo>
                <a:lnTo>
                  <a:pt x="256" y="304"/>
                </a:lnTo>
                <a:lnTo>
                  <a:pt x="232" y="304"/>
                </a:lnTo>
                <a:lnTo>
                  <a:pt x="208" y="304"/>
                </a:lnTo>
                <a:lnTo>
                  <a:pt x="184" y="320"/>
                </a:lnTo>
                <a:lnTo>
                  <a:pt x="160" y="320"/>
                </a:lnTo>
                <a:lnTo>
                  <a:pt x="136" y="320"/>
                </a:lnTo>
                <a:lnTo>
                  <a:pt x="112" y="320"/>
                </a:lnTo>
                <a:lnTo>
                  <a:pt x="88" y="320"/>
                </a:lnTo>
                <a:lnTo>
                  <a:pt x="64" y="328"/>
                </a:lnTo>
                <a:lnTo>
                  <a:pt x="40" y="336"/>
                </a:lnTo>
                <a:lnTo>
                  <a:pt x="16" y="336"/>
                </a:lnTo>
                <a:lnTo>
                  <a:pt x="0" y="32"/>
                </a:lnTo>
              </a:path>
            </a:pathLst>
          </a:custGeom>
          <a:gradFill rotWithShape="0">
            <a:gsLst>
              <a:gs pos="0">
                <a:srgbClr val="081D58"/>
              </a:gs>
              <a:gs pos="100000">
                <a:srgbClr val="081D58">
                  <a:gamma/>
                  <a:shade val="100000"/>
                  <a:invGamma/>
                </a:srgbClr>
              </a:gs>
            </a:gsLst>
            <a:lin ang="0" scaled="1"/>
          </a:gra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Rectangle 20">
            <a:extLst>
              <a:ext uri="{FF2B5EF4-FFF2-40B4-BE49-F238E27FC236}">
                <a16:creationId xmlns:a16="http://schemas.microsoft.com/office/drawing/2014/main" id="{E0BC783B-D4E5-0262-EB0B-7FE12AF87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4051300"/>
            <a:ext cx="88900" cy="584200"/>
          </a:xfrm>
          <a:prstGeom prst="rect">
            <a:avLst/>
          </a:prstGeom>
          <a:solidFill>
            <a:srgbClr val="081D5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Rectangle 21">
            <a:extLst>
              <a:ext uri="{FF2B5EF4-FFF2-40B4-BE49-F238E27FC236}">
                <a16:creationId xmlns:a16="http://schemas.microsoft.com/office/drawing/2014/main" id="{0B8EF3D7-BC10-55CC-299D-61DA169F3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0" y="4025900"/>
            <a:ext cx="76200" cy="622300"/>
          </a:xfrm>
          <a:prstGeom prst="rect">
            <a:avLst/>
          </a:prstGeom>
          <a:solidFill>
            <a:srgbClr val="081D5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8" name="Rectangle 22">
            <a:extLst>
              <a:ext uri="{FF2B5EF4-FFF2-40B4-BE49-F238E27FC236}">
                <a16:creationId xmlns:a16="http://schemas.microsoft.com/office/drawing/2014/main" id="{FDDA3F85-7DD6-9A7C-8A5D-F7AAC8AD7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75" y="2514600"/>
            <a:ext cx="1098550" cy="9413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b="0">
                <a:solidFill>
                  <a:srgbClr val="CF0E30"/>
                </a:solidFill>
                <a:effectLst/>
              </a:rPr>
              <a:t>Relative </a:t>
            </a:r>
            <a:br>
              <a:rPr lang="en-US" altLang="en-US" b="0">
                <a:solidFill>
                  <a:srgbClr val="CF0E30"/>
                </a:solidFill>
                <a:effectLst/>
              </a:rPr>
            </a:br>
            <a:r>
              <a:rPr lang="en-US" altLang="en-US" b="0">
                <a:solidFill>
                  <a:srgbClr val="CF0E30"/>
                </a:solidFill>
                <a:effectLst/>
              </a:rPr>
              <a:t>Record</a:t>
            </a:r>
            <a:br>
              <a:rPr lang="en-US" altLang="en-US" b="0">
                <a:solidFill>
                  <a:srgbClr val="CF0E30"/>
                </a:solidFill>
                <a:effectLst/>
              </a:rPr>
            </a:br>
            <a:r>
              <a:rPr lang="en-US" altLang="en-US" b="0">
                <a:solidFill>
                  <a:srgbClr val="CF0E30"/>
                </a:solidFill>
                <a:effectLst/>
              </a:rPr>
              <a:t>Number</a:t>
            </a:r>
          </a:p>
        </p:txBody>
      </p:sp>
      <p:sp>
        <p:nvSpPr>
          <p:cNvPr id="24599" name="Arc 23">
            <a:extLst>
              <a:ext uri="{FF2B5EF4-FFF2-40B4-BE49-F238E27FC236}">
                <a16:creationId xmlns:a16="http://schemas.microsoft.com/office/drawing/2014/main" id="{688AE185-5B8E-690C-06DA-41B6E8FC1CA3}"/>
              </a:ext>
            </a:extLst>
          </p:cNvPr>
          <p:cNvSpPr>
            <a:spLocks/>
          </p:cNvSpPr>
          <p:nvPr/>
        </p:nvSpPr>
        <p:spPr bwMode="auto">
          <a:xfrm>
            <a:off x="1054100" y="1155700"/>
            <a:ext cx="1574800" cy="13081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8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9"/>
                  <a:pt x="9657" y="12"/>
                  <a:pt x="21578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9"/>
                  <a:pt x="9657" y="12"/>
                  <a:pt x="21578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Arc 24">
            <a:extLst>
              <a:ext uri="{FF2B5EF4-FFF2-40B4-BE49-F238E27FC236}">
                <a16:creationId xmlns:a16="http://schemas.microsoft.com/office/drawing/2014/main" id="{F8912BF8-B9DD-4F69-4B00-2EBFDF2E30C6}"/>
              </a:ext>
            </a:extLst>
          </p:cNvPr>
          <p:cNvSpPr>
            <a:spLocks/>
          </p:cNvSpPr>
          <p:nvPr/>
        </p:nvSpPr>
        <p:spPr bwMode="auto">
          <a:xfrm>
            <a:off x="1028700" y="3556000"/>
            <a:ext cx="1498600" cy="1752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Rectangle 25">
            <a:extLst>
              <a:ext uri="{FF2B5EF4-FFF2-40B4-BE49-F238E27FC236}">
                <a16:creationId xmlns:a16="http://schemas.microsoft.com/office/drawing/2014/main" id="{3CCBF7C2-8F9D-0C57-F907-1F68B1AD0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2300" y="1765300"/>
            <a:ext cx="1600200" cy="571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</p:txBody>
      </p:sp>
    </p:spTree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73CD0EC-913F-882E-0601-2C9FD92B58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3700" y="158750"/>
            <a:ext cx="5795963" cy="476250"/>
          </a:xfrm>
          <a:noFill/>
          <a:ln/>
        </p:spPr>
        <p:txBody>
          <a:bodyPr/>
          <a:lstStyle/>
          <a:p>
            <a:r>
              <a:rPr lang="en-US" altLang="en-US"/>
              <a:t>Relative Files - Deleting a Record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046E042-06EC-AB8B-A3FD-ADA52E7BA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7200" y="863600"/>
            <a:ext cx="2794000" cy="5575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Rec003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Rec004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Rec007 </a:t>
            </a:r>
          </a:p>
          <a:p>
            <a:pPr algn="ctr">
              <a:spcAft>
                <a:spcPts val="100"/>
              </a:spcAft>
            </a:pP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deleted/free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Rec326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Rec328</a:t>
            </a:r>
          </a:p>
        </p:txBody>
      </p:sp>
      <p:sp>
        <p:nvSpPr>
          <p:cNvPr id="26628" name="Line 4">
            <a:extLst>
              <a:ext uri="{FF2B5EF4-FFF2-40B4-BE49-F238E27FC236}">
                <a16:creationId xmlns:a16="http://schemas.microsoft.com/office/drawing/2014/main" id="{2D327306-C672-B63B-F841-005C9479A4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137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Line 5">
            <a:extLst>
              <a:ext uri="{FF2B5EF4-FFF2-40B4-BE49-F238E27FC236}">
                <a16:creationId xmlns:a16="http://schemas.microsoft.com/office/drawing/2014/main" id="{4BCC6A97-76CB-15FF-566A-8F0767B5B8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182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Line 6">
            <a:extLst>
              <a:ext uri="{FF2B5EF4-FFF2-40B4-BE49-F238E27FC236}">
                <a16:creationId xmlns:a16="http://schemas.microsoft.com/office/drawing/2014/main" id="{56982220-D8B5-FA6F-D9D6-642D276B7C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228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Line 7">
            <a:extLst>
              <a:ext uri="{FF2B5EF4-FFF2-40B4-BE49-F238E27FC236}">
                <a16:creationId xmlns:a16="http://schemas.microsoft.com/office/drawing/2014/main" id="{F63E138C-CF8E-3D37-AACF-0A138D9095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274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>
            <a:extLst>
              <a:ext uri="{FF2B5EF4-FFF2-40B4-BE49-F238E27FC236}">
                <a16:creationId xmlns:a16="http://schemas.microsoft.com/office/drawing/2014/main" id="{74CEBD16-719C-C21C-75F4-7E8393E1822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20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>
            <a:extLst>
              <a:ext uri="{FF2B5EF4-FFF2-40B4-BE49-F238E27FC236}">
                <a16:creationId xmlns:a16="http://schemas.microsoft.com/office/drawing/2014/main" id="{236AA275-CAB4-9306-B271-EB9F3B65AD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572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>
            <a:extLst>
              <a:ext uri="{FF2B5EF4-FFF2-40B4-BE49-F238E27FC236}">
                <a16:creationId xmlns:a16="http://schemas.microsoft.com/office/drawing/2014/main" id="{D65CE108-E0CC-E7C0-2C7A-F591F8E5B2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11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1">
            <a:extLst>
              <a:ext uri="{FF2B5EF4-FFF2-40B4-BE49-F238E27FC236}">
                <a16:creationId xmlns:a16="http://schemas.microsoft.com/office/drawing/2014/main" id="{5B6D839B-6507-6F90-8424-0844A9A415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65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Rectangle 12">
            <a:extLst>
              <a:ext uri="{FF2B5EF4-FFF2-40B4-BE49-F238E27FC236}">
                <a16:creationId xmlns:a16="http://schemas.microsoft.com/office/drawing/2014/main" id="{389F0731-2630-F6A4-E78B-AC96B207A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400" y="1023938"/>
            <a:ext cx="381000" cy="531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1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2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4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5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6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7</a:t>
            </a:r>
          </a:p>
          <a:p>
            <a:pPr algn="ctr">
              <a:spcAft>
                <a:spcPts val="1400"/>
              </a:spcAft>
            </a:pPr>
            <a:endParaRPr lang="en-US" altLang="en-US">
              <a:effectLst/>
            </a:endParaRPr>
          </a:p>
          <a:p>
            <a:pPr algn="ctr">
              <a:spcBef>
                <a:spcPts val="500"/>
              </a:spcBef>
              <a:spcAft>
                <a:spcPts val="1400"/>
              </a:spcAft>
            </a:pPr>
            <a:r>
              <a:rPr lang="en-US" altLang="en-US">
                <a:effectLst/>
              </a:rPr>
              <a:t>325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326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327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328</a:t>
            </a:r>
          </a:p>
        </p:txBody>
      </p:sp>
      <p:sp>
        <p:nvSpPr>
          <p:cNvPr id="26637" name="Line 13">
            <a:extLst>
              <a:ext uri="{FF2B5EF4-FFF2-40B4-BE49-F238E27FC236}">
                <a16:creationId xmlns:a16="http://schemas.microsoft.com/office/drawing/2014/main" id="{FACD209D-7FF9-C7A7-3847-DA584F18E47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65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4">
            <a:extLst>
              <a:ext uri="{FF2B5EF4-FFF2-40B4-BE49-F238E27FC236}">
                <a16:creationId xmlns:a16="http://schemas.microsoft.com/office/drawing/2014/main" id="{71429AD2-3802-1111-F087-E5A9AB39B1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11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15">
            <a:extLst>
              <a:ext uri="{FF2B5EF4-FFF2-40B4-BE49-F238E27FC236}">
                <a16:creationId xmlns:a16="http://schemas.microsoft.com/office/drawing/2014/main" id="{AEB3C909-7AE5-F036-A0B9-CE13972F936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572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6">
            <a:extLst>
              <a:ext uri="{FF2B5EF4-FFF2-40B4-BE49-F238E27FC236}">
                <a16:creationId xmlns:a16="http://schemas.microsoft.com/office/drawing/2014/main" id="{708BB7F2-06EA-F6DF-50FE-3A074A261C9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029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Line 17">
            <a:extLst>
              <a:ext uri="{FF2B5EF4-FFF2-40B4-BE49-F238E27FC236}">
                <a16:creationId xmlns:a16="http://schemas.microsoft.com/office/drawing/2014/main" id="{94629A14-1F69-D628-D92C-72169523AF6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943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Line 18">
            <a:extLst>
              <a:ext uri="{FF2B5EF4-FFF2-40B4-BE49-F238E27FC236}">
                <a16:creationId xmlns:a16="http://schemas.microsoft.com/office/drawing/2014/main" id="{63BCCF2F-FA34-49D9-A07D-5FC987214A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486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Freeform 19">
            <a:extLst>
              <a:ext uri="{FF2B5EF4-FFF2-40B4-BE49-F238E27FC236}">
                <a16:creationId xmlns:a16="http://schemas.microsoft.com/office/drawing/2014/main" id="{5A80D1AC-D9DA-FECD-408F-D1EEB8999C2A}"/>
              </a:ext>
            </a:extLst>
          </p:cNvPr>
          <p:cNvSpPr>
            <a:spLocks/>
          </p:cNvSpPr>
          <p:nvPr/>
        </p:nvSpPr>
        <p:spPr bwMode="auto">
          <a:xfrm>
            <a:off x="2933700" y="4051300"/>
            <a:ext cx="2922588" cy="585788"/>
          </a:xfrm>
          <a:custGeom>
            <a:avLst/>
            <a:gdLst>
              <a:gd name="T0" fmla="*/ 48 w 1841"/>
              <a:gd name="T1" fmla="*/ 64 h 369"/>
              <a:gd name="T2" fmla="*/ 128 w 1841"/>
              <a:gd name="T3" fmla="*/ 80 h 369"/>
              <a:gd name="T4" fmla="*/ 208 w 1841"/>
              <a:gd name="T5" fmla="*/ 48 h 369"/>
              <a:gd name="T6" fmla="*/ 288 w 1841"/>
              <a:gd name="T7" fmla="*/ 24 h 369"/>
              <a:gd name="T8" fmla="*/ 352 w 1841"/>
              <a:gd name="T9" fmla="*/ 32 h 369"/>
              <a:gd name="T10" fmla="*/ 432 w 1841"/>
              <a:gd name="T11" fmla="*/ 72 h 369"/>
              <a:gd name="T12" fmla="*/ 504 w 1841"/>
              <a:gd name="T13" fmla="*/ 96 h 369"/>
              <a:gd name="T14" fmla="*/ 584 w 1841"/>
              <a:gd name="T15" fmla="*/ 80 h 369"/>
              <a:gd name="T16" fmla="*/ 656 w 1841"/>
              <a:gd name="T17" fmla="*/ 48 h 369"/>
              <a:gd name="T18" fmla="*/ 728 w 1841"/>
              <a:gd name="T19" fmla="*/ 40 h 369"/>
              <a:gd name="T20" fmla="*/ 800 w 1841"/>
              <a:gd name="T21" fmla="*/ 80 h 369"/>
              <a:gd name="T22" fmla="*/ 872 w 1841"/>
              <a:gd name="T23" fmla="*/ 104 h 369"/>
              <a:gd name="T24" fmla="*/ 952 w 1841"/>
              <a:gd name="T25" fmla="*/ 96 h 369"/>
              <a:gd name="T26" fmla="*/ 1032 w 1841"/>
              <a:gd name="T27" fmla="*/ 112 h 369"/>
              <a:gd name="T28" fmla="*/ 1104 w 1841"/>
              <a:gd name="T29" fmla="*/ 96 h 369"/>
              <a:gd name="T30" fmla="*/ 1176 w 1841"/>
              <a:gd name="T31" fmla="*/ 64 h 369"/>
              <a:gd name="T32" fmla="*/ 1256 w 1841"/>
              <a:gd name="T33" fmla="*/ 32 h 369"/>
              <a:gd name="T34" fmla="*/ 1328 w 1841"/>
              <a:gd name="T35" fmla="*/ 16 h 369"/>
              <a:gd name="T36" fmla="*/ 1400 w 1841"/>
              <a:gd name="T37" fmla="*/ 48 h 369"/>
              <a:gd name="T38" fmla="*/ 1480 w 1841"/>
              <a:gd name="T39" fmla="*/ 80 h 369"/>
              <a:gd name="T40" fmla="*/ 1552 w 1841"/>
              <a:gd name="T41" fmla="*/ 96 h 369"/>
              <a:gd name="T42" fmla="*/ 1624 w 1841"/>
              <a:gd name="T43" fmla="*/ 80 h 369"/>
              <a:gd name="T44" fmla="*/ 1696 w 1841"/>
              <a:gd name="T45" fmla="*/ 64 h 369"/>
              <a:gd name="T46" fmla="*/ 1768 w 1841"/>
              <a:gd name="T47" fmla="*/ 40 h 369"/>
              <a:gd name="T48" fmla="*/ 1840 w 1841"/>
              <a:gd name="T49" fmla="*/ 24 h 369"/>
              <a:gd name="T50" fmla="*/ 1736 w 1841"/>
              <a:gd name="T51" fmla="*/ 304 h 369"/>
              <a:gd name="T52" fmla="*/ 1664 w 1841"/>
              <a:gd name="T53" fmla="*/ 296 h 369"/>
              <a:gd name="T54" fmla="*/ 1592 w 1841"/>
              <a:gd name="T55" fmla="*/ 272 h 369"/>
              <a:gd name="T56" fmla="*/ 1528 w 1841"/>
              <a:gd name="T57" fmla="*/ 320 h 369"/>
              <a:gd name="T58" fmla="*/ 1456 w 1841"/>
              <a:gd name="T59" fmla="*/ 304 h 369"/>
              <a:gd name="T60" fmla="*/ 1384 w 1841"/>
              <a:gd name="T61" fmla="*/ 288 h 369"/>
              <a:gd name="T62" fmla="*/ 1312 w 1841"/>
              <a:gd name="T63" fmla="*/ 320 h 369"/>
              <a:gd name="T64" fmla="*/ 1232 w 1841"/>
              <a:gd name="T65" fmla="*/ 312 h 369"/>
              <a:gd name="T66" fmla="*/ 1152 w 1841"/>
              <a:gd name="T67" fmla="*/ 296 h 369"/>
              <a:gd name="T68" fmla="*/ 1080 w 1841"/>
              <a:gd name="T69" fmla="*/ 288 h 369"/>
              <a:gd name="T70" fmla="*/ 1008 w 1841"/>
              <a:gd name="T71" fmla="*/ 320 h 369"/>
              <a:gd name="T72" fmla="*/ 936 w 1841"/>
              <a:gd name="T73" fmla="*/ 288 h 369"/>
              <a:gd name="T74" fmla="*/ 864 w 1841"/>
              <a:gd name="T75" fmla="*/ 288 h 369"/>
              <a:gd name="T76" fmla="*/ 792 w 1841"/>
              <a:gd name="T77" fmla="*/ 304 h 369"/>
              <a:gd name="T78" fmla="*/ 720 w 1841"/>
              <a:gd name="T79" fmla="*/ 304 h 369"/>
              <a:gd name="T80" fmla="*/ 632 w 1841"/>
              <a:gd name="T81" fmla="*/ 328 h 369"/>
              <a:gd name="T82" fmla="*/ 560 w 1841"/>
              <a:gd name="T83" fmla="*/ 320 h 369"/>
              <a:gd name="T84" fmla="*/ 480 w 1841"/>
              <a:gd name="T85" fmla="*/ 320 h 369"/>
              <a:gd name="T86" fmla="*/ 408 w 1841"/>
              <a:gd name="T87" fmla="*/ 352 h 369"/>
              <a:gd name="T88" fmla="*/ 336 w 1841"/>
              <a:gd name="T89" fmla="*/ 352 h 369"/>
              <a:gd name="T90" fmla="*/ 280 w 1841"/>
              <a:gd name="T91" fmla="*/ 320 h 369"/>
              <a:gd name="T92" fmla="*/ 208 w 1841"/>
              <a:gd name="T93" fmla="*/ 304 h 369"/>
              <a:gd name="T94" fmla="*/ 136 w 1841"/>
              <a:gd name="T95" fmla="*/ 320 h 369"/>
              <a:gd name="T96" fmla="*/ 64 w 1841"/>
              <a:gd name="T97" fmla="*/ 328 h 369"/>
              <a:gd name="T98" fmla="*/ 0 w 1841"/>
              <a:gd name="T99" fmla="*/ 32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841" h="369">
                <a:moveTo>
                  <a:pt x="0" y="32"/>
                </a:moveTo>
                <a:lnTo>
                  <a:pt x="16" y="56"/>
                </a:lnTo>
                <a:lnTo>
                  <a:pt x="48" y="64"/>
                </a:lnTo>
                <a:lnTo>
                  <a:pt x="72" y="80"/>
                </a:lnTo>
                <a:lnTo>
                  <a:pt x="104" y="80"/>
                </a:lnTo>
                <a:lnTo>
                  <a:pt x="128" y="80"/>
                </a:lnTo>
                <a:lnTo>
                  <a:pt x="152" y="72"/>
                </a:lnTo>
                <a:lnTo>
                  <a:pt x="176" y="56"/>
                </a:lnTo>
                <a:lnTo>
                  <a:pt x="208" y="48"/>
                </a:lnTo>
                <a:lnTo>
                  <a:pt x="240" y="40"/>
                </a:lnTo>
                <a:lnTo>
                  <a:pt x="264" y="32"/>
                </a:lnTo>
                <a:lnTo>
                  <a:pt x="288" y="24"/>
                </a:lnTo>
                <a:lnTo>
                  <a:pt x="312" y="16"/>
                </a:lnTo>
                <a:lnTo>
                  <a:pt x="336" y="8"/>
                </a:lnTo>
                <a:lnTo>
                  <a:pt x="352" y="32"/>
                </a:lnTo>
                <a:lnTo>
                  <a:pt x="376" y="40"/>
                </a:lnTo>
                <a:lnTo>
                  <a:pt x="400" y="56"/>
                </a:lnTo>
                <a:lnTo>
                  <a:pt x="432" y="72"/>
                </a:lnTo>
                <a:lnTo>
                  <a:pt x="456" y="80"/>
                </a:lnTo>
                <a:lnTo>
                  <a:pt x="480" y="88"/>
                </a:lnTo>
                <a:lnTo>
                  <a:pt x="504" y="96"/>
                </a:lnTo>
                <a:lnTo>
                  <a:pt x="528" y="96"/>
                </a:lnTo>
                <a:lnTo>
                  <a:pt x="560" y="80"/>
                </a:lnTo>
                <a:lnTo>
                  <a:pt x="584" y="80"/>
                </a:lnTo>
                <a:lnTo>
                  <a:pt x="608" y="64"/>
                </a:lnTo>
                <a:lnTo>
                  <a:pt x="632" y="64"/>
                </a:lnTo>
                <a:lnTo>
                  <a:pt x="656" y="48"/>
                </a:lnTo>
                <a:lnTo>
                  <a:pt x="680" y="40"/>
                </a:lnTo>
                <a:lnTo>
                  <a:pt x="704" y="32"/>
                </a:lnTo>
                <a:lnTo>
                  <a:pt x="728" y="40"/>
                </a:lnTo>
                <a:lnTo>
                  <a:pt x="752" y="56"/>
                </a:lnTo>
                <a:lnTo>
                  <a:pt x="776" y="72"/>
                </a:lnTo>
                <a:lnTo>
                  <a:pt x="800" y="80"/>
                </a:lnTo>
                <a:lnTo>
                  <a:pt x="824" y="88"/>
                </a:lnTo>
                <a:lnTo>
                  <a:pt x="848" y="96"/>
                </a:lnTo>
                <a:lnTo>
                  <a:pt x="872" y="104"/>
                </a:lnTo>
                <a:lnTo>
                  <a:pt x="904" y="104"/>
                </a:lnTo>
                <a:lnTo>
                  <a:pt x="928" y="104"/>
                </a:lnTo>
                <a:lnTo>
                  <a:pt x="952" y="96"/>
                </a:lnTo>
                <a:lnTo>
                  <a:pt x="976" y="88"/>
                </a:lnTo>
                <a:lnTo>
                  <a:pt x="1008" y="96"/>
                </a:lnTo>
                <a:lnTo>
                  <a:pt x="1032" y="112"/>
                </a:lnTo>
                <a:lnTo>
                  <a:pt x="1056" y="112"/>
                </a:lnTo>
                <a:lnTo>
                  <a:pt x="1080" y="112"/>
                </a:lnTo>
                <a:lnTo>
                  <a:pt x="1104" y="96"/>
                </a:lnTo>
                <a:lnTo>
                  <a:pt x="1128" y="88"/>
                </a:lnTo>
                <a:lnTo>
                  <a:pt x="1152" y="72"/>
                </a:lnTo>
                <a:lnTo>
                  <a:pt x="1176" y="64"/>
                </a:lnTo>
                <a:lnTo>
                  <a:pt x="1200" y="64"/>
                </a:lnTo>
                <a:lnTo>
                  <a:pt x="1232" y="40"/>
                </a:lnTo>
                <a:lnTo>
                  <a:pt x="1256" y="32"/>
                </a:lnTo>
                <a:lnTo>
                  <a:pt x="1280" y="24"/>
                </a:lnTo>
                <a:lnTo>
                  <a:pt x="1304" y="0"/>
                </a:lnTo>
                <a:lnTo>
                  <a:pt x="1328" y="16"/>
                </a:lnTo>
                <a:lnTo>
                  <a:pt x="1352" y="32"/>
                </a:lnTo>
                <a:lnTo>
                  <a:pt x="1376" y="40"/>
                </a:lnTo>
                <a:lnTo>
                  <a:pt x="1400" y="48"/>
                </a:lnTo>
                <a:lnTo>
                  <a:pt x="1424" y="64"/>
                </a:lnTo>
                <a:lnTo>
                  <a:pt x="1448" y="72"/>
                </a:lnTo>
                <a:lnTo>
                  <a:pt x="1480" y="80"/>
                </a:lnTo>
                <a:lnTo>
                  <a:pt x="1504" y="80"/>
                </a:lnTo>
                <a:lnTo>
                  <a:pt x="1528" y="88"/>
                </a:lnTo>
                <a:lnTo>
                  <a:pt x="1552" y="96"/>
                </a:lnTo>
                <a:lnTo>
                  <a:pt x="1576" y="96"/>
                </a:lnTo>
                <a:lnTo>
                  <a:pt x="1600" y="96"/>
                </a:lnTo>
                <a:lnTo>
                  <a:pt x="1624" y="80"/>
                </a:lnTo>
                <a:lnTo>
                  <a:pt x="1648" y="72"/>
                </a:lnTo>
                <a:lnTo>
                  <a:pt x="1672" y="64"/>
                </a:lnTo>
                <a:lnTo>
                  <a:pt x="1696" y="64"/>
                </a:lnTo>
                <a:lnTo>
                  <a:pt x="1720" y="48"/>
                </a:lnTo>
                <a:lnTo>
                  <a:pt x="1744" y="48"/>
                </a:lnTo>
                <a:lnTo>
                  <a:pt x="1768" y="40"/>
                </a:lnTo>
                <a:lnTo>
                  <a:pt x="1792" y="32"/>
                </a:lnTo>
                <a:lnTo>
                  <a:pt x="1816" y="32"/>
                </a:lnTo>
                <a:lnTo>
                  <a:pt x="1840" y="24"/>
                </a:lnTo>
                <a:lnTo>
                  <a:pt x="1840" y="368"/>
                </a:lnTo>
                <a:lnTo>
                  <a:pt x="1760" y="304"/>
                </a:lnTo>
                <a:lnTo>
                  <a:pt x="1736" y="304"/>
                </a:lnTo>
                <a:lnTo>
                  <a:pt x="1712" y="304"/>
                </a:lnTo>
                <a:lnTo>
                  <a:pt x="1688" y="320"/>
                </a:lnTo>
                <a:lnTo>
                  <a:pt x="1664" y="296"/>
                </a:lnTo>
                <a:lnTo>
                  <a:pt x="1640" y="288"/>
                </a:lnTo>
                <a:lnTo>
                  <a:pt x="1616" y="264"/>
                </a:lnTo>
                <a:lnTo>
                  <a:pt x="1592" y="272"/>
                </a:lnTo>
                <a:lnTo>
                  <a:pt x="1584" y="296"/>
                </a:lnTo>
                <a:lnTo>
                  <a:pt x="1552" y="304"/>
                </a:lnTo>
                <a:lnTo>
                  <a:pt x="1528" y="320"/>
                </a:lnTo>
                <a:lnTo>
                  <a:pt x="1504" y="320"/>
                </a:lnTo>
                <a:lnTo>
                  <a:pt x="1480" y="312"/>
                </a:lnTo>
                <a:lnTo>
                  <a:pt x="1456" y="304"/>
                </a:lnTo>
                <a:lnTo>
                  <a:pt x="1432" y="288"/>
                </a:lnTo>
                <a:lnTo>
                  <a:pt x="1408" y="288"/>
                </a:lnTo>
                <a:lnTo>
                  <a:pt x="1384" y="288"/>
                </a:lnTo>
                <a:lnTo>
                  <a:pt x="1360" y="304"/>
                </a:lnTo>
                <a:lnTo>
                  <a:pt x="1336" y="320"/>
                </a:lnTo>
                <a:lnTo>
                  <a:pt x="1312" y="320"/>
                </a:lnTo>
                <a:lnTo>
                  <a:pt x="1288" y="320"/>
                </a:lnTo>
                <a:lnTo>
                  <a:pt x="1264" y="304"/>
                </a:lnTo>
                <a:lnTo>
                  <a:pt x="1232" y="312"/>
                </a:lnTo>
                <a:lnTo>
                  <a:pt x="1208" y="320"/>
                </a:lnTo>
                <a:lnTo>
                  <a:pt x="1184" y="304"/>
                </a:lnTo>
                <a:lnTo>
                  <a:pt x="1152" y="296"/>
                </a:lnTo>
                <a:lnTo>
                  <a:pt x="1128" y="288"/>
                </a:lnTo>
                <a:lnTo>
                  <a:pt x="1104" y="288"/>
                </a:lnTo>
                <a:lnTo>
                  <a:pt x="1080" y="288"/>
                </a:lnTo>
                <a:lnTo>
                  <a:pt x="1056" y="304"/>
                </a:lnTo>
                <a:lnTo>
                  <a:pt x="1032" y="320"/>
                </a:lnTo>
                <a:lnTo>
                  <a:pt x="1008" y="320"/>
                </a:lnTo>
                <a:lnTo>
                  <a:pt x="984" y="320"/>
                </a:lnTo>
                <a:lnTo>
                  <a:pt x="960" y="296"/>
                </a:lnTo>
                <a:lnTo>
                  <a:pt x="936" y="288"/>
                </a:lnTo>
                <a:lnTo>
                  <a:pt x="912" y="288"/>
                </a:lnTo>
                <a:lnTo>
                  <a:pt x="888" y="288"/>
                </a:lnTo>
                <a:lnTo>
                  <a:pt x="864" y="288"/>
                </a:lnTo>
                <a:lnTo>
                  <a:pt x="840" y="296"/>
                </a:lnTo>
                <a:lnTo>
                  <a:pt x="816" y="296"/>
                </a:lnTo>
                <a:lnTo>
                  <a:pt x="792" y="304"/>
                </a:lnTo>
                <a:lnTo>
                  <a:pt x="768" y="304"/>
                </a:lnTo>
                <a:lnTo>
                  <a:pt x="744" y="304"/>
                </a:lnTo>
                <a:lnTo>
                  <a:pt x="720" y="304"/>
                </a:lnTo>
                <a:lnTo>
                  <a:pt x="688" y="320"/>
                </a:lnTo>
                <a:lnTo>
                  <a:pt x="664" y="328"/>
                </a:lnTo>
                <a:lnTo>
                  <a:pt x="632" y="328"/>
                </a:lnTo>
                <a:lnTo>
                  <a:pt x="608" y="328"/>
                </a:lnTo>
                <a:lnTo>
                  <a:pt x="584" y="328"/>
                </a:lnTo>
                <a:lnTo>
                  <a:pt x="560" y="320"/>
                </a:lnTo>
                <a:lnTo>
                  <a:pt x="528" y="320"/>
                </a:lnTo>
                <a:lnTo>
                  <a:pt x="504" y="312"/>
                </a:lnTo>
                <a:lnTo>
                  <a:pt x="480" y="320"/>
                </a:lnTo>
                <a:lnTo>
                  <a:pt x="456" y="328"/>
                </a:lnTo>
                <a:lnTo>
                  <a:pt x="432" y="336"/>
                </a:lnTo>
                <a:lnTo>
                  <a:pt x="408" y="352"/>
                </a:lnTo>
                <a:lnTo>
                  <a:pt x="384" y="352"/>
                </a:lnTo>
                <a:lnTo>
                  <a:pt x="360" y="352"/>
                </a:lnTo>
                <a:lnTo>
                  <a:pt x="336" y="352"/>
                </a:lnTo>
                <a:lnTo>
                  <a:pt x="328" y="328"/>
                </a:lnTo>
                <a:lnTo>
                  <a:pt x="304" y="320"/>
                </a:lnTo>
                <a:lnTo>
                  <a:pt x="280" y="320"/>
                </a:lnTo>
                <a:lnTo>
                  <a:pt x="256" y="304"/>
                </a:lnTo>
                <a:lnTo>
                  <a:pt x="232" y="304"/>
                </a:lnTo>
                <a:lnTo>
                  <a:pt x="208" y="304"/>
                </a:lnTo>
                <a:lnTo>
                  <a:pt x="184" y="320"/>
                </a:lnTo>
                <a:lnTo>
                  <a:pt x="160" y="320"/>
                </a:lnTo>
                <a:lnTo>
                  <a:pt x="136" y="320"/>
                </a:lnTo>
                <a:lnTo>
                  <a:pt x="112" y="320"/>
                </a:lnTo>
                <a:lnTo>
                  <a:pt x="88" y="320"/>
                </a:lnTo>
                <a:lnTo>
                  <a:pt x="64" y="328"/>
                </a:lnTo>
                <a:lnTo>
                  <a:pt x="40" y="336"/>
                </a:lnTo>
                <a:lnTo>
                  <a:pt x="16" y="336"/>
                </a:lnTo>
                <a:lnTo>
                  <a:pt x="0" y="32"/>
                </a:lnTo>
              </a:path>
            </a:pathLst>
          </a:custGeom>
          <a:gradFill rotWithShape="0">
            <a:gsLst>
              <a:gs pos="0">
                <a:srgbClr val="081D58"/>
              </a:gs>
              <a:gs pos="100000">
                <a:srgbClr val="081D58">
                  <a:gamma/>
                  <a:shade val="100000"/>
                  <a:invGamma/>
                </a:srgbClr>
              </a:gs>
            </a:gsLst>
            <a:lin ang="0" scaled="1"/>
          </a:gra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Rectangle 20">
            <a:extLst>
              <a:ext uri="{FF2B5EF4-FFF2-40B4-BE49-F238E27FC236}">
                <a16:creationId xmlns:a16="http://schemas.microsoft.com/office/drawing/2014/main" id="{00ECB934-9EC9-ABD2-CDA9-AF48D344F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4051300"/>
            <a:ext cx="88900" cy="584200"/>
          </a:xfrm>
          <a:prstGeom prst="rect">
            <a:avLst/>
          </a:prstGeom>
          <a:solidFill>
            <a:srgbClr val="081D5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5" name="Rectangle 21">
            <a:extLst>
              <a:ext uri="{FF2B5EF4-FFF2-40B4-BE49-F238E27FC236}">
                <a16:creationId xmlns:a16="http://schemas.microsoft.com/office/drawing/2014/main" id="{F5B5C9D9-5C4B-8FE5-547E-AB73EDB4F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0" y="4025900"/>
            <a:ext cx="76200" cy="622300"/>
          </a:xfrm>
          <a:prstGeom prst="rect">
            <a:avLst/>
          </a:prstGeom>
          <a:solidFill>
            <a:srgbClr val="081D5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6" name="Rectangle 22">
            <a:extLst>
              <a:ext uri="{FF2B5EF4-FFF2-40B4-BE49-F238E27FC236}">
                <a16:creationId xmlns:a16="http://schemas.microsoft.com/office/drawing/2014/main" id="{526343C0-BBD2-B409-547B-3B90DE0A9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75" y="2514600"/>
            <a:ext cx="1098550" cy="9413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b="0">
                <a:solidFill>
                  <a:srgbClr val="CF0E30"/>
                </a:solidFill>
                <a:effectLst/>
              </a:rPr>
              <a:t>Relative </a:t>
            </a:r>
            <a:br>
              <a:rPr lang="en-US" altLang="en-US" b="0">
                <a:solidFill>
                  <a:srgbClr val="CF0E30"/>
                </a:solidFill>
                <a:effectLst/>
              </a:rPr>
            </a:br>
            <a:r>
              <a:rPr lang="en-US" altLang="en-US" b="0">
                <a:solidFill>
                  <a:srgbClr val="CF0E30"/>
                </a:solidFill>
                <a:effectLst/>
              </a:rPr>
              <a:t>Record</a:t>
            </a:r>
            <a:br>
              <a:rPr lang="en-US" altLang="en-US" b="0">
                <a:solidFill>
                  <a:srgbClr val="CF0E30"/>
                </a:solidFill>
                <a:effectLst/>
              </a:rPr>
            </a:br>
            <a:r>
              <a:rPr lang="en-US" altLang="en-US" b="0">
                <a:solidFill>
                  <a:srgbClr val="CF0E30"/>
                </a:solidFill>
                <a:effectLst/>
              </a:rPr>
              <a:t>Number</a:t>
            </a:r>
          </a:p>
        </p:txBody>
      </p:sp>
      <p:sp>
        <p:nvSpPr>
          <p:cNvPr id="26647" name="Arc 23">
            <a:extLst>
              <a:ext uri="{FF2B5EF4-FFF2-40B4-BE49-F238E27FC236}">
                <a16:creationId xmlns:a16="http://schemas.microsoft.com/office/drawing/2014/main" id="{BD06041A-B380-A225-7A5D-AA9C076B4BF6}"/>
              </a:ext>
            </a:extLst>
          </p:cNvPr>
          <p:cNvSpPr>
            <a:spLocks/>
          </p:cNvSpPr>
          <p:nvPr/>
        </p:nvSpPr>
        <p:spPr bwMode="auto">
          <a:xfrm>
            <a:off x="1054100" y="1155700"/>
            <a:ext cx="1574800" cy="13081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8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9"/>
                  <a:pt x="9657" y="12"/>
                  <a:pt x="21578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9"/>
                  <a:pt x="9657" y="12"/>
                  <a:pt x="21578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8" name="Arc 24">
            <a:extLst>
              <a:ext uri="{FF2B5EF4-FFF2-40B4-BE49-F238E27FC236}">
                <a16:creationId xmlns:a16="http://schemas.microsoft.com/office/drawing/2014/main" id="{8C56BB8E-3CF1-ED95-D8C7-BB3142CC766C}"/>
              </a:ext>
            </a:extLst>
          </p:cNvPr>
          <p:cNvSpPr>
            <a:spLocks/>
          </p:cNvSpPr>
          <p:nvPr/>
        </p:nvSpPr>
        <p:spPr bwMode="auto">
          <a:xfrm>
            <a:off x="1028700" y="3556000"/>
            <a:ext cx="1498600" cy="1752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9" name="Rectangle 25">
            <a:extLst>
              <a:ext uri="{FF2B5EF4-FFF2-40B4-BE49-F238E27FC236}">
                <a16:creationId xmlns:a16="http://schemas.microsoft.com/office/drawing/2014/main" id="{AA416279-EAAC-6D30-F239-DE2B2CAE4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2300" y="1765300"/>
            <a:ext cx="1600200" cy="571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</p:txBody>
      </p:sp>
      <p:sp>
        <p:nvSpPr>
          <p:cNvPr id="26650" name="Arc 26">
            <a:extLst>
              <a:ext uri="{FF2B5EF4-FFF2-40B4-BE49-F238E27FC236}">
                <a16:creationId xmlns:a16="http://schemas.microsoft.com/office/drawing/2014/main" id="{F31DA002-0AB2-1565-1B9A-F3B3724D7DF4}"/>
              </a:ext>
            </a:extLst>
          </p:cNvPr>
          <p:cNvSpPr>
            <a:spLocks/>
          </p:cNvSpPr>
          <p:nvPr/>
        </p:nvSpPr>
        <p:spPr bwMode="auto">
          <a:xfrm>
            <a:off x="5829300" y="2387600"/>
            <a:ext cx="1917700" cy="2438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9A35726A-FE4A-5471-8C25-65350CA972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36700" y="196850"/>
            <a:ext cx="6132513" cy="476250"/>
          </a:xfrm>
          <a:noFill/>
          <a:ln/>
        </p:spPr>
        <p:txBody>
          <a:bodyPr/>
          <a:lstStyle/>
          <a:p>
            <a:r>
              <a:rPr lang="en-US" altLang="en-US"/>
              <a:t>Relative Files - Amending a Record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9AAF0E8A-494B-EDBA-E093-F803168F3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7200" y="863600"/>
            <a:ext cx="2794000" cy="5575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Rec003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Rec004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Rec007 </a:t>
            </a:r>
          </a:p>
          <a:p>
            <a:pPr algn="ctr">
              <a:spcAft>
                <a:spcPts val="100"/>
              </a:spcAft>
            </a:pP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Rec326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Rec328</a:t>
            </a:r>
          </a:p>
        </p:txBody>
      </p:sp>
      <p:sp>
        <p:nvSpPr>
          <p:cNvPr id="28676" name="Line 4">
            <a:extLst>
              <a:ext uri="{FF2B5EF4-FFF2-40B4-BE49-F238E27FC236}">
                <a16:creationId xmlns:a16="http://schemas.microsoft.com/office/drawing/2014/main" id="{30ED7728-105F-D143-2F5B-41635AAE796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137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Line 5">
            <a:extLst>
              <a:ext uri="{FF2B5EF4-FFF2-40B4-BE49-F238E27FC236}">
                <a16:creationId xmlns:a16="http://schemas.microsoft.com/office/drawing/2014/main" id="{D8970056-4D7A-C551-DB05-3EE28C5AD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182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8" name="Line 6">
            <a:extLst>
              <a:ext uri="{FF2B5EF4-FFF2-40B4-BE49-F238E27FC236}">
                <a16:creationId xmlns:a16="http://schemas.microsoft.com/office/drawing/2014/main" id="{AB6719B6-6AD2-6A66-BAC9-CA8F79BD82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228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7">
            <a:extLst>
              <a:ext uri="{FF2B5EF4-FFF2-40B4-BE49-F238E27FC236}">
                <a16:creationId xmlns:a16="http://schemas.microsoft.com/office/drawing/2014/main" id="{268B80BC-6ADE-9446-8E1E-195158031CC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274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>
            <a:extLst>
              <a:ext uri="{FF2B5EF4-FFF2-40B4-BE49-F238E27FC236}">
                <a16:creationId xmlns:a16="http://schemas.microsoft.com/office/drawing/2014/main" id="{A0DA0168-B080-DDB2-268F-055A1CB9EA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20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9">
            <a:extLst>
              <a:ext uri="{FF2B5EF4-FFF2-40B4-BE49-F238E27FC236}">
                <a16:creationId xmlns:a16="http://schemas.microsoft.com/office/drawing/2014/main" id="{767BDA16-5C3F-A753-D5A7-611CFE7E66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572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10">
            <a:extLst>
              <a:ext uri="{FF2B5EF4-FFF2-40B4-BE49-F238E27FC236}">
                <a16:creationId xmlns:a16="http://schemas.microsoft.com/office/drawing/2014/main" id="{A565976F-0D84-27B5-A47A-443DD4269B4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11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11">
            <a:extLst>
              <a:ext uri="{FF2B5EF4-FFF2-40B4-BE49-F238E27FC236}">
                <a16:creationId xmlns:a16="http://schemas.microsoft.com/office/drawing/2014/main" id="{FA24E636-73C3-B8DE-71EB-70F0AB6B9EE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65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Rectangle 12">
            <a:extLst>
              <a:ext uri="{FF2B5EF4-FFF2-40B4-BE49-F238E27FC236}">
                <a16:creationId xmlns:a16="http://schemas.microsoft.com/office/drawing/2014/main" id="{DDC42EF1-F228-E4DA-B2A2-25B015ECC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400" y="1023938"/>
            <a:ext cx="381000" cy="531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1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2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4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5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6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7</a:t>
            </a:r>
          </a:p>
          <a:p>
            <a:pPr algn="ctr">
              <a:spcAft>
                <a:spcPts val="1400"/>
              </a:spcAft>
            </a:pPr>
            <a:endParaRPr lang="en-US" altLang="en-US">
              <a:effectLst/>
            </a:endParaRPr>
          </a:p>
          <a:p>
            <a:pPr algn="ctr">
              <a:spcBef>
                <a:spcPts val="500"/>
              </a:spcBef>
              <a:spcAft>
                <a:spcPts val="1400"/>
              </a:spcAft>
            </a:pPr>
            <a:r>
              <a:rPr lang="en-US" altLang="en-US">
                <a:effectLst/>
              </a:rPr>
              <a:t>325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326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327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328</a:t>
            </a:r>
          </a:p>
        </p:txBody>
      </p:sp>
      <p:sp>
        <p:nvSpPr>
          <p:cNvPr id="28685" name="Line 13">
            <a:extLst>
              <a:ext uri="{FF2B5EF4-FFF2-40B4-BE49-F238E27FC236}">
                <a16:creationId xmlns:a16="http://schemas.microsoft.com/office/drawing/2014/main" id="{BC63AAA3-42AA-4F95-425A-596325A9274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65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14">
            <a:extLst>
              <a:ext uri="{FF2B5EF4-FFF2-40B4-BE49-F238E27FC236}">
                <a16:creationId xmlns:a16="http://schemas.microsoft.com/office/drawing/2014/main" id="{E01E6CF5-03B9-7D8A-E70F-DFDE38EF8E8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11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15">
            <a:extLst>
              <a:ext uri="{FF2B5EF4-FFF2-40B4-BE49-F238E27FC236}">
                <a16:creationId xmlns:a16="http://schemas.microsoft.com/office/drawing/2014/main" id="{27E21646-CC07-8344-1170-DF0FF183E65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572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Line 16">
            <a:extLst>
              <a:ext uri="{FF2B5EF4-FFF2-40B4-BE49-F238E27FC236}">
                <a16:creationId xmlns:a16="http://schemas.microsoft.com/office/drawing/2014/main" id="{0A4425D6-ED5F-E197-1D62-1C8697280E2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029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Line 17">
            <a:extLst>
              <a:ext uri="{FF2B5EF4-FFF2-40B4-BE49-F238E27FC236}">
                <a16:creationId xmlns:a16="http://schemas.microsoft.com/office/drawing/2014/main" id="{D02B8AFA-E2EB-372A-F1DD-0D437B1CE6F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943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0" name="Line 18">
            <a:extLst>
              <a:ext uri="{FF2B5EF4-FFF2-40B4-BE49-F238E27FC236}">
                <a16:creationId xmlns:a16="http://schemas.microsoft.com/office/drawing/2014/main" id="{F7F93B5C-AA06-34DA-8B8D-C8521C71E0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486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1" name="Freeform 19">
            <a:extLst>
              <a:ext uri="{FF2B5EF4-FFF2-40B4-BE49-F238E27FC236}">
                <a16:creationId xmlns:a16="http://schemas.microsoft.com/office/drawing/2014/main" id="{0C639F54-82AB-EB41-87FA-265E6351A2EB}"/>
              </a:ext>
            </a:extLst>
          </p:cNvPr>
          <p:cNvSpPr>
            <a:spLocks/>
          </p:cNvSpPr>
          <p:nvPr/>
        </p:nvSpPr>
        <p:spPr bwMode="auto">
          <a:xfrm>
            <a:off x="2933700" y="4051300"/>
            <a:ext cx="2922588" cy="585788"/>
          </a:xfrm>
          <a:custGeom>
            <a:avLst/>
            <a:gdLst>
              <a:gd name="T0" fmla="*/ 48 w 1841"/>
              <a:gd name="T1" fmla="*/ 64 h 369"/>
              <a:gd name="T2" fmla="*/ 128 w 1841"/>
              <a:gd name="T3" fmla="*/ 80 h 369"/>
              <a:gd name="T4" fmla="*/ 208 w 1841"/>
              <a:gd name="T5" fmla="*/ 48 h 369"/>
              <a:gd name="T6" fmla="*/ 288 w 1841"/>
              <a:gd name="T7" fmla="*/ 24 h 369"/>
              <a:gd name="T8" fmla="*/ 352 w 1841"/>
              <a:gd name="T9" fmla="*/ 32 h 369"/>
              <a:gd name="T10" fmla="*/ 432 w 1841"/>
              <a:gd name="T11" fmla="*/ 72 h 369"/>
              <a:gd name="T12" fmla="*/ 504 w 1841"/>
              <a:gd name="T13" fmla="*/ 96 h 369"/>
              <a:gd name="T14" fmla="*/ 584 w 1841"/>
              <a:gd name="T15" fmla="*/ 80 h 369"/>
              <a:gd name="T16" fmla="*/ 656 w 1841"/>
              <a:gd name="T17" fmla="*/ 48 h 369"/>
              <a:gd name="T18" fmla="*/ 728 w 1841"/>
              <a:gd name="T19" fmla="*/ 40 h 369"/>
              <a:gd name="T20" fmla="*/ 800 w 1841"/>
              <a:gd name="T21" fmla="*/ 80 h 369"/>
              <a:gd name="T22" fmla="*/ 872 w 1841"/>
              <a:gd name="T23" fmla="*/ 104 h 369"/>
              <a:gd name="T24" fmla="*/ 952 w 1841"/>
              <a:gd name="T25" fmla="*/ 96 h 369"/>
              <a:gd name="T26" fmla="*/ 1032 w 1841"/>
              <a:gd name="T27" fmla="*/ 112 h 369"/>
              <a:gd name="T28" fmla="*/ 1104 w 1841"/>
              <a:gd name="T29" fmla="*/ 96 h 369"/>
              <a:gd name="T30" fmla="*/ 1176 w 1841"/>
              <a:gd name="T31" fmla="*/ 64 h 369"/>
              <a:gd name="T32" fmla="*/ 1256 w 1841"/>
              <a:gd name="T33" fmla="*/ 32 h 369"/>
              <a:gd name="T34" fmla="*/ 1328 w 1841"/>
              <a:gd name="T35" fmla="*/ 16 h 369"/>
              <a:gd name="T36" fmla="*/ 1400 w 1841"/>
              <a:gd name="T37" fmla="*/ 48 h 369"/>
              <a:gd name="T38" fmla="*/ 1480 w 1841"/>
              <a:gd name="T39" fmla="*/ 80 h 369"/>
              <a:gd name="T40" fmla="*/ 1552 w 1841"/>
              <a:gd name="T41" fmla="*/ 96 h 369"/>
              <a:gd name="T42" fmla="*/ 1624 w 1841"/>
              <a:gd name="T43" fmla="*/ 80 h 369"/>
              <a:gd name="T44" fmla="*/ 1696 w 1841"/>
              <a:gd name="T45" fmla="*/ 64 h 369"/>
              <a:gd name="T46" fmla="*/ 1768 w 1841"/>
              <a:gd name="T47" fmla="*/ 40 h 369"/>
              <a:gd name="T48" fmla="*/ 1840 w 1841"/>
              <a:gd name="T49" fmla="*/ 24 h 369"/>
              <a:gd name="T50" fmla="*/ 1736 w 1841"/>
              <a:gd name="T51" fmla="*/ 304 h 369"/>
              <a:gd name="T52" fmla="*/ 1664 w 1841"/>
              <a:gd name="T53" fmla="*/ 296 h 369"/>
              <a:gd name="T54" fmla="*/ 1592 w 1841"/>
              <a:gd name="T55" fmla="*/ 272 h 369"/>
              <a:gd name="T56" fmla="*/ 1528 w 1841"/>
              <a:gd name="T57" fmla="*/ 320 h 369"/>
              <a:gd name="T58" fmla="*/ 1456 w 1841"/>
              <a:gd name="T59" fmla="*/ 304 h 369"/>
              <a:gd name="T60" fmla="*/ 1384 w 1841"/>
              <a:gd name="T61" fmla="*/ 288 h 369"/>
              <a:gd name="T62" fmla="*/ 1312 w 1841"/>
              <a:gd name="T63" fmla="*/ 320 h 369"/>
              <a:gd name="T64" fmla="*/ 1232 w 1841"/>
              <a:gd name="T65" fmla="*/ 312 h 369"/>
              <a:gd name="T66" fmla="*/ 1152 w 1841"/>
              <a:gd name="T67" fmla="*/ 296 h 369"/>
              <a:gd name="T68" fmla="*/ 1080 w 1841"/>
              <a:gd name="T69" fmla="*/ 288 h 369"/>
              <a:gd name="T70" fmla="*/ 1008 w 1841"/>
              <a:gd name="T71" fmla="*/ 320 h 369"/>
              <a:gd name="T72" fmla="*/ 936 w 1841"/>
              <a:gd name="T73" fmla="*/ 288 h 369"/>
              <a:gd name="T74" fmla="*/ 864 w 1841"/>
              <a:gd name="T75" fmla="*/ 288 h 369"/>
              <a:gd name="T76" fmla="*/ 792 w 1841"/>
              <a:gd name="T77" fmla="*/ 304 h 369"/>
              <a:gd name="T78" fmla="*/ 720 w 1841"/>
              <a:gd name="T79" fmla="*/ 304 h 369"/>
              <a:gd name="T80" fmla="*/ 632 w 1841"/>
              <a:gd name="T81" fmla="*/ 328 h 369"/>
              <a:gd name="T82" fmla="*/ 560 w 1841"/>
              <a:gd name="T83" fmla="*/ 320 h 369"/>
              <a:gd name="T84" fmla="*/ 480 w 1841"/>
              <a:gd name="T85" fmla="*/ 320 h 369"/>
              <a:gd name="T86" fmla="*/ 408 w 1841"/>
              <a:gd name="T87" fmla="*/ 352 h 369"/>
              <a:gd name="T88" fmla="*/ 336 w 1841"/>
              <a:gd name="T89" fmla="*/ 352 h 369"/>
              <a:gd name="T90" fmla="*/ 280 w 1841"/>
              <a:gd name="T91" fmla="*/ 320 h 369"/>
              <a:gd name="T92" fmla="*/ 208 w 1841"/>
              <a:gd name="T93" fmla="*/ 304 h 369"/>
              <a:gd name="T94" fmla="*/ 136 w 1841"/>
              <a:gd name="T95" fmla="*/ 320 h 369"/>
              <a:gd name="T96" fmla="*/ 64 w 1841"/>
              <a:gd name="T97" fmla="*/ 328 h 369"/>
              <a:gd name="T98" fmla="*/ 0 w 1841"/>
              <a:gd name="T99" fmla="*/ 32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841" h="369">
                <a:moveTo>
                  <a:pt x="0" y="32"/>
                </a:moveTo>
                <a:lnTo>
                  <a:pt x="16" y="56"/>
                </a:lnTo>
                <a:lnTo>
                  <a:pt x="48" y="64"/>
                </a:lnTo>
                <a:lnTo>
                  <a:pt x="72" y="80"/>
                </a:lnTo>
                <a:lnTo>
                  <a:pt x="104" y="80"/>
                </a:lnTo>
                <a:lnTo>
                  <a:pt x="128" y="80"/>
                </a:lnTo>
                <a:lnTo>
                  <a:pt x="152" y="72"/>
                </a:lnTo>
                <a:lnTo>
                  <a:pt x="176" y="56"/>
                </a:lnTo>
                <a:lnTo>
                  <a:pt x="208" y="48"/>
                </a:lnTo>
                <a:lnTo>
                  <a:pt x="240" y="40"/>
                </a:lnTo>
                <a:lnTo>
                  <a:pt x="264" y="32"/>
                </a:lnTo>
                <a:lnTo>
                  <a:pt x="288" y="24"/>
                </a:lnTo>
                <a:lnTo>
                  <a:pt x="312" y="16"/>
                </a:lnTo>
                <a:lnTo>
                  <a:pt x="336" y="8"/>
                </a:lnTo>
                <a:lnTo>
                  <a:pt x="352" y="32"/>
                </a:lnTo>
                <a:lnTo>
                  <a:pt x="376" y="40"/>
                </a:lnTo>
                <a:lnTo>
                  <a:pt x="400" y="56"/>
                </a:lnTo>
                <a:lnTo>
                  <a:pt x="432" y="72"/>
                </a:lnTo>
                <a:lnTo>
                  <a:pt x="456" y="80"/>
                </a:lnTo>
                <a:lnTo>
                  <a:pt x="480" y="88"/>
                </a:lnTo>
                <a:lnTo>
                  <a:pt x="504" y="96"/>
                </a:lnTo>
                <a:lnTo>
                  <a:pt x="528" y="96"/>
                </a:lnTo>
                <a:lnTo>
                  <a:pt x="560" y="80"/>
                </a:lnTo>
                <a:lnTo>
                  <a:pt x="584" y="80"/>
                </a:lnTo>
                <a:lnTo>
                  <a:pt x="608" y="64"/>
                </a:lnTo>
                <a:lnTo>
                  <a:pt x="632" y="64"/>
                </a:lnTo>
                <a:lnTo>
                  <a:pt x="656" y="48"/>
                </a:lnTo>
                <a:lnTo>
                  <a:pt x="680" y="40"/>
                </a:lnTo>
                <a:lnTo>
                  <a:pt x="704" y="32"/>
                </a:lnTo>
                <a:lnTo>
                  <a:pt x="728" y="40"/>
                </a:lnTo>
                <a:lnTo>
                  <a:pt x="752" y="56"/>
                </a:lnTo>
                <a:lnTo>
                  <a:pt x="776" y="72"/>
                </a:lnTo>
                <a:lnTo>
                  <a:pt x="800" y="80"/>
                </a:lnTo>
                <a:lnTo>
                  <a:pt x="824" y="88"/>
                </a:lnTo>
                <a:lnTo>
                  <a:pt x="848" y="96"/>
                </a:lnTo>
                <a:lnTo>
                  <a:pt x="872" y="104"/>
                </a:lnTo>
                <a:lnTo>
                  <a:pt x="904" y="104"/>
                </a:lnTo>
                <a:lnTo>
                  <a:pt x="928" y="104"/>
                </a:lnTo>
                <a:lnTo>
                  <a:pt x="952" y="96"/>
                </a:lnTo>
                <a:lnTo>
                  <a:pt x="976" y="88"/>
                </a:lnTo>
                <a:lnTo>
                  <a:pt x="1008" y="96"/>
                </a:lnTo>
                <a:lnTo>
                  <a:pt x="1032" y="112"/>
                </a:lnTo>
                <a:lnTo>
                  <a:pt x="1056" y="112"/>
                </a:lnTo>
                <a:lnTo>
                  <a:pt x="1080" y="112"/>
                </a:lnTo>
                <a:lnTo>
                  <a:pt x="1104" y="96"/>
                </a:lnTo>
                <a:lnTo>
                  <a:pt x="1128" y="88"/>
                </a:lnTo>
                <a:lnTo>
                  <a:pt x="1152" y="72"/>
                </a:lnTo>
                <a:lnTo>
                  <a:pt x="1176" y="64"/>
                </a:lnTo>
                <a:lnTo>
                  <a:pt x="1200" y="64"/>
                </a:lnTo>
                <a:lnTo>
                  <a:pt x="1232" y="40"/>
                </a:lnTo>
                <a:lnTo>
                  <a:pt x="1256" y="32"/>
                </a:lnTo>
                <a:lnTo>
                  <a:pt x="1280" y="24"/>
                </a:lnTo>
                <a:lnTo>
                  <a:pt x="1304" y="0"/>
                </a:lnTo>
                <a:lnTo>
                  <a:pt x="1328" y="16"/>
                </a:lnTo>
                <a:lnTo>
                  <a:pt x="1352" y="32"/>
                </a:lnTo>
                <a:lnTo>
                  <a:pt x="1376" y="40"/>
                </a:lnTo>
                <a:lnTo>
                  <a:pt x="1400" y="48"/>
                </a:lnTo>
                <a:lnTo>
                  <a:pt x="1424" y="64"/>
                </a:lnTo>
                <a:lnTo>
                  <a:pt x="1448" y="72"/>
                </a:lnTo>
                <a:lnTo>
                  <a:pt x="1480" y="80"/>
                </a:lnTo>
                <a:lnTo>
                  <a:pt x="1504" y="80"/>
                </a:lnTo>
                <a:lnTo>
                  <a:pt x="1528" y="88"/>
                </a:lnTo>
                <a:lnTo>
                  <a:pt x="1552" y="96"/>
                </a:lnTo>
                <a:lnTo>
                  <a:pt x="1576" y="96"/>
                </a:lnTo>
                <a:lnTo>
                  <a:pt x="1600" y="96"/>
                </a:lnTo>
                <a:lnTo>
                  <a:pt x="1624" y="80"/>
                </a:lnTo>
                <a:lnTo>
                  <a:pt x="1648" y="72"/>
                </a:lnTo>
                <a:lnTo>
                  <a:pt x="1672" y="64"/>
                </a:lnTo>
                <a:lnTo>
                  <a:pt x="1696" y="64"/>
                </a:lnTo>
                <a:lnTo>
                  <a:pt x="1720" y="48"/>
                </a:lnTo>
                <a:lnTo>
                  <a:pt x="1744" y="48"/>
                </a:lnTo>
                <a:lnTo>
                  <a:pt x="1768" y="40"/>
                </a:lnTo>
                <a:lnTo>
                  <a:pt x="1792" y="32"/>
                </a:lnTo>
                <a:lnTo>
                  <a:pt x="1816" y="32"/>
                </a:lnTo>
                <a:lnTo>
                  <a:pt x="1840" y="24"/>
                </a:lnTo>
                <a:lnTo>
                  <a:pt x="1840" y="368"/>
                </a:lnTo>
                <a:lnTo>
                  <a:pt x="1760" y="304"/>
                </a:lnTo>
                <a:lnTo>
                  <a:pt x="1736" y="304"/>
                </a:lnTo>
                <a:lnTo>
                  <a:pt x="1712" y="304"/>
                </a:lnTo>
                <a:lnTo>
                  <a:pt x="1688" y="320"/>
                </a:lnTo>
                <a:lnTo>
                  <a:pt x="1664" y="296"/>
                </a:lnTo>
                <a:lnTo>
                  <a:pt x="1640" y="288"/>
                </a:lnTo>
                <a:lnTo>
                  <a:pt x="1616" y="264"/>
                </a:lnTo>
                <a:lnTo>
                  <a:pt x="1592" y="272"/>
                </a:lnTo>
                <a:lnTo>
                  <a:pt x="1584" y="296"/>
                </a:lnTo>
                <a:lnTo>
                  <a:pt x="1552" y="304"/>
                </a:lnTo>
                <a:lnTo>
                  <a:pt x="1528" y="320"/>
                </a:lnTo>
                <a:lnTo>
                  <a:pt x="1504" y="320"/>
                </a:lnTo>
                <a:lnTo>
                  <a:pt x="1480" y="312"/>
                </a:lnTo>
                <a:lnTo>
                  <a:pt x="1456" y="304"/>
                </a:lnTo>
                <a:lnTo>
                  <a:pt x="1432" y="288"/>
                </a:lnTo>
                <a:lnTo>
                  <a:pt x="1408" y="288"/>
                </a:lnTo>
                <a:lnTo>
                  <a:pt x="1384" y="288"/>
                </a:lnTo>
                <a:lnTo>
                  <a:pt x="1360" y="304"/>
                </a:lnTo>
                <a:lnTo>
                  <a:pt x="1336" y="320"/>
                </a:lnTo>
                <a:lnTo>
                  <a:pt x="1312" y="320"/>
                </a:lnTo>
                <a:lnTo>
                  <a:pt x="1288" y="320"/>
                </a:lnTo>
                <a:lnTo>
                  <a:pt x="1264" y="304"/>
                </a:lnTo>
                <a:lnTo>
                  <a:pt x="1232" y="312"/>
                </a:lnTo>
                <a:lnTo>
                  <a:pt x="1208" y="320"/>
                </a:lnTo>
                <a:lnTo>
                  <a:pt x="1184" y="304"/>
                </a:lnTo>
                <a:lnTo>
                  <a:pt x="1152" y="296"/>
                </a:lnTo>
                <a:lnTo>
                  <a:pt x="1128" y="288"/>
                </a:lnTo>
                <a:lnTo>
                  <a:pt x="1104" y="288"/>
                </a:lnTo>
                <a:lnTo>
                  <a:pt x="1080" y="288"/>
                </a:lnTo>
                <a:lnTo>
                  <a:pt x="1056" y="304"/>
                </a:lnTo>
                <a:lnTo>
                  <a:pt x="1032" y="320"/>
                </a:lnTo>
                <a:lnTo>
                  <a:pt x="1008" y="320"/>
                </a:lnTo>
                <a:lnTo>
                  <a:pt x="984" y="320"/>
                </a:lnTo>
                <a:lnTo>
                  <a:pt x="960" y="296"/>
                </a:lnTo>
                <a:lnTo>
                  <a:pt x="936" y="288"/>
                </a:lnTo>
                <a:lnTo>
                  <a:pt x="912" y="288"/>
                </a:lnTo>
                <a:lnTo>
                  <a:pt x="888" y="288"/>
                </a:lnTo>
                <a:lnTo>
                  <a:pt x="864" y="288"/>
                </a:lnTo>
                <a:lnTo>
                  <a:pt x="840" y="296"/>
                </a:lnTo>
                <a:lnTo>
                  <a:pt x="816" y="296"/>
                </a:lnTo>
                <a:lnTo>
                  <a:pt x="792" y="304"/>
                </a:lnTo>
                <a:lnTo>
                  <a:pt x="768" y="304"/>
                </a:lnTo>
                <a:lnTo>
                  <a:pt x="744" y="304"/>
                </a:lnTo>
                <a:lnTo>
                  <a:pt x="720" y="304"/>
                </a:lnTo>
                <a:lnTo>
                  <a:pt x="688" y="320"/>
                </a:lnTo>
                <a:lnTo>
                  <a:pt x="664" y="328"/>
                </a:lnTo>
                <a:lnTo>
                  <a:pt x="632" y="328"/>
                </a:lnTo>
                <a:lnTo>
                  <a:pt x="608" y="328"/>
                </a:lnTo>
                <a:lnTo>
                  <a:pt x="584" y="328"/>
                </a:lnTo>
                <a:lnTo>
                  <a:pt x="560" y="320"/>
                </a:lnTo>
                <a:lnTo>
                  <a:pt x="528" y="320"/>
                </a:lnTo>
                <a:lnTo>
                  <a:pt x="504" y="312"/>
                </a:lnTo>
                <a:lnTo>
                  <a:pt x="480" y="320"/>
                </a:lnTo>
                <a:lnTo>
                  <a:pt x="456" y="328"/>
                </a:lnTo>
                <a:lnTo>
                  <a:pt x="432" y="336"/>
                </a:lnTo>
                <a:lnTo>
                  <a:pt x="408" y="352"/>
                </a:lnTo>
                <a:lnTo>
                  <a:pt x="384" y="352"/>
                </a:lnTo>
                <a:lnTo>
                  <a:pt x="360" y="352"/>
                </a:lnTo>
                <a:lnTo>
                  <a:pt x="336" y="352"/>
                </a:lnTo>
                <a:lnTo>
                  <a:pt x="328" y="328"/>
                </a:lnTo>
                <a:lnTo>
                  <a:pt x="304" y="320"/>
                </a:lnTo>
                <a:lnTo>
                  <a:pt x="280" y="320"/>
                </a:lnTo>
                <a:lnTo>
                  <a:pt x="256" y="304"/>
                </a:lnTo>
                <a:lnTo>
                  <a:pt x="232" y="304"/>
                </a:lnTo>
                <a:lnTo>
                  <a:pt x="208" y="304"/>
                </a:lnTo>
                <a:lnTo>
                  <a:pt x="184" y="320"/>
                </a:lnTo>
                <a:lnTo>
                  <a:pt x="160" y="320"/>
                </a:lnTo>
                <a:lnTo>
                  <a:pt x="136" y="320"/>
                </a:lnTo>
                <a:lnTo>
                  <a:pt x="112" y="320"/>
                </a:lnTo>
                <a:lnTo>
                  <a:pt x="88" y="320"/>
                </a:lnTo>
                <a:lnTo>
                  <a:pt x="64" y="328"/>
                </a:lnTo>
                <a:lnTo>
                  <a:pt x="40" y="336"/>
                </a:lnTo>
                <a:lnTo>
                  <a:pt x="16" y="336"/>
                </a:lnTo>
                <a:lnTo>
                  <a:pt x="0" y="32"/>
                </a:lnTo>
              </a:path>
            </a:pathLst>
          </a:custGeom>
          <a:gradFill rotWithShape="0">
            <a:gsLst>
              <a:gs pos="0">
                <a:srgbClr val="081D58"/>
              </a:gs>
              <a:gs pos="100000">
                <a:srgbClr val="081D58">
                  <a:gamma/>
                  <a:shade val="100000"/>
                  <a:invGamma/>
                </a:srgbClr>
              </a:gs>
            </a:gsLst>
            <a:lin ang="0" scaled="1"/>
          </a:gra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2" name="Rectangle 20">
            <a:extLst>
              <a:ext uri="{FF2B5EF4-FFF2-40B4-BE49-F238E27FC236}">
                <a16:creationId xmlns:a16="http://schemas.microsoft.com/office/drawing/2014/main" id="{E12D19B2-E503-68DB-4609-1B15C27FE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4051300"/>
            <a:ext cx="88900" cy="584200"/>
          </a:xfrm>
          <a:prstGeom prst="rect">
            <a:avLst/>
          </a:prstGeom>
          <a:solidFill>
            <a:srgbClr val="081D5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>
            <a:extLst>
              <a:ext uri="{FF2B5EF4-FFF2-40B4-BE49-F238E27FC236}">
                <a16:creationId xmlns:a16="http://schemas.microsoft.com/office/drawing/2014/main" id="{C84E821B-28F1-3FC3-109F-15DBFC635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0" y="4025900"/>
            <a:ext cx="76200" cy="622300"/>
          </a:xfrm>
          <a:prstGeom prst="rect">
            <a:avLst/>
          </a:prstGeom>
          <a:solidFill>
            <a:srgbClr val="081D5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4" name="Rectangle 22">
            <a:extLst>
              <a:ext uri="{FF2B5EF4-FFF2-40B4-BE49-F238E27FC236}">
                <a16:creationId xmlns:a16="http://schemas.microsoft.com/office/drawing/2014/main" id="{76B2C51E-7343-AF9D-A19C-E695A0CB2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75" y="2514600"/>
            <a:ext cx="1098550" cy="9413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b="0">
                <a:solidFill>
                  <a:srgbClr val="CF0E30"/>
                </a:solidFill>
                <a:effectLst/>
              </a:rPr>
              <a:t>Relative </a:t>
            </a:r>
            <a:br>
              <a:rPr lang="en-US" altLang="en-US" b="0">
                <a:solidFill>
                  <a:srgbClr val="CF0E30"/>
                </a:solidFill>
                <a:effectLst/>
              </a:rPr>
            </a:br>
            <a:r>
              <a:rPr lang="en-US" altLang="en-US" b="0">
                <a:solidFill>
                  <a:srgbClr val="CF0E30"/>
                </a:solidFill>
                <a:effectLst/>
              </a:rPr>
              <a:t>Record</a:t>
            </a:r>
            <a:br>
              <a:rPr lang="en-US" altLang="en-US" b="0">
                <a:solidFill>
                  <a:srgbClr val="CF0E30"/>
                </a:solidFill>
                <a:effectLst/>
              </a:rPr>
            </a:br>
            <a:r>
              <a:rPr lang="en-US" altLang="en-US" b="0">
                <a:solidFill>
                  <a:srgbClr val="CF0E30"/>
                </a:solidFill>
                <a:effectLst/>
              </a:rPr>
              <a:t>Number</a:t>
            </a:r>
          </a:p>
        </p:txBody>
      </p:sp>
      <p:sp>
        <p:nvSpPr>
          <p:cNvPr id="28695" name="Arc 23">
            <a:extLst>
              <a:ext uri="{FF2B5EF4-FFF2-40B4-BE49-F238E27FC236}">
                <a16:creationId xmlns:a16="http://schemas.microsoft.com/office/drawing/2014/main" id="{3C0DA89B-6538-C925-DA52-6C477A68950A}"/>
              </a:ext>
            </a:extLst>
          </p:cNvPr>
          <p:cNvSpPr>
            <a:spLocks/>
          </p:cNvSpPr>
          <p:nvPr/>
        </p:nvSpPr>
        <p:spPr bwMode="auto">
          <a:xfrm>
            <a:off x="1054100" y="1155700"/>
            <a:ext cx="1574800" cy="13081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8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9"/>
                  <a:pt x="9657" y="12"/>
                  <a:pt x="21578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9"/>
                  <a:pt x="9657" y="12"/>
                  <a:pt x="21578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6" name="Arc 24">
            <a:extLst>
              <a:ext uri="{FF2B5EF4-FFF2-40B4-BE49-F238E27FC236}">
                <a16:creationId xmlns:a16="http://schemas.microsoft.com/office/drawing/2014/main" id="{54838AB0-B779-AEF7-B90C-2245BCD044AD}"/>
              </a:ext>
            </a:extLst>
          </p:cNvPr>
          <p:cNvSpPr>
            <a:spLocks/>
          </p:cNvSpPr>
          <p:nvPr/>
        </p:nvSpPr>
        <p:spPr bwMode="auto">
          <a:xfrm>
            <a:off x="1028700" y="3556000"/>
            <a:ext cx="1498600" cy="1752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7" name="Rectangle 25">
            <a:extLst>
              <a:ext uri="{FF2B5EF4-FFF2-40B4-BE49-F238E27FC236}">
                <a16:creationId xmlns:a16="http://schemas.microsoft.com/office/drawing/2014/main" id="{B9CCB9BD-FB88-3C94-B563-F1F85F5A8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2300" y="1765300"/>
            <a:ext cx="1600200" cy="571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Rec007</a:t>
            </a:r>
          </a:p>
        </p:txBody>
      </p:sp>
    </p:spTree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20201D43-B51B-668D-7278-0DA2A17B01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36700" y="196850"/>
            <a:ext cx="6132513" cy="476250"/>
          </a:xfrm>
          <a:noFill/>
          <a:ln/>
        </p:spPr>
        <p:txBody>
          <a:bodyPr/>
          <a:lstStyle/>
          <a:p>
            <a:r>
              <a:rPr lang="en-US" altLang="en-US"/>
              <a:t>Relative Files - Amending a Record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904480FE-7D5E-3894-7723-608007E79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7200" y="863600"/>
            <a:ext cx="2794000" cy="5575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Rec003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Rec004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Rec007 </a:t>
            </a:r>
          </a:p>
          <a:p>
            <a:pPr algn="ctr">
              <a:spcAft>
                <a:spcPts val="100"/>
              </a:spcAft>
            </a:pP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Rec326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Rec328</a:t>
            </a:r>
          </a:p>
        </p:txBody>
      </p:sp>
      <p:sp>
        <p:nvSpPr>
          <p:cNvPr id="30724" name="Line 4">
            <a:extLst>
              <a:ext uri="{FF2B5EF4-FFF2-40B4-BE49-F238E27FC236}">
                <a16:creationId xmlns:a16="http://schemas.microsoft.com/office/drawing/2014/main" id="{43198D28-E56F-A811-4768-6D1246DC9A9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137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Line 5">
            <a:extLst>
              <a:ext uri="{FF2B5EF4-FFF2-40B4-BE49-F238E27FC236}">
                <a16:creationId xmlns:a16="http://schemas.microsoft.com/office/drawing/2014/main" id="{A612FEF5-CD34-FAE3-D458-64D408F509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182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6">
            <a:extLst>
              <a:ext uri="{FF2B5EF4-FFF2-40B4-BE49-F238E27FC236}">
                <a16:creationId xmlns:a16="http://schemas.microsoft.com/office/drawing/2014/main" id="{2A5F62D4-542F-5D3F-6252-C24E71A464E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228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Line 7">
            <a:extLst>
              <a:ext uri="{FF2B5EF4-FFF2-40B4-BE49-F238E27FC236}">
                <a16:creationId xmlns:a16="http://schemas.microsoft.com/office/drawing/2014/main" id="{2001E577-D0A6-4EE4-0858-1BD62C9D9C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274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Line 8">
            <a:extLst>
              <a:ext uri="{FF2B5EF4-FFF2-40B4-BE49-F238E27FC236}">
                <a16:creationId xmlns:a16="http://schemas.microsoft.com/office/drawing/2014/main" id="{08CA74FA-BF0B-1C71-CD75-6304EDA8848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20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Line 9">
            <a:extLst>
              <a:ext uri="{FF2B5EF4-FFF2-40B4-BE49-F238E27FC236}">
                <a16:creationId xmlns:a16="http://schemas.microsoft.com/office/drawing/2014/main" id="{E8F318B8-FB20-0E95-F5A9-B6DEBF345C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572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10">
            <a:extLst>
              <a:ext uri="{FF2B5EF4-FFF2-40B4-BE49-F238E27FC236}">
                <a16:creationId xmlns:a16="http://schemas.microsoft.com/office/drawing/2014/main" id="{B5C9639E-6D27-120E-1217-B8D2CA81FC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11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11">
            <a:extLst>
              <a:ext uri="{FF2B5EF4-FFF2-40B4-BE49-F238E27FC236}">
                <a16:creationId xmlns:a16="http://schemas.microsoft.com/office/drawing/2014/main" id="{744E0C59-5831-8BDB-7258-C4A31B524F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65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Rectangle 12">
            <a:extLst>
              <a:ext uri="{FF2B5EF4-FFF2-40B4-BE49-F238E27FC236}">
                <a16:creationId xmlns:a16="http://schemas.microsoft.com/office/drawing/2014/main" id="{12A342B4-F844-56D5-8FAC-7F1631F48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400" y="1023938"/>
            <a:ext cx="381000" cy="531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1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2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4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5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6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7</a:t>
            </a:r>
          </a:p>
          <a:p>
            <a:pPr algn="ctr">
              <a:spcAft>
                <a:spcPts val="1400"/>
              </a:spcAft>
            </a:pPr>
            <a:endParaRPr lang="en-US" altLang="en-US">
              <a:effectLst/>
            </a:endParaRPr>
          </a:p>
          <a:p>
            <a:pPr algn="ctr">
              <a:spcBef>
                <a:spcPts val="500"/>
              </a:spcBef>
              <a:spcAft>
                <a:spcPts val="1400"/>
              </a:spcAft>
            </a:pPr>
            <a:r>
              <a:rPr lang="en-US" altLang="en-US">
                <a:effectLst/>
              </a:rPr>
              <a:t>325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326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327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328</a:t>
            </a:r>
          </a:p>
        </p:txBody>
      </p:sp>
      <p:sp>
        <p:nvSpPr>
          <p:cNvPr id="30733" name="Line 13">
            <a:extLst>
              <a:ext uri="{FF2B5EF4-FFF2-40B4-BE49-F238E27FC236}">
                <a16:creationId xmlns:a16="http://schemas.microsoft.com/office/drawing/2014/main" id="{F46D1343-8E8D-4E44-5E3B-2DFB8465E7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65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14">
            <a:extLst>
              <a:ext uri="{FF2B5EF4-FFF2-40B4-BE49-F238E27FC236}">
                <a16:creationId xmlns:a16="http://schemas.microsoft.com/office/drawing/2014/main" id="{9AA0AAA4-728E-8DAD-3714-D9172895006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11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Line 15">
            <a:extLst>
              <a:ext uri="{FF2B5EF4-FFF2-40B4-BE49-F238E27FC236}">
                <a16:creationId xmlns:a16="http://schemas.microsoft.com/office/drawing/2014/main" id="{BCC63C04-F210-163D-2E80-E6B2871C29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572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Line 16">
            <a:extLst>
              <a:ext uri="{FF2B5EF4-FFF2-40B4-BE49-F238E27FC236}">
                <a16:creationId xmlns:a16="http://schemas.microsoft.com/office/drawing/2014/main" id="{0E7D3D45-E7C7-E804-16B7-D8916F95866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029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Line 17">
            <a:extLst>
              <a:ext uri="{FF2B5EF4-FFF2-40B4-BE49-F238E27FC236}">
                <a16:creationId xmlns:a16="http://schemas.microsoft.com/office/drawing/2014/main" id="{981502B6-C599-4A68-5A75-A7DE0E0336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943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8" name="Line 18">
            <a:extLst>
              <a:ext uri="{FF2B5EF4-FFF2-40B4-BE49-F238E27FC236}">
                <a16:creationId xmlns:a16="http://schemas.microsoft.com/office/drawing/2014/main" id="{581F0AA8-8DEE-47B0-D939-08D77B25E26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486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Freeform 19">
            <a:extLst>
              <a:ext uri="{FF2B5EF4-FFF2-40B4-BE49-F238E27FC236}">
                <a16:creationId xmlns:a16="http://schemas.microsoft.com/office/drawing/2014/main" id="{3CE1E146-E862-46CC-3E1A-9AD850EC1547}"/>
              </a:ext>
            </a:extLst>
          </p:cNvPr>
          <p:cNvSpPr>
            <a:spLocks/>
          </p:cNvSpPr>
          <p:nvPr/>
        </p:nvSpPr>
        <p:spPr bwMode="auto">
          <a:xfrm>
            <a:off x="2933700" y="4051300"/>
            <a:ext cx="2922588" cy="585788"/>
          </a:xfrm>
          <a:custGeom>
            <a:avLst/>
            <a:gdLst>
              <a:gd name="T0" fmla="*/ 48 w 1841"/>
              <a:gd name="T1" fmla="*/ 64 h 369"/>
              <a:gd name="T2" fmla="*/ 128 w 1841"/>
              <a:gd name="T3" fmla="*/ 80 h 369"/>
              <a:gd name="T4" fmla="*/ 208 w 1841"/>
              <a:gd name="T5" fmla="*/ 48 h 369"/>
              <a:gd name="T6" fmla="*/ 288 w 1841"/>
              <a:gd name="T7" fmla="*/ 24 h 369"/>
              <a:gd name="T8" fmla="*/ 352 w 1841"/>
              <a:gd name="T9" fmla="*/ 32 h 369"/>
              <a:gd name="T10" fmla="*/ 432 w 1841"/>
              <a:gd name="T11" fmla="*/ 72 h 369"/>
              <a:gd name="T12" fmla="*/ 504 w 1841"/>
              <a:gd name="T13" fmla="*/ 96 h 369"/>
              <a:gd name="T14" fmla="*/ 584 w 1841"/>
              <a:gd name="T15" fmla="*/ 80 h 369"/>
              <a:gd name="T16" fmla="*/ 656 w 1841"/>
              <a:gd name="T17" fmla="*/ 48 h 369"/>
              <a:gd name="T18" fmla="*/ 728 w 1841"/>
              <a:gd name="T19" fmla="*/ 40 h 369"/>
              <a:gd name="T20" fmla="*/ 800 w 1841"/>
              <a:gd name="T21" fmla="*/ 80 h 369"/>
              <a:gd name="T22" fmla="*/ 872 w 1841"/>
              <a:gd name="T23" fmla="*/ 104 h 369"/>
              <a:gd name="T24" fmla="*/ 952 w 1841"/>
              <a:gd name="T25" fmla="*/ 96 h 369"/>
              <a:gd name="T26" fmla="*/ 1032 w 1841"/>
              <a:gd name="T27" fmla="*/ 112 h 369"/>
              <a:gd name="T28" fmla="*/ 1104 w 1841"/>
              <a:gd name="T29" fmla="*/ 96 h 369"/>
              <a:gd name="T30" fmla="*/ 1176 w 1841"/>
              <a:gd name="T31" fmla="*/ 64 h 369"/>
              <a:gd name="T32" fmla="*/ 1256 w 1841"/>
              <a:gd name="T33" fmla="*/ 32 h 369"/>
              <a:gd name="T34" fmla="*/ 1328 w 1841"/>
              <a:gd name="T35" fmla="*/ 16 h 369"/>
              <a:gd name="T36" fmla="*/ 1400 w 1841"/>
              <a:gd name="T37" fmla="*/ 48 h 369"/>
              <a:gd name="T38" fmla="*/ 1480 w 1841"/>
              <a:gd name="T39" fmla="*/ 80 h 369"/>
              <a:gd name="T40" fmla="*/ 1552 w 1841"/>
              <a:gd name="T41" fmla="*/ 96 h 369"/>
              <a:gd name="T42" fmla="*/ 1624 w 1841"/>
              <a:gd name="T43" fmla="*/ 80 h 369"/>
              <a:gd name="T44" fmla="*/ 1696 w 1841"/>
              <a:gd name="T45" fmla="*/ 64 h 369"/>
              <a:gd name="T46" fmla="*/ 1768 w 1841"/>
              <a:gd name="T47" fmla="*/ 40 h 369"/>
              <a:gd name="T48" fmla="*/ 1840 w 1841"/>
              <a:gd name="T49" fmla="*/ 24 h 369"/>
              <a:gd name="T50" fmla="*/ 1736 w 1841"/>
              <a:gd name="T51" fmla="*/ 304 h 369"/>
              <a:gd name="T52" fmla="*/ 1664 w 1841"/>
              <a:gd name="T53" fmla="*/ 296 h 369"/>
              <a:gd name="T54" fmla="*/ 1592 w 1841"/>
              <a:gd name="T55" fmla="*/ 272 h 369"/>
              <a:gd name="T56" fmla="*/ 1528 w 1841"/>
              <a:gd name="T57" fmla="*/ 320 h 369"/>
              <a:gd name="T58" fmla="*/ 1456 w 1841"/>
              <a:gd name="T59" fmla="*/ 304 h 369"/>
              <a:gd name="T60" fmla="*/ 1384 w 1841"/>
              <a:gd name="T61" fmla="*/ 288 h 369"/>
              <a:gd name="T62" fmla="*/ 1312 w 1841"/>
              <a:gd name="T63" fmla="*/ 320 h 369"/>
              <a:gd name="T64" fmla="*/ 1232 w 1841"/>
              <a:gd name="T65" fmla="*/ 312 h 369"/>
              <a:gd name="T66" fmla="*/ 1152 w 1841"/>
              <a:gd name="T67" fmla="*/ 296 h 369"/>
              <a:gd name="T68" fmla="*/ 1080 w 1841"/>
              <a:gd name="T69" fmla="*/ 288 h 369"/>
              <a:gd name="T70" fmla="*/ 1008 w 1841"/>
              <a:gd name="T71" fmla="*/ 320 h 369"/>
              <a:gd name="T72" fmla="*/ 936 w 1841"/>
              <a:gd name="T73" fmla="*/ 288 h 369"/>
              <a:gd name="T74" fmla="*/ 864 w 1841"/>
              <a:gd name="T75" fmla="*/ 288 h 369"/>
              <a:gd name="T76" fmla="*/ 792 w 1841"/>
              <a:gd name="T77" fmla="*/ 304 h 369"/>
              <a:gd name="T78" fmla="*/ 720 w 1841"/>
              <a:gd name="T79" fmla="*/ 304 h 369"/>
              <a:gd name="T80" fmla="*/ 632 w 1841"/>
              <a:gd name="T81" fmla="*/ 328 h 369"/>
              <a:gd name="T82" fmla="*/ 560 w 1841"/>
              <a:gd name="T83" fmla="*/ 320 h 369"/>
              <a:gd name="T84" fmla="*/ 480 w 1841"/>
              <a:gd name="T85" fmla="*/ 320 h 369"/>
              <a:gd name="T86" fmla="*/ 408 w 1841"/>
              <a:gd name="T87" fmla="*/ 352 h 369"/>
              <a:gd name="T88" fmla="*/ 336 w 1841"/>
              <a:gd name="T89" fmla="*/ 352 h 369"/>
              <a:gd name="T90" fmla="*/ 280 w 1841"/>
              <a:gd name="T91" fmla="*/ 320 h 369"/>
              <a:gd name="T92" fmla="*/ 208 w 1841"/>
              <a:gd name="T93" fmla="*/ 304 h 369"/>
              <a:gd name="T94" fmla="*/ 136 w 1841"/>
              <a:gd name="T95" fmla="*/ 320 h 369"/>
              <a:gd name="T96" fmla="*/ 64 w 1841"/>
              <a:gd name="T97" fmla="*/ 328 h 369"/>
              <a:gd name="T98" fmla="*/ 0 w 1841"/>
              <a:gd name="T99" fmla="*/ 32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841" h="369">
                <a:moveTo>
                  <a:pt x="0" y="32"/>
                </a:moveTo>
                <a:lnTo>
                  <a:pt x="16" y="56"/>
                </a:lnTo>
                <a:lnTo>
                  <a:pt x="48" y="64"/>
                </a:lnTo>
                <a:lnTo>
                  <a:pt x="72" y="80"/>
                </a:lnTo>
                <a:lnTo>
                  <a:pt x="104" y="80"/>
                </a:lnTo>
                <a:lnTo>
                  <a:pt x="128" y="80"/>
                </a:lnTo>
                <a:lnTo>
                  <a:pt x="152" y="72"/>
                </a:lnTo>
                <a:lnTo>
                  <a:pt x="176" y="56"/>
                </a:lnTo>
                <a:lnTo>
                  <a:pt x="208" y="48"/>
                </a:lnTo>
                <a:lnTo>
                  <a:pt x="240" y="40"/>
                </a:lnTo>
                <a:lnTo>
                  <a:pt x="264" y="32"/>
                </a:lnTo>
                <a:lnTo>
                  <a:pt x="288" y="24"/>
                </a:lnTo>
                <a:lnTo>
                  <a:pt x="312" y="16"/>
                </a:lnTo>
                <a:lnTo>
                  <a:pt x="336" y="8"/>
                </a:lnTo>
                <a:lnTo>
                  <a:pt x="352" y="32"/>
                </a:lnTo>
                <a:lnTo>
                  <a:pt x="376" y="40"/>
                </a:lnTo>
                <a:lnTo>
                  <a:pt x="400" y="56"/>
                </a:lnTo>
                <a:lnTo>
                  <a:pt x="432" y="72"/>
                </a:lnTo>
                <a:lnTo>
                  <a:pt x="456" y="80"/>
                </a:lnTo>
                <a:lnTo>
                  <a:pt x="480" y="88"/>
                </a:lnTo>
                <a:lnTo>
                  <a:pt x="504" y="96"/>
                </a:lnTo>
                <a:lnTo>
                  <a:pt x="528" y="96"/>
                </a:lnTo>
                <a:lnTo>
                  <a:pt x="560" y="80"/>
                </a:lnTo>
                <a:lnTo>
                  <a:pt x="584" y="80"/>
                </a:lnTo>
                <a:lnTo>
                  <a:pt x="608" y="64"/>
                </a:lnTo>
                <a:lnTo>
                  <a:pt x="632" y="64"/>
                </a:lnTo>
                <a:lnTo>
                  <a:pt x="656" y="48"/>
                </a:lnTo>
                <a:lnTo>
                  <a:pt x="680" y="40"/>
                </a:lnTo>
                <a:lnTo>
                  <a:pt x="704" y="32"/>
                </a:lnTo>
                <a:lnTo>
                  <a:pt x="728" y="40"/>
                </a:lnTo>
                <a:lnTo>
                  <a:pt x="752" y="56"/>
                </a:lnTo>
                <a:lnTo>
                  <a:pt x="776" y="72"/>
                </a:lnTo>
                <a:lnTo>
                  <a:pt x="800" y="80"/>
                </a:lnTo>
                <a:lnTo>
                  <a:pt x="824" y="88"/>
                </a:lnTo>
                <a:lnTo>
                  <a:pt x="848" y="96"/>
                </a:lnTo>
                <a:lnTo>
                  <a:pt x="872" y="104"/>
                </a:lnTo>
                <a:lnTo>
                  <a:pt x="904" y="104"/>
                </a:lnTo>
                <a:lnTo>
                  <a:pt x="928" y="104"/>
                </a:lnTo>
                <a:lnTo>
                  <a:pt x="952" y="96"/>
                </a:lnTo>
                <a:lnTo>
                  <a:pt x="976" y="88"/>
                </a:lnTo>
                <a:lnTo>
                  <a:pt x="1008" y="96"/>
                </a:lnTo>
                <a:lnTo>
                  <a:pt x="1032" y="112"/>
                </a:lnTo>
                <a:lnTo>
                  <a:pt x="1056" y="112"/>
                </a:lnTo>
                <a:lnTo>
                  <a:pt x="1080" y="112"/>
                </a:lnTo>
                <a:lnTo>
                  <a:pt x="1104" y="96"/>
                </a:lnTo>
                <a:lnTo>
                  <a:pt x="1128" y="88"/>
                </a:lnTo>
                <a:lnTo>
                  <a:pt x="1152" y="72"/>
                </a:lnTo>
                <a:lnTo>
                  <a:pt x="1176" y="64"/>
                </a:lnTo>
                <a:lnTo>
                  <a:pt x="1200" y="64"/>
                </a:lnTo>
                <a:lnTo>
                  <a:pt x="1232" y="40"/>
                </a:lnTo>
                <a:lnTo>
                  <a:pt x="1256" y="32"/>
                </a:lnTo>
                <a:lnTo>
                  <a:pt x="1280" y="24"/>
                </a:lnTo>
                <a:lnTo>
                  <a:pt x="1304" y="0"/>
                </a:lnTo>
                <a:lnTo>
                  <a:pt x="1328" y="16"/>
                </a:lnTo>
                <a:lnTo>
                  <a:pt x="1352" y="32"/>
                </a:lnTo>
                <a:lnTo>
                  <a:pt x="1376" y="40"/>
                </a:lnTo>
                <a:lnTo>
                  <a:pt x="1400" y="48"/>
                </a:lnTo>
                <a:lnTo>
                  <a:pt x="1424" y="64"/>
                </a:lnTo>
                <a:lnTo>
                  <a:pt x="1448" y="72"/>
                </a:lnTo>
                <a:lnTo>
                  <a:pt x="1480" y="80"/>
                </a:lnTo>
                <a:lnTo>
                  <a:pt x="1504" y="80"/>
                </a:lnTo>
                <a:lnTo>
                  <a:pt x="1528" y="88"/>
                </a:lnTo>
                <a:lnTo>
                  <a:pt x="1552" y="96"/>
                </a:lnTo>
                <a:lnTo>
                  <a:pt x="1576" y="96"/>
                </a:lnTo>
                <a:lnTo>
                  <a:pt x="1600" y="96"/>
                </a:lnTo>
                <a:lnTo>
                  <a:pt x="1624" y="80"/>
                </a:lnTo>
                <a:lnTo>
                  <a:pt x="1648" y="72"/>
                </a:lnTo>
                <a:lnTo>
                  <a:pt x="1672" y="64"/>
                </a:lnTo>
                <a:lnTo>
                  <a:pt x="1696" y="64"/>
                </a:lnTo>
                <a:lnTo>
                  <a:pt x="1720" y="48"/>
                </a:lnTo>
                <a:lnTo>
                  <a:pt x="1744" y="48"/>
                </a:lnTo>
                <a:lnTo>
                  <a:pt x="1768" y="40"/>
                </a:lnTo>
                <a:lnTo>
                  <a:pt x="1792" y="32"/>
                </a:lnTo>
                <a:lnTo>
                  <a:pt x="1816" y="32"/>
                </a:lnTo>
                <a:lnTo>
                  <a:pt x="1840" y="24"/>
                </a:lnTo>
                <a:lnTo>
                  <a:pt x="1840" y="368"/>
                </a:lnTo>
                <a:lnTo>
                  <a:pt x="1760" y="304"/>
                </a:lnTo>
                <a:lnTo>
                  <a:pt x="1736" y="304"/>
                </a:lnTo>
                <a:lnTo>
                  <a:pt x="1712" y="304"/>
                </a:lnTo>
                <a:lnTo>
                  <a:pt x="1688" y="320"/>
                </a:lnTo>
                <a:lnTo>
                  <a:pt x="1664" y="296"/>
                </a:lnTo>
                <a:lnTo>
                  <a:pt x="1640" y="288"/>
                </a:lnTo>
                <a:lnTo>
                  <a:pt x="1616" y="264"/>
                </a:lnTo>
                <a:lnTo>
                  <a:pt x="1592" y="272"/>
                </a:lnTo>
                <a:lnTo>
                  <a:pt x="1584" y="296"/>
                </a:lnTo>
                <a:lnTo>
                  <a:pt x="1552" y="304"/>
                </a:lnTo>
                <a:lnTo>
                  <a:pt x="1528" y="320"/>
                </a:lnTo>
                <a:lnTo>
                  <a:pt x="1504" y="320"/>
                </a:lnTo>
                <a:lnTo>
                  <a:pt x="1480" y="312"/>
                </a:lnTo>
                <a:lnTo>
                  <a:pt x="1456" y="304"/>
                </a:lnTo>
                <a:lnTo>
                  <a:pt x="1432" y="288"/>
                </a:lnTo>
                <a:lnTo>
                  <a:pt x="1408" y="288"/>
                </a:lnTo>
                <a:lnTo>
                  <a:pt x="1384" y="288"/>
                </a:lnTo>
                <a:lnTo>
                  <a:pt x="1360" y="304"/>
                </a:lnTo>
                <a:lnTo>
                  <a:pt x="1336" y="320"/>
                </a:lnTo>
                <a:lnTo>
                  <a:pt x="1312" y="320"/>
                </a:lnTo>
                <a:lnTo>
                  <a:pt x="1288" y="320"/>
                </a:lnTo>
                <a:lnTo>
                  <a:pt x="1264" y="304"/>
                </a:lnTo>
                <a:lnTo>
                  <a:pt x="1232" y="312"/>
                </a:lnTo>
                <a:lnTo>
                  <a:pt x="1208" y="320"/>
                </a:lnTo>
                <a:lnTo>
                  <a:pt x="1184" y="304"/>
                </a:lnTo>
                <a:lnTo>
                  <a:pt x="1152" y="296"/>
                </a:lnTo>
                <a:lnTo>
                  <a:pt x="1128" y="288"/>
                </a:lnTo>
                <a:lnTo>
                  <a:pt x="1104" y="288"/>
                </a:lnTo>
                <a:lnTo>
                  <a:pt x="1080" y="288"/>
                </a:lnTo>
                <a:lnTo>
                  <a:pt x="1056" y="304"/>
                </a:lnTo>
                <a:lnTo>
                  <a:pt x="1032" y="320"/>
                </a:lnTo>
                <a:lnTo>
                  <a:pt x="1008" y="320"/>
                </a:lnTo>
                <a:lnTo>
                  <a:pt x="984" y="320"/>
                </a:lnTo>
                <a:lnTo>
                  <a:pt x="960" y="296"/>
                </a:lnTo>
                <a:lnTo>
                  <a:pt x="936" y="288"/>
                </a:lnTo>
                <a:lnTo>
                  <a:pt x="912" y="288"/>
                </a:lnTo>
                <a:lnTo>
                  <a:pt x="888" y="288"/>
                </a:lnTo>
                <a:lnTo>
                  <a:pt x="864" y="288"/>
                </a:lnTo>
                <a:lnTo>
                  <a:pt x="840" y="296"/>
                </a:lnTo>
                <a:lnTo>
                  <a:pt x="816" y="296"/>
                </a:lnTo>
                <a:lnTo>
                  <a:pt x="792" y="304"/>
                </a:lnTo>
                <a:lnTo>
                  <a:pt x="768" y="304"/>
                </a:lnTo>
                <a:lnTo>
                  <a:pt x="744" y="304"/>
                </a:lnTo>
                <a:lnTo>
                  <a:pt x="720" y="304"/>
                </a:lnTo>
                <a:lnTo>
                  <a:pt x="688" y="320"/>
                </a:lnTo>
                <a:lnTo>
                  <a:pt x="664" y="328"/>
                </a:lnTo>
                <a:lnTo>
                  <a:pt x="632" y="328"/>
                </a:lnTo>
                <a:lnTo>
                  <a:pt x="608" y="328"/>
                </a:lnTo>
                <a:lnTo>
                  <a:pt x="584" y="328"/>
                </a:lnTo>
                <a:lnTo>
                  <a:pt x="560" y="320"/>
                </a:lnTo>
                <a:lnTo>
                  <a:pt x="528" y="320"/>
                </a:lnTo>
                <a:lnTo>
                  <a:pt x="504" y="312"/>
                </a:lnTo>
                <a:lnTo>
                  <a:pt x="480" y="320"/>
                </a:lnTo>
                <a:lnTo>
                  <a:pt x="456" y="328"/>
                </a:lnTo>
                <a:lnTo>
                  <a:pt x="432" y="336"/>
                </a:lnTo>
                <a:lnTo>
                  <a:pt x="408" y="352"/>
                </a:lnTo>
                <a:lnTo>
                  <a:pt x="384" y="352"/>
                </a:lnTo>
                <a:lnTo>
                  <a:pt x="360" y="352"/>
                </a:lnTo>
                <a:lnTo>
                  <a:pt x="336" y="352"/>
                </a:lnTo>
                <a:lnTo>
                  <a:pt x="328" y="328"/>
                </a:lnTo>
                <a:lnTo>
                  <a:pt x="304" y="320"/>
                </a:lnTo>
                <a:lnTo>
                  <a:pt x="280" y="320"/>
                </a:lnTo>
                <a:lnTo>
                  <a:pt x="256" y="304"/>
                </a:lnTo>
                <a:lnTo>
                  <a:pt x="232" y="304"/>
                </a:lnTo>
                <a:lnTo>
                  <a:pt x="208" y="304"/>
                </a:lnTo>
                <a:lnTo>
                  <a:pt x="184" y="320"/>
                </a:lnTo>
                <a:lnTo>
                  <a:pt x="160" y="320"/>
                </a:lnTo>
                <a:lnTo>
                  <a:pt x="136" y="320"/>
                </a:lnTo>
                <a:lnTo>
                  <a:pt x="112" y="320"/>
                </a:lnTo>
                <a:lnTo>
                  <a:pt x="88" y="320"/>
                </a:lnTo>
                <a:lnTo>
                  <a:pt x="64" y="328"/>
                </a:lnTo>
                <a:lnTo>
                  <a:pt x="40" y="336"/>
                </a:lnTo>
                <a:lnTo>
                  <a:pt x="16" y="336"/>
                </a:lnTo>
                <a:lnTo>
                  <a:pt x="0" y="32"/>
                </a:lnTo>
              </a:path>
            </a:pathLst>
          </a:custGeom>
          <a:gradFill rotWithShape="0">
            <a:gsLst>
              <a:gs pos="0">
                <a:srgbClr val="081D58"/>
              </a:gs>
              <a:gs pos="100000">
                <a:srgbClr val="081D58">
                  <a:gamma/>
                  <a:shade val="100000"/>
                  <a:invGamma/>
                </a:srgbClr>
              </a:gs>
            </a:gsLst>
            <a:lin ang="0" scaled="1"/>
          </a:gra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Rectangle 20">
            <a:extLst>
              <a:ext uri="{FF2B5EF4-FFF2-40B4-BE49-F238E27FC236}">
                <a16:creationId xmlns:a16="http://schemas.microsoft.com/office/drawing/2014/main" id="{4BC9BF87-D24C-A330-CDA8-FA7FC517E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4051300"/>
            <a:ext cx="88900" cy="584200"/>
          </a:xfrm>
          <a:prstGeom prst="rect">
            <a:avLst/>
          </a:prstGeom>
          <a:solidFill>
            <a:srgbClr val="081D5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>
            <a:extLst>
              <a:ext uri="{FF2B5EF4-FFF2-40B4-BE49-F238E27FC236}">
                <a16:creationId xmlns:a16="http://schemas.microsoft.com/office/drawing/2014/main" id="{6DDCE5F4-EB73-9535-7E4F-4C811A0E4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0" y="4025900"/>
            <a:ext cx="76200" cy="622300"/>
          </a:xfrm>
          <a:prstGeom prst="rect">
            <a:avLst/>
          </a:prstGeom>
          <a:solidFill>
            <a:srgbClr val="081D5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2" name="Rectangle 22">
            <a:extLst>
              <a:ext uri="{FF2B5EF4-FFF2-40B4-BE49-F238E27FC236}">
                <a16:creationId xmlns:a16="http://schemas.microsoft.com/office/drawing/2014/main" id="{EF12218A-9ABF-9276-8B73-77CC584A73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75" y="2514600"/>
            <a:ext cx="1098550" cy="9413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b="0">
                <a:solidFill>
                  <a:srgbClr val="CF0E30"/>
                </a:solidFill>
                <a:effectLst/>
              </a:rPr>
              <a:t>Relative </a:t>
            </a:r>
            <a:br>
              <a:rPr lang="en-US" altLang="en-US" b="0">
                <a:solidFill>
                  <a:srgbClr val="CF0E30"/>
                </a:solidFill>
                <a:effectLst/>
              </a:rPr>
            </a:br>
            <a:r>
              <a:rPr lang="en-US" altLang="en-US" b="0">
                <a:solidFill>
                  <a:srgbClr val="CF0E30"/>
                </a:solidFill>
                <a:effectLst/>
              </a:rPr>
              <a:t>Record</a:t>
            </a:r>
            <a:br>
              <a:rPr lang="en-US" altLang="en-US" b="0">
                <a:solidFill>
                  <a:srgbClr val="CF0E30"/>
                </a:solidFill>
                <a:effectLst/>
              </a:rPr>
            </a:br>
            <a:r>
              <a:rPr lang="en-US" altLang="en-US" b="0">
                <a:solidFill>
                  <a:srgbClr val="CF0E30"/>
                </a:solidFill>
                <a:effectLst/>
              </a:rPr>
              <a:t>Number</a:t>
            </a:r>
          </a:p>
        </p:txBody>
      </p:sp>
      <p:sp>
        <p:nvSpPr>
          <p:cNvPr id="30743" name="Arc 23">
            <a:extLst>
              <a:ext uri="{FF2B5EF4-FFF2-40B4-BE49-F238E27FC236}">
                <a16:creationId xmlns:a16="http://schemas.microsoft.com/office/drawing/2014/main" id="{882DDB9B-1CCF-A4D9-41DB-BD13058B9DC0}"/>
              </a:ext>
            </a:extLst>
          </p:cNvPr>
          <p:cNvSpPr>
            <a:spLocks/>
          </p:cNvSpPr>
          <p:nvPr/>
        </p:nvSpPr>
        <p:spPr bwMode="auto">
          <a:xfrm>
            <a:off x="1054100" y="1155700"/>
            <a:ext cx="1574800" cy="13081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8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9"/>
                  <a:pt x="9657" y="12"/>
                  <a:pt x="21578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9"/>
                  <a:pt x="9657" y="12"/>
                  <a:pt x="21578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4" name="Arc 24">
            <a:extLst>
              <a:ext uri="{FF2B5EF4-FFF2-40B4-BE49-F238E27FC236}">
                <a16:creationId xmlns:a16="http://schemas.microsoft.com/office/drawing/2014/main" id="{21527D99-50BF-ADF1-59DC-68CCE3E80A39}"/>
              </a:ext>
            </a:extLst>
          </p:cNvPr>
          <p:cNvSpPr>
            <a:spLocks/>
          </p:cNvSpPr>
          <p:nvPr/>
        </p:nvSpPr>
        <p:spPr bwMode="auto">
          <a:xfrm>
            <a:off x="1028700" y="3556000"/>
            <a:ext cx="1498600" cy="1752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5" name="Rectangle 25">
            <a:extLst>
              <a:ext uri="{FF2B5EF4-FFF2-40B4-BE49-F238E27FC236}">
                <a16:creationId xmlns:a16="http://schemas.microsoft.com/office/drawing/2014/main" id="{D79C8817-30F4-4C45-65B0-6E8F2A555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2300" y="1765300"/>
            <a:ext cx="1600200" cy="571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Rec007</a:t>
            </a:r>
          </a:p>
        </p:txBody>
      </p:sp>
      <p:sp>
        <p:nvSpPr>
          <p:cNvPr id="30746" name="Arc 26">
            <a:extLst>
              <a:ext uri="{FF2B5EF4-FFF2-40B4-BE49-F238E27FC236}">
                <a16:creationId xmlns:a16="http://schemas.microsoft.com/office/drawing/2014/main" id="{33265FAC-F458-C72D-B79F-06AC6F9044F5}"/>
              </a:ext>
            </a:extLst>
          </p:cNvPr>
          <p:cNvSpPr>
            <a:spLocks/>
          </p:cNvSpPr>
          <p:nvPr/>
        </p:nvSpPr>
        <p:spPr bwMode="auto">
          <a:xfrm>
            <a:off x="5829300" y="2425700"/>
            <a:ext cx="1955800" cy="14605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CCFFCC9-D7D8-4DCB-6ADB-A19AAA042F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7700" y="158750"/>
            <a:ext cx="4926013" cy="476250"/>
          </a:xfrm>
          <a:noFill/>
          <a:ln/>
        </p:spPr>
        <p:txBody>
          <a:bodyPr/>
          <a:lstStyle/>
          <a:p>
            <a:r>
              <a:rPr lang="en-US" altLang="en-US"/>
              <a:t>Indexed Files - Organization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A253F3D3-B6BD-730F-17B2-CC1FB247E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2025" y="1087438"/>
            <a:ext cx="1654175" cy="68103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   R   Z</a:t>
            </a:r>
          </a:p>
        </p:txBody>
      </p:sp>
      <p:sp>
        <p:nvSpPr>
          <p:cNvPr id="32772" name="Line 4">
            <a:extLst>
              <a:ext uri="{FF2B5EF4-FFF2-40B4-BE49-F238E27FC236}">
                <a16:creationId xmlns:a16="http://schemas.microsoft.com/office/drawing/2014/main" id="{2AA69AAA-F1A8-C097-2E08-925A4A00D5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1066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Line 5">
            <a:extLst>
              <a:ext uri="{FF2B5EF4-FFF2-40B4-BE49-F238E27FC236}">
                <a16:creationId xmlns:a16="http://schemas.microsoft.com/office/drawing/2014/main" id="{D2AF50BB-9C87-13E9-E3BF-563F545AFC8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7400" y="1079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48EA5BCD-B67A-4C38-AA49-F43195E06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4400" y="2974975"/>
            <a:ext cx="167322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   O   R</a:t>
            </a:r>
          </a:p>
        </p:txBody>
      </p:sp>
      <p:sp>
        <p:nvSpPr>
          <p:cNvPr id="32775" name="Line 7">
            <a:extLst>
              <a:ext uri="{FF2B5EF4-FFF2-40B4-BE49-F238E27FC236}">
                <a16:creationId xmlns:a16="http://schemas.microsoft.com/office/drawing/2014/main" id="{8805025A-8F9D-CBE1-AE3C-2EAAE5D61E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32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6" name="Line 8">
            <a:extLst>
              <a:ext uri="{FF2B5EF4-FFF2-40B4-BE49-F238E27FC236}">
                <a16:creationId xmlns:a16="http://schemas.microsoft.com/office/drawing/2014/main" id="{0FBE50C7-D124-E388-BF40-0FF0BB4DA10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Rectangle 9">
            <a:extLst>
              <a:ext uri="{FF2B5EF4-FFF2-40B4-BE49-F238E27FC236}">
                <a16:creationId xmlns:a16="http://schemas.microsoft.com/office/drawing/2014/main" id="{7FEA4F78-BB82-1D50-B8C0-83D0400BE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613" y="2974975"/>
            <a:ext cx="165417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   F   H</a:t>
            </a:r>
          </a:p>
        </p:txBody>
      </p:sp>
      <p:sp>
        <p:nvSpPr>
          <p:cNvPr id="32778" name="Line 10">
            <a:extLst>
              <a:ext uri="{FF2B5EF4-FFF2-40B4-BE49-F238E27FC236}">
                <a16:creationId xmlns:a16="http://schemas.microsoft.com/office/drawing/2014/main" id="{16BF57D4-BE51-CD34-9AD6-89398621C4F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53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11">
            <a:extLst>
              <a:ext uri="{FF2B5EF4-FFF2-40B4-BE49-F238E27FC236}">
                <a16:creationId xmlns:a16="http://schemas.microsoft.com/office/drawing/2014/main" id="{B595CC1B-873E-1966-1D27-5D1ECC05980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41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Rectangle 12">
            <a:extLst>
              <a:ext uri="{FF2B5EF4-FFF2-40B4-BE49-F238E27FC236}">
                <a16:creationId xmlns:a16="http://schemas.microsoft.com/office/drawing/2014/main" id="{0D457F10-E183-EC28-08D0-C93E5F484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7863" y="2974975"/>
            <a:ext cx="169227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   W   Z</a:t>
            </a:r>
          </a:p>
        </p:txBody>
      </p:sp>
      <p:sp>
        <p:nvSpPr>
          <p:cNvPr id="32781" name="Line 13">
            <a:extLst>
              <a:ext uri="{FF2B5EF4-FFF2-40B4-BE49-F238E27FC236}">
                <a16:creationId xmlns:a16="http://schemas.microsoft.com/office/drawing/2014/main" id="{1B8B2CD1-E90D-A218-9C22-D253464351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14">
            <a:extLst>
              <a:ext uri="{FF2B5EF4-FFF2-40B4-BE49-F238E27FC236}">
                <a16:creationId xmlns:a16="http://schemas.microsoft.com/office/drawing/2014/main" id="{A80D9233-0F0C-CDD8-B5ED-446C6A9F3AB1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34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Rectangle 15">
            <a:extLst>
              <a:ext uri="{FF2B5EF4-FFF2-40B4-BE49-F238E27FC236}">
                <a16:creationId xmlns:a16="http://schemas.microsoft.com/office/drawing/2014/main" id="{F4996423-36B7-6F2E-D34A-5161D1DD6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938" y="5446713"/>
            <a:ext cx="8228012" cy="687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Mi Nf Ni Nt Oi Ot        </a:t>
            </a:r>
          </a:p>
        </p:txBody>
      </p:sp>
      <p:sp>
        <p:nvSpPr>
          <p:cNvPr id="32784" name="Line 16">
            <a:extLst>
              <a:ext uri="{FF2B5EF4-FFF2-40B4-BE49-F238E27FC236}">
                <a16:creationId xmlns:a16="http://schemas.microsoft.com/office/drawing/2014/main" id="{E974DF81-4949-9567-0E48-0EC52DF25DD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2400" y="54483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Line 17">
            <a:extLst>
              <a:ext uri="{FF2B5EF4-FFF2-40B4-BE49-F238E27FC236}">
                <a16:creationId xmlns:a16="http://schemas.microsoft.com/office/drawing/2014/main" id="{2B5CDD49-A458-184F-6861-1180C78EB5F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54356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6" name="Line 18">
            <a:extLst>
              <a:ext uri="{FF2B5EF4-FFF2-40B4-BE49-F238E27FC236}">
                <a16:creationId xmlns:a16="http://schemas.microsoft.com/office/drawing/2014/main" id="{5E323882-A39F-57ED-D0B6-F63E5E669AD9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8250" y="5438775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Line 19">
            <a:extLst>
              <a:ext uri="{FF2B5EF4-FFF2-40B4-BE49-F238E27FC236}">
                <a16:creationId xmlns:a16="http://schemas.microsoft.com/office/drawing/2014/main" id="{00DCF48B-200E-2954-788C-4DDCD6C874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7750" y="5438775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Line 20">
            <a:extLst>
              <a:ext uri="{FF2B5EF4-FFF2-40B4-BE49-F238E27FC236}">
                <a16:creationId xmlns:a16="http://schemas.microsoft.com/office/drawing/2014/main" id="{2F2D44E8-73A4-6F91-331D-5AF643A3B7E6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5" y="5438775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Line 21">
            <a:extLst>
              <a:ext uri="{FF2B5EF4-FFF2-40B4-BE49-F238E27FC236}">
                <a16:creationId xmlns:a16="http://schemas.microsoft.com/office/drawing/2014/main" id="{4E1C6A2E-B12B-9AB6-8814-B30DE8D79CD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66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0" name="Line 22">
            <a:extLst>
              <a:ext uri="{FF2B5EF4-FFF2-40B4-BE49-F238E27FC236}">
                <a16:creationId xmlns:a16="http://schemas.microsoft.com/office/drawing/2014/main" id="{DE5453C5-762D-0830-E0D8-5D7EBA31073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1" name="Line 23">
            <a:extLst>
              <a:ext uri="{FF2B5EF4-FFF2-40B4-BE49-F238E27FC236}">
                <a16:creationId xmlns:a16="http://schemas.microsoft.com/office/drawing/2014/main" id="{056FE408-3DD9-380D-8D4D-85599D54A0C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43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2" name="Line 24">
            <a:extLst>
              <a:ext uri="{FF2B5EF4-FFF2-40B4-BE49-F238E27FC236}">
                <a16:creationId xmlns:a16="http://schemas.microsoft.com/office/drawing/2014/main" id="{4128B04F-4348-396E-EF8A-642C2FD3FF6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3" name="Line 25">
            <a:extLst>
              <a:ext uri="{FF2B5EF4-FFF2-40B4-BE49-F238E27FC236}">
                <a16:creationId xmlns:a16="http://schemas.microsoft.com/office/drawing/2014/main" id="{66BF9EAE-4D6F-BB61-4729-D211C202E4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942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4" name="Line 26">
            <a:extLst>
              <a:ext uri="{FF2B5EF4-FFF2-40B4-BE49-F238E27FC236}">
                <a16:creationId xmlns:a16="http://schemas.microsoft.com/office/drawing/2014/main" id="{B4B03175-C18B-3BAB-F4A0-475BB67A46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3749675"/>
            <a:ext cx="962025" cy="1657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5" name="Line 27">
            <a:extLst>
              <a:ext uri="{FF2B5EF4-FFF2-40B4-BE49-F238E27FC236}">
                <a16:creationId xmlns:a16="http://schemas.microsoft.com/office/drawing/2014/main" id="{7117AA68-63CA-6B76-E6D2-6358C7F960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711575"/>
            <a:ext cx="0" cy="1666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6" name="Line 28">
            <a:extLst>
              <a:ext uri="{FF2B5EF4-FFF2-40B4-BE49-F238E27FC236}">
                <a16:creationId xmlns:a16="http://schemas.microsoft.com/office/drawing/2014/main" id="{D4520072-E6DF-EB2C-CAE3-C16E5874ED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7750" y="3759200"/>
            <a:ext cx="1038225" cy="1628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7" name="Line 29">
            <a:extLst>
              <a:ext uri="{FF2B5EF4-FFF2-40B4-BE49-F238E27FC236}">
                <a16:creationId xmlns:a16="http://schemas.microsoft.com/office/drawing/2014/main" id="{E663A2F6-0DD2-C771-CB23-154063B625B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21400" y="3733800"/>
            <a:ext cx="109220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8" name="Line 30">
            <a:extLst>
              <a:ext uri="{FF2B5EF4-FFF2-40B4-BE49-F238E27FC236}">
                <a16:creationId xmlns:a16="http://schemas.microsoft.com/office/drawing/2014/main" id="{4AA81355-4CF7-32E7-A360-63B391DC28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38275" y="3721100"/>
            <a:ext cx="1089025" cy="1657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9" name="Line 31">
            <a:extLst>
              <a:ext uri="{FF2B5EF4-FFF2-40B4-BE49-F238E27FC236}">
                <a16:creationId xmlns:a16="http://schemas.microsoft.com/office/drawing/2014/main" id="{0728B4AA-F7F5-7602-A051-2D527B1B2220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3730625"/>
            <a:ext cx="1752600" cy="1647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0" name="Freeform 32">
            <a:extLst>
              <a:ext uri="{FF2B5EF4-FFF2-40B4-BE49-F238E27FC236}">
                <a16:creationId xmlns:a16="http://schemas.microsoft.com/office/drawing/2014/main" id="{1507BC56-05C8-5241-3069-D08C6D3860E1}"/>
              </a:ext>
            </a:extLst>
          </p:cNvPr>
          <p:cNvSpPr>
            <a:spLocks/>
          </p:cNvSpPr>
          <p:nvPr/>
        </p:nvSpPr>
        <p:spPr bwMode="auto">
          <a:xfrm>
            <a:off x="342900" y="5359400"/>
            <a:ext cx="179388" cy="852488"/>
          </a:xfrm>
          <a:custGeom>
            <a:avLst/>
            <a:gdLst>
              <a:gd name="T0" fmla="*/ 56 w 113"/>
              <a:gd name="T1" fmla="*/ 16 h 537"/>
              <a:gd name="T2" fmla="*/ 64 w 113"/>
              <a:gd name="T3" fmla="*/ 40 h 537"/>
              <a:gd name="T4" fmla="*/ 80 w 113"/>
              <a:gd name="T5" fmla="*/ 64 h 537"/>
              <a:gd name="T6" fmla="*/ 88 w 113"/>
              <a:gd name="T7" fmla="*/ 88 h 537"/>
              <a:gd name="T8" fmla="*/ 104 w 113"/>
              <a:gd name="T9" fmla="*/ 112 h 537"/>
              <a:gd name="T10" fmla="*/ 80 w 113"/>
              <a:gd name="T11" fmla="*/ 128 h 537"/>
              <a:gd name="T12" fmla="*/ 56 w 113"/>
              <a:gd name="T13" fmla="*/ 136 h 537"/>
              <a:gd name="T14" fmla="*/ 56 w 113"/>
              <a:gd name="T15" fmla="*/ 160 h 537"/>
              <a:gd name="T16" fmla="*/ 80 w 113"/>
              <a:gd name="T17" fmla="*/ 176 h 537"/>
              <a:gd name="T18" fmla="*/ 96 w 113"/>
              <a:gd name="T19" fmla="*/ 200 h 537"/>
              <a:gd name="T20" fmla="*/ 112 w 113"/>
              <a:gd name="T21" fmla="*/ 224 h 537"/>
              <a:gd name="T22" fmla="*/ 88 w 113"/>
              <a:gd name="T23" fmla="*/ 240 h 537"/>
              <a:gd name="T24" fmla="*/ 72 w 113"/>
              <a:gd name="T25" fmla="*/ 264 h 537"/>
              <a:gd name="T26" fmla="*/ 48 w 113"/>
              <a:gd name="T27" fmla="*/ 280 h 537"/>
              <a:gd name="T28" fmla="*/ 56 w 113"/>
              <a:gd name="T29" fmla="*/ 304 h 537"/>
              <a:gd name="T30" fmla="*/ 80 w 113"/>
              <a:gd name="T31" fmla="*/ 312 h 537"/>
              <a:gd name="T32" fmla="*/ 104 w 113"/>
              <a:gd name="T33" fmla="*/ 328 h 537"/>
              <a:gd name="T34" fmla="*/ 96 w 113"/>
              <a:gd name="T35" fmla="*/ 352 h 537"/>
              <a:gd name="T36" fmla="*/ 72 w 113"/>
              <a:gd name="T37" fmla="*/ 368 h 537"/>
              <a:gd name="T38" fmla="*/ 48 w 113"/>
              <a:gd name="T39" fmla="*/ 384 h 537"/>
              <a:gd name="T40" fmla="*/ 64 w 113"/>
              <a:gd name="T41" fmla="*/ 408 h 537"/>
              <a:gd name="T42" fmla="*/ 80 w 113"/>
              <a:gd name="T43" fmla="*/ 432 h 537"/>
              <a:gd name="T44" fmla="*/ 104 w 113"/>
              <a:gd name="T45" fmla="*/ 448 h 537"/>
              <a:gd name="T46" fmla="*/ 88 w 113"/>
              <a:gd name="T47" fmla="*/ 472 h 537"/>
              <a:gd name="T48" fmla="*/ 64 w 113"/>
              <a:gd name="T49" fmla="*/ 496 h 537"/>
              <a:gd name="T50" fmla="*/ 0 w 113"/>
              <a:gd name="T51" fmla="*/ 536 h 537"/>
              <a:gd name="T52" fmla="*/ 0 w 113"/>
              <a:gd name="T53" fmla="*/ 0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3" h="537">
                <a:moveTo>
                  <a:pt x="56" y="16"/>
                </a:moveTo>
                <a:lnTo>
                  <a:pt x="64" y="40"/>
                </a:lnTo>
                <a:lnTo>
                  <a:pt x="80" y="64"/>
                </a:lnTo>
                <a:lnTo>
                  <a:pt x="88" y="88"/>
                </a:lnTo>
                <a:lnTo>
                  <a:pt x="104" y="112"/>
                </a:lnTo>
                <a:lnTo>
                  <a:pt x="80" y="128"/>
                </a:lnTo>
                <a:lnTo>
                  <a:pt x="56" y="136"/>
                </a:lnTo>
                <a:lnTo>
                  <a:pt x="56" y="160"/>
                </a:lnTo>
                <a:lnTo>
                  <a:pt x="80" y="176"/>
                </a:lnTo>
                <a:lnTo>
                  <a:pt x="96" y="200"/>
                </a:lnTo>
                <a:lnTo>
                  <a:pt x="112" y="224"/>
                </a:lnTo>
                <a:lnTo>
                  <a:pt x="88" y="240"/>
                </a:lnTo>
                <a:lnTo>
                  <a:pt x="72" y="264"/>
                </a:lnTo>
                <a:lnTo>
                  <a:pt x="48" y="280"/>
                </a:lnTo>
                <a:lnTo>
                  <a:pt x="56" y="304"/>
                </a:lnTo>
                <a:lnTo>
                  <a:pt x="80" y="312"/>
                </a:lnTo>
                <a:lnTo>
                  <a:pt x="104" y="328"/>
                </a:lnTo>
                <a:lnTo>
                  <a:pt x="96" y="352"/>
                </a:lnTo>
                <a:lnTo>
                  <a:pt x="72" y="368"/>
                </a:lnTo>
                <a:lnTo>
                  <a:pt x="48" y="384"/>
                </a:lnTo>
                <a:lnTo>
                  <a:pt x="64" y="408"/>
                </a:lnTo>
                <a:lnTo>
                  <a:pt x="80" y="432"/>
                </a:lnTo>
                <a:lnTo>
                  <a:pt x="104" y="448"/>
                </a:lnTo>
                <a:lnTo>
                  <a:pt x="88" y="472"/>
                </a:lnTo>
                <a:lnTo>
                  <a:pt x="64" y="496"/>
                </a:lnTo>
                <a:lnTo>
                  <a:pt x="0" y="536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1" name="Freeform 33">
            <a:extLst>
              <a:ext uri="{FF2B5EF4-FFF2-40B4-BE49-F238E27FC236}">
                <a16:creationId xmlns:a16="http://schemas.microsoft.com/office/drawing/2014/main" id="{6F5727D9-BE3D-879D-8DC3-B465C1C2D668}"/>
              </a:ext>
            </a:extLst>
          </p:cNvPr>
          <p:cNvSpPr>
            <a:spLocks/>
          </p:cNvSpPr>
          <p:nvPr/>
        </p:nvSpPr>
        <p:spPr bwMode="auto">
          <a:xfrm>
            <a:off x="241300" y="5232400"/>
            <a:ext cx="255588" cy="1042988"/>
          </a:xfrm>
          <a:custGeom>
            <a:avLst/>
            <a:gdLst>
              <a:gd name="T0" fmla="*/ 160 w 161"/>
              <a:gd name="T1" fmla="*/ 104 h 657"/>
              <a:gd name="T2" fmla="*/ 144 w 161"/>
              <a:gd name="T3" fmla="*/ 128 h 657"/>
              <a:gd name="T4" fmla="*/ 120 w 161"/>
              <a:gd name="T5" fmla="*/ 144 h 657"/>
              <a:gd name="T6" fmla="*/ 96 w 161"/>
              <a:gd name="T7" fmla="*/ 160 h 657"/>
              <a:gd name="T8" fmla="*/ 80 w 161"/>
              <a:gd name="T9" fmla="*/ 184 h 657"/>
              <a:gd name="T10" fmla="*/ 72 w 161"/>
              <a:gd name="T11" fmla="*/ 208 h 657"/>
              <a:gd name="T12" fmla="*/ 96 w 161"/>
              <a:gd name="T13" fmla="*/ 496 h 657"/>
              <a:gd name="T14" fmla="*/ 160 w 161"/>
              <a:gd name="T15" fmla="*/ 632 h 657"/>
              <a:gd name="T16" fmla="*/ 16 w 161"/>
              <a:gd name="T17" fmla="*/ 656 h 657"/>
              <a:gd name="T18" fmla="*/ 0 w 161"/>
              <a:gd name="T19" fmla="*/ 0 h 657"/>
              <a:gd name="T20" fmla="*/ 160 w 161"/>
              <a:gd name="T21" fmla="*/ 104 h 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1" h="657">
                <a:moveTo>
                  <a:pt x="160" y="104"/>
                </a:moveTo>
                <a:lnTo>
                  <a:pt x="144" y="128"/>
                </a:lnTo>
                <a:lnTo>
                  <a:pt x="120" y="144"/>
                </a:lnTo>
                <a:lnTo>
                  <a:pt x="96" y="160"/>
                </a:lnTo>
                <a:lnTo>
                  <a:pt x="80" y="184"/>
                </a:lnTo>
                <a:lnTo>
                  <a:pt x="72" y="208"/>
                </a:lnTo>
                <a:lnTo>
                  <a:pt x="96" y="496"/>
                </a:lnTo>
                <a:lnTo>
                  <a:pt x="160" y="632"/>
                </a:lnTo>
                <a:lnTo>
                  <a:pt x="16" y="656"/>
                </a:lnTo>
                <a:lnTo>
                  <a:pt x="0" y="0"/>
                </a:lnTo>
                <a:lnTo>
                  <a:pt x="160" y="104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2" name="Freeform 34">
            <a:extLst>
              <a:ext uri="{FF2B5EF4-FFF2-40B4-BE49-F238E27FC236}">
                <a16:creationId xmlns:a16="http://schemas.microsoft.com/office/drawing/2014/main" id="{85BB853B-CEB3-6040-CF4A-75EB67D145B8}"/>
              </a:ext>
            </a:extLst>
          </p:cNvPr>
          <p:cNvSpPr>
            <a:spLocks/>
          </p:cNvSpPr>
          <p:nvPr/>
        </p:nvSpPr>
        <p:spPr bwMode="auto">
          <a:xfrm>
            <a:off x="8458200" y="5384800"/>
            <a:ext cx="242888" cy="827088"/>
          </a:xfrm>
          <a:custGeom>
            <a:avLst/>
            <a:gdLst>
              <a:gd name="T0" fmla="*/ 96 w 153"/>
              <a:gd name="T1" fmla="*/ 0 h 521"/>
              <a:gd name="T2" fmla="*/ 24 w 153"/>
              <a:gd name="T3" fmla="*/ 112 h 521"/>
              <a:gd name="T4" fmla="*/ 48 w 153"/>
              <a:gd name="T5" fmla="*/ 136 h 521"/>
              <a:gd name="T6" fmla="*/ 80 w 153"/>
              <a:gd name="T7" fmla="*/ 144 h 521"/>
              <a:gd name="T8" fmla="*/ 56 w 153"/>
              <a:gd name="T9" fmla="*/ 168 h 521"/>
              <a:gd name="T10" fmla="*/ 32 w 153"/>
              <a:gd name="T11" fmla="*/ 176 h 521"/>
              <a:gd name="T12" fmla="*/ 16 w 153"/>
              <a:gd name="T13" fmla="*/ 200 h 521"/>
              <a:gd name="T14" fmla="*/ 40 w 153"/>
              <a:gd name="T15" fmla="*/ 224 h 521"/>
              <a:gd name="T16" fmla="*/ 64 w 153"/>
              <a:gd name="T17" fmla="*/ 240 h 521"/>
              <a:gd name="T18" fmla="*/ 80 w 153"/>
              <a:gd name="T19" fmla="*/ 264 h 521"/>
              <a:gd name="T20" fmla="*/ 88 w 153"/>
              <a:gd name="T21" fmla="*/ 288 h 521"/>
              <a:gd name="T22" fmla="*/ 112 w 153"/>
              <a:gd name="T23" fmla="*/ 296 h 521"/>
              <a:gd name="T24" fmla="*/ 88 w 153"/>
              <a:gd name="T25" fmla="*/ 288 h 521"/>
              <a:gd name="T26" fmla="*/ 72 w 153"/>
              <a:gd name="T27" fmla="*/ 312 h 521"/>
              <a:gd name="T28" fmla="*/ 48 w 153"/>
              <a:gd name="T29" fmla="*/ 328 h 521"/>
              <a:gd name="T30" fmla="*/ 24 w 153"/>
              <a:gd name="T31" fmla="*/ 352 h 521"/>
              <a:gd name="T32" fmla="*/ 0 w 153"/>
              <a:gd name="T33" fmla="*/ 360 h 521"/>
              <a:gd name="T34" fmla="*/ 16 w 153"/>
              <a:gd name="T35" fmla="*/ 384 h 521"/>
              <a:gd name="T36" fmla="*/ 40 w 153"/>
              <a:gd name="T37" fmla="*/ 392 h 521"/>
              <a:gd name="T38" fmla="*/ 64 w 153"/>
              <a:gd name="T39" fmla="*/ 408 h 521"/>
              <a:gd name="T40" fmla="*/ 64 w 153"/>
              <a:gd name="T41" fmla="*/ 432 h 521"/>
              <a:gd name="T42" fmla="*/ 40 w 153"/>
              <a:gd name="T43" fmla="*/ 448 h 521"/>
              <a:gd name="T44" fmla="*/ 16 w 153"/>
              <a:gd name="T45" fmla="*/ 464 h 521"/>
              <a:gd name="T46" fmla="*/ 0 w 153"/>
              <a:gd name="T47" fmla="*/ 520 h 521"/>
              <a:gd name="T48" fmla="*/ 144 w 153"/>
              <a:gd name="T49" fmla="*/ 504 h 521"/>
              <a:gd name="T50" fmla="*/ 152 w 153"/>
              <a:gd name="T51" fmla="*/ 8 h 521"/>
              <a:gd name="T52" fmla="*/ 96 w 153"/>
              <a:gd name="T53" fmla="*/ 0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3" h="521">
                <a:moveTo>
                  <a:pt x="96" y="0"/>
                </a:moveTo>
                <a:lnTo>
                  <a:pt x="24" y="112"/>
                </a:lnTo>
                <a:lnTo>
                  <a:pt x="48" y="136"/>
                </a:lnTo>
                <a:lnTo>
                  <a:pt x="80" y="144"/>
                </a:lnTo>
                <a:lnTo>
                  <a:pt x="56" y="168"/>
                </a:lnTo>
                <a:lnTo>
                  <a:pt x="32" y="176"/>
                </a:lnTo>
                <a:lnTo>
                  <a:pt x="16" y="200"/>
                </a:lnTo>
                <a:lnTo>
                  <a:pt x="40" y="224"/>
                </a:lnTo>
                <a:lnTo>
                  <a:pt x="64" y="240"/>
                </a:lnTo>
                <a:lnTo>
                  <a:pt x="80" y="264"/>
                </a:lnTo>
                <a:lnTo>
                  <a:pt x="88" y="288"/>
                </a:lnTo>
                <a:lnTo>
                  <a:pt x="112" y="296"/>
                </a:lnTo>
                <a:lnTo>
                  <a:pt x="88" y="288"/>
                </a:lnTo>
                <a:lnTo>
                  <a:pt x="72" y="312"/>
                </a:lnTo>
                <a:lnTo>
                  <a:pt x="48" y="328"/>
                </a:lnTo>
                <a:lnTo>
                  <a:pt x="24" y="352"/>
                </a:lnTo>
                <a:lnTo>
                  <a:pt x="0" y="360"/>
                </a:lnTo>
                <a:lnTo>
                  <a:pt x="16" y="384"/>
                </a:lnTo>
                <a:lnTo>
                  <a:pt x="40" y="392"/>
                </a:lnTo>
                <a:lnTo>
                  <a:pt x="64" y="408"/>
                </a:lnTo>
                <a:lnTo>
                  <a:pt x="64" y="432"/>
                </a:lnTo>
                <a:lnTo>
                  <a:pt x="40" y="448"/>
                </a:lnTo>
                <a:lnTo>
                  <a:pt x="16" y="464"/>
                </a:lnTo>
                <a:lnTo>
                  <a:pt x="0" y="520"/>
                </a:lnTo>
                <a:lnTo>
                  <a:pt x="144" y="504"/>
                </a:lnTo>
                <a:lnTo>
                  <a:pt x="152" y="8"/>
                </a:lnTo>
                <a:lnTo>
                  <a:pt x="96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3" name="Freeform 35">
            <a:extLst>
              <a:ext uri="{FF2B5EF4-FFF2-40B4-BE49-F238E27FC236}">
                <a16:creationId xmlns:a16="http://schemas.microsoft.com/office/drawing/2014/main" id="{DC54AD08-8CA1-0D73-704F-B1A8560DC316}"/>
              </a:ext>
            </a:extLst>
          </p:cNvPr>
          <p:cNvSpPr>
            <a:spLocks/>
          </p:cNvSpPr>
          <p:nvPr/>
        </p:nvSpPr>
        <p:spPr bwMode="auto">
          <a:xfrm>
            <a:off x="8343900" y="5321300"/>
            <a:ext cx="433388" cy="941388"/>
          </a:xfrm>
          <a:custGeom>
            <a:avLst/>
            <a:gdLst>
              <a:gd name="T0" fmla="*/ 112 w 273"/>
              <a:gd name="T1" fmla="*/ 16 h 593"/>
              <a:gd name="T2" fmla="*/ 184 w 273"/>
              <a:gd name="T3" fmla="*/ 128 h 593"/>
              <a:gd name="T4" fmla="*/ 168 w 273"/>
              <a:gd name="T5" fmla="*/ 392 h 593"/>
              <a:gd name="T6" fmla="*/ 168 w 273"/>
              <a:gd name="T7" fmla="*/ 504 h 593"/>
              <a:gd name="T8" fmla="*/ 0 w 273"/>
              <a:gd name="T9" fmla="*/ 544 h 593"/>
              <a:gd name="T10" fmla="*/ 48 w 273"/>
              <a:gd name="T11" fmla="*/ 592 h 593"/>
              <a:gd name="T12" fmla="*/ 264 w 273"/>
              <a:gd name="T13" fmla="*/ 584 h 593"/>
              <a:gd name="T14" fmla="*/ 272 w 273"/>
              <a:gd name="T15" fmla="*/ 0 h 593"/>
              <a:gd name="T16" fmla="*/ 112 w 273"/>
              <a:gd name="T17" fmla="*/ 16 h 5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3" h="593">
                <a:moveTo>
                  <a:pt x="112" y="16"/>
                </a:moveTo>
                <a:lnTo>
                  <a:pt x="184" y="128"/>
                </a:lnTo>
                <a:lnTo>
                  <a:pt x="168" y="392"/>
                </a:lnTo>
                <a:lnTo>
                  <a:pt x="168" y="504"/>
                </a:lnTo>
                <a:lnTo>
                  <a:pt x="0" y="544"/>
                </a:lnTo>
                <a:lnTo>
                  <a:pt x="48" y="592"/>
                </a:lnTo>
                <a:lnTo>
                  <a:pt x="264" y="584"/>
                </a:lnTo>
                <a:lnTo>
                  <a:pt x="272" y="0"/>
                </a:lnTo>
                <a:lnTo>
                  <a:pt x="112" y="16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4" name="Line 36">
            <a:extLst>
              <a:ext uri="{FF2B5EF4-FFF2-40B4-BE49-F238E27FC236}">
                <a16:creationId xmlns:a16="http://schemas.microsoft.com/office/drawing/2014/main" id="{C35E4EC5-B34E-DA9E-A1BA-76EBE56775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34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5" name="Line 37">
            <a:extLst>
              <a:ext uri="{FF2B5EF4-FFF2-40B4-BE49-F238E27FC236}">
                <a16:creationId xmlns:a16="http://schemas.microsoft.com/office/drawing/2014/main" id="{2C8252DF-C0EE-5C15-021D-9F073D0F7DD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20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6" name="Line 38">
            <a:extLst>
              <a:ext uri="{FF2B5EF4-FFF2-40B4-BE49-F238E27FC236}">
                <a16:creationId xmlns:a16="http://schemas.microsoft.com/office/drawing/2014/main" id="{5C1B3056-3571-4770-D1EF-334330B7DCD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11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7" name="Line 39">
            <a:extLst>
              <a:ext uri="{FF2B5EF4-FFF2-40B4-BE49-F238E27FC236}">
                <a16:creationId xmlns:a16="http://schemas.microsoft.com/office/drawing/2014/main" id="{6D41DA15-14B1-6E70-972C-348C0C34B5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880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8" name="Line 40">
            <a:extLst>
              <a:ext uri="{FF2B5EF4-FFF2-40B4-BE49-F238E27FC236}">
                <a16:creationId xmlns:a16="http://schemas.microsoft.com/office/drawing/2014/main" id="{7C8F0776-BFE4-DBE5-BCBB-F92AEA9A56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10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9" name="Line 41">
            <a:extLst>
              <a:ext uri="{FF2B5EF4-FFF2-40B4-BE49-F238E27FC236}">
                <a16:creationId xmlns:a16="http://schemas.microsoft.com/office/drawing/2014/main" id="{9C3476FB-2A67-A7CD-BB3D-93004C8A10D0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7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0" name="Line 42">
            <a:extLst>
              <a:ext uri="{FF2B5EF4-FFF2-40B4-BE49-F238E27FC236}">
                <a16:creationId xmlns:a16="http://schemas.microsoft.com/office/drawing/2014/main" id="{AAE5F2C5-7291-7AC9-1550-5BA6E550F61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223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1" name="Line 43">
            <a:extLst>
              <a:ext uri="{FF2B5EF4-FFF2-40B4-BE49-F238E27FC236}">
                <a16:creationId xmlns:a16="http://schemas.microsoft.com/office/drawing/2014/main" id="{0301B2E1-3A89-733E-87CF-E22576556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14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2" name="Line 44">
            <a:extLst>
              <a:ext uri="{FF2B5EF4-FFF2-40B4-BE49-F238E27FC236}">
                <a16:creationId xmlns:a16="http://schemas.microsoft.com/office/drawing/2014/main" id="{24E4C4DB-F9C7-4D59-9727-484668B616D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91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3" name="Line 45">
            <a:extLst>
              <a:ext uri="{FF2B5EF4-FFF2-40B4-BE49-F238E27FC236}">
                <a16:creationId xmlns:a16="http://schemas.microsoft.com/office/drawing/2014/main" id="{F6D33CF0-10AE-CDC6-68BE-8082764E08E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13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4" name="Line 46">
            <a:extLst>
              <a:ext uri="{FF2B5EF4-FFF2-40B4-BE49-F238E27FC236}">
                <a16:creationId xmlns:a16="http://schemas.microsoft.com/office/drawing/2014/main" id="{787D7A55-3A5E-AD4B-99F2-42657239BE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17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5" name="Line 47">
            <a:extLst>
              <a:ext uri="{FF2B5EF4-FFF2-40B4-BE49-F238E27FC236}">
                <a16:creationId xmlns:a16="http://schemas.microsoft.com/office/drawing/2014/main" id="{1BC3C949-FC91-DB35-8A57-BA1D6005270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3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6" name="Line 48">
            <a:extLst>
              <a:ext uri="{FF2B5EF4-FFF2-40B4-BE49-F238E27FC236}">
                <a16:creationId xmlns:a16="http://schemas.microsoft.com/office/drawing/2014/main" id="{5160DA7E-3A42-08B3-62FF-B838CA5E456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94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7" name="Line 49">
            <a:extLst>
              <a:ext uri="{FF2B5EF4-FFF2-40B4-BE49-F238E27FC236}">
                <a16:creationId xmlns:a16="http://schemas.microsoft.com/office/drawing/2014/main" id="{29D29A20-A16C-F1E0-E8FD-B3D1AD7CEC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071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8" name="Line 50">
            <a:extLst>
              <a:ext uri="{FF2B5EF4-FFF2-40B4-BE49-F238E27FC236}">
                <a16:creationId xmlns:a16="http://schemas.microsoft.com/office/drawing/2014/main" id="{5F1355A6-CABA-4A6D-F87D-D1BB228FCC6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93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9" name="Line 51">
            <a:extLst>
              <a:ext uri="{FF2B5EF4-FFF2-40B4-BE49-F238E27FC236}">
                <a16:creationId xmlns:a16="http://schemas.microsoft.com/office/drawing/2014/main" id="{1463301F-8B39-C866-7AAB-08FFB750B5C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49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0" name="Line 52">
            <a:extLst>
              <a:ext uri="{FF2B5EF4-FFF2-40B4-BE49-F238E27FC236}">
                <a16:creationId xmlns:a16="http://schemas.microsoft.com/office/drawing/2014/main" id="{5C781D96-3113-52D6-7C3C-097BEFE09A0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35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1" name="Line 53">
            <a:extLst>
              <a:ext uri="{FF2B5EF4-FFF2-40B4-BE49-F238E27FC236}">
                <a16:creationId xmlns:a16="http://schemas.microsoft.com/office/drawing/2014/main" id="{04A7B48C-8A59-383D-DEB0-3236F5FCBA21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2" name="Line 54">
            <a:extLst>
              <a:ext uri="{FF2B5EF4-FFF2-40B4-BE49-F238E27FC236}">
                <a16:creationId xmlns:a16="http://schemas.microsoft.com/office/drawing/2014/main" id="{320168E3-57E1-7AE9-FB95-D802B695A3F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803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3" name="Line 55">
            <a:extLst>
              <a:ext uri="{FF2B5EF4-FFF2-40B4-BE49-F238E27FC236}">
                <a16:creationId xmlns:a16="http://schemas.microsoft.com/office/drawing/2014/main" id="{E10C43B1-DE38-48BE-AF82-32623AC7FFD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025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4" name="Line 56">
            <a:extLst>
              <a:ext uri="{FF2B5EF4-FFF2-40B4-BE49-F238E27FC236}">
                <a16:creationId xmlns:a16="http://schemas.microsoft.com/office/drawing/2014/main" id="{E1D7B97B-D92A-1C7E-8538-9852C915BE67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2925" y="54514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5" name="Line 57">
            <a:extLst>
              <a:ext uri="{FF2B5EF4-FFF2-40B4-BE49-F238E27FC236}">
                <a16:creationId xmlns:a16="http://schemas.microsoft.com/office/drawing/2014/main" id="{5462D6FB-2C41-085D-2EE2-84503DD9A6A6}"/>
              </a:ext>
            </a:extLst>
          </p:cNvPr>
          <p:cNvSpPr>
            <a:spLocks noChangeShapeType="1"/>
          </p:cNvSpPr>
          <p:nvPr/>
        </p:nvSpPr>
        <p:spPr bwMode="auto">
          <a:xfrm>
            <a:off x="8391525" y="54514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6" name="Line 58">
            <a:extLst>
              <a:ext uri="{FF2B5EF4-FFF2-40B4-BE49-F238E27FC236}">
                <a16:creationId xmlns:a16="http://schemas.microsoft.com/office/drawing/2014/main" id="{15A9B3D3-9F1D-B4F3-533D-9662288C5762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125" y="54356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7" name="Line 59">
            <a:extLst>
              <a:ext uri="{FF2B5EF4-FFF2-40B4-BE49-F238E27FC236}">
                <a16:creationId xmlns:a16="http://schemas.microsoft.com/office/drawing/2014/main" id="{E894BBF2-6AFD-20CB-49C7-3AAF088CEC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238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8" name="Line 60">
            <a:extLst>
              <a:ext uri="{FF2B5EF4-FFF2-40B4-BE49-F238E27FC236}">
                <a16:creationId xmlns:a16="http://schemas.microsoft.com/office/drawing/2014/main" id="{17F01CE6-E121-ECA8-2851-041002C6CF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8175" y="3695700"/>
            <a:ext cx="1371600" cy="1695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9" name="Line 61">
            <a:extLst>
              <a:ext uri="{FF2B5EF4-FFF2-40B4-BE49-F238E27FC236}">
                <a16:creationId xmlns:a16="http://schemas.microsoft.com/office/drawing/2014/main" id="{FF23E9AC-CC5A-7111-B181-518CE9C88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5300" y="1816100"/>
            <a:ext cx="0" cy="1079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0" name="Line 62">
            <a:extLst>
              <a:ext uri="{FF2B5EF4-FFF2-40B4-BE49-F238E27FC236}">
                <a16:creationId xmlns:a16="http://schemas.microsoft.com/office/drawing/2014/main" id="{238387E8-9C99-7506-3AF3-11A887D47B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44700" y="1790700"/>
            <a:ext cx="14351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1" name="Line 63">
            <a:extLst>
              <a:ext uri="{FF2B5EF4-FFF2-40B4-BE49-F238E27FC236}">
                <a16:creationId xmlns:a16="http://schemas.microsoft.com/office/drawing/2014/main" id="{6BC6FC42-3359-9C7D-3F86-1C29A9937C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8900" y="1803400"/>
            <a:ext cx="1498600" cy="1130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2" name="Rectangle 64">
            <a:extLst>
              <a:ext uri="{FF2B5EF4-FFF2-40B4-BE49-F238E27FC236}">
                <a16:creationId xmlns:a16="http://schemas.microsoft.com/office/drawing/2014/main" id="{CB775FFD-9D86-E5A0-13C9-D0A4975F3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000" y="1917700"/>
            <a:ext cx="134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chemeClr val="accent1"/>
                </a:solidFill>
                <a:effectLst/>
              </a:rPr>
              <a:t>Index Records</a:t>
            </a:r>
          </a:p>
        </p:txBody>
      </p:sp>
      <p:sp>
        <p:nvSpPr>
          <p:cNvPr id="32833" name="Arc 65">
            <a:extLst>
              <a:ext uri="{FF2B5EF4-FFF2-40B4-BE49-F238E27FC236}">
                <a16:creationId xmlns:a16="http://schemas.microsoft.com/office/drawing/2014/main" id="{9EB99013-304D-6CF7-6FF9-C6C250E82C6C}"/>
              </a:ext>
            </a:extLst>
          </p:cNvPr>
          <p:cNvSpPr>
            <a:spLocks/>
          </p:cNvSpPr>
          <p:nvPr/>
        </p:nvSpPr>
        <p:spPr bwMode="auto">
          <a:xfrm>
            <a:off x="5295900" y="1347788"/>
            <a:ext cx="2552700" cy="660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4" name="Arc 66">
            <a:extLst>
              <a:ext uri="{FF2B5EF4-FFF2-40B4-BE49-F238E27FC236}">
                <a16:creationId xmlns:a16="http://schemas.microsoft.com/office/drawing/2014/main" id="{368F6D1B-4605-F955-F3CC-5B21B3BC547B}"/>
              </a:ext>
            </a:extLst>
          </p:cNvPr>
          <p:cNvSpPr>
            <a:spLocks/>
          </p:cNvSpPr>
          <p:nvPr/>
        </p:nvSpPr>
        <p:spPr bwMode="auto">
          <a:xfrm>
            <a:off x="7531100" y="2235200"/>
            <a:ext cx="901700" cy="1041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35" name="Rectangle 67">
            <a:extLst>
              <a:ext uri="{FF2B5EF4-FFF2-40B4-BE49-F238E27FC236}">
                <a16:creationId xmlns:a16="http://schemas.microsoft.com/office/drawing/2014/main" id="{EF728E05-1D25-3BA5-C6B8-B6E10AFF1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6146800"/>
            <a:ext cx="134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chemeClr val="accent1"/>
                </a:solidFill>
                <a:effectLst/>
              </a:rPr>
              <a:t>Data Records</a:t>
            </a:r>
          </a:p>
        </p:txBody>
      </p:sp>
    </p:spTree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9449C4C8-D305-40FB-1B88-6E2CB33C45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1100" y="158750"/>
            <a:ext cx="6032500" cy="476250"/>
          </a:xfrm>
          <a:noFill/>
          <a:ln/>
        </p:spPr>
        <p:txBody>
          <a:bodyPr/>
          <a:lstStyle/>
          <a:p>
            <a:r>
              <a:rPr lang="en-US" altLang="en-US"/>
              <a:t>Indexed Files - Reading Record  Ni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0D397CB2-E534-0F03-A505-07EBAB4F1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2025" y="1087438"/>
            <a:ext cx="1654175" cy="681037"/>
          </a:xfrm>
          <a:prstGeom prst="rect">
            <a:avLst/>
          </a:prstGeom>
          <a:solidFill>
            <a:schemeClr val="accent1"/>
          </a:solidFill>
          <a:ln w="25400">
            <a:solidFill>
              <a:srgbClr val="CF0E3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   </a:t>
            </a: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Z</a:t>
            </a:r>
          </a:p>
        </p:txBody>
      </p:sp>
      <p:sp>
        <p:nvSpPr>
          <p:cNvPr id="34820" name="Line 4">
            <a:extLst>
              <a:ext uri="{FF2B5EF4-FFF2-40B4-BE49-F238E27FC236}">
                <a16:creationId xmlns:a16="http://schemas.microsoft.com/office/drawing/2014/main" id="{D17C0EC1-304D-7D33-4330-EE24263D103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1066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Line 5">
            <a:extLst>
              <a:ext uri="{FF2B5EF4-FFF2-40B4-BE49-F238E27FC236}">
                <a16:creationId xmlns:a16="http://schemas.microsoft.com/office/drawing/2014/main" id="{5052090B-331D-CDA2-0EA7-6CDCCAB17BB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7400" y="1079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806F9711-5802-9F31-9C59-FAF4DD042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4400" y="2974975"/>
            <a:ext cx="167322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   O   R</a:t>
            </a:r>
          </a:p>
        </p:txBody>
      </p:sp>
      <p:sp>
        <p:nvSpPr>
          <p:cNvPr id="34823" name="Line 7">
            <a:extLst>
              <a:ext uri="{FF2B5EF4-FFF2-40B4-BE49-F238E27FC236}">
                <a16:creationId xmlns:a16="http://schemas.microsoft.com/office/drawing/2014/main" id="{1CE340C5-D880-12D4-4D32-F65AD5D0E32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32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8">
            <a:extLst>
              <a:ext uri="{FF2B5EF4-FFF2-40B4-BE49-F238E27FC236}">
                <a16:creationId xmlns:a16="http://schemas.microsoft.com/office/drawing/2014/main" id="{5B0962AF-2924-51CE-F259-14740E2AF9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Rectangle 9">
            <a:extLst>
              <a:ext uri="{FF2B5EF4-FFF2-40B4-BE49-F238E27FC236}">
                <a16:creationId xmlns:a16="http://schemas.microsoft.com/office/drawing/2014/main" id="{8C9200F0-27CB-8A78-D9FE-835545F5A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613" y="2974975"/>
            <a:ext cx="165417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   F   H</a:t>
            </a:r>
          </a:p>
        </p:txBody>
      </p:sp>
      <p:sp>
        <p:nvSpPr>
          <p:cNvPr id="34826" name="Line 10">
            <a:extLst>
              <a:ext uri="{FF2B5EF4-FFF2-40B4-BE49-F238E27FC236}">
                <a16:creationId xmlns:a16="http://schemas.microsoft.com/office/drawing/2014/main" id="{D8F83738-A220-33AA-F4E8-F98FE111E7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53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11">
            <a:extLst>
              <a:ext uri="{FF2B5EF4-FFF2-40B4-BE49-F238E27FC236}">
                <a16:creationId xmlns:a16="http://schemas.microsoft.com/office/drawing/2014/main" id="{68B73030-914C-3EDD-0F34-047BB66D732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41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Rectangle 12">
            <a:extLst>
              <a:ext uri="{FF2B5EF4-FFF2-40B4-BE49-F238E27FC236}">
                <a16:creationId xmlns:a16="http://schemas.microsoft.com/office/drawing/2014/main" id="{6CEFBFB8-310B-23BD-CC9B-0D5A433C9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7863" y="2974975"/>
            <a:ext cx="169227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   W   Z</a:t>
            </a:r>
          </a:p>
        </p:txBody>
      </p:sp>
      <p:sp>
        <p:nvSpPr>
          <p:cNvPr id="34829" name="Line 13">
            <a:extLst>
              <a:ext uri="{FF2B5EF4-FFF2-40B4-BE49-F238E27FC236}">
                <a16:creationId xmlns:a16="http://schemas.microsoft.com/office/drawing/2014/main" id="{231577D9-373F-1143-8AF2-C55AC7A63FC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14">
            <a:extLst>
              <a:ext uri="{FF2B5EF4-FFF2-40B4-BE49-F238E27FC236}">
                <a16:creationId xmlns:a16="http://schemas.microsoft.com/office/drawing/2014/main" id="{2BCCCE8B-64F4-7038-37C6-005F8748002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34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Rectangle 15">
            <a:extLst>
              <a:ext uri="{FF2B5EF4-FFF2-40B4-BE49-F238E27FC236}">
                <a16:creationId xmlns:a16="http://schemas.microsoft.com/office/drawing/2014/main" id="{E6DFDD61-A17F-A281-0008-ED7041C56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938" y="5446713"/>
            <a:ext cx="8228012" cy="687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Mi Nf Ni Nt Oi Ot        </a:t>
            </a:r>
          </a:p>
        </p:txBody>
      </p:sp>
      <p:sp>
        <p:nvSpPr>
          <p:cNvPr id="34832" name="Line 16">
            <a:extLst>
              <a:ext uri="{FF2B5EF4-FFF2-40B4-BE49-F238E27FC236}">
                <a16:creationId xmlns:a16="http://schemas.microsoft.com/office/drawing/2014/main" id="{EF201DC2-6095-7888-7DC2-DD01D7F47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2400" y="54483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Line 17">
            <a:extLst>
              <a:ext uri="{FF2B5EF4-FFF2-40B4-BE49-F238E27FC236}">
                <a16:creationId xmlns:a16="http://schemas.microsoft.com/office/drawing/2014/main" id="{D7A3DF4C-CB72-B3C1-B96C-6C2A391C9E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54356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4" name="Line 18">
            <a:extLst>
              <a:ext uri="{FF2B5EF4-FFF2-40B4-BE49-F238E27FC236}">
                <a16:creationId xmlns:a16="http://schemas.microsoft.com/office/drawing/2014/main" id="{EC8C57C1-6327-5C33-A87E-AA06E58636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8250" y="5438775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5" name="Line 19">
            <a:extLst>
              <a:ext uri="{FF2B5EF4-FFF2-40B4-BE49-F238E27FC236}">
                <a16:creationId xmlns:a16="http://schemas.microsoft.com/office/drawing/2014/main" id="{3D090B33-1D1C-F948-2E84-4DA808ED93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7750" y="5438775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6" name="Line 20">
            <a:extLst>
              <a:ext uri="{FF2B5EF4-FFF2-40B4-BE49-F238E27FC236}">
                <a16:creationId xmlns:a16="http://schemas.microsoft.com/office/drawing/2014/main" id="{6AA42E5D-8ED6-33F6-BB65-651BEDCDC7CD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5" y="5438775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Line 21">
            <a:extLst>
              <a:ext uri="{FF2B5EF4-FFF2-40B4-BE49-F238E27FC236}">
                <a16:creationId xmlns:a16="http://schemas.microsoft.com/office/drawing/2014/main" id="{FEEAB719-8EFC-1985-70FB-81D885F226B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66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8" name="Line 22">
            <a:extLst>
              <a:ext uri="{FF2B5EF4-FFF2-40B4-BE49-F238E27FC236}">
                <a16:creationId xmlns:a16="http://schemas.microsoft.com/office/drawing/2014/main" id="{A27AA26A-0013-E11C-C4C5-61C7BEDE9AE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9" name="Line 23">
            <a:extLst>
              <a:ext uri="{FF2B5EF4-FFF2-40B4-BE49-F238E27FC236}">
                <a16:creationId xmlns:a16="http://schemas.microsoft.com/office/drawing/2014/main" id="{04D71123-5B79-23CB-C45E-83846C9E45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43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0" name="Line 24">
            <a:extLst>
              <a:ext uri="{FF2B5EF4-FFF2-40B4-BE49-F238E27FC236}">
                <a16:creationId xmlns:a16="http://schemas.microsoft.com/office/drawing/2014/main" id="{3F77323E-01DC-9532-4488-922489E03B3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1" name="Line 25">
            <a:extLst>
              <a:ext uri="{FF2B5EF4-FFF2-40B4-BE49-F238E27FC236}">
                <a16:creationId xmlns:a16="http://schemas.microsoft.com/office/drawing/2014/main" id="{C68EFC42-28B0-5B89-82C0-0D6FB4A40A4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942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2" name="Line 26">
            <a:extLst>
              <a:ext uri="{FF2B5EF4-FFF2-40B4-BE49-F238E27FC236}">
                <a16:creationId xmlns:a16="http://schemas.microsoft.com/office/drawing/2014/main" id="{948CA71A-30A7-BE54-5403-44EA66D677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3749675"/>
            <a:ext cx="962025" cy="1657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3" name="Line 27">
            <a:extLst>
              <a:ext uri="{FF2B5EF4-FFF2-40B4-BE49-F238E27FC236}">
                <a16:creationId xmlns:a16="http://schemas.microsoft.com/office/drawing/2014/main" id="{2764779C-C576-6356-2B9E-8F8E385EDA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711575"/>
            <a:ext cx="0" cy="1666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4" name="Line 28">
            <a:extLst>
              <a:ext uri="{FF2B5EF4-FFF2-40B4-BE49-F238E27FC236}">
                <a16:creationId xmlns:a16="http://schemas.microsoft.com/office/drawing/2014/main" id="{F6D978D3-B07B-0AF8-F6F8-2A17AF8110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7750" y="3759200"/>
            <a:ext cx="1038225" cy="1628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5" name="Line 29">
            <a:extLst>
              <a:ext uri="{FF2B5EF4-FFF2-40B4-BE49-F238E27FC236}">
                <a16:creationId xmlns:a16="http://schemas.microsoft.com/office/drawing/2014/main" id="{B72F4AD0-1290-2821-22D8-967E7F96A4C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21400" y="3733800"/>
            <a:ext cx="109220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6" name="Line 30">
            <a:extLst>
              <a:ext uri="{FF2B5EF4-FFF2-40B4-BE49-F238E27FC236}">
                <a16:creationId xmlns:a16="http://schemas.microsoft.com/office/drawing/2014/main" id="{D8B1DBAF-24F8-5549-A8BC-006E56F0F9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38275" y="3721100"/>
            <a:ext cx="1089025" cy="1657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7" name="Line 31">
            <a:extLst>
              <a:ext uri="{FF2B5EF4-FFF2-40B4-BE49-F238E27FC236}">
                <a16:creationId xmlns:a16="http://schemas.microsoft.com/office/drawing/2014/main" id="{08D152EC-EF23-86DC-C5AF-44599D3B52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3730625"/>
            <a:ext cx="1752600" cy="1647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8" name="Freeform 32">
            <a:extLst>
              <a:ext uri="{FF2B5EF4-FFF2-40B4-BE49-F238E27FC236}">
                <a16:creationId xmlns:a16="http://schemas.microsoft.com/office/drawing/2014/main" id="{347342DD-69C7-FE02-E6E3-515618D845E2}"/>
              </a:ext>
            </a:extLst>
          </p:cNvPr>
          <p:cNvSpPr>
            <a:spLocks/>
          </p:cNvSpPr>
          <p:nvPr/>
        </p:nvSpPr>
        <p:spPr bwMode="auto">
          <a:xfrm>
            <a:off x="342900" y="5359400"/>
            <a:ext cx="179388" cy="852488"/>
          </a:xfrm>
          <a:custGeom>
            <a:avLst/>
            <a:gdLst>
              <a:gd name="T0" fmla="*/ 56 w 113"/>
              <a:gd name="T1" fmla="*/ 16 h 537"/>
              <a:gd name="T2" fmla="*/ 64 w 113"/>
              <a:gd name="T3" fmla="*/ 40 h 537"/>
              <a:gd name="T4" fmla="*/ 80 w 113"/>
              <a:gd name="T5" fmla="*/ 64 h 537"/>
              <a:gd name="T6" fmla="*/ 88 w 113"/>
              <a:gd name="T7" fmla="*/ 88 h 537"/>
              <a:gd name="T8" fmla="*/ 104 w 113"/>
              <a:gd name="T9" fmla="*/ 112 h 537"/>
              <a:gd name="T10" fmla="*/ 80 w 113"/>
              <a:gd name="T11" fmla="*/ 128 h 537"/>
              <a:gd name="T12" fmla="*/ 56 w 113"/>
              <a:gd name="T13" fmla="*/ 136 h 537"/>
              <a:gd name="T14" fmla="*/ 56 w 113"/>
              <a:gd name="T15" fmla="*/ 160 h 537"/>
              <a:gd name="T16" fmla="*/ 80 w 113"/>
              <a:gd name="T17" fmla="*/ 176 h 537"/>
              <a:gd name="T18" fmla="*/ 96 w 113"/>
              <a:gd name="T19" fmla="*/ 200 h 537"/>
              <a:gd name="T20" fmla="*/ 112 w 113"/>
              <a:gd name="T21" fmla="*/ 224 h 537"/>
              <a:gd name="T22" fmla="*/ 88 w 113"/>
              <a:gd name="T23" fmla="*/ 240 h 537"/>
              <a:gd name="T24" fmla="*/ 72 w 113"/>
              <a:gd name="T25" fmla="*/ 264 h 537"/>
              <a:gd name="T26" fmla="*/ 48 w 113"/>
              <a:gd name="T27" fmla="*/ 280 h 537"/>
              <a:gd name="T28" fmla="*/ 56 w 113"/>
              <a:gd name="T29" fmla="*/ 304 h 537"/>
              <a:gd name="T30" fmla="*/ 80 w 113"/>
              <a:gd name="T31" fmla="*/ 312 h 537"/>
              <a:gd name="T32" fmla="*/ 104 w 113"/>
              <a:gd name="T33" fmla="*/ 328 h 537"/>
              <a:gd name="T34" fmla="*/ 96 w 113"/>
              <a:gd name="T35" fmla="*/ 352 h 537"/>
              <a:gd name="T36" fmla="*/ 72 w 113"/>
              <a:gd name="T37" fmla="*/ 368 h 537"/>
              <a:gd name="T38" fmla="*/ 48 w 113"/>
              <a:gd name="T39" fmla="*/ 384 h 537"/>
              <a:gd name="T40" fmla="*/ 64 w 113"/>
              <a:gd name="T41" fmla="*/ 408 h 537"/>
              <a:gd name="T42" fmla="*/ 80 w 113"/>
              <a:gd name="T43" fmla="*/ 432 h 537"/>
              <a:gd name="T44" fmla="*/ 104 w 113"/>
              <a:gd name="T45" fmla="*/ 448 h 537"/>
              <a:gd name="T46" fmla="*/ 88 w 113"/>
              <a:gd name="T47" fmla="*/ 472 h 537"/>
              <a:gd name="T48" fmla="*/ 64 w 113"/>
              <a:gd name="T49" fmla="*/ 496 h 537"/>
              <a:gd name="T50" fmla="*/ 0 w 113"/>
              <a:gd name="T51" fmla="*/ 536 h 537"/>
              <a:gd name="T52" fmla="*/ 0 w 113"/>
              <a:gd name="T53" fmla="*/ 0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3" h="537">
                <a:moveTo>
                  <a:pt x="56" y="16"/>
                </a:moveTo>
                <a:lnTo>
                  <a:pt x="64" y="40"/>
                </a:lnTo>
                <a:lnTo>
                  <a:pt x="80" y="64"/>
                </a:lnTo>
                <a:lnTo>
                  <a:pt x="88" y="88"/>
                </a:lnTo>
                <a:lnTo>
                  <a:pt x="104" y="112"/>
                </a:lnTo>
                <a:lnTo>
                  <a:pt x="80" y="128"/>
                </a:lnTo>
                <a:lnTo>
                  <a:pt x="56" y="136"/>
                </a:lnTo>
                <a:lnTo>
                  <a:pt x="56" y="160"/>
                </a:lnTo>
                <a:lnTo>
                  <a:pt x="80" y="176"/>
                </a:lnTo>
                <a:lnTo>
                  <a:pt x="96" y="200"/>
                </a:lnTo>
                <a:lnTo>
                  <a:pt x="112" y="224"/>
                </a:lnTo>
                <a:lnTo>
                  <a:pt x="88" y="240"/>
                </a:lnTo>
                <a:lnTo>
                  <a:pt x="72" y="264"/>
                </a:lnTo>
                <a:lnTo>
                  <a:pt x="48" y="280"/>
                </a:lnTo>
                <a:lnTo>
                  <a:pt x="56" y="304"/>
                </a:lnTo>
                <a:lnTo>
                  <a:pt x="80" y="312"/>
                </a:lnTo>
                <a:lnTo>
                  <a:pt x="104" y="328"/>
                </a:lnTo>
                <a:lnTo>
                  <a:pt x="96" y="352"/>
                </a:lnTo>
                <a:lnTo>
                  <a:pt x="72" y="368"/>
                </a:lnTo>
                <a:lnTo>
                  <a:pt x="48" y="384"/>
                </a:lnTo>
                <a:lnTo>
                  <a:pt x="64" y="408"/>
                </a:lnTo>
                <a:lnTo>
                  <a:pt x="80" y="432"/>
                </a:lnTo>
                <a:lnTo>
                  <a:pt x="104" y="448"/>
                </a:lnTo>
                <a:lnTo>
                  <a:pt x="88" y="472"/>
                </a:lnTo>
                <a:lnTo>
                  <a:pt x="64" y="496"/>
                </a:lnTo>
                <a:lnTo>
                  <a:pt x="0" y="536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9" name="Freeform 33">
            <a:extLst>
              <a:ext uri="{FF2B5EF4-FFF2-40B4-BE49-F238E27FC236}">
                <a16:creationId xmlns:a16="http://schemas.microsoft.com/office/drawing/2014/main" id="{CF8945A0-F935-20B7-C426-9A070E6E7FB2}"/>
              </a:ext>
            </a:extLst>
          </p:cNvPr>
          <p:cNvSpPr>
            <a:spLocks/>
          </p:cNvSpPr>
          <p:nvPr/>
        </p:nvSpPr>
        <p:spPr bwMode="auto">
          <a:xfrm>
            <a:off x="241300" y="5232400"/>
            <a:ext cx="255588" cy="1042988"/>
          </a:xfrm>
          <a:custGeom>
            <a:avLst/>
            <a:gdLst>
              <a:gd name="T0" fmla="*/ 160 w 161"/>
              <a:gd name="T1" fmla="*/ 104 h 657"/>
              <a:gd name="T2" fmla="*/ 144 w 161"/>
              <a:gd name="T3" fmla="*/ 128 h 657"/>
              <a:gd name="T4" fmla="*/ 120 w 161"/>
              <a:gd name="T5" fmla="*/ 144 h 657"/>
              <a:gd name="T6" fmla="*/ 96 w 161"/>
              <a:gd name="T7" fmla="*/ 160 h 657"/>
              <a:gd name="T8" fmla="*/ 80 w 161"/>
              <a:gd name="T9" fmla="*/ 184 h 657"/>
              <a:gd name="T10" fmla="*/ 72 w 161"/>
              <a:gd name="T11" fmla="*/ 208 h 657"/>
              <a:gd name="T12" fmla="*/ 96 w 161"/>
              <a:gd name="T13" fmla="*/ 496 h 657"/>
              <a:gd name="T14" fmla="*/ 160 w 161"/>
              <a:gd name="T15" fmla="*/ 632 h 657"/>
              <a:gd name="T16" fmla="*/ 16 w 161"/>
              <a:gd name="T17" fmla="*/ 656 h 657"/>
              <a:gd name="T18" fmla="*/ 0 w 161"/>
              <a:gd name="T19" fmla="*/ 0 h 657"/>
              <a:gd name="T20" fmla="*/ 160 w 161"/>
              <a:gd name="T21" fmla="*/ 104 h 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1" h="657">
                <a:moveTo>
                  <a:pt x="160" y="104"/>
                </a:moveTo>
                <a:lnTo>
                  <a:pt x="144" y="128"/>
                </a:lnTo>
                <a:lnTo>
                  <a:pt x="120" y="144"/>
                </a:lnTo>
                <a:lnTo>
                  <a:pt x="96" y="160"/>
                </a:lnTo>
                <a:lnTo>
                  <a:pt x="80" y="184"/>
                </a:lnTo>
                <a:lnTo>
                  <a:pt x="72" y="208"/>
                </a:lnTo>
                <a:lnTo>
                  <a:pt x="96" y="496"/>
                </a:lnTo>
                <a:lnTo>
                  <a:pt x="160" y="632"/>
                </a:lnTo>
                <a:lnTo>
                  <a:pt x="16" y="656"/>
                </a:lnTo>
                <a:lnTo>
                  <a:pt x="0" y="0"/>
                </a:lnTo>
                <a:lnTo>
                  <a:pt x="160" y="104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0" name="Freeform 34">
            <a:extLst>
              <a:ext uri="{FF2B5EF4-FFF2-40B4-BE49-F238E27FC236}">
                <a16:creationId xmlns:a16="http://schemas.microsoft.com/office/drawing/2014/main" id="{4B82105A-9590-B18C-3D65-398C2B227D7F}"/>
              </a:ext>
            </a:extLst>
          </p:cNvPr>
          <p:cNvSpPr>
            <a:spLocks/>
          </p:cNvSpPr>
          <p:nvPr/>
        </p:nvSpPr>
        <p:spPr bwMode="auto">
          <a:xfrm>
            <a:off x="8458200" y="5384800"/>
            <a:ext cx="242888" cy="827088"/>
          </a:xfrm>
          <a:custGeom>
            <a:avLst/>
            <a:gdLst>
              <a:gd name="T0" fmla="*/ 96 w 153"/>
              <a:gd name="T1" fmla="*/ 0 h 521"/>
              <a:gd name="T2" fmla="*/ 24 w 153"/>
              <a:gd name="T3" fmla="*/ 112 h 521"/>
              <a:gd name="T4" fmla="*/ 48 w 153"/>
              <a:gd name="T5" fmla="*/ 136 h 521"/>
              <a:gd name="T6" fmla="*/ 80 w 153"/>
              <a:gd name="T7" fmla="*/ 144 h 521"/>
              <a:gd name="T8" fmla="*/ 56 w 153"/>
              <a:gd name="T9" fmla="*/ 168 h 521"/>
              <a:gd name="T10" fmla="*/ 32 w 153"/>
              <a:gd name="T11" fmla="*/ 176 h 521"/>
              <a:gd name="T12" fmla="*/ 16 w 153"/>
              <a:gd name="T13" fmla="*/ 200 h 521"/>
              <a:gd name="T14" fmla="*/ 40 w 153"/>
              <a:gd name="T15" fmla="*/ 224 h 521"/>
              <a:gd name="T16" fmla="*/ 64 w 153"/>
              <a:gd name="T17" fmla="*/ 240 h 521"/>
              <a:gd name="T18" fmla="*/ 80 w 153"/>
              <a:gd name="T19" fmla="*/ 264 h 521"/>
              <a:gd name="T20" fmla="*/ 88 w 153"/>
              <a:gd name="T21" fmla="*/ 288 h 521"/>
              <a:gd name="T22" fmla="*/ 112 w 153"/>
              <a:gd name="T23" fmla="*/ 296 h 521"/>
              <a:gd name="T24" fmla="*/ 88 w 153"/>
              <a:gd name="T25" fmla="*/ 288 h 521"/>
              <a:gd name="T26" fmla="*/ 72 w 153"/>
              <a:gd name="T27" fmla="*/ 312 h 521"/>
              <a:gd name="T28" fmla="*/ 48 w 153"/>
              <a:gd name="T29" fmla="*/ 328 h 521"/>
              <a:gd name="T30" fmla="*/ 24 w 153"/>
              <a:gd name="T31" fmla="*/ 352 h 521"/>
              <a:gd name="T32" fmla="*/ 0 w 153"/>
              <a:gd name="T33" fmla="*/ 360 h 521"/>
              <a:gd name="T34" fmla="*/ 16 w 153"/>
              <a:gd name="T35" fmla="*/ 384 h 521"/>
              <a:gd name="T36" fmla="*/ 40 w 153"/>
              <a:gd name="T37" fmla="*/ 392 h 521"/>
              <a:gd name="T38" fmla="*/ 64 w 153"/>
              <a:gd name="T39" fmla="*/ 408 h 521"/>
              <a:gd name="T40" fmla="*/ 64 w 153"/>
              <a:gd name="T41" fmla="*/ 432 h 521"/>
              <a:gd name="T42" fmla="*/ 40 w 153"/>
              <a:gd name="T43" fmla="*/ 448 h 521"/>
              <a:gd name="T44" fmla="*/ 16 w 153"/>
              <a:gd name="T45" fmla="*/ 464 h 521"/>
              <a:gd name="T46" fmla="*/ 0 w 153"/>
              <a:gd name="T47" fmla="*/ 520 h 521"/>
              <a:gd name="T48" fmla="*/ 144 w 153"/>
              <a:gd name="T49" fmla="*/ 504 h 521"/>
              <a:gd name="T50" fmla="*/ 152 w 153"/>
              <a:gd name="T51" fmla="*/ 8 h 521"/>
              <a:gd name="T52" fmla="*/ 96 w 153"/>
              <a:gd name="T53" fmla="*/ 0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3" h="521">
                <a:moveTo>
                  <a:pt x="96" y="0"/>
                </a:moveTo>
                <a:lnTo>
                  <a:pt x="24" y="112"/>
                </a:lnTo>
                <a:lnTo>
                  <a:pt x="48" y="136"/>
                </a:lnTo>
                <a:lnTo>
                  <a:pt x="80" y="144"/>
                </a:lnTo>
                <a:lnTo>
                  <a:pt x="56" y="168"/>
                </a:lnTo>
                <a:lnTo>
                  <a:pt x="32" y="176"/>
                </a:lnTo>
                <a:lnTo>
                  <a:pt x="16" y="200"/>
                </a:lnTo>
                <a:lnTo>
                  <a:pt x="40" y="224"/>
                </a:lnTo>
                <a:lnTo>
                  <a:pt x="64" y="240"/>
                </a:lnTo>
                <a:lnTo>
                  <a:pt x="80" y="264"/>
                </a:lnTo>
                <a:lnTo>
                  <a:pt x="88" y="288"/>
                </a:lnTo>
                <a:lnTo>
                  <a:pt x="112" y="296"/>
                </a:lnTo>
                <a:lnTo>
                  <a:pt x="88" y="288"/>
                </a:lnTo>
                <a:lnTo>
                  <a:pt x="72" y="312"/>
                </a:lnTo>
                <a:lnTo>
                  <a:pt x="48" y="328"/>
                </a:lnTo>
                <a:lnTo>
                  <a:pt x="24" y="352"/>
                </a:lnTo>
                <a:lnTo>
                  <a:pt x="0" y="360"/>
                </a:lnTo>
                <a:lnTo>
                  <a:pt x="16" y="384"/>
                </a:lnTo>
                <a:lnTo>
                  <a:pt x="40" y="392"/>
                </a:lnTo>
                <a:lnTo>
                  <a:pt x="64" y="408"/>
                </a:lnTo>
                <a:lnTo>
                  <a:pt x="64" y="432"/>
                </a:lnTo>
                <a:lnTo>
                  <a:pt x="40" y="448"/>
                </a:lnTo>
                <a:lnTo>
                  <a:pt x="16" y="464"/>
                </a:lnTo>
                <a:lnTo>
                  <a:pt x="0" y="520"/>
                </a:lnTo>
                <a:lnTo>
                  <a:pt x="144" y="504"/>
                </a:lnTo>
                <a:lnTo>
                  <a:pt x="152" y="8"/>
                </a:lnTo>
                <a:lnTo>
                  <a:pt x="96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1" name="Freeform 35">
            <a:extLst>
              <a:ext uri="{FF2B5EF4-FFF2-40B4-BE49-F238E27FC236}">
                <a16:creationId xmlns:a16="http://schemas.microsoft.com/office/drawing/2014/main" id="{E71B3F2D-E249-9B34-9171-BE93A03CD79C}"/>
              </a:ext>
            </a:extLst>
          </p:cNvPr>
          <p:cNvSpPr>
            <a:spLocks/>
          </p:cNvSpPr>
          <p:nvPr/>
        </p:nvSpPr>
        <p:spPr bwMode="auto">
          <a:xfrm>
            <a:off x="8343900" y="5321300"/>
            <a:ext cx="433388" cy="941388"/>
          </a:xfrm>
          <a:custGeom>
            <a:avLst/>
            <a:gdLst>
              <a:gd name="T0" fmla="*/ 112 w 273"/>
              <a:gd name="T1" fmla="*/ 16 h 593"/>
              <a:gd name="T2" fmla="*/ 184 w 273"/>
              <a:gd name="T3" fmla="*/ 128 h 593"/>
              <a:gd name="T4" fmla="*/ 168 w 273"/>
              <a:gd name="T5" fmla="*/ 392 h 593"/>
              <a:gd name="T6" fmla="*/ 168 w 273"/>
              <a:gd name="T7" fmla="*/ 504 h 593"/>
              <a:gd name="T8" fmla="*/ 0 w 273"/>
              <a:gd name="T9" fmla="*/ 544 h 593"/>
              <a:gd name="T10" fmla="*/ 48 w 273"/>
              <a:gd name="T11" fmla="*/ 592 h 593"/>
              <a:gd name="T12" fmla="*/ 264 w 273"/>
              <a:gd name="T13" fmla="*/ 584 h 593"/>
              <a:gd name="T14" fmla="*/ 272 w 273"/>
              <a:gd name="T15" fmla="*/ 0 h 593"/>
              <a:gd name="T16" fmla="*/ 112 w 273"/>
              <a:gd name="T17" fmla="*/ 16 h 5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3" h="593">
                <a:moveTo>
                  <a:pt x="112" y="16"/>
                </a:moveTo>
                <a:lnTo>
                  <a:pt x="184" y="128"/>
                </a:lnTo>
                <a:lnTo>
                  <a:pt x="168" y="392"/>
                </a:lnTo>
                <a:lnTo>
                  <a:pt x="168" y="504"/>
                </a:lnTo>
                <a:lnTo>
                  <a:pt x="0" y="544"/>
                </a:lnTo>
                <a:lnTo>
                  <a:pt x="48" y="592"/>
                </a:lnTo>
                <a:lnTo>
                  <a:pt x="264" y="584"/>
                </a:lnTo>
                <a:lnTo>
                  <a:pt x="272" y="0"/>
                </a:lnTo>
                <a:lnTo>
                  <a:pt x="112" y="16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2" name="Line 36">
            <a:extLst>
              <a:ext uri="{FF2B5EF4-FFF2-40B4-BE49-F238E27FC236}">
                <a16:creationId xmlns:a16="http://schemas.microsoft.com/office/drawing/2014/main" id="{CF661DDF-F19C-0D45-95FE-33AD9E0542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34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3" name="Line 37">
            <a:extLst>
              <a:ext uri="{FF2B5EF4-FFF2-40B4-BE49-F238E27FC236}">
                <a16:creationId xmlns:a16="http://schemas.microsoft.com/office/drawing/2014/main" id="{7265ACE3-47E0-E34E-025F-5B28EF045F78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20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4" name="Line 38">
            <a:extLst>
              <a:ext uri="{FF2B5EF4-FFF2-40B4-BE49-F238E27FC236}">
                <a16:creationId xmlns:a16="http://schemas.microsoft.com/office/drawing/2014/main" id="{E4241D8D-6097-909E-877A-CDFF1721B1B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11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5" name="Line 39">
            <a:extLst>
              <a:ext uri="{FF2B5EF4-FFF2-40B4-BE49-F238E27FC236}">
                <a16:creationId xmlns:a16="http://schemas.microsoft.com/office/drawing/2014/main" id="{C0BE3621-0C76-E1F7-0DB8-96BE1135B7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880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6" name="Line 40">
            <a:extLst>
              <a:ext uri="{FF2B5EF4-FFF2-40B4-BE49-F238E27FC236}">
                <a16:creationId xmlns:a16="http://schemas.microsoft.com/office/drawing/2014/main" id="{61C07E62-C16A-1217-73A4-02E62D7F4D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10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7" name="Line 41">
            <a:extLst>
              <a:ext uri="{FF2B5EF4-FFF2-40B4-BE49-F238E27FC236}">
                <a16:creationId xmlns:a16="http://schemas.microsoft.com/office/drawing/2014/main" id="{477C2CFB-E9CD-BEA6-A30F-FA02182BCBF2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7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8" name="Line 42">
            <a:extLst>
              <a:ext uri="{FF2B5EF4-FFF2-40B4-BE49-F238E27FC236}">
                <a16:creationId xmlns:a16="http://schemas.microsoft.com/office/drawing/2014/main" id="{889AC474-F00C-30D6-D68D-ADDD940F04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223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9" name="Line 43">
            <a:extLst>
              <a:ext uri="{FF2B5EF4-FFF2-40B4-BE49-F238E27FC236}">
                <a16:creationId xmlns:a16="http://schemas.microsoft.com/office/drawing/2014/main" id="{E5ED07CA-652A-6247-B4F4-41E0979E9F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14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0" name="Line 44">
            <a:extLst>
              <a:ext uri="{FF2B5EF4-FFF2-40B4-BE49-F238E27FC236}">
                <a16:creationId xmlns:a16="http://schemas.microsoft.com/office/drawing/2014/main" id="{5ADBEF64-EBF9-72C3-594D-D02948A4A37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91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1" name="Line 45">
            <a:extLst>
              <a:ext uri="{FF2B5EF4-FFF2-40B4-BE49-F238E27FC236}">
                <a16:creationId xmlns:a16="http://schemas.microsoft.com/office/drawing/2014/main" id="{38727C1F-E75B-ECEB-D36D-FD2F7CC57C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13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2" name="Line 46">
            <a:extLst>
              <a:ext uri="{FF2B5EF4-FFF2-40B4-BE49-F238E27FC236}">
                <a16:creationId xmlns:a16="http://schemas.microsoft.com/office/drawing/2014/main" id="{0CEC6AC9-3A1A-910E-460D-3FB66D7A4C0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17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3" name="Line 47">
            <a:extLst>
              <a:ext uri="{FF2B5EF4-FFF2-40B4-BE49-F238E27FC236}">
                <a16:creationId xmlns:a16="http://schemas.microsoft.com/office/drawing/2014/main" id="{1CE12C6F-919F-EEA4-56F9-FE112A05B31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3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4" name="Line 48">
            <a:extLst>
              <a:ext uri="{FF2B5EF4-FFF2-40B4-BE49-F238E27FC236}">
                <a16:creationId xmlns:a16="http://schemas.microsoft.com/office/drawing/2014/main" id="{5B948D14-5D10-CAC2-048E-7D5326BD869D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94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5" name="Line 49">
            <a:extLst>
              <a:ext uri="{FF2B5EF4-FFF2-40B4-BE49-F238E27FC236}">
                <a16:creationId xmlns:a16="http://schemas.microsoft.com/office/drawing/2014/main" id="{210530F1-294A-296A-D7F3-19337AA61F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071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6" name="Line 50">
            <a:extLst>
              <a:ext uri="{FF2B5EF4-FFF2-40B4-BE49-F238E27FC236}">
                <a16:creationId xmlns:a16="http://schemas.microsoft.com/office/drawing/2014/main" id="{C2893D9D-33FD-1D7F-45C5-C071545208A1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93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7" name="Line 51">
            <a:extLst>
              <a:ext uri="{FF2B5EF4-FFF2-40B4-BE49-F238E27FC236}">
                <a16:creationId xmlns:a16="http://schemas.microsoft.com/office/drawing/2014/main" id="{4C8316BE-558F-75B4-8509-29B287146AD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49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8" name="Line 52">
            <a:extLst>
              <a:ext uri="{FF2B5EF4-FFF2-40B4-BE49-F238E27FC236}">
                <a16:creationId xmlns:a16="http://schemas.microsoft.com/office/drawing/2014/main" id="{107FE411-142B-B4B6-7911-515160750D0D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35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9" name="Line 53">
            <a:extLst>
              <a:ext uri="{FF2B5EF4-FFF2-40B4-BE49-F238E27FC236}">
                <a16:creationId xmlns:a16="http://schemas.microsoft.com/office/drawing/2014/main" id="{41D4C59B-C405-4865-C1F8-35DF564032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0" name="Line 54">
            <a:extLst>
              <a:ext uri="{FF2B5EF4-FFF2-40B4-BE49-F238E27FC236}">
                <a16:creationId xmlns:a16="http://schemas.microsoft.com/office/drawing/2014/main" id="{BD3CF5EE-EBAE-E9BC-EDB1-5405A37B359B}"/>
              </a:ext>
            </a:extLst>
          </p:cNvPr>
          <p:cNvSpPr>
            <a:spLocks noChangeShapeType="1"/>
          </p:cNvSpPr>
          <p:nvPr/>
        </p:nvSpPr>
        <p:spPr bwMode="auto">
          <a:xfrm>
            <a:off x="74803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1" name="Line 55">
            <a:extLst>
              <a:ext uri="{FF2B5EF4-FFF2-40B4-BE49-F238E27FC236}">
                <a16:creationId xmlns:a16="http://schemas.microsoft.com/office/drawing/2014/main" id="{6DF31317-DB27-0DE4-FAE5-4BF94B6FC343}"/>
              </a:ext>
            </a:extLst>
          </p:cNvPr>
          <p:cNvSpPr>
            <a:spLocks noChangeShapeType="1"/>
          </p:cNvSpPr>
          <p:nvPr/>
        </p:nvSpPr>
        <p:spPr bwMode="auto">
          <a:xfrm>
            <a:off x="77025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2" name="Line 56">
            <a:extLst>
              <a:ext uri="{FF2B5EF4-FFF2-40B4-BE49-F238E27FC236}">
                <a16:creationId xmlns:a16="http://schemas.microsoft.com/office/drawing/2014/main" id="{AC8E0CFF-A9E3-DF93-0D71-6B53A4FE2F3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2925" y="54514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3" name="Line 57">
            <a:extLst>
              <a:ext uri="{FF2B5EF4-FFF2-40B4-BE49-F238E27FC236}">
                <a16:creationId xmlns:a16="http://schemas.microsoft.com/office/drawing/2014/main" id="{069BA4F0-A203-0F87-1D28-BE6372D8BE07}"/>
              </a:ext>
            </a:extLst>
          </p:cNvPr>
          <p:cNvSpPr>
            <a:spLocks noChangeShapeType="1"/>
          </p:cNvSpPr>
          <p:nvPr/>
        </p:nvSpPr>
        <p:spPr bwMode="auto">
          <a:xfrm>
            <a:off x="8391525" y="54514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4" name="Line 58">
            <a:extLst>
              <a:ext uri="{FF2B5EF4-FFF2-40B4-BE49-F238E27FC236}">
                <a16:creationId xmlns:a16="http://schemas.microsoft.com/office/drawing/2014/main" id="{EEC85B72-0E0C-1B02-F04B-23761CF6ED72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125" y="54356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5" name="Line 59">
            <a:extLst>
              <a:ext uri="{FF2B5EF4-FFF2-40B4-BE49-F238E27FC236}">
                <a16:creationId xmlns:a16="http://schemas.microsoft.com/office/drawing/2014/main" id="{D140BC67-4102-8E85-6664-93A1E3C9600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38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6" name="Line 60">
            <a:extLst>
              <a:ext uri="{FF2B5EF4-FFF2-40B4-BE49-F238E27FC236}">
                <a16:creationId xmlns:a16="http://schemas.microsoft.com/office/drawing/2014/main" id="{79E824D5-32C7-295D-835B-B1A928325F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8175" y="3695700"/>
            <a:ext cx="1371600" cy="1695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7" name="Line 61">
            <a:extLst>
              <a:ext uri="{FF2B5EF4-FFF2-40B4-BE49-F238E27FC236}">
                <a16:creationId xmlns:a16="http://schemas.microsoft.com/office/drawing/2014/main" id="{F752FBCB-E13C-DDA0-F837-17839E9AD3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5300" y="1816100"/>
            <a:ext cx="0" cy="1079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8" name="Line 62">
            <a:extLst>
              <a:ext uri="{FF2B5EF4-FFF2-40B4-BE49-F238E27FC236}">
                <a16:creationId xmlns:a16="http://schemas.microsoft.com/office/drawing/2014/main" id="{7DA43E29-A617-F590-78B9-764CB62BF8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44700" y="1790700"/>
            <a:ext cx="14351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79" name="Line 63">
            <a:extLst>
              <a:ext uri="{FF2B5EF4-FFF2-40B4-BE49-F238E27FC236}">
                <a16:creationId xmlns:a16="http://schemas.microsoft.com/office/drawing/2014/main" id="{6424133F-7052-6CC4-82BA-F08DB24785A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8900" y="1803400"/>
            <a:ext cx="1498600" cy="1130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80" name="Rectangle 64">
            <a:extLst>
              <a:ext uri="{FF2B5EF4-FFF2-40B4-BE49-F238E27FC236}">
                <a16:creationId xmlns:a16="http://schemas.microsoft.com/office/drawing/2014/main" id="{F53C060B-5317-EA35-648E-4DF05B20F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000" y="1917700"/>
            <a:ext cx="134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chemeClr val="accent1"/>
                </a:solidFill>
                <a:effectLst/>
              </a:rPr>
              <a:t>Index Records</a:t>
            </a:r>
          </a:p>
        </p:txBody>
      </p:sp>
      <p:sp>
        <p:nvSpPr>
          <p:cNvPr id="34881" name="Arc 65">
            <a:extLst>
              <a:ext uri="{FF2B5EF4-FFF2-40B4-BE49-F238E27FC236}">
                <a16:creationId xmlns:a16="http://schemas.microsoft.com/office/drawing/2014/main" id="{F54E37D9-D3C6-18EF-C7E1-76D7A6B205F1}"/>
              </a:ext>
            </a:extLst>
          </p:cNvPr>
          <p:cNvSpPr>
            <a:spLocks/>
          </p:cNvSpPr>
          <p:nvPr/>
        </p:nvSpPr>
        <p:spPr bwMode="auto">
          <a:xfrm>
            <a:off x="5295900" y="1347788"/>
            <a:ext cx="2552700" cy="660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82" name="Arc 66">
            <a:extLst>
              <a:ext uri="{FF2B5EF4-FFF2-40B4-BE49-F238E27FC236}">
                <a16:creationId xmlns:a16="http://schemas.microsoft.com/office/drawing/2014/main" id="{5601B597-1F88-FA73-B39F-8A53C1EBD94E}"/>
              </a:ext>
            </a:extLst>
          </p:cNvPr>
          <p:cNvSpPr>
            <a:spLocks/>
          </p:cNvSpPr>
          <p:nvPr/>
        </p:nvSpPr>
        <p:spPr bwMode="auto">
          <a:xfrm>
            <a:off x="7531100" y="2235200"/>
            <a:ext cx="901700" cy="1041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83" name="Rectangle 67">
            <a:extLst>
              <a:ext uri="{FF2B5EF4-FFF2-40B4-BE49-F238E27FC236}">
                <a16:creationId xmlns:a16="http://schemas.microsoft.com/office/drawing/2014/main" id="{80077AF8-F78F-6767-B2B4-E3AD4BED1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6146800"/>
            <a:ext cx="134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chemeClr val="accent1"/>
                </a:solidFill>
                <a:effectLst/>
              </a:rPr>
              <a:t>Data Records</a:t>
            </a:r>
          </a:p>
        </p:txBody>
      </p: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6FB6864A-264C-C96C-17DE-89774F838A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1100" y="158750"/>
            <a:ext cx="6032500" cy="476250"/>
          </a:xfrm>
          <a:noFill/>
          <a:ln/>
        </p:spPr>
        <p:txBody>
          <a:bodyPr/>
          <a:lstStyle/>
          <a:p>
            <a:r>
              <a:rPr lang="en-US" altLang="en-US"/>
              <a:t>Indexed Files - Reading Record  Ni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B5446AE-9EA2-1AEE-808E-0AF4A23B8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2025" y="1087438"/>
            <a:ext cx="1654175" cy="68103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   R   Z</a:t>
            </a:r>
          </a:p>
        </p:txBody>
      </p:sp>
      <p:sp>
        <p:nvSpPr>
          <p:cNvPr id="36868" name="Line 4">
            <a:extLst>
              <a:ext uri="{FF2B5EF4-FFF2-40B4-BE49-F238E27FC236}">
                <a16:creationId xmlns:a16="http://schemas.microsoft.com/office/drawing/2014/main" id="{BA9FE206-A590-1967-D429-76D82A890F4C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1066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9" name="Line 5">
            <a:extLst>
              <a:ext uri="{FF2B5EF4-FFF2-40B4-BE49-F238E27FC236}">
                <a16:creationId xmlns:a16="http://schemas.microsoft.com/office/drawing/2014/main" id="{D92B240F-7462-D0C0-1823-E2C1330F96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7400" y="1079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E8C22556-80E3-5944-FBF2-4237512C8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4400" y="2974975"/>
            <a:ext cx="167322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   </a:t>
            </a: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R</a:t>
            </a:r>
          </a:p>
        </p:txBody>
      </p:sp>
      <p:sp>
        <p:nvSpPr>
          <p:cNvPr id="36871" name="Line 7">
            <a:extLst>
              <a:ext uri="{FF2B5EF4-FFF2-40B4-BE49-F238E27FC236}">
                <a16:creationId xmlns:a16="http://schemas.microsoft.com/office/drawing/2014/main" id="{501D76AC-84F9-A569-51B7-0FA7891A9A76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32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2" name="Line 8">
            <a:extLst>
              <a:ext uri="{FF2B5EF4-FFF2-40B4-BE49-F238E27FC236}">
                <a16:creationId xmlns:a16="http://schemas.microsoft.com/office/drawing/2014/main" id="{35B74916-91E5-355A-0860-6D1085C3D0C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Rectangle 9">
            <a:extLst>
              <a:ext uri="{FF2B5EF4-FFF2-40B4-BE49-F238E27FC236}">
                <a16:creationId xmlns:a16="http://schemas.microsoft.com/office/drawing/2014/main" id="{629C2650-1D1D-E50C-84D6-43EA4EC53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613" y="2974975"/>
            <a:ext cx="165417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   F   H</a:t>
            </a:r>
          </a:p>
        </p:txBody>
      </p:sp>
      <p:sp>
        <p:nvSpPr>
          <p:cNvPr id="36874" name="Line 10">
            <a:extLst>
              <a:ext uri="{FF2B5EF4-FFF2-40B4-BE49-F238E27FC236}">
                <a16:creationId xmlns:a16="http://schemas.microsoft.com/office/drawing/2014/main" id="{7C536561-C10D-DD94-24F6-FCA5FA7ECA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53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Line 11">
            <a:extLst>
              <a:ext uri="{FF2B5EF4-FFF2-40B4-BE49-F238E27FC236}">
                <a16:creationId xmlns:a16="http://schemas.microsoft.com/office/drawing/2014/main" id="{1C09C342-B58D-FC03-D509-BABC3364D69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41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Rectangle 12">
            <a:extLst>
              <a:ext uri="{FF2B5EF4-FFF2-40B4-BE49-F238E27FC236}">
                <a16:creationId xmlns:a16="http://schemas.microsoft.com/office/drawing/2014/main" id="{EF447BBB-1E8A-668F-A864-36F48F168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7863" y="2974975"/>
            <a:ext cx="169227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   W   Z</a:t>
            </a:r>
          </a:p>
        </p:txBody>
      </p:sp>
      <p:sp>
        <p:nvSpPr>
          <p:cNvPr id="36877" name="Line 13">
            <a:extLst>
              <a:ext uri="{FF2B5EF4-FFF2-40B4-BE49-F238E27FC236}">
                <a16:creationId xmlns:a16="http://schemas.microsoft.com/office/drawing/2014/main" id="{C9A35977-7D4A-CDE4-4F6A-22540C128F0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8" name="Line 14">
            <a:extLst>
              <a:ext uri="{FF2B5EF4-FFF2-40B4-BE49-F238E27FC236}">
                <a16:creationId xmlns:a16="http://schemas.microsoft.com/office/drawing/2014/main" id="{68B004D4-A7AE-36F5-BBF1-BCCB2B04A1B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34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Rectangle 15">
            <a:extLst>
              <a:ext uri="{FF2B5EF4-FFF2-40B4-BE49-F238E27FC236}">
                <a16:creationId xmlns:a16="http://schemas.microsoft.com/office/drawing/2014/main" id="{C0CB869A-927D-9AB7-0B28-47E9C096C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938" y="5446713"/>
            <a:ext cx="8228012" cy="687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Mi Nf Ni Nt Oi Ot        </a:t>
            </a:r>
          </a:p>
        </p:txBody>
      </p:sp>
      <p:sp>
        <p:nvSpPr>
          <p:cNvPr id="36880" name="Line 16">
            <a:extLst>
              <a:ext uri="{FF2B5EF4-FFF2-40B4-BE49-F238E27FC236}">
                <a16:creationId xmlns:a16="http://schemas.microsoft.com/office/drawing/2014/main" id="{EB6E7E9A-A009-9370-72F5-25FD71FF83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2400" y="54483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Line 17">
            <a:extLst>
              <a:ext uri="{FF2B5EF4-FFF2-40B4-BE49-F238E27FC236}">
                <a16:creationId xmlns:a16="http://schemas.microsoft.com/office/drawing/2014/main" id="{564012AC-16CD-73BD-7055-9970FFF918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54356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Line 18">
            <a:extLst>
              <a:ext uri="{FF2B5EF4-FFF2-40B4-BE49-F238E27FC236}">
                <a16:creationId xmlns:a16="http://schemas.microsoft.com/office/drawing/2014/main" id="{25BE69AC-7243-A6C0-8CC0-5A8FC5E3112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8250" y="5438775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3" name="Line 19">
            <a:extLst>
              <a:ext uri="{FF2B5EF4-FFF2-40B4-BE49-F238E27FC236}">
                <a16:creationId xmlns:a16="http://schemas.microsoft.com/office/drawing/2014/main" id="{84C196E6-E93B-A26B-A7BA-0185D0EBA02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7750" y="5438775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4" name="Line 20">
            <a:extLst>
              <a:ext uri="{FF2B5EF4-FFF2-40B4-BE49-F238E27FC236}">
                <a16:creationId xmlns:a16="http://schemas.microsoft.com/office/drawing/2014/main" id="{52A23DF8-3D4B-BB4B-743E-5E48364BA481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5" y="5438775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5" name="Line 21">
            <a:extLst>
              <a:ext uri="{FF2B5EF4-FFF2-40B4-BE49-F238E27FC236}">
                <a16:creationId xmlns:a16="http://schemas.microsoft.com/office/drawing/2014/main" id="{FD007D81-E167-8A14-D83C-0E28F3FA50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66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6" name="Line 22">
            <a:extLst>
              <a:ext uri="{FF2B5EF4-FFF2-40B4-BE49-F238E27FC236}">
                <a16:creationId xmlns:a16="http://schemas.microsoft.com/office/drawing/2014/main" id="{427B47EC-2392-1E78-194B-DC9096690A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7" name="Line 23">
            <a:extLst>
              <a:ext uri="{FF2B5EF4-FFF2-40B4-BE49-F238E27FC236}">
                <a16:creationId xmlns:a16="http://schemas.microsoft.com/office/drawing/2014/main" id="{03CBCCF8-CF6C-3C46-113D-E007751711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43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8" name="Line 24">
            <a:extLst>
              <a:ext uri="{FF2B5EF4-FFF2-40B4-BE49-F238E27FC236}">
                <a16:creationId xmlns:a16="http://schemas.microsoft.com/office/drawing/2014/main" id="{DB9A8DDC-DB57-B4EC-BC35-C53935FE57D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Line 25">
            <a:extLst>
              <a:ext uri="{FF2B5EF4-FFF2-40B4-BE49-F238E27FC236}">
                <a16:creationId xmlns:a16="http://schemas.microsoft.com/office/drawing/2014/main" id="{7E4A5B64-01C1-AEB9-CB52-6303913970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942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0" name="Line 26">
            <a:extLst>
              <a:ext uri="{FF2B5EF4-FFF2-40B4-BE49-F238E27FC236}">
                <a16:creationId xmlns:a16="http://schemas.microsoft.com/office/drawing/2014/main" id="{A64D4807-3380-3F67-EFE9-4E003F6DF3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3749675"/>
            <a:ext cx="962025" cy="1657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1" name="Line 27">
            <a:extLst>
              <a:ext uri="{FF2B5EF4-FFF2-40B4-BE49-F238E27FC236}">
                <a16:creationId xmlns:a16="http://schemas.microsoft.com/office/drawing/2014/main" id="{A28E9C37-A88F-251F-B2FB-9558728205B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711575"/>
            <a:ext cx="0" cy="1666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2" name="Line 28">
            <a:extLst>
              <a:ext uri="{FF2B5EF4-FFF2-40B4-BE49-F238E27FC236}">
                <a16:creationId xmlns:a16="http://schemas.microsoft.com/office/drawing/2014/main" id="{66635675-8A50-F1FF-E120-0D88996BB6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7750" y="3759200"/>
            <a:ext cx="1038225" cy="1628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3" name="Line 29">
            <a:extLst>
              <a:ext uri="{FF2B5EF4-FFF2-40B4-BE49-F238E27FC236}">
                <a16:creationId xmlns:a16="http://schemas.microsoft.com/office/drawing/2014/main" id="{B5B229FE-7F7E-4565-3246-E85F040BDBF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21400" y="3733800"/>
            <a:ext cx="109220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4" name="Line 30">
            <a:extLst>
              <a:ext uri="{FF2B5EF4-FFF2-40B4-BE49-F238E27FC236}">
                <a16:creationId xmlns:a16="http://schemas.microsoft.com/office/drawing/2014/main" id="{AB23EB3B-584E-AAC9-82B3-BD99D0D759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38275" y="3721100"/>
            <a:ext cx="1089025" cy="1657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5" name="Line 31">
            <a:extLst>
              <a:ext uri="{FF2B5EF4-FFF2-40B4-BE49-F238E27FC236}">
                <a16:creationId xmlns:a16="http://schemas.microsoft.com/office/drawing/2014/main" id="{9E1C9B69-62B1-2185-79AB-53CC5CDDA6BE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3730625"/>
            <a:ext cx="1752600" cy="1647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6" name="Freeform 32">
            <a:extLst>
              <a:ext uri="{FF2B5EF4-FFF2-40B4-BE49-F238E27FC236}">
                <a16:creationId xmlns:a16="http://schemas.microsoft.com/office/drawing/2014/main" id="{8B672C0A-4673-2B90-BFD9-5DA35F7C46FF}"/>
              </a:ext>
            </a:extLst>
          </p:cNvPr>
          <p:cNvSpPr>
            <a:spLocks/>
          </p:cNvSpPr>
          <p:nvPr/>
        </p:nvSpPr>
        <p:spPr bwMode="auto">
          <a:xfrm>
            <a:off x="342900" y="5359400"/>
            <a:ext cx="179388" cy="852488"/>
          </a:xfrm>
          <a:custGeom>
            <a:avLst/>
            <a:gdLst>
              <a:gd name="T0" fmla="*/ 56 w 113"/>
              <a:gd name="T1" fmla="*/ 16 h 537"/>
              <a:gd name="T2" fmla="*/ 64 w 113"/>
              <a:gd name="T3" fmla="*/ 40 h 537"/>
              <a:gd name="T4" fmla="*/ 80 w 113"/>
              <a:gd name="T5" fmla="*/ 64 h 537"/>
              <a:gd name="T6" fmla="*/ 88 w 113"/>
              <a:gd name="T7" fmla="*/ 88 h 537"/>
              <a:gd name="T8" fmla="*/ 104 w 113"/>
              <a:gd name="T9" fmla="*/ 112 h 537"/>
              <a:gd name="T10" fmla="*/ 80 w 113"/>
              <a:gd name="T11" fmla="*/ 128 h 537"/>
              <a:gd name="T12" fmla="*/ 56 w 113"/>
              <a:gd name="T13" fmla="*/ 136 h 537"/>
              <a:gd name="T14" fmla="*/ 56 w 113"/>
              <a:gd name="T15" fmla="*/ 160 h 537"/>
              <a:gd name="T16" fmla="*/ 80 w 113"/>
              <a:gd name="T17" fmla="*/ 176 h 537"/>
              <a:gd name="T18" fmla="*/ 96 w 113"/>
              <a:gd name="T19" fmla="*/ 200 h 537"/>
              <a:gd name="T20" fmla="*/ 112 w 113"/>
              <a:gd name="T21" fmla="*/ 224 h 537"/>
              <a:gd name="T22" fmla="*/ 88 w 113"/>
              <a:gd name="T23" fmla="*/ 240 h 537"/>
              <a:gd name="T24" fmla="*/ 72 w 113"/>
              <a:gd name="T25" fmla="*/ 264 h 537"/>
              <a:gd name="T26" fmla="*/ 48 w 113"/>
              <a:gd name="T27" fmla="*/ 280 h 537"/>
              <a:gd name="T28" fmla="*/ 56 w 113"/>
              <a:gd name="T29" fmla="*/ 304 h 537"/>
              <a:gd name="T30" fmla="*/ 80 w 113"/>
              <a:gd name="T31" fmla="*/ 312 h 537"/>
              <a:gd name="T32" fmla="*/ 104 w 113"/>
              <a:gd name="T33" fmla="*/ 328 h 537"/>
              <a:gd name="T34" fmla="*/ 96 w 113"/>
              <a:gd name="T35" fmla="*/ 352 h 537"/>
              <a:gd name="T36" fmla="*/ 72 w 113"/>
              <a:gd name="T37" fmla="*/ 368 h 537"/>
              <a:gd name="T38" fmla="*/ 48 w 113"/>
              <a:gd name="T39" fmla="*/ 384 h 537"/>
              <a:gd name="T40" fmla="*/ 64 w 113"/>
              <a:gd name="T41" fmla="*/ 408 h 537"/>
              <a:gd name="T42" fmla="*/ 80 w 113"/>
              <a:gd name="T43" fmla="*/ 432 h 537"/>
              <a:gd name="T44" fmla="*/ 104 w 113"/>
              <a:gd name="T45" fmla="*/ 448 h 537"/>
              <a:gd name="T46" fmla="*/ 88 w 113"/>
              <a:gd name="T47" fmla="*/ 472 h 537"/>
              <a:gd name="T48" fmla="*/ 64 w 113"/>
              <a:gd name="T49" fmla="*/ 496 h 537"/>
              <a:gd name="T50" fmla="*/ 0 w 113"/>
              <a:gd name="T51" fmla="*/ 536 h 537"/>
              <a:gd name="T52" fmla="*/ 0 w 113"/>
              <a:gd name="T53" fmla="*/ 0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3" h="537">
                <a:moveTo>
                  <a:pt x="56" y="16"/>
                </a:moveTo>
                <a:lnTo>
                  <a:pt x="64" y="40"/>
                </a:lnTo>
                <a:lnTo>
                  <a:pt x="80" y="64"/>
                </a:lnTo>
                <a:lnTo>
                  <a:pt x="88" y="88"/>
                </a:lnTo>
                <a:lnTo>
                  <a:pt x="104" y="112"/>
                </a:lnTo>
                <a:lnTo>
                  <a:pt x="80" y="128"/>
                </a:lnTo>
                <a:lnTo>
                  <a:pt x="56" y="136"/>
                </a:lnTo>
                <a:lnTo>
                  <a:pt x="56" y="160"/>
                </a:lnTo>
                <a:lnTo>
                  <a:pt x="80" y="176"/>
                </a:lnTo>
                <a:lnTo>
                  <a:pt x="96" y="200"/>
                </a:lnTo>
                <a:lnTo>
                  <a:pt x="112" y="224"/>
                </a:lnTo>
                <a:lnTo>
                  <a:pt x="88" y="240"/>
                </a:lnTo>
                <a:lnTo>
                  <a:pt x="72" y="264"/>
                </a:lnTo>
                <a:lnTo>
                  <a:pt x="48" y="280"/>
                </a:lnTo>
                <a:lnTo>
                  <a:pt x="56" y="304"/>
                </a:lnTo>
                <a:lnTo>
                  <a:pt x="80" y="312"/>
                </a:lnTo>
                <a:lnTo>
                  <a:pt x="104" y="328"/>
                </a:lnTo>
                <a:lnTo>
                  <a:pt x="96" y="352"/>
                </a:lnTo>
                <a:lnTo>
                  <a:pt x="72" y="368"/>
                </a:lnTo>
                <a:lnTo>
                  <a:pt x="48" y="384"/>
                </a:lnTo>
                <a:lnTo>
                  <a:pt x="64" y="408"/>
                </a:lnTo>
                <a:lnTo>
                  <a:pt x="80" y="432"/>
                </a:lnTo>
                <a:lnTo>
                  <a:pt x="104" y="448"/>
                </a:lnTo>
                <a:lnTo>
                  <a:pt x="88" y="472"/>
                </a:lnTo>
                <a:lnTo>
                  <a:pt x="64" y="496"/>
                </a:lnTo>
                <a:lnTo>
                  <a:pt x="0" y="536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7" name="Freeform 33">
            <a:extLst>
              <a:ext uri="{FF2B5EF4-FFF2-40B4-BE49-F238E27FC236}">
                <a16:creationId xmlns:a16="http://schemas.microsoft.com/office/drawing/2014/main" id="{3592EFBB-BA49-5F18-B60B-7347F49B9CC0}"/>
              </a:ext>
            </a:extLst>
          </p:cNvPr>
          <p:cNvSpPr>
            <a:spLocks/>
          </p:cNvSpPr>
          <p:nvPr/>
        </p:nvSpPr>
        <p:spPr bwMode="auto">
          <a:xfrm>
            <a:off x="241300" y="5232400"/>
            <a:ext cx="255588" cy="1042988"/>
          </a:xfrm>
          <a:custGeom>
            <a:avLst/>
            <a:gdLst>
              <a:gd name="T0" fmla="*/ 160 w 161"/>
              <a:gd name="T1" fmla="*/ 104 h 657"/>
              <a:gd name="T2" fmla="*/ 144 w 161"/>
              <a:gd name="T3" fmla="*/ 128 h 657"/>
              <a:gd name="T4" fmla="*/ 120 w 161"/>
              <a:gd name="T5" fmla="*/ 144 h 657"/>
              <a:gd name="T6" fmla="*/ 96 w 161"/>
              <a:gd name="T7" fmla="*/ 160 h 657"/>
              <a:gd name="T8" fmla="*/ 80 w 161"/>
              <a:gd name="T9" fmla="*/ 184 h 657"/>
              <a:gd name="T10" fmla="*/ 72 w 161"/>
              <a:gd name="T11" fmla="*/ 208 h 657"/>
              <a:gd name="T12" fmla="*/ 96 w 161"/>
              <a:gd name="T13" fmla="*/ 496 h 657"/>
              <a:gd name="T14" fmla="*/ 160 w 161"/>
              <a:gd name="T15" fmla="*/ 632 h 657"/>
              <a:gd name="T16" fmla="*/ 16 w 161"/>
              <a:gd name="T17" fmla="*/ 656 h 657"/>
              <a:gd name="T18" fmla="*/ 0 w 161"/>
              <a:gd name="T19" fmla="*/ 0 h 657"/>
              <a:gd name="T20" fmla="*/ 160 w 161"/>
              <a:gd name="T21" fmla="*/ 104 h 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1" h="657">
                <a:moveTo>
                  <a:pt x="160" y="104"/>
                </a:moveTo>
                <a:lnTo>
                  <a:pt x="144" y="128"/>
                </a:lnTo>
                <a:lnTo>
                  <a:pt x="120" y="144"/>
                </a:lnTo>
                <a:lnTo>
                  <a:pt x="96" y="160"/>
                </a:lnTo>
                <a:lnTo>
                  <a:pt x="80" y="184"/>
                </a:lnTo>
                <a:lnTo>
                  <a:pt x="72" y="208"/>
                </a:lnTo>
                <a:lnTo>
                  <a:pt x="96" y="496"/>
                </a:lnTo>
                <a:lnTo>
                  <a:pt x="160" y="632"/>
                </a:lnTo>
                <a:lnTo>
                  <a:pt x="16" y="656"/>
                </a:lnTo>
                <a:lnTo>
                  <a:pt x="0" y="0"/>
                </a:lnTo>
                <a:lnTo>
                  <a:pt x="160" y="104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8" name="Freeform 34">
            <a:extLst>
              <a:ext uri="{FF2B5EF4-FFF2-40B4-BE49-F238E27FC236}">
                <a16:creationId xmlns:a16="http://schemas.microsoft.com/office/drawing/2014/main" id="{299C4799-5863-BC28-9B4F-48FCCC66ED15}"/>
              </a:ext>
            </a:extLst>
          </p:cNvPr>
          <p:cNvSpPr>
            <a:spLocks/>
          </p:cNvSpPr>
          <p:nvPr/>
        </p:nvSpPr>
        <p:spPr bwMode="auto">
          <a:xfrm>
            <a:off x="8458200" y="5384800"/>
            <a:ext cx="242888" cy="827088"/>
          </a:xfrm>
          <a:custGeom>
            <a:avLst/>
            <a:gdLst>
              <a:gd name="T0" fmla="*/ 96 w 153"/>
              <a:gd name="T1" fmla="*/ 0 h 521"/>
              <a:gd name="T2" fmla="*/ 24 w 153"/>
              <a:gd name="T3" fmla="*/ 112 h 521"/>
              <a:gd name="T4" fmla="*/ 48 w 153"/>
              <a:gd name="T5" fmla="*/ 136 h 521"/>
              <a:gd name="T6" fmla="*/ 80 w 153"/>
              <a:gd name="T7" fmla="*/ 144 h 521"/>
              <a:gd name="T8" fmla="*/ 56 w 153"/>
              <a:gd name="T9" fmla="*/ 168 h 521"/>
              <a:gd name="T10" fmla="*/ 32 w 153"/>
              <a:gd name="T11" fmla="*/ 176 h 521"/>
              <a:gd name="T12" fmla="*/ 16 w 153"/>
              <a:gd name="T13" fmla="*/ 200 h 521"/>
              <a:gd name="T14" fmla="*/ 40 w 153"/>
              <a:gd name="T15" fmla="*/ 224 h 521"/>
              <a:gd name="T16" fmla="*/ 64 w 153"/>
              <a:gd name="T17" fmla="*/ 240 h 521"/>
              <a:gd name="T18" fmla="*/ 80 w 153"/>
              <a:gd name="T19" fmla="*/ 264 h 521"/>
              <a:gd name="T20" fmla="*/ 88 w 153"/>
              <a:gd name="T21" fmla="*/ 288 h 521"/>
              <a:gd name="T22" fmla="*/ 112 w 153"/>
              <a:gd name="T23" fmla="*/ 296 h 521"/>
              <a:gd name="T24" fmla="*/ 88 w 153"/>
              <a:gd name="T25" fmla="*/ 288 h 521"/>
              <a:gd name="T26" fmla="*/ 72 w 153"/>
              <a:gd name="T27" fmla="*/ 312 h 521"/>
              <a:gd name="T28" fmla="*/ 48 w 153"/>
              <a:gd name="T29" fmla="*/ 328 h 521"/>
              <a:gd name="T30" fmla="*/ 24 w 153"/>
              <a:gd name="T31" fmla="*/ 352 h 521"/>
              <a:gd name="T32" fmla="*/ 0 w 153"/>
              <a:gd name="T33" fmla="*/ 360 h 521"/>
              <a:gd name="T34" fmla="*/ 16 w 153"/>
              <a:gd name="T35" fmla="*/ 384 h 521"/>
              <a:gd name="T36" fmla="*/ 40 w 153"/>
              <a:gd name="T37" fmla="*/ 392 h 521"/>
              <a:gd name="T38" fmla="*/ 64 w 153"/>
              <a:gd name="T39" fmla="*/ 408 h 521"/>
              <a:gd name="T40" fmla="*/ 64 w 153"/>
              <a:gd name="T41" fmla="*/ 432 h 521"/>
              <a:gd name="T42" fmla="*/ 40 w 153"/>
              <a:gd name="T43" fmla="*/ 448 h 521"/>
              <a:gd name="T44" fmla="*/ 16 w 153"/>
              <a:gd name="T45" fmla="*/ 464 h 521"/>
              <a:gd name="T46" fmla="*/ 0 w 153"/>
              <a:gd name="T47" fmla="*/ 520 h 521"/>
              <a:gd name="T48" fmla="*/ 144 w 153"/>
              <a:gd name="T49" fmla="*/ 504 h 521"/>
              <a:gd name="T50" fmla="*/ 152 w 153"/>
              <a:gd name="T51" fmla="*/ 8 h 521"/>
              <a:gd name="T52" fmla="*/ 96 w 153"/>
              <a:gd name="T53" fmla="*/ 0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3" h="521">
                <a:moveTo>
                  <a:pt x="96" y="0"/>
                </a:moveTo>
                <a:lnTo>
                  <a:pt x="24" y="112"/>
                </a:lnTo>
                <a:lnTo>
                  <a:pt x="48" y="136"/>
                </a:lnTo>
                <a:lnTo>
                  <a:pt x="80" y="144"/>
                </a:lnTo>
                <a:lnTo>
                  <a:pt x="56" y="168"/>
                </a:lnTo>
                <a:lnTo>
                  <a:pt x="32" y="176"/>
                </a:lnTo>
                <a:lnTo>
                  <a:pt x="16" y="200"/>
                </a:lnTo>
                <a:lnTo>
                  <a:pt x="40" y="224"/>
                </a:lnTo>
                <a:lnTo>
                  <a:pt x="64" y="240"/>
                </a:lnTo>
                <a:lnTo>
                  <a:pt x="80" y="264"/>
                </a:lnTo>
                <a:lnTo>
                  <a:pt x="88" y="288"/>
                </a:lnTo>
                <a:lnTo>
                  <a:pt x="112" y="296"/>
                </a:lnTo>
                <a:lnTo>
                  <a:pt x="88" y="288"/>
                </a:lnTo>
                <a:lnTo>
                  <a:pt x="72" y="312"/>
                </a:lnTo>
                <a:lnTo>
                  <a:pt x="48" y="328"/>
                </a:lnTo>
                <a:lnTo>
                  <a:pt x="24" y="352"/>
                </a:lnTo>
                <a:lnTo>
                  <a:pt x="0" y="360"/>
                </a:lnTo>
                <a:lnTo>
                  <a:pt x="16" y="384"/>
                </a:lnTo>
                <a:lnTo>
                  <a:pt x="40" y="392"/>
                </a:lnTo>
                <a:lnTo>
                  <a:pt x="64" y="408"/>
                </a:lnTo>
                <a:lnTo>
                  <a:pt x="64" y="432"/>
                </a:lnTo>
                <a:lnTo>
                  <a:pt x="40" y="448"/>
                </a:lnTo>
                <a:lnTo>
                  <a:pt x="16" y="464"/>
                </a:lnTo>
                <a:lnTo>
                  <a:pt x="0" y="520"/>
                </a:lnTo>
                <a:lnTo>
                  <a:pt x="144" y="504"/>
                </a:lnTo>
                <a:lnTo>
                  <a:pt x="152" y="8"/>
                </a:lnTo>
                <a:lnTo>
                  <a:pt x="96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9" name="Freeform 35">
            <a:extLst>
              <a:ext uri="{FF2B5EF4-FFF2-40B4-BE49-F238E27FC236}">
                <a16:creationId xmlns:a16="http://schemas.microsoft.com/office/drawing/2014/main" id="{C61B4D2F-C676-90C3-85D0-86970D62B026}"/>
              </a:ext>
            </a:extLst>
          </p:cNvPr>
          <p:cNvSpPr>
            <a:spLocks/>
          </p:cNvSpPr>
          <p:nvPr/>
        </p:nvSpPr>
        <p:spPr bwMode="auto">
          <a:xfrm>
            <a:off x="8343900" y="5321300"/>
            <a:ext cx="433388" cy="941388"/>
          </a:xfrm>
          <a:custGeom>
            <a:avLst/>
            <a:gdLst>
              <a:gd name="T0" fmla="*/ 112 w 273"/>
              <a:gd name="T1" fmla="*/ 16 h 593"/>
              <a:gd name="T2" fmla="*/ 184 w 273"/>
              <a:gd name="T3" fmla="*/ 128 h 593"/>
              <a:gd name="T4" fmla="*/ 168 w 273"/>
              <a:gd name="T5" fmla="*/ 392 h 593"/>
              <a:gd name="T6" fmla="*/ 168 w 273"/>
              <a:gd name="T7" fmla="*/ 504 h 593"/>
              <a:gd name="T8" fmla="*/ 0 w 273"/>
              <a:gd name="T9" fmla="*/ 544 h 593"/>
              <a:gd name="T10" fmla="*/ 48 w 273"/>
              <a:gd name="T11" fmla="*/ 592 h 593"/>
              <a:gd name="T12" fmla="*/ 264 w 273"/>
              <a:gd name="T13" fmla="*/ 584 h 593"/>
              <a:gd name="T14" fmla="*/ 272 w 273"/>
              <a:gd name="T15" fmla="*/ 0 h 593"/>
              <a:gd name="T16" fmla="*/ 112 w 273"/>
              <a:gd name="T17" fmla="*/ 16 h 5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3" h="593">
                <a:moveTo>
                  <a:pt x="112" y="16"/>
                </a:moveTo>
                <a:lnTo>
                  <a:pt x="184" y="128"/>
                </a:lnTo>
                <a:lnTo>
                  <a:pt x="168" y="392"/>
                </a:lnTo>
                <a:lnTo>
                  <a:pt x="168" y="504"/>
                </a:lnTo>
                <a:lnTo>
                  <a:pt x="0" y="544"/>
                </a:lnTo>
                <a:lnTo>
                  <a:pt x="48" y="592"/>
                </a:lnTo>
                <a:lnTo>
                  <a:pt x="264" y="584"/>
                </a:lnTo>
                <a:lnTo>
                  <a:pt x="272" y="0"/>
                </a:lnTo>
                <a:lnTo>
                  <a:pt x="112" y="16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0" name="Line 36">
            <a:extLst>
              <a:ext uri="{FF2B5EF4-FFF2-40B4-BE49-F238E27FC236}">
                <a16:creationId xmlns:a16="http://schemas.microsoft.com/office/drawing/2014/main" id="{F4B7855B-098E-9CCE-AD7F-5B15BD0D71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34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1" name="Line 37">
            <a:extLst>
              <a:ext uri="{FF2B5EF4-FFF2-40B4-BE49-F238E27FC236}">
                <a16:creationId xmlns:a16="http://schemas.microsoft.com/office/drawing/2014/main" id="{A9433775-0172-6BB2-DE0F-FB1F625000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20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2" name="Line 38">
            <a:extLst>
              <a:ext uri="{FF2B5EF4-FFF2-40B4-BE49-F238E27FC236}">
                <a16:creationId xmlns:a16="http://schemas.microsoft.com/office/drawing/2014/main" id="{4CCA8023-CD09-D5E2-B93C-A7F7CC1D98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11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3" name="Line 39">
            <a:extLst>
              <a:ext uri="{FF2B5EF4-FFF2-40B4-BE49-F238E27FC236}">
                <a16:creationId xmlns:a16="http://schemas.microsoft.com/office/drawing/2014/main" id="{3DB905BF-99FF-158D-ED54-E7DB095B4BF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880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4" name="Line 40">
            <a:extLst>
              <a:ext uri="{FF2B5EF4-FFF2-40B4-BE49-F238E27FC236}">
                <a16:creationId xmlns:a16="http://schemas.microsoft.com/office/drawing/2014/main" id="{2634AC83-9E92-CACC-FE8C-0469669702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10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5" name="Line 41">
            <a:extLst>
              <a:ext uri="{FF2B5EF4-FFF2-40B4-BE49-F238E27FC236}">
                <a16:creationId xmlns:a16="http://schemas.microsoft.com/office/drawing/2014/main" id="{9C9916BF-3A73-BDB9-C7F3-C96CF5410954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7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6" name="Line 42">
            <a:extLst>
              <a:ext uri="{FF2B5EF4-FFF2-40B4-BE49-F238E27FC236}">
                <a16:creationId xmlns:a16="http://schemas.microsoft.com/office/drawing/2014/main" id="{6B17BAEE-1AB1-B5A7-72B3-E91DB4DF3F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223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7" name="Line 43">
            <a:extLst>
              <a:ext uri="{FF2B5EF4-FFF2-40B4-BE49-F238E27FC236}">
                <a16:creationId xmlns:a16="http://schemas.microsoft.com/office/drawing/2014/main" id="{E3C4DED6-93CA-AA9C-1901-5DAF5A92AAE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14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8" name="Line 44">
            <a:extLst>
              <a:ext uri="{FF2B5EF4-FFF2-40B4-BE49-F238E27FC236}">
                <a16:creationId xmlns:a16="http://schemas.microsoft.com/office/drawing/2014/main" id="{2A73DE38-70B1-C113-C95E-F0026D4C6A8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91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9" name="Line 45">
            <a:extLst>
              <a:ext uri="{FF2B5EF4-FFF2-40B4-BE49-F238E27FC236}">
                <a16:creationId xmlns:a16="http://schemas.microsoft.com/office/drawing/2014/main" id="{22426537-934D-A22D-1D73-4C2BF5E560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13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0" name="Line 46">
            <a:extLst>
              <a:ext uri="{FF2B5EF4-FFF2-40B4-BE49-F238E27FC236}">
                <a16:creationId xmlns:a16="http://schemas.microsoft.com/office/drawing/2014/main" id="{B554782F-B3A1-AD9D-2BAE-C238886D778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17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1" name="Line 47">
            <a:extLst>
              <a:ext uri="{FF2B5EF4-FFF2-40B4-BE49-F238E27FC236}">
                <a16:creationId xmlns:a16="http://schemas.microsoft.com/office/drawing/2014/main" id="{605EC0F3-2E5F-2693-D529-F3482BA334E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3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2" name="Line 48">
            <a:extLst>
              <a:ext uri="{FF2B5EF4-FFF2-40B4-BE49-F238E27FC236}">
                <a16:creationId xmlns:a16="http://schemas.microsoft.com/office/drawing/2014/main" id="{E9C1A40D-1C76-D179-CD43-CD91F7CBA6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94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3" name="Line 49">
            <a:extLst>
              <a:ext uri="{FF2B5EF4-FFF2-40B4-BE49-F238E27FC236}">
                <a16:creationId xmlns:a16="http://schemas.microsoft.com/office/drawing/2014/main" id="{4E8CD543-79DC-013C-7659-A01EB79CE53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071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4" name="Line 50">
            <a:extLst>
              <a:ext uri="{FF2B5EF4-FFF2-40B4-BE49-F238E27FC236}">
                <a16:creationId xmlns:a16="http://schemas.microsoft.com/office/drawing/2014/main" id="{7F06FA88-A7A3-B9FA-2450-D024AC24938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93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5" name="Line 51">
            <a:extLst>
              <a:ext uri="{FF2B5EF4-FFF2-40B4-BE49-F238E27FC236}">
                <a16:creationId xmlns:a16="http://schemas.microsoft.com/office/drawing/2014/main" id="{1ADD6693-F6BC-897C-C4B4-9C9C471BFD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49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6" name="Line 52">
            <a:extLst>
              <a:ext uri="{FF2B5EF4-FFF2-40B4-BE49-F238E27FC236}">
                <a16:creationId xmlns:a16="http://schemas.microsoft.com/office/drawing/2014/main" id="{E58A4242-7213-8A95-DB25-023F16C18FF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35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7" name="Line 53">
            <a:extLst>
              <a:ext uri="{FF2B5EF4-FFF2-40B4-BE49-F238E27FC236}">
                <a16:creationId xmlns:a16="http://schemas.microsoft.com/office/drawing/2014/main" id="{3C4F25BF-E504-0E78-6A8C-AFF07125A9A3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8" name="Line 54">
            <a:extLst>
              <a:ext uri="{FF2B5EF4-FFF2-40B4-BE49-F238E27FC236}">
                <a16:creationId xmlns:a16="http://schemas.microsoft.com/office/drawing/2014/main" id="{A1AE9D6E-5BCD-53BB-863D-5BF6D74817D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803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9" name="Line 55">
            <a:extLst>
              <a:ext uri="{FF2B5EF4-FFF2-40B4-BE49-F238E27FC236}">
                <a16:creationId xmlns:a16="http://schemas.microsoft.com/office/drawing/2014/main" id="{0D3061CF-CB8B-FAD0-74B0-F3CA3581EDF0}"/>
              </a:ext>
            </a:extLst>
          </p:cNvPr>
          <p:cNvSpPr>
            <a:spLocks noChangeShapeType="1"/>
          </p:cNvSpPr>
          <p:nvPr/>
        </p:nvSpPr>
        <p:spPr bwMode="auto">
          <a:xfrm>
            <a:off x="77025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0" name="Line 56">
            <a:extLst>
              <a:ext uri="{FF2B5EF4-FFF2-40B4-BE49-F238E27FC236}">
                <a16:creationId xmlns:a16="http://schemas.microsoft.com/office/drawing/2014/main" id="{BA1A585D-0A86-E8DD-A47A-01F6AB54D954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2925" y="54514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1" name="Line 57">
            <a:extLst>
              <a:ext uri="{FF2B5EF4-FFF2-40B4-BE49-F238E27FC236}">
                <a16:creationId xmlns:a16="http://schemas.microsoft.com/office/drawing/2014/main" id="{DF2102D9-6985-16E3-2E79-248A1356AA6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91525" y="54514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2" name="Line 58">
            <a:extLst>
              <a:ext uri="{FF2B5EF4-FFF2-40B4-BE49-F238E27FC236}">
                <a16:creationId xmlns:a16="http://schemas.microsoft.com/office/drawing/2014/main" id="{65406EAD-35C5-501D-E679-E64771F4D0D1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125" y="54356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3" name="Line 59">
            <a:extLst>
              <a:ext uri="{FF2B5EF4-FFF2-40B4-BE49-F238E27FC236}">
                <a16:creationId xmlns:a16="http://schemas.microsoft.com/office/drawing/2014/main" id="{859F6C0A-5CC8-D2B2-9520-6CD11BBCCCD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38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4" name="Line 60">
            <a:extLst>
              <a:ext uri="{FF2B5EF4-FFF2-40B4-BE49-F238E27FC236}">
                <a16:creationId xmlns:a16="http://schemas.microsoft.com/office/drawing/2014/main" id="{717BA2AB-DAA3-B2AD-A5A6-CB4050AB94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8175" y="3695700"/>
            <a:ext cx="1371600" cy="1695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5" name="Line 61">
            <a:extLst>
              <a:ext uri="{FF2B5EF4-FFF2-40B4-BE49-F238E27FC236}">
                <a16:creationId xmlns:a16="http://schemas.microsoft.com/office/drawing/2014/main" id="{66DE0305-9F18-506F-FEB5-14FF908ABC17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5300" y="1816100"/>
            <a:ext cx="0" cy="1079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6" name="Line 62">
            <a:extLst>
              <a:ext uri="{FF2B5EF4-FFF2-40B4-BE49-F238E27FC236}">
                <a16:creationId xmlns:a16="http://schemas.microsoft.com/office/drawing/2014/main" id="{71905910-7CE2-E4CD-724B-87DCE2AE8B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44700" y="1790700"/>
            <a:ext cx="14351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7" name="Line 63">
            <a:extLst>
              <a:ext uri="{FF2B5EF4-FFF2-40B4-BE49-F238E27FC236}">
                <a16:creationId xmlns:a16="http://schemas.microsoft.com/office/drawing/2014/main" id="{56D065B8-E72A-7821-00C2-55A6AF417E1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8900" y="1803400"/>
            <a:ext cx="1498600" cy="1130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8" name="Rectangle 64">
            <a:extLst>
              <a:ext uri="{FF2B5EF4-FFF2-40B4-BE49-F238E27FC236}">
                <a16:creationId xmlns:a16="http://schemas.microsoft.com/office/drawing/2014/main" id="{B35A4E62-973C-6807-7F75-83799FCF6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000" y="1917700"/>
            <a:ext cx="134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chemeClr val="accent1"/>
                </a:solidFill>
                <a:effectLst/>
              </a:rPr>
              <a:t>Index Records</a:t>
            </a:r>
          </a:p>
        </p:txBody>
      </p:sp>
      <p:sp>
        <p:nvSpPr>
          <p:cNvPr id="36929" name="Arc 65">
            <a:extLst>
              <a:ext uri="{FF2B5EF4-FFF2-40B4-BE49-F238E27FC236}">
                <a16:creationId xmlns:a16="http://schemas.microsoft.com/office/drawing/2014/main" id="{ECE14D14-972D-E062-2C59-8CA5F5D655D0}"/>
              </a:ext>
            </a:extLst>
          </p:cNvPr>
          <p:cNvSpPr>
            <a:spLocks/>
          </p:cNvSpPr>
          <p:nvPr/>
        </p:nvSpPr>
        <p:spPr bwMode="auto">
          <a:xfrm>
            <a:off x="5295900" y="1347788"/>
            <a:ext cx="2552700" cy="660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0" name="Arc 66">
            <a:extLst>
              <a:ext uri="{FF2B5EF4-FFF2-40B4-BE49-F238E27FC236}">
                <a16:creationId xmlns:a16="http://schemas.microsoft.com/office/drawing/2014/main" id="{E5A5A596-00F7-CE9E-25F1-E8C59680CCED}"/>
              </a:ext>
            </a:extLst>
          </p:cNvPr>
          <p:cNvSpPr>
            <a:spLocks/>
          </p:cNvSpPr>
          <p:nvPr/>
        </p:nvSpPr>
        <p:spPr bwMode="auto">
          <a:xfrm>
            <a:off x="7531100" y="2235200"/>
            <a:ext cx="901700" cy="1041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1" name="Rectangle 67">
            <a:extLst>
              <a:ext uri="{FF2B5EF4-FFF2-40B4-BE49-F238E27FC236}">
                <a16:creationId xmlns:a16="http://schemas.microsoft.com/office/drawing/2014/main" id="{BE479B5C-2A35-B62F-0635-07B8BB7F2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6146800"/>
            <a:ext cx="134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chemeClr val="accent1"/>
                </a:solidFill>
                <a:effectLst/>
              </a:rPr>
              <a:t>Data Records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49199400-3A3A-2220-B1AF-EC20A4E713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1100" y="158750"/>
            <a:ext cx="6032500" cy="476250"/>
          </a:xfrm>
          <a:noFill/>
          <a:ln/>
        </p:spPr>
        <p:txBody>
          <a:bodyPr/>
          <a:lstStyle/>
          <a:p>
            <a:r>
              <a:rPr lang="en-US" altLang="en-US"/>
              <a:t>Indexed Files - Reading Record  Ni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6377FDB9-422D-EF3D-2547-510874AFF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2025" y="1087438"/>
            <a:ext cx="1654175" cy="68103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   R   Z</a:t>
            </a:r>
          </a:p>
        </p:txBody>
      </p:sp>
      <p:sp>
        <p:nvSpPr>
          <p:cNvPr id="38916" name="Line 4">
            <a:extLst>
              <a:ext uri="{FF2B5EF4-FFF2-40B4-BE49-F238E27FC236}">
                <a16:creationId xmlns:a16="http://schemas.microsoft.com/office/drawing/2014/main" id="{13F638A9-DD93-0E99-B56A-713B3696C5F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1066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Line 5">
            <a:extLst>
              <a:ext uri="{FF2B5EF4-FFF2-40B4-BE49-F238E27FC236}">
                <a16:creationId xmlns:a16="http://schemas.microsoft.com/office/drawing/2014/main" id="{06D3241B-09C2-AD13-129D-4F2E065B4B3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7400" y="1079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18D96381-44BA-615F-3601-49AE8C159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4400" y="2974975"/>
            <a:ext cx="167322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   O   R</a:t>
            </a:r>
          </a:p>
        </p:txBody>
      </p:sp>
      <p:sp>
        <p:nvSpPr>
          <p:cNvPr id="38919" name="Line 7">
            <a:extLst>
              <a:ext uri="{FF2B5EF4-FFF2-40B4-BE49-F238E27FC236}">
                <a16:creationId xmlns:a16="http://schemas.microsoft.com/office/drawing/2014/main" id="{EBAA8162-B29B-5CAC-1DD1-FBDFD01021C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32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0" name="Line 8">
            <a:extLst>
              <a:ext uri="{FF2B5EF4-FFF2-40B4-BE49-F238E27FC236}">
                <a16:creationId xmlns:a16="http://schemas.microsoft.com/office/drawing/2014/main" id="{4B4C9C5A-8F8E-86F2-41FA-AC394DBC695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Rectangle 9">
            <a:extLst>
              <a:ext uri="{FF2B5EF4-FFF2-40B4-BE49-F238E27FC236}">
                <a16:creationId xmlns:a16="http://schemas.microsoft.com/office/drawing/2014/main" id="{0BBE9173-65D3-E85C-E80B-568EF0F85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613" y="2974975"/>
            <a:ext cx="165417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   F   H</a:t>
            </a:r>
          </a:p>
        </p:txBody>
      </p:sp>
      <p:sp>
        <p:nvSpPr>
          <p:cNvPr id="38922" name="Line 10">
            <a:extLst>
              <a:ext uri="{FF2B5EF4-FFF2-40B4-BE49-F238E27FC236}">
                <a16:creationId xmlns:a16="http://schemas.microsoft.com/office/drawing/2014/main" id="{66194301-AD24-87FD-7DED-6A6426EECD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53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Line 11">
            <a:extLst>
              <a:ext uri="{FF2B5EF4-FFF2-40B4-BE49-F238E27FC236}">
                <a16:creationId xmlns:a16="http://schemas.microsoft.com/office/drawing/2014/main" id="{B6A5ACE7-9044-F2AF-98F7-AFA38CC460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41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Rectangle 12">
            <a:extLst>
              <a:ext uri="{FF2B5EF4-FFF2-40B4-BE49-F238E27FC236}">
                <a16:creationId xmlns:a16="http://schemas.microsoft.com/office/drawing/2014/main" id="{F47147E3-7C49-83EA-057E-4647E4843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7863" y="2974975"/>
            <a:ext cx="169227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   W   Z</a:t>
            </a:r>
          </a:p>
        </p:txBody>
      </p:sp>
      <p:sp>
        <p:nvSpPr>
          <p:cNvPr id="38925" name="Line 13">
            <a:extLst>
              <a:ext uri="{FF2B5EF4-FFF2-40B4-BE49-F238E27FC236}">
                <a16:creationId xmlns:a16="http://schemas.microsoft.com/office/drawing/2014/main" id="{5D1B6C7C-4F34-4D8C-F0EA-9F92A2215C31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14">
            <a:extLst>
              <a:ext uri="{FF2B5EF4-FFF2-40B4-BE49-F238E27FC236}">
                <a16:creationId xmlns:a16="http://schemas.microsoft.com/office/drawing/2014/main" id="{1A86259B-CB88-5B82-7D7E-B4461BDD580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34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Rectangle 15">
            <a:extLst>
              <a:ext uri="{FF2B5EF4-FFF2-40B4-BE49-F238E27FC236}">
                <a16:creationId xmlns:a16="http://schemas.microsoft.com/office/drawing/2014/main" id="{82312074-89F4-CDA8-1F61-3014FAF4BA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938" y="5446713"/>
            <a:ext cx="8228012" cy="687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Mi Nf </a:t>
            </a:r>
            <a:r>
              <a:rPr lang="en-US" altLang="en-US" sz="1400">
                <a:solidFill>
                  <a:srgbClr val="CF0E30"/>
                </a:solidFill>
                <a:effectLst/>
                <a:latin typeface="Times New Roman" panose="02020603050405020304" pitchFamily="18" charset="0"/>
              </a:rPr>
              <a:t>Ni</a:t>
            </a:r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Nt Oi Ot        </a:t>
            </a:r>
          </a:p>
        </p:txBody>
      </p:sp>
      <p:sp>
        <p:nvSpPr>
          <p:cNvPr id="38928" name="Line 16">
            <a:extLst>
              <a:ext uri="{FF2B5EF4-FFF2-40B4-BE49-F238E27FC236}">
                <a16:creationId xmlns:a16="http://schemas.microsoft.com/office/drawing/2014/main" id="{ED652DF8-47CA-BADB-64A3-1CFA29F48F43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2400" y="54483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Line 17">
            <a:extLst>
              <a:ext uri="{FF2B5EF4-FFF2-40B4-BE49-F238E27FC236}">
                <a16:creationId xmlns:a16="http://schemas.microsoft.com/office/drawing/2014/main" id="{1073A99A-2484-2A5B-AE67-7A1F954C0E0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54356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0" name="Line 18">
            <a:extLst>
              <a:ext uri="{FF2B5EF4-FFF2-40B4-BE49-F238E27FC236}">
                <a16:creationId xmlns:a16="http://schemas.microsoft.com/office/drawing/2014/main" id="{53C2E4A4-59B7-E93B-B135-6B21CBF8D5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8250" y="5438775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Line 19">
            <a:extLst>
              <a:ext uri="{FF2B5EF4-FFF2-40B4-BE49-F238E27FC236}">
                <a16:creationId xmlns:a16="http://schemas.microsoft.com/office/drawing/2014/main" id="{680A0F7A-ED79-6430-4153-0EA286D0E2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7750" y="5438775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20">
            <a:extLst>
              <a:ext uri="{FF2B5EF4-FFF2-40B4-BE49-F238E27FC236}">
                <a16:creationId xmlns:a16="http://schemas.microsoft.com/office/drawing/2014/main" id="{9720DC13-8604-380E-ACE6-54B1E5D0BDD7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5" y="5438775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3" name="Line 21">
            <a:extLst>
              <a:ext uri="{FF2B5EF4-FFF2-40B4-BE49-F238E27FC236}">
                <a16:creationId xmlns:a16="http://schemas.microsoft.com/office/drawing/2014/main" id="{02674D36-54E2-19C8-391E-8B2819C258D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66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Line 22">
            <a:extLst>
              <a:ext uri="{FF2B5EF4-FFF2-40B4-BE49-F238E27FC236}">
                <a16:creationId xmlns:a16="http://schemas.microsoft.com/office/drawing/2014/main" id="{8001B045-4151-D994-9476-FC8206DC98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5" name="Line 23">
            <a:extLst>
              <a:ext uri="{FF2B5EF4-FFF2-40B4-BE49-F238E27FC236}">
                <a16:creationId xmlns:a16="http://schemas.microsoft.com/office/drawing/2014/main" id="{7D6B2D2B-E915-7763-3669-FA5A23E612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43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6" name="Line 24">
            <a:extLst>
              <a:ext uri="{FF2B5EF4-FFF2-40B4-BE49-F238E27FC236}">
                <a16:creationId xmlns:a16="http://schemas.microsoft.com/office/drawing/2014/main" id="{94FD8129-33A3-3164-B811-8A3B7ADB83C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7" name="Line 25">
            <a:extLst>
              <a:ext uri="{FF2B5EF4-FFF2-40B4-BE49-F238E27FC236}">
                <a16:creationId xmlns:a16="http://schemas.microsoft.com/office/drawing/2014/main" id="{2A385F99-6572-6173-4F37-C98A36216DE4}"/>
              </a:ext>
            </a:extLst>
          </p:cNvPr>
          <p:cNvSpPr>
            <a:spLocks noChangeShapeType="1"/>
          </p:cNvSpPr>
          <p:nvPr/>
        </p:nvSpPr>
        <p:spPr bwMode="auto">
          <a:xfrm>
            <a:off x="47942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8" name="Line 26">
            <a:extLst>
              <a:ext uri="{FF2B5EF4-FFF2-40B4-BE49-F238E27FC236}">
                <a16:creationId xmlns:a16="http://schemas.microsoft.com/office/drawing/2014/main" id="{0A8D35AF-5949-EC16-E387-7B18C531EB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3749675"/>
            <a:ext cx="962025" cy="1657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9" name="Line 27">
            <a:extLst>
              <a:ext uri="{FF2B5EF4-FFF2-40B4-BE49-F238E27FC236}">
                <a16:creationId xmlns:a16="http://schemas.microsoft.com/office/drawing/2014/main" id="{2138B83E-4776-F49A-4B8E-A545B2DC1E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711575"/>
            <a:ext cx="0" cy="1666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0" name="Line 28">
            <a:extLst>
              <a:ext uri="{FF2B5EF4-FFF2-40B4-BE49-F238E27FC236}">
                <a16:creationId xmlns:a16="http://schemas.microsoft.com/office/drawing/2014/main" id="{04BB21E4-B5F0-EB98-90AE-BE35C1365C4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7750" y="3759200"/>
            <a:ext cx="1038225" cy="1628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1" name="Line 29">
            <a:extLst>
              <a:ext uri="{FF2B5EF4-FFF2-40B4-BE49-F238E27FC236}">
                <a16:creationId xmlns:a16="http://schemas.microsoft.com/office/drawing/2014/main" id="{DF602E6E-89B3-EC32-B4BF-6E4F3EBCDF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21400" y="3733800"/>
            <a:ext cx="109220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2" name="Line 30">
            <a:extLst>
              <a:ext uri="{FF2B5EF4-FFF2-40B4-BE49-F238E27FC236}">
                <a16:creationId xmlns:a16="http://schemas.microsoft.com/office/drawing/2014/main" id="{D62DA013-6B1A-90C7-896C-508339FAA4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38275" y="3721100"/>
            <a:ext cx="1089025" cy="1657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3" name="Line 31">
            <a:extLst>
              <a:ext uri="{FF2B5EF4-FFF2-40B4-BE49-F238E27FC236}">
                <a16:creationId xmlns:a16="http://schemas.microsoft.com/office/drawing/2014/main" id="{B994B397-CF37-BA02-62D5-9E7CE857D143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3730625"/>
            <a:ext cx="1752600" cy="1647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4" name="Freeform 32">
            <a:extLst>
              <a:ext uri="{FF2B5EF4-FFF2-40B4-BE49-F238E27FC236}">
                <a16:creationId xmlns:a16="http://schemas.microsoft.com/office/drawing/2014/main" id="{78C1F2FF-BB00-7040-2DBF-826D19BA89FB}"/>
              </a:ext>
            </a:extLst>
          </p:cNvPr>
          <p:cNvSpPr>
            <a:spLocks/>
          </p:cNvSpPr>
          <p:nvPr/>
        </p:nvSpPr>
        <p:spPr bwMode="auto">
          <a:xfrm>
            <a:off x="342900" y="5359400"/>
            <a:ext cx="179388" cy="852488"/>
          </a:xfrm>
          <a:custGeom>
            <a:avLst/>
            <a:gdLst>
              <a:gd name="T0" fmla="*/ 56 w 113"/>
              <a:gd name="T1" fmla="*/ 16 h 537"/>
              <a:gd name="T2" fmla="*/ 64 w 113"/>
              <a:gd name="T3" fmla="*/ 40 h 537"/>
              <a:gd name="T4" fmla="*/ 80 w 113"/>
              <a:gd name="T5" fmla="*/ 64 h 537"/>
              <a:gd name="T6" fmla="*/ 88 w 113"/>
              <a:gd name="T7" fmla="*/ 88 h 537"/>
              <a:gd name="T8" fmla="*/ 104 w 113"/>
              <a:gd name="T9" fmla="*/ 112 h 537"/>
              <a:gd name="T10" fmla="*/ 80 w 113"/>
              <a:gd name="T11" fmla="*/ 128 h 537"/>
              <a:gd name="T12" fmla="*/ 56 w 113"/>
              <a:gd name="T13" fmla="*/ 136 h 537"/>
              <a:gd name="T14" fmla="*/ 56 w 113"/>
              <a:gd name="T15" fmla="*/ 160 h 537"/>
              <a:gd name="T16" fmla="*/ 80 w 113"/>
              <a:gd name="T17" fmla="*/ 176 h 537"/>
              <a:gd name="T18" fmla="*/ 96 w 113"/>
              <a:gd name="T19" fmla="*/ 200 h 537"/>
              <a:gd name="T20" fmla="*/ 112 w 113"/>
              <a:gd name="T21" fmla="*/ 224 h 537"/>
              <a:gd name="T22" fmla="*/ 88 w 113"/>
              <a:gd name="T23" fmla="*/ 240 h 537"/>
              <a:gd name="T24" fmla="*/ 72 w 113"/>
              <a:gd name="T25" fmla="*/ 264 h 537"/>
              <a:gd name="T26" fmla="*/ 48 w 113"/>
              <a:gd name="T27" fmla="*/ 280 h 537"/>
              <a:gd name="T28" fmla="*/ 56 w 113"/>
              <a:gd name="T29" fmla="*/ 304 h 537"/>
              <a:gd name="T30" fmla="*/ 80 w 113"/>
              <a:gd name="T31" fmla="*/ 312 h 537"/>
              <a:gd name="T32" fmla="*/ 104 w 113"/>
              <a:gd name="T33" fmla="*/ 328 h 537"/>
              <a:gd name="T34" fmla="*/ 96 w 113"/>
              <a:gd name="T35" fmla="*/ 352 h 537"/>
              <a:gd name="T36" fmla="*/ 72 w 113"/>
              <a:gd name="T37" fmla="*/ 368 h 537"/>
              <a:gd name="T38" fmla="*/ 48 w 113"/>
              <a:gd name="T39" fmla="*/ 384 h 537"/>
              <a:gd name="T40" fmla="*/ 64 w 113"/>
              <a:gd name="T41" fmla="*/ 408 h 537"/>
              <a:gd name="T42" fmla="*/ 80 w 113"/>
              <a:gd name="T43" fmla="*/ 432 h 537"/>
              <a:gd name="T44" fmla="*/ 104 w 113"/>
              <a:gd name="T45" fmla="*/ 448 h 537"/>
              <a:gd name="T46" fmla="*/ 88 w 113"/>
              <a:gd name="T47" fmla="*/ 472 h 537"/>
              <a:gd name="T48" fmla="*/ 64 w 113"/>
              <a:gd name="T49" fmla="*/ 496 h 537"/>
              <a:gd name="T50" fmla="*/ 0 w 113"/>
              <a:gd name="T51" fmla="*/ 536 h 537"/>
              <a:gd name="T52" fmla="*/ 0 w 113"/>
              <a:gd name="T53" fmla="*/ 0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3" h="537">
                <a:moveTo>
                  <a:pt x="56" y="16"/>
                </a:moveTo>
                <a:lnTo>
                  <a:pt x="64" y="40"/>
                </a:lnTo>
                <a:lnTo>
                  <a:pt x="80" y="64"/>
                </a:lnTo>
                <a:lnTo>
                  <a:pt x="88" y="88"/>
                </a:lnTo>
                <a:lnTo>
                  <a:pt x="104" y="112"/>
                </a:lnTo>
                <a:lnTo>
                  <a:pt x="80" y="128"/>
                </a:lnTo>
                <a:lnTo>
                  <a:pt x="56" y="136"/>
                </a:lnTo>
                <a:lnTo>
                  <a:pt x="56" y="160"/>
                </a:lnTo>
                <a:lnTo>
                  <a:pt x="80" y="176"/>
                </a:lnTo>
                <a:lnTo>
                  <a:pt x="96" y="200"/>
                </a:lnTo>
                <a:lnTo>
                  <a:pt x="112" y="224"/>
                </a:lnTo>
                <a:lnTo>
                  <a:pt x="88" y="240"/>
                </a:lnTo>
                <a:lnTo>
                  <a:pt x="72" y="264"/>
                </a:lnTo>
                <a:lnTo>
                  <a:pt x="48" y="280"/>
                </a:lnTo>
                <a:lnTo>
                  <a:pt x="56" y="304"/>
                </a:lnTo>
                <a:lnTo>
                  <a:pt x="80" y="312"/>
                </a:lnTo>
                <a:lnTo>
                  <a:pt x="104" y="328"/>
                </a:lnTo>
                <a:lnTo>
                  <a:pt x="96" y="352"/>
                </a:lnTo>
                <a:lnTo>
                  <a:pt x="72" y="368"/>
                </a:lnTo>
                <a:lnTo>
                  <a:pt x="48" y="384"/>
                </a:lnTo>
                <a:lnTo>
                  <a:pt x="64" y="408"/>
                </a:lnTo>
                <a:lnTo>
                  <a:pt x="80" y="432"/>
                </a:lnTo>
                <a:lnTo>
                  <a:pt x="104" y="448"/>
                </a:lnTo>
                <a:lnTo>
                  <a:pt x="88" y="472"/>
                </a:lnTo>
                <a:lnTo>
                  <a:pt x="64" y="496"/>
                </a:lnTo>
                <a:lnTo>
                  <a:pt x="0" y="536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5" name="Freeform 33">
            <a:extLst>
              <a:ext uri="{FF2B5EF4-FFF2-40B4-BE49-F238E27FC236}">
                <a16:creationId xmlns:a16="http://schemas.microsoft.com/office/drawing/2014/main" id="{AEADA175-82A3-58B9-0F8B-12844F9D9617}"/>
              </a:ext>
            </a:extLst>
          </p:cNvPr>
          <p:cNvSpPr>
            <a:spLocks/>
          </p:cNvSpPr>
          <p:nvPr/>
        </p:nvSpPr>
        <p:spPr bwMode="auto">
          <a:xfrm>
            <a:off x="241300" y="5232400"/>
            <a:ext cx="255588" cy="1042988"/>
          </a:xfrm>
          <a:custGeom>
            <a:avLst/>
            <a:gdLst>
              <a:gd name="T0" fmla="*/ 160 w 161"/>
              <a:gd name="T1" fmla="*/ 104 h 657"/>
              <a:gd name="T2" fmla="*/ 144 w 161"/>
              <a:gd name="T3" fmla="*/ 128 h 657"/>
              <a:gd name="T4" fmla="*/ 120 w 161"/>
              <a:gd name="T5" fmla="*/ 144 h 657"/>
              <a:gd name="T6" fmla="*/ 96 w 161"/>
              <a:gd name="T7" fmla="*/ 160 h 657"/>
              <a:gd name="T8" fmla="*/ 80 w 161"/>
              <a:gd name="T9" fmla="*/ 184 h 657"/>
              <a:gd name="T10" fmla="*/ 72 w 161"/>
              <a:gd name="T11" fmla="*/ 208 h 657"/>
              <a:gd name="T12" fmla="*/ 96 w 161"/>
              <a:gd name="T13" fmla="*/ 496 h 657"/>
              <a:gd name="T14" fmla="*/ 160 w 161"/>
              <a:gd name="T15" fmla="*/ 632 h 657"/>
              <a:gd name="T16" fmla="*/ 16 w 161"/>
              <a:gd name="T17" fmla="*/ 656 h 657"/>
              <a:gd name="T18" fmla="*/ 0 w 161"/>
              <a:gd name="T19" fmla="*/ 0 h 657"/>
              <a:gd name="T20" fmla="*/ 160 w 161"/>
              <a:gd name="T21" fmla="*/ 104 h 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1" h="657">
                <a:moveTo>
                  <a:pt x="160" y="104"/>
                </a:moveTo>
                <a:lnTo>
                  <a:pt x="144" y="128"/>
                </a:lnTo>
                <a:lnTo>
                  <a:pt x="120" y="144"/>
                </a:lnTo>
                <a:lnTo>
                  <a:pt x="96" y="160"/>
                </a:lnTo>
                <a:lnTo>
                  <a:pt x="80" y="184"/>
                </a:lnTo>
                <a:lnTo>
                  <a:pt x="72" y="208"/>
                </a:lnTo>
                <a:lnTo>
                  <a:pt x="96" y="496"/>
                </a:lnTo>
                <a:lnTo>
                  <a:pt x="160" y="632"/>
                </a:lnTo>
                <a:lnTo>
                  <a:pt x="16" y="656"/>
                </a:lnTo>
                <a:lnTo>
                  <a:pt x="0" y="0"/>
                </a:lnTo>
                <a:lnTo>
                  <a:pt x="160" y="104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6" name="Freeform 34">
            <a:extLst>
              <a:ext uri="{FF2B5EF4-FFF2-40B4-BE49-F238E27FC236}">
                <a16:creationId xmlns:a16="http://schemas.microsoft.com/office/drawing/2014/main" id="{DEAC5807-04C1-6075-4AF0-5BD053558562}"/>
              </a:ext>
            </a:extLst>
          </p:cNvPr>
          <p:cNvSpPr>
            <a:spLocks/>
          </p:cNvSpPr>
          <p:nvPr/>
        </p:nvSpPr>
        <p:spPr bwMode="auto">
          <a:xfrm>
            <a:off x="8458200" y="5384800"/>
            <a:ext cx="242888" cy="827088"/>
          </a:xfrm>
          <a:custGeom>
            <a:avLst/>
            <a:gdLst>
              <a:gd name="T0" fmla="*/ 96 w 153"/>
              <a:gd name="T1" fmla="*/ 0 h 521"/>
              <a:gd name="T2" fmla="*/ 24 w 153"/>
              <a:gd name="T3" fmla="*/ 112 h 521"/>
              <a:gd name="T4" fmla="*/ 48 w 153"/>
              <a:gd name="T5" fmla="*/ 136 h 521"/>
              <a:gd name="T6" fmla="*/ 80 w 153"/>
              <a:gd name="T7" fmla="*/ 144 h 521"/>
              <a:gd name="T8" fmla="*/ 56 w 153"/>
              <a:gd name="T9" fmla="*/ 168 h 521"/>
              <a:gd name="T10" fmla="*/ 32 w 153"/>
              <a:gd name="T11" fmla="*/ 176 h 521"/>
              <a:gd name="T12" fmla="*/ 16 w 153"/>
              <a:gd name="T13" fmla="*/ 200 h 521"/>
              <a:gd name="T14" fmla="*/ 40 w 153"/>
              <a:gd name="T15" fmla="*/ 224 h 521"/>
              <a:gd name="T16" fmla="*/ 64 w 153"/>
              <a:gd name="T17" fmla="*/ 240 h 521"/>
              <a:gd name="T18" fmla="*/ 80 w 153"/>
              <a:gd name="T19" fmla="*/ 264 h 521"/>
              <a:gd name="T20" fmla="*/ 88 w 153"/>
              <a:gd name="T21" fmla="*/ 288 h 521"/>
              <a:gd name="T22" fmla="*/ 112 w 153"/>
              <a:gd name="T23" fmla="*/ 296 h 521"/>
              <a:gd name="T24" fmla="*/ 88 w 153"/>
              <a:gd name="T25" fmla="*/ 288 h 521"/>
              <a:gd name="T26" fmla="*/ 72 w 153"/>
              <a:gd name="T27" fmla="*/ 312 h 521"/>
              <a:gd name="T28" fmla="*/ 48 w 153"/>
              <a:gd name="T29" fmla="*/ 328 h 521"/>
              <a:gd name="T30" fmla="*/ 24 w 153"/>
              <a:gd name="T31" fmla="*/ 352 h 521"/>
              <a:gd name="T32" fmla="*/ 0 w 153"/>
              <a:gd name="T33" fmla="*/ 360 h 521"/>
              <a:gd name="T34" fmla="*/ 16 w 153"/>
              <a:gd name="T35" fmla="*/ 384 h 521"/>
              <a:gd name="T36" fmla="*/ 40 w 153"/>
              <a:gd name="T37" fmla="*/ 392 h 521"/>
              <a:gd name="T38" fmla="*/ 64 w 153"/>
              <a:gd name="T39" fmla="*/ 408 h 521"/>
              <a:gd name="T40" fmla="*/ 64 w 153"/>
              <a:gd name="T41" fmla="*/ 432 h 521"/>
              <a:gd name="T42" fmla="*/ 40 w 153"/>
              <a:gd name="T43" fmla="*/ 448 h 521"/>
              <a:gd name="T44" fmla="*/ 16 w 153"/>
              <a:gd name="T45" fmla="*/ 464 h 521"/>
              <a:gd name="T46" fmla="*/ 0 w 153"/>
              <a:gd name="T47" fmla="*/ 520 h 521"/>
              <a:gd name="T48" fmla="*/ 144 w 153"/>
              <a:gd name="T49" fmla="*/ 504 h 521"/>
              <a:gd name="T50" fmla="*/ 152 w 153"/>
              <a:gd name="T51" fmla="*/ 8 h 521"/>
              <a:gd name="T52" fmla="*/ 96 w 153"/>
              <a:gd name="T53" fmla="*/ 0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3" h="521">
                <a:moveTo>
                  <a:pt x="96" y="0"/>
                </a:moveTo>
                <a:lnTo>
                  <a:pt x="24" y="112"/>
                </a:lnTo>
                <a:lnTo>
                  <a:pt x="48" y="136"/>
                </a:lnTo>
                <a:lnTo>
                  <a:pt x="80" y="144"/>
                </a:lnTo>
                <a:lnTo>
                  <a:pt x="56" y="168"/>
                </a:lnTo>
                <a:lnTo>
                  <a:pt x="32" y="176"/>
                </a:lnTo>
                <a:lnTo>
                  <a:pt x="16" y="200"/>
                </a:lnTo>
                <a:lnTo>
                  <a:pt x="40" y="224"/>
                </a:lnTo>
                <a:lnTo>
                  <a:pt x="64" y="240"/>
                </a:lnTo>
                <a:lnTo>
                  <a:pt x="80" y="264"/>
                </a:lnTo>
                <a:lnTo>
                  <a:pt x="88" y="288"/>
                </a:lnTo>
                <a:lnTo>
                  <a:pt x="112" y="296"/>
                </a:lnTo>
                <a:lnTo>
                  <a:pt x="88" y="288"/>
                </a:lnTo>
                <a:lnTo>
                  <a:pt x="72" y="312"/>
                </a:lnTo>
                <a:lnTo>
                  <a:pt x="48" y="328"/>
                </a:lnTo>
                <a:lnTo>
                  <a:pt x="24" y="352"/>
                </a:lnTo>
                <a:lnTo>
                  <a:pt x="0" y="360"/>
                </a:lnTo>
                <a:lnTo>
                  <a:pt x="16" y="384"/>
                </a:lnTo>
                <a:lnTo>
                  <a:pt x="40" y="392"/>
                </a:lnTo>
                <a:lnTo>
                  <a:pt x="64" y="408"/>
                </a:lnTo>
                <a:lnTo>
                  <a:pt x="64" y="432"/>
                </a:lnTo>
                <a:lnTo>
                  <a:pt x="40" y="448"/>
                </a:lnTo>
                <a:lnTo>
                  <a:pt x="16" y="464"/>
                </a:lnTo>
                <a:lnTo>
                  <a:pt x="0" y="520"/>
                </a:lnTo>
                <a:lnTo>
                  <a:pt x="144" y="504"/>
                </a:lnTo>
                <a:lnTo>
                  <a:pt x="152" y="8"/>
                </a:lnTo>
                <a:lnTo>
                  <a:pt x="96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7" name="Freeform 35">
            <a:extLst>
              <a:ext uri="{FF2B5EF4-FFF2-40B4-BE49-F238E27FC236}">
                <a16:creationId xmlns:a16="http://schemas.microsoft.com/office/drawing/2014/main" id="{B7B4AD75-B49B-AB25-5616-F22D680AF86D}"/>
              </a:ext>
            </a:extLst>
          </p:cNvPr>
          <p:cNvSpPr>
            <a:spLocks/>
          </p:cNvSpPr>
          <p:nvPr/>
        </p:nvSpPr>
        <p:spPr bwMode="auto">
          <a:xfrm>
            <a:off x="8343900" y="5321300"/>
            <a:ext cx="433388" cy="941388"/>
          </a:xfrm>
          <a:custGeom>
            <a:avLst/>
            <a:gdLst>
              <a:gd name="T0" fmla="*/ 112 w 273"/>
              <a:gd name="T1" fmla="*/ 16 h 593"/>
              <a:gd name="T2" fmla="*/ 184 w 273"/>
              <a:gd name="T3" fmla="*/ 128 h 593"/>
              <a:gd name="T4" fmla="*/ 168 w 273"/>
              <a:gd name="T5" fmla="*/ 392 h 593"/>
              <a:gd name="T6" fmla="*/ 168 w 273"/>
              <a:gd name="T7" fmla="*/ 504 h 593"/>
              <a:gd name="T8" fmla="*/ 0 w 273"/>
              <a:gd name="T9" fmla="*/ 544 h 593"/>
              <a:gd name="T10" fmla="*/ 48 w 273"/>
              <a:gd name="T11" fmla="*/ 592 h 593"/>
              <a:gd name="T12" fmla="*/ 264 w 273"/>
              <a:gd name="T13" fmla="*/ 584 h 593"/>
              <a:gd name="T14" fmla="*/ 272 w 273"/>
              <a:gd name="T15" fmla="*/ 0 h 593"/>
              <a:gd name="T16" fmla="*/ 112 w 273"/>
              <a:gd name="T17" fmla="*/ 16 h 5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3" h="593">
                <a:moveTo>
                  <a:pt x="112" y="16"/>
                </a:moveTo>
                <a:lnTo>
                  <a:pt x="184" y="128"/>
                </a:lnTo>
                <a:lnTo>
                  <a:pt x="168" y="392"/>
                </a:lnTo>
                <a:lnTo>
                  <a:pt x="168" y="504"/>
                </a:lnTo>
                <a:lnTo>
                  <a:pt x="0" y="544"/>
                </a:lnTo>
                <a:lnTo>
                  <a:pt x="48" y="592"/>
                </a:lnTo>
                <a:lnTo>
                  <a:pt x="264" y="584"/>
                </a:lnTo>
                <a:lnTo>
                  <a:pt x="272" y="0"/>
                </a:lnTo>
                <a:lnTo>
                  <a:pt x="112" y="16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8" name="Line 36">
            <a:extLst>
              <a:ext uri="{FF2B5EF4-FFF2-40B4-BE49-F238E27FC236}">
                <a16:creationId xmlns:a16="http://schemas.microsoft.com/office/drawing/2014/main" id="{A21B33B9-8A81-AAB6-AACC-E41D1B04BA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34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9" name="Line 37">
            <a:extLst>
              <a:ext uri="{FF2B5EF4-FFF2-40B4-BE49-F238E27FC236}">
                <a16:creationId xmlns:a16="http://schemas.microsoft.com/office/drawing/2014/main" id="{2D6D4771-9A2A-5548-89D5-6AB78AA6C8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20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50" name="Line 38">
            <a:extLst>
              <a:ext uri="{FF2B5EF4-FFF2-40B4-BE49-F238E27FC236}">
                <a16:creationId xmlns:a16="http://schemas.microsoft.com/office/drawing/2014/main" id="{D9BF830B-8692-8E42-1869-A94AFD4442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11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51" name="Line 39">
            <a:extLst>
              <a:ext uri="{FF2B5EF4-FFF2-40B4-BE49-F238E27FC236}">
                <a16:creationId xmlns:a16="http://schemas.microsoft.com/office/drawing/2014/main" id="{66E84FEC-4228-D5DA-60FD-BDA31BC5FD1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880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52" name="Line 40">
            <a:extLst>
              <a:ext uri="{FF2B5EF4-FFF2-40B4-BE49-F238E27FC236}">
                <a16:creationId xmlns:a16="http://schemas.microsoft.com/office/drawing/2014/main" id="{2F4F1798-48E2-678B-402E-528C85D6D4C7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10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53" name="Line 41">
            <a:extLst>
              <a:ext uri="{FF2B5EF4-FFF2-40B4-BE49-F238E27FC236}">
                <a16:creationId xmlns:a16="http://schemas.microsoft.com/office/drawing/2014/main" id="{15A881A1-2846-A4E1-70DB-04CF88537EE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7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54" name="Line 42">
            <a:extLst>
              <a:ext uri="{FF2B5EF4-FFF2-40B4-BE49-F238E27FC236}">
                <a16:creationId xmlns:a16="http://schemas.microsoft.com/office/drawing/2014/main" id="{F36C2DE8-AAFC-A111-7212-78954AF714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223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55" name="Line 43">
            <a:extLst>
              <a:ext uri="{FF2B5EF4-FFF2-40B4-BE49-F238E27FC236}">
                <a16:creationId xmlns:a16="http://schemas.microsoft.com/office/drawing/2014/main" id="{2B201427-145E-1BCC-126D-B62E4211AF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14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56" name="Line 44">
            <a:extLst>
              <a:ext uri="{FF2B5EF4-FFF2-40B4-BE49-F238E27FC236}">
                <a16:creationId xmlns:a16="http://schemas.microsoft.com/office/drawing/2014/main" id="{C3E22E93-475F-6F67-5CDE-CE2596E408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91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57" name="Line 45">
            <a:extLst>
              <a:ext uri="{FF2B5EF4-FFF2-40B4-BE49-F238E27FC236}">
                <a16:creationId xmlns:a16="http://schemas.microsoft.com/office/drawing/2014/main" id="{5C7493C5-A111-CC31-CFF9-9B73B19814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13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58" name="Line 46">
            <a:extLst>
              <a:ext uri="{FF2B5EF4-FFF2-40B4-BE49-F238E27FC236}">
                <a16:creationId xmlns:a16="http://schemas.microsoft.com/office/drawing/2014/main" id="{214CDCD6-022B-9484-0AC3-632E080CBF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17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59" name="Line 47">
            <a:extLst>
              <a:ext uri="{FF2B5EF4-FFF2-40B4-BE49-F238E27FC236}">
                <a16:creationId xmlns:a16="http://schemas.microsoft.com/office/drawing/2014/main" id="{403A0336-563E-401C-CE1C-543D78352C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3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60" name="Line 48">
            <a:extLst>
              <a:ext uri="{FF2B5EF4-FFF2-40B4-BE49-F238E27FC236}">
                <a16:creationId xmlns:a16="http://schemas.microsoft.com/office/drawing/2014/main" id="{2BBA36EE-381E-5153-0E47-9E4D78C45B62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94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61" name="Line 49">
            <a:extLst>
              <a:ext uri="{FF2B5EF4-FFF2-40B4-BE49-F238E27FC236}">
                <a16:creationId xmlns:a16="http://schemas.microsoft.com/office/drawing/2014/main" id="{0E52539B-A926-CC31-9654-31B5F7992BC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071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62" name="Line 50">
            <a:extLst>
              <a:ext uri="{FF2B5EF4-FFF2-40B4-BE49-F238E27FC236}">
                <a16:creationId xmlns:a16="http://schemas.microsoft.com/office/drawing/2014/main" id="{1DE98C50-B62B-9A6A-CF3C-A145AA1638D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93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63" name="Line 51">
            <a:extLst>
              <a:ext uri="{FF2B5EF4-FFF2-40B4-BE49-F238E27FC236}">
                <a16:creationId xmlns:a16="http://schemas.microsoft.com/office/drawing/2014/main" id="{35F9BD07-935C-10C3-7BB4-CD704E763B2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49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64" name="Line 52">
            <a:extLst>
              <a:ext uri="{FF2B5EF4-FFF2-40B4-BE49-F238E27FC236}">
                <a16:creationId xmlns:a16="http://schemas.microsoft.com/office/drawing/2014/main" id="{BF42F7B0-EFA0-33CB-C581-760F95F1941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35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65" name="Line 53">
            <a:extLst>
              <a:ext uri="{FF2B5EF4-FFF2-40B4-BE49-F238E27FC236}">
                <a16:creationId xmlns:a16="http://schemas.microsoft.com/office/drawing/2014/main" id="{8D3D3FC6-A122-2A09-7132-E00DA940F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66" name="Line 54">
            <a:extLst>
              <a:ext uri="{FF2B5EF4-FFF2-40B4-BE49-F238E27FC236}">
                <a16:creationId xmlns:a16="http://schemas.microsoft.com/office/drawing/2014/main" id="{68B8DF80-DAD6-B7AD-16E4-290243F3AE7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803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67" name="Line 55">
            <a:extLst>
              <a:ext uri="{FF2B5EF4-FFF2-40B4-BE49-F238E27FC236}">
                <a16:creationId xmlns:a16="http://schemas.microsoft.com/office/drawing/2014/main" id="{11AF53E4-C44D-B449-4D64-24096A6730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7025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68" name="Line 56">
            <a:extLst>
              <a:ext uri="{FF2B5EF4-FFF2-40B4-BE49-F238E27FC236}">
                <a16:creationId xmlns:a16="http://schemas.microsoft.com/office/drawing/2014/main" id="{78578894-28ED-CA68-39C6-899C7040B2F9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2925" y="54514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69" name="Line 57">
            <a:extLst>
              <a:ext uri="{FF2B5EF4-FFF2-40B4-BE49-F238E27FC236}">
                <a16:creationId xmlns:a16="http://schemas.microsoft.com/office/drawing/2014/main" id="{6E2D988A-D374-1CC0-BDC9-305541140A2E}"/>
              </a:ext>
            </a:extLst>
          </p:cNvPr>
          <p:cNvSpPr>
            <a:spLocks noChangeShapeType="1"/>
          </p:cNvSpPr>
          <p:nvPr/>
        </p:nvSpPr>
        <p:spPr bwMode="auto">
          <a:xfrm>
            <a:off x="8391525" y="54514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70" name="Line 58">
            <a:extLst>
              <a:ext uri="{FF2B5EF4-FFF2-40B4-BE49-F238E27FC236}">
                <a16:creationId xmlns:a16="http://schemas.microsoft.com/office/drawing/2014/main" id="{E08C6D8C-274D-A30B-CBED-A23558DC24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125" y="54356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71" name="Line 59">
            <a:extLst>
              <a:ext uri="{FF2B5EF4-FFF2-40B4-BE49-F238E27FC236}">
                <a16:creationId xmlns:a16="http://schemas.microsoft.com/office/drawing/2014/main" id="{F79F6014-A74D-7254-7757-E5B08CBF6992}"/>
              </a:ext>
            </a:extLst>
          </p:cNvPr>
          <p:cNvSpPr>
            <a:spLocks noChangeShapeType="1"/>
          </p:cNvSpPr>
          <p:nvPr/>
        </p:nvSpPr>
        <p:spPr bwMode="auto">
          <a:xfrm>
            <a:off x="5238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72" name="Line 60">
            <a:extLst>
              <a:ext uri="{FF2B5EF4-FFF2-40B4-BE49-F238E27FC236}">
                <a16:creationId xmlns:a16="http://schemas.microsoft.com/office/drawing/2014/main" id="{4ADEE85F-A67F-9942-C121-0A08FC9BD9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8175" y="3695700"/>
            <a:ext cx="1371600" cy="1695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73" name="Line 61">
            <a:extLst>
              <a:ext uri="{FF2B5EF4-FFF2-40B4-BE49-F238E27FC236}">
                <a16:creationId xmlns:a16="http://schemas.microsoft.com/office/drawing/2014/main" id="{E0968DFA-F322-4BE0-7DE5-8ED4C642CA5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5300" y="1816100"/>
            <a:ext cx="0" cy="1079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74" name="Line 62">
            <a:extLst>
              <a:ext uri="{FF2B5EF4-FFF2-40B4-BE49-F238E27FC236}">
                <a16:creationId xmlns:a16="http://schemas.microsoft.com/office/drawing/2014/main" id="{00096E43-C6B3-FF12-8C36-675876C18A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44700" y="1790700"/>
            <a:ext cx="14351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75" name="Line 63">
            <a:extLst>
              <a:ext uri="{FF2B5EF4-FFF2-40B4-BE49-F238E27FC236}">
                <a16:creationId xmlns:a16="http://schemas.microsoft.com/office/drawing/2014/main" id="{03099BB4-7C86-882C-B8D7-9F42BD5A94E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8900" y="1803400"/>
            <a:ext cx="1498600" cy="1130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76" name="Rectangle 64">
            <a:extLst>
              <a:ext uri="{FF2B5EF4-FFF2-40B4-BE49-F238E27FC236}">
                <a16:creationId xmlns:a16="http://schemas.microsoft.com/office/drawing/2014/main" id="{774F2CC6-D360-C1A6-7FAA-B3869DF26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000" y="1917700"/>
            <a:ext cx="134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chemeClr val="accent1"/>
                </a:solidFill>
                <a:effectLst/>
              </a:rPr>
              <a:t>Index Records</a:t>
            </a:r>
          </a:p>
        </p:txBody>
      </p:sp>
      <p:sp>
        <p:nvSpPr>
          <p:cNvPr id="38977" name="Arc 65">
            <a:extLst>
              <a:ext uri="{FF2B5EF4-FFF2-40B4-BE49-F238E27FC236}">
                <a16:creationId xmlns:a16="http://schemas.microsoft.com/office/drawing/2014/main" id="{716CC909-7AAF-F59B-120F-E2A3AE29400E}"/>
              </a:ext>
            </a:extLst>
          </p:cNvPr>
          <p:cNvSpPr>
            <a:spLocks/>
          </p:cNvSpPr>
          <p:nvPr/>
        </p:nvSpPr>
        <p:spPr bwMode="auto">
          <a:xfrm>
            <a:off x="5295900" y="1347788"/>
            <a:ext cx="2552700" cy="660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78" name="Arc 66">
            <a:extLst>
              <a:ext uri="{FF2B5EF4-FFF2-40B4-BE49-F238E27FC236}">
                <a16:creationId xmlns:a16="http://schemas.microsoft.com/office/drawing/2014/main" id="{31572785-7FCD-710C-2BB0-2C4B32D0F8C0}"/>
              </a:ext>
            </a:extLst>
          </p:cNvPr>
          <p:cNvSpPr>
            <a:spLocks/>
          </p:cNvSpPr>
          <p:nvPr/>
        </p:nvSpPr>
        <p:spPr bwMode="auto">
          <a:xfrm>
            <a:off x="7531100" y="2235200"/>
            <a:ext cx="901700" cy="1041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79" name="Rectangle 67">
            <a:extLst>
              <a:ext uri="{FF2B5EF4-FFF2-40B4-BE49-F238E27FC236}">
                <a16:creationId xmlns:a16="http://schemas.microsoft.com/office/drawing/2014/main" id="{9FDCCC45-D487-67F7-F6A4-4AF9C39C1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6146800"/>
            <a:ext cx="134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chemeClr val="accent1"/>
                </a:solidFill>
                <a:effectLst/>
              </a:rPr>
              <a:t>Data Records</a:t>
            </a:r>
          </a:p>
        </p:txBody>
      </p:sp>
      <p:sp>
        <p:nvSpPr>
          <p:cNvPr id="38980" name="Rectangle 68">
            <a:extLst>
              <a:ext uri="{FF2B5EF4-FFF2-40B4-BE49-F238E27FC236}">
                <a16:creationId xmlns:a16="http://schemas.microsoft.com/office/drawing/2014/main" id="{4150DFC7-3AC3-6421-8EE2-29821C4BF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6800" y="5461000"/>
            <a:ext cx="1422400" cy="660400"/>
          </a:xfrm>
          <a:prstGeom prst="rect">
            <a:avLst/>
          </a:prstGeom>
          <a:noFill/>
          <a:ln w="25400">
            <a:solidFill>
              <a:srgbClr val="CF0E3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4B39DE9C-1AD0-8E04-2B48-CA5D8B10DA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36850" y="133350"/>
            <a:ext cx="2990850" cy="476250"/>
          </a:xfrm>
          <a:noFill/>
          <a:ln/>
        </p:spPr>
        <p:txBody>
          <a:bodyPr/>
          <a:lstStyle/>
          <a:p>
            <a:r>
              <a:rPr lang="en-US" altLang="en-US"/>
              <a:t>Sequential Files.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1A92A029-47F4-7EA4-21E2-B274E0545C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3300" y="1879600"/>
            <a:ext cx="7339013" cy="3616325"/>
          </a:xfrm>
          <a:noFill/>
          <a:ln/>
        </p:spPr>
        <p:txBody>
          <a:bodyPr wrap="none">
            <a:spAutoFit/>
          </a:bodyPr>
          <a:lstStyle/>
          <a:p>
            <a:pPr marL="482600" indent="-482600"/>
            <a:r>
              <a:rPr lang="en-US" altLang="en-US">
                <a:solidFill>
                  <a:schemeClr val="hlink"/>
                </a:solidFill>
              </a:rPr>
              <a:t>Slow</a:t>
            </a:r>
            <a:r>
              <a:rPr lang="en-US" altLang="en-US"/>
              <a:t> - when the hit rate is low.</a:t>
            </a:r>
          </a:p>
          <a:p>
            <a:pPr marL="482600" indent="-482600"/>
            <a:r>
              <a:rPr lang="en-US" altLang="en-US">
                <a:solidFill>
                  <a:schemeClr val="hlink"/>
                </a:solidFill>
              </a:rPr>
              <a:t>Complicated</a:t>
            </a:r>
            <a:r>
              <a:rPr lang="en-US" altLang="en-US"/>
              <a:t> to change (insert, delete, amend)</a:t>
            </a:r>
            <a:endParaRPr lang="en-US" altLang="en-US" sz="2800"/>
          </a:p>
          <a:p>
            <a:pPr marL="482600" indent="-482600">
              <a:spcBef>
                <a:spcPct val="305000"/>
              </a:spcBef>
            </a:pPr>
            <a:r>
              <a:rPr lang="en-US" altLang="en-US">
                <a:solidFill>
                  <a:schemeClr val="hlink"/>
                </a:solidFill>
              </a:rPr>
              <a:t>Fast</a:t>
            </a:r>
            <a:r>
              <a:rPr lang="en-US" altLang="en-US"/>
              <a:t> - when the hit rate is high.</a:t>
            </a:r>
          </a:p>
          <a:p>
            <a:pPr marL="482600" indent="-482600"/>
            <a:r>
              <a:rPr lang="en-US" altLang="en-US"/>
              <a:t>Most </a:t>
            </a:r>
            <a:r>
              <a:rPr lang="en-US" altLang="en-US">
                <a:solidFill>
                  <a:schemeClr val="hlink"/>
                </a:solidFill>
              </a:rPr>
              <a:t>storage efficient</a:t>
            </a:r>
            <a:r>
              <a:rPr lang="en-US" altLang="en-US"/>
              <a:t>.</a:t>
            </a:r>
          </a:p>
          <a:p>
            <a:pPr marL="482600" indent="-482600"/>
            <a:r>
              <a:rPr lang="en-US" altLang="en-US">
                <a:solidFill>
                  <a:schemeClr val="hlink"/>
                </a:solidFill>
              </a:rPr>
              <a:t>Simple</a:t>
            </a:r>
            <a:r>
              <a:rPr lang="en-US" altLang="en-US"/>
              <a:t> organization.</a:t>
            </a:r>
          </a:p>
          <a:p>
            <a:pPr marL="482600" indent="-482600"/>
            <a:r>
              <a:rPr lang="en-US" altLang="en-US">
                <a:solidFill>
                  <a:schemeClr val="hlink"/>
                </a:solidFill>
              </a:rPr>
              <a:t>Recovers space</a:t>
            </a:r>
            <a:r>
              <a:rPr lang="en-US" altLang="en-US"/>
              <a:t> from deleted records.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5ED4840D-49BD-2CBE-E57D-BEDDA2CCD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525" y="1379538"/>
            <a:ext cx="279241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Disadvantages.</a:t>
            </a:r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81EF77FD-0314-6657-AB3A-A83FA0594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2825" y="3360738"/>
            <a:ext cx="22987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Advantages.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1BD21E7-4B9E-0314-6A5D-1C17C9948F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55800" y="171450"/>
            <a:ext cx="6053138" cy="476250"/>
          </a:xfrm>
          <a:noFill/>
          <a:ln/>
        </p:spPr>
        <p:txBody>
          <a:bodyPr/>
          <a:lstStyle/>
          <a:p>
            <a:r>
              <a:rPr lang="en-US" altLang="en-US"/>
              <a:t>Sequential Files - Adding a Record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AA991AD-9D6C-8230-4B9F-E148E1461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9200" y="1308100"/>
            <a:ext cx="1600200" cy="571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Rec085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E61CC451-7F4A-5A6F-6FA5-AE36EAD9F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676400"/>
            <a:ext cx="2794000" cy="42291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Rec150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Rec090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Rec045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^Z</a:t>
            </a:r>
          </a:p>
        </p:txBody>
      </p:sp>
      <p:sp>
        <p:nvSpPr>
          <p:cNvPr id="6149" name="Line 5">
            <a:extLst>
              <a:ext uri="{FF2B5EF4-FFF2-40B4-BE49-F238E27FC236}">
                <a16:creationId xmlns:a16="http://schemas.microsoft.com/office/drawing/2014/main" id="{C6014848-D12E-4D9D-395F-500DAFDCE74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2184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Line 6">
            <a:extLst>
              <a:ext uri="{FF2B5EF4-FFF2-40B4-BE49-F238E27FC236}">
                <a16:creationId xmlns:a16="http://schemas.microsoft.com/office/drawing/2014/main" id="{8AB9EE83-51E5-E6A6-52DD-C5FC54DADC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264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Line 7">
            <a:extLst>
              <a:ext uri="{FF2B5EF4-FFF2-40B4-BE49-F238E27FC236}">
                <a16:creationId xmlns:a16="http://schemas.microsoft.com/office/drawing/2014/main" id="{F88E54B7-161B-E399-D2C1-DA8C4469D3C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309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Line 8">
            <a:extLst>
              <a:ext uri="{FF2B5EF4-FFF2-40B4-BE49-F238E27FC236}">
                <a16:creationId xmlns:a16="http://schemas.microsoft.com/office/drawing/2014/main" id="{3374F693-937A-8322-1D0F-24BE30C4706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355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Line 9">
            <a:extLst>
              <a:ext uri="{FF2B5EF4-FFF2-40B4-BE49-F238E27FC236}">
                <a16:creationId xmlns:a16="http://schemas.microsoft.com/office/drawing/2014/main" id="{81468DDE-C9FF-7B0B-28ED-1D10641334B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01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10">
            <a:extLst>
              <a:ext uri="{FF2B5EF4-FFF2-40B4-BE49-F238E27FC236}">
                <a16:creationId xmlns:a16="http://schemas.microsoft.com/office/drawing/2014/main" id="{CE99E699-ADB9-3466-D3E1-A7D4C5D9F41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538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Line 11">
            <a:extLst>
              <a:ext uri="{FF2B5EF4-FFF2-40B4-BE49-F238E27FC236}">
                <a16:creationId xmlns:a16="http://schemas.microsoft.com/office/drawing/2014/main" id="{7B815062-A673-306A-DFF1-09803BC06C7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92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Line 12">
            <a:extLst>
              <a:ext uri="{FF2B5EF4-FFF2-40B4-BE49-F238E27FC236}">
                <a16:creationId xmlns:a16="http://schemas.microsoft.com/office/drawing/2014/main" id="{318BA7C9-A769-E690-1665-0E6635C1771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47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7" name="Rectangle 13">
            <a:extLst>
              <a:ext uri="{FF2B5EF4-FFF2-40B4-BE49-F238E27FC236}">
                <a16:creationId xmlns:a16="http://schemas.microsoft.com/office/drawing/2014/main" id="{998651C6-E3BC-1D74-8B4D-049AC3490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1270000"/>
            <a:ext cx="27559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Ordered</a:t>
            </a:r>
          </a:p>
        </p:txBody>
      </p:sp>
      <p:sp>
        <p:nvSpPr>
          <p:cNvPr id="6158" name="Line 14">
            <a:extLst>
              <a:ext uri="{FF2B5EF4-FFF2-40B4-BE49-F238E27FC236}">
                <a16:creationId xmlns:a16="http://schemas.microsoft.com/office/drawing/2014/main" id="{D0AC713A-E0D1-FA8A-8C02-9FB7F806EF0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9" name="Line 15">
            <a:extLst>
              <a:ext uri="{FF2B5EF4-FFF2-40B4-BE49-F238E27FC236}">
                <a16:creationId xmlns:a16="http://schemas.microsoft.com/office/drawing/2014/main" id="{F023BCCB-8804-FBBA-0098-6F9D3DA0B77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0" name="Line 16">
            <a:extLst>
              <a:ext uri="{FF2B5EF4-FFF2-40B4-BE49-F238E27FC236}">
                <a16:creationId xmlns:a16="http://schemas.microsoft.com/office/drawing/2014/main" id="{0187C0D1-B5DB-85A7-967A-8071F1E43F1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1" name="Line 17">
            <a:extLst>
              <a:ext uri="{FF2B5EF4-FFF2-40B4-BE49-F238E27FC236}">
                <a16:creationId xmlns:a16="http://schemas.microsoft.com/office/drawing/2014/main" id="{3C478A2E-B455-BB87-652D-6159AE4F32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2" name="Line 18">
            <a:extLst>
              <a:ext uri="{FF2B5EF4-FFF2-40B4-BE49-F238E27FC236}">
                <a16:creationId xmlns:a16="http://schemas.microsoft.com/office/drawing/2014/main" id="{4BC7C3E9-6CFD-48A2-E622-AAE97975A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3" name="Line 19">
            <a:extLst>
              <a:ext uri="{FF2B5EF4-FFF2-40B4-BE49-F238E27FC236}">
                <a16:creationId xmlns:a16="http://schemas.microsoft.com/office/drawing/2014/main" id="{CAC6CB6B-AAE1-1E41-A3AD-AD85A2E680F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4" name="Line 20">
            <a:extLst>
              <a:ext uri="{FF2B5EF4-FFF2-40B4-BE49-F238E27FC236}">
                <a16:creationId xmlns:a16="http://schemas.microsoft.com/office/drawing/2014/main" id="{DB712D8F-6BBF-EEFA-7CA9-88A268EFC41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5" name="Line 21">
            <a:extLst>
              <a:ext uri="{FF2B5EF4-FFF2-40B4-BE49-F238E27FC236}">
                <a16:creationId xmlns:a16="http://schemas.microsoft.com/office/drawing/2014/main" id="{4173526F-D8BA-3A2F-089B-213329277FA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6" name="Line 22">
            <a:extLst>
              <a:ext uri="{FF2B5EF4-FFF2-40B4-BE49-F238E27FC236}">
                <a16:creationId xmlns:a16="http://schemas.microsoft.com/office/drawing/2014/main" id="{7F2E9EE2-02DD-665E-F74A-1F72B2AF39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7" name="Rectangle 23">
            <a:extLst>
              <a:ext uri="{FF2B5EF4-FFF2-40B4-BE49-F238E27FC236}">
                <a16:creationId xmlns:a16="http://schemas.microsoft.com/office/drawing/2014/main" id="{E7E94EA4-8482-E84E-EBA5-6318ACD34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1676400"/>
            <a:ext cx="2794000" cy="4178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Rec045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Rec090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Rec100</a:t>
            </a: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Rec150</a:t>
            </a: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^Z</a:t>
            </a:r>
          </a:p>
        </p:txBody>
      </p:sp>
      <p:sp>
        <p:nvSpPr>
          <p:cNvPr id="6168" name="Line 24">
            <a:extLst>
              <a:ext uri="{FF2B5EF4-FFF2-40B4-BE49-F238E27FC236}">
                <a16:creationId xmlns:a16="http://schemas.microsoft.com/office/drawing/2014/main" id="{C1670699-70F4-582B-CE8A-273D029B26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2184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9" name="Line 25">
            <a:extLst>
              <a:ext uri="{FF2B5EF4-FFF2-40B4-BE49-F238E27FC236}">
                <a16:creationId xmlns:a16="http://schemas.microsoft.com/office/drawing/2014/main" id="{2B9E3B10-47D3-B18F-D3D5-46FDC9DA807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264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0" name="Line 26">
            <a:extLst>
              <a:ext uri="{FF2B5EF4-FFF2-40B4-BE49-F238E27FC236}">
                <a16:creationId xmlns:a16="http://schemas.microsoft.com/office/drawing/2014/main" id="{1C2D8E1B-2210-FE75-B43F-982BBF379ED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309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1" name="Line 27">
            <a:extLst>
              <a:ext uri="{FF2B5EF4-FFF2-40B4-BE49-F238E27FC236}">
                <a16:creationId xmlns:a16="http://schemas.microsoft.com/office/drawing/2014/main" id="{D2F49F21-E712-7C24-6C23-48D4AA6F130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355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2" name="Line 28">
            <a:extLst>
              <a:ext uri="{FF2B5EF4-FFF2-40B4-BE49-F238E27FC236}">
                <a16:creationId xmlns:a16="http://schemas.microsoft.com/office/drawing/2014/main" id="{4B814FDA-023D-E812-B7FE-B81ACEAB8EE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01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3" name="Line 29">
            <a:extLst>
              <a:ext uri="{FF2B5EF4-FFF2-40B4-BE49-F238E27FC236}">
                <a16:creationId xmlns:a16="http://schemas.microsoft.com/office/drawing/2014/main" id="{4185CA3F-8292-203B-B264-5A28085CCCA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538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4" name="Line 30">
            <a:extLst>
              <a:ext uri="{FF2B5EF4-FFF2-40B4-BE49-F238E27FC236}">
                <a16:creationId xmlns:a16="http://schemas.microsoft.com/office/drawing/2014/main" id="{D8DD9B84-D1DE-4DA2-B94C-55D1335947D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92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5" name="Line 31">
            <a:extLst>
              <a:ext uri="{FF2B5EF4-FFF2-40B4-BE49-F238E27FC236}">
                <a16:creationId xmlns:a16="http://schemas.microsoft.com/office/drawing/2014/main" id="{0C61435F-86F4-15D4-0FEB-30FDACCEA4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47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6" name="Rectangle 32">
            <a:extLst>
              <a:ext uri="{FF2B5EF4-FFF2-40B4-BE49-F238E27FC236}">
                <a16:creationId xmlns:a16="http://schemas.microsoft.com/office/drawing/2014/main" id="{96AAF50D-6F8F-2D7D-485D-CFFA1AA31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320800"/>
            <a:ext cx="27559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Unordered</a:t>
            </a:r>
          </a:p>
        </p:txBody>
      </p:sp>
      <p:sp>
        <p:nvSpPr>
          <p:cNvPr id="6177" name="Arc 33">
            <a:extLst>
              <a:ext uri="{FF2B5EF4-FFF2-40B4-BE49-F238E27FC236}">
                <a16:creationId xmlns:a16="http://schemas.microsoft.com/office/drawing/2014/main" id="{72E7A5E0-65F7-7575-0B28-C68002257EE0}"/>
              </a:ext>
            </a:extLst>
          </p:cNvPr>
          <p:cNvSpPr>
            <a:spLocks/>
          </p:cNvSpPr>
          <p:nvPr/>
        </p:nvSpPr>
        <p:spPr bwMode="auto">
          <a:xfrm>
            <a:off x="3314700" y="1993900"/>
            <a:ext cx="1219200" cy="1803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8" name="Arc 34">
            <a:extLst>
              <a:ext uri="{FF2B5EF4-FFF2-40B4-BE49-F238E27FC236}">
                <a16:creationId xmlns:a16="http://schemas.microsoft.com/office/drawing/2014/main" id="{220BE0F9-A5A4-8DF1-C89C-A970D0211D76}"/>
              </a:ext>
            </a:extLst>
          </p:cNvPr>
          <p:cNvSpPr>
            <a:spLocks/>
          </p:cNvSpPr>
          <p:nvPr/>
        </p:nvSpPr>
        <p:spPr bwMode="auto">
          <a:xfrm>
            <a:off x="4546600" y="1993900"/>
            <a:ext cx="1181100" cy="18288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06F1AAF9-1D77-DDE8-3FFE-12FF10C9A6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36850" y="133350"/>
            <a:ext cx="2555875" cy="476250"/>
          </a:xfrm>
          <a:noFill/>
          <a:ln/>
        </p:spPr>
        <p:txBody>
          <a:bodyPr/>
          <a:lstStyle/>
          <a:p>
            <a:r>
              <a:rPr lang="en-US" altLang="en-US"/>
              <a:t>Relative Files.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EA7CE54F-D7F6-8CBF-C208-632C9C0DE2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1800" y="1384300"/>
            <a:ext cx="8216900" cy="4510088"/>
          </a:xfrm>
          <a:noFill/>
          <a:ln/>
        </p:spPr>
        <p:txBody>
          <a:bodyPr>
            <a:spAutoFit/>
          </a:bodyPr>
          <a:lstStyle/>
          <a:p>
            <a:pPr marL="482600" indent="-482600">
              <a:spcBef>
                <a:spcPct val="20000"/>
              </a:spcBef>
            </a:pPr>
            <a:r>
              <a:rPr lang="en-US" altLang="en-US">
                <a:solidFill>
                  <a:schemeClr val="hlink"/>
                </a:solidFill>
              </a:rPr>
              <a:t>Wasteful</a:t>
            </a:r>
            <a:r>
              <a:rPr lang="en-US" altLang="en-US"/>
              <a:t> of storage if the file is only partially populated.</a:t>
            </a:r>
          </a:p>
          <a:p>
            <a:pPr marL="482600" indent="-482600">
              <a:spcBef>
                <a:spcPct val="20000"/>
              </a:spcBef>
            </a:pPr>
            <a:r>
              <a:rPr lang="en-US" altLang="en-US">
                <a:solidFill>
                  <a:schemeClr val="hlink"/>
                </a:solidFill>
              </a:rPr>
              <a:t>Cannot recover space</a:t>
            </a:r>
            <a:r>
              <a:rPr lang="en-US" altLang="en-US"/>
              <a:t> from deleted records. </a:t>
            </a:r>
          </a:p>
          <a:p>
            <a:pPr marL="482600" indent="-482600">
              <a:spcBef>
                <a:spcPct val="20000"/>
              </a:spcBef>
            </a:pPr>
            <a:r>
              <a:rPr lang="en-US" altLang="en-US"/>
              <a:t>Only a </a:t>
            </a:r>
            <a:r>
              <a:rPr lang="en-US" altLang="en-US">
                <a:solidFill>
                  <a:schemeClr val="hlink"/>
                </a:solidFill>
              </a:rPr>
              <a:t>single, numeric key </a:t>
            </a:r>
            <a:r>
              <a:rPr lang="en-US" altLang="en-US"/>
              <a:t>allowed.</a:t>
            </a:r>
          </a:p>
          <a:p>
            <a:pPr marL="482600" indent="-482600">
              <a:spcBef>
                <a:spcPct val="20000"/>
              </a:spcBef>
            </a:pPr>
            <a:r>
              <a:rPr lang="en-US" altLang="en-US"/>
              <a:t>Keys must map on to the range of the Relative Record numbers.</a:t>
            </a:r>
          </a:p>
          <a:p>
            <a:pPr marL="482600" indent="-482600">
              <a:spcBef>
                <a:spcPct val="300000"/>
              </a:spcBef>
            </a:pPr>
            <a:r>
              <a:rPr lang="en-US" altLang="en-US">
                <a:solidFill>
                  <a:schemeClr val="hlink"/>
                </a:solidFill>
              </a:rPr>
              <a:t>Fastest</a:t>
            </a:r>
            <a:r>
              <a:rPr lang="en-US" altLang="en-US"/>
              <a:t> Direct Access organization.</a:t>
            </a:r>
          </a:p>
          <a:p>
            <a:pPr marL="482600" indent="-482600">
              <a:spcBef>
                <a:spcPct val="20000"/>
              </a:spcBef>
            </a:pPr>
            <a:r>
              <a:rPr lang="en-US" altLang="en-US"/>
              <a:t>Very </a:t>
            </a:r>
            <a:r>
              <a:rPr lang="en-US" altLang="en-US">
                <a:solidFill>
                  <a:schemeClr val="hlink"/>
                </a:solidFill>
              </a:rPr>
              <a:t>little</a:t>
            </a:r>
            <a:r>
              <a:rPr lang="en-US" altLang="en-US"/>
              <a:t> </a:t>
            </a:r>
            <a:r>
              <a:rPr lang="en-US" altLang="en-US">
                <a:solidFill>
                  <a:schemeClr val="hlink"/>
                </a:solidFill>
              </a:rPr>
              <a:t>storage overhead</a:t>
            </a:r>
            <a:r>
              <a:rPr lang="en-US" altLang="en-US"/>
              <a:t>.</a:t>
            </a:r>
          </a:p>
          <a:p>
            <a:pPr marL="482600" indent="-482600">
              <a:spcBef>
                <a:spcPct val="20000"/>
              </a:spcBef>
            </a:pPr>
            <a:r>
              <a:rPr lang="en-US" altLang="en-US"/>
              <a:t>Can be read sequentially. 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F804FE4E-2106-8C39-5DB9-AA9D1D961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925" y="947738"/>
            <a:ext cx="279241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Disadvantages.</a:t>
            </a:r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EEC88108-FA9B-F416-4A6A-EA235F375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925" y="4237038"/>
            <a:ext cx="22987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Advantages.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6525996A-C4D1-2AB1-7B49-C9C98490D6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36850" y="133350"/>
            <a:ext cx="2535238" cy="476250"/>
          </a:xfrm>
          <a:noFill/>
          <a:ln/>
        </p:spPr>
        <p:txBody>
          <a:bodyPr/>
          <a:lstStyle/>
          <a:p>
            <a:r>
              <a:rPr lang="en-US" altLang="en-US"/>
              <a:t>Indexed Files.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27CF50A5-B242-7C9F-B58F-7FA6CECB2B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2100" y="1346200"/>
            <a:ext cx="8483600" cy="4711700"/>
          </a:xfrm>
          <a:noFill/>
          <a:ln/>
        </p:spPr>
        <p:txBody>
          <a:bodyPr>
            <a:spAutoFit/>
          </a:bodyPr>
          <a:lstStyle/>
          <a:p>
            <a:pPr marL="482600" indent="-482600"/>
            <a:r>
              <a:rPr lang="en-US" altLang="en-US">
                <a:solidFill>
                  <a:schemeClr val="hlink"/>
                </a:solidFill>
              </a:rPr>
              <a:t>Slowest</a:t>
            </a:r>
            <a:r>
              <a:rPr lang="en-US" altLang="en-US"/>
              <a:t> Direct Access organization.</a:t>
            </a:r>
          </a:p>
          <a:p>
            <a:pPr marL="482600" indent="-482600"/>
            <a:r>
              <a:rPr lang="en-US" altLang="en-US">
                <a:solidFill>
                  <a:schemeClr val="hlink"/>
                </a:solidFill>
              </a:rPr>
              <a:t>Especially slow </a:t>
            </a:r>
            <a:r>
              <a:rPr lang="en-US" altLang="en-US"/>
              <a:t> when adding or deleting records.</a:t>
            </a:r>
          </a:p>
          <a:p>
            <a:pPr marL="482600" indent="-482600"/>
            <a:r>
              <a:rPr lang="en-US" altLang="en-US">
                <a:solidFill>
                  <a:schemeClr val="hlink"/>
                </a:solidFill>
              </a:rPr>
              <a:t>Not</a:t>
            </a:r>
            <a:r>
              <a:rPr lang="en-US" altLang="en-US"/>
              <a:t> very </a:t>
            </a:r>
            <a:r>
              <a:rPr lang="en-US" altLang="en-US">
                <a:solidFill>
                  <a:schemeClr val="hlink"/>
                </a:solidFill>
              </a:rPr>
              <a:t>storage efficient</a:t>
            </a:r>
            <a:r>
              <a:rPr lang="en-US" altLang="en-US"/>
              <a:t>.  Must store the Index records, the alternate Index records, the data records and the alternate data records.</a:t>
            </a:r>
            <a:endParaRPr lang="en-US" altLang="en-US" sz="2800"/>
          </a:p>
          <a:p>
            <a:pPr marL="482600" indent="-482600">
              <a:spcBef>
                <a:spcPct val="305000"/>
              </a:spcBef>
            </a:pPr>
            <a:r>
              <a:rPr lang="en-US" altLang="en-US"/>
              <a:t>Can use </a:t>
            </a:r>
            <a:r>
              <a:rPr lang="en-US" altLang="en-US">
                <a:solidFill>
                  <a:schemeClr val="hlink"/>
                </a:solidFill>
              </a:rPr>
              <a:t>multiple, alphanumeric keys</a:t>
            </a:r>
            <a:r>
              <a:rPr lang="en-US" altLang="en-US"/>
              <a:t>.</a:t>
            </a:r>
          </a:p>
          <a:p>
            <a:pPr marL="482600" indent="-482600"/>
            <a:r>
              <a:rPr lang="en-US" altLang="en-US"/>
              <a:t>Can have </a:t>
            </a:r>
            <a:r>
              <a:rPr lang="en-US" altLang="en-US">
                <a:solidFill>
                  <a:schemeClr val="hlink"/>
                </a:solidFill>
              </a:rPr>
              <a:t>duplicate alternate keys.</a:t>
            </a:r>
          </a:p>
          <a:p>
            <a:pPr marL="482600" indent="-482600"/>
            <a:r>
              <a:rPr lang="en-US" altLang="en-US"/>
              <a:t>Can be </a:t>
            </a:r>
            <a:r>
              <a:rPr lang="en-US" altLang="en-US">
                <a:solidFill>
                  <a:schemeClr val="hlink"/>
                </a:solidFill>
              </a:rPr>
              <a:t>read sequentially </a:t>
            </a:r>
            <a:r>
              <a:rPr lang="en-US" altLang="en-US"/>
              <a:t>on any of its keys.</a:t>
            </a:r>
          </a:p>
          <a:p>
            <a:pPr marL="482600" indent="-482600"/>
            <a:r>
              <a:rPr lang="en-US" altLang="en-US"/>
              <a:t>Can </a:t>
            </a:r>
            <a:r>
              <a:rPr lang="en-US" altLang="en-US">
                <a:solidFill>
                  <a:schemeClr val="hlink"/>
                </a:solidFill>
              </a:rPr>
              <a:t>partially recover space</a:t>
            </a:r>
            <a:r>
              <a:rPr lang="en-US" altLang="en-US"/>
              <a:t> from deleted records.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5E967E83-1EC6-BEB0-C2E4-047B7F34D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725" y="896938"/>
            <a:ext cx="279241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Disadvantages.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3B6E427B-A69F-AB85-823E-96E77A282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" y="3868738"/>
            <a:ext cx="22987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Advantages.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7DDDD9A-8720-0E51-EA01-A6BDCCDD77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55800" y="171450"/>
            <a:ext cx="6053138" cy="476250"/>
          </a:xfrm>
          <a:noFill/>
          <a:ln/>
        </p:spPr>
        <p:txBody>
          <a:bodyPr/>
          <a:lstStyle/>
          <a:p>
            <a:r>
              <a:rPr lang="en-US" altLang="en-US"/>
              <a:t>Sequential Files - Adding a Record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34E0DB8-C3F6-2657-D4C8-DEFC96FC8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9200" y="1308100"/>
            <a:ext cx="1600200" cy="571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Rec085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5A047A37-0777-AB2D-6DA6-F43AA5CE4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676400"/>
            <a:ext cx="2794000" cy="4699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Rec150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Rec090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Rec045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Rec085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^Z</a:t>
            </a:r>
          </a:p>
        </p:txBody>
      </p:sp>
      <p:sp>
        <p:nvSpPr>
          <p:cNvPr id="8197" name="Line 5">
            <a:extLst>
              <a:ext uri="{FF2B5EF4-FFF2-40B4-BE49-F238E27FC236}">
                <a16:creationId xmlns:a16="http://schemas.microsoft.com/office/drawing/2014/main" id="{E1E244E1-746F-6458-7F12-4F38E10220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2184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Line 6">
            <a:extLst>
              <a:ext uri="{FF2B5EF4-FFF2-40B4-BE49-F238E27FC236}">
                <a16:creationId xmlns:a16="http://schemas.microsoft.com/office/drawing/2014/main" id="{6BB842E0-378D-AC3F-D109-F9A6F29150D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264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Line 7">
            <a:extLst>
              <a:ext uri="{FF2B5EF4-FFF2-40B4-BE49-F238E27FC236}">
                <a16:creationId xmlns:a16="http://schemas.microsoft.com/office/drawing/2014/main" id="{37261C4C-DDF1-0995-96BB-C84CF0853B9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309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Line 8">
            <a:extLst>
              <a:ext uri="{FF2B5EF4-FFF2-40B4-BE49-F238E27FC236}">
                <a16:creationId xmlns:a16="http://schemas.microsoft.com/office/drawing/2014/main" id="{B414AB86-36FC-F0F0-8827-2DBC1699AF8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355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Line 9">
            <a:extLst>
              <a:ext uri="{FF2B5EF4-FFF2-40B4-BE49-F238E27FC236}">
                <a16:creationId xmlns:a16="http://schemas.microsoft.com/office/drawing/2014/main" id="{2561F977-85FA-AC4F-38C0-E8E319D4630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01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0">
            <a:extLst>
              <a:ext uri="{FF2B5EF4-FFF2-40B4-BE49-F238E27FC236}">
                <a16:creationId xmlns:a16="http://schemas.microsoft.com/office/drawing/2014/main" id="{77B80454-95CE-CD11-2DA8-1E171E7485C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538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1">
            <a:extLst>
              <a:ext uri="{FF2B5EF4-FFF2-40B4-BE49-F238E27FC236}">
                <a16:creationId xmlns:a16="http://schemas.microsoft.com/office/drawing/2014/main" id="{9301F1FB-30E2-69CE-BC95-37FAC6A9451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92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2">
            <a:extLst>
              <a:ext uri="{FF2B5EF4-FFF2-40B4-BE49-F238E27FC236}">
                <a16:creationId xmlns:a16="http://schemas.microsoft.com/office/drawing/2014/main" id="{04A3FA4E-9E49-2233-3283-F5CEFE637DB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47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Rectangle 13">
            <a:extLst>
              <a:ext uri="{FF2B5EF4-FFF2-40B4-BE49-F238E27FC236}">
                <a16:creationId xmlns:a16="http://schemas.microsoft.com/office/drawing/2014/main" id="{360F422A-3992-5F5D-DF55-BC98A1021C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1270000"/>
            <a:ext cx="27559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New-Ordered</a:t>
            </a:r>
          </a:p>
        </p:txBody>
      </p:sp>
      <p:sp>
        <p:nvSpPr>
          <p:cNvPr id="8206" name="Line 14">
            <a:extLst>
              <a:ext uri="{FF2B5EF4-FFF2-40B4-BE49-F238E27FC236}">
                <a16:creationId xmlns:a16="http://schemas.microsoft.com/office/drawing/2014/main" id="{223621F6-E6BD-D39C-EA0E-338840D8FA8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5">
            <a:extLst>
              <a:ext uri="{FF2B5EF4-FFF2-40B4-BE49-F238E27FC236}">
                <a16:creationId xmlns:a16="http://schemas.microsoft.com/office/drawing/2014/main" id="{8040FD34-1A09-45CA-2F4F-C43EE82CABF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6">
            <a:extLst>
              <a:ext uri="{FF2B5EF4-FFF2-40B4-BE49-F238E27FC236}">
                <a16:creationId xmlns:a16="http://schemas.microsoft.com/office/drawing/2014/main" id="{F3FD6C85-D686-1CF2-F541-D7F95D38B9B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7">
            <a:extLst>
              <a:ext uri="{FF2B5EF4-FFF2-40B4-BE49-F238E27FC236}">
                <a16:creationId xmlns:a16="http://schemas.microsoft.com/office/drawing/2014/main" id="{A8E22C52-52BD-0E8E-C506-CA3D80BAC72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8">
            <a:extLst>
              <a:ext uri="{FF2B5EF4-FFF2-40B4-BE49-F238E27FC236}">
                <a16:creationId xmlns:a16="http://schemas.microsoft.com/office/drawing/2014/main" id="{FE1FA766-B2FC-F413-B7A6-F81C705A22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9">
            <a:extLst>
              <a:ext uri="{FF2B5EF4-FFF2-40B4-BE49-F238E27FC236}">
                <a16:creationId xmlns:a16="http://schemas.microsoft.com/office/drawing/2014/main" id="{036CEE7F-6C37-1F47-74ED-6CEB822FD9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Line 20">
            <a:extLst>
              <a:ext uri="{FF2B5EF4-FFF2-40B4-BE49-F238E27FC236}">
                <a16:creationId xmlns:a16="http://schemas.microsoft.com/office/drawing/2014/main" id="{E4B98BC5-7C91-B9DD-D416-E55E0D8954F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3" name="Line 21">
            <a:extLst>
              <a:ext uri="{FF2B5EF4-FFF2-40B4-BE49-F238E27FC236}">
                <a16:creationId xmlns:a16="http://schemas.microsoft.com/office/drawing/2014/main" id="{9A8AC0EE-E926-D762-FD64-C5FB662EBE5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4" name="Line 22">
            <a:extLst>
              <a:ext uri="{FF2B5EF4-FFF2-40B4-BE49-F238E27FC236}">
                <a16:creationId xmlns:a16="http://schemas.microsoft.com/office/drawing/2014/main" id="{E09C5E60-309A-D0FB-8F4B-69967FF5354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5" name="Rectangle 23">
            <a:extLst>
              <a:ext uri="{FF2B5EF4-FFF2-40B4-BE49-F238E27FC236}">
                <a16:creationId xmlns:a16="http://schemas.microsoft.com/office/drawing/2014/main" id="{DDD41DB6-4D21-47FB-6764-0C21FBBED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1676400"/>
            <a:ext cx="2794000" cy="4622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Rec045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Rec085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Rec090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Rec100</a:t>
            </a: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Rec150</a:t>
            </a: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^Z</a:t>
            </a:r>
          </a:p>
        </p:txBody>
      </p:sp>
      <p:sp>
        <p:nvSpPr>
          <p:cNvPr id="8216" name="Line 24">
            <a:extLst>
              <a:ext uri="{FF2B5EF4-FFF2-40B4-BE49-F238E27FC236}">
                <a16:creationId xmlns:a16="http://schemas.microsoft.com/office/drawing/2014/main" id="{744BB711-62CC-3526-EF2A-923FE3F842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2184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7" name="Line 25">
            <a:extLst>
              <a:ext uri="{FF2B5EF4-FFF2-40B4-BE49-F238E27FC236}">
                <a16:creationId xmlns:a16="http://schemas.microsoft.com/office/drawing/2014/main" id="{F38E93E7-C79F-DC05-13C6-A081784C608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264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8" name="Line 26">
            <a:extLst>
              <a:ext uri="{FF2B5EF4-FFF2-40B4-BE49-F238E27FC236}">
                <a16:creationId xmlns:a16="http://schemas.microsoft.com/office/drawing/2014/main" id="{BB9B86BC-E216-B83E-C413-A5FDB4F7ADA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309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9" name="Line 27">
            <a:extLst>
              <a:ext uri="{FF2B5EF4-FFF2-40B4-BE49-F238E27FC236}">
                <a16:creationId xmlns:a16="http://schemas.microsoft.com/office/drawing/2014/main" id="{53227EFD-B47C-4B7C-0019-AB837D12B8DB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355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0" name="Line 28">
            <a:extLst>
              <a:ext uri="{FF2B5EF4-FFF2-40B4-BE49-F238E27FC236}">
                <a16:creationId xmlns:a16="http://schemas.microsoft.com/office/drawing/2014/main" id="{88CACC78-0245-DCDE-7A8E-C20C5596A9B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01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1" name="Line 29">
            <a:extLst>
              <a:ext uri="{FF2B5EF4-FFF2-40B4-BE49-F238E27FC236}">
                <a16:creationId xmlns:a16="http://schemas.microsoft.com/office/drawing/2014/main" id="{0A651E2F-0D3A-ADA8-34B0-B15B371F2AA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538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2" name="Line 30">
            <a:extLst>
              <a:ext uri="{FF2B5EF4-FFF2-40B4-BE49-F238E27FC236}">
                <a16:creationId xmlns:a16="http://schemas.microsoft.com/office/drawing/2014/main" id="{5918F069-E953-6305-DFCB-1C1ED5A29A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92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3" name="Line 31">
            <a:extLst>
              <a:ext uri="{FF2B5EF4-FFF2-40B4-BE49-F238E27FC236}">
                <a16:creationId xmlns:a16="http://schemas.microsoft.com/office/drawing/2014/main" id="{8B14AB0E-8204-8AC5-230A-797E1BA22A9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47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4" name="Rectangle 32">
            <a:extLst>
              <a:ext uri="{FF2B5EF4-FFF2-40B4-BE49-F238E27FC236}">
                <a16:creationId xmlns:a16="http://schemas.microsoft.com/office/drawing/2014/main" id="{8FA321AB-BF50-CE39-3A99-E536D0F73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320800"/>
            <a:ext cx="27559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Extend-Unordered</a:t>
            </a:r>
          </a:p>
        </p:txBody>
      </p:sp>
      <p:sp>
        <p:nvSpPr>
          <p:cNvPr id="8225" name="Arc 33">
            <a:extLst>
              <a:ext uri="{FF2B5EF4-FFF2-40B4-BE49-F238E27FC236}">
                <a16:creationId xmlns:a16="http://schemas.microsoft.com/office/drawing/2014/main" id="{DFF324E2-3291-6CB1-C679-C8890769BA78}"/>
              </a:ext>
            </a:extLst>
          </p:cNvPr>
          <p:cNvSpPr>
            <a:spLocks/>
          </p:cNvSpPr>
          <p:nvPr/>
        </p:nvSpPr>
        <p:spPr bwMode="auto">
          <a:xfrm>
            <a:off x="3340100" y="1993900"/>
            <a:ext cx="1193800" cy="13843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6" name="Arc 34">
            <a:extLst>
              <a:ext uri="{FF2B5EF4-FFF2-40B4-BE49-F238E27FC236}">
                <a16:creationId xmlns:a16="http://schemas.microsoft.com/office/drawing/2014/main" id="{7A6888E2-DF32-D599-48EF-132A94C6E223}"/>
              </a:ext>
            </a:extLst>
          </p:cNvPr>
          <p:cNvSpPr>
            <a:spLocks/>
          </p:cNvSpPr>
          <p:nvPr/>
        </p:nvSpPr>
        <p:spPr bwMode="auto">
          <a:xfrm>
            <a:off x="4546600" y="1993900"/>
            <a:ext cx="1333500" cy="36830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7" name="Line 35">
            <a:extLst>
              <a:ext uri="{FF2B5EF4-FFF2-40B4-BE49-F238E27FC236}">
                <a16:creationId xmlns:a16="http://schemas.microsoft.com/office/drawing/2014/main" id="{2976A009-430E-479B-AAF9-D0F50F9F32F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59055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8" name="Line 36">
            <a:extLst>
              <a:ext uri="{FF2B5EF4-FFF2-40B4-BE49-F238E27FC236}">
                <a16:creationId xmlns:a16="http://schemas.microsoft.com/office/drawing/2014/main" id="{4429B570-B0E1-213A-D2DC-69A470E9602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5854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069083B9-8310-A60C-1520-2120F6D895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87500" y="209550"/>
            <a:ext cx="6230938" cy="476250"/>
          </a:xfrm>
          <a:noFill/>
          <a:ln/>
        </p:spPr>
        <p:txBody>
          <a:bodyPr/>
          <a:lstStyle/>
          <a:p>
            <a:r>
              <a:rPr lang="en-US" altLang="en-US"/>
              <a:t>Sequential Files - Deleting a Record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4437CB6-A728-E5E8-FF05-4CC312A90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9200" y="1308100"/>
            <a:ext cx="1600200" cy="571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Rec150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C8732D0E-D45C-9353-73D3-553F70CBE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676400"/>
            <a:ext cx="2794000" cy="42291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Rec150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Rec090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Rec045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^Z</a:t>
            </a:r>
          </a:p>
        </p:txBody>
      </p:sp>
      <p:sp>
        <p:nvSpPr>
          <p:cNvPr id="10245" name="Line 5">
            <a:extLst>
              <a:ext uri="{FF2B5EF4-FFF2-40B4-BE49-F238E27FC236}">
                <a16:creationId xmlns:a16="http://schemas.microsoft.com/office/drawing/2014/main" id="{F07F912F-84C8-AA57-0A18-74509E4B4CC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2184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Line 6">
            <a:extLst>
              <a:ext uri="{FF2B5EF4-FFF2-40B4-BE49-F238E27FC236}">
                <a16:creationId xmlns:a16="http://schemas.microsoft.com/office/drawing/2014/main" id="{27519A55-748D-A42B-F95A-FF4CFE7BC3C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264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Line 7">
            <a:extLst>
              <a:ext uri="{FF2B5EF4-FFF2-40B4-BE49-F238E27FC236}">
                <a16:creationId xmlns:a16="http://schemas.microsoft.com/office/drawing/2014/main" id="{AA50FD17-7FC5-D9CF-A447-8F8F5DE8B99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309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Line 8">
            <a:extLst>
              <a:ext uri="{FF2B5EF4-FFF2-40B4-BE49-F238E27FC236}">
                <a16:creationId xmlns:a16="http://schemas.microsoft.com/office/drawing/2014/main" id="{856AD761-ACC0-9908-3618-D2CFCB6CBC4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355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9">
            <a:extLst>
              <a:ext uri="{FF2B5EF4-FFF2-40B4-BE49-F238E27FC236}">
                <a16:creationId xmlns:a16="http://schemas.microsoft.com/office/drawing/2014/main" id="{C5FC0F43-3945-83A6-B9BB-BFCF40EA114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01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Line 10">
            <a:extLst>
              <a:ext uri="{FF2B5EF4-FFF2-40B4-BE49-F238E27FC236}">
                <a16:creationId xmlns:a16="http://schemas.microsoft.com/office/drawing/2014/main" id="{63E4D981-70CA-9594-7DE7-E136EA55639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538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Line 11">
            <a:extLst>
              <a:ext uri="{FF2B5EF4-FFF2-40B4-BE49-F238E27FC236}">
                <a16:creationId xmlns:a16="http://schemas.microsoft.com/office/drawing/2014/main" id="{A65ED023-8C99-BD8B-3F9E-089B2696AC0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92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Line 12">
            <a:extLst>
              <a:ext uri="{FF2B5EF4-FFF2-40B4-BE49-F238E27FC236}">
                <a16:creationId xmlns:a16="http://schemas.microsoft.com/office/drawing/2014/main" id="{07E42203-8C85-E7B9-2E7C-E413D7EA2AC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47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" name="Rectangle 13">
            <a:extLst>
              <a:ext uri="{FF2B5EF4-FFF2-40B4-BE49-F238E27FC236}">
                <a16:creationId xmlns:a16="http://schemas.microsoft.com/office/drawing/2014/main" id="{EEE2BEB5-1776-8BFE-3A8B-17A4183BB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1270000"/>
            <a:ext cx="27559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Ordered</a:t>
            </a:r>
          </a:p>
        </p:txBody>
      </p:sp>
      <p:sp>
        <p:nvSpPr>
          <p:cNvPr id="10254" name="Line 14">
            <a:extLst>
              <a:ext uri="{FF2B5EF4-FFF2-40B4-BE49-F238E27FC236}">
                <a16:creationId xmlns:a16="http://schemas.microsoft.com/office/drawing/2014/main" id="{649A1F15-8E52-CDEE-59F2-A8C3D9A4F0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5" name="Line 15">
            <a:extLst>
              <a:ext uri="{FF2B5EF4-FFF2-40B4-BE49-F238E27FC236}">
                <a16:creationId xmlns:a16="http://schemas.microsoft.com/office/drawing/2014/main" id="{43F9EAF6-776E-6695-883C-237DAC783B4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6" name="Line 16">
            <a:extLst>
              <a:ext uri="{FF2B5EF4-FFF2-40B4-BE49-F238E27FC236}">
                <a16:creationId xmlns:a16="http://schemas.microsoft.com/office/drawing/2014/main" id="{4C12D19C-5E90-2EAF-7226-ED1FE3E472A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7" name="Line 17">
            <a:extLst>
              <a:ext uri="{FF2B5EF4-FFF2-40B4-BE49-F238E27FC236}">
                <a16:creationId xmlns:a16="http://schemas.microsoft.com/office/drawing/2014/main" id="{74614FD8-74D8-E9E9-59EB-FE808A0292B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8" name="Line 18">
            <a:extLst>
              <a:ext uri="{FF2B5EF4-FFF2-40B4-BE49-F238E27FC236}">
                <a16:creationId xmlns:a16="http://schemas.microsoft.com/office/drawing/2014/main" id="{5BA894AE-38DE-7CE7-F288-E9F5D226B9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9" name="Line 19">
            <a:extLst>
              <a:ext uri="{FF2B5EF4-FFF2-40B4-BE49-F238E27FC236}">
                <a16:creationId xmlns:a16="http://schemas.microsoft.com/office/drawing/2014/main" id="{6C762F27-644B-DCCA-0F27-C11A35E504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0" name="Line 20">
            <a:extLst>
              <a:ext uri="{FF2B5EF4-FFF2-40B4-BE49-F238E27FC236}">
                <a16:creationId xmlns:a16="http://schemas.microsoft.com/office/drawing/2014/main" id="{4851C004-664A-0A65-D381-28B16A2EC5A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1" name="Line 21">
            <a:extLst>
              <a:ext uri="{FF2B5EF4-FFF2-40B4-BE49-F238E27FC236}">
                <a16:creationId xmlns:a16="http://schemas.microsoft.com/office/drawing/2014/main" id="{DDE725C4-2672-6F29-9EC4-15AD21CC010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2" name="Line 22">
            <a:extLst>
              <a:ext uri="{FF2B5EF4-FFF2-40B4-BE49-F238E27FC236}">
                <a16:creationId xmlns:a16="http://schemas.microsoft.com/office/drawing/2014/main" id="{2B6D2CDE-9E1C-F3A7-8718-1D8B28C1AF4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3" name="Rectangle 23">
            <a:extLst>
              <a:ext uri="{FF2B5EF4-FFF2-40B4-BE49-F238E27FC236}">
                <a16:creationId xmlns:a16="http://schemas.microsoft.com/office/drawing/2014/main" id="{09A87959-5D12-6C86-F59F-46CD2D688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1676400"/>
            <a:ext cx="2794000" cy="4178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Rec045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Rec090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Rec100</a:t>
            </a: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Rec150</a:t>
            </a: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^Z</a:t>
            </a:r>
          </a:p>
        </p:txBody>
      </p:sp>
      <p:sp>
        <p:nvSpPr>
          <p:cNvPr id="10264" name="Line 24">
            <a:extLst>
              <a:ext uri="{FF2B5EF4-FFF2-40B4-BE49-F238E27FC236}">
                <a16:creationId xmlns:a16="http://schemas.microsoft.com/office/drawing/2014/main" id="{86FEB97A-C954-FC31-8674-7AB8C8DC4DC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2184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5" name="Line 25">
            <a:extLst>
              <a:ext uri="{FF2B5EF4-FFF2-40B4-BE49-F238E27FC236}">
                <a16:creationId xmlns:a16="http://schemas.microsoft.com/office/drawing/2014/main" id="{6E449809-E2E7-CB23-B133-75F0F5A8209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264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6" name="Line 26">
            <a:extLst>
              <a:ext uri="{FF2B5EF4-FFF2-40B4-BE49-F238E27FC236}">
                <a16:creationId xmlns:a16="http://schemas.microsoft.com/office/drawing/2014/main" id="{44CE5CF6-1AB4-33B5-A578-5E1FF2845C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309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7" name="Line 27">
            <a:extLst>
              <a:ext uri="{FF2B5EF4-FFF2-40B4-BE49-F238E27FC236}">
                <a16:creationId xmlns:a16="http://schemas.microsoft.com/office/drawing/2014/main" id="{2E021EA7-80FC-D2D6-4C33-B953C0B257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355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8" name="Line 28">
            <a:extLst>
              <a:ext uri="{FF2B5EF4-FFF2-40B4-BE49-F238E27FC236}">
                <a16:creationId xmlns:a16="http://schemas.microsoft.com/office/drawing/2014/main" id="{013A1219-D8A4-D47A-C3B6-7D0C249BC8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01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9" name="Line 29">
            <a:extLst>
              <a:ext uri="{FF2B5EF4-FFF2-40B4-BE49-F238E27FC236}">
                <a16:creationId xmlns:a16="http://schemas.microsoft.com/office/drawing/2014/main" id="{ED4634D7-E794-E874-BBF2-7534570747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538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0" name="Line 30">
            <a:extLst>
              <a:ext uri="{FF2B5EF4-FFF2-40B4-BE49-F238E27FC236}">
                <a16:creationId xmlns:a16="http://schemas.microsoft.com/office/drawing/2014/main" id="{6B406D15-18A9-AFAC-089D-7FD97309BB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92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1" name="Line 31">
            <a:extLst>
              <a:ext uri="{FF2B5EF4-FFF2-40B4-BE49-F238E27FC236}">
                <a16:creationId xmlns:a16="http://schemas.microsoft.com/office/drawing/2014/main" id="{D5D5C5FB-0139-DC09-F58E-20F6F5EB4D6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47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2" name="Rectangle 32">
            <a:extLst>
              <a:ext uri="{FF2B5EF4-FFF2-40B4-BE49-F238E27FC236}">
                <a16:creationId xmlns:a16="http://schemas.microsoft.com/office/drawing/2014/main" id="{D24501EF-2815-C109-7536-C876B69AD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320800"/>
            <a:ext cx="27559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Unordered</a:t>
            </a:r>
          </a:p>
        </p:txBody>
      </p:sp>
      <p:sp>
        <p:nvSpPr>
          <p:cNvPr id="10273" name="Arc 33">
            <a:extLst>
              <a:ext uri="{FF2B5EF4-FFF2-40B4-BE49-F238E27FC236}">
                <a16:creationId xmlns:a16="http://schemas.microsoft.com/office/drawing/2014/main" id="{378C09F5-2CB1-815F-73BD-8451F050627F}"/>
              </a:ext>
            </a:extLst>
          </p:cNvPr>
          <p:cNvSpPr>
            <a:spLocks/>
          </p:cNvSpPr>
          <p:nvPr/>
        </p:nvSpPr>
        <p:spPr bwMode="auto">
          <a:xfrm>
            <a:off x="3314700" y="1993900"/>
            <a:ext cx="1219200" cy="1803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4" name="Arc 34">
            <a:extLst>
              <a:ext uri="{FF2B5EF4-FFF2-40B4-BE49-F238E27FC236}">
                <a16:creationId xmlns:a16="http://schemas.microsoft.com/office/drawing/2014/main" id="{1A05D419-88B2-312A-A99C-DF8CCCB822E7}"/>
              </a:ext>
            </a:extLst>
          </p:cNvPr>
          <p:cNvSpPr>
            <a:spLocks/>
          </p:cNvSpPr>
          <p:nvPr/>
        </p:nvSpPr>
        <p:spPr bwMode="auto">
          <a:xfrm>
            <a:off x="4546600" y="1993900"/>
            <a:ext cx="1181100" cy="18288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64BA61E-BD70-84C5-F52D-5D12E88FC8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87500" y="209550"/>
            <a:ext cx="6230938" cy="476250"/>
          </a:xfrm>
          <a:noFill/>
          <a:ln/>
        </p:spPr>
        <p:txBody>
          <a:bodyPr/>
          <a:lstStyle/>
          <a:p>
            <a:r>
              <a:rPr lang="en-US" altLang="en-US"/>
              <a:t>Sequential Files - Deleting a Record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5A72261E-DE8B-9B2C-0203-9A6E80599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9200" y="1308100"/>
            <a:ext cx="1600200" cy="571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Rec150</a:t>
            </a: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ACBAD6E-5248-A6FA-11FC-40D7CF816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676400"/>
            <a:ext cx="2794000" cy="37592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Rec090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Rec045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^Z</a:t>
            </a:r>
          </a:p>
        </p:txBody>
      </p:sp>
      <p:sp>
        <p:nvSpPr>
          <p:cNvPr id="12293" name="Line 5">
            <a:extLst>
              <a:ext uri="{FF2B5EF4-FFF2-40B4-BE49-F238E27FC236}">
                <a16:creationId xmlns:a16="http://schemas.microsoft.com/office/drawing/2014/main" id="{F07DE333-6FEA-2F2C-967C-93E0123683E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2184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Line 6">
            <a:extLst>
              <a:ext uri="{FF2B5EF4-FFF2-40B4-BE49-F238E27FC236}">
                <a16:creationId xmlns:a16="http://schemas.microsoft.com/office/drawing/2014/main" id="{BC272DF5-95AB-5993-D8C8-9AED06BD211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264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Line 7">
            <a:extLst>
              <a:ext uri="{FF2B5EF4-FFF2-40B4-BE49-F238E27FC236}">
                <a16:creationId xmlns:a16="http://schemas.microsoft.com/office/drawing/2014/main" id="{3606C2F0-E633-A646-78A2-A844620DF7F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309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Line 8">
            <a:extLst>
              <a:ext uri="{FF2B5EF4-FFF2-40B4-BE49-F238E27FC236}">
                <a16:creationId xmlns:a16="http://schemas.microsoft.com/office/drawing/2014/main" id="{C249A365-D7B6-67D5-6D9A-571AB1428EB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355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Line 9">
            <a:extLst>
              <a:ext uri="{FF2B5EF4-FFF2-40B4-BE49-F238E27FC236}">
                <a16:creationId xmlns:a16="http://schemas.microsoft.com/office/drawing/2014/main" id="{181411EB-AD13-39E8-C074-678CD99C1D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01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Line 10">
            <a:extLst>
              <a:ext uri="{FF2B5EF4-FFF2-40B4-BE49-F238E27FC236}">
                <a16:creationId xmlns:a16="http://schemas.microsoft.com/office/drawing/2014/main" id="{300496DE-68EA-D73D-FF36-025895E3E54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92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Line 11">
            <a:extLst>
              <a:ext uri="{FF2B5EF4-FFF2-40B4-BE49-F238E27FC236}">
                <a16:creationId xmlns:a16="http://schemas.microsoft.com/office/drawing/2014/main" id="{A18471FA-59D3-B012-753F-57B6EA9124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47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Rectangle 12">
            <a:extLst>
              <a:ext uri="{FF2B5EF4-FFF2-40B4-BE49-F238E27FC236}">
                <a16:creationId xmlns:a16="http://schemas.microsoft.com/office/drawing/2014/main" id="{544CF099-C9AA-A1F4-C308-54ECE4262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1270000"/>
            <a:ext cx="27559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New-Ordered</a:t>
            </a:r>
          </a:p>
        </p:txBody>
      </p:sp>
      <p:sp>
        <p:nvSpPr>
          <p:cNvPr id="12301" name="Line 13">
            <a:extLst>
              <a:ext uri="{FF2B5EF4-FFF2-40B4-BE49-F238E27FC236}">
                <a16:creationId xmlns:a16="http://schemas.microsoft.com/office/drawing/2014/main" id="{A7AFD476-B1EF-9F19-9ED4-80FBF5769B8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Line 14">
            <a:extLst>
              <a:ext uri="{FF2B5EF4-FFF2-40B4-BE49-F238E27FC236}">
                <a16:creationId xmlns:a16="http://schemas.microsoft.com/office/drawing/2014/main" id="{28D0EF87-AEFA-83C0-0FE9-F4627BAE30A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15">
            <a:extLst>
              <a:ext uri="{FF2B5EF4-FFF2-40B4-BE49-F238E27FC236}">
                <a16:creationId xmlns:a16="http://schemas.microsoft.com/office/drawing/2014/main" id="{008EDA67-36E1-7277-8397-A465F0109D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>
            <a:extLst>
              <a:ext uri="{FF2B5EF4-FFF2-40B4-BE49-F238E27FC236}">
                <a16:creationId xmlns:a16="http://schemas.microsoft.com/office/drawing/2014/main" id="{73DC8A73-C79F-AFCF-D171-4CA07B2EF8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Line 17">
            <a:extLst>
              <a:ext uri="{FF2B5EF4-FFF2-40B4-BE49-F238E27FC236}">
                <a16:creationId xmlns:a16="http://schemas.microsoft.com/office/drawing/2014/main" id="{C43E1EE7-29B8-9662-4A44-FA4AAE89747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Line 18">
            <a:extLst>
              <a:ext uri="{FF2B5EF4-FFF2-40B4-BE49-F238E27FC236}">
                <a16:creationId xmlns:a16="http://schemas.microsoft.com/office/drawing/2014/main" id="{7BC25A76-4F51-17BE-6AFD-6E7D1394D9E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Line 19">
            <a:extLst>
              <a:ext uri="{FF2B5EF4-FFF2-40B4-BE49-F238E27FC236}">
                <a16:creationId xmlns:a16="http://schemas.microsoft.com/office/drawing/2014/main" id="{FC54ACAC-204A-0424-0AD3-1025C99D263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8" name="Line 20">
            <a:extLst>
              <a:ext uri="{FF2B5EF4-FFF2-40B4-BE49-F238E27FC236}">
                <a16:creationId xmlns:a16="http://schemas.microsoft.com/office/drawing/2014/main" id="{C7687723-70C4-BB61-8270-FA398D75783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9" name="Line 21">
            <a:extLst>
              <a:ext uri="{FF2B5EF4-FFF2-40B4-BE49-F238E27FC236}">
                <a16:creationId xmlns:a16="http://schemas.microsoft.com/office/drawing/2014/main" id="{E4CDFC94-215C-6269-6458-ECB16E30DB3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0" name="Rectangle 22">
            <a:extLst>
              <a:ext uri="{FF2B5EF4-FFF2-40B4-BE49-F238E27FC236}">
                <a16:creationId xmlns:a16="http://schemas.microsoft.com/office/drawing/2014/main" id="{6526658B-80F6-6C27-4F28-A04F91DCB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1676400"/>
            <a:ext cx="2794000" cy="3733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Rec045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Rec090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^Z</a:t>
            </a:r>
          </a:p>
        </p:txBody>
      </p:sp>
      <p:sp>
        <p:nvSpPr>
          <p:cNvPr id="12311" name="Line 23">
            <a:extLst>
              <a:ext uri="{FF2B5EF4-FFF2-40B4-BE49-F238E27FC236}">
                <a16:creationId xmlns:a16="http://schemas.microsoft.com/office/drawing/2014/main" id="{1364D591-B7EE-D8BC-84D5-BD30DB3D249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2184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2" name="Line 24">
            <a:extLst>
              <a:ext uri="{FF2B5EF4-FFF2-40B4-BE49-F238E27FC236}">
                <a16:creationId xmlns:a16="http://schemas.microsoft.com/office/drawing/2014/main" id="{1D46881B-A746-1D8D-3C58-27E1DB539C2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264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3" name="Line 25">
            <a:extLst>
              <a:ext uri="{FF2B5EF4-FFF2-40B4-BE49-F238E27FC236}">
                <a16:creationId xmlns:a16="http://schemas.microsoft.com/office/drawing/2014/main" id="{92B7660F-D762-E2D2-4C14-20688B4644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309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4" name="Line 26">
            <a:extLst>
              <a:ext uri="{FF2B5EF4-FFF2-40B4-BE49-F238E27FC236}">
                <a16:creationId xmlns:a16="http://schemas.microsoft.com/office/drawing/2014/main" id="{000A59D9-8C50-5D41-2FEA-7AB100B7FA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355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5" name="Line 27">
            <a:extLst>
              <a:ext uri="{FF2B5EF4-FFF2-40B4-BE49-F238E27FC236}">
                <a16:creationId xmlns:a16="http://schemas.microsoft.com/office/drawing/2014/main" id="{15D4EF22-81F0-8BF2-4B11-11187E85C27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01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6" name="Line 28">
            <a:extLst>
              <a:ext uri="{FF2B5EF4-FFF2-40B4-BE49-F238E27FC236}">
                <a16:creationId xmlns:a16="http://schemas.microsoft.com/office/drawing/2014/main" id="{1284AA55-0B94-0A64-B9AF-7A0C8227AC3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92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7" name="Line 29">
            <a:extLst>
              <a:ext uri="{FF2B5EF4-FFF2-40B4-BE49-F238E27FC236}">
                <a16:creationId xmlns:a16="http://schemas.microsoft.com/office/drawing/2014/main" id="{CE893490-63E8-A2EC-7419-E7FF70355C3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47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8" name="Rectangle 30">
            <a:extLst>
              <a:ext uri="{FF2B5EF4-FFF2-40B4-BE49-F238E27FC236}">
                <a16:creationId xmlns:a16="http://schemas.microsoft.com/office/drawing/2014/main" id="{5D4EFD9F-17B0-72C7-5C14-CCA538947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320800"/>
            <a:ext cx="27559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New-Unordered</a:t>
            </a:r>
          </a:p>
        </p:txBody>
      </p:sp>
      <p:sp>
        <p:nvSpPr>
          <p:cNvPr id="12319" name="Arc 31">
            <a:extLst>
              <a:ext uri="{FF2B5EF4-FFF2-40B4-BE49-F238E27FC236}">
                <a16:creationId xmlns:a16="http://schemas.microsoft.com/office/drawing/2014/main" id="{BE1D9221-03AF-BB5C-281B-8C384D941573}"/>
              </a:ext>
            </a:extLst>
          </p:cNvPr>
          <p:cNvSpPr>
            <a:spLocks/>
          </p:cNvSpPr>
          <p:nvPr/>
        </p:nvSpPr>
        <p:spPr bwMode="auto">
          <a:xfrm>
            <a:off x="3251200" y="1993900"/>
            <a:ext cx="1282700" cy="20193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0" name="Arc 32">
            <a:extLst>
              <a:ext uri="{FF2B5EF4-FFF2-40B4-BE49-F238E27FC236}">
                <a16:creationId xmlns:a16="http://schemas.microsoft.com/office/drawing/2014/main" id="{A31942AF-C692-B5D5-ADF4-C2549FCE7FCA}"/>
              </a:ext>
            </a:extLst>
          </p:cNvPr>
          <p:cNvSpPr>
            <a:spLocks/>
          </p:cNvSpPr>
          <p:nvPr/>
        </p:nvSpPr>
        <p:spPr bwMode="auto">
          <a:xfrm>
            <a:off x="4546600" y="1993900"/>
            <a:ext cx="1371600" cy="2159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E33975C-8F41-3AB2-BFDA-C573F0F408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3200" y="133350"/>
            <a:ext cx="6565900" cy="476250"/>
          </a:xfrm>
          <a:noFill/>
          <a:ln/>
        </p:spPr>
        <p:txBody>
          <a:bodyPr/>
          <a:lstStyle/>
          <a:p>
            <a:r>
              <a:rPr lang="en-US" altLang="en-US"/>
              <a:t>Sequential Files - Amending a Record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81035AB-B96F-AB9A-D901-22564A6D6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9200" y="1308100"/>
            <a:ext cx="1600200" cy="571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Rec045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9F01C59C-34A4-67C3-4CC3-36BA408D6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676400"/>
            <a:ext cx="2794000" cy="42291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Rec150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Rec090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Rec045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^Z</a:t>
            </a:r>
          </a:p>
        </p:txBody>
      </p:sp>
      <p:sp>
        <p:nvSpPr>
          <p:cNvPr id="14341" name="Line 5">
            <a:extLst>
              <a:ext uri="{FF2B5EF4-FFF2-40B4-BE49-F238E27FC236}">
                <a16:creationId xmlns:a16="http://schemas.microsoft.com/office/drawing/2014/main" id="{715394E2-EA19-C950-DCC6-5FF167ED27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2184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Line 6">
            <a:extLst>
              <a:ext uri="{FF2B5EF4-FFF2-40B4-BE49-F238E27FC236}">
                <a16:creationId xmlns:a16="http://schemas.microsoft.com/office/drawing/2014/main" id="{325A1F21-5A35-4555-8F93-7BCE7F8B4DE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264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7">
            <a:extLst>
              <a:ext uri="{FF2B5EF4-FFF2-40B4-BE49-F238E27FC236}">
                <a16:creationId xmlns:a16="http://schemas.microsoft.com/office/drawing/2014/main" id="{DE7D1BA9-DE30-6CFF-4FC5-324A3FAC746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309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Line 8">
            <a:extLst>
              <a:ext uri="{FF2B5EF4-FFF2-40B4-BE49-F238E27FC236}">
                <a16:creationId xmlns:a16="http://schemas.microsoft.com/office/drawing/2014/main" id="{EEBE37C7-267B-5AC4-F80B-9AD5FAD99E9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355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Line 9">
            <a:extLst>
              <a:ext uri="{FF2B5EF4-FFF2-40B4-BE49-F238E27FC236}">
                <a16:creationId xmlns:a16="http://schemas.microsoft.com/office/drawing/2014/main" id="{EC4121AD-FE69-D239-5662-A242E27296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01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Line 10">
            <a:extLst>
              <a:ext uri="{FF2B5EF4-FFF2-40B4-BE49-F238E27FC236}">
                <a16:creationId xmlns:a16="http://schemas.microsoft.com/office/drawing/2014/main" id="{A40133A4-D43C-EB0E-7333-37008E5A08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538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Line 11">
            <a:extLst>
              <a:ext uri="{FF2B5EF4-FFF2-40B4-BE49-F238E27FC236}">
                <a16:creationId xmlns:a16="http://schemas.microsoft.com/office/drawing/2014/main" id="{4BC2FAB6-406D-9079-814F-1FC6566384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92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8" name="Line 12">
            <a:extLst>
              <a:ext uri="{FF2B5EF4-FFF2-40B4-BE49-F238E27FC236}">
                <a16:creationId xmlns:a16="http://schemas.microsoft.com/office/drawing/2014/main" id="{0554CC5B-BDF3-09B4-9FA0-EB3076C7692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47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9" name="Rectangle 13">
            <a:extLst>
              <a:ext uri="{FF2B5EF4-FFF2-40B4-BE49-F238E27FC236}">
                <a16:creationId xmlns:a16="http://schemas.microsoft.com/office/drawing/2014/main" id="{96E820CF-3EFE-C49E-C0E0-45479446A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1270000"/>
            <a:ext cx="27559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Ordered</a:t>
            </a:r>
          </a:p>
        </p:txBody>
      </p:sp>
      <p:sp>
        <p:nvSpPr>
          <p:cNvPr id="14350" name="Line 14">
            <a:extLst>
              <a:ext uri="{FF2B5EF4-FFF2-40B4-BE49-F238E27FC236}">
                <a16:creationId xmlns:a16="http://schemas.microsoft.com/office/drawing/2014/main" id="{E642E71A-F798-3D26-4427-6421951DAF8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Line 15">
            <a:extLst>
              <a:ext uri="{FF2B5EF4-FFF2-40B4-BE49-F238E27FC236}">
                <a16:creationId xmlns:a16="http://schemas.microsoft.com/office/drawing/2014/main" id="{67C36EE5-5B3B-C808-BA63-0685F5B425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Line 16">
            <a:extLst>
              <a:ext uri="{FF2B5EF4-FFF2-40B4-BE49-F238E27FC236}">
                <a16:creationId xmlns:a16="http://schemas.microsoft.com/office/drawing/2014/main" id="{5376A82E-A5C4-35D7-222A-CB6564EEA21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3" name="Line 17">
            <a:extLst>
              <a:ext uri="{FF2B5EF4-FFF2-40B4-BE49-F238E27FC236}">
                <a16:creationId xmlns:a16="http://schemas.microsoft.com/office/drawing/2014/main" id="{C352E0DF-A1DC-8DE5-D994-E7DDA47C3B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03C3B499-9BF8-8B1C-4EFE-E3C55AD8BAD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5" name="Line 19">
            <a:extLst>
              <a:ext uri="{FF2B5EF4-FFF2-40B4-BE49-F238E27FC236}">
                <a16:creationId xmlns:a16="http://schemas.microsoft.com/office/drawing/2014/main" id="{2B30A572-6E65-CB15-168A-1631A99FA6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6" name="Line 20">
            <a:extLst>
              <a:ext uri="{FF2B5EF4-FFF2-40B4-BE49-F238E27FC236}">
                <a16:creationId xmlns:a16="http://schemas.microsoft.com/office/drawing/2014/main" id="{AED33890-E50A-3998-A798-22E55AFB95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7" name="Line 21">
            <a:extLst>
              <a:ext uri="{FF2B5EF4-FFF2-40B4-BE49-F238E27FC236}">
                <a16:creationId xmlns:a16="http://schemas.microsoft.com/office/drawing/2014/main" id="{D9DC4B54-5A62-8C51-4B1C-6D4386385F5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8" name="Line 22">
            <a:extLst>
              <a:ext uri="{FF2B5EF4-FFF2-40B4-BE49-F238E27FC236}">
                <a16:creationId xmlns:a16="http://schemas.microsoft.com/office/drawing/2014/main" id="{8294EE25-510A-FC21-FA37-FA348FBBAA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9" name="Rectangle 23">
            <a:extLst>
              <a:ext uri="{FF2B5EF4-FFF2-40B4-BE49-F238E27FC236}">
                <a16:creationId xmlns:a16="http://schemas.microsoft.com/office/drawing/2014/main" id="{897E5107-0038-632D-FC9D-D83E7AE47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1676400"/>
            <a:ext cx="2794000" cy="4178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Rec045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Rec090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Rec100</a:t>
            </a: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Rec150</a:t>
            </a: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^Z</a:t>
            </a:r>
          </a:p>
        </p:txBody>
      </p:sp>
      <p:sp>
        <p:nvSpPr>
          <p:cNvPr id="14360" name="Line 24">
            <a:extLst>
              <a:ext uri="{FF2B5EF4-FFF2-40B4-BE49-F238E27FC236}">
                <a16:creationId xmlns:a16="http://schemas.microsoft.com/office/drawing/2014/main" id="{319B3F8B-78B3-518D-9542-A4171E3F4FD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2184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1" name="Line 25">
            <a:extLst>
              <a:ext uri="{FF2B5EF4-FFF2-40B4-BE49-F238E27FC236}">
                <a16:creationId xmlns:a16="http://schemas.microsoft.com/office/drawing/2014/main" id="{A37455BB-4915-9460-4F41-3B6773CB1DCB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264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2" name="Line 26">
            <a:extLst>
              <a:ext uri="{FF2B5EF4-FFF2-40B4-BE49-F238E27FC236}">
                <a16:creationId xmlns:a16="http://schemas.microsoft.com/office/drawing/2014/main" id="{0E9D5DB2-381A-9DAD-D7FB-81D76D4622E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309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3" name="Line 27">
            <a:extLst>
              <a:ext uri="{FF2B5EF4-FFF2-40B4-BE49-F238E27FC236}">
                <a16:creationId xmlns:a16="http://schemas.microsoft.com/office/drawing/2014/main" id="{18111634-D188-3679-BD58-4539F83C8D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355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4" name="Line 28">
            <a:extLst>
              <a:ext uri="{FF2B5EF4-FFF2-40B4-BE49-F238E27FC236}">
                <a16:creationId xmlns:a16="http://schemas.microsoft.com/office/drawing/2014/main" id="{2AA1D55D-BE25-83ED-744E-F71B029E93D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01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5" name="Line 29">
            <a:extLst>
              <a:ext uri="{FF2B5EF4-FFF2-40B4-BE49-F238E27FC236}">
                <a16:creationId xmlns:a16="http://schemas.microsoft.com/office/drawing/2014/main" id="{B46B9646-5C92-78B4-D374-141FA8B8715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538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6" name="Line 30">
            <a:extLst>
              <a:ext uri="{FF2B5EF4-FFF2-40B4-BE49-F238E27FC236}">
                <a16:creationId xmlns:a16="http://schemas.microsoft.com/office/drawing/2014/main" id="{6BE16C55-2CE9-1170-59C5-17997E394BF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92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7" name="Line 31">
            <a:extLst>
              <a:ext uri="{FF2B5EF4-FFF2-40B4-BE49-F238E27FC236}">
                <a16:creationId xmlns:a16="http://schemas.microsoft.com/office/drawing/2014/main" id="{51837C57-A000-7E73-D9DF-B6E9BFCDFB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47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8" name="Rectangle 32">
            <a:extLst>
              <a:ext uri="{FF2B5EF4-FFF2-40B4-BE49-F238E27FC236}">
                <a16:creationId xmlns:a16="http://schemas.microsoft.com/office/drawing/2014/main" id="{56CE97B2-85A4-C8B7-83F0-829EBE69A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320800"/>
            <a:ext cx="27559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Unordered</a:t>
            </a:r>
          </a:p>
        </p:txBody>
      </p:sp>
      <p:sp>
        <p:nvSpPr>
          <p:cNvPr id="14369" name="Arc 33">
            <a:extLst>
              <a:ext uri="{FF2B5EF4-FFF2-40B4-BE49-F238E27FC236}">
                <a16:creationId xmlns:a16="http://schemas.microsoft.com/office/drawing/2014/main" id="{1F46B52C-FAF9-AE94-0D21-1D5CD04ADA01}"/>
              </a:ext>
            </a:extLst>
          </p:cNvPr>
          <p:cNvSpPr>
            <a:spLocks/>
          </p:cNvSpPr>
          <p:nvPr/>
        </p:nvSpPr>
        <p:spPr bwMode="auto">
          <a:xfrm>
            <a:off x="3314700" y="1993900"/>
            <a:ext cx="1219200" cy="1803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0" name="Arc 34">
            <a:extLst>
              <a:ext uri="{FF2B5EF4-FFF2-40B4-BE49-F238E27FC236}">
                <a16:creationId xmlns:a16="http://schemas.microsoft.com/office/drawing/2014/main" id="{BC363FB1-B3D6-9559-30C6-AE6A2E5444AC}"/>
              </a:ext>
            </a:extLst>
          </p:cNvPr>
          <p:cNvSpPr>
            <a:spLocks/>
          </p:cNvSpPr>
          <p:nvPr/>
        </p:nvSpPr>
        <p:spPr bwMode="auto">
          <a:xfrm>
            <a:off x="4546600" y="1993900"/>
            <a:ext cx="1181100" cy="18288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FD635DBF-4B59-20A3-19B9-077EB6599F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3200" y="133350"/>
            <a:ext cx="6565900" cy="476250"/>
          </a:xfrm>
          <a:noFill/>
          <a:ln/>
        </p:spPr>
        <p:txBody>
          <a:bodyPr/>
          <a:lstStyle/>
          <a:p>
            <a:r>
              <a:rPr lang="en-US" altLang="en-US"/>
              <a:t>Sequential Files - Amending a Record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CBDC514-B92B-F43C-158C-0B74AF40E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9200" y="1308100"/>
            <a:ext cx="1600200" cy="571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Rec045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4301524D-F857-0E37-94E1-BBD3F69CF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676400"/>
            <a:ext cx="2794000" cy="42291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Rec150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Rec090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Rec045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^Z</a:t>
            </a:r>
          </a:p>
        </p:txBody>
      </p:sp>
      <p:sp>
        <p:nvSpPr>
          <p:cNvPr id="16389" name="Line 5">
            <a:extLst>
              <a:ext uri="{FF2B5EF4-FFF2-40B4-BE49-F238E27FC236}">
                <a16:creationId xmlns:a16="http://schemas.microsoft.com/office/drawing/2014/main" id="{49AC5B60-6CAD-61E4-B629-73E890469B0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2184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Line 6">
            <a:extLst>
              <a:ext uri="{FF2B5EF4-FFF2-40B4-BE49-F238E27FC236}">
                <a16:creationId xmlns:a16="http://schemas.microsoft.com/office/drawing/2014/main" id="{1ED7E4C9-693B-8EDA-7CCD-A87B22A3A9D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264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>
            <a:extLst>
              <a:ext uri="{FF2B5EF4-FFF2-40B4-BE49-F238E27FC236}">
                <a16:creationId xmlns:a16="http://schemas.microsoft.com/office/drawing/2014/main" id="{ADA52C70-556B-E2FC-87A1-01877EF7F0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309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id="{0559A83D-AEB3-2282-5E4D-919FC369F20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355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9">
            <a:extLst>
              <a:ext uri="{FF2B5EF4-FFF2-40B4-BE49-F238E27FC236}">
                <a16:creationId xmlns:a16="http://schemas.microsoft.com/office/drawing/2014/main" id="{25A312DF-3CAE-3A95-28F2-866CC31406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01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>
            <a:extLst>
              <a:ext uri="{FF2B5EF4-FFF2-40B4-BE49-F238E27FC236}">
                <a16:creationId xmlns:a16="http://schemas.microsoft.com/office/drawing/2014/main" id="{3339FB8D-3644-BDBA-2891-A851A3998E6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538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1">
            <a:extLst>
              <a:ext uri="{FF2B5EF4-FFF2-40B4-BE49-F238E27FC236}">
                <a16:creationId xmlns:a16="http://schemas.microsoft.com/office/drawing/2014/main" id="{9B36C503-DBC4-DF9F-B3C7-F4473CB0720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92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>
            <a:extLst>
              <a:ext uri="{FF2B5EF4-FFF2-40B4-BE49-F238E27FC236}">
                <a16:creationId xmlns:a16="http://schemas.microsoft.com/office/drawing/2014/main" id="{6A1BE78C-08E4-A004-DA4D-68B7CBE22B9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32500" y="447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Rectangle 13">
            <a:extLst>
              <a:ext uri="{FF2B5EF4-FFF2-40B4-BE49-F238E27FC236}">
                <a16:creationId xmlns:a16="http://schemas.microsoft.com/office/drawing/2014/main" id="{7F9491D3-C251-901D-3910-C20F69808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00" y="1270000"/>
            <a:ext cx="27559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New-Ordered</a:t>
            </a:r>
          </a:p>
        </p:txBody>
      </p:sp>
      <p:sp>
        <p:nvSpPr>
          <p:cNvPr id="16398" name="Line 14">
            <a:extLst>
              <a:ext uri="{FF2B5EF4-FFF2-40B4-BE49-F238E27FC236}">
                <a16:creationId xmlns:a16="http://schemas.microsoft.com/office/drawing/2014/main" id="{5AFA021A-A665-E083-0DB9-8AE54A17E06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>
            <a:extLst>
              <a:ext uri="{FF2B5EF4-FFF2-40B4-BE49-F238E27FC236}">
                <a16:creationId xmlns:a16="http://schemas.microsoft.com/office/drawing/2014/main" id="{AAEA1E06-1974-19F7-BB8B-9911A0F13B0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>
            <a:extLst>
              <a:ext uri="{FF2B5EF4-FFF2-40B4-BE49-F238E27FC236}">
                <a16:creationId xmlns:a16="http://schemas.microsoft.com/office/drawing/2014/main" id="{C6C1B5C3-252C-189F-4F8D-3653EA286CB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>
            <a:extLst>
              <a:ext uri="{FF2B5EF4-FFF2-40B4-BE49-F238E27FC236}">
                <a16:creationId xmlns:a16="http://schemas.microsoft.com/office/drawing/2014/main" id="{0B324A15-4D9D-605B-3650-403F13BCA6E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>
            <a:extLst>
              <a:ext uri="{FF2B5EF4-FFF2-40B4-BE49-F238E27FC236}">
                <a16:creationId xmlns:a16="http://schemas.microsoft.com/office/drawing/2014/main" id="{CA238C1E-91E5-5FA2-1D74-A0A3B2106B2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>
            <a:extLst>
              <a:ext uri="{FF2B5EF4-FFF2-40B4-BE49-F238E27FC236}">
                <a16:creationId xmlns:a16="http://schemas.microsoft.com/office/drawing/2014/main" id="{B07B2602-82E3-0786-1F25-05238AF5960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0">
            <a:extLst>
              <a:ext uri="{FF2B5EF4-FFF2-40B4-BE49-F238E27FC236}">
                <a16:creationId xmlns:a16="http://schemas.microsoft.com/office/drawing/2014/main" id="{A769ECD9-64CF-7FEB-1CE5-EBD40F4B4ED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Line 21">
            <a:extLst>
              <a:ext uri="{FF2B5EF4-FFF2-40B4-BE49-F238E27FC236}">
                <a16:creationId xmlns:a16="http://schemas.microsoft.com/office/drawing/2014/main" id="{CA0BABA4-5FF1-8CD7-0440-21310F9540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6" name="Line 22">
            <a:extLst>
              <a:ext uri="{FF2B5EF4-FFF2-40B4-BE49-F238E27FC236}">
                <a16:creationId xmlns:a16="http://schemas.microsoft.com/office/drawing/2014/main" id="{35C6B77C-8CB7-FF0A-D896-E0BA2DF98E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6637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Rectangle 23">
            <a:extLst>
              <a:ext uri="{FF2B5EF4-FFF2-40B4-BE49-F238E27FC236}">
                <a16:creationId xmlns:a16="http://schemas.microsoft.com/office/drawing/2014/main" id="{9D965B33-F6E4-6DDE-59BB-F8F06B8FE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1676400"/>
            <a:ext cx="2794000" cy="4178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Rec045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Rec090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Rec100</a:t>
            </a: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Rec150 </a:t>
            </a: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Rec300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 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^Z</a:t>
            </a:r>
          </a:p>
        </p:txBody>
      </p:sp>
      <p:sp>
        <p:nvSpPr>
          <p:cNvPr id="16408" name="Line 24">
            <a:extLst>
              <a:ext uri="{FF2B5EF4-FFF2-40B4-BE49-F238E27FC236}">
                <a16:creationId xmlns:a16="http://schemas.microsoft.com/office/drawing/2014/main" id="{E4E2B9F4-B5FD-D86E-DEB9-FB30AF5912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2184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Line 25">
            <a:extLst>
              <a:ext uri="{FF2B5EF4-FFF2-40B4-BE49-F238E27FC236}">
                <a16:creationId xmlns:a16="http://schemas.microsoft.com/office/drawing/2014/main" id="{99F1C3AC-CD3F-015C-A42B-22DE09A40C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264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0" name="Line 26">
            <a:extLst>
              <a:ext uri="{FF2B5EF4-FFF2-40B4-BE49-F238E27FC236}">
                <a16:creationId xmlns:a16="http://schemas.microsoft.com/office/drawing/2014/main" id="{9087EFAF-DCB4-E45B-ADC3-FCB5B23047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309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1" name="Line 27">
            <a:extLst>
              <a:ext uri="{FF2B5EF4-FFF2-40B4-BE49-F238E27FC236}">
                <a16:creationId xmlns:a16="http://schemas.microsoft.com/office/drawing/2014/main" id="{89C20077-7334-7E34-4644-B8A3E11C43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355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2" name="Line 28">
            <a:extLst>
              <a:ext uri="{FF2B5EF4-FFF2-40B4-BE49-F238E27FC236}">
                <a16:creationId xmlns:a16="http://schemas.microsoft.com/office/drawing/2014/main" id="{E64A937A-FA46-E8F9-EF97-0BBBBF3BFE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01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3" name="Line 29">
            <a:extLst>
              <a:ext uri="{FF2B5EF4-FFF2-40B4-BE49-F238E27FC236}">
                <a16:creationId xmlns:a16="http://schemas.microsoft.com/office/drawing/2014/main" id="{3021712D-8EEB-BD29-1FE2-E1B5800C35A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538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4" name="Line 30">
            <a:extLst>
              <a:ext uri="{FF2B5EF4-FFF2-40B4-BE49-F238E27FC236}">
                <a16:creationId xmlns:a16="http://schemas.microsoft.com/office/drawing/2014/main" id="{52C0B644-935D-9FCD-F42F-3F0CA12611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92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5" name="Line 31">
            <a:extLst>
              <a:ext uri="{FF2B5EF4-FFF2-40B4-BE49-F238E27FC236}">
                <a16:creationId xmlns:a16="http://schemas.microsoft.com/office/drawing/2014/main" id="{3B8EC19F-327D-1538-8A5F-8185DC33200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" y="447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6" name="Rectangle 32">
            <a:extLst>
              <a:ext uri="{FF2B5EF4-FFF2-40B4-BE49-F238E27FC236}">
                <a16:creationId xmlns:a16="http://schemas.microsoft.com/office/drawing/2014/main" id="{3DF7B2EA-791D-7E58-6FCF-92F64E029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320800"/>
            <a:ext cx="27559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New-Unordered</a:t>
            </a:r>
          </a:p>
        </p:txBody>
      </p:sp>
      <p:sp>
        <p:nvSpPr>
          <p:cNvPr id="16417" name="Arc 33">
            <a:extLst>
              <a:ext uri="{FF2B5EF4-FFF2-40B4-BE49-F238E27FC236}">
                <a16:creationId xmlns:a16="http://schemas.microsoft.com/office/drawing/2014/main" id="{767A44E4-BEE1-92DA-6D5A-A1BB26DA0591}"/>
              </a:ext>
            </a:extLst>
          </p:cNvPr>
          <p:cNvSpPr>
            <a:spLocks/>
          </p:cNvSpPr>
          <p:nvPr/>
        </p:nvSpPr>
        <p:spPr bwMode="auto">
          <a:xfrm>
            <a:off x="3263900" y="1993900"/>
            <a:ext cx="1270000" cy="8890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8" name="Arc 34">
            <a:extLst>
              <a:ext uri="{FF2B5EF4-FFF2-40B4-BE49-F238E27FC236}">
                <a16:creationId xmlns:a16="http://schemas.microsoft.com/office/drawing/2014/main" id="{E07D08BB-9529-E5F3-4994-708941E8F391}"/>
              </a:ext>
            </a:extLst>
          </p:cNvPr>
          <p:cNvSpPr>
            <a:spLocks/>
          </p:cNvSpPr>
          <p:nvPr/>
        </p:nvSpPr>
        <p:spPr bwMode="auto">
          <a:xfrm>
            <a:off x="4548188" y="1993900"/>
            <a:ext cx="1358900" cy="1752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07658F6-1012-6495-318B-7DBD5B3252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55800" y="171450"/>
            <a:ext cx="4946650" cy="476250"/>
          </a:xfrm>
          <a:noFill/>
          <a:ln/>
        </p:spPr>
        <p:txBody>
          <a:bodyPr/>
          <a:lstStyle/>
          <a:p>
            <a:r>
              <a:rPr lang="en-US" altLang="en-US"/>
              <a:t>Relative Files - Organization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08107D6-14C8-45FC-8E93-C43EA1BA3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7200" y="863600"/>
            <a:ext cx="2794000" cy="5575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Rec003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Rec004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Rec007 </a:t>
            </a:r>
          </a:p>
          <a:p>
            <a:pPr algn="ctr">
              <a:spcAft>
                <a:spcPts val="100"/>
              </a:spcAft>
            </a:pP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Rec326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Rec328</a:t>
            </a:r>
          </a:p>
        </p:txBody>
      </p:sp>
      <p:sp>
        <p:nvSpPr>
          <p:cNvPr id="18436" name="Line 4">
            <a:extLst>
              <a:ext uri="{FF2B5EF4-FFF2-40B4-BE49-F238E27FC236}">
                <a16:creationId xmlns:a16="http://schemas.microsoft.com/office/drawing/2014/main" id="{1AB3A312-C2C5-47D2-F64A-17287C2DA0D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137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Line 5">
            <a:extLst>
              <a:ext uri="{FF2B5EF4-FFF2-40B4-BE49-F238E27FC236}">
                <a16:creationId xmlns:a16="http://schemas.microsoft.com/office/drawing/2014/main" id="{E105012D-5395-8E4F-E83C-20416EF358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182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Line 6">
            <a:extLst>
              <a:ext uri="{FF2B5EF4-FFF2-40B4-BE49-F238E27FC236}">
                <a16:creationId xmlns:a16="http://schemas.microsoft.com/office/drawing/2014/main" id="{E12809CD-AA1A-F45B-9FEE-2FB8E2F2D9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228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Line 7">
            <a:extLst>
              <a:ext uri="{FF2B5EF4-FFF2-40B4-BE49-F238E27FC236}">
                <a16:creationId xmlns:a16="http://schemas.microsoft.com/office/drawing/2014/main" id="{26D7BBCF-3B80-EFB7-08A0-9BB7F771B3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274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8">
            <a:extLst>
              <a:ext uri="{FF2B5EF4-FFF2-40B4-BE49-F238E27FC236}">
                <a16:creationId xmlns:a16="http://schemas.microsoft.com/office/drawing/2014/main" id="{223B5167-C693-9469-F8C7-872BDAAEE4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20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9">
            <a:extLst>
              <a:ext uri="{FF2B5EF4-FFF2-40B4-BE49-F238E27FC236}">
                <a16:creationId xmlns:a16="http://schemas.microsoft.com/office/drawing/2014/main" id="{69F57827-3B0D-A746-824E-912C3BFCE8F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572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0">
            <a:extLst>
              <a:ext uri="{FF2B5EF4-FFF2-40B4-BE49-F238E27FC236}">
                <a16:creationId xmlns:a16="http://schemas.microsoft.com/office/drawing/2014/main" id="{00C9C40E-E717-F86A-5052-2E1BC80644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11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11">
            <a:extLst>
              <a:ext uri="{FF2B5EF4-FFF2-40B4-BE49-F238E27FC236}">
                <a16:creationId xmlns:a16="http://schemas.microsoft.com/office/drawing/2014/main" id="{548206BD-1452-6AFC-1AE2-B024B0A783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65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Rectangle 12">
            <a:extLst>
              <a:ext uri="{FF2B5EF4-FFF2-40B4-BE49-F238E27FC236}">
                <a16:creationId xmlns:a16="http://schemas.microsoft.com/office/drawing/2014/main" id="{58ED1330-9B46-1D5C-20AD-4CB993C95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400" y="1023938"/>
            <a:ext cx="381000" cy="531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1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2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4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5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6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7</a:t>
            </a:r>
          </a:p>
          <a:p>
            <a:pPr algn="ctr">
              <a:spcAft>
                <a:spcPts val="1400"/>
              </a:spcAft>
            </a:pPr>
            <a:endParaRPr lang="en-US" altLang="en-US">
              <a:effectLst/>
            </a:endParaRPr>
          </a:p>
          <a:p>
            <a:pPr algn="ctr">
              <a:spcBef>
                <a:spcPts val="500"/>
              </a:spcBef>
              <a:spcAft>
                <a:spcPts val="1400"/>
              </a:spcAft>
            </a:pPr>
            <a:r>
              <a:rPr lang="en-US" altLang="en-US">
                <a:effectLst/>
              </a:rPr>
              <a:t>325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326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327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328</a:t>
            </a:r>
          </a:p>
        </p:txBody>
      </p:sp>
      <p:sp>
        <p:nvSpPr>
          <p:cNvPr id="18445" name="Line 13">
            <a:extLst>
              <a:ext uri="{FF2B5EF4-FFF2-40B4-BE49-F238E27FC236}">
                <a16:creationId xmlns:a16="http://schemas.microsoft.com/office/drawing/2014/main" id="{F947535D-4DAC-F96D-EF40-D1BA417BF7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65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14">
            <a:extLst>
              <a:ext uri="{FF2B5EF4-FFF2-40B4-BE49-F238E27FC236}">
                <a16:creationId xmlns:a16="http://schemas.microsoft.com/office/drawing/2014/main" id="{B14B6ABB-5811-DEBE-9822-8697F654B7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11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15">
            <a:extLst>
              <a:ext uri="{FF2B5EF4-FFF2-40B4-BE49-F238E27FC236}">
                <a16:creationId xmlns:a16="http://schemas.microsoft.com/office/drawing/2014/main" id="{7015238E-5A5D-012F-3D98-01B7153247F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572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16">
            <a:extLst>
              <a:ext uri="{FF2B5EF4-FFF2-40B4-BE49-F238E27FC236}">
                <a16:creationId xmlns:a16="http://schemas.microsoft.com/office/drawing/2014/main" id="{4C1EDFA7-2970-872E-48EE-5E3BB2B8FA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029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17">
            <a:extLst>
              <a:ext uri="{FF2B5EF4-FFF2-40B4-BE49-F238E27FC236}">
                <a16:creationId xmlns:a16="http://schemas.microsoft.com/office/drawing/2014/main" id="{BE77BA48-4CA1-3E5C-5A89-E1B336FA4FE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943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0" name="Line 18">
            <a:extLst>
              <a:ext uri="{FF2B5EF4-FFF2-40B4-BE49-F238E27FC236}">
                <a16:creationId xmlns:a16="http://schemas.microsoft.com/office/drawing/2014/main" id="{F89BD541-61DC-FE22-AEF0-D1BB6852338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486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1" name="Freeform 19">
            <a:extLst>
              <a:ext uri="{FF2B5EF4-FFF2-40B4-BE49-F238E27FC236}">
                <a16:creationId xmlns:a16="http://schemas.microsoft.com/office/drawing/2014/main" id="{6E09282A-DF05-00A7-5DC1-7A9442FC7BEA}"/>
              </a:ext>
            </a:extLst>
          </p:cNvPr>
          <p:cNvSpPr>
            <a:spLocks/>
          </p:cNvSpPr>
          <p:nvPr/>
        </p:nvSpPr>
        <p:spPr bwMode="auto">
          <a:xfrm>
            <a:off x="2933700" y="4051300"/>
            <a:ext cx="2922588" cy="585788"/>
          </a:xfrm>
          <a:custGeom>
            <a:avLst/>
            <a:gdLst>
              <a:gd name="T0" fmla="*/ 48 w 1841"/>
              <a:gd name="T1" fmla="*/ 64 h 369"/>
              <a:gd name="T2" fmla="*/ 128 w 1841"/>
              <a:gd name="T3" fmla="*/ 80 h 369"/>
              <a:gd name="T4" fmla="*/ 208 w 1841"/>
              <a:gd name="T5" fmla="*/ 48 h 369"/>
              <a:gd name="T6" fmla="*/ 288 w 1841"/>
              <a:gd name="T7" fmla="*/ 24 h 369"/>
              <a:gd name="T8" fmla="*/ 352 w 1841"/>
              <a:gd name="T9" fmla="*/ 32 h 369"/>
              <a:gd name="T10" fmla="*/ 432 w 1841"/>
              <a:gd name="T11" fmla="*/ 72 h 369"/>
              <a:gd name="T12" fmla="*/ 504 w 1841"/>
              <a:gd name="T13" fmla="*/ 96 h 369"/>
              <a:gd name="T14" fmla="*/ 584 w 1841"/>
              <a:gd name="T15" fmla="*/ 80 h 369"/>
              <a:gd name="T16" fmla="*/ 656 w 1841"/>
              <a:gd name="T17" fmla="*/ 48 h 369"/>
              <a:gd name="T18" fmla="*/ 728 w 1841"/>
              <a:gd name="T19" fmla="*/ 40 h 369"/>
              <a:gd name="T20" fmla="*/ 800 w 1841"/>
              <a:gd name="T21" fmla="*/ 80 h 369"/>
              <a:gd name="T22" fmla="*/ 872 w 1841"/>
              <a:gd name="T23" fmla="*/ 104 h 369"/>
              <a:gd name="T24" fmla="*/ 952 w 1841"/>
              <a:gd name="T25" fmla="*/ 96 h 369"/>
              <a:gd name="T26" fmla="*/ 1032 w 1841"/>
              <a:gd name="T27" fmla="*/ 112 h 369"/>
              <a:gd name="T28" fmla="*/ 1104 w 1841"/>
              <a:gd name="T29" fmla="*/ 96 h 369"/>
              <a:gd name="T30" fmla="*/ 1176 w 1841"/>
              <a:gd name="T31" fmla="*/ 64 h 369"/>
              <a:gd name="T32" fmla="*/ 1256 w 1841"/>
              <a:gd name="T33" fmla="*/ 32 h 369"/>
              <a:gd name="T34" fmla="*/ 1328 w 1841"/>
              <a:gd name="T35" fmla="*/ 16 h 369"/>
              <a:gd name="T36" fmla="*/ 1400 w 1841"/>
              <a:gd name="T37" fmla="*/ 48 h 369"/>
              <a:gd name="T38" fmla="*/ 1480 w 1841"/>
              <a:gd name="T39" fmla="*/ 80 h 369"/>
              <a:gd name="T40" fmla="*/ 1552 w 1841"/>
              <a:gd name="T41" fmla="*/ 96 h 369"/>
              <a:gd name="T42" fmla="*/ 1624 w 1841"/>
              <a:gd name="T43" fmla="*/ 80 h 369"/>
              <a:gd name="T44" fmla="*/ 1696 w 1841"/>
              <a:gd name="T45" fmla="*/ 64 h 369"/>
              <a:gd name="T46" fmla="*/ 1768 w 1841"/>
              <a:gd name="T47" fmla="*/ 40 h 369"/>
              <a:gd name="T48" fmla="*/ 1840 w 1841"/>
              <a:gd name="T49" fmla="*/ 24 h 369"/>
              <a:gd name="T50" fmla="*/ 1736 w 1841"/>
              <a:gd name="T51" fmla="*/ 304 h 369"/>
              <a:gd name="T52" fmla="*/ 1664 w 1841"/>
              <a:gd name="T53" fmla="*/ 296 h 369"/>
              <a:gd name="T54" fmla="*/ 1592 w 1841"/>
              <a:gd name="T55" fmla="*/ 272 h 369"/>
              <a:gd name="T56" fmla="*/ 1528 w 1841"/>
              <a:gd name="T57" fmla="*/ 320 h 369"/>
              <a:gd name="T58" fmla="*/ 1456 w 1841"/>
              <a:gd name="T59" fmla="*/ 304 h 369"/>
              <a:gd name="T60" fmla="*/ 1384 w 1841"/>
              <a:gd name="T61" fmla="*/ 288 h 369"/>
              <a:gd name="T62" fmla="*/ 1312 w 1841"/>
              <a:gd name="T63" fmla="*/ 320 h 369"/>
              <a:gd name="T64" fmla="*/ 1232 w 1841"/>
              <a:gd name="T65" fmla="*/ 312 h 369"/>
              <a:gd name="T66" fmla="*/ 1152 w 1841"/>
              <a:gd name="T67" fmla="*/ 296 h 369"/>
              <a:gd name="T68" fmla="*/ 1080 w 1841"/>
              <a:gd name="T69" fmla="*/ 288 h 369"/>
              <a:gd name="T70" fmla="*/ 1008 w 1841"/>
              <a:gd name="T71" fmla="*/ 320 h 369"/>
              <a:gd name="T72" fmla="*/ 936 w 1841"/>
              <a:gd name="T73" fmla="*/ 288 h 369"/>
              <a:gd name="T74" fmla="*/ 864 w 1841"/>
              <a:gd name="T75" fmla="*/ 288 h 369"/>
              <a:gd name="T76" fmla="*/ 792 w 1841"/>
              <a:gd name="T77" fmla="*/ 304 h 369"/>
              <a:gd name="T78" fmla="*/ 720 w 1841"/>
              <a:gd name="T79" fmla="*/ 304 h 369"/>
              <a:gd name="T80" fmla="*/ 632 w 1841"/>
              <a:gd name="T81" fmla="*/ 328 h 369"/>
              <a:gd name="T82" fmla="*/ 560 w 1841"/>
              <a:gd name="T83" fmla="*/ 320 h 369"/>
              <a:gd name="T84" fmla="*/ 480 w 1841"/>
              <a:gd name="T85" fmla="*/ 320 h 369"/>
              <a:gd name="T86" fmla="*/ 408 w 1841"/>
              <a:gd name="T87" fmla="*/ 352 h 369"/>
              <a:gd name="T88" fmla="*/ 336 w 1841"/>
              <a:gd name="T89" fmla="*/ 352 h 369"/>
              <a:gd name="T90" fmla="*/ 280 w 1841"/>
              <a:gd name="T91" fmla="*/ 320 h 369"/>
              <a:gd name="T92" fmla="*/ 208 w 1841"/>
              <a:gd name="T93" fmla="*/ 304 h 369"/>
              <a:gd name="T94" fmla="*/ 136 w 1841"/>
              <a:gd name="T95" fmla="*/ 320 h 369"/>
              <a:gd name="T96" fmla="*/ 64 w 1841"/>
              <a:gd name="T97" fmla="*/ 328 h 369"/>
              <a:gd name="T98" fmla="*/ 0 w 1841"/>
              <a:gd name="T99" fmla="*/ 32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841" h="369">
                <a:moveTo>
                  <a:pt x="0" y="32"/>
                </a:moveTo>
                <a:lnTo>
                  <a:pt x="16" y="56"/>
                </a:lnTo>
                <a:lnTo>
                  <a:pt x="48" y="64"/>
                </a:lnTo>
                <a:lnTo>
                  <a:pt x="72" y="80"/>
                </a:lnTo>
                <a:lnTo>
                  <a:pt x="104" y="80"/>
                </a:lnTo>
                <a:lnTo>
                  <a:pt x="128" y="80"/>
                </a:lnTo>
                <a:lnTo>
                  <a:pt x="152" y="72"/>
                </a:lnTo>
                <a:lnTo>
                  <a:pt x="176" y="56"/>
                </a:lnTo>
                <a:lnTo>
                  <a:pt x="208" y="48"/>
                </a:lnTo>
                <a:lnTo>
                  <a:pt x="240" y="40"/>
                </a:lnTo>
                <a:lnTo>
                  <a:pt x="264" y="32"/>
                </a:lnTo>
                <a:lnTo>
                  <a:pt x="288" y="24"/>
                </a:lnTo>
                <a:lnTo>
                  <a:pt x="312" y="16"/>
                </a:lnTo>
                <a:lnTo>
                  <a:pt x="336" y="8"/>
                </a:lnTo>
                <a:lnTo>
                  <a:pt x="352" y="32"/>
                </a:lnTo>
                <a:lnTo>
                  <a:pt x="376" y="40"/>
                </a:lnTo>
                <a:lnTo>
                  <a:pt x="400" y="56"/>
                </a:lnTo>
                <a:lnTo>
                  <a:pt x="432" y="72"/>
                </a:lnTo>
                <a:lnTo>
                  <a:pt x="456" y="80"/>
                </a:lnTo>
                <a:lnTo>
                  <a:pt x="480" y="88"/>
                </a:lnTo>
                <a:lnTo>
                  <a:pt x="504" y="96"/>
                </a:lnTo>
                <a:lnTo>
                  <a:pt x="528" y="96"/>
                </a:lnTo>
                <a:lnTo>
                  <a:pt x="560" y="80"/>
                </a:lnTo>
                <a:lnTo>
                  <a:pt x="584" y="80"/>
                </a:lnTo>
                <a:lnTo>
                  <a:pt x="608" y="64"/>
                </a:lnTo>
                <a:lnTo>
                  <a:pt x="632" y="64"/>
                </a:lnTo>
                <a:lnTo>
                  <a:pt x="656" y="48"/>
                </a:lnTo>
                <a:lnTo>
                  <a:pt x="680" y="40"/>
                </a:lnTo>
                <a:lnTo>
                  <a:pt x="704" y="32"/>
                </a:lnTo>
                <a:lnTo>
                  <a:pt x="728" y="40"/>
                </a:lnTo>
                <a:lnTo>
                  <a:pt x="752" y="56"/>
                </a:lnTo>
                <a:lnTo>
                  <a:pt x="776" y="72"/>
                </a:lnTo>
                <a:lnTo>
                  <a:pt x="800" y="80"/>
                </a:lnTo>
                <a:lnTo>
                  <a:pt x="824" y="88"/>
                </a:lnTo>
                <a:lnTo>
                  <a:pt x="848" y="96"/>
                </a:lnTo>
                <a:lnTo>
                  <a:pt x="872" y="104"/>
                </a:lnTo>
                <a:lnTo>
                  <a:pt x="904" y="104"/>
                </a:lnTo>
                <a:lnTo>
                  <a:pt x="928" y="104"/>
                </a:lnTo>
                <a:lnTo>
                  <a:pt x="952" y="96"/>
                </a:lnTo>
                <a:lnTo>
                  <a:pt x="976" y="88"/>
                </a:lnTo>
                <a:lnTo>
                  <a:pt x="1008" y="96"/>
                </a:lnTo>
                <a:lnTo>
                  <a:pt x="1032" y="112"/>
                </a:lnTo>
                <a:lnTo>
                  <a:pt x="1056" y="112"/>
                </a:lnTo>
                <a:lnTo>
                  <a:pt x="1080" y="112"/>
                </a:lnTo>
                <a:lnTo>
                  <a:pt x="1104" y="96"/>
                </a:lnTo>
                <a:lnTo>
                  <a:pt x="1128" y="88"/>
                </a:lnTo>
                <a:lnTo>
                  <a:pt x="1152" y="72"/>
                </a:lnTo>
                <a:lnTo>
                  <a:pt x="1176" y="64"/>
                </a:lnTo>
                <a:lnTo>
                  <a:pt x="1200" y="64"/>
                </a:lnTo>
                <a:lnTo>
                  <a:pt x="1232" y="40"/>
                </a:lnTo>
                <a:lnTo>
                  <a:pt x="1256" y="32"/>
                </a:lnTo>
                <a:lnTo>
                  <a:pt x="1280" y="24"/>
                </a:lnTo>
                <a:lnTo>
                  <a:pt x="1304" y="0"/>
                </a:lnTo>
                <a:lnTo>
                  <a:pt x="1328" y="16"/>
                </a:lnTo>
                <a:lnTo>
                  <a:pt x="1352" y="32"/>
                </a:lnTo>
                <a:lnTo>
                  <a:pt x="1376" y="40"/>
                </a:lnTo>
                <a:lnTo>
                  <a:pt x="1400" y="48"/>
                </a:lnTo>
                <a:lnTo>
                  <a:pt x="1424" y="64"/>
                </a:lnTo>
                <a:lnTo>
                  <a:pt x="1448" y="72"/>
                </a:lnTo>
                <a:lnTo>
                  <a:pt x="1480" y="80"/>
                </a:lnTo>
                <a:lnTo>
                  <a:pt x="1504" y="80"/>
                </a:lnTo>
                <a:lnTo>
                  <a:pt x="1528" y="88"/>
                </a:lnTo>
                <a:lnTo>
                  <a:pt x="1552" y="96"/>
                </a:lnTo>
                <a:lnTo>
                  <a:pt x="1576" y="96"/>
                </a:lnTo>
                <a:lnTo>
                  <a:pt x="1600" y="96"/>
                </a:lnTo>
                <a:lnTo>
                  <a:pt x="1624" y="80"/>
                </a:lnTo>
                <a:lnTo>
                  <a:pt x="1648" y="72"/>
                </a:lnTo>
                <a:lnTo>
                  <a:pt x="1672" y="64"/>
                </a:lnTo>
                <a:lnTo>
                  <a:pt x="1696" y="64"/>
                </a:lnTo>
                <a:lnTo>
                  <a:pt x="1720" y="48"/>
                </a:lnTo>
                <a:lnTo>
                  <a:pt x="1744" y="48"/>
                </a:lnTo>
                <a:lnTo>
                  <a:pt x="1768" y="40"/>
                </a:lnTo>
                <a:lnTo>
                  <a:pt x="1792" y="32"/>
                </a:lnTo>
                <a:lnTo>
                  <a:pt x="1816" y="32"/>
                </a:lnTo>
                <a:lnTo>
                  <a:pt x="1840" y="24"/>
                </a:lnTo>
                <a:lnTo>
                  <a:pt x="1840" y="368"/>
                </a:lnTo>
                <a:lnTo>
                  <a:pt x="1760" y="304"/>
                </a:lnTo>
                <a:lnTo>
                  <a:pt x="1736" y="304"/>
                </a:lnTo>
                <a:lnTo>
                  <a:pt x="1712" y="304"/>
                </a:lnTo>
                <a:lnTo>
                  <a:pt x="1688" y="320"/>
                </a:lnTo>
                <a:lnTo>
                  <a:pt x="1664" y="296"/>
                </a:lnTo>
                <a:lnTo>
                  <a:pt x="1640" y="288"/>
                </a:lnTo>
                <a:lnTo>
                  <a:pt x="1616" y="264"/>
                </a:lnTo>
                <a:lnTo>
                  <a:pt x="1592" y="272"/>
                </a:lnTo>
                <a:lnTo>
                  <a:pt x="1584" y="296"/>
                </a:lnTo>
                <a:lnTo>
                  <a:pt x="1552" y="304"/>
                </a:lnTo>
                <a:lnTo>
                  <a:pt x="1528" y="320"/>
                </a:lnTo>
                <a:lnTo>
                  <a:pt x="1504" y="320"/>
                </a:lnTo>
                <a:lnTo>
                  <a:pt x="1480" y="312"/>
                </a:lnTo>
                <a:lnTo>
                  <a:pt x="1456" y="304"/>
                </a:lnTo>
                <a:lnTo>
                  <a:pt x="1432" y="288"/>
                </a:lnTo>
                <a:lnTo>
                  <a:pt x="1408" y="288"/>
                </a:lnTo>
                <a:lnTo>
                  <a:pt x="1384" y="288"/>
                </a:lnTo>
                <a:lnTo>
                  <a:pt x="1360" y="304"/>
                </a:lnTo>
                <a:lnTo>
                  <a:pt x="1336" y="320"/>
                </a:lnTo>
                <a:lnTo>
                  <a:pt x="1312" y="320"/>
                </a:lnTo>
                <a:lnTo>
                  <a:pt x="1288" y="320"/>
                </a:lnTo>
                <a:lnTo>
                  <a:pt x="1264" y="304"/>
                </a:lnTo>
                <a:lnTo>
                  <a:pt x="1232" y="312"/>
                </a:lnTo>
                <a:lnTo>
                  <a:pt x="1208" y="320"/>
                </a:lnTo>
                <a:lnTo>
                  <a:pt x="1184" y="304"/>
                </a:lnTo>
                <a:lnTo>
                  <a:pt x="1152" y="296"/>
                </a:lnTo>
                <a:lnTo>
                  <a:pt x="1128" y="288"/>
                </a:lnTo>
                <a:lnTo>
                  <a:pt x="1104" y="288"/>
                </a:lnTo>
                <a:lnTo>
                  <a:pt x="1080" y="288"/>
                </a:lnTo>
                <a:lnTo>
                  <a:pt x="1056" y="304"/>
                </a:lnTo>
                <a:lnTo>
                  <a:pt x="1032" y="320"/>
                </a:lnTo>
                <a:lnTo>
                  <a:pt x="1008" y="320"/>
                </a:lnTo>
                <a:lnTo>
                  <a:pt x="984" y="320"/>
                </a:lnTo>
                <a:lnTo>
                  <a:pt x="960" y="296"/>
                </a:lnTo>
                <a:lnTo>
                  <a:pt x="936" y="288"/>
                </a:lnTo>
                <a:lnTo>
                  <a:pt x="912" y="288"/>
                </a:lnTo>
                <a:lnTo>
                  <a:pt x="888" y="288"/>
                </a:lnTo>
                <a:lnTo>
                  <a:pt x="864" y="288"/>
                </a:lnTo>
                <a:lnTo>
                  <a:pt x="840" y="296"/>
                </a:lnTo>
                <a:lnTo>
                  <a:pt x="816" y="296"/>
                </a:lnTo>
                <a:lnTo>
                  <a:pt x="792" y="304"/>
                </a:lnTo>
                <a:lnTo>
                  <a:pt x="768" y="304"/>
                </a:lnTo>
                <a:lnTo>
                  <a:pt x="744" y="304"/>
                </a:lnTo>
                <a:lnTo>
                  <a:pt x="720" y="304"/>
                </a:lnTo>
                <a:lnTo>
                  <a:pt x="688" y="320"/>
                </a:lnTo>
                <a:lnTo>
                  <a:pt x="664" y="328"/>
                </a:lnTo>
                <a:lnTo>
                  <a:pt x="632" y="328"/>
                </a:lnTo>
                <a:lnTo>
                  <a:pt x="608" y="328"/>
                </a:lnTo>
                <a:lnTo>
                  <a:pt x="584" y="328"/>
                </a:lnTo>
                <a:lnTo>
                  <a:pt x="560" y="320"/>
                </a:lnTo>
                <a:lnTo>
                  <a:pt x="528" y="320"/>
                </a:lnTo>
                <a:lnTo>
                  <a:pt x="504" y="312"/>
                </a:lnTo>
                <a:lnTo>
                  <a:pt x="480" y="320"/>
                </a:lnTo>
                <a:lnTo>
                  <a:pt x="456" y="328"/>
                </a:lnTo>
                <a:lnTo>
                  <a:pt x="432" y="336"/>
                </a:lnTo>
                <a:lnTo>
                  <a:pt x="408" y="352"/>
                </a:lnTo>
                <a:lnTo>
                  <a:pt x="384" y="352"/>
                </a:lnTo>
                <a:lnTo>
                  <a:pt x="360" y="352"/>
                </a:lnTo>
                <a:lnTo>
                  <a:pt x="336" y="352"/>
                </a:lnTo>
                <a:lnTo>
                  <a:pt x="328" y="328"/>
                </a:lnTo>
                <a:lnTo>
                  <a:pt x="304" y="320"/>
                </a:lnTo>
                <a:lnTo>
                  <a:pt x="280" y="320"/>
                </a:lnTo>
                <a:lnTo>
                  <a:pt x="256" y="304"/>
                </a:lnTo>
                <a:lnTo>
                  <a:pt x="232" y="304"/>
                </a:lnTo>
                <a:lnTo>
                  <a:pt x="208" y="304"/>
                </a:lnTo>
                <a:lnTo>
                  <a:pt x="184" y="320"/>
                </a:lnTo>
                <a:lnTo>
                  <a:pt x="160" y="320"/>
                </a:lnTo>
                <a:lnTo>
                  <a:pt x="136" y="320"/>
                </a:lnTo>
                <a:lnTo>
                  <a:pt x="112" y="320"/>
                </a:lnTo>
                <a:lnTo>
                  <a:pt x="88" y="320"/>
                </a:lnTo>
                <a:lnTo>
                  <a:pt x="64" y="328"/>
                </a:lnTo>
                <a:lnTo>
                  <a:pt x="40" y="336"/>
                </a:lnTo>
                <a:lnTo>
                  <a:pt x="16" y="336"/>
                </a:lnTo>
                <a:lnTo>
                  <a:pt x="0" y="32"/>
                </a:lnTo>
              </a:path>
            </a:pathLst>
          </a:custGeom>
          <a:gradFill rotWithShape="0">
            <a:gsLst>
              <a:gs pos="0">
                <a:srgbClr val="081D58"/>
              </a:gs>
              <a:gs pos="100000">
                <a:srgbClr val="081D58">
                  <a:gamma/>
                  <a:shade val="100000"/>
                  <a:invGamma/>
                </a:srgbClr>
              </a:gs>
            </a:gsLst>
            <a:lin ang="0" scaled="1"/>
          </a:gra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2" name="Rectangle 20">
            <a:extLst>
              <a:ext uri="{FF2B5EF4-FFF2-40B4-BE49-F238E27FC236}">
                <a16:creationId xmlns:a16="http://schemas.microsoft.com/office/drawing/2014/main" id="{6268D1CD-9AA6-043D-AC8F-69707FE11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4051300"/>
            <a:ext cx="88900" cy="584200"/>
          </a:xfrm>
          <a:prstGeom prst="rect">
            <a:avLst/>
          </a:prstGeom>
          <a:solidFill>
            <a:srgbClr val="081D5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3" name="Rectangle 21">
            <a:extLst>
              <a:ext uri="{FF2B5EF4-FFF2-40B4-BE49-F238E27FC236}">
                <a16:creationId xmlns:a16="http://schemas.microsoft.com/office/drawing/2014/main" id="{113E71F2-D803-79F5-F016-474267232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0" y="4025900"/>
            <a:ext cx="76200" cy="622300"/>
          </a:xfrm>
          <a:prstGeom prst="rect">
            <a:avLst/>
          </a:prstGeom>
          <a:solidFill>
            <a:srgbClr val="081D5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4" name="Rectangle 22">
            <a:extLst>
              <a:ext uri="{FF2B5EF4-FFF2-40B4-BE49-F238E27FC236}">
                <a16:creationId xmlns:a16="http://schemas.microsoft.com/office/drawing/2014/main" id="{EFE65023-79C5-FE58-B322-F2317511F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75" y="2514600"/>
            <a:ext cx="1098550" cy="9413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b="0">
                <a:solidFill>
                  <a:srgbClr val="CF0E30"/>
                </a:solidFill>
                <a:effectLst/>
              </a:rPr>
              <a:t>Relative </a:t>
            </a:r>
            <a:br>
              <a:rPr lang="en-US" altLang="en-US" b="0">
                <a:solidFill>
                  <a:srgbClr val="CF0E30"/>
                </a:solidFill>
                <a:effectLst/>
              </a:rPr>
            </a:br>
            <a:r>
              <a:rPr lang="en-US" altLang="en-US" b="0">
                <a:solidFill>
                  <a:srgbClr val="CF0E30"/>
                </a:solidFill>
                <a:effectLst/>
              </a:rPr>
              <a:t>Record</a:t>
            </a:r>
            <a:br>
              <a:rPr lang="en-US" altLang="en-US" b="0">
                <a:solidFill>
                  <a:srgbClr val="CF0E30"/>
                </a:solidFill>
                <a:effectLst/>
              </a:rPr>
            </a:br>
            <a:r>
              <a:rPr lang="en-US" altLang="en-US" b="0">
                <a:solidFill>
                  <a:srgbClr val="CF0E30"/>
                </a:solidFill>
                <a:effectLst/>
              </a:rPr>
              <a:t>Number</a:t>
            </a:r>
          </a:p>
        </p:txBody>
      </p:sp>
      <p:sp>
        <p:nvSpPr>
          <p:cNvPr id="18455" name="Arc 23">
            <a:extLst>
              <a:ext uri="{FF2B5EF4-FFF2-40B4-BE49-F238E27FC236}">
                <a16:creationId xmlns:a16="http://schemas.microsoft.com/office/drawing/2014/main" id="{4EB4CD9C-E20F-C9A9-4EEF-5A7B25F5A13D}"/>
              </a:ext>
            </a:extLst>
          </p:cNvPr>
          <p:cNvSpPr>
            <a:spLocks/>
          </p:cNvSpPr>
          <p:nvPr/>
        </p:nvSpPr>
        <p:spPr bwMode="auto">
          <a:xfrm>
            <a:off x="1054100" y="1155700"/>
            <a:ext cx="1574800" cy="13081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8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9"/>
                  <a:pt x="9657" y="12"/>
                  <a:pt x="21578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9"/>
                  <a:pt x="9657" y="12"/>
                  <a:pt x="21578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6" name="Arc 24">
            <a:extLst>
              <a:ext uri="{FF2B5EF4-FFF2-40B4-BE49-F238E27FC236}">
                <a16:creationId xmlns:a16="http://schemas.microsoft.com/office/drawing/2014/main" id="{D62A66ED-A766-1C7F-146B-5828087D9C40}"/>
              </a:ext>
            </a:extLst>
          </p:cNvPr>
          <p:cNvSpPr>
            <a:spLocks/>
          </p:cNvSpPr>
          <p:nvPr/>
        </p:nvSpPr>
        <p:spPr bwMode="auto">
          <a:xfrm>
            <a:off x="1028700" y="3556000"/>
            <a:ext cx="1498600" cy="1752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5FEB3B6D-6745-D8BE-F5CA-66C78481DC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55800" y="171450"/>
            <a:ext cx="5618163" cy="476250"/>
          </a:xfrm>
          <a:noFill/>
          <a:ln/>
        </p:spPr>
        <p:txBody>
          <a:bodyPr/>
          <a:lstStyle/>
          <a:p>
            <a:r>
              <a:rPr lang="en-US" altLang="en-US"/>
              <a:t>Relative Files - Adding a Record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5066C215-EDAB-102B-1041-86C148FF68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7200" y="863600"/>
            <a:ext cx="2794000" cy="55753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Rec001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Rec003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Rec004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1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Rec007 </a:t>
            </a:r>
          </a:p>
          <a:p>
            <a:pPr algn="ctr">
              <a:spcAft>
                <a:spcPts val="100"/>
              </a:spcAft>
            </a:pP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Rec325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Rec326</a:t>
            </a: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free</a:t>
            </a: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Rec328</a:t>
            </a:r>
          </a:p>
        </p:txBody>
      </p:sp>
      <p:sp>
        <p:nvSpPr>
          <p:cNvPr id="20484" name="Line 4">
            <a:extLst>
              <a:ext uri="{FF2B5EF4-FFF2-40B4-BE49-F238E27FC236}">
                <a16:creationId xmlns:a16="http://schemas.microsoft.com/office/drawing/2014/main" id="{B8F4BA11-B41B-BC4E-ABC3-56EEC1CFA31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1371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Line 5">
            <a:extLst>
              <a:ext uri="{FF2B5EF4-FFF2-40B4-BE49-F238E27FC236}">
                <a16:creationId xmlns:a16="http://schemas.microsoft.com/office/drawing/2014/main" id="{C792A8CA-8C1D-A361-02C3-DC1A786DBB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1828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Line 6">
            <a:extLst>
              <a:ext uri="{FF2B5EF4-FFF2-40B4-BE49-F238E27FC236}">
                <a16:creationId xmlns:a16="http://schemas.microsoft.com/office/drawing/2014/main" id="{99FE368B-0499-AC9C-26C5-1DC7770701F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2286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Line 7">
            <a:extLst>
              <a:ext uri="{FF2B5EF4-FFF2-40B4-BE49-F238E27FC236}">
                <a16:creationId xmlns:a16="http://schemas.microsoft.com/office/drawing/2014/main" id="{4D8D62F2-F070-A6F2-AFE5-64A6CF56823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2743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>
            <a:extLst>
              <a:ext uri="{FF2B5EF4-FFF2-40B4-BE49-F238E27FC236}">
                <a16:creationId xmlns:a16="http://schemas.microsoft.com/office/drawing/2014/main" id="{8A452F1F-F7BA-6A5F-C4C2-2429A0A4F08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200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>
            <a:extLst>
              <a:ext uri="{FF2B5EF4-FFF2-40B4-BE49-F238E27FC236}">
                <a16:creationId xmlns:a16="http://schemas.microsoft.com/office/drawing/2014/main" id="{76BE0FEC-27E3-CD28-B8EA-E9CE1101A5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572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>
            <a:extLst>
              <a:ext uri="{FF2B5EF4-FFF2-40B4-BE49-F238E27FC236}">
                <a16:creationId xmlns:a16="http://schemas.microsoft.com/office/drawing/2014/main" id="{75B8CDD7-C5BB-2043-49B2-E86E2E1074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11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11">
            <a:extLst>
              <a:ext uri="{FF2B5EF4-FFF2-40B4-BE49-F238E27FC236}">
                <a16:creationId xmlns:a16="http://schemas.microsoft.com/office/drawing/2014/main" id="{ECAFDA24-91B6-4321-574C-6D218D3C50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65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Rectangle 12">
            <a:extLst>
              <a:ext uri="{FF2B5EF4-FFF2-40B4-BE49-F238E27FC236}">
                <a16:creationId xmlns:a16="http://schemas.microsoft.com/office/drawing/2014/main" id="{0BD5E39B-153B-678F-1714-DC2750A82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400" y="1023938"/>
            <a:ext cx="381000" cy="531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1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2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4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5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6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7</a:t>
            </a:r>
          </a:p>
          <a:p>
            <a:pPr algn="ctr">
              <a:spcAft>
                <a:spcPts val="1400"/>
              </a:spcAft>
            </a:pPr>
            <a:endParaRPr lang="en-US" altLang="en-US">
              <a:effectLst/>
            </a:endParaRPr>
          </a:p>
          <a:p>
            <a:pPr algn="ctr">
              <a:spcBef>
                <a:spcPts val="500"/>
              </a:spcBef>
              <a:spcAft>
                <a:spcPts val="1400"/>
              </a:spcAft>
            </a:pPr>
            <a:r>
              <a:rPr lang="en-US" altLang="en-US">
                <a:effectLst/>
              </a:rPr>
              <a:t>325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326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327</a:t>
            </a:r>
          </a:p>
          <a:p>
            <a:pPr algn="ctr">
              <a:spcAft>
                <a:spcPts val="1400"/>
              </a:spcAft>
            </a:pPr>
            <a:r>
              <a:rPr lang="en-US" altLang="en-US">
                <a:effectLst/>
              </a:rPr>
              <a:t>328</a:t>
            </a:r>
          </a:p>
        </p:txBody>
      </p:sp>
      <p:sp>
        <p:nvSpPr>
          <p:cNvPr id="20493" name="Line 13">
            <a:extLst>
              <a:ext uri="{FF2B5EF4-FFF2-40B4-BE49-F238E27FC236}">
                <a16:creationId xmlns:a16="http://schemas.microsoft.com/office/drawing/2014/main" id="{12A21F94-5825-EA59-2D33-CDFD8BF699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3657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14">
            <a:extLst>
              <a:ext uri="{FF2B5EF4-FFF2-40B4-BE49-F238E27FC236}">
                <a16:creationId xmlns:a16="http://schemas.microsoft.com/office/drawing/2014/main" id="{7B805127-0976-9409-F0AF-B76AE89CB28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1148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15">
            <a:extLst>
              <a:ext uri="{FF2B5EF4-FFF2-40B4-BE49-F238E27FC236}">
                <a16:creationId xmlns:a16="http://schemas.microsoft.com/office/drawing/2014/main" id="{475AC468-2A21-141D-A255-A71628BF916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45720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16">
            <a:extLst>
              <a:ext uri="{FF2B5EF4-FFF2-40B4-BE49-F238E27FC236}">
                <a16:creationId xmlns:a16="http://schemas.microsoft.com/office/drawing/2014/main" id="{09538ABF-3FB1-B3E8-FF2A-206678548E1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0292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17">
            <a:extLst>
              <a:ext uri="{FF2B5EF4-FFF2-40B4-BE49-F238E27FC236}">
                <a16:creationId xmlns:a16="http://schemas.microsoft.com/office/drawing/2014/main" id="{F7BA9AB9-D68A-F3EA-E792-8D64C3102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9436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8" name="Line 18">
            <a:extLst>
              <a:ext uri="{FF2B5EF4-FFF2-40B4-BE49-F238E27FC236}">
                <a16:creationId xmlns:a16="http://schemas.microsoft.com/office/drawing/2014/main" id="{B0B4C3CD-713D-2600-A39C-BAE010FCDF7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600" y="5486400"/>
            <a:ext cx="2743200" cy="0"/>
          </a:xfrm>
          <a:prstGeom prst="line">
            <a:avLst/>
          </a:prstGeom>
          <a:noFill/>
          <a:ln w="12700">
            <a:solidFill>
              <a:srgbClr val="081D58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9" name="Freeform 19">
            <a:extLst>
              <a:ext uri="{FF2B5EF4-FFF2-40B4-BE49-F238E27FC236}">
                <a16:creationId xmlns:a16="http://schemas.microsoft.com/office/drawing/2014/main" id="{BC439B25-F83F-AB2C-FA05-4500EC438ABF}"/>
              </a:ext>
            </a:extLst>
          </p:cNvPr>
          <p:cNvSpPr>
            <a:spLocks/>
          </p:cNvSpPr>
          <p:nvPr/>
        </p:nvSpPr>
        <p:spPr bwMode="auto">
          <a:xfrm>
            <a:off x="2933700" y="4051300"/>
            <a:ext cx="2922588" cy="585788"/>
          </a:xfrm>
          <a:custGeom>
            <a:avLst/>
            <a:gdLst>
              <a:gd name="T0" fmla="*/ 48 w 1841"/>
              <a:gd name="T1" fmla="*/ 64 h 369"/>
              <a:gd name="T2" fmla="*/ 128 w 1841"/>
              <a:gd name="T3" fmla="*/ 80 h 369"/>
              <a:gd name="T4" fmla="*/ 208 w 1841"/>
              <a:gd name="T5" fmla="*/ 48 h 369"/>
              <a:gd name="T6" fmla="*/ 288 w 1841"/>
              <a:gd name="T7" fmla="*/ 24 h 369"/>
              <a:gd name="T8" fmla="*/ 352 w 1841"/>
              <a:gd name="T9" fmla="*/ 32 h 369"/>
              <a:gd name="T10" fmla="*/ 432 w 1841"/>
              <a:gd name="T11" fmla="*/ 72 h 369"/>
              <a:gd name="T12" fmla="*/ 504 w 1841"/>
              <a:gd name="T13" fmla="*/ 96 h 369"/>
              <a:gd name="T14" fmla="*/ 584 w 1841"/>
              <a:gd name="T15" fmla="*/ 80 h 369"/>
              <a:gd name="T16" fmla="*/ 656 w 1841"/>
              <a:gd name="T17" fmla="*/ 48 h 369"/>
              <a:gd name="T18" fmla="*/ 728 w 1841"/>
              <a:gd name="T19" fmla="*/ 40 h 369"/>
              <a:gd name="T20" fmla="*/ 800 w 1841"/>
              <a:gd name="T21" fmla="*/ 80 h 369"/>
              <a:gd name="T22" fmla="*/ 872 w 1841"/>
              <a:gd name="T23" fmla="*/ 104 h 369"/>
              <a:gd name="T24" fmla="*/ 952 w 1841"/>
              <a:gd name="T25" fmla="*/ 96 h 369"/>
              <a:gd name="T26" fmla="*/ 1032 w 1841"/>
              <a:gd name="T27" fmla="*/ 112 h 369"/>
              <a:gd name="T28" fmla="*/ 1104 w 1841"/>
              <a:gd name="T29" fmla="*/ 96 h 369"/>
              <a:gd name="T30" fmla="*/ 1176 w 1841"/>
              <a:gd name="T31" fmla="*/ 64 h 369"/>
              <a:gd name="T32" fmla="*/ 1256 w 1841"/>
              <a:gd name="T33" fmla="*/ 32 h 369"/>
              <a:gd name="T34" fmla="*/ 1328 w 1841"/>
              <a:gd name="T35" fmla="*/ 16 h 369"/>
              <a:gd name="T36" fmla="*/ 1400 w 1841"/>
              <a:gd name="T37" fmla="*/ 48 h 369"/>
              <a:gd name="T38" fmla="*/ 1480 w 1841"/>
              <a:gd name="T39" fmla="*/ 80 h 369"/>
              <a:gd name="T40" fmla="*/ 1552 w 1841"/>
              <a:gd name="T41" fmla="*/ 96 h 369"/>
              <a:gd name="T42" fmla="*/ 1624 w 1841"/>
              <a:gd name="T43" fmla="*/ 80 h 369"/>
              <a:gd name="T44" fmla="*/ 1696 w 1841"/>
              <a:gd name="T45" fmla="*/ 64 h 369"/>
              <a:gd name="T46" fmla="*/ 1768 w 1841"/>
              <a:gd name="T47" fmla="*/ 40 h 369"/>
              <a:gd name="T48" fmla="*/ 1840 w 1841"/>
              <a:gd name="T49" fmla="*/ 24 h 369"/>
              <a:gd name="T50" fmla="*/ 1736 w 1841"/>
              <a:gd name="T51" fmla="*/ 304 h 369"/>
              <a:gd name="T52" fmla="*/ 1664 w 1841"/>
              <a:gd name="T53" fmla="*/ 296 h 369"/>
              <a:gd name="T54" fmla="*/ 1592 w 1841"/>
              <a:gd name="T55" fmla="*/ 272 h 369"/>
              <a:gd name="T56" fmla="*/ 1528 w 1841"/>
              <a:gd name="T57" fmla="*/ 320 h 369"/>
              <a:gd name="T58" fmla="*/ 1456 w 1841"/>
              <a:gd name="T59" fmla="*/ 304 h 369"/>
              <a:gd name="T60" fmla="*/ 1384 w 1841"/>
              <a:gd name="T61" fmla="*/ 288 h 369"/>
              <a:gd name="T62" fmla="*/ 1312 w 1841"/>
              <a:gd name="T63" fmla="*/ 320 h 369"/>
              <a:gd name="T64" fmla="*/ 1232 w 1841"/>
              <a:gd name="T65" fmla="*/ 312 h 369"/>
              <a:gd name="T66" fmla="*/ 1152 w 1841"/>
              <a:gd name="T67" fmla="*/ 296 h 369"/>
              <a:gd name="T68" fmla="*/ 1080 w 1841"/>
              <a:gd name="T69" fmla="*/ 288 h 369"/>
              <a:gd name="T70" fmla="*/ 1008 w 1841"/>
              <a:gd name="T71" fmla="*/ 320 h 369"/>
              <a:gd name="T72" fmla="*/ 936 w 1841"/>
              <a:gd name="T73" fmla="*/ 288 h 369"/>
              <a:gd name="T74" fmla="*/ 864 w 1841"/>
              <a:gd name="T75" fmla="*/ 288 h 369"/>
              <a:gd name="T76" fmla="*/ 792 w 1841"/>
              <a:gd name="T77" fmla="*/ 304 h 369"/>
              <a:gd name="T78" fmla="*/ 720 w 1841"/>
              <a:gd name="T79" fmla="*/ 304 h 369"/>
              <a:gd name="T80" fmla="*/ 632 w 1841"/>
              <a:gd name="T81" fmla="*/ 328 h 369"/>
              <a:gd name="T82" fmla="*/ 560 w 1841"/>
              <a:gd name="T83" fmla="*/ 320 h 369"/>
              <a:gd name="T84" fmla="*/ 480 w 1841"/>
              <a:gd name="T85" fmla="*/ 320 h 369"/>
              <a:gd name="T86" fmla="*/ 408 w 1841"/>
              <a:gd name="T87" fmla="*/ 352 h 369"/>
              <a:gd name="T88" fmla="*/ 336 w 1841"/>
              <a:gd name="T89" fmla="*/ 352 h 369"/>
              <a:gd name="T90" fmla="*/ 280 w 1841"/>
              <a:gd name="T91" fmla="*/ 320 h 369"/>
              <a:gd name="T92" fmla="*/ 208 w 1841"/>
              <a:gd name="T93" fmla="*/ 304 h 369"/>
              <a:gd name="T94" fmla="*/ 136 w 1841"/>
              <a:gd name="T95" fmla="*/ 320 h 369"/>
              <a:gd name="T96" fmla="*/ 64 w 1841"/>
              <a:gd name="T97" fmla="*/ 328 h 369"/>
              <a:gd name="T98" fmla="*/ 0 w 1841"/>
              <a:gd name="T99" fmla="*/ 32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841" h="369">
                <a:moveTo>
                  <a:pt x="0" y="32"/>
                </a:moveTo>
                <a:lnTo>
                  <a:pt x="16" y="56"/>
                </a:lnTo>
                <a:lnTo>
                  <a:pt x="48" y="64"/>
                </a:lnTo>
                <a:lnTo>
                  <a:pt x="72" y="80"/>
                </a:lnTo>
                <a:lnTo>
                  <a:pt x="104" y="80"/>
                </a:lnTo>
                <a:lnTo>
                  <a:pt x="128" y="80"/>
                </a:lnTo>
                <a:lnTo>
                  <a:pt x="152" y="72"/>
                </a:lnTo>
                <a:lnTo>
                  <a:pt x="176" y="56"/>
                </a:lnTo>
                <a:lnTo>
                  <a:pt x="208" y="48"/>
                </a:lnTo>
                <a:lnTo>
                  <a:pt x="240" y="40"/>
                </a:lnTo>
                <a:lnTo>
                  <a:pt x="264" y="32"/>
                </a:lnTo>
                <a:lnTo>
                  <a:pt x="288" y="24"/>
                </a:lnTo>
                <a:lnTo>
                  <a:pt x="312" y="16"/>
                </a:lnTo>
                <a:lnTo>
                  <a:pt x="336" y="8"/>
                </a:lnTo>
                <a:lnTo>
                  <a:pt x="352" y="32"/>
                </a:lnTo>
                <a:lnTo>
                  <a:pt x="376" y="40"/>
                </a:lnTo>
                <a:lnTo>
                  <a:pt x="400" y="56"/>
                </a:lnTo>
                <a:lnTo>
                  <a:pt x="432" y="72"/>
                </a:lnTo>
                <a:lnTo>
                  <a:pt x="456" y="80"/>
                </a:lnTo>
                <a:lnTo>
                  <a:pt x="480" y="88"/>
                </a:lnTo>
                <a:lnTo>
                  <a:pt x="504" y="96"/>
                </a:lnTo>
                <a:lnTo>
                  <a:pt x="528" y="96"/>
                </a:lnTo>
                <a:lnTo>
                  <a:pt x="560" y="80"/>
                </a:lnTo>
                <a:lnTo>
                  <a:pt x="584" y="80"/>
                </a:lnTo>
                <a:lnTo>
                  <a:pt x="608" y="64"/>
                </a:lnTo>
                <a:lnTo>
                  <a:pt x="632" y="64"/>
                </a:lnTo>
                <a:lnTo>
                  <a:pt x="656" y="48"/>
                </a:lnTo>
                <a:lnTo>
                  <a:pt x="680" y="40"/>
                </a:lnTo>
                <a:lnTo>
                  <a:pt x="704" y="32"/>
                </a:lnTo>
                <a:lnTo>
                  <a:pt x="728" y="40"/>
                </a:lnTo>
                <a:lnTo>
                  <a:pt x="752" y="56"/>
                </a:lnTo>
                <a:lnTo>
                  <a:pt x="776" y="72"/>
                </a:lnTo>
                <a:lnTo>
                  <a:pt x="800" y="80"/>
                </a:lnTo>
                <a:lnTo>
                  <a:pt x="824" y="88"/>
                </a:lnTo>
                <a:lnTo>
                  <a:pt x="848" y="96"/>
                </a:lnTo>
                <a:lnTo>
                  <a:pt x="872" y="104"/>
                </a:lnTo>
                <a:lnTo>
                  <a:pt x="904" y="104"/>
                </a:lnTo>
                <a:lnTo>
                  <a:pt x="928" y="104"/>
                </a:lnTo>
                <a:lnTo>
                  <a:pt x="952" y="96"/>
                </a:lnTo>
                <a:lnTo>
                  <a:pt x="976" y="88"/>
                </a:lnTo>
                <a:lnTo>
                  <a:pt x="1008" y="96"/>
                </a:lnTo>
                <a:lnTo>
                  <a:pt x="1032" y="112"/>
                </a:lnTo>
                <a:lnTo>
                  <a:pt x="1056" y="112"/>
                </a:lnTo>
                <a:lnTo>
                  <a:pt x="1080" y="112"/>
                </a:lnTo>
                <a:lnTo>
                  <a:pt x="1104" y="96"/>
                </a:lnTo>
                <a:lnTo>
                  <a:pt x="1128" y="88"/>
                </a:lnTo>
                <a:lnTo>
                  <a:pt x="1152" y="72"/>
                </a:lnTo>
                <a:lnTo>
                  <a:pt x="1176" y="64"/>
                </a:lnTo>
                <a:lnTo>
                  <a:pt x="1200" y="64"/>
                </a:lnTo>
                <a:lnTo>
                  <a:pt x="1232" y="40"/>
                </a:lnTo>
                <a:lnTo>
                  <a:pt x="1256" y="32"/>
                </a:lnTo>
                <a:lnTo>
                  <a:pt x="1280" y="24"/>
                </a:lnTo>
                <a:lnTo>
                  <a:pt x="1304" y="0"/>
                </a:lnTo>
                <a:lnTo>
                  <a:pt x="1328" y="16"/>
                </a:lnTo>
                <a:lnTo>
                  <a:pt x="1352" y="32"/>
                </a:lnTo>
                <a:lnTo>
                  <a:pt x="1376" y="40"/>
                </a:lnTo>
                <a:lnTo>
                  <a:pt x="1400" y="48"/>
                </a:lnTo>
                <a:lnTo>
                  <a:pt x="1424" y="64"/>
                </a:lnTo>
                <a:lnTo>
                  <a:pt x="1448" y="72"/>
                </a:lnTo>
                <a:lnTo>
                  <a:pt x="1480" y="80"/>
                </a:lnTo>
                <a:lnTo>
                  <a:pt x="1504" y="80"/>
                </a:lnTo>
                <a:lnTo>
                  <a:pt x="1528" y="88"/>
                </a:lnTo>
                <a:lnTo>
                  <a:pt x="1552" y="96"/>
                </a:lnTo>
                <a:lnTo>
                  <a:pt x="1576" y="96"/>
                </a:lnTo>
                <a:lnTo>
                  <a:pt x="1600" y="96"/>
                </a:lnTo>
                <a:lnTo>
                  <a:pt x="1624" y="80"/>
                </a:lnTo>
                <a:lnTo>
                  <a:pt x="1648" y="72"/>
                </a:lnTo>
                <a:lnTo>
                  <a:pt x="1672" y="64"/>
                </a:lnTo>
                <a:lnTo>
                  <a:pt x="1696" y="64"/>
                </a:lnTo>
                <a:lnTo>
                  <a:pt x="1720" y="48"/>
                </a:lnTo>
                <a:lnTo>
                  <a:pt x="1744" y="48"/>
                </a:lnTo>
                <a:lnTo>
                  <a:pt x="1768" y="40"/>
                </a:lnTo>
                <a:lnTo>
                  <a:pt x="1792" y="32"/>
                </a:lnTo>
                <a:lnTo>
                  <a:pt x="1816" y="32"/>
                </a:lnTo>
                <a:lnTo>
                  <a:pt x="1840" y="24"/>
                </a:lnTo>
                <a:lnTo>
                  <a:pt x="1840" y="368"/>
                </a:lnTo>
                <a:lnTo>
                  <a:pt x="1760" y="304"/>
                </a:lnTo>
                <a:lnTo>
                  <a:pt x="1736" y="304"/>
                </a:lnTo>
                <a:lnTo>
                  <a:pt x="1712" y="304"/>
                </a:lnTo>
                <a:lnTo>
                  <a:pt x="1688" y="320"/>
                </a:lnTo>
                <a:lnTo>
                  <a:pt x="1664" y="296"/>
                </a:lnTo>
                <a:lnTo>
                  <a:pt x="1640" y="288"/>
                </a:lnTo>
                <a:lnTo>
                  <a:pt x="1616" y="264"/>
                </a:lnTo>
                <a:lnTo>
                  <a:pt x="1592" y="272"/>
                </a:lnTo>
                <a:lnTo>
                  <a:pt x="1584" y="296"/>
                </a:lnTo>
                <a:lnTo>
                  <a:pt x="1552" y="304"/>
                </a:lnTo>
                <a:lnTo>
                  <a:pt x="1528" y="320"/>
                </a:lnTo>
                <a:lnTo>
                  <a:pt x="1504" y="320"/>
                </a:lnTo>
                <a:lnTo>
                  <a:pt x="1480" y="312"/>
                </a:lnTo>
                <a:lnTo>
                  <a:pt x="1456" y="304"/>
                </a:lnTo>
                <a:lnTo>
                  <a:pt x="1432" y="288"/>
                </a:lnTo>
                <a:lnTo>
                  <a:pt x="1408" y="288"/>
                </a:lnTo>
                <a:lnTo>
                  <a:pt x="1384" y="288"/>
                </a:lnTo>
                <a:lnTo>
                  <a:pt x="1360" y="304"/>
                </a:lnTo>
                <a:lnTo>
                  <a:pt x="1336" y="320"/>
                </a:lnTo>
                <a:lnTo>
                  <a:pt x="1312" y="320"/>
                </a:lnTo>
                <a:lnTo>
                  <a:pt x="1288" y="320"/>
                </a:lnTo>
                <a:lnTo>
                  <a:pt x="1264" y="304"/>
                </a:lnTo>
                <a:lnTo>
                  <a:pt x="1232" y="312"/>
                </a:lnTo>
                <a:lnTo>
                  <a:pt x="1208" y="320"/>
                </a:lnTo>
                <a:lnTo>
                  <a:pt x="1184" y="304"/>
                </a:lnTo>
                <a:lnTo>
                  <a:pt x="1152" y="296"/>
                </a:lnTo>
                <a:lnTo>
                  <a:pt x="1128" y="288"/>
                </a:lnTo>
                <a:lnTo>
                  <a:pt x="1104" y="288"/>
                </a:lnTo>
                <a:lnTo>
                  <a:pt x="1080" y="288"/>
                </a:lnTo>
                <a:lnTo>
                  <a:pt x="1056" y="304"/>
                </a:lnTo>
                <a:lnTo>
                  <a:pt x="1032" y="320"/>
                </a:lnTo>
                <a:lnTo>
                  <a:pt x="1008" y="320"/>
                </a:lnTo>
                <a:lnTo>
                  <a:pt x="984" y="320"/>
                </a:lnTo>
                <a:lnTo>
                  <a:pt x="960" y="296"/>
                </a:lnTo>
                <a:lnTo>
                  <a:pt x="936" y="288"/>
                </a:lnTo>
                <a:lnTo>
                  <a:pt x="912" y="288"/>
                </a:lnTo>
                <a:lnTo>
                  <a:pt x="888" y="288"/>
                </a:lnTo>
                <a:lnTo>
                  <a:pt x="864" y="288"/>
                </a:lnTo>
                <a:lnTo>
                  <a:pt x="840" y="296"/>
                </a:lnTo>
                <a:lnTo>
                  <a:pt x="816" y="296"/>
                </a:lnTo>
                <a:lnTo>
                  <a:pt x="792" y="304"/>
                </a:lnTo>
                <a:lnTo>
                  <a:pt x="768" y="304"/>
                </a:lnTo>
                <a:lnTo>
                  <a:pt x="744" y="304"/>
                </a:lnTo>
                <a:lnTo>
                  <a:pt x="720" y="304"/>
                </a:lnTo>
                <a:lnTo>
                  <a:pt x="688" y="320"/>
                </a:lnTo>
                <a:lnTo>
                  <a:pt x="664" y="328"/>
                </a:lnTo>
                <a:lnTo>
                  <a:pt x="632" y="328"/>
                </a:lnTo>
                <a:lnTo>
                  <a:pt x="608" y="328"/>
                </a:lnTo>
                <a:lnTo>
                  <a:pt x="584" y="328"/>
                </a:lnTo>
                <a:lnTo>
                  <a:pt x="560" y="320"/>
                </a:lnTo>
                <a:lnTo>
                  <a:pt x="528" y="320"/>
                </a:lnTo>
                <a:lnTo>
                  <a:pt x="504" y="312"/>
                </a:lnTo>
                <a:lnTo>
                  <a:pt x="480" y="320"/>
                </a:lnTo>
                <a:lnTo>
                  <a:pt x="456" y="328"/>
                </a:lnTo>
                <a:lnTo>
                  <a:pt x="432" y="336"/>
                </a:lnTo>
                <a:lnTo>
                  <a:pt x="408" y="352"/>
                </a:lnTo>
                <a:lnTo>
                  <a:pt x="384" y="352"/>
                </a:lnTo>
                <a:lnTo>
                  <a:pt x="360" y="352"/>
                </a:lnTo>
                <a:lnTo>
                  <a:pt x="336" y="352"/>
                </a:lnTo>
                <a:lnTo>
                  <a:pt x="328" y="328"/>
                </a:lnTo>
                <a:lnTo>
                  <a:pt x="304" y="320"/>
                </a:lnTo>
                <a:lnTo>
                  <a:pt x="280" y="320"/>
                </a:lnTo>
                <a:lnTo>
                  <a:pt x="256" y="304"/>
                </a:lnTo>
                <a:lnTo>
                  <a:pt x="232" y="304"/>
                </a:lnTo>
                <a:lnTo>
                  <a:pt x="208" y="304"/>
                </a:lnTo>
                <a:lnTo>
                  <a:pt x="184" y="320"/>
                </a:lnTo>
                <a:lnTo>
                  <a:pt x="160" y="320"/>
                </a:lnTo>
                <a:lnTo>
                  <a:pt x="136" y="320"/>
                </a:lnTo>
                <a:lnTo>
                  <a:pt x="112" y="320"/>
                </a:lnTo>
                <a:lnTo>
                  <a:pt x="88" y="320"/>
                </a:lnTo>
                <a:lnTo>
                  <a:pt x="64" y="328"/>
                </a:lnTo>
                <a:lnTo>
                  <a:pt x="40" y="336"/>
                </a:lnTo>
                <a:lnTo>
                  <a:pt x="16" y="336"/>
                </a:lnTo>
                <a:lnTo>
                  <a:pt x="0" y="32"/>
                </a:lnTo>
              </a:path>
            </a:pathLst>
          </a:custGeom>
          <a:gradFill rotWithShape="0">
            <a:gsLst>
              <a:gs pos="0">
                <a:srgbClr val="081D58"/>
              </a:gs>
              <a:gs pos="100000">
                <a:srgbClr val="081D58">
                  <a:gamma/>
                  <a:shade val="100000"/>
                  <a:invGamma/>
                </a:srgbClr>
              </a:gs>
            </a:gsLst>
            <a:lin ang="0" scaled="1"/>
          </a:gra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0" name="Rectangle 20">
            <a:extLst>
              <a:ext uri="{FF2B5EF4-FFF2-40B4-BE49-F238E27FC236}">
                <a16:creationId xmlns:a16="http://schemas.microsoft.com/office/drawing/2014/main" id="{D701FEC9-394B-0C51-207E-700A5BB58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4051300"/>
            <a:ext cx="88900" cy="584200"/>
          </a:xfrm>
          <a:prstGeom prst="rect">
            <a:avLst/>
          </a:prstGeom>
          <a:solidFill>
            <a:srgbClr val="081D5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1" name="Rectangle 21">
            <a:extLst>
              <a:ext uri="{FF2B5EF4-FFF2-40B4-BE49-F238E27FC236}">
                <a16:creationId xmlns:a16="http://schemas.microsoft.com/office/drawing/2014/main" id="{16250CFA-D9A6-09DA-0CB8-F6857B7E7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0" y="4025900"/>
            <a:ext cx="76200" cy="622300"/>
          </a:xfrm>
          <a:prstGeom prst="rect">
            <a:avLst/>
          </a:prstGeom>
          <a:solidFill>
            <a:srgbClr val="081D5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2" name="Rectangle 22">
            <a:extLst>
              <a:ext uri="{FF2B5EF4-FFF2-40B4-BE49-F238E27FC236}">
                <a16:creationId xmlns:a16="http://schemas.microsoft.com/office/drawing/2014/main" id="{D2A9B3EC-708A-D873-CFEE-B6E734324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75" y="2514600"/>
            <a:ext cx="1098550" cy="94138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r>
              <a:rPr lang="en-US" altLang="en-US" b="0">
                <a:solidFill>
                  <a:srgbClr val="CF0E30"/>
                </a:solidFill>
                <a:effectLst/>
              </a:rPr>
              <a:t>Relative </a:t>
            </a:r>
            <a:br>
              <a:rPr lang="en-US" altLang="en-US" b="0">
                <a:solidFill>
                  <a:srgbClr val="CF0E30"/>
                </a:solidFill>
                <a:effectLst/>
              </a:rPr>
            </a:br>
            <a:r>
              <a:rPr lang="en-US" altLang="en-US" b="0">
                <a:solidFill>
                  <a:srgbClr val="CF0E30"/>
                </a:solidFill>
                <a:effectLst/>
              </a:rPr>
              <a:t>Record</a:t>
            </a:r>
            <a:br>
              <a:rPr lang="en-US" altLang="en-US" b="0">
                <a:solidFill>
                  <a:srgbClr val="CF0E30"/>
                </a:solidFill>
                <a:effectLst/>
              </a:rPr>
            </a:br>
            <a:r>
              <a:rPr lang="en-US" altLang="en-US" b="0">
                <a:solidFill>
                  <a:srgbClr val="CF0E30"/>
                </a:solidFill>
                <a:effectLst/>
              </a:rPr>
              <a:t>Number</a:t>
            </a:r>
          </a:p>
        </p:txBody>
      </p:sp>
      <p:sp>
        <p:nvSpPr>
          <p:cNvPr id="20503" name="Arc 23">
            <a:extLst>
              <a:ext uri="{FF2B5EF4-FFF2-40B4-BE49-F238E27FC236}">
                <a16:creationId xmlns:a16="http://schemas.microsoft.com/office/drawing/2014/main" id="{7F581D54-6C6B-594B-F80A-C8670BF8D4B9}"/>
              </a:ext>
            </a:extLst>
          </p:cNvPr>
          <p:cNvSpPr>
            <a:spLocks/>
          </p:cNvSpPr>
          <p:nvPr/>
        </p:nvSpPr>
        <p:spPr bwMode="auto">
          <a:xfrm>
            <a:off x="1054100" y="1155700"/>
            <a:ext cx="1574800" cy="13081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8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99"/>
                </a:moveTo>
                <a:cubicBezTo>
                  <a:pt x="0" y="9679"/>
                  <a:pt x="9657" y="12"/>
                  <a:pt x="21578" y="0"/>
                </a:cubicBezTo>
              </a:path>
              <a:path w="21600" h="21600" stroke="0" extrusionOk="0">
                <a:moveTo>
                  <a:pt x="0" y="21599"/>
                </a:moveTo>
                <a:cubicBezTo>
                  <a:pt x="0" y="9679"/>
                  <a:pt x="9657" y="12"/>
                  <a:pt x="21578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Arc 24">
            <a:extLst>
              <a:ext uri="{FF2B5EF4-FFF2-40B4-BE49-F238E27FC236}">
                <a16:creationId xmlns:a16="http://schemas.microsoft.com/office/drawing/2014/main" id="{0C31C7C9-14E0-CEC0-118B-17B53FB1DB8C}"/>
              </a:ext>
            </a:extLst>
          </p:cNvPr>
          <p:cNvSpPr>
            <a:spLocks/>
          </p:cNvSpPr>
          <p:nvPr/>
        </p:nvSpPr>
        <p:spPr bwMode="auto">
          <a:xfrm>
            <a:off x="1028700" y="3556000"/>
            <a:ext cx="1498600" cy="1752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Rectangle 25">
            <a:extLst>
              <a:ext uri="{FF2B5EF4-FFF2-40B4-BE49-F238E27FC236}">
                <a16:creationId xmlns:a16="http://schemas.microsoft.com/office/drawing/2014/main" id="{50C5B7FA-A300-6DE8-F45D-601BCD1C5B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2300" y="1765300"/>
            <a:ext cx="1600200" cy="5715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spcAft>
                <a:spcPts val="300"/>
              </a:spcAft>
            </a:pPr>
            <a:r>
              <a:rPr lang="en-US" altLang="en-US" sz="28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Rec327</a:t>
            </a:r>
          </a:p>
        </p:txBody>
      </p:sp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DC008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103777269</TotalTime>
  <Pages>21</Pages>
  <Words>735</Words>
  <Application>Microsoft Office PowerPoint</Application>
  <PresentationFormat>Letter Paper (8.5x11 in)</PresentationFormat>
  <Paragraphs>403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Wingdings</vt:lpstr>
      <vt:lpstr>Times New Roman</vt:lpstr>
      <vt:lpstr>Monotype Sorts</vt:lpstr>
      <vt:lpstr>Default Design</vt:lpstr>
      <vt:lpstr>Introduction to Direct Access Files.</vt:lpstr>
      <vt:lpstr>Sequential Files - Adding a Record</vt:lpstr>
      <vt:lpstr>Sequential Files - Adding a Record</vt:lpstr>
      <vt:lpstr>Sequential Files - Deleting a Record</vt:lpstr>
      <vt:lpstr>Sequential Files - Deleting a Record</vt:lpstr>
      <vt:lpstr>Sequential Files - Amending a Record</vt:lpstr>
      <vt:lpstr>Sequential Files - Amending a Record</vt:lpstr>
      <vt:lpstr>Relative Files - Organization</vt:lpstr>
      <vt:lpstr>Relative Files - Adding a Record</vt:lpstr>
      <vt:lpstr>Relative Files - Adding a Record</vt:lpstr>
      <vt:lpstr>Relative Files - Deleting a Record</vt:lpstr>
      <vt:lpstr>Relative Files - Deleting a Record</vt:lpstr>
      <vt:lpstr>Relative Files - Amending a Record</vt:lpstr>
      <vt:lpstr>Relative Files - Amending a Record</vt:lpstr>
      <vt:lpstr>Indexed Files - Organization</vt:lpstr>
      <vt:lpstr>Indexed Files - Reading Record  Ni</vt:lpstr>
      <vt:lpstr>Indexed Files - Reading Record  Ni</vt:lpstr>
      <vt:lpstr>Indexed Files - Reading Record  Ni</vt:lpstr>
      <vt:lpstr>Sequential Files.</vt:lpstr>
      <vt:lpstr>Relative Files.</vt:lpstr>
      <vt:lpstr>Indexed Files.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Direct Access Files</dc:title>
  <dc:subject/>
  <dc:creator>Michael Coughlan</dc:creator>
  <cp:keywords>Files Direct Access</cp:keywords>
  <dc:description/>
  <cp:lastModifiedBy>Sean McBride</cp:lastModifiedBy>
  <cp:revision>21</cp:revision>
  <cp:lastPrinted>1994-04-21T10:56:06Z</cp:lastPrinted>
  <dcterms:created xsi:type="dcterms:W3CDTF">1994-04-27T19:46:42Z</dcterms:created>
  <dcterms:modified xsi:type="dcterms:W3CDTF">2026-05-13T01:05:13Z</dcterms:modified>
</cp:coreProperties>
</file>