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0E30"/>
    <a:srgbClr val="00279F"/>
    <a:srgbClr val="081D58"/>
    <a:srgbClr val="676767"/>
    <a:srgbClr val="790015"/>
    <a:srgbClr val="60C900"/>
    <a:srgbClr val="51DC00"/>
    <a:srgbClr val="43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A61F121-C5E0-FF75-BFD1-F6889F46A3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1774711-DD07-391F-103E-76415D4AA48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6EF2F59-F750-0F76-7DEA-991DBA5E3E8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D280AFA-9113-4A86-6209-7AED1745754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360C2CAD-4A87-48B6-93C9-E82BE5EA50C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FF1BADD-A78F-9A31-ACF5-7C5268670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CB4FCE1F-BCE7-47AF-A54C-9B08BA336B27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81DF654-139F-EA97-2177-A88FD3DA80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83756FB-F150-F2CB-5795-A9108DD8F2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198D1B7-229A-8BE4-556B-B2BA581A024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EB04139-89FD-7F68-136C-CE5C8E0856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9A80D71A-61CC-4E77-8A2E-29DC757A17E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445FFAD7-7045-8F62-B9C3-3703CB3053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815A5E9C-EEC6-8B47-5AD5-88411F4B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8DFE65C5-79FA-4451-9A14-21316ECDBD7D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F311AB25-2637-86AA-757E-540EE53B7FA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FBE21AD-52C0-E371-475E-A6DABD3570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2F2D88-D63B-4F60-9562-BCB0186A410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B8FB258A-33D6-060A-7278-8E8F93AB1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9DA66CC-2488-6E8B-93EC-E03B16611E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161F88D-4BBC-2908-353F-BADA119FE7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30666F-BEEF-4057-8E0D-4A003488622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49976C02-22DA-A62D-D376-51E02FCFA0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603D986-BBD8-5FE2-9AEB-221E3C67F9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EE5D81F-17E1-CE64-955C-CE750E6E3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689EE-EADD-4780-AA50-9154B8028823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832CD263-A08C-86AA-4AB1-EACDE04119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603178A-BEF3-4E5E-829E-E68B05629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B4E0605-82DF-28BA-35EE-F58E707C7C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A4C0A-1D86-49C5-BB69-F7DC8D36DE52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E0B5F05E-1E5B-03A1-9BE8-D8D1B2C02C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F8B5779-CBC0-0C81-B99D-1B81E25E4E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E44BE53-3BF9-2AC7-DE2B-40BE5087C6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DF204-0668-466A-B393-25AC4863486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663F94D-DF22-0390-E279-42EC6F5954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1B17E70-B8EF-5CCA-CCE4-693205FB79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B1274A7-19AD-CECD-8ED4-1858A179E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953D0-F54E-4404-9CC6-776D5B36EE1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0B40C32F-FEE4-FE5A-85E7-922D2781B4C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52FEDFF-2E8D-71DF-E805-911C3C6282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828D55D-A0AB-4663-E261-B466F21124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FEEA5-934F-4EC3-9F95-AE62EEB1920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73BC0E6-57F3-0FEF-8676-2659F6209E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8A84C16-A0EB-DFC7-C1E7-531C58D9F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1F95F10-7203-0222-C8B1-FFFE7C7A04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DF847-A20E-4564-84D6-A035489B864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C27EA99-1B0D-DB9D-0EDB-F061F3A046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6998D81-E3B1-3F39-E6D9-19C8D430F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89FBC97-F470-3CFD-4C3E-2A42DE4864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68CC4E-C4E3-45FD-92FD-6309A27F326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539BE4A2-725D-DCE2-11EB-C02E659A35F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6096301D-FFAC-9497-26D8-65C8E4A41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C725C8B-B324-115F-76EE-2CE3C3351C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FAB61D-E4E0-486A-ABDE-DB42D7C8C88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17B19DE6-14DD-FE76-0D98-01837C0BB7D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E444AAB-1946-0022-8877-09B6A5263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BE5631B-0F39-E085-BF17-98834D127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045A5-3200-4AE6-91BB-859A0966461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14FE2D4D-6DEE-37E0-B5DE-F3E3F16A97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83D4D8A-D5AF-D4B3-2AB9-D33F7600D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777568F-5418-B46A-750C-F7A63B465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C3E335-0FC8-47CC-A165-5BD1E64DD06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81F7CDF1-5844-7C8A-CF4D-C39C300346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A516994-6F72-0F01-7D85-B2ACBFAB8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4BF5D78-30A7-7BA0-1D8C-9F2B0863D4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C311B3-C272-4F06-9B37-487867F7A7D2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6CFFF274-5978-D6FF-3FB4-CAA2028989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8583C41-286B-9893-A73D-EFAA94DD99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F11724C-2DA5-0589-D5C3-96D01ACADB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59D977-FC7F-4F2E-BEC2-D573C4D2B701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91876A9D-9487-8C57-8157-5C4372285C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D3D4AA9-9DC8-7A88-C907-E49D5F02D0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EAB3D73-77A0-AA30-5A69-BBEF8CF972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F702D3-CFFC-4F3E-A831-66298E13315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3D88226F-4C6E-4D2B-3B52-FC9DBC5194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572C809-F395-39C9-59F1-2AF68FF710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8133E35-5881-B34A-50A5-6301D59228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A5019F-1CB1-4F14-98CC-1D0323D1068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70359C0-D391-7989-32E7-21C845CCB5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5D9A849-AC2B-20B9-4B8C-C7CC55559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3BF770F-99FF-9F35-3B8C-17CE721D1D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507A3F-A0C9-4557-AF01-0FD7925AF75B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7B9F17C8-5B4B-FF37-738F-BC4670A45DF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157E722B-88B2-2805-241B-3BF8EE9947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503BA44-ECD0-7430-6C28-CF1F5DE77A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88AA4D-1CB1-4FF9-B399-1942BB497F22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685BFC79-CDC6-DCD8-3424-2D86B627C1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FFEB37F-E329-4143-7266-FACB21DE8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8D35B04-B882-A211-8653-E177356243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876B89-8FEA-4CDC-9DBE-A6DC24AEAE9C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629456C-AEE5-59A3-3D59-DCA8B1898E8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C77012C-E5B3-94BD-4520-3B4404A96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2173BE3-0C4E-0BAA-4AEC-7D34F7129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BB42B-07C4-48D3-A5DB-C6A82E39D395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D1CB6E01-B693-17E9-148F-19D075EEF8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B6D85304-5E86-2DA1-3045-EAFF87C0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661BB36-6B45-1F1D-DA98-9C30846F05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4AD7E6-C85B-4BDB-BD48-F2506C5CBD3B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A394D49D-3D66-305E-9391-626D2DD1E8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2836A51-8DDF-068D-0823-E06024923D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3954438-64B7-25EA-8FA7-5DD9956A9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B5B8B-D9A8-465E-BA2A-D87167ECD795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933903A7-FDE7-C50D-01A6-A58EFF7480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C1B4BFD-B4EB-ACB7-B38A-A6A078A791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2D0C44F-36DE-4B7E-BFF0-E4C173C362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C87E3C-1673-42B7-9534-594A7E93A47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3ED0BBAC-7675-9CDE-763D-C499F1798D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C0AF4E1-FE1A-E042-BF6E-FC6E914014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1E0BD84-963C-F354-A262-987E2B7F79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C13850-DE85-4852-8D35-636937FC4330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9548CDD8-D181-1700-4D3D-F5B1109126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F15B1951-3D29-E731-049E-2A16E566E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36AE74C-B80E-999C-A24C-133D0C4C9E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D0691B-109B-42C8-BD0B-F113788E2949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5D968270-5DD3-2198-484F-F6A9FC18D9C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71528009-BA12-310F-2584-7AE7C09D1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73C98EB-4CAE-AD85-D225-F8070AE4E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4F0D47-7ADC-406B-ABC5-AB25148CABA0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18EB48EC-AA1A-9624-90AC-27158557C9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5F64B4A7-6F33-EE23-D46E-1C03B18472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49DF25C-54C2-DFC7-55AB-DC270284BE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B5B35-7695-47F5-8044-223DAC8E8425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E10E3ADD-4A2F-93E7-EFF4-A4ADF5C209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1681992A-82B5-5654-F96F-B6726FE90F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F8FF135-4DA6-AF6B-547B-C4249B686A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278C98-6792-40A0-A1F9-8DFE802DB196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BB4D235C-69BA-7498-F607-99AADA9297E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205D8D2-2AA6-6DE9-2947-2A745DF1BD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161AF09-C97C-AAC9-30B5-5DFA9C8442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E73C71-832E-4A68-A797-3CC26FE9D073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4A2E0954-C4AA-10AB-F17B-17A5044B81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14D23C4B-A8ED-912F-1A38-52EF79C721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6C6BB57-D824-AC44-0B2C-E8359E8F9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6B187B-AC43-4A7B-B3C9-5D25C267B04C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4E360B1C-6942-7886-3EE1-2E26CD3104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4C8FCFBA-325A-F6F1-9EA2-353484FDB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501F683-BEC8-A0F6-614A-B1351A8FB7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DAE292-0261-40AB-A708-AEC58E4D3A15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C31F1712-3850-EECD-6D26-A9C229D239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51CEEB3-9E25-04B1-D597-EFDC5EFF5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C05766-ABFD-A4D2-6F3D-4E9616BC35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3C144-A519-4910-8105-B8537FD9FA98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44532434-25B9-68D3-C098-4F56E279BA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EE7B27F3-1A32-89F6-B02E-2C141AEE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5AE0834-E3B6-41D8-A1B7-C0A472DA03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D85A95-8476-48A7-A843-D29C7181FCB7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16DBD800-B8C9-2F80-1254-B5F1AFB080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AC164D4A-C0B2-83A1-2BA2-821308F64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4E5430D-025A-C43E-35D8-19A47AFF5A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7DA2B5-3751-4D5C-88C8-80CD4CEEF99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39A990E1-91DB-BFA6-5EBC-9C3AA465D47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B4080C4-33BF-607E-073D-F4149F9BB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FA5B781-33F8-489B-D049-BD4AE6560A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9D00E-50B1-4DC7-A577-DDB032769075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0CBA5EBD-7EFE-0A29-5B56-A8BAA6F7DF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173E1209-ADB3-E724-BF33-46BA9CF42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F65495B-9DCF-51FD-2EB6-BDE3FE148C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BE058C-EA94-4D40-8D4D-5E73450ECA0E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4DC62CCF-EA0F-75AD-93D8-293709E665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67E12BFE-D8AD-D30A-62FC-5C15234AF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64CBD8B-9161-409C-C277-DF6BBD2A95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1CBD27-DF64-40B4-83B9-014CE6195CBE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BEE9D760-B137-828C-E42B-B6E550BEF2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BB3264DA-E96C-1AAC-48C7-F83017138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82D33A8-F2EE-94EE-7343-DCCACA361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8A126-1A8D-4003-A313-B918BA230999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C70E44BE-5DEC-5453-E962-8F6AE0F6A1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030B5E7D-E847-9964-E54D-3773EEB37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AE8B589-052D-1300-655A-0556FCEC5F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1A636C-5C05-4776-A1AA-77B2E663471B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2D9F2F76-51AA-F068-C58E-010752B8A9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A705EC76-4ACF-E4FD-0F29-9FD56288D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C8A0B48-EB85-71DB-9C38-D38E5A22EE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7B23E-2853-4D57-A229-60F92A9F60C1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E69C24D1-3C8D-7095-6F1B-F5F42FF104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634B9EFF-6044-3F22-648E-ADB7931378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49DA823-2761-0FA1-37D6-B5CF90400B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5BDF13-2CCF-4ABA-AA4A-130B57498BA1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B8FF6441-B002-4780-467F-35E2E86508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2BC1FC42-F52A-72B1-C1E4-6F4B5619C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7749293-5812-8553-2098-070F82C307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4857D2-2714-4D13-8084-79FFD186EBF3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D446DCC5-C290-3263-C847-0A0B921C34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FDF1D2F1-0D20-DA39-BE8C-813557989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0390E24-2020-5B0F-FC50-090E553F22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A600B7-F4F6-4E50-AE8D-E76442CB53CD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E779351E-B9A5-DADD-A39B-9FD36A7A17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5BD6614E-C2B2-0D5A-DDAC-D6A90641D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2DD62DC-177B-23AF-F274-934F23C2C5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AD9C68-FBFE-4686-8585-6B5C0C6D300D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3ECB765-7BCD-18C5-4DF4-18F36849AFC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3C7E7A19-5188-A316-0052-09FDAD6DEC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1403492-C525-F441-E928-ED1E29F979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B8B05C-EE2B-466A-8B6A-6D30492985C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18A402B-E568-3C95-702C-F6DD5E76F3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35BD0BD-C627-4DDE-3003-57FFFAF30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0CDAFA3-E447-4A46-E7C5-CBC1C3E8EF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2C229-08DE-4CF1-9275-18449EE6F3D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8CA93FD-658D-04AD-8EBB-61606F8A51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7BBFEB8-D5C8-9079-620A-D3ADB7EF09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F5C401B-8235-8F83-488A-B2568AAB4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C4B1A4-C707-405F-92AC-D9C0D3B748B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B58EDB4F-1949-B45B-692C-3F79F12158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B0400ED-5768-A49D-E43F-3FAD52C9B8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486FDF8-F8D5-E0E0-7C67-8A6884AA15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FD19C9-B6B0-4AE7-9AE3-A05B0E30400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A936E48-FD0E-C129-6F43-579FC773A0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4FB184C-845B-2099-0326-594BE0A9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18FE2A0-6B98-8421-F604-E5677DE5E4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EF82EB-BB34-4BF5-B596-490389BBBCF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39FBB79-ED60-BE68-EA82-DCCC49E7E7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41EC88F-D179-8957-9A19-62181924E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65FE6-63F6-94E2-9E84-6F131A95C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40170-A275-7C6A-A340-1859BA29DB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1D8C4-4686-0FA1-3130-D2AC4BD98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E43FB-6FA4-98F3-A2B7-F35369436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ACD96-32CB-83F2-1C13-A52F4C51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1AB1C-88E5-4786-9415-E6C8EF3387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93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CAD26-6EF1-8A61-A579-32830FAAB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F7A1DB-AEE2-596B-80C5-3694BB166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6387B-ED4A-FC07-32B4-ADF00B54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40421-38E7-F85F-C12F-C9BBDDD9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44661-0C58-B129-715E-C7C8F6D67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4C242-6463-49BF-B17C-726E386D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44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755BDB-D042-881A-45BE-EE52CCD1FB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26ABA-4156-3562-003C-C610FB1ED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6980E-12FB-9EB8-1F29-B1C3D0C7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373A-78BE-54C1-2C3D-026CF9C3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6BA1D-E947-8F0F-483B-5042894B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16278-8BEC-4C2C-BC8E-D45B249DF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94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EF21F-9F49-F657-B5D8-2E94BEAF2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85A79-3F81-98A3-29E1-3636A4AAD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A0496-1DA7-3353-524E-D7DF06A52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43D44-5A36-A914-7618-4710E8A5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203DC-5EA2-B562-0755-D8A08630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847C1-EAB8-4371-B865-C156D11E4C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070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99B04-C545-25B4-CB0E-9F2533550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2667F-88EF-6462-C8DB-A1ADF4132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A32F6-D68C-AB1D-9CD5-C0B7ECEB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E6D7-A237-5552-9D49-1FE9EFFE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0F54B-0C6A-10DB-3839-370C15919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78726-9D41-4210-9BCD-79E855E5B4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209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8644A-A9B8-7574-BF32-8855D6E91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9A0C3-5825-586A-FE9B-DF79155493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DBC0C-0D26-F64B-FBD4-9710DED3F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DC69F5-0FD0-A553-F0A5-C3CBE1FC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01551-5DE5-7C41-1C74-849BC8EE8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D1C87-26D7-3DDA-506D-3D3F13C79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E11AE-BD0F-4A85-879E-136E684D9F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00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5C025-0D1E-D3FD-644B-CC2371C6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BE4D1-24BF-DBCC-FCC0-555D84D4F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E9D4A-3637-5FBB-ADD5-B06C49F88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8A193E-66A1-082C-404B-1B15CBB69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BFEFF-81C1-BCE5-FD68-504960DA09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2A4DA6-AF06-0A1D-4EF9-F18E0C109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16741E-A56C-1215-F50E-526D4248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07C7D6-BBD6-5249-4775-1E0E3CF12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21729-85EC-45DD-A1EE-3634A6B92D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370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DCDDB-D4AD-86E9-9B5D-F7C8F9BD8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67437-7CF1-A7C5-0F01-202DD843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630194-A7AB-6AC8-1087-F1A1C85B9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FF44A-4584-ED3F-7A98-096049EF4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656DC-93E3-4FA1-BEA6-08747712F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51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7BA99E-19AA-0045-6879-A1D1DA758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F2A9DE-DC8D-33C5-CBC7-4BE0F8B9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ED7BD-FE84-40EB-D0B7-229713AD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7712A-E0D0-4D77-A876-36BBC11EBF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30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14988-C48C-0414-4134-088CABCD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F764B-7C47-5352-0880-8A6479202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0F283-5759-2F49-CF0A-FA185DA12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72790-A96F-DCC6-1CB6-E18A7A72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FA0A6-21BF-E945-DE74-DA1A18B8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BC10-9D74-07FE-6EAB-F2D0FD432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83EE7-2816-44BB-846C-72874C3966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79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4602-3391-8497-E5C6-505C06DFD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E78F43-C51F-87CE-B562-966E286D9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8F28F2-4F35-1BEB-12FB-EA8F2E909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A89BD-1A75-96D5-AD7F-C6A60ABD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6D919-F34B-A163-7801-DCEA6EF5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BEA33-A37A-B420-A177-BE4E78E06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325DB-F763-4AC9-85B0-20DB8BF92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75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6A926A6-456A-A698-D66B-0F447BD4271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FAB28E5-FD69-A505-C1B1-5FAE2228D70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1B30E1B-8903-4B0B-6809-8758FE6496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912BF93F-9E38-4873-BCAF-9977C802FEA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F865C9-7891-9E74-9FC0-EEBEF0962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F6449F7A-FECB-917B-0647-9BF8166484EE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9229DBF5-0572-2105-EAF3-BB38FE49F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7C286728-8121-F7FA-1C10-1F17598FB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05ECCD50-5367-A8F0-29A4-02CED4320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BFED4522-0F45-5EA5-90C4-816D21AE9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490C066E-08CD-AE56-4497-54D686A02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2E90DA2A-9C34-1167-DF1D-C9E7738106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7A5E8DE5-43E5-8293-E058-285358EB6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FFA21D14-0515-1C24-2894-D93F627E7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A71D4BB8-4BD6-7B68-3A13-D465114FE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46BA4FED-E79C-DAEE-AF61-99906C347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D6AB3B7F-058A-753D-0CC0-468B60A3C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E64C4C17-0426-5A9D-F13F-6D8DD4264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B1EBB81B-9DF0-7BAA-C478-33FA6D0D5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888CA44C-B940-31C4-CB9D-ECB72407C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F8FFB4A8-1BCD-88D9-A5F4-C974C4C5B5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17B01116-C5D7-8E51-58D2-96D7B0684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A7DAA35-03CF-52E7-A403-9F3B43CE3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5B2A90D-FF34-D837-F384-C8D15A5F56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32038" y="2378075"/>
            <a:ext cx="4783137" cy="2560638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Introduction</a:t>
            </a:r>
            <a:br>
              <a:rPr lang="en-US" altLang="en-US" sz="3600"/>
            </a:br>
            <a:r>
              <a:rPr lang="en-US" altLang="en-US" sz="3600"/>
              <a:t>to </a:t>
            </a:r>
            <a:br>
              <a:rPr lang="en-US" altLang="en-US" sz="3600"/>
            </a:br>
            <a:r>
              <a:rPr lang="en-US" altLang="en-US" sz="3600"/>
              <a:t>Diagrammatic </a:t>
            </a:r>
            <a:br>
              <a:rPr lang="en-US" altLang="en-US" sz="3600"/>
            </a:br>
            <a:r>
              <a:rPr lang="en-US" altLang="en-US" sz="3600"/>
              <a:t>Stepwise Refinement</a:t>
            </a:r>
            <a:br>
              <a:rPr lang="en-US" altLang="en-US" sz="3600"/>
            </a:br>
            <a:endParaRPr lang="en-US" altLang="en-US" sz="360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3A27926-9884-D86A-F8E6-4CB24A30F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63" y="53101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ACCOUNT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EF67A7C-C43D-748A-78F5-21C26096E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5950" y="239713"/>
            <a:ext cx="6249988" cy="476250"/>
          </a:xfrm>
          <a:noFill/>
          <a:ln/>
        </p:spPr>
        <p:txBody>
          <a:bodyPr/>
          <a:lstStyle/>
          <a:p>
            <a:r>
              <a:rPr lang="en-US" altLang="en-US"/>
              <a:t>Iteration PSD - Explicit Repeat Loop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D68863ED-A7F6-B5E8-5313-307A5C26C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63" y="33797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REMAINING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ACCOUNTS</a:t>
            </a:r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F05A8736-C795-8B01-2F0A-60006B4DAE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2500" y="4773613"/>
            <a:ext cx="0" cy="5349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D0D49A29-A2FF-6F8D-BBCC-FF7F1C7F2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5338" y="4465638"/>
            <a:ext cx="314325" cy="3111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D28ED33A-48AC-7C56-79D9-577F74082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9000" y="4514850"/>
            <a:ext cx="1587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8DE1BDCC-AA4A-5934-F331-F7AF64930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63" y="13350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ACCOUNTS</a:t>
            </a:r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44667972-7FF0-DB78-DEF8-675A5C2D2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63" y="3378200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FIRST ACCOUNT</a:t>
            </a:r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DECB9D72-E27C-AF0C-C9D3-BB8E148C3E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92300" y="2400300"/>
            <a:ext cx="2867025" cy="952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09531A0F-7B24-64F3-D7F3-2C07ED8E75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9325" y="2398713"/>
            <a:ext cx="3175" cy="9794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83A8654-C20B-C475-74BF-0B4D1A72F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2363" y="34432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29FCCA9-8F74-AC1E-E945-675B0FF11A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16300" y="184150"/>
            <a:ext cx="2416175" cy="476250"/>
          </a:xfrm>
          <a:noFill/>
          <a:ln/>
        </p:spPr>
        <p:txBody>
          <a:bodyPr/>
          <a:lstStyle/>
          <a:p>
            <a:r>
              <a:rPr lang="en-US" altLang="en-US"/>
              <a:t>Iteration PSD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8061EBB0-2015-253B-D883-4CDE1AB78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663" y="12334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COUNTRY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BODY</a:t>
            </a:r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5CBE10D5-9BB5-595D-A663-274FCBF728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9000" y="2601913"/>
            <a:ext cx="0" cy="8397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4631DA45-0B19-F33A-C796-000AD61D1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4938" y="34432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55AE9F63-5E4A-6DFF-6285-0A9E4C442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34432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INITIALIZE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C0B0B212-F57A-9595-9C23-78E646A4BB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92300" y="2603500"/>
            <a:ext cx="2828925" cy="8128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51B5706F-7DA7-481E-C988-E006B5D88B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99000" y="2603500"/>
            <a:ext cx="2870200" cy="8382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4870737D-2D51-29EA-6C27-E8CB752A8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838" y="2293938"/>
            <a:ext cx="314325" cy="3111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D5F3CA75-E2FC-0A9D-CEB7-4D8DD0356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343150"/>
            <a:ext cx="1587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C750D2F4-0CB6-462A-7A52-537C8C139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7500" y="4864100"/>
            <a:ext cx="8724900" cy="1930400"/>
          </a:xfrm>
          <a:noFill/>
          <a:ln/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/>
              <a:t>Print-Country-Body is an iteration of three components.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  <a:r>
              <a:rPr lang="en-US" altLang="en-US">
                <a:solidFill>
                  <a:schemeClr val="tx2"/>
                </a:solidFill>
              </a:rPr>
              <a:t>This is equivalent to ;</a:t>
            </a:r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/>
              <a:t>an iteration of one component which is in turn a sequence of three.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4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4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4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FCD4782-422A-DCF5-A4AC-741396D68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663" y="4895850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E286918-18FB-8A51-F4A3-F32B47BC03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30600" y="184150"/>
            <a:ext cx="2416175" cy="476250"/>
          </a:xfrm>
          <a:noFill/>
          <a:ln/>
        </p:spPr>
        <p:txBody>
          <a:bodyPr/>
          <a:lstStyle/>
          <a:p>
            <a:r>
              <a:rPr lang="en-US" altLang="en-US"/>
              <a:t>Iteration PSD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0C0C27E7-E11D-3E7D-37A2-8621B86B0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963" y="1231900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COUNTRY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BODY</a:t>
            </a:r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B93AF2C0-A3E7-4B54-91DA-5FC859214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4068763"/>
            <a:ext cx="0" cy="825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452E8935-E471-9239-ED2B-A09FD4620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4895850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687B8745-E3D8-464A-28C4-55FD3D181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4895850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INITIALIZE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3E04461C-0187-C789-8EB8-0747F2DE0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79600" y="4068763"/>
            <a:ext cx="2806700" cy="800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16A8F6C1-C167-2BC8-CA9F-4424681335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86300" y="4068763"/>
            <a:ext cx="2870200" cy="825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96533B99-96A6-0FE6-10EB-69106E281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9138" y="2292350"/>
            <a:ext cx="314325" cy="3111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>
            <a:extLst>
              <a:ext uri="{FF2B5EF4-FFF2-40B4-BE49-F238E27FC236}">
                <a16:creationId xmlns:a16="http://schemas.microsoft.com/office/drawing/2014/main" id="{DC6E5AC7-AD59-C9E2-24B1-4682642B2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2341563"/>
            <a:ext cx="1587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</a:p>
        </p:txBody>
      </p:sp>
      <p:sp>
        <p:nvSpPr>
          <p:cNvPr id="26636" name="Rectangle 12">
            <a:extLst>
              <a:ext uri="{FF2B5EF4-FFF2-40B4-BE49-F238E27FC236}">
                <a16:creationId xmlns:a16="http://schemas.microsoft.com/office/drawing/2014/main" id="{31D51518-5F19-7DD5-FDFB-62830A82B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663" y="2978150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COUNTY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921B3362-EE68-6A8B-62D7-9890711B4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2608263"/>
            <a:ext cx="0" cy="36195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51BBC86-9A7E-31D4-E7A7-24205A424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500" y="196850"/>
            <a:ext cx="7416800" cy="476250"/>
          </a:xfrm>
          <a:noFill/>
          <a:ln/>
        </p:spPr>
        <p:txBody>
          <a:bodyPr/>
          <a:lstStyle/>
          <a:p>
            <a:r>
              <a:rPr lang="en-US" altLang="en-US"/>
              <a:t>Payroll Proof Totals Program Specification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77DBDFC7-1FAB-1181-DF22-8032353BA1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914400"/>
            <a:ext cx="8559800" cy="3784600"/>
          </a:xfrm>
          <a:noFill/>
          <a:ln/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tabLst>
                <a:tab pos="2006600" algn="l"/>
                <a:tab pos="4381500" algn="l"/>
              </a:tabLst>
            </a:pPr>
            <a:r>
              <a:rPr lang="en-US" altLang="en-US"/>
              <a:t>Write a program to produce proof totals for a weekly payroll. The payroll file consists of records with the following format:-</a:t>
            </a:r>
          </a:p>
          <a:p>
            <a:pPr marL="381000" lvl="1" indent="0">
              <a:spcBef>
                <a:spcPct val="20000"/>
              </a:spcBef>
              <a:buFont typeface="Monotype Sorts" charset="2"/>
              <a:buNone/>
              <a:tabLst>
                <a:tab pos="2006600" algn="l"/>
                <a:tab pos="4381500" algn="l"/>
              </a:tabLst>
            </a:pPr>
            <a:r>
              <a:rPr lang="en-US" altLang="en-US" sz="1800"/>
              <a:t>COL 1	Record-Type		PIC 9.</a:t>
            </a:r>
          </a:p>
          <a:p>
            <a:pPr marL="2006600" lvl="2" indent="0">
              <a:spcBef>
                <a:spcPct val="20000"/>
              </a:spcBef>
              <a:buFont typeface="Wingdings" panose="05000000000000000000" pitchFamily="2" charset="2"/>
              <a:buNone/>
              <a:tabLst>
                <a:tab pos="2006600" algn="l"/>
                <a:tab pos="4381500" algn="l"/>
              </a:tabLst>
            </a:pPr>
            <a:r>
              <a:rPr lang="en-US" altLang="en-US" sz="1800"/>
              <a:t>1  =  Regular</a:t>
            </a:r>
          </a:p>
          <a:p>
            <a:pPr marL="2006600" lvl="2" indent="0">
              <a:spcBef>
                <a:spcPct val="20000"/>
              </a:spcBef>
              <a:buFont typeface="Wingdings" panose="05000000000000000000" pitchFamily="2" charset="2"/>
              <a:buNone/>
              <a:tabLst>
                <a:tab pos="2006600" algn="l"/>
                <a:tab pos="4381500" algn="l"/>
              </a:tabLst>
            </a:pPr>
            <a:r>
              <a:rPr lang="en-US" altLang="en-US" sz="1800"/>
              <a:t>2  =  Overtime</a:t>
            </a:r>
          </a:p>
          <a:p>
            <a:pPr marL="2006600" lvl="2" indent="0">
              <a:spcBef>
                <a:spcPct val="20000"/>
              </a:spcBef>
              <a:buFont typeface="Wingdings" panose="05000000000000000000" pitchFamily="2" charset="2"/>
              <a:buNone/>
              <a:tabLst>
                <a:tab pos="2006600" algn="l"/>
                <a:tab pos="4381500" algn="l"/>
              </a:tabLst>
            </a:pPr>
            <a:r>
              <a:rPr lang="en-US" altLang="en-US" sz="1800"/>
              <a:t>3  =  Bonus</a:t>
            </a:r>
          </a:p>
          <a:p>
            <a:pPr marL="381000" lvl="1" indent="0">
              <a:spcBef>
                <a:spcPct val="20000"/>
              </a:spcBef>
              <a:buFont typeface="Monotype Sorts" charset="2"/>
              <a:buNone/>
              <a:tabLst>
                <a:tab pos="2006600" algn="l"/>
                <a:tab pos="4381500" algn="l"/>
              </a:tabLst>
            </a:pPr>
            <a:r>
              <a:rPr lang="en-US" altLang="en-US" sz="1800"/>
              <a:t>COLS 2-6	Employee-Number		PIC 9(5).</a:t>
            </a:r>
          </a:p>
          <a:p>
            <a:pPr marL="381000" lvl="1" indent="0">
              <a:spcBef>
                <a:spcPct val="20000"/>
              </a:spcBef>
              <a:buFont typeface="Monotype Sorts" charset="2"/>
              <a:buNone/>
              <a:tabLst>
                <a:tab pos="2006600" algn="l"/>
                <a:tab pos="4381500" algn="l"/>
              </a:tabLst>
            </a:pPr>
            <a:r>
              <a:rPr lang="en-US" altLang="en-US" sz="1800"/>
              <a:t>COLS 7-11	Earnings		PIC 9(3)V99.</a:t>
            </a:r>
            <a:br>
              <a:rPr lang="en-US" altLang="en-US" sz="1800"/>
            </a:br>
            <a:r>
              <a:rPr lang="en-US" altLang="en-US" sz="1800"/>
              <a:t>			(in pounds and pence)</a:t>
            </a:r>
            <a:endParaRPr lang="en-US" altLang="en-US"/>
          </a:p>
          <a:p>
            <a:pPr marL="0" indent="0">
              <a:buFont typeface="Wingdings" panose="05000000000000000000" pitchFamily="2" charset="2"/>
              <a:buNone/>
              <a:tabLst>
                <a:tab pos="2006600" algn="l"/>
                <a:tab pos="4381500" algn="l"/>
              </a:tabLst>
            </a:pPr>
            <a:r>
              <a:rPr lang="en-US" altLang="en-US"/>
              <a:t>The print layout should be as follows:</a:t>
            </a:r>
          </a:p>
          <a:p>
            <a:pPr marL="0" indent="0">
              <a:spcBef>
                <a:spcPct val="30000"/>
              </a:spcBef>
              <a:buFont typeface="Wingdings" panose="05000000000000000000" pitchFamily="2" charset="2"/>
              <a:buNone/>
              <a:tabLst>
                <a:tab pos="2006600" algn="l"/>
                <a:tab pos="4381500" algn="l"/>
              </a:tabLst>
            </a:pPr>
            <a:endParaRPr lang="en-US" alt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AF09A757-A736-2CC3-737A-EAD08DFBC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0" y="4824413"/>
            <a:ext cx="4930775" cy="14795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114300" rIns="92075" bIns="114300">
            <a:spAutoFit/>
          </a:bodyPr>
          <a:lstStyle>
            <a:lvl1pPr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959100" algn="dec"/>
                <a:tab pos="40005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PAYROLL PROOF TOTALS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Regular Earnings :	25	$2,111.23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Overtime Earnings :	  2	$21.50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Bonus Earnings :	  6	$123.45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A5DEB2B-74F6-3907-ADAC-BF12B81C6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" y="120650"/>
            <a:ext cx="8640763" cy="476250"/>
          </a:xfrm>
          <a:noFill/>
          <a:ln/>
        </p:spPr>
        <p:txBody>
          <a:bodyPr/>
          <a:lstStyle/>
          <a:p>
            <a:r>
              <a:rPr lang="en-US" altLang="en-US"/>
              <a:t>Applying DSR to the Payroll Proof Totals Program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0D3239E-D98E-C958-5F5D-367FC2E4C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2300" y="1333500"/>
            <a:ext cx="7696200" cy="29210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1.</a:t>
            </a:r>
            <a:r>
              <a:rPr lang="en-US" altLang="en-US"/>
              <a:t>	Define the problem completely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2.</a:t>
            </a:r>
            <a:r>
              <a:rPr lang="en-US" altLang="en-US"/>
              <a:t>	Work out what needs to be done to solve the problem.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3.</a:t>
            </a:r>
            <a:r>
              <a:rPr lang="en-US" altLang="en-US"/>
              <a:t>	Using Stepwise Refinement design a Program Structure Diagram (PSD) to represent your solution to the problem.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F580E69-EB67-80E4-75FC-B2B9E5B36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C0BEB993-F0EA-43DE-45B2-9F347858B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53CD15E-61B6-4C3B-D202-3A4F4C949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A5C7478A-F657-B9B1-0B58-BDCD52A06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11DB8D40-6352-28D2-BAF6-9C0F206B1A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BE03395E-A5D6-C9AA-A801-710C1A5198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1EBA9CE-9CBC-6120-D55C-65A24FB06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45F98A2-64B2-18BD-3859-551573181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36870" name="Group 6">
            <a:extLst>
              <a:ext uri="{FF2B5EF4-FFF2-40B4-BE49-F238E27FC236}">
                <a16:creationId xmlns:a16="http://schemas.microsoft.com/office/drawing/2014/main" id="{DE8B2187-4351-1DD0-AEA2-7B945BCB838B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36868" name="Rectangle 4">
              <a:extLst>
                <a:ext uri="{FF2B5EF4-FFF2-40B4-BE49-F238E27FC236}">
                  <a16:creationId xmlns:a16="http://schemas.microsoft.com/office/drawing/2014/main" id="{BA57DBEA-B0CA-50BF-6C04-AEDBE906C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9" name="Rectangle 5">
              <a:extLst>
                <a:ext uri="{FF2B5EF4-FFF2-40B4-BE49-F238E27FC236}">
                  <a16:creationId xmlns:a16="http://schemas.microsoft.com/office/drawing/2014/main" id="{03C6CAAC-649E-FB52-0E2A-2A9FA94E3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36871" name="Line 7">
            <a:extLst>
              <a:ext uri="{FF2B5EF4-FFF2-40B4-BE49-F238E27FC236}">
                <a16:creationId xmlns:a16="http://schemas.microsoft.com/office/drawing/2014/main" id="{4F1A5358-4FD2-EDAB-8168-C5A9440F7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7B3A1FB3-1FEF-46F6-3467-440D701BE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1EBDB933-9165-3070-F25C-53C475718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id="{587F9094-72D8-7423-2B42-C642F644F1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id="{178656FF-B1C5-56B7-6B2B-A9DAAA93C5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2F1C1A5-324F-89B7-2199-A7A7087C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38917" name="Group 5">
            <a:extLst>
              <a:ext uri="{FF2B5EF4-FFF2-40B4-BE49-F238E27FC236}">
                <a16:creationId xmlns:a16="http://schemas.microsoft.com/office/drawing/2014/main" id="{23C2815A-C225-E7C2-2D13-F5D211C641E2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38915" name="Rectangle 3">
              <a:extLst>
                <a:ext uri="{FF2B5EF4-FFF2-40B4-BE49-F238E27FC236}">
                  <a16:creationId xmlns:a16="http://schemas.microsoft.com/office/drawing/2014/main" id="{C95E53D2-162D-9E64-D3B9-C75922CBC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6" name="Rectangle 4">
              <a:extLst>
                <a:ext uri="{FF2B5EF4-FFF2-40B4-BE49-F238E27FC236}">
                  <a16:creationId xmlns:a16="http://schemas.microsoft.com/office/drawing/2014/main" id="{A81F72B5-7A3E-A1BD-2D76-8FB0E41F5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38918" name="Rectangle 6">
            <a:extLst>
              <a:ext uri="{FF2B5EF4-FFF2-40B4-BE49-F238E27FC236}">
                <a16:creationId xmlns:a16="http://schemas.microsoft.com/office/drawing/2014/main" id="{44816A9D-DD60-9F66-BCF5-0D88191E6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38921" name="Group 9">
            <a:extLst>
              <a:ext uri="{FF2B5EF4-FFF2-40B4-BE49-F238E27FC236}">
                <a16:creationId xmlns:a16="http://schemas.microsoft.com/office/drawing/2014/main" id="{29521BB4-A60C-797C-3424-E5674BB08B07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38919" name="Rectangle 7">
              <a:extLst>
                <a:ext uri="{FF2B5EF4-FFF2-40B4-BE49-F238E27FC236}">
                  <a16:creationId xmlns:a16="http://schemas.microsoft.com/office/drawing/2014/main" id="{760C1243-DF39-D6CC-A834-60808516D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Rectangle 8">
              <a:extLst>
                <a:ext uri="{FF2B5EF4-FFF2-40B4-BE49-F238E27FC236}">
                  <a16:creationId xmlns:a16="http://schemas.microsoft.com/office/drawing/2014/main" id="{CD6BA960-F51A-87BE-A893-50F057F05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38922" name="Line 10">
            <a:extLst>
              <a:ext uri="{FF2B5EF4-FFF2-40B4-BE49-F238E27FC236}">
                <a16:creationId xmlns:a16="http://schemas.microsoft.com/office/drawing/2014/main" id="{611BF9D3-3378-FDBD-A37C-397C7CC05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AC7CECB2-0C2C-3F76-6AF7-AFB73C33A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38924" name="Rectangle 12">
            <a:extLst>
              <a:ext uri="{FF2B5EF4-FFF2-40B4-BE49-F238E27FC236}">
                <a16:creationId xmlns:a16="http://schemas.microsoft.com/office/drawing/2014/main" id="{01FCA261-8253-E92F-27AF-60B6B3D22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38925" name="Line 13">
            <a:extLst>
              <a:ext uri="{FF2B5EF4-FFF2-40B4-BE49-F238E27FC236}">
                <a16:creationId xmlns:a16="http://schemas.microsoft.com/office/drawing/2014/main" id="{8E375100-3D3B-BBC0-10DF-AA84664A0E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>
            <a:extLst>
              <a:ext uri="{FF2B5EF4-FFF2-40B4-BE49-F238E27FC236}">
                <a16:creationId xmlns:a16="http://schemas.microsoft.com/office/drawing/2014/main" id="{59E9EC00-5BED-C8D2-442E-7A7C7B9CE0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Rectangle 15">
            <a:extLst>
              <a:ext uri="{FF2B5EF4-FFF2-40B4-BE49-F238E27FC236}">
                <a16:creationId xmlns:a16="http://schemas.microsoft.com/office/drawing/2014/main" id="{4B908496-5331-2E1D-554B-A4C7D0DDF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38928" name="Rectangle 16">
            <a:extLst>
              <a:ext uri="{FF2B5EF4-FFF2-40B4-BE49-F238E27FC236}">
                <a16:creationId xmlns:a16="http://schemas.microsoft.com/office/drawing/2014/main" id="{3CF148DA-91C9-EAD8-C2C9-0920E3944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38929" name="Rectangle 17">
            <a:extLst>
              <a:ext uri="{FF2B5EF4-FFF2-40B4-BE49-F238E27FC236}">
                <a16:creationId xmlns:a16="http://schemas.microsoft.com/office/drawing/2014/main" id="{1DCD034A-7772-F575-7052-3D312F2F2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38930" name="Line 18">
            <a:extLst>
              <a:ext uri="{FF2B5EF4-FFF2-40B4-BE49-F238E27FC236}">
                <a16:creationId xmlns:a16="http://schemas.microsoft.com/office/drawing/2014/main" id="{2085C652-828F-BA9A-58F5-1260B009C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9">
            <a:extLst>
              <a:ext uri="{FF2B5EF4-FFF2-40B4-BE49-F238E27FC236}">
                <a16:creationId xmlns:a16="http://schemas.microsoft.com/office/drawing/2014/main" id="{8B467EA1-7B93-58FD-AB2A-B0DA499447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>
            <a:extLst>
              <a:ext uri="{FF2B5EF4-FFF2-40B4-BE49-F238E27FC236}">
                <a16:creationId xmlns:a16="http://schemas.microsoft.com/office/drawing/2014/main" id="{7E12EA8A-0F02-F769-1440-532ED0B00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D07D0B68-3F34-95F0-1A28-286111EB0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40965" name="Group 5">
            <a:extLst>
              <a:ext uri="{FF2B5EF4-FFF2-40B4-BE49-F238E27FC236}">
                <a16:creationId xmlns:a16="http://schemas.microsoft.com/office/drawing/2014/main" id="{966E5C87-E509-D4D8-9A80-3039FD23A52C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40963" name="Rectangle 3">
              <a:extLst>
                <a:ext uri="{FF2B5EF4-FFF2-40B4-BE49-F238E27FC236}">
                  <a16:creationId xmlns:a16="http://schemas.microsoft.com/office/drawing/2014/main" id="{AE2EA874-5712-A8DA-4ED5-07EF7A16B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4" name="Rectangle 4">
              <a:extLst>
                <a:ext uri="{FF2B5EF4-FFF2-40B4-BE49-F238E27FC236}">
                  <a16:creationId xmlns:a16="http://schemas.microsoft.com/office/drawing/2014/main" id="{0E987E6C-AF68-47C6-4D11-0380B4376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40966" name="Rectangle 6">
            <a:extLst>
              <a:ext uri="{FF2B5EF4-FFF2-40B4-BE49-F238E27FC236}">
                <a16:creationId xmlns:a16="http://schemas.microsoft.com/office/drawing/2014/main" id="{48C9F22D-1779-CAF5-A7EA-E10EC2097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40969" name="Group 9">
            <a:extLst>
              <a:ext uri="{FF2B5EF4-FFF2-40B4-BE49-F238E27FC236}">
                <a16:creationId xmlns:a16="http://schemas.microsoft.com/office/drawing/2014/main" id="{5FCC6D27-3FF3-5140-3553-C1633F83DB8A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40967" name="Rectangle 7">
              <a:extLst>
                <a:ext uri="{FF2B5EF4-FFF2-40B4-BE49-F238E27FC236}">
                  <a16:creationId xmlns:a16="http://schemas.microsoft.com/office/drawing/2014/main" id="{78DEC556-D224-2C8F-E003-4270E93DF1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Rectangle 8">
              <a:extLst>
                <a:ext uri="{FF2B5EF4-FFF2-40B4-BE49-F238E27FC236}">
                  <a16:creationId xmlns:a16="http://schemas.microsoft.com/office/drawing/2014/main" id="{8B48C513-7762-0CA3-066B-6A795AE11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40970" name="Line 10">
            <a:extLst>
              <a:ext uri="{FF2B5EF4-FFF2-40B4-BE49-F238E27FC236}">
                <a16:creationId xmlns:a16="http://schemas.microsoft.com/office/drawing/2014/main" id="{F1744E37-F9AC-4F07-206F-CFA94B4C46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id="{70A718E2-B4D2-E6C0-D061-86383EC16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40972" name="Rectangle 12">
            <a:extLst>
              <a:ext uri="{FF2B5EF4-FFF2-40B4-BE49-F238E27FC236}">
                <a16:creationId xmlns:a16="http://schemas.microsoft.com/office/drawing/2014/main" id="{9AA50DDE-BBCE-856C-5471-5AA0136FC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40973" name="Line 13">
            <a:extLst>
              <a:ext uri="{FF2B5EF4-FFF2-40B4-BE49-F238E27FC236}">
                <a16:creationId xmlns:a16="http://schemas.microsoft.com/office/drawing/2014/main" id="{3E5321EE-7BA0-D73E-6C63-199A028A94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14">
            <a:extLst>
              <a:ext uri="{FF2B5EF4-FFF2-40B4-BE49-F238E27FC236}">
                <a16:creationId xmlns:a16="http://schemas.microsoft.com/office/drawing/2014/main" id="{D46D70AB-7DA5-2329-5C25-AA6E4D048D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Rectangle 15">
            <a:extLst>
              <a:ext uri="{FF2B5EF4-FFF2-40B4-BE49-F238E27FC236}">
                <a16:creationId xmlns:a16="http://schemas.microsoft.com/office/drawing/2014/main" id="{EE4EA01D-CEE0-5A54-EEFE-8DB94C006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40976" name="Rectangle 16">
            <a:extLst>
              <a:ext uri="{FF2B5EF4-FFF2-40B4-BE49-F238E27FC236}">
                <a16:creationId xmlns:a16="http://schemas.microsoft.com/office/drawing/2014/main" id="{5E86C1AA-3F41-664A-2021-8D5E6BE65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90528DBC-D004-96A8-BFF1-38993341F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40978" name="Line 18">
            <a:extLst>
              <a:ext uri="{FF2B5EF4-FFF2-40B4-BE49-F238E27FC236}">
                <a16:creationId xmlns:a16="http://schemas.microsoft.com/office/drawing/2014/main" id="{87CD506C-0F13-86EB-7C10-62FF468415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Line 19">
            <a:extLst>
              <a:ext uri="{FF2B5EF4-FFF2-40B4-BE49-F238E27FC236}">
                <a16:creationId xmlns:a16="http://schemas.microsoft.com/office/drawing/2014/main" id="{11A4A5CC-15DD-B89A-05C7-CC1F3E5C1E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0" name="Line 20">
            <a:extLst>
              <a:ext uri="{FF2B5EF4-FFF2-40B4-BE49-F238E27FC236}">
                <a16:creationId xmlns:a16="http://schemas.microsoft.com/office/drawing/2014/main" id="{34BB9804-9352-4C90-B292-BEDF7E5D7C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1" name="Rectangle 21">
            <a:extLst>
              <a:ext uri="{FF2B5EF4-FFF2-40B4-BE49-F238E27FC236}">
                <a16:creationId xmlns:a16="http://schemas.microsoft.com/office/drawing/2014/main" id="{3828F1BE-6C0C-37B2-7284-A451E8E55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40982" name="Rectangle 22">
            <a:extLst>
              <a:ext uri="{FF2B5EF4-FFF2-40B4-BE49-F238E27FC236}">
                <a16:creationId xmlns:a16="http://schemas.microsoft.com/office/drawing/2014/main" id="{9B74FE2E-97A1-BAA2-8815-FB611A620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40983" name="Rectangle 23">
            <a:extLst>
              <a:ext uri="{FF2B5EF4-FFF2-40B4-BE49-F238E27FC236}">
                <a16:creationId xmlns:a16="http://schemas.microsoft.com/office/drawing/2014/main" id="{3E61B731-ED41-5EE9-5D73-B42D1E53A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40984" name="Rectangle 24">
            <a:extLst>
              <a:ext uri="{FF2B5EF4-FFF2-40B4-BE49-F238E27FC236}">
                <a16:creationId xmlns:a16="http://schemas.microsoft.com/office/drawing/2014/main" id="{D494B802-BBCF-6299-8510-6A11C41CC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40985" name="Line 25">
            <a:extLst>
              <a:ext uri="{FF2B5EF4-FFF2-40B4-BE49-F238E27FC236}">
                <a16:creationId xmlns:a16="http://schemas.microsoft.com/office/drawing/2014/main" id="{4199A486-50B4-1ACD-36FF-868C1FE78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6" name="Line 26">
            <a:extLst>
              <a:ext uri="{FF2B5EF4-FFF2-40B4-BE49-F238E27FC236}">
                <a16:creationId xmlns:a16="http://schemas.microsoft.com/office/drawing/2014/main" id="{F7C4DC29-58D4-93B6-EE29-83DBF0A5AA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7" name="Line 27">
            <a:extLst>
              <a:ext uri="{FF2B5EF4-FFF2-40B4-BE49-F238E27FC236}">
                <a16:creationId xmlns:a16="http://schemas.microsoft.com/office/drawing/2014/main" id="{8B1B1D21-53E3-72A8-32E2-3F570B96D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Line 28">
            <a:extLst>
              <a:ext uri="{FF2B5EF4-FFF2-40B4-BE49-F238E27FC236}">
                <a16:creationId xmlns:a16="http://schemas.microsoft.com/office/drawing/2014/main" id="{72FB7F55-8C45-D837-BC2B-53684AF34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E504F4C-ABA2-2412-65C1-7C51E25861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3425" y="346075"/>
            <a:ext cx="7346950" cy="1406525"/>
          </a:xfrm>
          <a:noFill/>
          <a:ln/>
        </p:spPr>
        <p:txBody>
          <a:bodyPr/>
          <a:lstStyle/>
          <a:p>
            <a:pPr algn="ctr"/>
            <a:r>
              <a:rPr lang="en-US" altLang="en-US" sz="2400"/>
              <a:t>DIAGRAMMATIC STEPWISE REFINEMENT (DSR).</a:t>
            </a:r>
            <a:br>
              <a:rPr lang="en-US" altLang="en-US" sz="2400"/>
            </a:br>
            <a:br>
              <a:rPr lang="en-US" altLang="en-US" sz="2400"/>
            </a:br>
            <a:br>
              <a:rPr lang="en-US" altLang="en-US" sz="2400"/>
            </a:br>
            <a:r>
              <a:rPr lang="en-US" altLang="en-US" sz="2400">
                <a:solidFill>
                  <a:schemeClr val="tx1"/>
                </a:solidFill>
              </a:rPr>
              <a:t>an approach to program design based 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C078CDA-3D19-E5CA-755A-0B05412FB1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1013" y="2757488"/>
            <a:ext cx="8153400" cy="1785937"/>
          </a:xfrm>
          <a:noFill/>
          <a:ln/>
        </p:spPr>
        <p:txBody>
          <a:bodyPr/>
          <a:lstStyle/>
          <a:p>
            <a:r>
              <a:rPr lang="en-US" altLang="en-US"/>
              <a:t>The Program Structure Diagrams used in the Jackson Method (JSP)</a:t>
            </a:r>
          </a:p>
          <a:p>
            <a:r>
              <a:rPr lang="en-US" altLang="en-US"/>
              <a:t>Wirth's Stepwise Refinement approach to program design.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1F58A86-2F50-97DF-B77B-B3F097C08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8675" y="1057275"/>
            <a:ext cx="7715250" cy="5611813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tIns="152400" bIns="152400">
            <a:spAutoFit/>
          </a:bodyPr>
          <a:lstStyle/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1.	OPEN OUTPUT Print-File.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2.	CLOSE Print-File.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3.	WRITE Print-Line FROM Heading-Line AFTER ADVANCING PAGE.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4.	WRITE Print-Line FROM Regular-Line AFTER ADVANCING 1 LINE.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5.	WRITE Print-Line FROM Overtime-Line AFTER ADVANCING 1 LINE.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6.	WRITE Print-Line FROM Bonus-Line AFTER ADVANCING 1 LINE.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7.	MOVE Regular-Total TO Print-Reg-Total.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8.	MOVE Overtime-Total TO Print-Overtime-Total.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9.	MOVE Bonus-Total TO Print-Bonus-Total.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10.	MOVE Regular-Count TO Print-Reg-Count.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11.	MOVE Overtime-Count TO Print-Over-Count.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12.	MOVE Bonus-Count TO Print-Bonus-Count.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13.	ADD Earnings TO Regular-Total.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14.	ADD Earnings TO Overtime-Total.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15.	ADD Earnings TO Bonus-Total.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16.	ADD 1 TO Regular-Count.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17.	ADD 1 TO Overtime-Count.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18.	ADD 1 TO Bonus-Count.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19.	READ Payroll-File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		AT END SET End-of-File TO TRUE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	END-READ.</a:t>
            </a:r>
          </a:p>
          <a:p>
            <a:pPr marL="190500" lvl="1" indent="0">
              <a:lnSpc>
                <a:spcPct val="85000"/>
              </a:lnSpc>
              <a:buFont typeface="Monotype Sorts" charset="2"/>
              <a:buNone/>
              <a:tabLst>
                <a:tab pos="673100" algn="l"/>
              </a:tabLst>
            </a:pPr>
            <a:r>
              <a:rPr lang="en-US" altLang="en-US" sz="1600">
                <a:solidFill>
                  <a:srgbClr val="790015"/>
                </a:solidFill>
              </a:rPr>
              <a:t>20.	OPEN INPUT Payroll-File.</a:t>
            </a:r>
            <a:br>
              <a:rPr lang="en-US" altLang="en-US" sz="1600">
                <a:solidFill>
                  <a:srgbClr val="790015"/>
                </a:solidFill>
              </a:rPr>
            </a:br>
            <a:r>
              <a:rPr lang="en-US" altLang="en-US" sz="1600">
                <a:solidFill>
                  <a:srgbClr val="790015"/>
                </a:solidFill>
              </a:rPr>
              <a:t>21.	CLOSE Payroll-File.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1BB4384-5523-FA93-FBDA-9A7E9A3BF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" y="130175"/>
            <a:ext cx="8629650" cy="860425"/>
          </a:xfrm>
          <a:noFill/>
          <a:ln/>
        </p:spPr>
        <p:txBody>
          <a:bodyPr wrap="square"/>
          <a:lstStyle/>
          <a:p>
            <a:pPr marL="476250" indent="-476250"/>
            <a:r>
              <a:rPr lang="en-US" altLang="en-US">
                <a:solidFill>
                  <a:schemeClr val="hlink"/>
                </a:solidFill>
              </a:rPr>
              <a:t>4.</a:t>
            </a:r>
            <a:r>
              <a:rPr lang="en-US" altLang="en-US">
                <a:solidFill>
                  <a:schemeClr val="tx1"/>
                </a:solidFill>
              </a:rPr>
              <a:t>	</a:t>
            </a:r>
            <a:r>
              <a:rPr lang="en-US" altLang="en-US"/>
              <a:t>Write out the Executable Operations needed to produce the </a:t>
            </a:r>
            <a:r>
              <a:rPr lang="en-US" altLang="en-US">
                <a:solidFill>
                  <a:schemeClr val="hlink"/>
                </a:solidFill>
              </a:rPr>
              <a:t>output</a:t>
            </a:r>
            <a:r>
              <a:rPr lang="en-US" altLang="en-US"/>
              <a:t> from the</a:t>
            </a:r>
            <a:r>
              <a:rPr lang="en-US" altLang="en-US">
                <a:solidFill>
                  <a:schemeClr val="hlink"/>
                </a:solidFill>
              </a:rPr>
              <a:t> input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8485870-755C-4264-5889-3D66C4E382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139700"/>
            <a:ext cx="8432800" cy="749300"/>
          </a:xfrm>
          <a:noFill/>
          <a:ln/>
        </p:spPr>
        <p:txBody>
          <a:bodyPr wrap="square"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5.</a:t>
            </a:r>
            <a:r>
              <a:rPr lang="en-US" altLang="en-US" sz="2400"/>
              <a:t>	Assign the Executable Operations to the appropriate places in the PSD.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5E4ABFD-87E0-7E82-4DC8-7AD85DAF82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6400" y="1219200"/>
            <a:ext cx="8153400" cy="3441700"/>
          </a:xfrm>
          <a:noFill/>
          <a:ln/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Algorithm</a:t>
            </a:r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For all Executable Operations.</a:t>
            </a:r>
          </a:p>
          <a:p>
            <a:pPr lvl="1"/>
            <a:r>
              <a:rPr lang="en-US" altLang="en-US" sz="2400"/>
              <a:t>Get an Executable Operation.</a:t>
            </a:r>
          </a:p>
          <a:p>
            <a:pPr lvl="1"/>
            <a:r>
              <a:rPr lang="en-US" altLang="en-US" sz="2400"/>
              <a:t>Ask "To what component/components must I attach this operation to get the program to work?".</a:t>
            </a:r>
          </a:p>
          <a:p>
            <a:pPr lvl="1"/>
            <a:r>
              <a:rPr lang="en-US" altLang="en-US" sz="2400"/>
              <a:t>If there are already operations attached to a target component then a further question must be asked ; "Where, in relation to the existing operations, does this operation go?".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E1574F2-9E86-2211-534F-79DBE0290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47109" name="Group 5">
            <a:extLst>
              <a:ext uri="{FF2B5EF4-FFF2-40B4-BE49-F238E27FC236}">
                <a16:creationId xmlns:a16="http://schemas.microsoft.com/office/drawing/2014/main" id="{334C77FD-D24B-7706-7E20-9ECEA47FD837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47107" name="Rectangle 3">
              <a:extLst>
                <a:ext uri="{FF2B5EF4-FFF2-40B4-BE49-F238E27FC236}">
                  <a16:creationId xmlns:a16="http://schemas.microsoft.com/office/drawing/2014/main" id="{B76954CB-B1EF-1110-36F1-576BFAC2B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08" name="Rectangle 4">
              <a:extLst>
                <a:ext uri="{FF2B5EF4-FFF2-40B4-BE49-F238E27FC236}">
                  <a16:creationId xmlns:a16="http://schemas.microsoft.com/office/drawing/2014/main" id="{78026BD4-F99E-5972-BCDB-1B109D1BC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47110" name="Rectangle 6">
            <a:extLst>
              <a:ext uri="{FF2B5EF4-FFF2-40B4-BE49-F238E27FC236}">
                <a16:creationId xmlns:a16="http://schemas.microsoft.com/office/drawing/2014/main" id="{ECB9E899-52EC-1822-6F2B-26910B244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47113" name="Group 9">
            <a:extLst>
              <a:ext uri="{FF2B5EF4-FFF2-40B4-BE49-F238E27FC236}">
                <a16:creationId xmlns:a16="http://schemas.microsoft.com/office/drawing/2014/main" id="{91751A3C-DCFF-0218-03D7-CBCEEA92980D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47111" name="Rectangle 7">
              <a:extLst>
                <a:ext uri="{FF2B5EF4-FFF2-40B4-BE49-F238E27FC236}">
                  <a16:creationId xmlns:a16="http://schemas.microsoft.com/office/drawing/2014/main" id="{6DB22768-36E0-B3CA-FF0C-D072DC70F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12" name="Rectangle 8">
              <a:extLst>
                <a:ext uri="{FF2B5EF4-FFF2-40B4-BE49-F238E27FC236}">
                  <a16:creationId xmlns:a16="http://schemas.microsoft.com/office/drawing/2014/main" id="{BE0F4F2A-2190-6A9A-97AA-9D276D550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47114" name="Line 10">
            <a:extLst>
              <a:ext uri="{FF2B5EF4-FFF2-40B4-BE49-F238E27FC236}">
                <a16:creationId xmlns:a16="http://schemas.microsoft.com/office/drawing/2014/main" id="{2FF9CBAE-F5A4-91F6-50C4-CCB18BB55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Rectangle 11">
            <a:extLst>
              <a:ext uri="{FF2B5EF4-FFF2-40B4-BE49-F238E27FC236}">
                <a16:creationId xmlns:a16="http://schemas.microsoft.com/office/drawing/2014/main" id="{72993D0A-F54C-B9D4-D90F-A3C5095CB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47116" name="Rectangle 12">
            <a:extLst>
              <a:ext uri="{FF2B5EF4-FFF2-40B4-BE49-F238E27FC236}">
                <a16:creationId xmlns:a16="http://schemas.microsoft.com/office/drawing/2014/main" id="{BD919787-CEFE-8ABE-0FA9-70CECBA19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47117" name="Line 13">
            <a:extLst>
              <a:ext uri="{FF2B5EF4-FFF2-40B4-BE49-F238E27FC236}">
                <a16:creationId xmlns:a16="http://schemas.microsoft.com/office/drawing/2014/main" id="{282872A8-F49A-74A7-08DE-044C60C7CB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14">
            <a:extLst>
              <a:ext uri="{FF2B5EF4-FFF2-40B4-BE49-F238E27FC236}">
                <a16:creationId xmlns:a16="http://schemas.microsoft.com/office/drawing/2014/main" id="{E6D6D65E-BA36-29CD-8546-B28BFECBFA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Rectangle 15">
            <a:extLst>
              <a:ext uri="{FF2B5EF4-FFF2-40B4-BE49-F238E27FC236}">
                <a16:creationId xmlns:a16="http://schemas.microsoft.com/office/drawing/2014/main" id="{002813F1-C451-0BAE-FB91-29422BA2C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47120" name="Rectangle 16">
            <a:extLst>
              <a:ext uri="{FF2B5EF4-FFF2-40B4-BE49-F238E27FC236}">
                <a16:creationId xmlns:a16="http://schemas.microsoft.com/office/drawing/2014/main" id="{695E6A97-039E-8FAF-7DF4-EB7126E38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47121" name="Rectangle 17">
            <a:extLst>
              <a:ext uri="{FF2B5EF4-FFF2-40B4-BE49-F238E27FC236}">
                <a16:creationId xmlns:a16="http://schemas.microsoft.com/office/drawing/2014/main" id="{F9EB5898-8D99-571C-3B31-C405DAE46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47122" name="Line 18">
            <a:extLst>
              <a:ext uri="{FF2B5EF4-FFF2-40B4-BE49-F238E27FC236}">
                <a16:creationId xmlns:a16="http://schemas.microsoft.com/office/drawing/2014/main" id="{38B86621-844E-43B4-FB23-25EF9DD0E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3" name="Line 19">
            <a:extLst>
              <a:ext uri="{FF2B5EF4-FFF2-40B4-BE49-F238E27FC236}">
                <a16:creationId xmlns:a16="http://schemas.microsoft.com/office/drawing/2014/main" id="{4F3A5C53-06AD-3A78-46BD-B6EABB8E85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4" name="Line 20">
            <a:extLst>
              <a:ext uri="{FF2B5EF4-FFF2-40B4-BE49-F238E27FC236}">
                <a16:creationId xmlns:a16="http://schemas.microsoft.com/office/drawing/2014/main" id="{EA434E78-D8FD-BD4B-F1B8-EB25A926AA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5" name="Rectangle 21">
            <a:extLst>
              <a:ext uri="{FF2B5EF4-FFF2-40B4-BE49-F238E27FC236}">
                <a16:creationId xmlns:a16="http://schemas.microsoft.com/office/drawing/2014/main" id="{94F5BA54-4467-1779-8A0E-E0301FDDC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47126" name="Rectangle 22">
            <a:extLst>
              <a:ext uri="{FF2B5EF4-FFF2-40B4-BE49-F238E27FC236}">
                <a16:creationId xmlns:a16="http://schemas.microsoft.com/office/drawing/2014/main" id="{741B8E31-9DB0-BEFD-91BC-E7DFE4949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47127" name="Rectangle 23">
            <a:extLst>
              <a:ext uri="{FF2B5EF4-FFF2-40B4-BE49-F238E27FC236}">
                <a16:creationId xmlns:a16="http://schemas.microsoft.com/office/drawing/2014/main" id="{7E8CAE62-B1B4-0437-9030-D5B790A84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47128" name="Rectangle 24">
            <a:extLst>
              <a:ext uri="{FF2B5EF4-FFF2-40B4-BE49-F238E27FC236}">
                <a16:creationId xmlns:a16="http://schemas.microsoft.com/office/drawing/2014/main" id="{D46D790E-C78E-0C28-6155-391839B33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47129" name="Line 25">
            <a:extLst>
              <a:ext uri="{FF2B5EF4-FFF2-40B4-BE49-F238E27FC236}">
                <a16:creationId xmlns:a16="http://schemas.microsoft.com/office/drawing/2014/main" id="{90F793BC-10F8-F72A-A658-D478F2452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0" name="Line 26">
            <a:extLst>
              <a:ext uri="{FF2B5EF4-FFF2-40B4-BE49-F238E27FC236}">
                <a16:creationId xmlns:a16="http://schemas.microsoft.com/office/drawing/2014/main" id="{006DC8D3-6D1B-1E78-BDAE-54EAC37804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1" name="Line 27">
            <a:extLst>
              <a:ext uri="{FF2B5EF4-FFF2-40B4-BE49-F238E27FC236}">
                <a16:creationId xmlns:a16="http://schemas.microsoft.com/office/drawing/2014/main" id="{1D449A3C-F65A-A452-591C-29E961F2B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2" name="Line 28">
            <a:extLst>
              <a:ext uri="{FF2B5EF4-FFF2-40B4-BE49-F238E27FC236}">
                <a16:creationId xmlns:a16="http://schemas.microsoft.com/office/drawing/2014/main" id="{45BAB8A9-F629-FBDB-61B5-8954E5DA8B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3" name="Rectangle 29">
            <a:extLst>
              <a:ext uri="{FF2B5EF4-FFF2-40B4-BE49-F238E27FC236}">
                <a16:creationId xmlns:a16="http://schemas.microsoft.com/office/drawing/2014/main" id="{64B6F1AF-6483-8EC4-ACAA-0572AD40F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1.  OPEN OUTPUT Print-File.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2.</a:t>
            </a:r>
            <a:r>
              <a:rPr lang="en-US" altLang="en-US" sz="1400">
                <a:solidFill>
                  <a:schemeClr val="accent2"/>
                </a:solidFill>
                <a:effectLst/>
              </a:rPr>
              <a:t> </a:t>
            </a:r>
            <a:r>
              <a:rPr lang="en-US" altLang="en-US" sz="1400">
                <a:solidFill>
                  <a:schemeClr val="tx2"/>
                </a:solidFill>
                <a:effectLst/>
              </a:rPr>
              <a:t> CLOSE Print-File.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61887B9-17A1-9969-DF34-EDD57BCEC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49157" name="Group 5">
            <a:extLst>
              <a:ext uri="{FF2B5EF4-FFF2-40B4-BE49-F238E27FC236}">
                <a16:creationId xmlns:a16="http://schemas.microsoft.com/office/drawing/2014/main" id="{11E78AB0-27E9-A1B0-9501-97AE7CC76405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49155" name="Rectangle 3">
              <a:extLst>
                <a:ext uri="{FF2B5EF4-FFF2-40B4-BE49-F238E27FC236}">
                  <a16:creationId xmlns:a16="http://schemas.microsoft.com/office/drawing/2014/main" id="{D32C8C4A-64A5-B513-108E-E58496DC46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56" name="Rectangle 4">
              <a:extLst>
                <a:ext uri="{FF2B5EF4-FFF2-40B4-BE49-F238E27FC236}">
                  <a16:creationId xmlns:a16="http://schemas.microsoft.com/office/drawing/2014/main" id="{DFCF1710-6A57-0C38-471F-A5C123F9A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49158" name="Rectangle 6">
            <a:extLst>
              <a:ext uri="{FF2B5EF4-FFF2-40B4-BE49-F238E27FC236}">
                <a16:creationId xmlns:a16="http://schemas.microsoft.com/office/drawing/2014/main" id="{703DAD7A-7E65-84D0-4020-0D573D44C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49161" name="Group 9">
            <a:extLst>
              <a:ext uri="{FF2B5EF4-FFF2-40B4-BE49-F238E27FC236}">
                <a16:creationId xmlns:a16="http://schemas.microsoft.com/office/drawing/2014/main" id="{1AD7CC66-5FBA-D50A-1030-11F7BE327592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49159" name="Rectangle 7">
              <a:extLst>
                <a:ext uri="{FF2B5EF4-FFF2-40B4-BE49-F238E27FC236}">
                  <a16:creationId xmlns:a16="http://schemas.microsoft.com/office/drawing/2014/main" id="{DFCA8DF3-5C6A-BE3A-B7DC-B1F013EE2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0" name="Rectangle 8">
              <a:extLst>
                <a:ext uri="{FF2B5EF4-FFF2-40B4-BE49-F238E27FC236}">
                  <a16:creationId xmlns:a16="http://schemas.microsoft.com/office/drawing/2014/main" id="{7F70D1A1-4889-59BD-B67A-DDE50016E0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49162" name="Line 10">
            <a:extLst>
              <a:ext uri="{FF2B5EF4-FFF2-40B4-BE49-F238E27FC236}">
                <a16:creationId xmlns:a16="http://schemas.microsoft.com/office/drawing/2014/main" id="{EAC3D148-CD1C-0E0D-D817-A23F9A853A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Rectangle 11">
            <a:extLst>
              <a:ext uri="{FF2B5EF4-FFF2-40B4-BE49-F238E27FC236}">
                <a16:creationId xmlns:a16="http://schemas.microsoft.com/office/drawing/2014/main" id="{34317893-09F7-033C-3699-3D0299243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49164" name="Rectangle 12">
            <a:extLst>
              <a:ext uri="{FF2B5EF4-FFF2-40B4-BE49-F238E27FC236}">
                <a16:creationId xmlns:a16="http://schemas.microsoft.com/office/drawing/2014/main" id="{58D95D88-A486-39D0-4071-4A7248331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49165" name="Line 13">
            <a:extLst>
              <a:ext uri="{FF2B5EF4-FFF2-40B4-BE49-F238E27FC236}">
                <a16:creationId xmlns:a16="http://schemas.microsoft.com/office/drawing/2014/main" id="{3C2BF2FE-3657-7600-DE01-1EB5647B68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Line 14">
            <a:extLst>
              <a:ext uri="{FF2B5EF4-FFF2-40B4-BE49-F238E27FC236}">
                <a16:creationId xmlns:a16="http://schemas.microsoft.com/office/drawing/2014/main" id="{CBC2BC40-7833-528E-2F60-CFCA0E99A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7" name="Rectangle 15">
            <a:extLst>
              <a:ext uri="{FF2B5EF4-FFF2-40B4-BE49-F238E27FC236}">
                <a16:creationId xmlns:a16="http://schemas.microsoft.com/office/drawing/2014/main" id="{2B9CE236-63E0-9C62-3314-CEB74A35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49168" name="Rectangle 16">
            <a:extLst>
              <a:ext uri="{FF2B5EF4-FFF2-40B4-BE49-F238E27FC236}">
                <a16:creationId xmlns:a16="http://schemas.microsoft.com/office/drawing/2014/main" id="{F013E40C-9B5E-23D7-9A11-13476E9AB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49169" name="Rectangle 17">
            <a:extLst>
              <a:ext uri="{FF2B5EF4-FFF2-40B4-BE49-F238E27FC236}">
                <a16:creationId xmlns:a16="http://schemas.microsoft.com/office/drawing/2014/main" id="{6BD3913F-51F2-5FE7-5333-A5E3B87F6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49170" name="Line 18">
            <a:extLst>
              <a:ext uri="{FF2B5EF4-FFF2-40B4-BE49-F238E27FC236}">
                <a16:creationId xmlns:a16="http://schemas.microsoft.com/office/drawing/2014/main" id="{2B52B738-4F9F-A91E-F3A9-B60A2C7462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1" name="Line 19">
            <a:extLst>
              <a:ext uri="{FF2B5EF4-FFF2-40B4-BE49-F238E27FC236}">
                <a16:creationId xmlns:a16="http://schemas.microsoft.com/office/drawing/2014/main" id="{89DC8B50-78D8-8CFC-4057-C927DC0B95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Line 20">
            <a:extLst>
              <a:ext uri="{FF2B5EF4-FFF2-40B4-BE49-F238E27FC236}">
                <a16:creationId xmlns:a16="http://schemas.microsoft.com/office/drawing/2014/main" id="{51402391-3743-FE57-FBEB-5C0513E5FC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Rectangle 21">
            <a:extLst>
              <a:ext uri="{FF2B5EF4-FFF2-40B4-BE49-F238E27FC236}">
                <a16:creationId xmlns:a16="http://schemas.microsoft.com/office/drawing/2014/main" id="{676D7E7F-0532-07A5-D801-2E6905BBF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49174" name="Rectangle 22">
            <a:extLst>
              <a:ext uri="{FF2B5EF4-FFF2-40B4-BE49-F238E27FC236}">
                <a16:creationId xmlns:a16="http://schemas.microsoft.com/office/drawing/2014/main" id="{C3FE554A-C040-7A44-AAA4-FAD1BCF34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49175" name="Rectangle 23">
            <a:extLst>
              <a:ext uri="{FF2B5EF4-FFF2-40B4-BE49-F238E27FC236}">
                <a16:creationId xmlns:a16="http://schemas.microsoft.com/office/drawing/2014/main" id="{BC7FAD7D-ABCF-9819-F02A-FCA2384EF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49176" name="Rectangle 24">
            <a:extLst>
              <a:ext uri="{FF2B5EF4-FFF2-40B4-BE49-F238E27FC236}">
                <a16:creationId xmlns:a16="http://schemas.microsoft.com/office/drawing/2014/main" id="{BCDCB535-9A30-B650-A853-76C02EF56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49177" name="Line 25">
            <a:extLst>
              <a:ext uri="{FF2B5EF4-FFF2-40B4-BE49-F238E27FC236}">
                <a16:creationId xmlns:a16="http://schemas.microsoft.com/office/drawing/2014/main" id="{BF97896C-DF49-7ABC-0651-7A4A1EC5B2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26">
            <a:extLst>
              <a:ext uri="{FF2B5EF4-FFF2-40B4-BE49-F238E27FC236}">
                <a16:creationId xmlns:a16="http://schemas.microsoft.com/office/drawing/2014/main" id="{E8122853-CB4B-0212-6733-4704B4DB4C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27">
            <a:extLst>
              <a:ext uri="{FF2B5EF4-FFF2-40B4-BE49-F238E27FC236}">
                <a16:creationId xmlns:a16="http://schemas.microsoft.com/office/drawing/2014/main" id="{2EC46237-0797-AB53-FF1B-F0BD222AD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28">
            <a:extLst>
              <a:ext uri="{FF2B5EF4-FFF2-40B4-BE49-F238E27FC236}">
                <a16:creationId xmlns:a16="http://schemas.microsoft.com/office/drawing/2014/main" id="{6450855D-13A3-0BD7-2507-5EFCAD9363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Rectangle 29">
            <a:extLst>
              <a:ext uri="{FF2B5EF4-FFF2-40B4-BE49-F238E27FC236}">
                <a16:creationId xmlns:a16="http://schemas.microsoft.com/office/drawing/2014/main" id="{DEF2C0AB-0729-1ECB-8242-379461C29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" y="1727200"/>
            <a:ext cx="3365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49182" name="Rectangle 30">
            <a:extLst>
              <a:ext uri="{FF2B5EF4-FFF2-40B4-BE49-F238E27FC236}">
                <a16:creationId xmlns:a16="http://schemas.microsoft.com/office/drawing/2014/main" id="{A4F99A18-41D4-26EE-54B2-7BCE71207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0700" y="1749425"/>
            <a:ext cx="3365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49183" name="Line 31">
            <a:extLst>
              <a:ext uri="{FF2B5EF4-FFF2-40B4-BE49-F238E27FC236}">
                <a16:creationId xmlns:a16="http://schemas.microsoft.com/office/drawing/2014/main" id="{801E2B55-0685-FF0B-7999-8F01CC20B9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32">
            <a:extLst>
              <a:ext uri="{FF2B5EF4-FFF2-40B4-BE49-F238E27FC236}">
                <a16:creationId xmlns:a16="http://schemas.microsoft.com/office/drawing/2014/main" id="{C3096F3A-D394-978A-318B-D825E3A9E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Rectangle 33">
            <a:extLst>
              <a:ext uri="{FF2B5EF4-FFF2-40B4-BE49-F238E27FC236}">
                <a16:creationId xmlns:a16="http://schemas.microsoft.com/office/drawing/2014/main" id="{40D20C95-A8F4-4D47-B199-7E6F008AB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1.  OPEN OUTPUT Print-File.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2.</a:t>
            </a:r>
            <a:r>
              <a:rPr lang="en-US" altLang="en-US" sz="1400">
                <a:solidFill>
                  <a:schemeClr val="accent2"/>
                </a:solidFill>
                <a:effectLst/>
              </a:rPr>
              <a:t> </a:t>
            </a:r>
            <a:r>
              <a:rPr lang="en-US" altLang="en-US" sz="1400">
                <a:solidFill>
                  <a:schemeClr val="tx2"/>
                </a:solidFill>
                <a:effectLst/>
              </a:rPr>
              <a:t> CLOSE Print-File.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3.	WRITE Print-Line FROM Heading-Line ... 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4.	WRITE Print-Line FROM Regular-Line ... 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5.	WRITE Print-Line FROM Overtime-Line ... 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6.	WRITE Print-Line FROM Bonus-Line ...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926B39C-10E0-8758-3E53-05CE47C26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51205" name="Group 5">
            <a:extLst>
              <a:ext uri="{FF2B5EF4-FFF2-40B4-BE49-F238E27FC236}">
                <a16:creationId xmlns:a16="http://schemas.microsoft.com/office/drawing/2014/main" id="{F8084D24-F939-FA94-CFB5-859CD88167C6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51203" name="Rectangle 3">
              <a:extLst>
                <a:ext uri="{FF2B5EF4-FFF2-40B4-BE49-F238E27FC236}">
                  <a16:creationId xmlns:a16="http://schemas.microsoft.com/office/drawing/2014/main" id="{F4FD4DE2-6EC1-1E6F-4DB8-7817C03D6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4" name="Rectangle 4">
              <a:extLst>
                <a:ext uri="{FF2B5EF4-FFF2-40B4-BE49-F238E27FC236}">
                  <a16:creationId xmlns:a16="http://schemas.microsoft.com/office/drawing/2014/main" id="{0FA40305-E888-27F7-FDE0-6DC8484E7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51206" name="Rectangle 6">
            <a:extLst>
              <a:ext uri="{FF2B5EF4-FFF2-40B4-BE49-F238E27FC236}">
                <a16:creationId xmlns:a16="http://schemas.microsoft.com/office/drawing/2014/main" id="{76A86716-510A-8BE1-9D6F-BA713F420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51209" name="Group 9">
            <a:extLst>
              <a:ext uri="{FF2B5EF4-FFF2-40B4-BE49-F238E27FC236}">
                <a16:creationId xmlns:a16="http://schemas.microsoft.com/office/drawing/2014/main" id="{469058ED-7FDE-32F8-2746-9F1B31887C92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51207" name="Rectangle 7">
              <a:extLst>
                <a:ext uri="{FF2B5EF4-FFF2-40B4-BE49-F238E27FC236}">
                  <a16:creationId xmlns:a16="http://schemas.microsoft.com/office/drawing/2014/main" id="{628AE730-5421-0134-E936-2EB9DC5A1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08" name="Rectangle 8">
              <a:extLst>
                <a:ext uri="{FF2B5EF4-FFF2-40B4-BE49-F238E27FC236}">
                  <a16:creationId xmlns:a16="http://schemas.microsoft.com/office/drawing/2014/main" id="{5D6C3A73-27FA-D804-C730-8BE402DA41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51210" name="Line 10">
            <a:extLst>
              <a:ext uri="{FF2B5EF4-FFF2-40B4-BE49-F238E27FC236}">
                <a16:creationId xmlns:a16="http://schemas.microsoft.com/office/drawing/2014/main" id="{6C25DD11-E075-B3C0-5A3F-ED7A2271E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Rectangle 11">
            <a:extLst>
              <a:ext uri="{FF2B5EF4-FFF2-40B4-BE49-F238E27FC236}">
                <a16:creationId xmlns:a16="http://schemas.microsoft.com/office/drawing/2014/main" id="{C57DF2B1-DB3F-A2A4-B8C2-213C20F61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51212" name="Rectangle 12">
            <a:extLst>
              <a:ext uri="{FF2B5EF4-FFF2-40B4-BE49-F238E27FC236}">
                <a16:creationId xmlns:a16="http://schemas.microsoft.com/office/drawing/2014/main" id="{D1FCB98F-E88E-6BAD-26B0-53E97AA53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51213" name="Line 13">
            <a:extLst>
              <a:ext uri="{FF2B5EF4-FFF2-40B4-BE49-F238E27FC236}">
                <a16:creationId xmlns:a16="http://schemas.microsoft.com/office/drawing/2014/main" id="{A5DABBD6-E456-073F-CFE3-4737DD5A2E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4">
            <a:extLst>
              <a:ext uri="{FF2B5EF4-FFF2-40B4-BE49-F238E27FC236}">
                <a16:creationId xmlns:a16="http://schemas.microsoft.com/office/drawing/2014/main" id="{8E4C4E06-FC59-98C3-036C-4F208952E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Rectangle 15">
            <a:extLst>
              <a:ext uri="{FF2B5EF4-FFF2-40B4-BE49-F238E27FC236}">
                <a16:creationId xmlns:a16="http://schemas.microsoft.com/office/drawing/2014/main" id="{A1C2192A-950A-231C-1DBC-84D401A9B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51216" name="Rectangle 16">
            <a:extLst>
              <a:ext uri="{FF2B5EF4-FFF2-40B4-BE49-F238E27FC236}">
                <a16:creationId xmlns:a16="http://schemas.microsoft.com/office/drawing/2014/main" id="{80504F6C-347C-CE1F-6E62-ACE504B90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51217" name="Rectangle 17">
            <a:extLst>
              <a:ext uri="{FF2B5EF4-FFF2-40B4-BE49-F238E27FC236}">
                <a16:creationId xmlns:a16="http://schemas.microsoft.com/office/drawing/2014/main" id="{8518A604-9AE4-AA3F-F33A-23FAE3289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51218" name="Line 18">
            <a:extLst>
              <a:ext uri="{FF2B5EF4-FFF2-40B4-BE49-F238E27FC236}">
                <a16:creationId xmlns:a16="http://schemas.microsoft.com/office/drawing/2014/main" id="{96D02ACE-2CF1-FDF5-0CBF-01051FEDAB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9">
            <a:extLst>
              <a:ext uri="{FF2B5EF4-FFF2-40B4-BE49-F238E27FC236}">
                <a16:creationId xmlns:a16="http://schemas.microsoft.com/office/drawing/2014/main" id="{754956B2-63EF-F4B5-EE51-66CF439BCC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20">
            <a:extLst>
              <a:ext uri="{FF2B5EF4-FFF2-40B4-BE49-F238E27FC236}">
                <a16:creationId xmlns:a16="http://schemas.microsoft.com/office/drawing/2014/main" id="{EFDDAF0D-3367-3E07-D568-DE5BB27A9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Rectangle 21">
            <a:extLst>
              <a:ext uri="{FF2B5EF4-FFF2-40B4-BE49-F238E27FC236}">
                <a16:creationId xmlns:a16="http://schemas.microsoft.com/office/drawing/2014/main" id="{B9CBD30E-D01B-3D1D-DDCB-2B7FDBBFC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51222" name="Rectangle 22">
            <a:extLst>
              <a:ext uri="{FF2B5EF4-FFF2-40B4-BE49-F238E27FC236}">
                <a16:creationId xmlns:a16="http://schemas.microsoft.com/office/drawing/2014/main" id="{BA5E376F-F19B-7D8C-4FDF-61638E826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51223" name="Rectangle 23">
            <a:extLst>
              <a:ext uri="{FF2B5EF4-FFF2-40B4-BE49-F238E27FC236}">
                <a16:creationId xmlns:a16="http://schemas.microsoft.com/office/drawing/2014/main" id="{CFC0CBEA-F365-D37B-EA5A-83A1EB60F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1224" name="Rectangle 24">
            <a:extLst>
              <a:ext uri="{FF2B5EF4-FFF2-40B4-BE49-F238E27FC236}">
                <a16:creationId xmlns:a16="http://schemas.microsoft.com/office/drawing/2014/main" id="{69FA101E-8130-1FF4-897D-5C55BB925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1225" name="Line 25">
            <a:extLst>
              <a:ext uri="{FF2B5EF4-FFF2-40B4-BE49-F238E27FC236}">
                <a16:creationId xmlns:a16="http://schemas.microsoft.com/office/drawing/2014/main" id="{3EFA3B2F-1D24-9C22-EE94-5B692A602E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26">
            <a:extLst>
              <a:ext uri="{FF2B5EF4-FFF2-40B4-BE49-F238E27FC236}">
                <a16:creationId xmlns:a16="http://schemas.microsoft.com/office/drawing/2014/main" id="{04B7A903-ED44-4437-5A7C-F21487253A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27">
            <a:extLst>
              <a:ext uri="{FF2B5EF4-FFF2-40B4-BE49-F238E27FC236}">
                <a16:creationId xmlns:a16="http://schemas.microsoft.com/office/drawing/2014/main" id="{251CDD14-6D1E-D4A9-3643-3A0832F50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28">
            <a:extLst>
              <a:ext uri="{FF2B5EF4-FFF2-40B4-BE49-F238E27FC236}">
                <a16:creationId xmlns:a16="http://schemas.microsoft.com/office/drawing/2014/main" id="{2E006E92-C0BE-725C-4E49-013D94C04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Rectangle 29">
            <a:extLst>
              <a:ext uri="{FF2B5EF4-FFF2-40B4-BE49-F238E27FC236}">
                <a16:creationId xmlns:a16="http://schemas.microsoft.com/office/drawing/2014/main" id="{617813BF-E67D-87E5-CBB3-895F8C7A5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1733550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51230" name="Rectangle 30">
            <a:extLst>
              <a:ext uri="{FF2B5EF4-FFF2-40B4-BE49-F238E27FC236}">
                <a16:creationId xmlns:a16="http://schemas.microsoft.com/office/drawing/2014/main" id="{7FD4C988-1164-18B7-512B-EB0F43DE3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557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51231" name="Line 31">
            <a:extLst>
              <a:ext uri="{FF2B5EF4-FFF2-40B4-BE49-F238E27FC236}">
                <a16:creationId xmlns:a16="http://schemas.microsoft.com/office/drawing/2014/main" id="{A1550347-A579-F823-C0CF-0A8FB1101E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2" name="Line 32">
            <a:extLst>
              <a:ext uri="{FF2B5EF4-FFF2-40B4-BE49-F238E27FC236}">
                <a16:creationId xmlns:a16="http://schemas.microsoft.com/office/drawing/2014/main" id="{962818BB-7C3A-9A48-3CB3-77B02E043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Rectangle 33">
            <a:extLst>
              <a:ext uri="{FF2B5EF4-FFF2-40B4-BE49-F238E27FC236}">
                <a16:creationId xmlns:a16="http://schemas.microsoft.com/office/drawing/2014/main" id="{B1CD87E8-A656-F5A9-4DA3-3B73613AB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3.	WRITE Print-Line FROM Heading-Line ... 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4.	WRITE Print-Line FROM Regular-Line ... 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5.	WRITE Print-Line FROM Overtime-Line ... 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6.	WRITE Print-Line FROM Bonus-Line ...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7.	MOVE Regular-Total TO Print-Reg-Total.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8.	MOVE Overtime-Total TO Print-Overtime-Total.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9.	MOVE Bonus-Total TO Print-Bonus-Total.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  <p:sp>
        <p:nvSpPr>
          <p:cNvPr id="51234" name="Line 34">
            <a:extLst>
              <a:ext uri="{FF2B5EF4-FFF2-40B4-BE49-F238E27FC236}">
                <a16:creationId xmlns:a16="http://schemas.microsoft.com/office/drawing/2014/main" id="{ABFAD3BC-E9E5-B9B7-F6B8-FE5BF2C92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5" name="Line 35">
            <a:extLst>
              <a:ext uri="{FF2B5EF4-FFF2-40B4-BE49-F238E27FC236}">
                <a16:creationId xmlns:a16="http://schemas.microsoft.com/office/drawing/2014/main" id="{8010EE59-378F-1717-1394-9AD10F4228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6" name="Line 36">
            <a:extLst>
              <a:ext uri="{FF2B5EF4-FFF2-40B4-BE49-F238E27FC236}">
                <a16:creationId xmlns:a16="http://schemas.microsoft.com/office/drawing/2014/main" id="{EEDBB5D9-385B-EC46-C945-535DA43988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7" name="Line 37">
            <a:extLst>
              <a:ext uri="{FF2B5EF4-FFF2-40B4-BE49-F238E27FC236}">
                <a16:creationId xmlns:a16="http://schemas.microsoft.com/office/drawing/2014/main" id="{4BC0ADA0-CDE4-20AA-D6E3-2F3EFD8B3E8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8" name="Rectangle 38">
            <a:extLst>
              <a:ext uri="{FF2B5EF4-FFF2-40B4-BE49-F238E27FC236}">
                <a16:creationId xmlns:a16="http://schemas.microsoft.com/office/drawing/2014/main" id="{9D821963-D4CF-7182-B2C8-FB08D1BF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9225" y="4225925"/>
            <a:ext cx="3365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51239" name="Rectangle 39">
            <a:extLst>
              <a:ext uri="{FF2B5EF4-FFF2-40B4-BE49-F238E27FC236}">
                <a16:creationId xmlns:a16="http://schemas.microsoft.com/office/drawing/2014/main" id="{5CA1B488-6067-1FEA-F90A-C96E6C911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0" y="4246563"/>
            <a:ext cx="3365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51240" name="Rectangle 40">
            <a:extLst>
              <a:ext uri="{FF2B5EF4-FFF2-40B4-BE49-F238E27FC236}">
                <a16:creationId xmlns:a16="http://schemas.microsoft.com/office/drawing/2014/main" id="{07E2724A-13E3-1816-F385-8828D3144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9450" y="4246563"/>
            <a:ext cx="3365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51241" name="Rectangle 41">
            <a:extLst>
              <a:ext uri="{FF2B5EF4-FFF2-40B4-BE49-F238E27FC236}">
                <a16:creationId xmlns:a16="http://schemas.microsoft.com/office/drawing/2014/main" id="{07491E50-0219-4669-6B15-A7E88DD46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1325" y="4246563"/>
            <a:ext cx="3365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D98887E-C10D-E627-7128-88A2C3353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53253" name="Group 5">
            <a:extLst>
              <a:ext uri="{FF2B5EF4-FFF2-40B4-BE49-F238E27FC236}">
                <a16:creationId xmlns:a16="http://schemas.microsoft.com/office/drawing/2014/main" id="{FF8F1501-5CE3-1335-FA4F-D08AEEB01F55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53251" name="Rectangle 3">
              <a:extLst>
                <a:ext uri="{FF2B5EF4-FFF2-40B4-BE49-F238E27FC236}">
                  <a16:creationId xmlns:a16="http://schemas.microsoft.com/office/drawing/2014/main" id="{E3876ACA-D2B5-B5DA-E6CC-AAD1C3482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2" name="Rectangle 4">
              <a:extLst>
                <a:ext uri="{FF2B5EF4-FFF2-40B4-BE49-F238E27FC236}">
                  <a16:creationId xmlns:a16="http://schemas.microsoft.com/office/drawing/2014/main" id="{3827445A-08D5-BE65-E066-05024F0A3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53254" name="Rectangle 6">
            <a:extLst>
              <a:ext uri="{FF2B5EF4-FFF2-40B4-BE49-F238E27FC236}">
                <a16:creationId xmlns:a16="http://schemas.microsoft.com/office/drawing/2014/main" id="{8C97AE6C-8276-A29D-9314-93DE935EB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53257" name="Group 9">
            <a:extLst>
              <a:ext uri="{FF2B5EF4-FFF2-40B4-BE49-F238E27FC236}">
                <a16:creationId xmlns:a16="http://schemas.microsoft.com/office/drawing/2014/main" id="{E84899AB-26B3-69C5-4FD6-9353AF462F2A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53255" name="Rectangle 7">
              <a:extLst>
                <a:ext uri="{FF2B5EF4-FFF2-40B4-BE49-F238E27FC236}">
                  <a16:creationId xmlns:a16="http://schemas.microsoft.com/office/drawing/2014/main" id="{5D06FD04-6781-3518-5D94-BFD27978C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6" name="Rectangle 8">
              <a:extLst>
                <a:ext uri="{FF2B5EF4-FFF2-40B4-BE49-F238E27FC236}">
                  <a16:creationId xmlns:a16="http://schemas.microsoft.com/office/drawing/2014/main" id="{A5BFC592-88BE-3170-9898-D9FB0393B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53258" name="Line 10">
            <a:extLst>
              <a:ext uri="{FF2B5EF4-FFF2-40B4-BE49-F238E27FC236}">
                <a16:creationId xmlns:a16="http://schemas.microsoft.com/office/drawing/2014/main" id="{B4F33519-955D-064A-1B9F-F7C96342D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Rectangle 11">
            <a:extLst>
              <a:ext uri="{FF2B5EF4-FFF2-40B4-BE49-F238E27FC236}">
                <a16:creationId xmlns:a16="http://schemas.microsoft.com/office/drawing/2014/main" id="{C7642DA7-148E-C843-E9C3-4F730E64B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53260" name="Rectangle 12">
            <a:extLst>
              <a:ext uri="{FF2B5EF4-FFF2-40B4-BE49-F238E27FC236}">
                <a16:creationId xmlns:a16="http://schemas.microsoft.com/office/drawing/2014/main" id="{9F0521C2-3EF1-6832-1918-EF7AE5F1D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53261" name="Line 13">
            <a:extLst>
              <a:ext uri="{FF2B5EF4-FFF2-40B4-BE49-F238E27FC236}">
                <a16:creationId xmlns:a16="http://schemas.microsoft.com/office/drawing/2014/main" id="{1292E6B9-8A2D-13F8-027D-1F6EAADC15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320C7FAD-7339-14A3-D836-09EE708E4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Rectangle 15">
            <a:extLst>
              <a:ext uri="{FF2B5EF4-FFF2-40B4-BE49-F238E27FC236}">
                <a16:creationId xmlns:a16="http://schemas.microsoft.com/office/drawing/2014/main" id="{C0352569-407C-0B70-DEA8-B1C10EEDB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53264" name="Rectangle 16">
            <a:extLst>
              <a:ext uri="{FF2B5EF4-FFF2-40B4-BE49-F238E27FC236}">
                <a16:creationId xmlns:a16="http://schemas.microsoft.com/office/drawing/2014/main" id="{C1EDB986-953C-64FF-C2D7-359CD9D9E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53265" name="Rectangle 17">
            <a:extLst>
              <a:ext uri="{FF2B5EF4-FFF2-40B4-BE49-F238E27FC236}">
                <a16:creationId xmlns:a16="http://schemas.microsoft.com/office/drawing/2014/main" id="{A98FAD9A-875B-758D-A7A8-4E72EB4BD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53266" name="Line 18">
            <a:extLst>
              <a:ext uri="{FF2B5EF4-FFF2-40B4-BE49-F238E27FC236}">
                <a16:creationId xmlns:a16="http://schemas.microsoft.com/office/drawing/2014/main" id="{8A097083-2B9C-E147-87EC-688E64FEA8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19">
            <a:extLst>
              <a:ext uri="{FF2B5EF4-FFF2-40B4-BE49-F238E27FC236}">
                <a16:creationId xmlns:a16="http://schemas.microsoft.com/office/drawing/2014/main" id="{3C541E75-6CF1-AA10-63B8-32FA2DB617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20">
            <a:extLst>
              <a:ext uri="{FF2B5EF4-FFF2-40B4-BE49-F238E27FC236}">
                <a16:creationId xmlns:a16="http://schemas.microsoft.com/office/drawing/2014/main" id="{9893569C-2189-11D4-177E-C3AB4DDC2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Rectangle 21">
            <a:extLst>
              <a:ext uri="{FF2B5EF4-FFF2-40B4-BE49-F238E27FC236}">
                <a16:creationId xmlns:a16="http://schemas.microsoft.com/office/drawing/2014/main" id="{385C6356-25DC-50DC-FE03-EE7445959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53270" name="Rectangle 22">
            <a:extLst>
              <a:ext uri="{FF2B5EF4-FFF2-40B4-BE49-F238E27FC236}">
                <a16:creationId xmlns:a16="http://schemas.microsoft.com/office/drawing/2014/main" id="{3855BBF2-3CE3-A52A-478D-615C60FC4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53271" name="Rectangle 23">
            <a:extLst>
              <a:ext uri="{FF2B5EF4-FFF2-40B4-BE49-F238E27FC236}">
                <a16:creationId xmlns:a16="http://schemas.microsoft.com/office/drawing/2014/main" id="{2D5BC4DB-04D5-ED23-740F-E8A6A65E2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3272" name="Rectangle 24">
            <a:extLst>
              <a:ext uri="{FF2B5EF4-FFF2-40B4-BE49-F238E27FC236}">
                <a16:creationId xmlns:a16="http://schemas.microsoft.com/office/drawing/2014/main" id="{8644C038-567C-69F1-1206-1FB1D70E0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3273" name="Line 25">
            <a:extLst>
              <a:ext uri="{FF2B5EF4-FFF2-40B4-BE49-F238E27FC236}">
                <a16:creationId xmlns:a16="http://schemas.microsoft.com/office/drawing/2014/main" id="{C5091966-24C8-1EEA-9216-A3D8D269A6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4" name="Line 26">
            <a:extLst>
              <a:ext uri="{FF2B5EF4-FFF2-40B4-BE49-F238E27FC236}">
                <a16:creationId xmlns:a16="http://schemas.microsoft.com/office/drawing/2014/main" id="{9AABE3B0-D2D4-E312-CF48-2D70391220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5" name="Line 27">
            <a:extLst>
              <a:ext uri="{FF2B5EF4-FFF2-40B4-BE49-F238E27FC236}">
                <a16:creationId xmlns:a16="http://schemas.microsoft.com/office/drawing/2014/main" id="{145D9DAD-EAF6-C8DE-51F2-070D05FFE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6" name="Line 28">
            <a:extLst>
              <a:ext uri="{FF2B5EF4-FFF2-40B4-BE49-F238E27FC236}">
                <a16:creationId xmlns:a16="http://schemas.microsoft.com/office/drawing/2014/main" id="{7E853C7A-4BE7-A4A2-A182-F85065A86E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7" name="Rectangle 29">
            <a:extLst>
              <a:ext uri="{FF2B5EF4-FFF2-40B4-BE49-F238E27FC236}">
                <a16:creationId xmlns:a16="http://schemas.microsoft.com/office/drawing/2014/main" id="{8E623226-CB5C-2380-EF86-F3783554E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1733550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53278" name="Rectangle 30">
            <a:extLst>
              <a:ext uri="{FF2B5EF4-FFF2-40B4-BE49-F238E27FC236}">
                <a16:creationId xmlns:a16="http://schemas.microsoft.com/office/drawing/2014/main" id="{FF7D9CCB-9082-5F23-0C12-0B7A52521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557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53279" name="Line 31">
            <a:extLst>
              <a:ext uri="{FF2B5EF4-FFF2-40B4-BE49-F238E27FC236}">
                <a16:creationId xmlns:a16="http://schemas.microsoft.com/office/drawing/2014/main" id="{317D1389-DA0D-95C0-9A72-7074E61AFA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0" name="Line 32">
            <a:extLst>
              <a:ext uri="{FF2B5EF4-FFF2-40B4-BE49-F238E27FC236}">
                <a16:creationId xmlns:a16="http://schemas.microsoft.com/office/drawing/2014/main" id="{D0D38A28-1005-1CF9-01D3-9F8B0FA30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1" name="Rectangle 33">
            <a:extLst>
              <a:ext uri="{FF2B5EF4-FFF2-40B4-BE49-F238E27FC236}">
                <a16:creationId xmlns:a16="http://schemas.microsoft.com/office/drawing/2014/main" id="{9A66160A-9133-5B04-8F9D-D0DEBDD0F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7.	MOVE Regular-Total TO Print-Reg-Total.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8.	MOVE Overtime-Total TO Print-Overtime-Total.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9.	MOVE Bonus-Total TO Print-Bonus-Total.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10.	MOVE Regular-Count TO Print-Reg-Count.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11.	MOVE Overtime-Count TO Print-Over-Count.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12.	MOVE Bonus-Count TO Print-Bonus-Count.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  <p:sp>
        <p:nvSpPr>
          <p:cNvPr id="53282" name="Line 34">
            <a:extLst>
              <a:ext uri="{FF2B5EF4-FFF2-40B4-BE49-F238E27FC236}">
                <a16:creationId xmlns:a16="http://schemas.microsoft.com/office/drawing/2014/main" id="{70C42EEC-2824-5308-859A-371B24FD13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3" name="Line 35">
            <a:extLst>
              <a:ext uri="{FF2B5EF4-FFF2-40B4-BE49-F238E27FC236}">
                <a16:creationId xmlns:a16="http://schemas.microsoft.com/office/drawing/2014/main" id="{878425DB-66A1-C9FF-4EB0-828737C427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4" name="Line 36">
            <a:extLst>
              <a:ext uri="{FF2B5EF4-FFF2-40B4-BE49-F238E27FC236}">
                <a16:creationId xmlns:a16="http://schemas.microsoft.com/office/drawing/2014/main" id="{B8C7A06D-2377-C6FF-D781-A905858B8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5" name="Line 37">
            <a:extLst>
              <a:ext uri="{FF2B5EF4-FFF2-40B4-BE49-F238E27FC236}">
                <a16:creationId xmlns:a16="http://schemas.microsoft.com/office/drawing/2014/main" id="{CB2D8FAA-03AB-319B-9AF5-A171680C7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86" name="Rectangle 38">
            <a:extLst>
              <a:ext uri="{FF2B5EF4-FFF2-40B4-BE49-F238E27FC236}">
                <a16:creationId xmlns:a16="http://schemas.microsoft.com/office/drawing/2014/main" id="{582FFE1B-BC76-5402-96CB-BF23FDBE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53287" name="Rectangle 39">
            <a:extLst>
              <a:ext uri="{FF2B5EF4-FFF2-40B4-BE49-F238E27FC236}">
                <a16:creationId xmlns:a16="http://schemas.microsoft.com/office/drawing/2014/main" id="{098EF590-8EE2-2C88-17EE-9925A4270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21163"/>
            <a:ext cx="5270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r>
              <a:rPr lang="en-US" altLang="en-US">
                <a:solidFill>
                  <a:schemeClr val="folHlink"/>
                </a:solidFill>
                <a:effectLst/>
              </a:rPr>
              <a:t>,4</a:t>
            </a:r>
          </a:p>
        </p:txBody>
      </p:sp>
      <p:sp>
        <p:nvSpPr>
          <p:cNvPr id="53288" name="Rectangle 40">
            <a:extLst>
              <a:ext uri="{FF2B5EF4-FFF2-40B4-BE49-F238E27FC236}">
                <a16:creationId xmlns:a16="http://schemas.microsoft.com/office/drawing/2014/main" id="{333BABA1-C54B-15E3-27F6-026C42D53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7850" y="4221163"/>
            <a:ext cx="5270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r>
              <a:rPr lang="en-US" altLang="en-US">
                <a:solidFill>
                  <a:schemeClr val="folHlink"/>
                </a:solidFill>
                <a:effectLst/>
              </a:rPr>
              <a:t>,6</a:t>
            </a:r>
          </a:p>
        </p:txBody>
      </p:sp>
      <p:sp>
        <p:nvSpPr>
          <p:cNvPr id="53289" name="Rectangle 41">
            <a:extLst>
              <a:ext uri="{FF2B5EF4-FFF2-40B4-BE49-F238E27FC236}">
                <a16:creationId xmlns:a16="http://schemas.microsoft.com/office/drawing/2014/main" id="{56787A71-38C3-D042-28A0-EC30D367A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9725" y="4221163"/>
            <a:ext cx="5270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r>
              <a:rPr lang="en-US" altLang="en-US">
                <a:solidFill>
                  <a:schemeClr val="folHlink"/>
                </a:solidFill>
                <a:effectLst/>
              </a:rPr>
              <a:t>,5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7A6785A-00EF-41AF-4436-ABF9648B0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55301" name="Group 5">
            <a:extLst>
              <a:ext uri="{FF2B5EF4-FFF2-40B4-BE49-F238E27FC236}">
                <a16:creationId xmlns:a16="http://schemas.microsoft.com/office/drawing/2014/main" id="{F9B3F064-4931-DEFF-A33E-51777D3172E1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55299" name="Rectangle 3">
              <a:extLst>
                <a:ext uri="{FF2B5EF4-FFF2-40B4-BE49-F238E27FC236}">
                  <a16:creationId xmlns:a16="http://schemas.microsoft.com/office/drawing/2014/main" id="{AA6D1A27-2C06-80ED-A3BC-A3C6D33E9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00" name="Rectangle 4">
              <a:extLst>
                <a:ext uri="{FF2B5EF4-FFF2-40B4-BE49-F238E27FC236}">
                  <a16:creationId xmlns:a16="http://schemas.microsoft.com/office/drawing/2014/main" id="{10096207-DF88-F636-8882-633060BDC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55302" name="Rectangle 6">
            <a:extLst>
              <a:ext uri="{FF2B5EF4-FFF2-40B4-BE49-F238E27FC236}">
                <a16:creationId xmlns:a16="http://schemas.microsoft.com/office/drawing/2014/main" id="{75539D48-1E45-FB03-332B-21D9EF850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55305" name="Group 9">
            <a:extLst>
              <a:ext uri="{FF2B5EF4-FFF2-40B4-BE49-F238E27FC236}">
                <a16:creationId xmlns:a16="http://schemas.microsoft.com/office/drawing/2014/main" id="{F9F97697-45CE-80DC-6B49-3214EC7CD509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55303" name="Rectangle 7">
              <a:extLst>
                <a:ext uri="{FF2B5EF4-FFF2-40B4-BE49-F238E27FC236}">
                  <a16:creationId xmlns:a16="http://schemas.microsoft.com/office/drawing/2014/main" id="{75DD1540-F498-32EC-7B72-26CAF1951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04" name="Rectangle 8">
              <a:extLst>
                <a:ext uri="{FF2B5EF4-FFF2-40B4-BE49-F238E27FC236}">
                  <a16:creationId xmlns:a16="http://schemas.microsoft.com/office/drawing/2014/main" id="{CAEB3BDF-B845-068D-89E7-0D02522CB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55306" name="Line 10">
            <a:extLst>
              <a:ext uri="{FF2B5EF4-FFF2-40B4-BE49-F238E27FC236}">
                <a16:creationId xmlns:a16="http://schemas.microsoft.com/office/drawing/2014/main" id="{7B83801A-8098-7908-DA9F-61F4DC0FA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7" name="Rectangle 11">
            <a:extLst>
              <a:ext uri="{FF2B5EF4-FFF2-40B4-BE49-F238E27FC236}">
                <a16:creationId xmlns:a16="http://schemas.microsoft.com/office/drawing/2014/main" id="{F52991AB-50B5-D858-ED09-94C137DB6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55308" name="Rectangle 12">
            <a:extLst>
              <a:ext uri="{FF2B5EF4-FFF2-40B4-BE49-F238E27FC236}">
                <a16:creationId xmlns:a16="http://schemas.microsoft.com/office/drawing/2014/main" id="{D2D88E68-C94F-5303-E4EF-38A54E17C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55309" name="Line 13">
            <a:extLst>
              <a:ext uri="{FF2B5EF4-FFF2-40B4-BE49-F238E27FC236}">
                <a16:creationId xmlns:a16="http://schemas.microsoft.com/office/drawing/2014/main" id="{207A84E3-34E3-6394-C925-8441A3E85C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Line 14">
            <a:extLst>
              <a:ext uri="{FF2B5EF4-FFF2-40B4-BE49-F238E27FC236}">
                <a16:creationId xmlns:a16="http://schemas.microsoft.com/office/drawing/2014/main" id="{BD0D7D37-013C-E70E-820F-2A5AD6BD9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1" name="Rectangle 15">
            <a:extLst>
              <a:ext uri="{FF2B5EF4-FFF2-40B4-BE49-F238E27FC236}">
                <a16:creationId xmlns:a16="http://schemas.microsoft.com/office/drawing/2014/main" id="{D13A7197-D16E-C015-A0C1-946E3215C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55312" name="Rectangle 16">
            <a:extLst>
              <a:ext uri="{FF2B5EF4-FFF2-40B4-BE49-F238E27FC236}">
                <a16:creationId xmlns:a16="http://schemas.microsoft.com/office/drawing/2014/main" id="{64087114-4018-222A-FB53-DED47FE5E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55313" name="Rectangle 17">
            <a:extLst>
              <a:ext uri="{FF2B5EF4-FFF2-40B4-BE49-F238E27FC236}">
                <a16:creationId xmlns:a16="http://schemas.microsoft.com/office/drawing/2014/main" id="{6F4B2C36-BC54-2D3B-0B06-8AA6C9038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55314" name="Line 18">
            <a:extLst>
              <a:ext uri="{FF2B5EF4-FFF2-40B4-BE49-F238E27FC236}">
                <a16:creationId xmlns:a16="http://schemas.microsoft.com/office/drawing/2014/main" id="{CE4A4A34-F5C9-8F46-56E1-221006BF49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Line 19">
            <a:extLst>
              <a:ext uri="{FF2B5EF4-FFF2-40B4-BE49-F238E27FC236}">
                <a16:creationId xmlns:a16="http://schemas.microsoft.com/office/drawing/2014/main" id="{08879CA5-A58D-CB62-3E1C-9CAA817312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Line 20">
            <a:extLst>
              <a:ext uri="{FF2B5EF4-FFF2-40B4-BE49-F238E27FC236}">
                <a16:creationId xmlns:a16="http://schemas.microsoft.com/office/drawing/2014/main" id="{CA3EDDF0-70CF-FB31-72CE-D50E675BDF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EF85D67F-A7EB-DFB7-8BC7-99582C869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55318" name="Rectangle 22">
            <a:extLst>
              <a:ext uri="{FF2B5EF4-FFF2-40B4-BE49-F238E27FC236}">
                <a16:creationId xmlns:a16="http://schemas.microsoft.com/office/drawing/2014/main" id="{8604674A-1586-767F-D322-2864B9CE2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55319" name="Rectangle 23">
            <a:extLst>
              <a:ext uri="{FF2B5EF4-FFF2-40B4-BE49-F238E27FC236}">
                <a16:creationId xmlns:a16="http://schemas.microsoft.com/office/drawing/2014/main" id="{3AFBCBD8-1517-173B-428A-DFE9C3DD7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5320" name="Rectangle 24">
            <a:extLst>
              <a:ext uri="{FF2B5EF4-FFF2-40B4-BE49-F238E27FC236}">
                <a16:creationId xmlns:a16="http://schemas.microsoft.com/office/drawing/2014/main" id="{1033B16B-70F9-9D42-8141-A787EF6AA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5321" name="Line 25">
            <a:extLst>
              <a:ext uri="{FF2B5EF4-FFF2-40B4-BE49-F238E27FC236}">
                <a16:creationId xmlns:a16="http://schemas.microsoft.com/office/drawing/2014/main" id="{9AACA7BB-3BEB-9CFE-B4EA-0FE4AA3958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2" name="Line 26">
            <a:extLst>
              <a:ext uri="{FF2B5EF4-FFF2-40B4-BE49-F238E27FC236}">
                <a16:creationId xmlns:a16="http://schemas.microsoft.com/office/drawing/2014/main" id="{04C9671A-CC1A-4A1C-2059-575F6B40B2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3" name="Line 27">
            <a:extLst>
              <a:ext uri="{FF2B5EF4-FFF2-40B4-BE49-F238E27FC236}">
                <a16:creationId xmlns:a16="http://schemas.microsoft.com/office/drawing/2014/main" id="{371269EC-67C1-8666-66FB-688036C90EA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4" name="Line 28">
            <a:extLst>
              <a:ext uri="{FF2B5EF4-FFF2-40B4-BE49-F238E27FC236}">
                <a16:creationId xmlns:a16="http://schemas.microsoft.com/office/drawing/2014/main" id="{B91304BE-01BA-2EC8-E4B5-E4EE8AB05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5" name="Rectangle 29">
            <a:extLst>
              <a:ext uri="{FF2B5EF4-FFF2-40B4-BE49-F238E27FC236}">
                <a16:creationId xmlns:a16="http://schemas.microsoft.com/office/drawing/2014/main" id="{FBA070B3-2DF2-2EC4-6F5F-526AEF0F6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1733550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55326" name="Rectangle 30">
            <a:extLst>
              <a:ext uri="{FF2B5EF4-FFF2-40B4-BE49-F238E27FC236}">
                <a16:creationId xmlns:a16="http://schemas.microsoft.com/office/drawing/2014/main" id="{9A7937C4-8F45-1C4B-4131-35B2723EC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557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55327" name="Line 31">
            <a:extLst>
              <a:ext uri="{FF2B5EF4-FFF2-40B4-BE49-F238E27FC236}">
                <a16:creationId xmlns:a16="http://schemas.microsoft.com/office/drawing/2014/main" id="{D2523C81-94ED-BF9E-FDA9-31DFCCD326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Line 32">
            <a:extLst>
              <a:ext uri="{FF2B5EF4-FFF2-40B4-BE49-F238E27FC236}">
                <a16:creationId xmlns:a16="http://schemas.microsoft.com/office/drawing/2014/main" id="{1013C35F-FCF4-B00F-3B82-0EA2D384B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9" name="Rectangle 33">
            <a:extLst>
              <a:ext uri="{FF2B5EF4-FFF2-40B4-BE49-F238E27FC236}">
                <a16:creationId xmlns:a16="http://schemas.microsoft.com/office/drawing/2014/main" id="{CDD8B711-DA1F-9602-2404-FBBEE1EB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10.	MOVE Regular-Count TO Print-Reg-Count.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11.	MOVE Overtime-Count TO Print-Over-Count.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12.	MOVE Bonus-Count TO Print-Bonus-Count.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13.	ADD Earnings TO Regular-Total.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14.	ADD Earnings TO Overtime-Total.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15.	ADD Earnings TO Bonus-Total.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16.	ADD 1 TO Regular-Count.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17.	ADD 1 TO Overtime-Count.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18.	ADD 1 TO Bonus-Count.</a:t>
            </a:r>
          </a:p>
        </p:txBody>
      </p:sp>
      <p:sp>
        <p:nvSpPr>
          <p:cNvPr id="55330" name="Line 34">
            <a:extLst>
              <a:ext uri="{FF2B5EF4-FFF2-40B4-BE49-F238E27FC236}">
                <a16:creationId xmlns:a16="http://schemas.microsoft.com/office/drawing/2014/main" id="{8257638B-D457-0292-EF4E-F8E0A37B4C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1" name="Line 35">
            <a:extLst>
              <a:ext uri="{FF2B5EF4-FFF2-40B4-BE49-F238E27FC236}">
                <a16:creationId xmlns:a16="http://schemas.microsoft.com/office/drawing/2014/main" id="{49A675FD-A973-3C9D-E6B2-0E503D940A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2" name="Line 36">
            <a:extLst>
              <a:ext uri="{FF2B5EF4-FFF2-40B4-BE49-F238E27FC236}">
                <a16:creationId xmlns:a16="http://schemas.microsoft.com/office/drawing/2014/main" id="{0568521D-1EAA-52ED-EFDE-D877552269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3" name="Line 37">
            <a:extLst>
              <a:ext uri="{FF2B5EF4-FFF2-40B4-BE49-F238E27FC236}">
                <a16:creationId xmlns:a16="http://schemas.microsoft.com/office/drawing/2014/main" id="{20C53AF8-BE0A-A776-48CF-89FCB279D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4" name="Rectangle 38">
            <a:extLst>
              <a:ext uri="{FF2B5EF4-FFF2-40B4-BE49-F238E27FC236}">
                <a16:creationId xmlns:a16="http://schemas.microsoft.com/office/drawing/2014/main" id="{6CDD127C-923C-A87E-3703-3F3C4D173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50" y="4233863"/>
            <a:ext cx="8445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</a:t>
            </a: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r>
              <a:rPr lang="en-US" altLang="en-US">
                <a:solidFill>
                  <a:schemeClr val="folHlink"/>
                </a:solidFill>
                <a:effectLst/>
              </a:rPr>
              <a:t>,4</a:t>
            </a:r>
          </a:p>
        </p:txBody>
      </p:sp>
      <p:sp>
        <p:nvSpPr>
          <p:cNvPr id="55335" name="Rectangle 39">
            <a:extLst>
              <a:ext uri="{FF2B5EF4-FFF2-40B4-BE49-F238E27FC236}">
                <a16:creationId xmlns:a16="http://schemas.microsoft.com/office/drawing/2014/main" id="{4E1F1351-4652-957D-30B2-C17C82F4F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450" y="4233863"/>
            <a:ext cx="8445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en-US" altLang="en-US">
                <a:solidFill>
                  <a:schemeClr val="folHlink"/>
                </a:solidFill>
                <a:effectLst/>
              </a:rPr>
              <a:t>,9,6</a:t>
            </a:r>
          </a:p>
        </p:txBody>
      </p:sp>
      <p:sp>
        <p:nvSpPr>
          <p:cNvPr id="55336" name="Rectangle 40">
            <a:extLst>
              <a:ext uri="{FF2B5EF4-FFF2-40B4-BE49-F238E27FC236}">
                <a16:creationId xmlns:a16="http://schemas.microsoft.com/office/drawing/2014/main" id="{A357DA97-7931-BF90-7E4B-04C3D68F4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7325" y="4233863"/>
            <a:ext cx="8445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</a:t>
            </a:r>
            <a:r>
              <a:rPr lang="en-US" altLang="en-US">
                <a:solidFill>
                  <a:schemeClr val="folHlink"/>
                </a:solidFill>
                <a:effectLst/>
              </a:rPr>
              <a:t>,8,5</a:t>
            </a:r>
          </a:p>
        </p:txBody>
      </p:sp>
      <p:sp>
        <p:nvSpPr>
          <p:cNvPr id="55337" name="Rectangle 41">
            <a:extLst>
              <a:ext uri="{FF2B5EF4-FFF2-40B4-BE49-F238E27FC236}">
                <a16:creationId xmlns:a16="http://schemas.microsoft.com/office/drawing/2014/main" id="{EA4766F3-A891-1FF1-EB12-1048871F0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B09E4CEB-A395-DFFE-BEF5-2A5EB26C8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57349" name="Group 5">
            <a:extLst>
              <a:ext uri="{FF2B5EF4-FFF2-40B4-BE49-F238E27FC236}">
                <a16:creationId xmlns:a16="http://schemas.microsoft.com/office/drawing/2014/main" id="{E8568D86-821D-347A-74BB-55DFE382D575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57347" name="Rectangle 3">
              <a:extLst>
                <a:ext uri="{FF2B5EF4-FFF2-40B4-BE49-F238E27FC236}">
                  <a16:creationId xmlns:a16="http://schemas.microsoft.com/office/drawing/2014/main" id="{29C5764A-46BC-F3DE-B0B9-60D0401FB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48" name="Rectangle 4">
              <a:extLst>
                <a:ext uri="{FF2B5EF4-FFF2-40B4-BE49-F238E27FC236}">
                  <a16:creationId xmlns:a16="http://schemas.microsoft.com/office/drawing/2014/main" id="{829B119A-9954-5C0F-1AF3-B31DC47B4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57350" name="Rectangle 6">
            <a:extLst>
              <a:ext uri="{FF2B5EF4-FFF2-40B4-BE49-F238E27FC236}">
                <a16:creationId xmlns:a16="http://schemas.microsoft.com/office/drawing/2014/main" id="{7B1A926B-34C8-55DD-61C3-6FC7188E3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57353" name="Group 9">
            <a:extLst>
              <a:ext uri="{FF2B5EF4-FFF2-40B4-BE49-F238E27FC236}">
                <a16:creationId xmlns:a16="http://schemas.microsoft.com/office/drawing/2014/main" id="{46F73AC8-92F2-9C8E-DEB5-481B867FB246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57351" name="Rectangle 7">
              <a:extLst>
                <a:ext uri="{FF2B5EF4-FFF2-40B4-BE49-F238E27FC236}">
                  <a16:creationId xmlns:a16="http://schemas.microsoft.com/office/drawing/2014/main" id="{3969503B-C8D7-4A9B-9CC2-FE6D4DC7F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52" name="Rectangle 8">
              <a:extLst>
                <a:ext uri="{FF2B5EF4-FFF2-40B4-BE49-F238E27FC236}">
                  <a16:creationId xmlns:a16="http://schemas.microsoft.com/office/drawing/2014/main" id="{27E5F09A-0C25-715E-41B9-57CF82D19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57354" name="Line 10">
            <a:extLst>
              <a:ext uri="{FF2B5EF4-FFF2-40B4-BE49-F238E27FC236}">
                <a16:creationId xmlns:a16="http://schemas.microsoft.com/office/drawing/2014/main" id="{4BC59A7A-9C96-84B0-5519-5C4BB16ED4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D87A00A4-69A0-3BFF-E041-53C4AE565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D2EC3A70-6E99-B38A-9F56-C90FAD12C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57357" name="Line 13">
            <a:extLst>
              <a:ext uri="{FF2B5EF4-FFF2-40B4-BE49-F238E27FC236}">
                <a16:creationId xmlns:a16="http://schemas.microsoft.com/office/drawing/2014/main" id="{536FF203-9DA0-DFEF-EFD0-B7232DF307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14">
            <a:extLst>
              <a:ext uri="{FF2B5EF4-FFF2-40B4-BE49-F238E27FC236}">
                <a16:creationId xmlns:a16="http://schemas.microsoft.com/office/drawing/2014/main" id="{4F77BBAD-2DBB-6FE6-3509-154A8679A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Rectangle 15">
            <a:extLst>
              <a:ext uri="{FF2B5EF4-FFF2-40B4-BE49-F238E27FC236}">
                <a16:creationId xmlns:a16="http://schemas.microsoft.com/office/drawing/2014/main" id="{0CEF4768-A83B-D67D-E2E5-3C43ED375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57360" name="Rectangle 16">
            <a:extLst>
              <a:ext uri="{FF2B5EF4-FFF2-40B4-BE49-F238E27FC236}">
                <a16:creationId xmlns:a16="http://schemas.microsoft.com/office/drawing/2014/main" id="{16BE114F-75A9-D2A4-0EC8-205E10A06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57361" name="Rectangle 17">
            <a:extLst>
              <a:ext uri="{FF2B5EF4-FFF2-40B4-BE49-F238E27FC236}">
                <a16:creationId xmlns:a16="http://schemas.microsoft.com/office/drawing/2014/main" id="{6208AFD2-4995-87D1-56FC-F3A274589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57362" name="Line 18">
            <a:extLst>
              <a:ext uri="{FF2B5EF4-FFF2-40B4-BE49-F238E27FC236}">
                <a16:creationId xmlns:a16="http://schemas.microsoft.com/office/drawing/2014/main" id="{BDBD5CBB-7F7F-6C9E-3FA9-F83CC8951D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3" name="Line 19">
            <a:extLst>
              <a:ext uri="{FF2B5EF4-FFF2-40B4-BE49-F238E27FC236}">
                <a16:creationId xmlns:a16="http://schemas.microsoft.com/office/drawing/2014/main" id="{7658ECC3-FC24-D51C-F88D-82CDB2D0BD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Line 20">
            <a:extLst>
              <a:ext uri="{FF2B5EF4-FFF2-40B4-BE49-F238E27FC236}">
                <a16:creationId xmlns:a16="http://schemas.microsoft.com/office/drawing/2014/main" id="{9A72DBBF-6503-DCC6-6697-CAED2A513F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5" name="Rectangle 21">
            <a:extLst>
              <a:ext uri="{FF2B5EF4-FFF2-40B4-BE49-F238E27FC236}">
                <a16:creationId xmlns:a16="http://schemas.microsoft.com/office/drawing/2014/main" id="{B45C9013-8DFF-1C14-41EC-A40E0AEA5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57366" name="Rectangle 22">
            <a:extLst>
              <a:ext uri="{FF2B5EF4-FFF2-40B4-BE49-F238E27FC236}">
                <a16:creationId xmlns:a16="http://schemas.microsoft.com/office/drawing/2014/main" id="{D1D46F1A-8A54-ADBA-1A2B-6EF47A32C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57367" name="Rectangle 23">
            <a:extLst>
              <a:ext uri="{FF2B5EF4-FFF2-40B4-BE49-F238E27FC236}">
                <a16:creationId xmlns:a16="http://schemas.microsoft.com/office/drawing/2014/main" id="{83D6D6D1-790C-E18D-5AA8-03610E0E4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7368" name="Rectangle 24">
            <a:extLst>
              <a:ext uri="{FF2B5EF4-FFF2-40B4-BE49-F238E27FC236}">
                <a16:creationId xmlns:a16="http://schemas.microsoft.com/office/drawing/2014/main" id="{7662E578-6DDF-96E9-7BC0-623B53503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7369" name="Line 25">
            <a:extLst>
              <a:ext uri="{FF2B5EF4-FFF2-40B4-BE49-F238E27FC236}">
                <a16:creationId xmlns:a16="http://schemas.microsoft.com/office/drawing/2014/main" id="{9D8F2CB8-FDA0-982B-C27A-16A0D2F7EC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0" name="Line 26">
            <a:extLst>
              <a:ext uri="{FF2B5EF4-FFF2-40B4-BE49-F238E27FC236}">
                <a16:creationId xmlns:a16="http://schemas.microsoft.com/office/drawing/2014/main" id="{34A20330-BDAB-203A-773E-3626CCDBCC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1" name="Line 27">
            <a:extLst>
              <a:ext uri="{FF2B5EF4-FFF2-40B4-BE49-F238E27FC236}">
                <a16:creationId xmlns:a16="http://schemas.microsoft.com/office/drawing/2014/main" id="{AC1BE601-1B3F-24AC-FD8D-CAF6E7827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2" name="Line 28">
            <a:extLst>
              <a:ext uri="{FF2B5EF4-FFF2-40B4-BE49-F238E27FC236}">
                <a16:creationId xmlns:a16="http://schemas.microsoft.com/office/drawing/2014/main" id="{4C3800AF-005D-30EC-247C-AE009BE0D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3" name="Rectangle 29">
            <a:extLst>
              <a:ext uri="{FF2B5EF4-FFF2-40B4-BE49-F238E27FC236}">
                <a16:creationId xmlns:a16="http://schemas.microsoft.com/office/drawing/2014/main" id="{0C891023-13B6-B916-009B-ED0CBB44E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1733550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</a:t>
            </a:r>
          </a:p>
        </p:txBody>
      </p:sp>
      <p:sp>
        <p:nvSpPr>
          <p:cNvPr id="57374" name="Rectangle 30">
            <a:extLst>
              <a:ext uri="{FF2B5EF4-FFF2-40B4-BE49-F238E27FC236}">
                <a16:creationId xmlns:a16="http://schemas.microsoft.com/office/drawing/2014/main" id="{EA8DE736-E5A9-8158-4A15-E4C245695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557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57375" name="Line 31">
            <a:extLst>
              <a:ext uri="{FF2B5EF4-FFF2-40B4-BE49-F238E27FC236}">
                <a16:creationId xmlns:a16="http://schemas.microsoft.com/office/drawing/2014/main" id="{BB18A240-D9B9-0738-149F-2BF644A466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6" name="Line 32">
            <a:extLst>
              <a:ext uri="{FF2B5EF4-FFF2-40B4-BE49-F238E27FC236}">
                <a16:creationId xmlns:a16="http://schemas.microsoft.com/office/drawing/2014/main" id="{0017F6C3-E2EF-B58A-C448-98A1F17A6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7" name="Rectangle 33">
            <a:extLst>
              <a:ext uri="{FF2B5EF4-FFF2-40B4-BE49-F238E27FC236}">
                <a16:creationId xmlns:a16="http://schemas.microsoft.com/office/drawing/2014/main" id="{071F20A7-FDC4-8AF6-2765-E6FF17A9F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13.	ADD Earnings TO Regular-Total.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14.	ADD Earnings TO Overtime-Total.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15.	ADD Earnings TO Bonus-Total.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16.	ADD 1 TO Regular-Count.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17.	ADD 1 TO Overtime-Count.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18.	ADD 1 TO Bonus-Count.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19.	READ Payroll-File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		AT END SET End-of-File TO TRUE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	END-READ.</a:t>
            </a:r>
          </a:p>
        </p:txBody>
      </p:sp>
      <p:sp>
        <p:nvSpPr>
          <p:cNvPr id="57378" name="Line 34">
            <a:extLst>
              <a:ext uri="{FF2B5EF4-FFF2-40B4-BE49-F238E27FC236}">
                <a16:creationId xmlns:a16="http://schemas.microsoft.com/office/drawing/2014/main" id="{6F2514D4-D5DE-EC5E-B37C-E3773088B2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Line 35">
            <a:extLst>
              <a:ext uri="{FF2B5EF4-FFF2-40B4-BE49-F238E27FC236}">
                <a16:creationId xmlns:a16="http://schemas.microsoft.com/office/drawing/2014/main" id="{CE016CBE-3C45-1612-777A-CF46C18F9B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0" name="Line 36">
            <a:extLst>
              <a:ext uri="{FF2B5EF4-FFF2-40B4-BE49-F238E27FC236}">
                <a16:creationId xmlns:a16="http://schemas.microsoft.com/office/drawing/2014/main" id="{66A5C3F9-57F5-A8AD-F1DF-8E296E40DF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1" name="Line 37">
            <a:extLst>
              <a:ext uri="{FF2B5EF4-FFF2-40B4-BE49-F238E27FC236}">
                <a16:creationId xmlns:a16="http://schemas.microsoft.com/office/drawing/2014/main" id="{E226CF0D-98BE-9B6A-C6C0-EDFC737853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2" name="Line 38">
            <a:extLst>
              <a:ext uri="{FF2B5EF4-FFF2-40B4-BE49-F238E27FC236}">
                <a16:creationId xmlns:a16="http://schemas.microsoft.com/office/drawing/2014/main" id="{B962CCFA-FC4F-4DA4-A36D-BD4994521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3" name="Line 39">
            <a:extLst>
              <a:ext uri="{FF2B5EF4-FFF2-40B4-BE49-F238E27FC236}">
                <a16:creationId xmlns:a16="http://schemas.microsoft.com/office/drawing/2014/main" id="{50A1681C-50A0-4E9A-E20E-4C5BAF00F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4" name="Line 40">
            <a:extLst>
              <a:ext uri="{FF2B5EF4-FFF2-40B4-BE49-F238E27FC236}">
                <a16:creationId xmlns:a16="http://schemas.microsoft.com/office/drawing/2014/main" id="{FAD9B103-7F6B-8043-0E59-9E3DDBA80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Rectangle 41">
            <a:extLst>
              <a:ext uri="{FF2B5EF4-FFF2-40B4-BE49-F238E27FC236}">
                <a16:creationId xmlns:a16="http://schemas.microsoft.com/office/drawing/2014/main" id="{20C5BF80-833C-95D0-E927-898DB393F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" y="5897563"/>
            <a:ext cx="7810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13,16</a:t>
            </a:r>
          </a:p>
        </p:txBody>
      </p:sp>
      <p:sp>
        <p:nvSpPr>
          <p:cNvPr id="57386" name="Rectangle 42">
            <a:extLst>
              <a:ext uri="{FF2B5EF4-FFF2-40B4-BE49-F238E27FC236}">
                <a16:creationId xmlns:a16="http://schemas.microsoft.com/office/drawing/2014/main" id="{0018EED8-6DA7-1504-76FB-CCEEC2254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125" y="5897563"/>
            <a:ext cx="7810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14,17</a:t>
            </a:r>
          </a:p>
        </p:txBody>
      </p:sp>
      <p:sp>
        <p:nvSpPr>
          <p:cNvPr id="57387" name="Rectangle 43">
            <a:extLst>
              <a:ext uri="{FF2B5EF4-FFF2-40B4-BE49-F238E27FC236}">
                <a16:creationId xmlns:a16="http://schemas.microsoft.com/office/drawing/2014/main" id="{6839C456-5572-CEC2-7232-9756D36F6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5897563"/>
            <a:ext cx="781050" cy="3921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15,18</a:t>
            </a:r>
          </a:p>
        </p:txBody>
      </p:sp>
      <p:sp>
        <p:nvSpPr>
          <p:cNvPr id="57388" name="Rectangle 44">
            <a:extLst>
              <a:ext uri="{FF2B5EF4-FFF2-40B4-BE49-F238E27FC236}">
                <a16:creationId xmlns:a16="http://schemas.microsoft.com/office/drawing/2014/main" id="{BF80C86A-3E32-F17F-1558-86E4B57CC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57389" name="Rectangle 45">
            <a:extLst>
              <a:ext uri="{FF2B5EF4-FFF2-40B4-BE49-F238E27FC236}">
                <a16:creationId xmlns:a16="http://schemas.microsoft.com/office/drawing/2014/main" id="{11798DE7-CD7B-86D2-6EDF-A3814694C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57390" name="Rectangle 46">
            <a:extLst>
              <a:ext uri="{FF2B5EF4-FFF2-40B4-BE49-F238E27FC236}">
                <a16:creationId xmlns:a16="http://schemas.microsoft.com/office/drawing/2014/main" id="{699ECA3F-882D-CA9D-6650-282FBA332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57391" name="Rectangle 47">
            <a:extLst>
              <a:ext uri="{FF2B5EF4-FFF2-40B4-BE49-F238E27FC236}">
                <a16:creationId xmlns:a16="http://schemas.microsoft.com/office/drawing/2014/main" id="{A2A04A72-FF49-BB0F-2C51-D2ECB5306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004ECBDC-D717-D6AD-EAF2-B41F85761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59397" name="Group 5">
            <a:extLst>
              <a:ext uri="{FF2B5EF4-FFF2-40B4-BE49-F238E27FC236}">
                <a16:creationId xmlns:a16="http://schemas.microsoft.com/office/drawing/2014/main" id="{5C06A10B-DD3A-4181-3484-637DBF8AD2E6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59395" name="Rectangle 3">
              <a:extLst>
                <a:ext uri="{FF2B5EF4-FFF2-40B4-BE49-F238E27FC236}">
                  <a16:creationId xmlns:a16="http://schemas.microsoft.com/office/drawing/2014/main" id="{44AD4393-03BB-FE8B-2305-FAE4680A0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396" name="Rectangle 4">
              <a:extLst>
                <a:ext uri="{FF2B5EF4-FFF2-40B4-BE49-F238E27FC236}">
                  <a16:creationId xmlns:a16="http://schemas.microsoft.com/office/drawing/2014/main" id="{2F78563A-9AFE-917F-28E7-6AED95BC8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59398" name="Rectangle 6">
            <a:extLst>
              <a:ext uri="{FF2B5EF4-FFF2-40B4-BE49-F238E27FC236}">
                <a16:creationId xmlns:a16="http://schemas.microsoft.com/office/drawing/2014/main" id="{7B2BCC79-C1EC-0228-7BBD-60DAB4C93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59401" name="Group 9">
            <a:extLst>
              <a:ext uri="{FF2B5EF4-FFF2-40B4-BE49-F238E27FC236}">
                <a16:creationId xmlns:a16="http://schemas.microsoft.com/office/drawing/2014/main" id="{AF156EB8-AEF5-445E-AF55-D20A70990522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59399" name="Rectangle 7">
              <a:extLst>
                <a:ext uri="{FF2B5EF4-FFF2-40B4-BE49-F238E27FC236}">
                  <a16:creationId xmlns:a16="http://schemas.microsoft.com/office/drawing/2014/main" id="{CC7652D9-544E-CF6C-FC66-37AC33398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0" name="Rectangle 8">
              <a:extLst>
                <a:ext uri="{FF2B5EF4-FFF2-40B4-BE49-F238E27FC236}">
                  <a16:creationId xmlns:a16="http://schemas.microsoft.com/office/drawing/2014/main" id="{855B8E5D-0100-E53C-D761-959854BEC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59402" name="Line 10">
            <a:extLst>
              <a:ext uri="{FF2B5EF4-FFF2-40B4-BE49-F238E27FC236}">
                <a16:creationId xmlns:a16="http://schemas.microsoft.com/office/drawing/2014/main" id="{E6209850-D791-AAF9-E737-DB7FA20BA5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A894D27B-5B3A-345C-7163-F3262F200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59404" name="Rectangle 12">
            <a:extLst>
              <a:ext uri="{FF2B5EF4-FFF2-40B4-BE49-F238E27FC236}">
                <a16:creationId xmlns:a16="http://schemas.microsoft.com/office/drawing/2014/main" id="{715DC50F-09F8-918D-BA82-54C29399A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59405" name="Line 13">
            <a:extLst>
              <a:ext uri="{FF2B5EF4-FFF2-40B4-BE49-F238E27FC236}">
                <a16:creationId xmlns:a16="http://schemas.microsoft.com/office/drawing/2014/main" id="{FCF3AA0E-FD91-45DD-66CA-7902F91BC4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Line 14">
            <a:extLst>
              <a:ext uri="{FF2B5EF4-FFF2-40B4-BE49-F238E27FC236}">
                <a16:creationId xmlns:a16="http://schemas.microsoft.com/office/drawing/2014/main" id="{6950C98E-2C2C-AA24-BFAA-2048EDE9C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7" name="Rectangle 15">
            <a:extLst>
              <a:ext uri="{FF2B5EF4-FFF2-40B4-BE49-F238E27FC236}">
                <a16:creationId xmlns:a16="http://schemas.microsoft.com/office/drawing/2014/main" id="{87B7C7BB-1B27-DA69-EB8D-F7FFDB2B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59408" name="Rectangle 16">
            <a:extLst>
              <a:ext uri="{FF2B5EF4-FFF2-40B4-BE49-F238E27FC236}">
                <a16:creationId xmlns:a16="http://schemas.microsoft.com/office/drawing/2014/main" id="{0D83FB31-635B-5542-6E24-EFE6483B4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57E8E430-0FF4-D5B7-F078-65262A869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59410" name="Line 18">
            <a:extLst>
              <a:ext uri="{FF2B5EF4-FFF2-40B4-BE49-F238E27FC236}">
                <a16:creationId xmlns:a16="http://schemas.microsoft.com/office/drawing/2014/main" id="{8D6FE129-39BE-6041-9726-22FBD18BD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9">
            <a:extLst>
              <a:ext uri="{FF2B5EF4-FFF2-40B4-BE49-F238E27FC236}">
                <a16:creationId xmlns:a16="http://schemas.microsoft.com/office/drawing/2014/main" id="{1CBB737A-D60C-B316-8F3B-FA789811A1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20">
            <a:extLst>
              <a:ext uri="{FF2B5EF4-FFF2-40B4-BE49-F238E27FC236}">
                <a16:creationId xmlns:a16="http://schemas.microsoft.com/office/drawing/2014/main" id="{214CED1A-FA69-D6A3-16FD-B1AFC87A31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Rectangle 21">
            <a:extLst>
              <a:ext uri="{FF2B5EF4-FFF2-40B4-BE49-F238E27FC236}">
                <a16:creationId xmlns:a16="http://schemas.microsoft.com/office/drawing/2014/main" id="{D152CEDF-7F62-5AA0-4C71-E0619687A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59414" name="Rectangle 22">
            <a:extLst>
              <a:ext uri="{FF2B5EF4-FFF2-40B4-BE49-F238E27FC236}">
                <a16:creationId xmlns:a16="http://schemas.microsoft.com/office/drawing/2014/main" id="{A806327E-8814-F020-7143-35B3FDDCD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59415" name="Rectangle 23">
            <a:extLst>
              <a:ext uri="{FF2B5EF4-FFF2-40B4-BE49-F238E27FC236}">
                <a16:creationId xmlns:a16="http://schemas.microsoft.com/office/drawing/2014/main" id="{8F4E7A2D-BD92-2F04-10C7-D74310FB5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9416" name="Rectangle 24">
            <a:extLst>
              <a:ext uri="{FF2B5EF4-FFF2-40B4-BE49-F238E27FC236}">
                <a16:creationId xmlns:a16="http://schemas.microsoft.com/office/drawing/2014/main" id="{6B09817D-9D1E-2DCA-F073-7156711F0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59417" name="Line 25">
            <a:extLst>
              <a:ext uri="{FF2B5EF4-FFF2-40B4-BE49-F238E27FC236}">
                <a16:creationId xmlns:a16="http://schemas.microsoft.com/office/drawing/2014/main" id="{73ADAF52-C1BD-4D7A-4A80-2A36D6B78D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26">
            <a:extLst>
              <a:ext uri="{FF2B5EF4-FFF2-40B4-BE49-F238E27FC236}">
                <a16:creationId xmlns:a16="http://schemas.microsoft.com/office/drawing/2014/main" id="{41675B31-43A4-45B0-10F1-5D1A0D8759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Line 27">
            <a:extLst>
              <a:ext uri="{FF2B5EF4-FFF2-40B4-BE49-F238E27FC236}">
                <a16:creationId xmlns:a16="http://schemas.microsoft.com/office/drawing/2014/main" id="{822CD84F-C965-BA35-AB42-61C7448C0A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0" name="Line 28">
            <a:extLst>
              <a:ext uri="{FF2B5EF4-FFF2-40B4-BE49-F238E27FC236}">
                <a16:creationId xmlns:a16="http://schemas.microsoft.com/office/drawing/2014/main" id="{A6C8CD6B-A01B-E3BF-329A-2FA21B9E09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1" name="Rectangle 29">
            <a:extLst>
              <a:ext uri="{FF2B5EF4-FFF2-40B4-BE49-F238E27FC236}">
                <a16:creationId xmlns:a16="http://schemas.microsoft.com/office/drawing/2014/main" id="{CF687FC6-0D06-5FD5-47A9-8CA6933F8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00" y="1752600"/>
            <a:ext cx="6540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</a:t>
            </a: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</a:p>
        </p:txBody>
      </p:sp>
      <p:sp>
        <p:nvSpPr>
          <p:cNvPr id="59422" name="Rectangle 30">
            <a:extLst>
              <a:ext uri="{FF2B5EF4-FFF2-40B4-BE49-F238E27FC236}">
                <a16:creationId xmlns:a16="http://schemas.microsoft.com/office/drawing/2014/main" id="{FFF13446-33D1-D7F9-6C9D-3259D0217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557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59423" name="Line 31">
            <a:extLst>
              <a:ext uri="{FF2B5EF4-FFF2-40B4-BE49-F238E27FC236}">
                <a16:creationId xmlns:a16="http://schemas.microsoft.com/office/drawing/2014/main" id="{CE7055C9-63F7-99AD-3A39-09ED5EDE38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4" name="Line 32">
            <a:extLst>
              <a:ext uri="{FF2B5EF4-FFF2-40B4-BE49-F238E27FC236}">
                <a16:creationId xmlns:a16="http://schemas.microsoft.com/office/drawing/2014/main" id="{16ED897B-368F-8827-AC7A-803EB9C18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5" name="Rectangle 33">
            <a:extLst>
              <a:ext uri="{FF2B5EF4-FFF2-40B4-BE49-F238E27FC236}">
                <a16:creationId xmlns:a16="http://schemas.microsoft.com/office/drawing/2014/main" id="{C30B6B65-F781-A96D-0B1C-B0EB4F9C7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19.	READ Payroll-File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	AT END SET End-of-File TO TRUE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END-READ.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  <p:sp>
        <p:nvSpPr>
          <p:cNvPr id="59426" name="Line 34">
            <a:extLst>
              <a:ext uri="{FF2B5EF4-FFF2-40B4-BE49-F238E27FC236}">
                <a16:creationId xmlns:a16="http://schemas.microsoft.com/office/drawing/2014/main" id="{D5AE9887-EFFA-4CC5-2DC1-B89B6FB692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7" name="Line 35">
            <a:extLst>
              <a:ext uri="{FF2B5EF4-FFF2-40B4-BE49-F238E27FC236}">
                <a16:creationId xmlns:a16="http://schemas.microsoft.com/office/drawing/2014/main" id="{9736EA00-711A-B89A-AA8A-33FDA45D74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8" name="Line 36">
            <a:extLst>
              <a:ext uri="{FF2B5EF4-FFF2-40B4-BE49-F238E27FC236}">
                <a16:creationId xmlns:a16="http://schemas.microsoft.com/office/drawing/2014/main" id="{A6B1BE14-C73A-49B4-67CF-B85BCBA632A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29" name="Line 37">
            <a:extLst>
              <a:ext uri="{FF2B5EF4-FFF2-40B4-BE49-F238E27FC236}">
                <a16:creationId xmlns:a16="http://schemas.microsoft.com/office/drawing/2014/main" id="{6364946B-B9C5-1155-F86B-D0F91DA662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0" name="Rectangle 38">
            <a:extLst>
              <a:ext uri="{FF2B5EF4-FFF2-40B4-BE49-F238E27FC236}">
                <a16:creationId xmlns:a16="http://schemas.microsoft.com/office/drawing/2014/main" id="{B097A4D0-A67C-4D3E-36DA-7EFCA5500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59431" name="Line 39">
            <a:extLst>
              <a:ext uri="{FF2B5EF4-FFF2-40B4-BE49-F238E27FC236}">
                <a16:creationId xmlns:a16="http://schemas.microsoft.com/office/drawing/2014/main" id="{0164065E-A9D6-8874-5DCC-C39650B84B8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2" name="Rectangle 40">
            <a:extLst>
              <a:ext uri="{FF2B5EF4-FFF2-40B4-BE49-F238E27FC236}">
                <a16:creationId xmlns:a16="http://schemas.microsoft.com/office/drawing/2014/main" id="{D4A3284D-05B2-BE63-33D3-4A2867B93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59433" name="Line 41">
            <a:extLst>
              <a:ext uri="{FF2B5EF4-FFF2-40B4-BE49-F238E27FC236}">
                <a16:creationId xmlns:a16="http://schemas.microsoft.com/office/drawing/2014/main" id="{D74B3C79-9D93-E919-A2B9-7FA0B2261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4" name="Rectangle 42">
            <a:extLst>
              <a:ext uri="{FF2B5EF4-FFF2-40B4-BE49-F238E27FC236}">
                <a16:creationId xmlns:a16="http://schemas.microsoft.com/office/drawing/2014/main" id="{7B7D51FC-B362-BEB9-364E-71545EE2B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59435" name="Line 43">
            <a:extLst>
              <a:ext uri="{FF2B5EF4-FFF2-40B4-BE49-F238E27FC236}">
                <a16:creationId xmlns:a16="http://schemas.microsoft.com/office/drawing/2014/main" id="{18306E4C-2B1C-C16D-1F18-EE751CE170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6" name="Rectangle 44">
            <a:extLst>
              <a:ext uri="{FF2B5EF4-FFF2-40B4-BE49-F238E27FC236}">
                <a16:creationId xmlns:a16="http://schemas.microsoft.com/office/drawing/2014/main" id="{94437EF8-6675-9FBE-88BA-FFA50EBF5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59437" name="Rectangle 45">
            <a:extLst>
              <a:ext uri="{FF2B5EF4-FFF2-40B4-BE49-F238E27FC236}">
                <a16:creationId xmlns:a16="http://schemas.microsoft.com/office/drawing/2014/main" id="{6CC5786C-F50B-62DF-29AB-2163A5CA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59438" name="Rectangle 46">
            <a:extLst>
              <a:ext uri="{FF2B5EF4-FFF2-40B4-BE49-F238E27FC236}">
                <a16:creationId xmlns:a16="http://schemas.microsoft.com/office/drawing/2014/main" id="{7DC6DC35-738B-78C1-FC95-C771FD4B2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59439" name="Rectangle 47">
            <a:extLst>
              <a:ext uri="{FF2B5EF4-FFF2-40B4-BE49-F238E27FC236}">
                <a16:creationId xmlns:a16="http://schemas.microsoft.com/office/drawing/2014/main" id="{73856691-452A-466C-D0C8-E4B991336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A9D98A09-7072-E3F1-8375-ABC76C42C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61445" name="Group 5">
            <a:extLst>
              <a:ext uri="{FF2B5EF4-FFF2-40B4-BE49-F238E27FC236}">
                <a16:creationId xmlns:a16="http://schemas.microsoft.com/office/drawing/2014/main" id="{1E52F4BA-002A-2999-0FED-969A218F25B9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61443" name="Rectangle 3">
              <a:extLst>
                <a:ext uri="{FF2B5EF4-FFF2-40B4-BE49-F238E27FC236}">
                  <a16:creationId xmlns:a16="http://schemas.microsoft.com/office/drawing/2014/main" id="{69A65C67-5B73-BAB1-5472-EFE83A7DC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44" name="Rectangle 4">
              <a:extLst>
                <a:ext uri="{FF2B5EF4-FFF2-40B4-BE49-F238E27FC236}">
                  <a16:creationId xmlns:a16="http://schemas.microsoft.com/office/drawing/2014/main" id="{0807B496-3580-7C94-B3E6-121055307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61446" name="Rectangle 6">
            <a:extLst>
              <a:ext uri="{FF2B5EF4-FFF2-40B4-BE49-F238E27FC236}">
                <a16:creationId xmlns:a16="http://schemas.microsoft.com/office/drawing/2014/main" id="{8BC26794-93B7-054F-7D39-4FC0EF5D0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61449" name="Group 9">
            <a:extLst>
              <a:ext uri="{FF2B5EF4-FFF2-40B4-BE49-F238E27FC236}">
                <a16:creationId xmlns:a16="http://schemas.microsoft.com/office/drawing/2014/main" id="{365D3264-8397-97F7-144C-1BD3EB8AD690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61447" name="Rectangle 7">
              <a:extLst>
                <a:ext uri="{FF2B5EF4-FFF2-40B4-BE49-F238E27FC236}">
                  <a16:creationId xmlns:a16="http://schemas.microsoft.com/office/drawing/2014/main" id="{34FE757E-C170-C17A-6F3F-3E6047B46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48" name="Rectangle 8">
              <a:extLst>
                <a:ext uri="{FF2B5EF4-FFF2-40B4-BE49-F238E27FC236}">
                  <a16:creationId xmlns:a16="http://schemas.microsoft.com/office/drawing/2014/main" id="{D8E03DD7-EE3C-81B1-59B3-5DE78BD7A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61450" name="Line 10">
            <a:extLst>
              <a:ext uri="{FF2B5EF4-FFF2-40B4-BE49-F238E27FC236}">
                <a16:creationId xmlns:a16="http://schemas.microsoft.com/office/drawing/2014/main" id="{ECB00CA7-F021-3015-37F1-3CD12B91B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898566EB-6C02-0833-BC70-7F68806A4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51B6D256-903E-4C98-20DC-AD7EDA308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61453" name="Line 13">
            <a:extLst>
              <a:ext uri="{FF2B5EF4-FFF2-40B4-BE49-F238E27FC236}">
                <a16:creationId xmlns:a16="http://schemas.microsoft.com/office/drawing/2014/main" id="{53B76F2A-1C07-12B9-86B0-894DF11F24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Line 14">
            <a:extLst>
              <a:ext uri="{FF2B5EF4-FFF2-40B4-BE49-F238E27FC236}">
                <a16:creationId xmlns:a16="http://schemas.microsoft.com/office/drawing/2014/main" id="{75DA8781-4E94-8376-27F7-89E016575A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Rectangle 15">
            <a:extLst>
              <a:ext uri="{FF2B5EF4-FFF2-40B4-BE49-F238E27FC236}">
                <a16:creationId xmlns:a16="http://schemas.microsoft.com/office/drawing/2014/main" id="{675CCA6B-6929-1D3F-8FDD-DDCA36F92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61456" name="Rectangle 16">
            <a:extLst>
              <a:ext uri="{FF2B5EF4-FFF2-40B4-BE49-F238E27FC236}">
                <a16:creationId xmlns:a16="http://schemas.microsoft.com/office/drawing/2014/main" id="{B3E136D0-F04B-0BBD-CB72-689B4F950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61457" name="Rectangle 17">
            <a:extLst>
              <a:ext uri="{FF2B5EF4-FFF2-40B4-BE49-F238E27FC236}">
                <a16:creationId xmlns:a16="http://schemas.microsoft.com/office/drawing/2014/main" id="{BA2CB1C2-FE7D-9354-E13E-9CB02513E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61458" name="Line 18">
            <a:extLst>
              <a:ext uri="{FF2B5EF4-FFF2-40B4-BE49-F238E27FC236}">
                <a16:creationId xmlns:a16="http://schemas.microsoft.com/office/drawing/2014/main" id="{AB43DB0B-D724-4995-9C24-E8290613C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9" name="Line 19">
            <a:extLst>
              <a:ext uri="{FF2B5EF4-FFF2-40B4-BE49-F238E27FC236}">
                <a16:creationId xmlns:a16="http://schemas.microsoft.com/office/drawing/2014/main" id="{18039B3D-FE5E-3094-3498-D6FDAD0187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0" name="Line 20">
            <a:extLst>
              <a:ext uri="{FF2B5EF4-FFF2-40B4-BE49-F238E27FC236}">
                <a16:creationId xmlns:a16="http://schemas.microsoft.com/office/drawing/2014/main" id="{A9C32BA0-5FBA-9974-6039-E4DC41755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1" name="Rectangle 21">
            <a:extLst>
              <a:ext uri="{FF2B5EF4-FFF2-40B4-BE49-F238E27FC236}">
                <a16:creationId xmlns:a16="http://schemas.microsoft.com/office/drawing/2014/main" id="{220A09B4-0D2B-DCAA-1B2C-AAF426DA3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61462" name="Rectangle 22">
            <a:extLst>
              <a:ext uri="{FF2B5EF4-FFF2-40B4-BE49-F238E27FC236}">
                <a16:creationId xmlns:a16="http://schemas.microsoft.com/office/drawing/2014/main" id="{85819511-CD69-2153-0615-F036AD6B8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61463" name="Rectangle 23">
            <a:extLst>
              <a:ext uri="{FF2B5EF4-FFF2-40B4-BE49-F238E27FC236}">
                <a16:creationId xmlns:a16="http://schemas.microsoft.com/office/drawing/2014/main" id="{7CAA97C9-2A3A-25D6-464F-B61EF1B27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1464" name="Rectangle 24">
            <a:extLst>
              <a:ext uri="{FF2B5EF4-FFF2-40B4-BE49-F238E27FC236}">
                <a16:creationId xmlns:a16="http://schemas.microsoft.com/office/drawing/2014/main" id="{D9960112-F63F-32A3-ABC7-1CFDFC348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1465" name="Line 25">
            <a:extLst>
              <a:ext uri="{FF2B5EF4-FFF2-40B4-BE49-F238E27FC236}">
                <a16:creationId xmlns:a16="http://schemas.microsoft.com/office/drawing/2014/main" id="{778A5BD3-1340-5464-82F3-D19F6DEAD1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6" name="Line 26">
            <a:extLst>
              <a:ext uri="{FF2B5EF4-FFF2-40B4-BE49-F238E27FC236}">
                <a16:creationId xmlns:a16="http://schemas.microsoft.com/office/drawing/2014/main" id="{C4313D99-9AFF-92FE-DE75-D6C18C0E82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7" name="Line 27">
            <a:extLst>
              <a:ext uri="{FF2B5EF4-FFF2-40B4-BE49-F238E27FC236}">
                <a16:creationId xmlns:a16="http://schemas.microsoft.com/office/drawing/2014/main" id="{F350DA31-1A05-5BCF-A1E0-253971B44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8" name="Line 28">
            <a:extLst>
              <a:ext uri="{FF2B5EF4-FFF2-40B4-BE49-F238E27FC236}">
                <a16:creationId xmlns:a16="http://schemas.microsoft.com/office/drawing/2014/main" id="{ADE50CB2-F04E-3B6E-47F0-14775D5C1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9" name="Rectangle 29">
            <a:extLst>
              <a:ext uri="{FF2B5EF4-FFF2-40B4-BE49-F238E27FC236}">
                <a16:creationId xmlns:a16="http://schemas.microsoft.com/office/drawing/2014/main" id="{182680ED-D699-D485-6285-565F1BBAD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50" y="1758950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1,19</a:t>
            </a:r>
          </a:p>
        </p:txBody>
      </p:sp>
      <p:sp>
        <p:nvSpPr>
          <p:cNvPr id="61470" name="Rectangle 30">
            <a:extLst>
              <a:ext uri="{FF2B5EF4-FFF2-40B4-BE49-F238E27FC236}">
                <a16:creationId xmlns:a16="http://schemas.microsoft.com/office/drawing/2014/main" id="{CCF93EE6-0686-9C9A-70B2-CE86BFA4D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17557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</a:t>
            </a:r>
          </a:p>
        </p:txBody>
      </p:sp>
      <p:sp>
        <p:nvSpPr>
          <p:cNvPr id="61471" name="Line 31">
            <a:extLst>
              <a:ext uri="{FF2B5EF4-FFF2-40B4-BE49-F238E27FC236}">
                <a16:creationId xmlns:a16="http://schemas.microsoft.com/office/drawing/2014/main" id="{97420139-0DE8-46E4-F046-5FBB144A3E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2" name="Line 32">
            <a:extLst>
              <a:ext uri="{FF2B5EF4-FFF2-40B4-BE49-F238E27FC236}">
                <a16:creationId xmlns:a16="http://schemas.microsoft.com/office/drawing/2014/main" id="{F7A0092F-1934-D133-B844-4AA32322C0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3" name="Rectangle 33">
            <a:extLst>
              <a:ext uri="{FF2B5EF4-FFF2-40B4-BE49-F238E27FC236}">
                <a16:creationId xmlns:a16="http://schemas.microsoft.com/office/drawing/2014/main" id="{2A23C568-C79E-23B7-FF8F-33F2F0178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19.	READ Payroll-File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	AT END SET End-of-File TO TRUE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END-READ.</a:t>
            </a:r>
          </a:p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effectLst/>
              </a:rPr>
              <a:t>20.	OPEN INPUT Payroll-File.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21.	CLOSE Payroll-File.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  <p:sp>
        <p:nvSpPr>
          <p:cNvPr id="61474" name="Line 34">
            <a:extLst>
              <a:ext uri="{FF2B5EF4-FFF2-40B4-BE49-F238E27FC236}">
                <a16:creationId xmlns:a16="http://schemas.microsoft.com/office/drawing/2014/main" id="{995B2E06-2E04-27FC-8547-D509C44650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5" name="Line 35">
            <a:extLst>
              <a:ext uri="{FF2B5EF4-FFF2-40B4-BE49-F238E27FC236}">
                <a16:creationId xmlns:a16="http://schemas.microsoft.com/office/drawing/2014/main" id="{B370ACE8-31C6-A339-9B40-7A570D075B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6" name="Line 36">
            <a:extLst>
              <a:ext uri="{FF2B5EF4-FFF2-40B4-BE49-F238E27FC236}">
                <a16:creationId xmlns:a16="http://schemas.microsoft.com/office/drawing/2014/main" id="{F8BCA95E-B382-39F2-D798-7E98E7F59C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7" name="Line 37">
            <a:extLst>
              <a:ext uri="{FF2B5EF4-FFF2-40B4-BE49-F238E27FC236}">
                <a16:creationId xmlns:a16="http://schemas.microsoft.com/office/drawing/2014/main" id="{716C76D2-7DD0-2B89-9774-27B8D7B491E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8" name="Rectangle 38">
            <a:extLst>
              <a:ext uri="{FF2B5EF4-FFF2-40B4-BE49-F238E27FC236}">
                <a16:creationId xmlns:a16="http://schemas.microsoft.com/office/drawing/2014/main" id="{F6DF3E01-C295-A5FB-3B95-F66742A36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61479" name="Line 39">
            <a:extLst>
              <a:ext uri="{FF2B5EF4-FFF2-40B4-BE49-F238E27FC236}">
                <a16:creationId xmlns:a16="http://schemas.microsoft.com/office/drawing/2014/main" id="{EFEEA17E-6319-AFB9-895A-D1AAD2DAF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0" name="Rectangle 40">
            <a:extLst>
              <a:ext uri="{FF2B5EF4-FFF2-40B4-BE49-F238E27FC236}">
                <a16:creationId xmlns:a16="http://schemas.microsoft.com/office/drawing/2014/main" id="{B6E1FF62-9563-3584-7C59-371F9DD85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61481" name="Line 41">
            <a:extLst>
              <a:ext uri="{FF2B5EF4-FFF2-40B4-BE49-F238E27FC236}">
                <a16:creationId xmlns:a16="http://schemas.microsoft.com/office/drawing/2014/main" id="{5D401C71-EC1D-F276-8AB4-9320991244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2" name="Rectangle 42">
            <a:extLst>
              <a:ext uri="{FF2B5EF4-FFF2-40B4-BE49-F238E27FC236}">
                <a16:creationId xmlns:a16="http://schemas.microsoft.com/office/drawing/2014/main" id="{31F5BDCC-6CBC-7ABA-5D57-955391D43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61483" name="Line 43">
            <a:extLst>
              <a:ext uri="{FF2B5EF4-FFF2-40B4-BE49-F238E27FC236}">
                <a16:creationId xmlns:a16="http://schemas.microsoft.com/office/drawing/2014/main" id="{A45F97BB-A699-131B-67C0-904B1A05F6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4" name="Rectangle 44">
            <a:extLst>
              <a:ext uri="{FF2B5EF4-FFF2-40B4-BE49-F238E27FC236}">
                <a16:creationId xmlns:a16="http://schemas.microsoft.com/office/drawing/2014/main" id="{5C9917EA-2BCC-DB4C-8BB1-B0A83DD68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3146425"/>
            <a:ext cx="4635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</a:p>
        </p:txBody>
      </p:sp>
      <p:sp>
        <p:nvSpPr>
          <p:cNvPr id="61485" name="Line 45">
            <a:extLst>
              <a:ext uri="{FF2B5EF4-FFF2-40B4-BE49-F238E27FC236}">
                <a16:creationId xmlns:a16="http://schemas.microsoft.com/office/drawing/2014/main" id="{AD4C57A4-DAEE-AFD1-536F-A84EE41513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39800" cy="2921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6" name="Rectangle 46">
            <a:extLst>
              <a:ext uri="{FF2B5EF4-FFF2-40B4-BE49-F238E27FC236}">
                <a16:creationId xmlns:a16="http://schemas.microsoft.com/office/drawing/2014/main" id="{C2B4B3C5-D21E-6D26-6EA3-BD504960F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61487" name="Rectangle 47">
            <a:extLst>
              <a:ext uri="{FF2B5EF4-FFF2-40B4-BE49-F238E27FC236}">
                <a16:creationId xmlns:a16="http://schemas.microsoft.com/office/drawing/2014/main" id="{6C186373-A90E-8AC1-F2F5-A1862D1C8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61488" name="Rectangle 48">
            <a:extLst>
              <a:ext uri="{FF2B5EF4-FFF2-40B4-BE49-F238E27FC236}">
                <a16:creationId xmlns:a16="http://schemas.microsoft.com/office/drawing/2014/main" id="{6D4E8745-3C97-A1B6-2289-8E2F44E76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61489" name="Rectangle 49">
            <a:extLst>
              <a:ext uri="{FF2B5EF4-FFF2-40B4-BE49-F238E27FC236}">
                <a16:creationId xmlns:a16="http://schemas.microsoft.com/office/drawing/2014/main" id="{43A11661-58B1-6681-83E9-665D610C8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38353C-757F-E9C9-1F00-9F0F9129C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76450" y="190500"/>
            <a:ext cx="4748213" cy="476250"/>
          </a:xfrm>
          <a:noFill/>
          <a:ln/>
        </p:spPr>
        <p:txBody>
          <a:bodyPr/>
          <a:lstStyle/>
          <a:p>
            <a:r>
              <a:rPr lang="en-US" altLang="en-US"/>
              <a:t>Steps in the DSR approach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BB17B1E-D51C-A112-9A0A-4660F10164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025" y="866775"/>
            <a:ext cx="8758238" cy="5476875"/>
          </a:xfrm>
          <a:noFill/>
          <a:ln/>
        </p:spPr>
        <p:txBody>
          <a:bodyPr tIns="0" bIns="0"/>
          <a:lstStyle/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1.</a:t>
            </a:r>
            <a:r>
              <a:rPr lang="en-US" altLang="en-US"/>
              <a:t>	Define the problem completely.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2.</a:t>
            </a:r>
            <a:r>
              <a:rPr lang="en-US" altLang="en-US"/>
              <a:t>	Work out what needs to be done to solve the problem.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3.</a:t>
            </a:r>
            <a:r>
              <a:rPr lang="en-US" altLang="en-US"/>
              <a:t>	Using Stepwise Refinement, design a Program Structure Diagram (</a:t>
            </a:r>
            <a:r>
              <a:rPr lang="en-US" altLang="en-US">
                <a:solidFill>
                  <a:schemeClr val="hlink"/>
                </a:solidFill>
              </a:rPr>
              <a:t>PSD</a:t>
            </a:r>
            <a:r>
              <a:rPr lang="en-US" altLang="en-US"/>
              <a:t>) to represent your solution to the problem.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4.</a:t>
            </a:r>
            <a:r>
              <a:rPr lang="en-US" altLang="en-US"/>
              <a:t>	Write out the Executable Operations needed to produce the output from the input.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5.</a:t>
            </a:r>
            <a:r>
              <a:rPr lang="en-US" altLang="en-US"/>
              <a:t>	Assign the</a:t>
            </a:r>
            <a:r>
              <a:rPr lang="en-US" altLang="en-US">
                <a:solidFill>
                  <a:schemeClr val="hlink"/>
                </a:solidFill>
              </a:rPr>
              <a:t> Executable Operations</a:t>
            </a:r>
            <a:r>
              <a:rPr lang="en-US" altLang="en-US"/>
              <a:t> to the appropriate places in the PSD.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6.</a:t>
            </a:r>
            <a:r>
              <a:rPr lang="en-US" altLang="en-US"/>
              <a:t>	Insert the </a:t>
            </a:r>
            <a:r>
              <a:rPr lang="en-US" altLang="en-US">
                <a:solidFill>
                  <a:schemeClr val="hlink"/>
                </a:solidFill>
              </a:rPr>
              <a:t>Iteration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hlink"/>
                </a:solidFill>
              </a:rPr>
              <a:t>Selection</a:t>
            </a:r>
            <a:r>
              <a:rPr lang="en-US" altLang="en-US"/>
              <a:t> conditions.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7.</a:t>
            </a:r>
            <a:r>
              <a:rPr lang="en-US" altLang="en-US"/>
              <a:t>	Test your solution using test data.</a:t>
            </a:r>
          </a:p>
          <a:p>
            <a:pPr marL="571500" indent="-571500">
              <a:lnSpc>
                <a:spcPct val="8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8.</a:t>
            </a:r>
            <a:r>
              <a:rPr lang="en-US" altLang="en-US"/>
              <a:t>	Translate the populated PSD into code.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6E4190F8-A355-238C-11E9-EC6165C0B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63493" name="Group 5">
            <a:extLst>
              <a:ext uri="{FF2B5EF4-FFF2-40B4-BE49-F238E27FC236}">
                <a16:creationId xmlns:a16="http://schemas.microsoft.com/office/drawing/2014/main" id="{0E685825-B1EC-44B5-7E27-6718F47F9B4F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63491" name="Rectangle 3">
              <a:extLst>
                <a:ext uri="{FF2B5EF4-FFF2-40B4-BE49-F238E27FC236}">
                  <a16:creationId xmlns:a16="http://schemas.microsoft.com/office/drawing/2014/main" id="{751EE5E0-C3EF-0C89-9635-0E01DBA0F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492" name="Rectangle 4">
              <a:extLst>
                <a:ext uri="{FF2B5EF4-FFF2-40B4-BE49-F238E27FC236}">
                  <a16:creationId xmlns:a16="http://schemas.microsoft.com/office/drawing/2014/main" id="{1AAC5984-9C7F-DE0F-594E-FE5850F1B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63494" name="Rectangle 6">
            <a:extLst>
              <a:ext uri="{FF2B5EF4-FFF2-40B4-BE49-F238E27FC236}">
                <a16:creationId xmlns:a16="http://schemas.microsoft.com/office/drawing/2014/main" id="{8EDA4210-1E34-6F24-B5E8-6E55EDAD4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63497" name="Group 9">
            <a:extLst>
              <a:ext uri="{FF2B5EF4-FFF2-40B4-BE49-F238E27FC236}">
                <a16:creationId xmlns:a16="http://schemas.microsoft.com/office/drawing/2014/main" id="{61754389-DC54-1063-B945-FB781C6B5149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63495" name="Rectangle 7">
              <a:extLst>
                <a:ext uri="{FF2B5EF4-FFF2-40B4-BE49-F238E27FC236}">
                  <a16:creationId xmlns:a16="http://schemas.microsoft.com/office/drawing/2014/main" id="{FC844004-059E-AC11-88B9-2FFFD5DA3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496" name="Rectangle 8">
              <a:extLst>
                <a:ext uri="{FF2B5EF4-FFF2-40B4-BE49-F238E27FC236}">
                  <a16:creationId xmlns:a16="http://schemas.microsoft.com/office/drawing/2014/main" id="{2B361301-C2AE-D74F-A54C-77B45F2ED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63498" name="Line 10">
            <a:extLst>
              <a:ext uri="{FF2B5EF4-FFF2-40B4-BE49-F238E27FC236}">
                <a16:creationId xmlns:a16="http://schemas.microsoft.com/office/drawing/2014/main" id="{8F06F26C-A182-A9BD-43A5-429E171DE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Rectangle 11">
            <a:extLst>
              <a:ext uri="{FF2B5EF4-FFF2-40B4-BE49-F238E27FC236}">
                <a16:creationId xmlns:a16="http://schemas.microsoft.com/office/drawing/2014/main" id="{841504F8-EC61-FA91-07F1-B17127701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63500" name="Rectangle 12">
            <a:extLst>
              <a:ext uri="{FF2B5EF4-FFF2-40B4-BE49-F238E27FC236}">
                <a16:creationId xmlns:a16="http://schemas.microsoft.com/office/drawing/2014/main" id="{71DD98D2-D337-EB06-5E86-3ACFFBC3E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63501" name="Line 13">
            <a:extLst>
              <a:ext uri="{FF2B5EF4-FFF2-40B4-BE49-F238E27FC236}">
                <a16:creationId xmlns:a16="http://schemas.microsoft.com/office/drawing/2014/main" id="{9B8B6023-550D-88F3-C46A-5C68279C4A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Line 14">
            <a:extLst>
              <a:ext uri="{FF2B5EF4-FFF2-40B4-BE49-F238E27FC236}">
                <a16:creationId xmlns:a16="http://schemas.microsoft.com/office/drawing/2014/main" id="{C46E1315-CBE2-0669-D098-F307E4334B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3" name="Rectangle 15">
            <a:extLst>
              <a:ext uri="{FF2B5EF4-FFF2-40B4-BE49-F238E27FC236}">
                <a16:creationId xmlns:a16="http://schemas.microsoft.com/office/drawing/2014/main" id="{77E46CB3-78E6-0CF1-514B-26EE6B806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63504" name="Rectangle 16">
            <a:extLst>
              <a:ext uri="{FF2B5EF4-FFF2-40B4-BE49-F238E27FC236}">
                <a16:creationId xmlns:a16="http://schemas.microsoft.com/office/drawing/2014/main" id="{6D7C0B9F-3380-8023-C7C7-988603EBC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63505" name="Rectangle 17">
            <a:extLst>
              <a:ext uri="{FF2B5EF4-FFF2-40B4-BE49-F238E27FC236}">
                <a16:creationId xmlns:a16="http://schemas.microsoft.com/office/drawing/2014/main" id="{D98ACD92-63F5-C8AB-64F6-AF3318230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63506" name="Line 18">
            <a:extLst>
              <a:ext uri="{FF2B5EF4-FFF2-40B4-BE49-F238E27FC236}">
                <a16:creationId xmlns:a16="http://schemas.microsoft.com/office/drawing/2014/main" id="{0254B9D5-FCFC-1858-A90C-9ADCFC63FF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7" name="Line 19">
            <a:extLst>
              <a:ext uri="{FF2B5EF4-FFF2-40B4-BE49-F238E27FC236}">
                <a16:creationId xmlns:a16="http://schemas.microsoft.com/office/drawing/2014/main" id="{6E528845-64DA-758D-7310-75ADB4AFAA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8" name="Line 20">
            <a:extLst>
              <a:ext uri="{FF2B5EF4-FFF2-40B4-BE49-F238E27FC236}">
                <a16:creationId xmlns:a16="http://schemas.microsoft.com/office/drawing/2014/main" id="{4A8D078A-2598-CD21-6A72-3AE7B3D05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9" name="Rectangle 21">
            <a:extLst>
              <a:ext uri="{FF2B5EF4-FFF2-40B4-BE49-F238E27FC236}">
                <a16:creationId xmlns:a16="http://schemas.microsoft.com/office/drawing/2014/main" id="{4FC2AB6D-F211-4BDF-C364-398E5D55A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63510" name="Rectangle 22">
            <a:extLst>
              <a:ext uri="{FF2B5EF4-FFF2-40B4-BE49-F238E27FC236}">
                <a16:creationId xmlns:a16="http://schemas.microsoft.com/office/drawing/2014/main" id="{4DABF08B-EF4E-38BC-C5B1-F023903B86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63511" name="Rectangle 23">
            <a:extLst>
              <a:ext uri="{FF2B5EF4-FFF2-40B4-BE49-F238E27FC236}">
                <a16:creationId xmlns:a16="http://schemas.microsoft.com/office/drawing/2014/main" id="{7E6E90BC-CEA9-E01D-ABA0-B2C3216A8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3512" name="Rectangle 24">
            <a:extLst>
              <a:ext uri="{FF2B5EF4-FFF2-40B4-BE49-F238E27FC236}">
                <a16:creationId xmlns:a16="http://schemas.microsoft.com/office/drawing/2014/main" id="{681E5F6C-C9BE-16A2-F324-6225EAC7F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3513" name="Line 25">
            <a:extLst>
              <a:ext uri="{FF2B5EF4-FFF2-40B4-BE49-F238E27FC236}">
                <a16:creationId xmlns:a16="http://schemas.microsoft.com/office/drawing/2014/main" id="{1A6BFE3C-D327-7237-7E8B-6BA97FCB85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4" name="Line 26">
            <a:extLst>
              <a:ext uri="{FF2B5EF4-FFF2-40B4-BE49-F238E27FC236}">
                <a16:creationId xmlns:a16="http://schemas.microsoft.com/office/drawing/2014/main" id="{5457356B-8C32-D314-4BF3-47BB6C4AAA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5" name="Line 27">
            <a:extLst>
              <a:ext uri="{FF2B5EF4-FFF2-40B4-BE49-F238E27FC236}">
                <a16:creationId xmlns:a16="http://schemas.microsoft.com/office/drawing/2014/main" id="{FCBC3B80-F43E-E30C-D113-BFDEDEBB1D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6" name="Line 28">
            <a:extLst>
              <a:ext uri="{FF2B5EF4-FFF2-40B4-BE49-F238E27FC236}">
                <a16:creationId xmlns:a16="http://schemas.microsoft.com/office/drawing/2014/main" id="{C3F04AC6-41F4-B8F1-8B6A-CE8945F0BB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7" name="Line 29">
            <a:extLst>
              <a:ext uri="{FF2B5EF4-FFF2-40B4-BE49-F238E27FC236}">
                <a16:creationId xmlns:a16="http://schemas.microsoft.com/office/drawing/2014/main" id="{88F1B689-2EAE-4E62-26F5-BE43BF2342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8" name="Line 30">
            <a:extLst>
              <a:ext uri="{FF2B5EF4-FFF2-40B4-BE49-F238E27FC236}">
                <a16:creationId xmlns:a16="http://schemas.microsoft.com/office/drawing/2014/main" id="{C3D3F2B8-FB9A-85F7-F1D7-3E069C02D5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9" name="Rectangle 31">
            <a:extLst>
              <a:ext uri="{FF2B5EF4-FFF2-40B4-BE49-F238E27FC236}">
                <a16:creationId xmlns:a16="http://schemas.microsoft.com/office/drawing/2014/main" id="{7425570F-1AF5-EA33-7D23-4BE96DD4D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4876800"/>
            <a:ext cx="4648200" cy="73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0500"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/>
              </a:rPr>
              <a:t>20.	OPEN INPUT Payroll-File.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21.	CLOSE Payroll-File.</a:t>
            </a:r>
            <a:endParaRPr lang="en-US" altLang="en-US" sz="1600">
              <a:solidFill>
                <a:srgbClr val="790015"/>
              </a:solidFill>
              <a:effectLst/>
            </a:endParaRPr>
          </a:p>
          <a:p>
            <a:pPr>
              <a:lnSpc>
                <a:spcPct val="85000"/>
              </a:lnSpc>
              <a:spcBef>
                <a:spcPct val="30000"/>
              </a:spcBef>
            </a:pPr>
            <a:endParaRPr lang="en-US" altLang="en-US" sz="1600">
              <a:solidFill>
                <a:srgbClr val="790015"/>
              </a:solidFill>
              <a:effectLst/>
            </a:endParaRPr>
          </a:p>
        </p:txBody>
      </p:sp>
      <p:sp>
        <p:nvSpPr>
          <p:cNvPr id="63520" name="Line 32">
            <a:extLst>
              <a:ext uri="{FF2B5EF4-FFF2-40B4-BE49-F238E27FC236}">
                <a16:creationId xmlns:a16="http://schemas.microsoft.com/office/drawing/2014/main" id="{56F5BF3E-4D9E-1490-1CFE-4215E1C53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1" name="Line 33">
            <a:extLst>
              <a:ext uri="{FF2B5EF4-FFF2-40B4-BE49-F238E27FC236}">
                <a16:creationId xmlns:a16="http://schemas.microsoft.com/office/drawing/2014/main" id="{D73818F9-3210-39CF-2419-FC35D95F63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2" name="Line 34">
            <a:extLst>
              <a:ext uri="{FF2B5EF4-FFF2-40B4-BE49-F238E27FC236}">
                <a16:creationId xmlns:a16="http://schemas.microsoft.com/office/drawing/2014/main" id="{83D16FDB-FC5F-06AD-5A6F-3398CDD96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3" name="Line 35">
            <a:extLst>
              <a:ext uri="{FF2B5EF4-FFF2-40B4-BE49-F238E27FC236}">
                <a16:creationId xmlns:a16="http://schemas.microsoft.com/office/drawing/2014/main" id="{5597EDFB-3AB8-AE35-3A0C-8681507E84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4" name="Line 36">
            <a:extLst>
              <a:ext uri="{FF2B5EF4-FFF2-40B4-BE49-F238E27FC236}">
                <a16:creationId xmlns:a16="http://schemas.microsoft.com/office/drawing/2014/main" id="{0CDC7279-7C7E-B989-0D27-5C4622BC0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5" name="Line 37">
            <a:extLst>
              <a:ext uri="{FF2B5EF4-FFF2-40B4-BE49-F238E27FC236}">
                <a16:creationId xmlns:a16="http://schemas.microsoft.com/office/drawing/2014/main" id="{F72F3D34-3B9F-E489-0696-3B8A4574C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6" name="Line 38">
            <a:extLst>
              <a:ext uri="{FF2B5EF4-FFF2-40B4-BE49-F238E27FC236}">
                <a16:creationId xmlns:a16="http://schemas.microsoft.com/office/drawing/2014/main" id="{6257250A-361A-E1C8-755C-C94426CEF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7" name="Line 39">
            <a:extLst>
              <a:ext uri="{FF2B5EF4-FFF2-40B4-BE49-F238E27FC236}">
                <a16:creationId xmlns:a16="http://schemas.microsoft.com/office/drawing/2014/main" id="{1D2AB080-029E-992B-E047-0AFAD036DA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28" name="Rectangle 40">
            <a:extLst>
              <a:ext uri="{FF2B5EF4-FFF2-40B4-BE49-F238E27FC236}">
                <a16:creationId xmlns:a16="http://schemas.microsoft.com/office/drawing/2014/main" id="{738E0D39-AA5B-667D-7B7B-AE58632B8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" y="1739900"/>
            <a:ext cx="9715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</a:t>
            </a: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en-US" altLang="en-US">
                <a:solidFill>
                  <a:schemeClr val="folHlink"/>
                </a:solidFill>
                <a:effectLst/>
              </a:rPr>
              <a:t>,19</a:t>
            </a:r>
          </a:p>
        </p:txBody>
      </p:sp>
      <p:sp>
        <p:nvSpPr>
          <p:cNvPr id="63529" name="Rectangle 41">
            <a:extLst>
              <a:ext uri="{FF2B5EF4-FFF2-40B4-BE49-F238E27FC236}">
                <a16:creationId xmlns:a16="http://schemas.microsoft.com/office/drawing/2014/main" id="{9E1BCEB7-40FD-8E04-119B-715D143C0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300" y="1749425"/>
            <a:ext cx="654050" cy="3921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</a:t>
            </a: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21</a:t>
            </a:r>
          </a:p>
        </p:txBody>
      </p:sp>
      <p:sp>
        <p:nvSpPr>
          <p:cNvPr id="63530" name="Rectangle 42">
            <a:extLst>
              <a:ext uri="{FF2B5EF4-FFF2-40B4-BE49-F238E27FC236}">
                <a16:creationId xmlns:a16="http://schemas.microsoft.com/office/drawing/2014/main" id="{3CA59FB4-0415-0469-6E08-9C12FCE20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63531" name="Rectangle 43">
            <a:extLst>
              <a:ext uri="{FF2B5EF4-FFF2-40B4-BE49-F238E27FC236}">
                <a16:creationId xmlns:a16="http://schemas.microsoft.com/office/drawing/2014/main" id="{1262DAAB-A63D-9B8B-AFA4-E859B4773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63532" name="Rectangle 44">
            <a:extLst>
              <a:ext uri="{FF2B5EF4-FFF2-40B4-BE49-F238E27FC236}">
                <a16:creationId xmlns:a16="http://schemas.microsoft.com/office/drawing/2014/main" id="{31690129-D751-3AEC-D547-467143C97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63533" name="Rectangle 45">
            <a:extLst>
              <a:ext uri="{FF2B5EF4-FFF2-40B4-BE49-F238E27FC236}">
                <a16:creationId xmlns:a16="http://schemas.microsoft.com/office/drawing/2014/main" id="{AC175EBA-C1FC-A12D-FB91-A5E7990E2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63534" name="Rectangle 46">
            <a:extLst>
              <a:ext uri="{FF2B5EF4-FFF2-40B4-BE49-F238E27FC236}">
                <a16:creationId xmlns:a16="http://schemas.microsoft.com/office/drawing/2014/main" id="{E0E4922F-B109-413C-B6AD-4224FD17A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63535" name="Rectangle 47">
            <a:extLst>
              <a:ext uri="{FF2B5EF4-FFF2-40B4-BE49-F238E27FC236}">
                <a16:creationId xmlns:a16="http://schemas.microsoft.com/office/drawing/2014/main" id="{C6B4228C-43A2-7A2B-BC5D-1240810BF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63536" name="Rectangle 48">
            <a:extLst>
              <a:ext uri="{FF2B5EF4-FFF2-40B4-BE49-F238E27FC236}">
                <a16:creationId xmlns:a16="http://schemas.microsoft.com/office/drawing/2014/main" id="{2BD0A980-B02F-5895-EF6B-6FE0AEF16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63537" name="Rectangle 49">
            <a:extLst>
              <a:ext uri="{FF2B5EF4-FFF2-40B4-BE49-F238E27FC236}">
                <a16:creationId xmlns:a16="http://schemas.microsoft.com/office/drawing/2014/main" id="{89CA7B2A-6220-F266-247D-5C7E6B900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FB24B521-F525-AFDD-D8B0-DA44FCB321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165100"/>
            <a:ext cx="7096125" cy="749300"/>
          </a:xfrm>
          <a:noFill/>
          <a:ln/>
        </p:spPr>
        <p:txBody>
          <a:bodyPr/>
          <a:lstStyle/>
          <a:p>
            <a:pPr>
              <a:tabLst>
                <a:tab pos="476250" algn="l"/>
              </a:tabLst>
            </a:pPr>
            <a:r>
              <a:rPr lang="en-US" altLang="en-US" sz="2400">
                <a:solidFill>
                  <a:schemeClr val="hlink"/>
                </a:solidFill>
              </a:rPr>
              <a:t>6.</a:t>
            </a:r>
            <a:r>
              <a:rPr lang="en-US" altLang="en-US" sz="2400"/>
              <a:t>	Insert the Iteration and Selection conditions.</a:t>
            </a:r>
            <a:br>
              <a:rPr lang="en-US" altLang="en-US" sz="2400"/>
            </a:br>
            <a:endParaRPr lang="en-US" altLang="en-US" sz="2400"/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33E0A8D7-12C5-0CA6-C81B-4E751D6C4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200150"/>
            <a:ext cx="8153400" cy="3829050"/>
          </a:xfrm>
          <a:noFill/>
          <a:ln/>
        </p:spPr>
        <p:txBody>
          <a:bodyPr/>
          <a:lstStyle/>
          <a:p>
            <a:pPr>
              <a:spcBef>
                <a:spcPct val="100000"/>
              </a:spcBef>
            </a:pPr>
            <a:r>
              <a:rPr lang="en-US" altLang="en-US"/>
              <a:t>Go to each iteration component and ask;</a:t>
            </a:r>
            <a:br>
              <a:rPr lang="en-US" altLang="en-US"/>
            </a:br>
            <a:r>
              <a:rPr lang="en-US" altLang="en-US"/>
              <a:t>"What iteration statement must I use here to get the program to work correctly?".  </a:t>
            </a:r>
            <a:br>
              <a:rPr lang="en-US" altLang="en-US"/>
            </a:br>
            <a:r>
              <a:rPr lang="en-US" altLang="en-US"/>
              <a:t>Write the Iteration statement, give it a number and  insert its number into the diagram.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Go to each selection component and ask;</a:t>
            </a:r>
            <a:br>
              <a:rPr lang="en-US" altLang="en-US"/>
            </a:br>
            <a:r>
              <a:rPr lang="en-US" altLang="en-US"/>
              <a:t>" What selection statement must I use here to get the program to work correctly?".  </a:t>
            </a:r>
            <a:br>
              <a:rPr lang="en-US" altLang="en-US"/>
            </a:br>
            <a:r>
              <a:rPr lang="en-US" altLang="en-US"/>
              <a:t>Write the Selection statement, give it a number and insert its number into the diagram.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993D4E13-D7F7-3765-C791-C165FBF07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grpSp>
        <p:nvGrpSpPr>
          <p:cNvPr id="67589" name="Group 5">
            <a:extLst>
              <a:ext uri="{FF2B5EF4-FFF2-40B4-BE49-F238E27FC236}">
                <a16:creationId xmlns:a16="http://schemas.microsoft.com/office/drawing/2014/main" id="{DACFBE23-7DBD-3ECD-C6B1-7A85D44C2F7F}"/>
              </a:ext>
            </a:extLst>
          </p:cNvPr>
          <p:cNvGrpSpPr>
            <a:grpSpLocks/>
          </p:cNvGrpSpPr>
          <p:nvPr/>
        </p:nvGrpSpPr>
        <p:grpSpPr bwMode="auto">
          <a:xfrm>
            <a:off x="2020888" y="3960813"/>
            <a:ext cx="287337" cy="290512"/>
            <a:chOff x="1273" y="2495"/>
            <a:chExt cx="181" cy="183"/>
          </a:xfrm>
        </p:grpSpPr>
        <p:sp>
          <p:nvSpPr>
            <p:cNvPr id="67587" name="Rectangle 3">
              <a:extLst>
                <a:ext uri="{FF2B5EF4-FFF2-40B4-BE49-F238E27FC236}">
                  <a16:creationId xmlns:a16="http://schemas.microsoft.com/office/drawing/2014/main" id="{BDC0F2F6-440F-8006-930A-1A33E94C8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3" y="2495"/>
              <a:ext cx="181" cy="183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88" name="Rectangle 4">
              <a:extLst>
                <a:ext uri="{FF2B5EF4-FFF2-40B4-BE49-F238E27FC236}">
                  <a16:creationId xmlns:a16="http://schemas.microsoft.com/office/drawing/2014/main" id="{2189DF35-C1D7-45B5-C424-BF7C676AF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513"/>
              <a:ext cx="8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</a:t>
              </a:r>
            </a:p>
          </p:txBody>
        </p:sp>
      </p:grpSp>
      <p:sp>
        <p:nvSpPr>
          <p:cNvPr id="67590" name="Rectangle 6">
            <a:extLst>
              <a:ext uri="{FF2B5EF4-FFF2-40B4-BE49-F238E27FC236}">
                <a16:creationId xmlns:a16="http://schemas.microsoft.com/office/drawing/2014/main" id="{47B3BFCA-DC05-4B19-697C-8D33D9FA4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7591" name="Line 7">
            <a:extLst>
              <a:ext uri="{FF2B5EF4-FFF2-40B4-BE49-F238E27FC236}">
                <a16:creationId xmlns:a16="http://schemas.microsoft.com/office/drawing/2014/main" id="{34430924-E6D6-8017-7B75-05B256DD5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E4C447FE-02DF-A95C-BA20-E570F41DA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67593" name="Rectangle 9">
            <a:extLst>
              <a:ext uri="{FF2B5EF4-FFF2-40B4-BE49-F238E27FC236}">
                <a16:creationId xmlns:a16="http://schemas.microsoft.com/office/drawing/2014/main" id="{59C9BC63-D5FB-699E-0072-63FC1A389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67594" name="Line 10">
            <a:extLst>
              <a:ext uri="{FF2B5EF4-FFF2-40B4-BE49-F238E27FC236}">
                <a16:creationId xmlns:a16="http://schemas.microsoft.com/office/drawing/2014/main" id="{0227FFDC-9435-C015-5075-B6E9E05D33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5" name="Line 11">
            <a:extLst>
              <a:ext uri="{FF2B5EF4-FFF2-40B4-BE49-F238E27FC236}">
                <a16:creationId xmlns:a16="http://schemas.microsoft.com/office/drawing/2014/main" id="{99E12680-9A12-1E09-76E9-E5D808FE40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6" name="Rectangle 12">
            <a:extLst>
              <a:ext uri="{FF2B5EF4-FFF2-40B4-BE49-F238E27FC236}">
                <a16:creationId xmlns:a16="http://schemas.microsoft.com/office/drawing/2014/main" id="{18A016C5-4E90-FB83-353D-3DD3DB28D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67597" name="Rectangle 13">
            <a:extLst>
              <a:ext uri="{FF2B5EF4-FFF2-40B4-BE49-F238E27FC236}">
                <a16:creationId xmlns:a16="http://schemas.microsoft.com/office/drawing/2014/main" id="{6428C303-224C-5CE7-A032-C41ADC1B9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67598" name="Rectangle 14">
            <a:extLst>
              <a:ext uri="{FF2B5EF4-FFF2-40B4-BE49-F238E27FC236}">
                <a16:creationId xmlns:a16="http://schemas.microsoft.com/office/drawing/2014/main" id="{11FA830B-F58E-3CCC-57FC-44F20CB6C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67599" name="Line 15">
            <a:extLst>
              <a:ext uri="{FF2B5EF4-FFF2-40B4-BE49-F238E27FC236}">
                <a16:creationId xmlns:a16="http://schemas.microsoft.com/office/drawing/2014/main" id="{96F1AAC3-0316-6468-8428-A4F51F524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0" name="Line 16">
            <a:extLst>
              <a:ext uri="{FF2B5EF4-FFF2-40B4-BE49-F238E27FC236}">
                <a16:creationId xmlns:a16="http://schemas.microsoft.com/office/drawing/2014/main" id="{609D8D29-C57A-2CEF-4187-317D535811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1" name="Line 17">
            <a:extLst>
              <a:ext uri="{FF2B5EF4-FFF2-40B4-BE49-F238E27FC236}">
                <a16:creationId xmlns:a16="http://schemas.microsoft.com/office/drawing/2014/main" id="{9A9473A0-97AD-A7DB-85BC-274A6FFFA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2" name="Rectangle 18">
            <a:extLst>
              <a:ext uri="{FF2B5EF4-FFF2-40B4-BE49-F238E27FC236}">
                <a16:creationId xmlns:a16="http://schemas.microsoft.com/office/drawing/2014/main" id="{7382C05D-CE0E-C163-9AC6-02B8A47E1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67603" name="Rectangle 19">
            <a:extLst>
              <a:ext uri="{FF2B5EF4-FFF2-40B4-BE49-F238E27FC236}">
                <a16:creationId xmlns:a16="http://schemas.microsoft.com/office/drawing/2014/main" id="{DCC33454-F33C-22DF-5E65-C510159DF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67604" name="Rectangle 20">
            <a:extLst>
              <a:ext uri="{FF2B5EF4-FFF2-40B4-BE49-F238E27FC236}">
                <a16:creationId xmlns:a16="http://schemas.microsoft.com/office/drawing/2014/main" id="{E0EE529E-826B-2C42-185D-1DA96DA52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7605" name="Rectangle 21">
            <a:extLst>
              <a:ext uri="{FF2B5EF4-FFF2-40B4-BE49-F238E27FC236}">
                <a16:creationId xmlns:a16="http://schemas.microsoft.com/office/drawing/2014/main" id="{BCAF5238-FB7F-53FF-E73C-F54966E53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7606" name="Line 22">
            <a:extLst>
              <a:ext uri="{FF2B5EF4-FFF2-40B4-BE49-F238E27FC236}">
                <a16:creationId xmlns:a16="http://schemas.microsoft.com/office/drawing/2014/main" id="{BE8A4DCC-72EE-5BC9-244B-4C6271DC5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7" name="Line 23">
            <a:extLst>
              <a:ext uri="{FF2B5EF4-FFF2-40B4-BE49-F238E27FC236}">
                <a16:creationId xmlns:a16="http://schemas.microsoft.com/office/drawing/2014/main" id="{64F16AEC-101B-7B24-FF0F-E994C678AB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8" name="Line 24">
            <a:extLst>
              <a:ext uri="{FF2B5EF4-FFF2-40B4-BE49-F238E27FC236}">
                <a16:creationId xmlns:a16="http://schemas.microsoft.com/office/drawing/2014/main" id="{57A8DD22-5DC2-0F95-202A-4B0D3E3283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9" name="Line 25">
            <a:extLst>
              <a:ext uri="{FF2B5EF4-FFF2-40B4-BE49-F238E27FC236}">
                <a16:creationId xmlns:a16="http://schemas.microsoft.com/office/drawing/2014/main" id="{DCC3B3CA-E0AB-9997-DC8B-F22354A99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0" name="Rectangle 26">
            <a:extLst>
              <a:ext uri="{FF2B5EF4-FFF2-40B4-BE49-F238E27FC236}">
                <a16:creationId xmlns:a16="http://schemas.microsoft.com/office/drawing/2014/main" id="{42465E98-0331-3BBF-4244-6812A98F3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17462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67611" name="Rectangle 27">
            <a:extLst>
              <a:ext uri="{FF2B5EF4-FFF2-40B4-BE49-F238E27FC236}">
                <a16:creationId xmlns:a16="http://schemas.microsoft.com/office/drawing/2014/main" id="{5E144A96-B43E-D7F3-21EF-26B1E4446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17557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67612" name="Line 28">
            <a:extLst>
              <a:ext uri="{FF2B5EF4-FFF2-40B4-BE49-F238E27FC236}">
                <a16:creationId xmlns:a16="http://schemas.microsoft.com/office/drawing/2014/main" id="{134074DF-340A-5215-17FE-BD5D946B36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3" name="Line 29">
            <a:extLst>
              <a:ext uri="{FF2B5EF4-FFF2-40B4-BE49-F238E27FC236}">
                <a16:creationId xmlns:a16="http://schemas.microsoft.com/office/drawing/2014/main" id="{CB94AA88-16CF-04D4-78A1-7BD2259CE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4" name="Rectangle 30">
            <a:extLst>
              <a:ext uri="{FF2B5EF4-FFF2-40B4-BE49-F238E27FC236}">
                <a16:creationId xmlns:a16="http://schemas.microsoft.com/office/drawing/2014/main" id="{0EF92D36-A49C-ECA2-AEB6-EF9C67963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9900" y="5080000"/>
            <a:ext cx="48133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92100" indent="-2921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</a:t>
            </a:r>
            <a:r>
              <a:rPr lang="en-US" altLang="en-US" sz="1400">
                <a:solidFill>
                  <a:schemeClr val="tx2"/>
                </a:solidFill>
                <a:effectLst/>
              </a:rPr>
              <a:t>	PERFORM Process-Payroll-Records 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	UNTIL End-of-File.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endParaRPr lang="en-US" altLang="en-US" sz="1400">
              <a:solidFill>
                <a:schemeClr val="tx2"/>
              </a:solidFill>
              <a:effectLst/>
            </a:endParaRPr>
          </a:p>
        </p:txBody>
      </p:sp>
      <p:sp>
        <p:nvSpPr>
          <p:cNvPr id="67615" name="Line 31">
            <a:extLst>
              <a:ext uri="{FF2B5EF4-FFF2-40B4-BE49-F238E27FC236}">
                <a16:creationId xmlns:a16="http://schemas.microsoft.com/office/drawing/2014/main" id="{01C2119E-26A4-F0EC-EAEE-084B5AA49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6" name="Line 32">
            <a:extLst>
              <a:ext uri="{FF2B5EF4-FFF2-40B4-BE49-F238E27FC236}">
                <a16:creationId xmlns:a16="http://schemas.microsoft.com/office/drawing/2014/main" id="{8CFE907D-93DE-EF7A-2F8E-5EE13F8769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7" name="Line 33">
            <a:extLst>
              <a:ext uri="{FF2B5EF4-FFF2-40B4-BE49-F238E27FC236}">
                <a16:creationId xmlns:a16="http://schemas.microsoft.com/office/drawing/2014/main" id="{15A0D674-7B46-6618-8078-5C50FAFF19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8" name="Line 34">
            <a:extLst>
              <a:ext uri="{FF2B5EF4-FFF2-40B4-BE49-F238E27FC236}">
                <a16:creationId xmlns:a16="http://schemas.microsoft.com/office/drawing/2014/main" id="{21A26715-41B8-876A-45CD-429539154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9" name="Rectangle 35">
            <a:extLst>
              <a:ext uri="{FF2B5EF4-FFF2-40B4-BE49-F238E27FC236}">
                <a16:creationId xmlns:a16="http://schemas.microsoft.com/office/drawing/2014/main" id="{ED569D94-B061-9511-13FD-0C225C785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67620" name="Line 36">
            <a:extLst>
              <a:ext uri="{FF2B5EF4-FFF2-40B4-BE49-F238E27FC236}">
                <a16:creationId xmlns:a16="http://schemas.microsoft.com/office/drawing/2014/main" id="{1260565D-6FFC-50F4-F4C4-8F63A8931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21" name="Rectangle 37">
            <a:extLst>
              <a:ext uri="{FF2B5EF4-FFF2-40B4-BE49-F238E27FC236}">
                <a16:creationId xmlns:a16="http://schemas.microsoft.com/office/drawing/2014/main" id="{2845955A-D6BF-0502-7EE6-B35177375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67622" name="Line 38">
            <a:extLst>
              <a:ext uri="{FF2B5EF4-FFF2-40B4-BE49-F238E27FC236}">
                <a16:creationId xmlns:a16="http://schemas.microsoft.com/office/drawing/2014/main" id="{FF409C34-17B8-2BAF-178A-733EE27FDF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23" name="Rectangle 39">
            <a:extLst>
              <a:ext uri="{FF2B5EF4-FFF2-40B4-BE49-F238E27FC236}">
                <a16:creationId xmlns:a16="http://schemas.microsoft.com/office/drawing/2014/main" id="{DA1C46E6-9AAE-2BB0-897B-0FB6C6DD0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67624" name="Line 40">
            <a:extLst>
              <a:ext uri="{FF2B5EF4-FFF2-40B4-BE49-F238E27FC236}">
                <a16:creationId xmlns:a16="http://schemas.microsoft.com/office/drawing/2014/main" id="{B34DF8B9-381A-2C43-BDE9-586D185B45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25" name="Rectangle 41">
            <a:extLst>
              <a:ext uri="{FF2B5EF4-FFF2-40B4-BE49-F238E27FC236}">
                <a16:creationId xmlns:a16="http://schemas.microsoft.com/office/drawing/2014/main" id="{8FEA0719-6564-02E8-0982-243287944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67626" name="Line 42">
            <a:extLst>
              <a:ext uri="{FF2B5EF4-FFF2-40B4-BE49-F238E27FC236}">
                <a16:creationId xmlns:a16="http://schemas.microsoft.com/office/drawing/2014/main" id="{28E85159-4332-1E25-6DA7-832476E0D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27" name="Rectangle 43">
            <a:extLst>
              <a:ext uri="{FF2B5EF4-FFF2-40B4-BE49-F238E27FC236}">
                <a16:creationId xmlns:a16="http://schemas.microsoft.com/office/drawing/2014/main" id="{1799F50C-4D76-AE25-90EB-126552268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67628" name="Rectangle 44">
            <a:extLst>
              <a:ext uri="{FF2B5EF4-FFF2-40B4-BE49-F238E27FC236}">
                <a16:creationId xmlns:a16="http://schemas.microsoft.com/office/drawing/2014/main" id="{5D875FD6-1DA3-F1B8-5F25-CD697315F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67629" name="Rectangle 45">
            <a:extLst>
              <a:ext uri="{FF2B5EF4-FFF2-40B4-BE49-F238E27FC236}">
                <a16:creationId xmlns:a16="http://schemas.microsoft.com/office/drawing/2014/main" id="{8325FF1A-21D9-D150-26AE-B27AA2B62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67630" name="Rectangle 46">
            <a:extLst>
              <a:ext uri="{FF2B5EF4-FFF2-40B4-BE49-F238E27FC236}">
                <a16:creationId xmlns:a16="http://schemas.microsoft.com/office/drawing/2014/main" id="{85EB557D-A2B9-DA3E-8FF8-5996CC6D5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67631" name="Rectangle 47">
            <a:extLst>
              <a:ext uri="{FF2B5EF4-FFF2-40B4-BE49-F238E27FC236}">
                <a16:creationId xmlns:a16="http://schemas.microsoft.com/office/drawing/2014/main" id="{379B7A65-9AA8-760F-FF68-6DAF40DA3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67632" name="Rectangle 48">
            <a:extLst>
              <a:ext uri="{FF2B5EF4-FFF2-40B4-BE49-F238E27FC236}">
                <a16:creationId xmlns:a16="http://schemas.microsoft.com/office/drawing/2014/main" id="{3C24E04C-9481-E14A-F542-32D855E63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2570163"/>
            <a:ext cx="276225" cy="268287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33" name="Rectangle 49">
            <a:extLst>
              <a:ext uri="{FF2B5EF4-FFF2-40B4-BE49-F238E27FC236}">
                <a16:creationId xmlns:a16="http://schemas.microsoft.com/office/drawing/2014/main" id="{22DA8086-7588-0D80-D61E-24B4626BC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2606675"/>
            <a:ext cx="13811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8982735B-67C4-5364-40C1-E3133FA4F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69117C75-8A39-FB32-B63D-87C82B94B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69638" name="Group 6">
            <a:extLst>
              <a:ext uri="{FF2B5EF4-FFF2-40B4-BE49-F238E27FC236}">
                <a16:creationId xmlns:a16="http://schemas.microsoft.com/office/drawing/2014/main" id="{0600822B-F8C4-B922-64F9-394AE34D6D56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69636" name="Rectangle 4">
              <a:extLst>
                <a:ext uri="{FF2B5EF4-FFF2-40B4-BE49-F238E27FC236}">
                  <a16:creationId xmlns:a16="http://schemas.microsoft.com/office/drawing/2014/main" id="{7941B7E4-D494-4656-B08A-BBD5481C9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7" name="Rectangle 5">
              <a:extLst>
                <a:ext uri="{FF2B5EF4-FFF2-40B4-BE49-F238E27FC236}">
                  <a16:creationId xmlns:a16="http://schemas.microsoft.com/office/drawing/2014/main" id="{9F318B7A-3B1E-7A23-F3F7-A77505BF7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69639" name="Line 7">
            <a:extLst>
              <a:ext uri="{FF2B5EF4-FFF2-40B4-BE49-F238E27FC236}">
                <a16:creationId xmlns:a16="http://schemas.microsoft.com/office/drawing/2014/main" id="{AD8D8F2C-8CED-44BA-492E-A671947A3E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0" name="Rectangle 8">
            <a:extLst>
              <a:ext uri="{FF2B5EF4-FFF2-40B4-BE49-F238E27FC236}">
                <a16:creationId xmlns:a16="http://schemas.microsoft.com/office/drawing/2014/main" id="{593588BD-1C76-8BD5-8C4A-7BF1D1697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69641" name="Rectangle 9">
            <a:extLst>
              <a:ext uri="{FF2B5EF4-FFF2-40B4-BE49-F238E27FC236}">
                <a16:creationId xmlns:a16="http://schemas.microsoft.com/office/drawing/2014/main" id="{DF52F2AD-7A1A-8A0F-BF52-9D8C3A540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69642" name="Line 10">
            <a:extLst>
              <a:ext uri="{FF2B5EF4-FFF2-40B4-BE49-F238E27FC236}">
                <a16:creationId xmlns:a16="http://schemas.microsoft.com/office/drawing/2014/main" id="{72B4C085-5153-F40B-588C-2C8CC2276E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3" name="Line 11">
            <a:extLst>
              <a:ext uri="{FF2B5EF4-FFF2-40B4-BE49-F238E27FC236}">
                <a16:creationId xmlns:a16="http://schemas.microsoft.com/office/drawing/2014/main" id="{196AB6B3-2144-EE9B-36C3-ECF33ECB5C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4" name="Rectangle 12">
            <a:extLst>
              <a:ext uri="{FF2B5EF4-FFF2-40B4-BE49-F238E27FC236}">
                <a16:creationId xmlns:a16="http://schemas.microsoft.com/office/drawing/2014/main" id="{30755CF1-7DF0-5C99-14C5-369E24A90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69645" name="Rectangle 13">
            <a:extLst>
              <a:ext uri="{FF2B5EF4-FFF2-40B4-BE49-F238E27FC236}">
                <a16:creationId xmlns:a16="http://schemas.microsoft.com/office/drawing/2014/main" id="{CAA1A3E0-61D6-BDF7-A6E6-6284898A5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69646" name="Rectangle 14">
            <a:extLst>
              <a:ext uri="{FF2B5EF4-FFF2-40B4-BE49-F238E27FC236}">
                <a16:creationId xmlns:a16="http://schemas.microsoft.com/office/drawing/2014/main" id="{5F1A0ECC-9D44-DF55-D687-0865E7FDA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69647" name="Line 15">
            <a:extLst>
              <a:ext uri="{FF2B5EF4-FFF2-40B4-BE49-F238E27FC236}">
                <a16:creationId xmlns:a16="http://schemas.microsoft.com/office/drawing/2014/main" id="{09267822-3913-1A36-8A5E-77370A185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8" name="Line 16">
            <a:extLst>
              <a:ext uri="{FF2B5EF4-FFF2-40B4-BE49-F238E27FC236}">
                <a16:creationId xmlns:a16="http://schemas.microsoft.com/office/drawing/2014/main" id="{C58E43AB-487A-05FA-56D5-046785DFD5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9" name="Line 17">
            <a:extLst>
              <a:ext uri="{FF2B5EF4-FFF2-40B4-BE49-F238E27FC236}">
                <a16:creationId xmlns:a16="http://schemas.microsoft.com/office/drawing/2014/main" id="{C6885230-2612-8300-7262-7513C03639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0" name="Rectangle 18">
            <a:extLst>
              <a:ext uri="{FF2B5EF4-FFF2-40B4-BE49-F238E27FC236}">
                <a16:creationId xmlns:a16="http://schemas.microsoft.com/office/drawing/2014/main" id="{B14C47B1-5AF7-B276-5650-04F489448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69651" name="Rectangle 19">
            <a:extLst>
              <a:ext uri="{FF2B5EF4-FFF2-40B4-BE49-F238E27FC236}">
                <a16:creationId xmlns:a16="http://schemas.microsoft.com/office/drawing/2014/main" id="{18C7D351-9D29-C2E2-BD0D-7C043E1F5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69652" name="Rectangle 20">
            <a:extLst>
              <a:ext uri="{FF2B5EF4-FFF2-40B4-BE49-F238E27FC236}">
                <a16:creationId xmlns:a16="http://schemas.microsoft.com/office/drawing/2014/main" id="{7B9F5859-3B4E-23EB-D9B2-C0D2C5799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9653" name="Rectangle 21">
            <a:extLst>
              <a:ext uri="{FF2B5EF4-FFF2-40B4-BE49-F238E27FC236}">
                <a16:creationId xmlns:a16="http://schemas.microsoft.com/office/drawing/2014/main" id="{590BEF81-C12B-F125-993C-9FC1A506C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69654" name="Line 22">
            <a:extLst>
              <a:ext uri="{FF2B5EF4-FFF2-40B4-BE49-F238E27FC236}">
                <a16:creationId xmlns:a16="http://schemas.microsoft.com/office/drawing/2014/main" id="{D06AF854-DA76-9AB1-5D26-97D3BF1EF8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5" name="Line 23">
            <a:extLst>
              <a:ext uri="{FF2B5EF4-FFF2-40B4-BE49-F238E27FC236}">
                <a16:creationId xmlns:a16="http://schemas.microsoft.com/office/drawing/2014/main" id="{203637BD-D261-CFC2-B045-719584D347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6" name="Line 24">
            <a:extLst>
              <a:ext uri="{FF2B5EF4-FFF2-40B4-BE49-F238E27FC236}">
                <a16:creationId xmlns:a16="http://schemas.microsoft.com/office/drawing/2014/main" id="{FEE69918-F591-3E6B-00AB-BFE128EBF2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7" name="Line 25">
            <a:extLst>
              <a:ext uri="{FF2B5EF4-FFF2-40B4-BE49-F238E27FC236}">
                <a16:creationId xmlns:a16="http://schemas.microsoft.com/office/drawing/2014/main" id="{E01FC1F2-95BC-254F-B1F1-6C9963343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58" name="Rectangle 26">
            <a:extLst>
              <a:ext uri="{FF2B5EF4-FFF2-40B4-BE49-F238E27FC236}">
                <a16:creationId xmlns:a16="http://schemas.microsoft.com/office/drawing/2014/main" id="{40F4C16A-9D84-CF20-7744-DF4B085B0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17462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69659" name="Rectangle 27">
            <a:extLst>
              <a:ext uri="{FF2B5EF4-FFF2-40B4-BE49-F238E27FC236}">
                <a16:creationId xmlns:a16="http://schemas.microsoft.com/office/drawing/2014/main" id="{779FEBE8-D86B-B1F7-A9FB-9D4C38CD9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17557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69660" name="Line 28">
            <a:extLst>
              <a:ext uri="{FF2B5EF4-FFF2-40B4-BE49-F238E27FC236}">
                <a16:creationId xmlns:a16="http://schemas.microsoft.com/office/drawing/2014/main" id="{1DFB492A-0F49-B390-45A4-E0D3899CFE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1" name="Line 29">
            <a:extLst>
              <a:ext uri="{FF2B5EF4-FFF2-40B4-BE49-F238E27FC236}">
                <a16:creationId xmlns:a16="http://schemas.microsoft.com/office/drawing/2014/main" id="{73BF5B5A-9526-4A9A-A1D5-91C6538F8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2" name="Rectangle 30">
            <a:extLst>
              <a:ext uri="{FF2B5EF4-FFF2-40B4-BE49-F238E27FC236}">
                <a16:creationId xmlns:a16="http://schemas.microsoft.com/office/drawing/2014/main" id="{14616FF4-461C-3090-D8A6-0C8D18DD6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9900" y="5080000"/>
            <a:ext cx="4813300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92100" indent="-292100"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673100" algn="l"/>
                <a:tab pos="863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1. </a:t>
            </a:r>
            <a:r>
              <a:rPr lang="en-US" altLang="en-US" sz="1400">
                <a:effectLst/>
              </a:rPr>
              <a:t>	PERFORM Process-Payroll-Records 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		UNTIL End-of-File.</a:t>
            </a:r>
            <a:endParaRPr lang="en-US" altLang="en-US" sz="140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en-US" altLang="en-US" sz="1400">
                <a:solidFill>
                  <a:schemeClr val="tx2"/>
                </a:solidFill>
                <a:effectLst/>
              </a:rPr>
              <a:t>	IF Regular-Rec PERFORM Add-to-Regular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ELSE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	IF Overtime-Rec PERFORM Add-to-Overtime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		ELSE PERFORM Add-to-Bonus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	END-IF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END-IF.</a:t>
            </a:r>
          </a:p>
        </p:txBody>
      </p:sp>
      <p:sp>
        <p:nvSpPr>
          <p:cNvPr id="69663" name="Line 31">
            <a:extLst>
              <a:ext uri="{FF2B5EF4-FFF2-40B4-BE49-F238E27FC236}">
                <a16:creationId xmlns:a16="http://schemas.microsoft.com/office/drawing/2014/main" id="{463BF04C-67A2-CCBC-DF10-E9DFA1F11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4" name="Line 32">
            <a:extLst>
              <a:ext uri="{FF2B5EF4-FFF2-40B4-BE49-F238E27FC236}">
                <a16:creationId xmlns:a16="http://schemas.microsoft.com/office/drawing/2014/main" id="{5B023DFE-6D25-8FE1-9928-A649568A26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5" name="Line 33">
            <a:extLst>
              <a:ext uri="{FF2B5EF4-FFF2-40B4-BE49-F238E27FC236}">
                <a16:creationId xmlns:a16="http://schemas.microsoft.com/office/drawing/2014/main" id="{05F4D0D6-FB20-107F-A542-3104A34FD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6" name="Line 34">
            <a:extLst>
              <a:ext uri="{FF2B5EF4-FFF2-40B4-BE49-F238E27FC236}">
                <a16:creationId xmlns:a16="http://schemas.microsoft.com/office/drawing/2014/main" id="{0D555A59-1E8C-8D88-1324-4ECA1E1FAD95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7" name="Rectangle 35">
            <a:extLst>
              <a:ext uri="{FF2B5EF4-FFF2-40B4-BE49-F238E27FC236}">
                <a16:creationId xmlns:a16="http://schemas.microsoft.com/office/drawing/2014/main" id="{517A3B86-15B6-7CBF-C2B6-A5AEA754B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69668" name="Line 36">
            <a:extLst>
              <a:ext uri="{FF2B5EF4-FFF2-40B4-BE49-F238E27FC236}">
                <a16:creationId xmlns:a16="http://schemas.microsoft.com/office/drawing/2014/main" id="{1DE95E27-8C72-6870-A6B4-93B675B1B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69" name="Rectangle 37">
            <a:extLst>
              <a:ext uri="{FF2B5EF4-FFF2-40B4-BE49-F238E27FC236}">
                <a16:creationId xmlns:a16="http://schemas.microsoft.com/office/drawing/2014/main" id="{C3AE0B1C-5B14-BDB1-5B0E-5E701B7CB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69670" name="Line 38">
            <a:extLst>
              <a:ext uri="{FF2B5EF4-FFF2-40B4-BE49-F238E27FC236}">
                <a16:creationId xmlns:a16="http://schemas.microsoft.com/office/drawing/2014/main" id="{5CDFF247-B43C-AA44-D825-DB2691EFD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1" name="Rectangle 39">
            <a:extLst>
              <a:ext uri="{FF2B5EF4-FFF2-40B4-BE49-F238E27FC236}">
                <a16:creationId xmlns:a16="http://schemas.microsoft.com/office/drawing/2014/main" id="{4B1B1C5F-0963-703C-EEE7-A8A3BCAC7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69672" name="Line 40">
            <a:extLst>
              <a:ext uri="{FF2B5EF4-FFF2-40B4-BE49-F238E27FC236}">
                <a16:creationId xmlns:a16="http://schemas.microsoft.com/office/drawing/2014/main" id="{28078877-E730-C5C3-422C-7D48877B9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3" name="Rectangle 41">
            <a:extLst>
              <a:ext uri="{FF2B5EF4-FFF2-40B4-BE49-F238E27FC236}">
                <a16:creationId xmlns:a16="http://schemas.microsoft.com/office/drawing/2014/main" id="{D63932B6-65C4-4446-D5A3-33AC89AE9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69674" name="Line 42">
            <a:extLst>
              <a:ext uri="{FF2B5EF4-FFF2-40B4-BE49-F238E27FC236}">
                <a16:creationId xmlns:a16="http://schemas.microsoft.com/office/drawing/2014/main" id="{0BF62174-4F5C-5425-083E-FB1537056B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75" name="Rectangle 43">
            <a:extLst>
              <a:ext uri="{FF2B5EF4-FFF2-40B4-BE49-F238E27FC236}">
                <a16:creationId xmlns:a16="http://schemas.microsoft.com/office/drawing/2014/main" id="{DEBDA9FC-1EDC-34BA-10BE-76D747D0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69676" name="Rectangle 44">
            <a:extLst>
              <a:ext uri="{FF2B5EF4-FFF2-40B4-BE49-F238E27FC236}">
                <a16:creationId xmlns:a16="http://schemas.microsoft.com/office/drawing/2014/main" id="{1ED1765B-159E-C38A-2DC4-DEBFCE205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425" y="39338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69677" name="Rectangle 45">
            <a:extLst>
              <a:ext uri="{FF2B5EF4-FFF2-40B4-BE49-F238E27FC236}">
                <a16:creationId xmlns:a16="http://schemas.microsoft.com/office/drawing/2014/main" id="{44F747F5-2B61-4B0F-798B-AEC068D6D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69678" name="Rectangle 46">
            <a:extLst>
              <a:ext uri="{FF2B5EF4-FFF2-40B4-BE49-F238E27FC236}">
                <a16:creationId xmlns:a16="http://schemas.microsoft.com/office/drawing/2014/main" id="{ABBD006A-1CCF-2B87-7AA1-0ECA26F9E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69679" name="Rectangle 47">
            <a:extLst>
              <a:ext uri="{FF2B5EF4-FFF2-40B4-BE49-F238E27FC236}">
                <a16:creationId xmlns:a16="http://schemas.microsoft.com/office/drawing/2014/main" id="{2C5B0CA3-045E-F553-1451-FA1FEC66F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69680" name="Rectangle 48">
            <a:extLst>
              <a:ext uri="{FF2B5EF4-FFF2-40B4-BE49-F238E27FC236}">
                <a16:creationId xmlns:a16="http://schemas.microsoft.com/office/drawing/2014/main" id="{91BE31C5-AFF6-4182-EF2C-82736B19F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69681" name="Rectangle 49">
            <a:extLst>
              <a:ext uri="{FF2B5EF4-FFF2-40B4-BE49-F238E27FC236}">
                <a16:creationId xmlns:a16="http://schemas.microsoft.com/office/drawing/2014/main" id="{B2EEA632-8A33-205B-5BF8-100FE93EB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3967163"/>
            <a:ext cx="274637" cy="2778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82" name="Rectangle 50">
            <a:extLst>
              <a:ext uri="{FF2B5EF4-FFF2-40B4-BE49-F238E27FC236}">
                <a16:creationId xmlns:a16="http://schemas.microsoft.com/office/drawing/2014/main" id="{476BEDFA-2576-DDD5-5AD5-F3C074465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39893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69683" name="Rectangle 51">
            <a:extLst>
              <a:ext uri="{FF2B5EF4-FFF2-40B4-BE49-F238E27FC236}">
                <a16:creationId xmlns:a16="http://schemas.microsoft.com/office/drawing/2014/main" id="{844A588E-A5D4-A831-4FBA-FC7733EC1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03200"/>
            <a:ext cx="256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IF...ELSE</a:t>
            </a:r>
          </a:p>
        </p:txBody>
      </p:sp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C6030075-EEC7-5361-2E05-77409B1D7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D1E8C2A8-E014-D55B-DC20-A093A52AA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71686" name="Group 6">
            <a:extLst>
              <a:ext uri="{FF2B5EF4-FFF2-40B4-BE49-F238E27FC236}">
                <a16:creationId xmlns:a16="http://schemas.microsoft.com/office/drawing/2014/main" id="{A95152EC-2C24-57E5-6D99-D059AE6203D2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71684" name="Rectangle 4">
              <a:extLst>
                <a:ext uri="{FF2B5EF4-FFF2-40B4-BE49-F238E27FC236}">
                  <a16:creationId xmlns:a16="http://schemas.microsoft.com/office/drawing/2014/main" id="{C70F89BC-4C0E-F7E1-114C-439367A7F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685" name="Rectangle 5">
              <a:extLst>
                <a:ext uri="{FF2B5EF4-FFF2-40B4-BE49-F238E27FC236}">
                  <a16:creationId xmlns:a16="http://schemas.microsoft.com/office/drawing/2014/main" id="{61538F92-6748-5D52-86DB-D397C264A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71687" name="Line 7">
            <a:extLst>
              <a:ext uri="{FF2B5EF4-FFF2-40B4-BE49-F238E27FC236}">
                <a16:creationId xmlns:a16="http://schemas.microsoft.com/office/drawing/2014/main" id="{FB8709DA-CD24-D610-AC4C-CAF3DF4BF0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8" name="Rectangle 8">
            <a:extLst>
              <a:ext uri="{FF2B5EF4-FFF2-40B4-BE49-F238E27FC236}">
                <a16:creationId xmlns:a16="http://schemas.microsoft.com/office/drawing/2014/main" id="{C9DC0D87-70D4-F83B-71BB-6461A03E9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71689" name="Rectangle 9">
            <a:extLst>
              <a:ext uri="{FF2B5EF4-FFF2-40B4-BE49-F238E27FC236}">
                <a16:creationId xmlns:a16="http://schemas.microsoft.com/office/drawing/2014/main" id="{F8966A47-7AF3-8074-0C75-6E8F3D9F1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71690" name="Line 10">
            <a:extLst>
              <a:ext uri="{FF2B5EF4-FFF2-40B4-BE49-F238E27FC236}">
                <a16:creationId xmlns:a16="http://schemas.microsoft.com/office/drawing/2014/main" id="{3DBDFB72-377A-3E0A-CF39-4A1C2D628A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1" name="Line 11">
            <a:extLst>
              <a:ext uri="{FF2B5EF4-FFF2-40B4-BE49-F238E27FC236}">
                <a16:creationId xmlns:a16="http://schemas.microsoft.com/office/drawing/2014/main" id="{643398DE-B066-330F-972B-C49B0CB68E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2" name="Rectangle 12">
            <a:extLst>
              <a:ext uri="{FF2B5EF4-FFF2-40B4-BE49-F238E27FC236}">
                <a16:creationId xmlns:a16="http://schemas.microsoft.com/office/drawing/2014/main" id="{801D0841-0786-2C33-1793-A838774A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71693" name="Rectangle 13">
            <a:extLst>
              <a:ext uri="{FF2B5EF4-FFF2-40B4-BE49-F238E27FC236}">
                <a16:creationId xmlns:a16="http://schemas.microsoft.com/office/drawing/2014/main" id="{6C1F85CE-49F6-A10D-CB9D-3CA493623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71694" name="Rectangle 14">
            <a:extLst>
              <a:ext uri="{FF2B5EF4-FFF2-40B4-BE49-F238E27FC236}">
                <a16:creationId xmlns:a16="http://schemas.microsoft.com/office/drawing/2014/main" id="{31789C71-CBA0-48F4-D5C4-F3C05E7B0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71695" name="Line 15">
            <a:extLst>
              <a:ext uri="{FF2B5EF4-FFF2-40B4-BE49-F238E27FC236}">
                <a16:creationId xmlns:a16="http://schemas.microsoft.com/office/drawing/2014/main" id="{38808C22-AF4F-C2D6-73CC-85C776A0E6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6" name="Line 16">
            <a:extLst>
              <a:ext uri="{FF2B5EF4-FFF2-40B4-BE49-F238E27FC236}">
                <a16:creationId xmlns:a16="http://schemas.microsoft.com/office/drawing/2014/main" id="{6138AD3C-58C9-0D4C-B7AF-F27EA68B73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7" name="Line 17">
            <a:extLst>
              <a:ext uri="{FF2B5EF4-FFF2-40B4-BE49-F238E27FC236}">
                <a16:creationId xmlns:a16="http://schemas.microsoft.com/office/drawing/2014/main" id="{114DC7BE-57BF-3A67-D7C6-DEF7721BC7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8" name="Rectangle 18">
            <a:extLst>
              <a:ext uri="{FF2B5EF4-FFF2-40B4-BE49-F238E27FC236}">
                <a16:creationId xmlns:a16="http://schemas.microsoft.com/office/drawing/2014/main" id="{DF8C5269-36B2-35CB-B733-DE6C5E35D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71699" name="Rectangle 19">
            <a:extLst>
              <a:ext uri="{FF2B5EF4-FFF2-40B4-BE49-F238E27FC236}">
                <a16:creationId xmlns:a16="http://schemas.microsoft.com/office/drawing/2014/main" id="{627BE118-F146-4C38-948F-38BF6361A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71700" name="Rectangle 20">
            <a:extLst>
              <a:ext uri="{FF2B5EF4-FFF2-40B4-BE49-F238E27FC236}">
                <a16:creationId xmlns:a16="http://schemas.microsoft.com/office/drawing/2014/main" id="{C9CD12CE-F467-3FFC-8FE2-39A7217F0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1701" name="Rectangle 21">
            <a:extLst>
              <a:ext uri="{FF2B5EF4-FFF2-40B4-BE49-F238E27FC236}">
                <a16:creationId xmlns:a16="http://schemas.microsoft.com/office/drawing/2014/main" id="{25171942-C2AE-8A10-458A-F7331E6F3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1702" name="Line 22">
            <a:extLst>
              <a:ext uri="{FF2B5EF4-FFF2-40B4-BE49-F238E27FC236}">
                <a16:creationId xmlns:a16="http://schemas.microsoft.com/office/drawing/2014/main" id="{E820526D-B9F7-90A3-AFE3-7BE1FC133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3" name="Line 23">
            <a:extLst>
              <a:ext uri="{FF2B5EF4-FFF2-40B4-BE49-F238E27FC236}">
                <a16:creationId xmlns:a16="http://schemas.microsoft.com/office/drawing/2014/main" id="{B7B74BE6-B237-CD31-6F55-06CE75A87A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4" name="Line 24">
            <a:extLst>
              <a:ext uri="{FF2B5EF4-FFF2-40B4-BE49-F238E27FC236}">
                <a16:creationId xmlns:a16="http://schemas.microsoft.com/office/drawing/2014/main" id="{2704E7D7-698F-83AD-3D3F-469743FABE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5" name="Line 25">
            <a:extLst>
              <a:ext uri="{FF2B5EF4-FFF2-40B4-BE49-F238E27FC236}">
                <a16:creationId xmlns:a16="http://schemas.microsoft.com/office/drawing/2014/main" id="{73D64CE2-1DB9-A05B-7C6B-009C1A8EC7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6" name="Rectangle 26">
            <a:extLst>
              <a:ext uri="{FF2B5EF4-FFF2-40B4-BE49-F238E27FC236}">
                <a16:creationId xmlns:a16="http://schemas.microsoft.com/office/drawing/2014/main" id="{1448813D-F620-BA8D-442B-9751E2747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17462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71707" name="Rectangle 27">
            <a:extLst>
              <a:ext uri="{FF2B5EF4-FFF2-40B4-BE49-F238E27FC236}">
                <a16:creationId xmlns:a16="http://schemas.microsoft.com/office/drawing/2014/main" id="{D2508312-4EAB-27EF-4D4F-BB7103E75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17557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71708" name="Line 28">
            <a:extLst>
              <a:ext uri="{FF2B5EF4-FFF2-40B4-BE49-F238E27FC236}">
                <a16:creationId xmlns:a16="http://schemas.microsoft.com/office/drawing/2014/main" id="{88DDC8D2-3EA4-21D6-9115-CD327FA02E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09" name="Line 29">
            <a:extLst>
              <a:ext uri="{FF2B5EF4-FFF2-40B4-BE49-F238E27FC236}">
                <a16:creationId xmlns:a16="http://schemas.microsoft.com/office/drawing/2014/main" id="{48293B3E-DC64-1D4B-A0CD-FE5C15939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0" name="Rectangle 30">
            <a:extLst>
              <a:ext uri="{FF2B5EF4-FFF2-40B4-BE49-F238E27FC236}">
                <a16:creationId xmlns:a16="http://schemas.microsoft.com/office/drawing/2014/main" id="{6FE4A3CF-2D14-EE40-3778-2DF5D29CC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9900" y="5080000"/>
            <a:ext cx="4813300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292100" indent="-2921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1. </a:t>
            </a:r>
            <a:r>
              <a:rPr lang="en-US" altLang="en-US" sz="1400">
                <a:effectLst/>
              </a:rPr>
              <a:t>	PERFORM Process-Payroll-Records </a:t>
            </a:r>
            <a:br>
              <a:rPr lang="en-US" altLang="en-US" sz="1400">
                <a:effectLst/>
              </a:rPr>
            </a:br>
            <a:r>
              <a:rPr lang="en-US" altLang="en-US" sz="1400">
                <a:effectLst/>
              </a:rPr>
              <a:t>		UNTIL End-of-File.</a:t>
            </a:r>
            <a:endParaRPr lang="en-US" altLang="en-US" sz="140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en-US" altLang="en-US" sz="1400">
                <a:solidFill>
                  <a:schemeClr val="tx2"/>
                </a:solidFill>
                <a:effectLst/>
              </a:rPr>
              <a:t>	EVALUATE  TRUE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WHEN Regular-Rec 	PERFORM Add-to-Regular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WHEN Overtime-Rec	PERFORM Add-to-Overtime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WHEN Bonus-Rec	PERFORM Add-to-Bonus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END-EVALUATE.</a:t>
            </a:r>
          </a:p>
        </p:txBody>
      </p:sp>
      <p:sp>
        <p:nvSpPr>
          <p:cNvPr id="71711" name="Line 31">
            <a:extLst>
              <a:ext uri="{FF2B5EF4-FFF2-40B4-BE49-F238E27FC236}">
                <a16:creationId xmlns:a16="http://schemas.microsoft.com/office/drawing/2014/main" id="{D65387D6-DC9F-00CD-6357-FF3C93D9B9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2" name="Line 32">
            <a:extLst>
              <a:ext uri="{FF2B5EF4-FFF2-40B4-BE49-F238E27FC236}">
                <a16:creationId xmlns:a16="http://schemas.microsoft.com/office/drawing/2014/main" id="{FEA51D81-46B0-A37B-6779-B3DA5ED27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3" name="Line 33">
            <a:extLst>
              <a:ext uri="{FF2B5EF4-FFF2-40B4-BE49-F238E27FC236}">
                <a16:creationId xmlns:a16="http://schemas.microsoft.com/office/drawing/2014/main" id="{6036313E-DC2A-99FF-2077-274245E8F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4" name="Line 34">
            <a:extLst>
              <a:ext uri="{FF2B5EF4-FFF2-40B4-BE49-F238E27FC236}">
                <a16:creationId xmlns:a16="http://schemas.microsoft.com/office/drawing/2014/main" id="{D633CA95-CC4C-2407-A310-421B93AB6C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5" name="Rectangle 35">
            <a:extLst>
              <a:ext uri="{FF2B5EF4-FFF2-40B4-BE49-F238E27FC236}">
                <a16:creationId xmlns:a16="http://schemas.microsoft.com/office/drawing/2014/main" id="{F2ABA1F4-04B9-40E2-402D-5E044EE0E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71716" name="Line 36">
            <a:extLst>
              <a:ext uri="{FF2B5EF4-FFF2-40B4-BE49-F238E27FC236}">
                <a16:creationId xmlns:a16="http://schemas.microsoft.com/office/drawing/2014/main" id="{F6FE1862-3F1D-2FEB-888A-5196F7863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7" name="Rectangle 37">
            <a:extLst>
              <a:ext uri="{FF2B5EF4-FFF2-40B4-BE49-F238E27FC236}">
                <a16:creationId xmlns:a16="http://schemas.microsoft.com/office/drawing/2014/main" id="{A880AE95-5A81-A112-BC16-4CF0E7EB7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71718" name="Line 38">
            <a:extLst>
              <a:ext uri="{FF2B5EF4-FFF2-40B4-BE49-F238E27FC236}">
                <a16:creationId xmlns:a16="http://schemas.microsoft.com/office/drawing/2014/main" id="{01ED03D0-09FC-B0EE-66B1-6AC97FF4F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9" name="Rectangle 39">
            <a:extLst>
              <a:ext uri="{FF2B5EF4-FFF2-40B4-BE49-F238E27FC236}">
                <a16:creationId xmlns:a16="http://schemas.microsoft.com/office/drawing/2014/main" id="{1C265A64-ECD2-DA13-EF1B-60D2B02C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71720" name="Line 40">
            <a:extLst>
              <a:ext uri="{FF2B5EF4-FFF2-40B4-BE49-F238E27FC236}">
                <a16:creationId xmlns:a16="http://schemas.microsoft.com/office/drawing/2014/main" id="{9F96D9FC-AC87-B846-DE80-53C981A68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1" name="Rectangle 41">
            <a:extLst>
              <a:ext uri="{FF2B5EF4-FFF2-40B4-BE49-F238E27FC236}">
                <a16:creationId xmlns:a16="http://schemas.microsoft.com/office/drawing/2014/main" id="{546BC865-CD38-A9CA-C315-1FC33CB4C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71722" name="Line 42">
            <a:extLst>
              <a:ext uri="{FF2B5EF4-FFF2-40B4-BE49-F238E27FC236}">
                <a16:creationId xmlns:a16="http://schemas.microsoft.com/office/drawing/2014/main" id="{57D05AF8-BA9F-8A31-0D31-AAE251F489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3" name="Rectangle 43">
            <a:extLst>
              <a:ext uri="{FF2B5EF4-FFF2-40B4-BE49-F238E27FC236}">
                <a16:creationId xmlns:a16="http://schemas.microsoft.com/office/drawing/2014/main" id="{929EC0C6-B7B9-292D-A30F-5710A55E1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1724" name="Rectangle 44">
            <a:extLst>
              <a:ext uri="{FF2B5EF4-FFF2-40B4-BE49-F238E27FC236}">
                <a16:creationId xmlns:a16="http://schemas.microsoft.com/office/drawing/2014/main" id="{5BE6E998-A1E5-EC88-40F4-74D4CAABD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425" y="39338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1725" name="Rectangle 45">
            <a:extLst>
              <a:ext uri="{FF2B5EF4-FFF2-40B4-BE49-F238E27FC236}">
                <a16:creationId xmlns:a16="http://schemas.microsoft.com/office/drawing/2014/main" id="{2426A63E-C071-C1E3-19A7-8E3F72849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71726" name="Rectangle 46">
            <a:extLst>
              <a:ext uri="{FF2B5EF4-FFF2-40B4-BE49-F238E27FC236}">
                <a16:creationId xmlns:a16="http://schemas.microsoft.com/office/drawing/2014/main" id="{E5049153-5AD0-05D2-41EF-4F0A62798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71727" name="Rectangle 47">
            <a:extLst>
              <a:ext uri="{FF2B5EF4-FFF2-40B4-BE49-F238E27FC236}">
                <a16:creationId xmlns:a16="http://schemas.microsoft.com/office/drawing/2014/main" id="{9A5E2991-FFDC-8758-B786-D26580E2C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71728" name="Rectangle 48">
            <a:extLst>
              <a:ext uri="{FF2B5EF4-FFF2-40B4-BE49-F238E27FC236}">
                <a16:creationId xmlns:a16="http://schemas.microsoft.com/office/drawing/2014/main" id="{8C5F8412-303B-5B59-1FDE-D2DFA8504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71729" name="Rectangle 49">
            <a:extLst>
              <a:ext uri="{FF2B5EF4-FFF2-40B4-BE49-F238E27FC236}">
                <a16:creationId xmlns:a16="http://schemas.microsoft.com/office/drawing/2014/main" id="{8212E11E-C7BA-3462-50A1-4B4B56562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3967163"/>
            <a:ext cx="274637" cy="2778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0" name="Rectangle 50">
            <a:extLst>
              <a:ext uri="{FF2B5EF4-FFF2-40B4-BE49-F238E27FC236}">
                <a16:creationId xmlns:a16="http://schemas.microsoft.com/office/drawing/2014/main" id="{519C72EB-9C80-1554-A756-419574F2A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39893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71731" name="Rectangle 51">
            <a:extLst>
              <a:ext uri="{FF2B5EF4-FFF2-40B4-BE49-F238E27FC236}">
                <a16:creationId xmlns:a16="http://schemas.microsoft.com/office/drawing/2014/main" id="{F8B2B44C-5F0B-F3F2-24B6-1A1DC9B0A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03200"/>
            <a:ext cx="256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the Evaluate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CACD2BBE-4326-7894-9AD5-92D03434A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1234	050.25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0331929E-0BA9-D854-A746-C2811BFD6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4D0EFBA4-C765-6A95-F2E3-0FAD915DC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73735" name="Group 7">
            <a:extLst>
              <a:ext uri="{FF2B5EF4-FFF2-40B4-BE49-F238E27FC236}">
                <a16:creationId xmlns:a16="http://schemas.microsoft.com/office/drawing/2014/main" id="{235CDF8B-6089-F649-2FB7-0A3D6C87A3F9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73733" name="Rectangle 5">
              <a:extLst>
                <a:ext uri="{FF2B5EF4-FFF2-40B4-BE49-F238E27FC236}">
                  <a16:creationId xmlns:a16="http://schemas.microsoft.com/office/drawing/2014/main" id="{05EB4EA6-79CA-499C-7483-7206687BF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4" name="Rectangle 6">
              <a:extLst>
                <a:ext uri="{FF2B5EF4-FFF2-40B4-BE49-F238E27FC236}">
                  <a16:creationId xmlns:a16="http://schemas.microsoft.com/office/drawing/2014/main" id="{ED58BFFC-5325-2A52-53B5-836604DDF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73736" name="Line 8">
            <a:extLst>
              <a:ext uri="{FF2B5EF4-FFF2-40B4-BE49-F238E27FC236}">
                <a16:creationId xmlns:a16="http://schemas.microsoft.com/office/drawing/2014/main" id="{F19639C6-2DAD-01B3-E137-32A7AD5778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7" name="Rectangle 9">
            <a:extLst>
              <a:ext uri="{FF2B5EF4-FFF2-40B4-BE49-F238E27FC236}">
                <a16:creationId xmlns:a16="http://schemas.microsoft.com/office/drawing/2014/main" id="{667B3050-D44C-5C8A-6661-BB00FBB0A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73738" name="Rectangle 10">
            <a:extLst>
              <a:ext uri="{FF2B5EF4-FFF2-40B4-BE49-F238E27FC236}">
                <a16:creationId xmlns:a16="http://schemas.microsoft.com/office/drawing/2014/main" id="{6DA3A95E-704D-E8C5-020C-389C464FB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73739" name="Line 11">
            <a:extLst>
              <a:ext uri="{FF2B5EF4-FFF2-40B4-BE49-F238E27FC236}">
                <a16:creationId xmlns:a16="http://schemas.microsoft.com/office/drawing/2014/main" id="{98E06EFE-45C0-455A-C986-DEEF56CF75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0" name="Line 12">
            <a:extLst>
              <a:ext uri="{FF2B5EF4-FFF2-40B4-BE49-F238E27FC236}">
                <a16:creationId xmlns:a16="http://schemas.microsoft.com/office/drawing/2014/main" id="{9F3F52A2-49D9-E4C8-52B3-696FB1A8D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1" name="Rectangle 13">
            <a:extLst>
              <a:ext uri="{FF2B5EF4-FFF2-40B4-BE49-F238E27FC236}">
                <a16:creationId xmlns:a16="http://schemas.microsoft.com/office/drawing/2014/main" id="{A060DAF8-3B16-21AB-3D0A-AA9B37755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73742" name="Rectangle 14">
            <a:extLst>
              <a:ext uri="{FF2B5EF4-FFF2-40B4-BE49-F238E27FC236}">
                <a16:creationId xmlns:a16="http://schemas.microsoft.com/office/drawing/2014/main" id="{49113E8E-888B-96DA-10AA-4D9AF771E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73743" name="Rectangle 15">
            <a:extLst>
              <a:ext uri="{FF2B5EF4-FFF2-40B4-BE49-F238E27FC236}">
                <a16:creationId xmlns:a16="http://schemas.microsoft.com/office/drawing/2014/main" id="{C23BF521-67E2-05CF-F598-6669DC8A5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73744" name="Line 16">
            <a:extLst>
              <a:ext uri="{FF2B5EF4-FFF2-40B4-BE49-F238E27FC236}">
                <a16:creationId xmlns:a16="http://schemas.microsoft.com/office/drawing/2014/main" id="{41B1F90C-8236-5994-D60A-2BBB95C6BC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5" name="Line 17">
            <a:extLst>
              <a:ext uri="{FF2B5EF4-FFF2-40B4-BE49-F238E27FC236}">
                <a16:creationId xmlns:a16="http://schemas.microsoft.com/office/drawing/2014/main" id="{398090F0-B014-06AB-7861-D9C0D0EDCB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6" name="Line 18">
            <a:extLst>
              <a:ext uri="{FF2B5EF4-FFF2-40B4-BE49-F238E27FC236}">
                <a16:creationId xmlns:a16="http://schemas.microsoft.com/office/drawing/2014/main" id="{BCC709BF-EF05-0144-D283-CC25C1AAA6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7" name="Rectangle 19">
            <a:extLst>
              <a:ext uri="{FF2B5EF4-FFF2-40B4-BE49-F238E27FC236}">
                <a16:creationId xmlns:a16="http://schemas.microsoft.com/office/drawing/2014/main" id="{BC3E115D-8601-A36A-C063-27C3328C2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73748" name="Rectangle 20">
            <a:extLst>
              <a:ext uri="{FF2B5EF4-FFF2-40B4-BE49-F238E27FC236}">
                <a16:creationId xmlns:a16="http://schemas.microsoft.com/office/drawing/2014/main" id="{0D4CA948-D240-F24E-9A49-450661EB1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73749" name="Rectangle 21">
            <a:extLst>
              <a:ext uri="{FF2B5EF4-FFF2-40B4-BE49-F238E27FC236}">
                <a16:creationId xmlns:a16="http://schemas.microsoft.com/office/drawing/2014/main" id="{4520EDAE-6383-83DD-7756-3C17C03A8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3750" name="Rectangle 22">
            <a:extLst>
              <a:ext uri="{FF2B5EF4-FFF2-40B4-BE49-F238E27FC236}">
                <a16:creationId xmlns:a16="http://schemas.microsoft.com/office/drawing/2014/main" id="{8B248C5F-EB03-24AC-3A5E-44FF1B89F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3751" name="Line 23">
            <a:extLst>
              <a:ext uri="{FF2B5EF4-FFF2-40B4-BE49-F238E27FC236}">
                <a16:creationId xmlns:a16="http://schemas.microsoft.com/office/drawing/2014/main" id="{3702E640-CD46-378A-1501-B6BE5FAE0A4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2" name="Line 24">
            <a:extLst>
              <a:ext uri="{FF2B5EF4-FFF2-40B4-BE49-F238E27FC236}">
                <a16:creationId xmlns:a16="http://schemas.microsoft.com/office/drawing/2014/main" id="{299E338E-5F43-4F18-6CEC-D5319D693D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3" name="Line 25">
            <a:extLst>
              <a:ext uri="{FF2B5EF4-FFF2-40B4-BE49-F238E27FC236}">
                <a16:creationId xmlns:a16="http://schemas.microsoft.com/office/drawing/2014/main" id="{525BA4FD-89E4-4E2B-66C0-62BB2D5020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4" name="Line 26">
            <a:extLst>
              <a:ext uri="{FF2B5EF4-FFF2-40B4-BE49-F238E27FC236}">
                <a16:creationId xmlns:a16="http://schemas.microsoft.com/office/drawing/2014/main" id="{9FC04402-7F39-5CA6-CCB2-CF56FFABEC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5" name="Rectangle 27">
            <a:extLst>
              <a:ext uri="{FF2B5EF4-FFF2-40B4-BE49-F238E27FC236}">
                <a16:creationId xmlns:a16="http://schemas.microsoft.com/office/drawing/2014/main" id="{9D712BF6-27A9-6DCE-A036-BBFA11E83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</a:t>
            </a:r>
            <a:r>
              <a:rPr lang="en-US" altLang="en-US">
                <a:solidFill>
                  <a:schemeClr val="accent2"/>
                </a:solidFill>
                <a:effectLst/>
              </a:rPr>
              <a:t>19</a:t>
            </a:r>
          </a:p>
        </p:txBody>
      </p:sp>
      <p:sp>
        <p:nvSpPr>
          <p:cNvPr id="73756" name="Rectangle 28">
            <a:extLst>
              <a:ext uri="{FF2B5EF4-FFF2-40B4-BE49-F238E27FC236}">
                <a16:creationId xmlns:a16="http://schemas.microsoft.com/office/drawing/2014/main" id="{2FF9F4AD-42C6-AE5D-CB61-1326F2BD9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73757" name="Line 29">
            <a:extLst>
              <a:ext uri="{FF2B5EF4-FFF2-40B4-BE49-F238E27FC236}">
                <a16:creationId xmlns:a16="http://schemas.microsoft.com/office/drawing/2014/main" id="{0478CC8C-BDEF-67AD-D555-4C3C7AEB23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8" name="Line 30">
            <a:extLst>
              <a:ext uri="{FF2B5EF4-FFF2-40B4-BE49-F238E27FC236}">
                <a16:creationId xmlns:a16="http://schemas.microsoft.com/office/drawing/2014/main" id="{12C59E9C-CA03-86D1-68B4-E8AE16A927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59" name="Line 31">
            <a:extLst>
              <a:ext uri="{FF2B5EF4-FFF2-40B4-BE49-F238E27FC236}">
                <a16:creationId xmlns:a16="http://schemas.microsoft.com/office/drawing/2014/main" id="{5B5219EA-7DE0-C25B-85AF-0397C28F0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0" name="Line 32">
            <a:extLst>
              <a:ext uri="{FF2B5EF4-FFF2-40B4-BE49-F238E27FC236}">
                <a16:creationId xmlns:a16="http://schemas.microsoft.com/office/drawing/2014/main" id="{5B0445A3-8C0E-0307-3079-64CD41AC4A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1" name="Line 33">
            <a:extLst>
              <a:ext uri="{FF2B5EF4-FFF2-40B4-BE49-F238E27FC236}">
                <a16:creationId xmlns:a16="http://schemas.microsoft.com/office/drawing/2014/main" id="{874D2BA7-406D-1281-CE25-359E9AC422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2" name="Line 34">
            <a:extLst>
              <a:ext uri="{FF2B5EF4-FFF2-40B4-BE49-F238E27FC236}">
                <a16:creationId xmlns:a16="http://schemas.microsoft.com/office/drawing/2014/main" id="{2ECD6EC2-AEC4-8EB3-F205-F5393F23A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3" name="Rectangle 35">
            <a:extLst>
              <a:ext uri="{FF2B5EF4-FFF2-40B4-BE49-F238E27FC236}">
                <a16:creationId xmlns:a16="http://schemas.microsoft.com/office/drawing/2014/main" id="{21F10B93-D86F-8C28-6F25-668D5816E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73764" name="Line 36">
            <a:extLst>
              <a:ext uri="{FF2B5EF4-FFF2-40B4-BE49-F238E27FC236}">
                <a16:creationId xmlns:a16="http://schemas.microsoft.com/office/drawing/2014/main" id="{54F046CF-78BB-5568-6B14-B792CBEB91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5" name="Rectangle 37">
            <a:extLst>
              <a:ext uri="{FF2B5EF4-FFF2-40B4-BE49-F238E27FC236}">
                <a16:creationId xmlns:a16="http://schemas.microsoft.com/office/drawing/2014/main" id="{925359B1-BCA7-6625-BCEE-9F0DBD48C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73766" name="Line 38">
            <a:extLst>
              <a:ext uri="{FF2B5EF4-FFF2-40B4-BE49-F238E27FC236}">
                <a16:creationId xmlns:a16="http://schemas.microsoft.com/office/drawing/2014/main" id="{142BEC46-4BE0-D364-1237-193CDC6D2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7" name="Rectangle 39">
            <a:extLst>
              <a:ext uri="{FF2B5EF4-FFF2-40B4-BE49-F238E27FC236}">
                <a16:creationId xmlns:a16="http://schemas.microsoft.com/office/drawing/2014/main" id="{255D7758-F37D-B880-E70B-3DD3587EA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73768" name="Line 40">
            <a:extLst>
              <a:ext uri="{FF2B5EF4-FFF2-40B4-BE49-F238E27FC236}">
                <a16:creationId xmlns:a16="http://schemas.microsoft.com/office/drawing/2014/main" id="{4C4DC432-940F-408F-C180-8DC502A2F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69" name="Rectangle 41">
            <a:extLst>
              <a:ext uri="{FF2B5EF4-FFF2-40B4-BE49-F238E27FC236}">
                <a16:creationId xmlns:a16="http://schemas.microsoft.com/office/drawing/2014/main" id="{0A44FD53-5768-BC8C-3D8C-ECB430950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73770" name="Line 42">
            <a:extLst>
              <a:ext uri="{FF2B5EF4-FFF2-40B4-BE49-F238E27FC236}">
                <a16:creationId xmlns:a16="http://schemas.microsoft.com/office/drawing/2014/main" id="{B4739811-C8E3-C06F-F96B-C6C7886A8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71" name="Rectangle 43">
            <a:extLst>
              <a:ext uri="{FF2B5EF4-FFF2-40B4-BE49-F238E27FC236}">
                <a16:creationId xmlns:a16="http://schemas.microsoft.com/office/drawing/2014/main" id="{AC16E8AB-8764-9894-F12F-29F32CC86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3772" name="Rectangle 44">
            <a:extLst>
              <a:ext uri="{FF2B5EF4-FFF2-40B4-BE49-F238E27FC236}">
                <a16:creationId xmlns:a16="http://schemas.microsoft.com/office/drawing/2014/main" id="{ED9BAA15-C19D-F14D-FB4E-4D5AE84AE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3773" name="Rectangle 45">
            <a:extLst>
              <a:ext uri="{FF2B5EF4-FFF2-40B4-BE49-F238E27FC236}">
                <a16:creationId xmlns:a16="http://schemas.microsoft.com/office/drawing/2014/main" id="{015005D5-DAC2-878E-30B7-732FD861D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73774" name="Rectangle 46">
            <a:extLst>
              <a:ext uri="{FF2B5EF4-FFF2-40B4-BE49-F238E27FC236}">
                <a16:creationId xmlns:a16="http://schemas.microsoft.com/office/drawing/2014/main" id="{A083CD7C-9AA1-4D6C-41F7-446F344D0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73775" name="Rectangle 47">
            <a:extLst>
              <a:ext uri="{FF2B5EF4-FFF2-40B4-BE49-F238E27FC236}">
                <a16:creationId xmlns:a16="http://schemas.microsoft.com/office/drawing/2014/main" id="{D9959B80-C633-74C5-D757-DA2EE41BD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73776" name="Rectangle 48">
            <a:extLst>
              <a:ext uri="{FF2B5EF4-FFF2-40B4-BE49-F238E27FC236}">
                <a16:creationId xmlns:a16="http://schemas.microsoft.com/office/drawing/2014/main" id="{7030E9B7-EF0D-F8BA-EE19-5A1F4760D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73777" name="Rectangle 49">
            <a:extLst>
              <a:ext uri="{FF2B5EF4-FFF2-40B4-BE49-F238E27FC236}">
                <a16:creationId xmlns:a16="http://schemas.microsoft.com/office/drawing/2014/main" id="{9692AE14-CA16-2CE7-5EB3-6B6D72AEF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78" name="Rectangle 50">
            <a:extLst>
              <a:ext uri="{FF2B5EF4-FFF2-40B4-BE49-F238E27FC236}">
                <a16:creationId xmlns:a16="http://schemas.microsoft.com/office/drawing/2014/main" id="{C5F1C30A-247D-3CCC-C760-7B893258A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73779" name="Rectangle 51">
            <a:extLst>
              <a:ext uri="{FF2B5EF4-FFF2-40B4-BE49-F238E27FC236}">
                <a16:creationId xmlns:a16="http://schemas.microsoft.com/office/drawing/2014/main" id="{826FF29E-D02D-A5C6-CE55-D80958309F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73780" name="Rectangle 52">
            <a:extLst>
              <a:ext uri="{FF2B5EF4-FFF2-40B4-BE49-F238E27FC236}">
                <a16:creationId xmlns:a16="http://schemas.microsoft.com/office/drawing/2014/main" id="{8709C034-3892-2F79-CCF5-2B81DF77A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73781" name="Rectangle 53">
            <a:extLst>
              <a:ext uri="{FF2B5EF4-FFF2-40B4-BE49-F238E27FC236}">
                <a16:creationId xmlns:a16="http://schemas.microsoft.com/office/drawing/2014/main" id="{EB3A5116-B1AF-F8B8-68D7-D6A9D88FB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73782" name="Line 54">
            <a:extLst>
              <a:ext uri="{FF2B5EF4-FFF2-40B4-BE49-F238E27FC236}">
                <a16:creationId xmlns:a16="http://schemas.microsoft.com/office/drawing/2014/main" id="{B403192D-F728-44ED-250B-14B7BA9B7B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83" name="Line 55">
            <a:extLst>
              <a:ext uri="{FF2B5EF4-FFF2-40B4-BE49-F238E27FC236}">
                <a16:creationId xmlns:a16="http://schemas.microsoft.com/office/drawing/2014/main" id="{202143DA-306C-BA27-3806-C5E833E703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84" name="Rectangle 56">
            <a:extLst>
              <a:ext uri="{FF2B5EF4-FFF2-40B4-BE49-F238E27FC236}">
                <a16:creationId xmlns:a16="http://schemas.microsoft.com/office/drawing/2014/main" id="{9F5F58F8-B872-9A77-4BFC-4F635E077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3785" name="Rectangle 57">
            <a:extLst>
              <a:ext uri="{FF2B5EF4-FFF2-40B4-BE49-F238E27FC236}">
                <a16:creationId xmlns:a16="http://schemas.microsoft.com/office/drawing/2014/main" id="{ED55E756-7A1C-4614-7A6B-CB83C51E2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  <p:sp>
        <p:nvSpPr>
          <p:cNvPr id="73786" name="Rectangle 58">
            <a:extLst>
              <a:ext uri="{FF2B5EF4-FFF2-40B4-BE49-F238E27FC236}">
                <a16:creationId xmlns:a16="http://schemas.microsoft.com/office/drawing/2014/main" id="{5FD3E16F-DEDC-5393-9ACA-771C9FC2C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3787" name="Rectangle 59">
            <a:extLst>
              <a:ext uri="{FF2B5EF4-FFF2-40B4-BE49-F238E27FC236}">
                <a16:creationId xmlns:a16="http://schemas.microsoft.com/office/drawing/2014/main" id="{883E3EDE-E745-CA7A-AF46-9730E690B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  <p:sp>
        <p:nvSpPr>
          <p:cNvPr id="73788" name="Rectangle 60">
            <a:extLst>
              <a:ext uri="{FF2B5EF4-FFF2-40B4-BE49-F238E27FC236}">
                <a16:creationId xmlns:a16="http://schemas.microsoft.com/office/drawing/2014/main" id="{B466BA7F-D72F-7114-239A-E3F436ADC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3789" name="Rectangle 61">
            <a:extLst>
              <a:ext uri="{FF2B5EF4-FFF2-40B4-BE49-F238E27FC236}">
                <a16:creationId xmlns:a16="http://schemas.microsoft.com/office/drawing/2014/main" id="{A55B3F5F-0E3E-6507-3F4A-ABA0C30D9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CFE6599D-3123-1DFA-D25A-11E6B92DF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1234	050.25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AF13E311-AB9B-B95F-E546-A672037A7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94C20668-76FB-28E9-ED3E-46EDC03E9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75783" name="Group 7">
            <a:extLst>
              <a:ext uri="{FF2B5EF4-FFF2-40B4-BE49-F238E27FC236}">
                <a16:creationId xmlns:a16="http://schemas.microsoft.com/office/drawing/2014/main" id="{4CA695E6-7359-F9FE-72D2-49EC9C57EC82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75781" name="Rectangle 5">
              <a:extLst>
                <a:ext uri="{FF2B5EF4-FFF2-40B4-BE49-F238E27FC236}">
                  <a16:creationId xmlns:a16="http://schemas.microsoft.com/office/drawing/2014/main" id="{D44FBD9B-1EC2-BCF0-7B9D-E5F447520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2" name="Rectangle 6">
              <a:extLst>
                <a:ext uri="{FF2B5EF4-FFF2-40B4-BE49-F238E27FC236}">
                  <a16:creationId xmlns:a16="http://schemas.microsoft.com/office/drawing/2014/main" id="{B6C11049-EFAE-0614-0642-7764A274C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75784" name="Line 8">
            <a:extLst>
              <a:ext uri="{FF2B5EF4-FFF2-40B4-BE49-F238E27FC236}">
                <a16:creationId xmlns:a16="http://schemas.microsoft.com/office/drawing/2014/main" id="{483AC3A0-126B-B5E3-597B-C92EA17783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90DB9249-02B7-7FF8-8BE3-74A4CB655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2C87A869-7B6D-7A3B-A4D7-A0A07A06C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75787" name="Line 11">
            <a:extLst>
              <a:ext uri="{FF2B5EF4-FFF2-40B4-BE49-F238E27FC236}">
                <a16:creationId xmlns:a16="http://schemas.microsoft.com/office/drawing/2014/main" id="{4F064B9D-7370-20F9-1017-AA05033763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8" name="Line 12">
            <a:extLst>
              <a:ext uri="{FF2B5EF4-FFF2-40B4-BE49-F238E27FC236}">
                <a16:creationId xmlns:a16="http://schemas.microsoft.com/office/drawing/2014/main" id="{703313E1-6D7E-B2E1-63B9-D3FAAB169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9" name="Rectangle 13">
            <a:extLst>
              <a:ext uri="{FF2B5EF4-FFF2-40B4-BE49-F238E27FC236}">
                <a16:creationId xmlns:a16="http://schemas.microsoft.com/office/drawing/2014/main" id="{80DEFF95-DE4A-6FD3-5FDD-D5C1331B7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75790" name="Rectangle 14">
            <a:extLst>
              <a:ext uri="{FF2B5EF4-FFF2-40B4-BE49-F238E27FC236}">
                <a16:creationId xmlns:a16="http://schemas.microsoft.com/office/drawing/2014/main" id="{E62B8977-D92A-17DD-E529-F25C52768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75791" name="Rectangle 15">
            <a:extLst>
              <a:ext uri="{FF2B5EF4-FFF2-40B4-BE49-F238E27FC236}">
                <a16:creationId xmlns:a16="http://schemas.microsoft.com/office/drawing/2014/main" id="{33B9EDCC-A82C-89DF-1178-8C70D14AD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75792" name="Line 16">
            <a:extLst>
              <a:ext uri="{FF2B5EF4-FFF2-40B4-BE49-F238E27FC236}">
                <a16:creationId xmlns:a16="http://schemas.microsoft.com/office/drawing/2014/main" id="{E23CB13A-A9DC-C8EC-2CD6-F8A0F1544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3" name="Line 17">
            <a:extLst>
              <a:ext uri="{FF2B5EF4-FFF2-40B4-BE49-F238E27FC236}">
                <a16:creationId xmlns:a16="http://schemas.microsoft.com/office/drawing/2014/main" id="{CECB3EAB-DB94-CE0A-A0BC-0144C23F25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4" name="Line 18">
            <a:extLst>
              <a:ext uri="{FF2B5EF4-FFF2-40B4-BE49-F238E27FC236}">
                <a16:creationId xmlns:a16="http://schemas.microsoft.com/office/drawing/2014/main" id="{1DB7C9BC-519F-DD55-E1F2-A6ECEEC1F2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5" name="Rectangle 19">
            <a:extLst>
              <a:ext uri="{FF2B5EF4-FFF2-40B4-BE49-F238E27FC236}">
                <a16:creationId xmlns:a16="http://schemas.microsoft.com/office/drawing/2014/main" id="{8B2A9E26-E031-942A-B21C-68611A684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75796" name="Rectangle 20">
            <a:extLst>
              <a:ext uri="{FF2B5EF4-FFF2-40B4-BE49-F238E27FC236}">
                <a16:creationId xmlns:a16="http://schemas.microsoft.com/office/drawing/2014/main" id="{ACD7B13A-F9F2-76A0-1CF4-DB6CF1A61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75797" name="Rectangle 21">
            <a:extLst>
              <a:ext uri="{FF2B5EF4-FFF2-40B4-BE49-F238E27FC236}">
                <a16:creationId xmlns:a16="http://schemas.microsoft.com/office/drawing/2014/main" id="{FC2AF6FE-371C-13C6-BFB3-B1EF4A45D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5798" name="Rectangle 22">
            <a:extLst>
              <a:ext uri="{FF2B5EF4-FFF2-40B4-BE49-F238E27FC236}">
                <a16:creationId xmlns:a16="http://schemas.microsoft.com/office/drawing/2014/main" id="{F6DCA5D0-25FB-01C3-2FC7-FDD26AF20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5799" name="Line 23">
            <a:extLst>
              <a:ext uri="{FF2B5EF4-FFF2-40B4-BE49-F238E27FC236}">
                <a16:creationId xmlns:a16="http://schemas.microsoft.com/office/drawing/2014/main" id="{FAFFA3C7-0DBF-C72D-A083-489A47774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0" name="Line 24">
            <a:extLst>
              <a:ext uri="{FF2B5EF4-FFF2-40B4-BE49-F238E27FC236}">
                <a16:creationId xmlns:a16="http://schemas.microsoft.com/office/drawing/2014/main" id="{09980775-4ABE-E090-06A2-A14CB4B73D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1" name="Line 25">
            <a:extLst>
              <a:ext uri="{FF2B5EF4-FFF2-40B4-BE49-F238E27FC236}">
                <a16:creationId xmlns:a16="http://schemas.microsoft.com/office/drawing/2014/main" id="{05290A79-FA06-B8C2-6C83-D973B558A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2" name="Line 26">
            <a:extLst>
              <a:ext uri="{FF2B5EF4-FFF2-40B4-BE49-F238E27FC236}">
                <a16:creationId xmlns:a16="http://schemas.microsoft.com/office/drawing/2014/main" id="{CDC50AF5-B268-0148-E4A3-0FE856468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3" name="Rectangle 27">
            <a:extLst>
              <a:ext uri="{FF2B5EF4-FFF2-40B4-BE49-F238E27FC236}">
                <a16:creationId xmlns:a16="http://schemas.microsoft.com/office/drawing/2014/main" id="{435E4AE0-04C2-40B0-405A-D423A72E7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75804" name="Rectangle 28">
            <a:extLst>
              <a:ext uri="{FF2B5EF4-FFF2-40B4-BE49-F238E27FC236}">
                <a16:creationId xmlns:a16="http://schemas.microsoft.com/office/drawing/2014/main" id="{204F39E5-CB0B-1347-BD28-38366F857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75805" name="Line 29">
            <a:extLst>
              <a:ext uri="{FF2B5EF4-FFF2-40B4-BE49-F238E27FC236}">
                <a16:creationId xmlns:a16="http://schemas.microsoft.com/office/drawing/2014/main" id="{F3477C11-BAA0-E5A3-A968-181E8EC856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6" name="Line 30">
            <a:extLst>
              <a:ext uri="{FF2B5EF4-FFF2-40B4-BE49-F238E27FC236}">
                <a16:creationId xmlns:a16="http://schemas.microsoft.com/office/drawing/2014/main" id="{CF8A6650-D87E-DC37-AB9D-9E0861D762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7" name="Line 31">
            <a:extLst>
              <a:ext uri="{FF2B5EF4-FFF2-40B4-BE49-F238E27FC236}">
                <a16:creationId xmlns:a16="http://schemas.microsoft.com/office/drawing/2014/main" id="{9D90F2FB-3F9B-8436-628F-FFD0F85583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8" name="Line 32">
            <a:extLst>
              <a:ext uri="{FF2B5EF4-FFF2-40B4-BE49-F238E27FC236}">
                <a16:creationId xmlns:a16="http://schemas.microsoft.com/office/drawing/2014/main" id="{950020C4-ED10-9FF2-84C8-85B89C9E65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09" name="Line 33">
            <a:extLst>
              <a:ext uri="{FF2B5EF4-FFF2-40B4-BE49-F238E27FC236}">
                <a16:creationId xmlns:a16="http://schemas.microsoft.com/office/drawing/2014/main" id="{7CB4E269-6D33-3E4A-E562-634A8802B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10" name="Line 34">
            <a:extLst>
              <a:ext uri="{FF2B5EF4-FFF2-40B4-BE49-F238E27FC236}">
                <a16:creationId xmlns:a16="http://schemas.microsoft.com/office/drawing/2014/main" id="{9988DE0E-9167-F597-530F-9B5DA8B45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11" name="Rectangle 35">
            <a:extLst>
              <a:ext uri="{FF2B5EF4-FFF2-40B4-BE49-F238E27FC236}">
                <a16:creationId xmlns:a16="http://schemas.microsoft.com/office/drawing/2014/main" id="{DBAF0214-D5C9-48D0-4810-F6292AFA1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13,16</a:t>
            </a:r>
          </a:p>
        </p:txBody>
      </p:sp>
      <p:sp>
        <p:nvSpPr>
          <p:cNvPr id="75812" name="Line 36">
            <a:extLst>
              <a:ext uri="{FF2B5EF4-FFF2-40B4-BE49-F238E27FC236}">
                <a16:creationId xmlns:a16="http://schemas.microsoft.com/office/drawing/2014/main" id="{E144F841-BE4F-41CB-B6B2-C459EA09FB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13" name="Rectangle 37">
            <a:extLst>
              <a:ext uri="{FF2B5EF4-FFF2-40B4-BE49-F238E27FC236}">
                <a16:creationId xmlns:a16="http://schemas.microsoft.com/office/drawing/2014/main" id="{FFC2CA5E-6828-0525-85CC-DCFE0D44D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75814" name="Line 38">
            <a:extLst>
              <a:ext uri="{FF2B5EF4-FFF2-40B4-BE49-F238E27FC236}">
                <a16:creationId xmlns:a16="http://schemas.microsoft.com/office/drawing/2014/main" id="{2064C7AB-9150-7FA7-9370-806DFB0A3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15" name="Rectangle 39">
            <a:extLst>
              <a:ext uri="{FF2B5EF4-FFF2-40B4-BE49-F238E27FC236}">
                <a16:creationId xmlns:a16="http://schemas.microsoft.com/office/drawing/2014/main" id="{82CA5514-467C-476C-DD44-503098C62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75816" name="Line 40">
            <a:extLst>
              <a:ext uri="{FF2B5EF4-FFF2-40B4-BE49-F238E27FC236}">
                <a16:creationId xmlns:a16="http://schemas.microsoft.com/office/drawing/2014/main" id="{DBD0F64F-1D89-5BB3-7099-1ABFA74612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17" name="Rectangle 41">
            <a:extLst>
              <a:ext uri="{FF2B5EF4-FFF2-40B4-BE49-F238E27FC236}">
                <a16:creationId xmlns:a16="http://schemas.microsoft.com/office/drawing/2014/main" id="{77829717-564A-EF52-A62B-66EAD680D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75818" name="Line 42">
            <a:extLst>
              <a:ext uri="{FF2B5EF4-FFF2-40B4-BE49-F238E27FC236}">
                <a16:creationId xmlns:a16="http://schemas.microsoft.com/office/drawing/2014/main" id="{FFCED683-9A48-A48D-D25A-290EC16617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19" name="Rectangle 43">
            <a:extLst>
              <a:ext uri="{FF2B5EF4-FFF2-40B4-BE49-F238E27FC236}">
                <a16:creationId xmlns:a16="http://schemas.microsoft.com/office/drawing/2014/main" id="{892050CA-E2F5-F8DC-CB7A-DE1258891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5820" name="Rectangle 44">
            <a:extLst>
              <a:ext uri="{FF2B5EF4-FFF2-40B4-BE49-F238E27FC236}">
                <a16:creationId xmlns:a16="http://schemas.microsoft.com/office/drawing/2014/main" id="{8265BFDE-FD99-D52D-EB12-C833A93CA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5821" name="Rectangle 45">
            <a:extLst>
              <a:ext uri="{FF2B5EF4-FFF2-40B4-BE49-F238E27FC236}">
                <a16:creationId xmlns:a16="http://schemas.microsoft.com/office/drawing/2014/main" id="{267B75B0-4C3B-F4B8-395A-622A79FF6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75822" name="Rectangle 46">
            <a:extLst>
              <a:ext uri="{FF2B5EF4-FFF2-40B4-BE49-F238E27FC236}">
                <a16:creationId xmlns:a16="http://schemas.microsoft.com/office/drawing/2014/main" id="{62CFA168-59A1-3A25-ED86-E4D4DEBBA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75823" name="Rectangle 47">
            <a:extLst>
              <a:ext uri="{FF2B5EF4-FFF2-40B4-BE49-F238E27FC236}">
                <a16:creationId xmlns:a16="http://schemas.microsoft.com/office/drawing/2014/main" id="{D6277F8D-6ED2-A89B-CBFE-A0AA8F835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75824" name="Rectangle 48">
            <a:extLst>
              <a:ext uri="{FF2B5EF4-FFF2-40B4-BE49-F238E27FC236}">
                <a16:creationId xmlns:a16="http://schemas.microsoft.com/office/drawing/2014/main" id="{0180BEED-1E1E-E835-CE10-C1C988695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75825" name="Rectangle 49">
            <a:extLst>
              <a:ext uri="{FF2B5EF4-FFF2-40B4-BE49-F238E27FC236}">
                <a16:creationId xmlns:a16="http://schemas.microsoft.com/office/drawing/2014/main" id="{30594673-37F1-F4DA-08EB-50C3025E6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826" name="Rectangle 50">
            <a:extLst>
              <a:ext uri="{FF2B5EF4-FFF2-40B4-BE49-F238E27FC236}">
                <a16:creationId xmlns:a16="http://schemas.microsoft.com/office/drawing/2014/main" id="{BE758440-3DAE-0A6B-C340-C09DAC945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75827" name="Rectangle 51">
            <a:extLst>
              <a:ext uri="{FF2B5EF4-FFF2-40B4-BE49-F238E27FC236}">
                <a16:creationId xmlns:a16="http://schemas.microsoft.com/office/drawing/2014/main" id="{EC9570DD-87C8-06FE-6999-9CE5AF3E2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75828" name="Rectangle 52">
            <a:extLst>
              <a:ext uri="{FF2B5EF4-FFF2-40B4-BE49-F238E27FC236}">
                <a16:creationId xmlns:a16="http://schemas.microsoft.com/office/drawing/2014/main" id="{30945770-08FA-EF04-9AAF-50276B20E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75829" name="Rectangle 53">
            <a:extLst>
              <a:ext uri="{FF2B5EF4-FFF2-40B4-BE49-F238E27FC236}">
                <a16:creationId xmlns:a16="http://schemas.microsoft.com/office/drawing/2014/main" id="{251934D5-636B-ED65-01BB-F2A5F9C76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75830" name="Line 54">
            <a:extLst>
              <a:ext uri="{FF2B5EF4-FFF2-40B4-BE49-F238E27FC236}">
                <a16:creationId xmlns:a16="http://schemas.microsoft.com/office/drawing/2014/main" id="{C445B198-F262-F6D4-E77F-E32AF8FA32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31" name="Line 55">
            <a:extLst>
              <a:ext uri="{FF2B5EF4-FFF2-40B4-BE49-F238E27FC236}">
                <a16:creationId xmlns:a16="http://schemas.microsoft.com/office/drawing/2014/main" id="{554AD1E9-1570-0714-CFFF-F93565D38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832" name="Rectangle 56">
            <a:extLst>
              <a:ext uri="{FF2B5EF4-FFF2-40B4-BE49-F238E27FC236}">
                <a16:creationId xmlns:a16="http://schemas.microsoft.com/office/drawing/2014/main" id="{176E9982-2693-B2D7-8D13-271CA4367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050.25</a:t>
            </a:r>
          </a:p>
        </p:txBody>
      </p:sp>
      <p:sp>
        <p:nvSpPr>
          <p:cNvPr id="75833" name="Rectangle 57">
            <a:extLst>
              <a:ext uri="{FF2B5EF4-FFF2-40B4-BE49-F238E27FC236}">
                <a16:creationId xmlns:a16="http://schemas.microsoft.com/office/drawing/2014/main" id="{A83B1A4C-6543-AA0C-DF1A-4C3EFF91C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001</a:t>
            </a:r>
          </a:p>
        </p:txBody>
      </p:sp>
      <p:sp>
        <p:nvSpPr>
          <p:cNvPr id="75834" name="Rectangle 58">
            <a:extLst>
              <a:ext uri="{FF2B5EF4-FFF2-40B4-BE49-F238E27FC236}">
                <a16:creationId xmlns:a16="http://schemas.microsoft.com/office/drawing/2014/main" id="{7052E0C3-008D-2A18-535C-3AFBD68AB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5835" name="Rectangle 59">
            <a:extLst>
              <a:ext uri="{FF2B5EF4-FFF2-40B4-BE49-F238E27FC236}">
                <a16:creationId xmlns:a16="http://schemas.microsoft.com/office/drawing/2014/main" id="{043280B5-F084-41CD-107D-5C1D8C4CA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  <p:sp>
        <p:nvSpPr>
          <p:cNvPr id="75836" name="Rectangle 60">
            <a:extLst>
              <a:ext uri="{FF2B5EF4-FFF2-40B4-BE49-F238E27FC236}">
                <a16:creationId xmlns:a16="http://schemas.microsoft.com/office/drawing/2014/main" id="{A045D7C0-844F-4172-0F8E-323994FB4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5837" name="Rectangle 61">
            <a:extLst>
              <a:ext uri="{FF2B5EF4-FFF2-40B4-BE49-F238E27FC236}">
                <a16:creationId xmlns:a16="http://schemas.microsoft.com/office/drawing/2014/main" id="{CAC1A992-531C-283F-295E-8719449BF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DCD82635-34AA-55DF-3222-9A4670E33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	1234	025.50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1EC8B6EE-22CC-98B0-06F1-F69C499C8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78DBCDAB-2F30-09E1-28DF-1401F0C30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77831" name="Group 7">
            <a:extLst>
              <a:ext uri="{FF2B5EF4-FFF2-40B4-BE49-F238E27FC236}">
                <a16:creationId xmlns:a16="http://schemas.microsoft.com/office/drawing/2014/main" id="{00C5CB0B-787F-FA89-DFDD-7E854C40F376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77829" name="Rectangle 5">
              <a:extLst>
                <a:ext uri="{FF2B5EF4-FFF2-40B4-BE49-F238E27FC236}">
                  <a16:creationId xmlns:a16="http://schemas.microsoft.com/office/drawing/2014/main" id="{63EE5547-0CE7-B121-DF73-7514492A7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0" name="Rectangle 6">
              <a:extLst>
                <a:ext uri="{FF2B5EF4-FFF2-40B4-BE49-F238E27FC236}">
                  <a16:creationId xmlns:a16="http://schemas.microsoft.com/office/drawing/2014/main" id="{57963C7A-B191-D9E7-CFE3-458BDF2F0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77832" name="Line 8">
            <a:extLst>
              <a:ext uri="{FF2B5EF4-FFF2-40B4-BE49-F238E27FC236}">
                <a16:creationId xmlns:a16="http://schemas.microsoft.com/office/drawing/2014/main" id="{C5939B77-6B60-FB7F-6B8F-9140A6B470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3" name="Rectangle 9">
            <a:extLst>
              <a:ext uri="{FF2B5EF4-FFF2-40B4-BE49-F238E27FC236}">
                <a16:creationId xmlns:a16="http://schemas.microsoft.com/office/drawing/2014/main" id="{90F73DF1-AD22-28A2-AC1D-1EE051B05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77834" name="Rectangle 10">
            <a:extLst>
              <a:ext uri="{FF2B5EF4-FFF2-40B4-BE49-F238E27FC236}">
                <a16:creationId xmlns:a16="http://schemas.microsoft.com/office/drawing/2014/main" id="{D9933BF7-6C73-39CE-1B06-12E9FEB6F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77835" name="Line 11">
            <a:extLst>
              <a:ext uri="{FF2B5EF4-FFF2-40B4-BE49-F238E27FC236}">
                <a16:creationId xmlns:a16="http://schemas.microsoft.com/office/drawing/2014/main" id="{505CA8CB-EE65-94F8-C2A9-BC5399AEF4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6" name="Line 12">
            <a:extLst>
              <a:ext uri="{FF2B5EF4-FFF2-40B4-BE49-F238E27FC236}">
                <a16:creationId xmlns:a16="http://schemas.microsoft.com/office/drawing/2014/main" id="{723FBCB0-B3EE-800F-20D7-DA019DC721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7" name="Rectangle 13">
            <a:extLst>
              <a:ext uri="{FF2B5EF4-FFF2-40B4-BE49-F238E27FC236}">
                <a16:creationId xmlns:a16="http://schemas.microsoft.com/office/drawing/2014/main" id="{8F295F75-688B-3FFF-2189-6BD79AE78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77838" name="Rectangle 14">
            <a:extLst>
              <a:ext uri="{FF2B5EF4-FFF2-40B4-BE49-F238E27FC236}">
                <a16:creationId xmlns:a16="http://schemas.microsoft.com/office/drawing/2014/main" id="{9CD13E21-51AE-0623-A1B6-0824DB57C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77839" name="Rectangle 15">
            <a:extLst>
              <a:ext uri="{FF2B5EF4-FFF2-40B4-BE49-F238E27FC236}">
                <a16:creationId xmlns:a16="http://schemas.microsoft.com/office/drawing/2014/main" id="{E8B6B380-87F7-5B51-B459-47CCFDCFE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77840" name="Line 16">
            <a:extLst>
              <a:ext uri="{FF2B5EF4-FFF2-40B4-BE49-F238E27FC236}">
                <a16:creationId xmlns:a16="http://schemas.microsoft.com/office/drawing/2014/main" id="{9DE48547-FB34-5788-EE4E-9A1D1DDE03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1" name="Line 17">
            <a:extLst>
              <a:ext uri="{FF2B5EF4-FFF2-40B4-BE49-F238E27FC236}">
                <a16:creationId xmlns:a16="http://schemas.microsoft.com/office/drawing/2014/main" id="{B1045732-30AB-667C-A09B-AAFEFDC385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2" name="Line 18">
            <a:extLst>
              <a:ext uri="{FF2B5EF4-FFF2-40B4-BE49-F238E27FC236}">
                <a16:creationId xmlns:a16="http://schemas.microsoft.com/office/drawing/2014/main" id="{7BB12918-FA17-9819-8C37-BBA07AFB32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3" name="Rectangle 19">
            <a:extLst>
              <a:ext uri="{FF2B5EF4-FFF2-40B4-BE49-F238E27FC236}">
                <a16:creationId xmlns:a16="http://schemas.microsoft.com/office/drawing/2014/main" id="{9C7BDED1-428F-98BD-FEF3-6DD1D4EC2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77844" name="Rectangle 20">
            <a:extLst>
              <a:ext uri="{FF2B5EF4-FFF2-40B4-BE49-F238E27FC236}">
                <a16:creationId xmlns:a16="http://schemas.microsoft.com/office/drawing/2014/main" id="{B0B90A5B-727B-539D-5D20-82EF2C631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77845" name="Rectangle 21">
            <a:extLst>
              <a:ext uri="{FF2B5EF4-FFF2-40B4-BE49-F238E27FC236}">
                <a16:creationId xmlns:a16="http://schemas.microsoft.com/office/drawing/2014/main" id="{2EE148FF-52FF-ADFD-8A64-906695CB7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7846" name="Rectangle 22">
            <a:extLst>
              <a:ext uri="{FF2B5EF4-FFF2-40B4-BE49-F238E27FC236}">
                <a16:creationId xmlns:a16="http://schemas.microsoft.com/office/drawing/2014/main" id="{7A3E740A-A13D-2A2F-A436-899805E4A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7847" name="Line 23">
            <a:extLst>
              <a:ext uri="{FF2B5EF4-FFF2-40B4-BE49-F238E27FC236}">
                <a16:creationId xmlns:a16="http://schemas.microsoft.com/office/drawing/2014/main" id="{F224ACE3-9D63-33EA-50A1-EEE9A2E6F1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8" name="Line 24">
            <a:extLst>
              <a:ext uri="{FF2B5EF4-FFF2-40B4-BE49-F238E27FC236}">
                <a16:creationId xmlns:a16="http://schemas.microsoft.com/office/drawing/2014/main" id="{ACDCAFD8-53E7-0129-E88B-712ADC199E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9" name="Line 25">
            <a:extLst>
              <a:ext uri="{FF2B5EF4-FFF2-40B4-BE49-F238E27FC236}">
                <a16:creationId xmlns:a16="http://schemas.microsoft.com/office/drawing/2014/main" id="{A1375E1B-F23C-4131-BEBE-13D19DEE7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0" name="Line 26">
            <a:extLst>
              <a:ext uri="{FF2B5EF4-FFF2-40B4-BE49-F238E27FC236}">
                <a16:creationId xmlns:a16="http://schemas.microsoft.com/office/drawing/2014/main" id="{114AE8F5-A85B-09D7-2E19-22C2164A7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1" name="Rectangle 27">
            <a:extLst>
              <a:ext uri="{FF2B5EF4-FFF2-40B4-BE49-F238E27FC236}">
                <a16:creationId xmlns:a16="http://schemas.microsoft.com/office/drawing/2014/main" id="{ECB16D78-A670-8906-7A69-D6997E78A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77852" name="Rectangle 28">
            <a:extLst>
              <a:ext uri="{FF2B5EF4-FFF2-40B4-BE49-F238E27FC236}">
                <a16:creationId xmlns:a16="http://schemas.microsoft.com/office/drawing/2014/main" id="{15109902-5F49-D9C6-2A6B-F66256C69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77853" name="Line 29">
            <a:extLst>
              <a:ext uri="{FF2B5EF4-FFF2-40B4-BE49-F238E27FC236}">
                <a16:creationId xmlns:a16="http://schemas.microsoft.com/office/drawing/2014/main" id="{8671CBBB-3EE5-AA7C-4BBC-0604814FD3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4" name="Line 30">
            <a:extLst>
              <a:ext uri="{FF2B5EF4-FFF2-40B4-BE49-F238E27FC236}">
                <a16:creationId xmlns:a16="http://schemas.microsoft.com/office/drawing/2014/main" id="{BE388937-6E1D-9699-70DE-8B34E69B4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5" name="Line 31">
            <a:extLst>
              <a:ext uri="{FF2B5EF4-FFF2-40B4-BE49-F238E27FC236}">
                <a16:creationId xmlns:a16="http://schemas.microsoft.com/office/drawing/2014/main" id="{842A330F-520D-AF1A-94AD-DE8DB39B5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6" name="Line 32">
            <a:extLst>
              <a:ext uri="{FF2B5EF4-FFF2-40B4-BE49-F238E27FC236}">
                <a16:creationId xmlns:a16="http://schemas.microsoft.com/office/drawing/2014/main" id="{FF8E734E-39F5-8B7E-25D3-DF0E54770B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7" name="Line 33">
            <a:extLst>
              <a:ext uri="{FF2B5EF4-FFF2-40B4-BE49-F238E27FC236}">
                <a16:creationId xmlns:a16="http://schemas.microsoft.com/office/drawing/2014/main" id="{3952E23B-B1C1-C46C-3347-46DFFE74E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8" name="Line 34">
            <a:extLst>
              <a:ext uri="{FF2B5EF4-FFF2-40B4-BE49-F238E27FC236}">
                <a16:creationId xmlns:a16="http://schemas.microsoft.com/office/drawing/2014/main" id="{DB876441-6AE8-6B58-7E36-597F5F94A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59" name="Rectangle 35">
            <a:extLst>
              <a:ext uri="{FF2B5EF4-FFF2-40B4-BE49-F238E27FC236}">
                <a16:creationId xmlns:a16="http://schemas.microsoft.com/office/drawing/2014/main" id="{0FAEA7E9-AF02-4CF6-A653-67E05F797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77860" name="Line 36">
            <a:extLst>
              <a:ext uri="{FF2B5EF4-FFF2-40B4-BE49-F238E27FC236}">
                <a16:creationId xmlns:a16="http://schemas.microsoft.com/office/drawing/2014/main" id="{573F7387-3D25-0040-0D6A-1E162C41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61" name="Rectangle 37">
            <a:extLst>
              <a:ext uri="{FF2B5EF4-FFF2-40B4-BE49-F238E27FC236}">
                <a16:creationId xmlns:a16="http://schemas.microsoft.com/office/drawing/2014/main" id="{BBC820F8-8052-D133-809C-78AA6E710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77862" name="Line 38">
            <a:extLst>
              <a:ext uri="{FF2B5EF4-FFF2-40B4-BE49-F238E27FC236}">
                <a16:creationId xmlns:a16="http://schemas.microsoft.com/office/drawing/2014/main" id="{11C9DA69-0086-8D4A-A522-9D0D92247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63" name="Rectangle 39">
            <a:extLst>
              <a:ext uri="{FF2B5EF4-FFF2-40B4-BE49-F238E27FC236}">
                <a16:creationId xmlns:a16="http://schemas.microsoft.com/office/drawing/2014/main" id="{BFC8CA82-7B19-7404-02BF-12B7CE950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77864" name="Line 40">
            <a:extLst>
              <a:ext uri="{FF2B5EF4-FFF2-40B4-BE49-F238E27FC236}">
                <a16:creationId xmlns:a16="http://schemas.microsoft.com/office/drawing/2014/main" id="{FE3E6BE6-704F-403B-3247-509B7FEAF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65" name="Rectangle 41">
            <a:extLst>
              <a:ext uri="{FF2B5EF4-FFF2-40B4-BE49-F238E27FC236}">
                <a16:creationId xmlns:a16="http://schemas.microsoft.com/office/drawing/2014/main" id="{154B9D56-3747-ED03-02A4-29AA4C9F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19</a:t>
            </a:r>
          </a:p>
        </p:txBody>
      </p:sp>
      <p:sp>
        <p:nvSpPr>
          <p:cNvPr id="77866" name="Line 42">
            <a:extLst>
              <a:ext uri="{FF2B5EF4-FFF2-40B4-BE49-F238E27FC236}">
                <a16:creationId xmlns:a16="http://schemas.microsoft.com/office/drawing/2014/main" id="{41BE7BFA-F5BE-60CE-1B83-8CEC6E4C0D8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67" name="Rectangle 43">
            <a:extLst>
              <a:ext uri="{FF2B5EF4-FFF2-40B4-BE49-F238E27FC236}">
                <a16:creationId xmlns:a16="http://schemas.microsoft.com/office/drawing/2014/main" id="{837A32AE-0BC1-748A-9AC8-4150991FA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7868" name="Rectangle 44">
            <a:extLst>
              <a:ext uri="{FF2B5EF4-FFF2-40B4-BE49-F238E27FC236}">
                <a16:creationId xmlns:a16="http://schemas.microsoft.com/office/drawing/2014/main" id="{8A944BE3-A610-7F6D-C77C-E4488E9AF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7869" name="Rectangle 45">
            <a:extLst>
              <a:ext uri="{FF2B5EF4-FFF2-40B4-BE49-F238E27FC236}">
                <a16:creationId xmlns:a16="http://schemas.microsoft.com/office/drawing/2014/main" id="{C86FEEF9-1D24-334E-F56A-508A44644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77870" name="Rectangle 46">
            <a:extLst>
              <a:ext uri="{FF2B5EF4-FFF2-40B4-BE49-F238E27FC236}">
                <a16:creationId xmlns:a16="http://schemas.microsoft.com/office/drawing/2014/main" id="{E082C166-084F-1908-4CA5-44F1DD02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77871" name="Rectangle 47">
            <a:extLst>
              <a:ext uri="{FF2B5EF4-FFF2-40B4-BE49-F238E27FC236}">
                <a16:creationId xmlns:a16="http://schemas.microsoft.com/office/drawing/2014/main" id="{05D573A5-3FF1-48C0-50FC-BB5455B15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77872" name="Rectangle 48">
            <a:extLst>
              <a:ext uri="{FF2B5EF4-FFF2-40B4-BE49-F238E27FC236}">
                <a16:creationId xmlns:a16="http://schemas.microsoft.com/office/drawing/2014/main" id="{CA180B0C-1CE2-F8E8-838A-AF0CAAD78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77873" name="Rectangle 49">
            <a:extLst>
              <a:ext uri="{FF2B5EF4-FFF2-40B4-BE49-F238E27FC236}">
                <a16:creationId xmlns:a16="http://schemas.microsoft.com/office/drawing/2014/main" id="{DCD6F211-2457-725B-18A2-49F0BDF3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74" name="Rectangle 50">
            <a:extLst>
              <a:ext uri="{FF2B5EF4-FFF2-40B4-BE49-F238E27FC236}">
                <a16:creationId xmlns:a16="http://schemas.microsoft.com/office/drawing/2014/main" id="{24419549-2ACB-8090-D410-D497C1215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77875" name="Rectangle 51">
            <a:extLst>
              <a:ext uri="{FF2B5EF4-FFF2-40B4-BE49-F238E27FC236}">
                <a16:creationId xmlns:a16="http://schemas.microsoft.com/office/drawing/2014/main" id="{AC775AAE-2AA3-E58B-6E06-A41242BB2D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77876" name="Rectangle 52">
            <a:extLst>
              <a:ext uri="{FF2B5EF4-FFF2-40B4-BE49-F238E27FC236}">
                <a16:creationId xmlns:a16="http://schemas.microsoft.com/office/drawing/2014/main" id="{ADCAA316-4342-5B56-7CF9-4E80A063C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77877" name="Rectangle 53">
            <a:extLst>
              <a:ext uri="{FF2B5EF4-FFF2-40B4-BE49-F238E27FC236}">
                <a16:creationId xmlns:a16="http://schemas.microsoft.com/office/drawing/2014/main" id="{8E11BC48-7CA2-0B91-5479-E7451AE2C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77878" name="Line 54">
            <a:extLst>
              <a:ext uri="{FF2B5EF4-FFF2-40B4-BE49-F238E27FC236}">
                <a16:creationId xmlns:a16="http://schemas.microsoft.com/office/drawing/2014/main" id="{C1B1A8E5-9D83-0AD3-1108-336364F86D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79" name="Line 55">
            <a:extLst>
              <a:ext uri="{FF2B5EF4-FFF2-40B4-BE49-F238E27FC236}">
                <a16:creationId xmlns:a16="http://schemas.microsoft.com/office/drawing/2014/main" id="{6C6403AF-042B-D8EC-0D18-662C1E1A5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80" name="Rectangle 56">
            <a:extLst>
              <a:ext uri="{FF2B5EF4-FFF2-40B4-BE49-F238E27FC236}">
                <a16:creationId xmlns:a16="http://schemas.microsoft.com/office/drawing/2014/main" id="{5A2A200E-E8DB-FA90-9246-21A27DDBB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050.25</a:t>
            </a:r>
          </a:p>
        </p:txBody>
      </p:sp>
      <p:sp>
        <p:nvSpPr>
          <p:cNvPr id="77881" name="Rectangle 57">
            <a:extLst>
              <a:ext uri="{FF2B5EF4-FFF2-40B4-BE49-F238E27FC236}">
                <a16:creationId xmlns:a16="http://schemas.microsoft.com/office/drawing/2014/main" id="{47E9CA4E-98D7-C34B-1074-18C898783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77882" name="Rectangle 58">
            <a:extLst>
              <a:ext uri="{FF2B5EF4-FFF2-40B4-BE49-F238E27FC236}">
                <a16:creationId xmlns:a16="http://schemas.microsoft.com/office/drawing/2014/main" id="{46E2AE9C-920D-3BCE-A71E-4BCE525FF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7883" name="Rectangle 59">
            <a:extLst>
              <a:ext uri="{FF2B5EF4-FFF2-40B4-BE49-F238E27FC236}">
                <a16:creationId xmlns:a16="http://schemas.microsoft.com/office/drawing/2014/main" id="{E320DFA3-E6DE-D5A9-1F16-2747F0288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  <p:sp>
        <p:nvSpPr>
          <p:cNvPr id="77884" name="Rectangle 60">
            <a:extLst>
              <a:ext uri="{FF2B5EF4-FFF2-40B4-BE49-F238E27FC236}">
                <a16:creationId xmlns:a16="http://schemas.microsoft.com/office/drawing/2014/main" id="{D90B23FA-13F6-56A6-99F3-6479E4B1A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7885" name="Rectangle 61">
            <a:extLst>
              <a:ext uri="{FF2B5EF4-FFF2-40B4-BE49-F238E27FC236}">
                <a16:creationId xmlns:a16="http://schemas.microsoft.com/office/drawing/2014/main" id="{8CB7E380-D5E8-3096-AF01-C13FDD0CB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40A59279-70C5-EE3F-08AF-70943620E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	1234	025.50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9DD60EB1-6D75-AEEA-EF73-EC148A9BB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C48DFC06-5A66-F6DE-BFDA-31044632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79879" name="Group 7">
            <a:extLst>
              <a:ext uri="{FF2B5EF4-FFF2-40B4-BE49-F238E27FC236}">
                <a16:creationId xmlns:a16="http://schemas.microsoft.com/office/drawing/2014/main" id="{7BBB5AE3-A81C-F0B0-5584-519A03E3B11D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79877" name="Rectangle 5">
              <a:extLst>
                <a:ext uri="{FF2B5EF4-FFF2-40B4-BE49-F238E27FC236}">
                  <a16:creationId xmlns:a16="http://schemas.microsoft.com/office/drawing/2014/main" id="{AE43662C-659E-F797-AB25-B786E1FA7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78" name="Rectangle 6">
              <a:extLst>
                <a:ext uri="{FF2B5EF4-FFF2-40B4-BE49-F238E27FC236}">
                  <a16:creationId xmlns:a16="http://schemas.microsoft.com/office/drawing/2014/main" id="{106FC4EC-7127-1545-BC88-634B583CA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79880" name="Line 8">
            <a:extLst>
              <a:ext uri="{FF2B5EF4-FFF2-40B4-BE49-F238E27FC236}">
                <a16:creationId xmlns:a16="http://schemas.microsoft.com/office/drawing/2014/main" id="{6C56F039-00DB-FBD5-7496-6DE3937CA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Rectangle 9">
            <a:extLst>
              <a:ext uri="{FF2B5EF4-FFF2-40B4-BE49-F238E27FC236}">
                <a16:creationId xmlns:a16="http://schemas.microsoft.com/office/drawing/2014/main" id="{6B65D3C9-F2AF-936E-6BE1-5985D278C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79882" name="Rectangle 10">
            <a:extLst>
              <a:ext uri="{FF2B5EF4-FFF2-40B4-BE49-F238E27FC236}">
                <a16:creationId xmlns:a16="http://schemas.microsoft.com/office/drawing/2014/main" id="{E9E63E30-B0DC-B51B-0701-999A6FECF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79883" name="Line 11">
            <a:extLst>
              <a:ext uri="{FF2B5EF4-FFF2-40B4-BE49-F238E27FC236}">
                <a16:creationId xmlns:a16="http://schemas.microsoft.com/office/drawing/2014/main" id="{E8103291-C392-BE22-4E64-10271F627B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4" name="Line 12">
            <a:extLst>
              <a:ext uri="{FF2B5EF4-FFF2-40B4-BE49-F238E27FC236}">
                <a16:creationId xmlns:a16="http://schemas.microsoft.com/office/drawing/2014/main" id="{148F0699-E869-6091-A0B7-347919A744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5" name="Rectangle 13">
            <a:extLst>
              <a:ext uri="{FF2B5EF4-FFF2-40B4-BE49-F238E27FC236}">
                <a16:creationId xmlns:a16="http://schemas.microsoft.com/office/drawing/2014/main" id="{CCA3BF51-7B0E-B663-B959-7025A4C6E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79886" name="Rectangle 14">
            <a:extLst>
              <a:ext uri="{FF2B5EF4-FFF2-40B4-BE49-F238E27FC236}">
                <a16:creationId xmlns:a16="http://schemas.microsoft.com/office/drawing/2014/main" id="{DF38C10C-2FD4-0987-0F9F-0F14DB75E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79887" name="Rectangle 15">
            <a:extLst>
              <a:ext uri="{FF2B5EF4-FFF2-40B4-BE49-F238E27FC236}">
                <a16:creationId xmlns:a16="http://schemas.microsoft.com/office/drawing/2014/main" id="{C07D1C77-3B5E-1190-7943-D6F22CDBF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79888" name="Line 16">
            <a:extLst>
              <a:ext uri="{FF2B5EF4-FFF2-40B4-BE49-F238E27FC236}">
                <a16:creationId xmlns:a16="http://schemas.microsoft.com/office/drawing/2014/main" id="{6BDD3257-9CD0-4B00-FC56-A080C0C90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9" name="Line 17">
            <a:extLst>
              <a:ext uri="{FF2B5EF4-FFF2-40B4-BE49-F238E27FC236}">
                <a16:creationId xmlns:a16="http://schemas.microsoft.com/office/drawing/2014/main" id="{A53A1BFB-B5E3-CADD-7083-A13EFC3F27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0" name="Line 18">
            <a:extLst>
              <a:ext uri="{FF2B5EF4-FFF2-40B4-BE49-F238E27FC236}">
                <a16:creationId xmlns:a16="http://schemas.microsoft.com/office/drawing/2014/main" id="{DDDA9CF4-05FE-6FC6-3F90-45CFD78BDF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1" name="Rectangle 19">
            <a:extLst>
              <a:ext uri="{FF2B5EF4-FFF2-40B4-BE49-F238E27FC236}">
                <a16:creationId xmlns:a16="http://schemas.microsoft.com/office/drawing/2014/main" id="{9BC6ADA3-3FC2-123A-5B54-D5FE6F772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79892" name="Rectangle 20">
            <a:extLst>
              <a:ext uri="{FF2B5EF4-FFF2-40B4-BE49-F238E27FC236}">
                <a16:creationId xmlns:a16="http://schemas.microsoft.com/office/drawing/2014/main" id="{0F968AE0-4A87-74B3-EB80-52B5690C9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79893" name="Rectangle 21">
            <a:extLst>
              <a:ext uri="{FF2B5EF4-FFF2-40B4-BE49-F238E27FC236}">
                <a16:creationId xmlns:a16="http://schemas.microsoft.com/office/drawing/2014/main" id="{7666A2FD-6DC9-A0B7-B74A-FC824ABFC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9894" name="Rectangle 22">
            <a:extLst>
              <a:ext uri="{FF2B5EF4-FFF2-40B4-BE49-F238E27FC236}">
                <a16:creationId xmlns:a16="http://schemas.microsoft.com/office/drawing/2014/main" id="{EE15AFEA-F74B-C9BD-60FC-B32FD14F4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79895" name="Line 23">
            <a:extLst>
              <a:ext uri="{FF2B5EF4-FFF2-40B4-BE49-F238E27FC236}">
                <a16:creationId xmlns:a16="http://schemas.microsoft.com/office/drawing/2014/main" id="{D40696BF-893E-37DE-D0A6-71D6B5249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6" name="Line 24">
            <a:extLst>
              <a:ext uri="{FF2B5EF4-FFF2-40B4-BE49-F238E27FC236}">
                <a16:creationId xmlns:a16="http://schemas.microsoft.com/office/drawing/2014/main" id="{A8393D1D-1F57-AF12-C186-ED24274AB2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7" name="Line 25">
            <a:extLst>
              <a:ext uri="{FF2B5EF4-FFF2-40B4-BE49-F238E27FC236}">
                <a16:creationId xmlns:a16="http://schemas.microsoft.com/office/drawing/2014/main" id="{6D42F110-D39E-8BF5-741E-57A7566FE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8" name="Line 26">
            <a:extLst>
              <a:ext uri="{FF2B5EF4-FFF2-40B4-BE49-F238E27FC236}">
                <a16:creationId xmlns:a16="http://schemas.microsoft.com/office/drawing/2014/main" id="{02EEE8F8-FD12-0FC3-7559-DF2080B2C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9" name="Rectangle 27">
            <a:extLst>
              <a:ext uri="{FF2B5EF4-FFF2-40B4-BE49-F238E27FC236}">
                <a16:creationId xmlns:a16="http://schemas.microsoft.com/office/drawing/2014/main" id="{C4AF926B-C274-6C29-9BA6-A101646AA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79900" name="Rectangle 28">
            <a:extLst>
              <a:ext uri="{FF2B5EF4-FFF2-40B4-BE49-F238E27FC236}">
                <a16:creationId xmlns:a16="http://schemas.microsoft.com/office/drawing/2014/main" id="{E8ED9FE9-F0EF-DCEA-1304-D5774449A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79901" name="Line 29">
            <a:extLst>
              <a:ext uri="{FF2B5EF4-FFF2-40B4-BE49-F238E27FC236}">
                <a16:creationId xmlns:a16="http://schemas.microsoft.com/office/drawing/2014/main" id="{2FB6FB72-30AD-ACCA-399B-17D96A4FA2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2" name="Line 30">
            <a:extLst>
              <a:ext uri="{FF2B5EF4-FFF2-40B4-BE49-F238E27FC236}">
                <a16:creationId xmlns:a16="http://schemas.microsoft.com/office/drawing/2014/main" id="{19B6BD7F-6D18-A32B-5753-71C42919FE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3" name="Line 31">
            <a:extLst>
              <a:ext uri="{FF2B5EF4-FFF2-40B4-BE49-F238E27FC236}">
                <a16:creationId xmlns:a16="http://schemas.microsoft.com/office/drawing/2014/main" id="{A976828A-355B-4996-37F6-E65D8ED76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4" name="Line 32">
            <a:extLst>
              <a:ext uri="{FF2B5EF4-FFF2-40B4-BE49-F238E27FC236}">
                <a16:creationId xmlns:a16="http://schemas.microsoft.com/office/drawing/2014/main" id="{67B70069-13D2-7F26-40A3-8210538985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5" name="Line 33">
            <a:extLst>
              <a:ext uri="{FF2B5EF4-FFF2-40B4-BE49-F238E27FC236}">
                <a16:creationId xmlns:a16="http://schemas.microsoft.com/office/drawing/2014/main" id="{569817D5-8C74-300B-9877-DFF5AB8FA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6" name="Line 34">
            <a:extLst>
              <a:ext uri="{FF2B5EF4-FFF2-40B4-BE49-F238E27FC236}">
                <a16:creationId xmlns:a16="http://schemas.microsoft.com/office/drawing/2014/main" id="{B90DF07F-AAA1-FBA1-CA53-F228FE780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7" name="Rectangle 35">
            <a:extLst>
              <a:ext uri="{FF2B5EF4-FFF2-40B4-BE49-F238E27FC236}">
                <a16:creationId xmlns:a16="http://schemas.microsoft.com/office/drawing/2014/main" id="{4C47EB4E-DAE6-959C-2D5A-6F52B1248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79908" name="Line 36">
            <a:extLst>
              <a:ext uri="{FF2B5EF4-FFF2-40B4-BE49-F238E27FC236}">
                <a16:creationId xmlns:a16="http://schemas.microsoft.com/office/drawing/2014/main" id="{52658C9C-B70B-A641-F104-AD4A84A2B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9" name="Rectangle 37">
            <a:extLst>
              <a:ext uri="{FF2B5EF4-FFF2-40B4-BE49-F238E27FC236}">
                <a16:creationId xmlns:a16="http://schemas.microsoft.com/office/drawing/2014/main" id="{C79C33F5-FA1C-DF8A-105C-792621EF4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14,17</a:t>
            </a:r>
          </a:p>
        </p:txBody>
      </p:sp>
      <p:sp>
        <p:nvSpPr>
          <p:cNvPr id="79910" name="Line 38">
            <a:extLst>
              <a:ext uri="{FF2B5EF4-FFF2-40B4-BE49-F238E27FC236}">
                <a16:creationId xmlns:a16="http://schemas.microsoft.com/office/drawing/2014/main" id="{3296333E-5932-0B56-F7FB-479C5B2AA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1" name="Rectangle 39">
            <a:extLst>
              <a:ext uri="{FF2B5EF4-FFF2-40B4-BE49-F238E27FC236}">
                <a16:creationId xmlns:a16="http://schemas.microsoft.com/office/drawing/2014/main" id="{9357B973-BC1A-7F8B-37CA-6E6081063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79912" name="Line 40">
            <a:extLst>
              <a:ext uri="{FF2B5EF4-FFF2-40B4-BE49-F238E27FC236}">
                <a16:creationId xmlns:a16="http://schemas.microsoft.com/office/drawing/2014/main" id="{C726E050-6856-E338-2408-16183307C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3" name="Rectangle 41">
            <a:extLst>
              <a:ext uri="{FF2B5EF4-FFF2-40B4-BE49-F238E27FC236}">
                <a16:creationId xmlns:a16="http://schemas.microsoft.com/office/drawing/2014/main" id="{78159CC1-B83B-23A8-6DF5-93E4A02CA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79914" name="Line 42">
            <a:extLst>
              <a:ext uri="{FF2B5EF4-FFF2-40B4-BE49-F238E27FC236}">
                <a16:creationId xmlns:a16="http://schemas.microsoft.com/office/drawing/2014/main" id="{94963F64-B50B-4BB4-2095-801ADD8059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15" name="Rectangle 43">
            <a:extLst>
              <a:ext uri="{FF2B5EF4-FFF2-40B4-BE49-F238E27FC236}">
                <a16:creationId xmlns:a16="http://schemas.microsoft.com/office/drawing/2014/main" id="{05E269F0-02BF-58EE-22A3-541DE4AC0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9916" name="Rectangle 44">
            <a:extLst>
              <a:ext uri="{FF2B5EF4-FFF2-40B4-BE49-F238E27FC236}">
                <a16:creationId xmlns:a16="http://schemas.microsoft.com/office/drawing/2014/main" id="{DBA764E0-F935-4729-8F88-82CF337DD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9917" name="Rectangle 45">
            <a:extLst>
              <a:ext uri="{FF2B5EF4-FFF2-40B4-BE49-F238E27FC236}">
                <a16:creationId xmlns:a16="http://schemas.microsoft.com/office/drawing/2014/main" id="{E7EAF095-D353-1F09-71A7-A6DFB7881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79918" name="Rectangle 46">
            <a:extLst>
              <a:ext uri="{FF2B5EF4-FFF2-40B4-BE49-F238E27FC236}">
                <a16:creationId xmlns:a16="http://schemas.microsoft.com/office/drawing/2014/main" id="{8EC355D4-FDB9-DA01-552A-8AE177644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79919" name="Rectangle 47">
            <a:extLst>
              <a:ext uri="{FF2B5EF4-FFF2-40B4-BE49-F238E27FC236}">
                <a16:creationId xmlns:a16="http://schemas.microsoft.com/office/drawing/2014/main" id="{27E369A6-745B-91C9-D402-2A987D94A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79920" name="Rectangle 48">
            <a:extLst>
              <a:ext uri="{FF2B5EF4-FFF2-40B4-BE49-F238E27FC236}">
                <a16:creationId xmlns:a16="http://schemas.microsoft.com/office/drawing/2014/main" id="{DC2886B5-4207-65A4-F009-EB1F83847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79921" name="Rectangle 49">
            <a:extLst>
              <a:ext uri="{FF2B5EF4-FFF2-40B4-BE49-F238E27FC236}">
                <a16:creationId xmlns:a16="http://schemas.microsoft.com/office/drawing/2014/main" id="{4810829D-6452-09D6-6C17-935B027BA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22" name="Rectangle 50">
            <a:extLst>
              <a:ext uri="{FF2B5EF4-FFF2-40B4-BE49-F238E27FC236}">
                <a16:creationId xmlns:a16="http://schemas.microsoft.com/office/drawing/2014/main" id="{1040CC79-2268-6468-598B-8BBCB08CA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79923" name="Rectangle 51">
            <a:extLst>
              <a:ext uri="{FF2B5EF4-FFF2-40B4-BE49-F238E27FC236}">
                <a16:creationId xmlns:a16="http://schemas.microsoft.com/office/drawing/2014/main" id="{B6D30951-B893-541E-F0D0-887A5207B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79924" name="Rectangle 52">
            <a:extLst>
              <a:ext uri="{FF2B5EF4-FFF2-40B4-BE49-F238E27FC236}">
                <a16:creationId xmlns:a16="http://schemas.microsoft.com/office/drawing/2014/main" id="{77FC35EE-A0A4-9435-420E-09F3F5197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79925" name="Rectangle 53">
            <a:extLst>
              <a:ext uri="{FF2B5EF4-FFF2-40B4-BE49-F238E27FC236}">
                <a16:creationId xmlns:a16="http://schemas.microsoft.com/office/drawing/2014/main" id="{BBC654F8-98D5-2F2C-BFE8-9809E2C5F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79926" name="Line 54">
            <a:extLst>
              <a:ext uri="{FF2B5EF4-FFF2-40B4-BE49-F238E27FC236}">
                <a16:creationId xmlns:a16="http://schemas.microsoft.com/office/drawing/2014/main" id="{7496F5B8-F156-7BE6-430D-A7D08B937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7" name="Line 55">
            <a:extLst>
              <a:ext uri="{FF2B5EF4-FFF2-40B4-BE49-F238E27FC236}">
                <a16:creationId xmlns:a16="http://schemas.microsoft.com/office/drawing/2014/main" id="{A3DE2BC4-D3FF-F403-696E-01A63FE6AF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28" name="Rectangle 56">
            <a:extLst>
              <a:ext uri="{FF2B5EF4-FFF2-40B4-BE49-F238E27FC236}">
                <a16:creationId xmlns:a16="http://schemas.microsoft.com/office/drawing/2014/main" id="{12F7EB74-C0A5-3299-EE73-4D008C242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050.25</a:t>
            </a:r>
          </a:p>
        </p:txBody>
      </p:sp>
      <p:sp>
        <p:nvSpPr>
          <p:cNvPr id="79929" name="Rectangle 57">
            <a:extLst>
              <a:ext uri="{FF2B5EF4-FFF2-40B4-BE49-F238E27FC236}">
                <a16:creationId xmlns:a16="http://schemas.microsoft.com/office/drawing/2014/main" id="{9343AEFD-F8FD-BB84-2D4F-1665A895A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79930" name="Rectangle 58">
            <a:extLst>
              <a:ext uri="{FF2B5EF4-FFF2-40B4-BE49-F238E27FC236}">
                <a16:creationId xmlns:a16="http://schemas.microsoft.com/office/drawing/2014/main" id="{FED1F0D9-4995-3A20-04DE-0C1EB9FD1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025.50</a:t>
            </a:r>
          </a:p>
        </p:txBody>
      </p:sp>
      <p:sp>
        <p:nvSpPr>
          <p:cNvPr id="79931" name="Rectangle 59">
            <a:extLst>
              <a:ext uri="{FF2B5EF4-FFF2-40B4-BE49-F238E27FC236}">
                <a16:creationId xmlns:a16="http://schemas.microsoft.com/office/drawing/2014/main" id="{591B712E-AF42-A3B7-44FE-5CC7BF799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001</a:t>
            </a:r>
          </a:p>
        </p:txBody>
      </p:sp>
      <p:sp>
        <p:nvSpPr>
          <p:cNvPr id="79932" name="Rectangle 60">
            <a:extLst>
              <a:ext uri="{FF2B5EF4-FFF2-40B4-BE49-F238E27FC236}">
                <a16:creationId xmlns:a16="http://schemas.microsoft.com/office/drawing/2014/main" id="{528A1F4F-6B56-12B8-3EFA-D70456935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79933" name="Rectangle 61">
            <a:extLst>
              <a:ext uri="{FF2B5EF4-FFF2-40B4-BE49-F238E27FC236}">
                <a16:creationId xmlns:a16="http://schemas.microsoft.com/office/drawing/2014/main" id="{B6AA32E4-30E1-A102-E351-816F114C1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8898C34-4CE9-C621-4D7E-8DE9CB9CA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2345	120.25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F0EDFCA-9A9F-954A-3A73-217A88879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0B5071B7-275B-5AF0-FF56-ADF93D178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81927" name="Group 7">
            <a:extLst>
              <a:ext uri="{FF2B5EF4-FFF2-40B4-BE49-F238E27FC236}">
                <a16:creationId xmlns:a16="http://schemas.microsoft.com/office/drawing/2014/main" id="{EF890C0A-7109-4554-151A-7621C15A51DB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81925" name="Rectangle 5">
              <a:extLst>
                <a:ext uri="{FF2B5EF4-FFF2-40B4-BE49-F238E27FC236}">
                  <a16:creationId xmlns:a16="http://schemas.microsoft.com/office/drawing/2014/main" id="{1F3DAD53-8815-34F1-E480-5EEDB73E0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26" name="Rectangle 6">
              <a:extLst>
                <a:ext uri="{FF2B5EF4-FFF2-40B4-BE49-F238E27FC236}">
                  <a16:creationId xmlns:a16="http://schemas.microsoft.com/office/drawing/2014/main" id="{1F8D9078-3B79-A3E5-A395-D86436B42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81928" name="Line 8">
            <a:extLst>
              <a:ext uri="{FF2B5EF4-FFF2-40B4-BE49-F238E27FC236}">
                <a16:creationId xmlns:a16="http://schemas.microsoft.com/office/drawing/2014/main" id="{5F17121F-FE00-AF18-7751-143F6FA1F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9" name="Rectangle 9">
            <a:extLst>
              <a:ext uri="{FF2B5EF4-FFF2-40B4-BE49-F238E27FC236}">
                <a16:creationId xmlns:a16="http://schemas.microsoft.com/office/drawing/2014/main" id="{140CFC55-F6CD-C39F-F0C3-7CD304364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81930" name="Rectangle 10">
            <a:extLst>
              <a:ext uri="{FF2B5EF4-FFF2-40B4-BE49-F238E27FC236}">
                <a16:creationId xmlns:a16="http://schemas.microsoft.com/office/drawing/2014/main" id="{5557E0B6-0FFA-52E5-BD74-AFEB659A1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81931" name="Line 11">
            <a:extLst>
              <a:ext uri="{FF2B5EF4-FFF2-40B4-BE49-F238E27FC236}">
                <a16:creationId xmlns:a16="http://schemas.microsoft.com/office/drawing/2014/main" id="{BAEB7D3E-5348-BDD5-71FB-FA223E4CF6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2" name="Line 12">
            <a:extLst>
              <a:ext uri="{FF2B5EF4-FFF2-40B4-BE49-F238E27FC236}">
                <a16:creationId xmlns:a16="http://schemas.microsoft.com/office/drawing/2014/main" id="{EC83F7AC-D8C7-6D29-B16A-DFF43CFD7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3" name="Rectangle 13">
            <a:extLst>
              <a:ext uri="{FF2B5EF4-FFF2-40B4-BE49-F238E27FC236}">
                <a16:creationId xmlns:a16="http://schemas.microsoft.com/office/drawing/2014/main" id="{E6B02A52-9B47-8826-A514-1588967AF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81934" name="Rectangle 14">
            <a:extLst>
              <a:ext uri="{FF2B5EF4-FFF2-40B4-BE49-F238E27FC236}">
                <a16:creationId xmlns:a16="http://schemas.microsoft.com/office/drawing/2014/main" id="{BC9E8C0A-E98B-0E8E-C40C-E58E2C47E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81935" name="Rectangle 15">
            <a:extLst>
              <a:ext uri="{FF2B5EF4-FFF2-40B4-BE49-F238E27FC236}">
                <a16:creationId xmlns:a16="http://schemas.microsoft.com/office/drawing/2014/main" id="{6F17B43C-14DC-5A15-D2F4-D0821C39D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81936" name="Line 16">
            <a:extLst>
              <a:ext uri="{FF2B5EF4-FFF2-40B4-BE49-F238E27FC236}">
                <a16:creationId xmlns:a16="http://schemas.microsoft.com/office/drawing/2014/main" id="{79F60A49-C1F7-89A9-EF78-B225FB0F0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7" name="Line 17">
            <a:extLst>
              <a:ext uri="{FF2B5EF4-FFF2-40B4-BE49-F238E27FC236}">
                <a16:creationId xmlns:a16="http://schemas.microsoft.com/office/drawing/2014/main" id="{B38ABC4E-DBCE-7679-8F7E-8D3797963F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8" name="Line 18">
            <a:extLst>
              <a:ext uri="{FF2B5EF4-FFF2-40B4-BE49-F238E27FC236}">
                <a16:creationId xmlns:a16="http://schemas.microsoft.com/office/drawing/2014/main" id="{B34A0959-FA35-7F17-015A-4C2365100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9" name="Rectangle 19">
            <a:extLst>
              <a:ext uri="{FF2B5EF4-FFF2-40B4-BE49-F238E27FC236}">
                <a16:creationId xmlns:a16="http://schemas.microsoft.com/office/drawing/2014/main" id="{CEDF844A-D200-5B4B-DDFC-02FC32D32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81940" name="Rectangle 20">
            <a:extLst>
              <a:ext uri="{FF2B5EF4-FFF2-40B4-BE49-F238E27FC236}">
                <a16:creationId xmlns:a16="http://schemas.microsoft.com/office/drawing/2014/main" id="{DC5A16CF-C26A-302B-EE4F-C346090E6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81941" name="Rectangle 21">
            <a:extLst>
              <a:ext uri="{FF2B5EF4-FFF2-40B4-BE49-F238E27FC236}">
                <a16:creationId xmlns:a16="http://schemas.microsoft.com/office/drawing/2014/main" id="{F0ACC4BB-20B9-A756-2C23-E4C468226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1942" name="Rectangle 22">
            <a:extLst>
              <a:ext uri="{FF2B5EF4-FFF2-40B4-BE49-F238E27FC236}">
                <a16:creationId xmlns:a16="http://schemas.microsoft.com/office/drawing/2014/main" id="{C7FBBDDC-DC4D-EA9D-2186-BE5FF662A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1943" name="Line 23">
            <a:extLst>
              <a:ext uri="{FF2B5EF4-FFF2-40B4-BE49-F238E27FC236}">
                <a16:creationId xmlns:a16="http://schemas.microsoft.com/office/drawing/2014/main" id="{8EEFF233-31F5-1AB7-9BED-E24AC27F94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4" name="Line 24">
            <a:extLst>
              <a:ext uri="{FF2B5EF4-FFF2-40B4-BE49-F238E27FC236}">
                <a16:creationId xmlns:a16="http://schemas.microsoft.com/office/drawing/2014/main" id="{00A6ED8E-876B-007D-962A-55B0E78341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5" name="Line 25">
            <a:extLst>
              <a:ext uri="{FF2B5EF4-FFF2-40B4-BE49-F238E27FC236}">
                <a16:creationId xmlns:a16="http://schemas.microsoft.com/office/drawing/2014/main" id="{5B01DFC3-A24C-6108-3054-BDFAED990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6" name="Line 26">
            <a:extLst>
              <a:ext uri="{FF2B5EF4-FFF2-40B4-BE49-F238E27FC236}">
                <a16:creationId xmlns:a16="http://schemas.microsoft.com/office/drawing/2014/main" id="{4C996445-FF99-A1C7-00E6-0649C5ADB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7" name="Rectangle 27">
            <a:extLst>
              <a:ext uri="{FF2B5EF4-FFF2-40B4-BE49-F238E27FC236}">
                <a16:creationId xmlns:a16="http://schemas.microsoft.com/office/drawing/2014/main" id="{61F0C376-BF83-221D-3362-33D00145C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81948" name="Rectangle 28">
            <a:extLst>
              <a:ext uri="{FF2B5EF4-FFF2-40B4-BE49-F238E27FC236}">
                <a16:creationId xmlns:a16="http://schemas.microsoft.com/office/drawing/2014/main" id="{79783FA8-B1B8-CDA2-12EA-681C3C957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81949" name="Line 29">
            <a:extLst>
              <a:ext uri="{FF2B5EF4-FFF2-40B4-BE49-F238E27FC236}">
                <a16:creationId xmlns:a16="http://schemas.microsoft.com/office/drawing/2014/main" id="{47656D43-E5DA-6A2A-52C1-9478024B04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0" name="Line 30">
            <a:extLst>
              <a:ext uri="{FF2B5EF4-FFF2-40B4-BE49-F238E27FC236}">
                <a16:creationId xmlns:a16="http://schemas.microsoft.com/office/drawing/2014/main" id="{DC35924E-8111-07DB-2D51-9472B6BAF6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1" name="Line 31">
            <a:extLst>
              <a:ext uri="{FF2B5EF4-FFF2-40B4-BE49-F238E27FC236}">
                <a16:creationId xmlns:a16="http://schemas.microsoft.com/office/drawing/2014/main" id="{159D2601-A9E7-2F78-DEF6-7DDD832E90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2" name="Line 32">
            <a:extLst>
              <a:ext uri="{FF2B5EF4-FFF2-40B4-BE49-F238E27FC236}">
                <a16:creationId xmlns:a16="http://schemas.microsoft.com/office/drawing/2014/main" id="{476A499D-B779-BB18-C5AE-580BA78FC9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3" name="Line 33">
            <a:extLst>
              <a:ext uri="{FF2B5EF4-FFF2-40B4-BE49-F238E27FC236}">
                <a16:creationId xmlns:a16="http://schemas.microsoft.com/office/drawing/2014/main" id="{D3809B6A-60E9-1DE3-2E3B-E948A70A7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4" name="Line 34">
            <a:extLst>
              <a:ext uri="{FF2B5EF4-FFF2-40B4-BE49-F238E27FC236}">
                <a16:creationId xmlns:a16="http://schemas.microsoft.com/office/drawing/2014/main" id="{4D775688-C03B-8083-C9FA-0599BEE46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5" name="Rectangle 35">
            <a:extLst>
              <a:ext uri="{FF2B5EF4-FFF2-40B4-BE49-F238E27FC236}">
                <a16:creationId xmlns:a16="http://schemas.microsoft.com/office/drawing/2014/main" id="{ACF73418-F933-5139-F175-2AE582103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81956" name="Line 36">
            <a:extLst>
              <a:ext uri="{FF2B5EF4-FFF2-40B4-BE49-F238E27FC236}">
                <a16:creationId xmlns:a16="http://schemas.microsoft.com/office/drawing/2014/main" id="{8ADED3D3-7CAA-299E-AAD3-814F5C635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7" name="Rectangle 37">
            <a:extLst>
              <a:ext uri="{FF2B5EF4-FFF2-40B4-BE49-F238E27FC236}">
                <a16:creationId xmlns:a16="http://schemas.microsoft.com/office/drawing/2014/main" id="{A9A24556-0B62-0244-8D85-3E155AC13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81958" name="Line 38">
            <a:extLst>
              <a:ext uri="{FF2B5EF4-FFF2-40B4-BE49-F238E27FC236}">
                <a16:creationId xmlns:a16="http://schemas.microsoft.com/office/drawing/2014/main" id="{EF0874F6-3819-1509-239E-FE0B2E5911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9" name="Rectangle 39">
            <a:extLst>
              <a:ext uri="{FF2B5EF4-FFF2-40B4-BE49-F238E27FC236}">
                <a16:creationId xmlns:a16="http://schemas.microsoft.com/office/drawing/2014/main" id="{98D74353-EFC5-AF08-B53E-354B53F16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81960" name="Line 40">
            <a:extLst>
              <a:ext uri="{FF2B5EF4-FFF2-40B4-BE49-F238E27FC236}">
                <a16:creationId xmlns:a16="http://schemas.microsoft.com/office/drawing/2014/main" id="{A0754296-AEF1-D868-E8F2-4F41EE290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1" name="Rectangle 41">
            <a:extLst>
              <a:ext uri="{FF2B5EF4-FFF2-40B4-BE49-F238E27FC236}">
                <a16:creationId xmlns:a16="http://schemas.microsoft.com/office/drawing/2014/main" id="{7EBC81DE-4C0B-97EC-E2EB-61A0F6316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19</a:t>
            </a:r>
          </a:p>
        </p:txBody>
      </p:sp>
      <p:sp>
        <p:nvSpPr>
          <p:cNvPr id="81962" name="Line 42">
            <a:extLst>
              <a:ext uri="{FF2B5EF4-FFF2-40B4-BE49-F238E27FC236}">
                <a16:creationId xmlns:a16="http://schemas.microsoft.com/office/drawing/2014/main" id="{AC2466B0-70CA-209C-F149-9E323046B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3" name="Rectangle 43">
            <a:extLst>
              <a:ext uri="{FF2B5EF4-FFF2-40B4-BE49-F238E27FC236}">
                <a16:creationId xmlns:a16="http://schemas.microsoft.com/office/drawing/2014/main" id="{742640FD-743B-7915-3C8A-7646019B5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1964" name="Rectangle 44">
            <a:extLst>
              <a:ext uri="{FF2B5EF4-FFF2-40B4-BE49-F238E27FC236}">
                <a16:creationId xmlns:a16="http://schemas.microsoft.com/office/drawing/2014/main" id="{C4866856-63B3-D317-1923-62C55A9CA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1965" name="Rectangle 45">
            <a:extLst>
              <a:ext uri="{FF2B5EF4-FFF2-40B4-BE49-F238E27FC236}">
                <a16:creationId xmlns:a16="http://schemas.microsoft.com/office/drawing/2014/main" id="{F054608C-7951-FE5F-8B40-AD3D062F5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81966" name="Rectangle 46">
            <a:extLst>
              <a:ext uri="{FF2B5EF4-FFF2-40B4-BE49-F238E27FC236}">
                <a16:creationId xmlns:a16="http://schemas.microsoft.com/office/drawing/2014/main" id="{86F3F80A-4FD3-F139-42F2-6A19F3EA2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81967" name="Rectangle 47">
            <a:extLst>
              <a:ext uri="{FF2B5EF4-FFF2-40B4-BE49-F238E27FC236}">
                <a16:creationId xmlns:a16="http://schemas.microsoft.com/office/drawing/2014/main" id="{71CB279C-448F-A890-D602-9203A37FF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81968" name="Rectangle 48">
            <a:extLst>
              <a:ext uri="{FF2B5EF4-FFF2-40B4-BE49-F238E27FC236}">
                <a16:creationId xmlns:a16="http://schemas.microsoft.com/office/drawing/2014/main" id="{3EACDF02-5EF2-58A4-1932-15DB2853F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81969" name="Rectangle 49">
            <a:extLst>
              <a:ext uri="{FF2B5EF4-FFF2-40B4-BE49-F238E27FC236}">
                <a16:creationId xmlns:a16="http://schemas.microsoft.com/office/drawing/2014/main" id="{22CFF612-82A6-007B-1F8A-37550080B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0" name="Rectangle 50">
            <a:extLst>
              <a:ext uri="{FF2B5EF4-FFF2-40B4-BE49-F238E27FC236}">
                <a16:creationId xmlns:a16="http://schemas.microsoft.com/office/drawing/2014/main" id="{DED64095-8DFF-FC9D-EBC0-32E422015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81971" name="Rectangle 51">
            <a:extLst>
              <a:ext uri="{FF2B5EF4-FFF2-40B4-BE49-F238E27FC236}">
                <a16:creationId xmlns:a16="http://schemas.microsoft.com/office/drawing/2014/main" id="{163B8710-6212-4CC3-C92C-B1345E1B2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81972" name="Rectangle 52">
            <a:extLst>
              <a:ext uri="{FF2B5EF4-FFF2-40B4-BE49-F238E27FC236}">
                <a16:creationId xmlns:a16="http://schemas.microsoft.com/office/drawing/2014/main" id="{BEF8A07B-1AA5-2CFF-80A9-517E9615A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81973" name="Rectangle 53">
            <a:extLst>
              <a:ext uri="{FF2B5EF4-FFF2-40B4-BE49-F238E27FC236}">
                <a16:creationId xmlns:a16="http://schemas.microsoft.com/office/drawing/2014/main" id="{CFE96848-8575-5DBA-6F84-41818C813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81974" name="Line 54">
            <a:extLst>
              <a:ext uri="{FF2B5EF4-FFF2-40B4-BE49-F238E27FC236}">
                <a16:creationId xmlns:a16="http://schemas.microsoft.com/office/drawing/2014/main" id="{DE4A30AD-FE31-1456-F2B8-53DA0195E7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5" name="Line 55">
            <a:extLst>
              <a:ext uri="{FF2B5EF4-FFF2-40B4-BE49-F238E27FC236}">
                <a16:creationId xmlns:a16="http://schemas.microsoft.com/office/drawing/2014/main" id="{52CFE74D-7E43-D993-F23C-82E544570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6" name="Rectangle 56">
            <a:extLst>
              <a:ext uri="{FF2B5EF4-FFF2-40B4-BE49-F238E27FC236}">
                <a16:creationId xmlns:a16="http://schemas.microsoft.com/office/drawing/2014/main" id="{BE937564-1040-C574-1863-9EDC69CF4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050.25</a:t>
            </a:r>
          </a:p>
        </p:txBody>
      </p:sp>
      <p:sp>
        <p:nvSpPr>
          <p:cNvPr id="81977" name="Rectangle 57">
            <a:extLst>
              <a:ext uri="{FF2B5EF4-FFF2-40B4-BE49-F238E27FC236}">
                <a16:creationId xmlns:a16="http://schemas.microsoft.com/office/drawing/2014/main" id="{F79ACF59-EFC5-BFA3-4FB3-EE82568CD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81978" name="Rectangle 58">
            <a:extLst>
              <a:ext uri="{FF2B5EF4-FFF2-40B4-BE49-F238E27FC236}">
                <a16:creationId xmlns:a16="http://schemas.microsoft.com/office/drawing/2014/main" id="{B2F16ECB-A014-2646-4FC8-0B573B698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81979" name="Rectangle 59">
            <a:extLst>
              <a:ext uri="{FF2B5EF4-FFF2-40B4-BE49-F238E27FC236}">
                <a16:creationId xmlns:a16="http://schemas.microsoft.com/office/drawing/2014/main" id="{5845D997-D567-1915-7E99-70B912437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81980" name="Rectangle 60">
            <a:extLst>
              <a:ext uri="{FF2B5EF4-FFF2-40B4-BE49-F238E27FC236}">
                <a16:creationId xmlns:a16="http://schemas.microsoft.com/office/drawing/2014/main" id="{9AD904FD-C6C9-1911-DDDB-A8A1CEE42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81981" name="Rectangle 61">
            <a:extLst>
              <a:ext uri="{FF2B5EF4-FFF2-40B4-BE49-F238E27FC236}">
                <a16:creationId xmlns:a16="http://schemas.microsoft.com/office/drawing/2014/main" id="{FCA9BD29-1BB1-CC4D-D366-C5252378B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8820CC-84BA-F47C-EF9B-E6312ACD3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76525" y="204788"/>
            <a:ext cx="3760788" cy="476250"/>
          </a:xfrm>
          <a:noFill/>
          <a:ln/>
        </p:spPr>
        <p:txBody>
          <a:bodyPr/>
          <a:lstStyle/>
          <a:p>
            <a:r>
              <a:rPr lang="en-US" altLang="en-US"/>
              <a:t>Stepwise Refinement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9A6F431-1454-8579-049B-FD15C0EA97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0050" y="1481138"/>
            <a:ext cx="8286750" cy="2590800"/>
          </a:xfrm>
          <a:noFill/>
          <a:ln/>
        </p:spPr>
        <p:txBody>
          <a:bodyPr/>
          <a:lstStyle/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/>
              <a:t>Is an approach to program design which involves breaking a task into sub-tasks. 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/>
              <a:t>Each sub-task is in turn broken into further sub-tasks.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en-US"/>
              <a:t>This process continues until the sub-tasks are so simple that their implementation is straight forward.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1C81DFF-ADF0-03CA-A75C-7A179F7E6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	2345	120.25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079F14D2-4027-BB4E-2C39-0F28C5BC8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9898D6AE-A824-FBF2-7876-DB726C8D9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83975" name="Group 7">
            <a:extLst>
              <a:ext uri="{FF2B5EF4-FFF2-40B4-BE49-F238E27FC236}">
                <a16:creationId xmlns:a16="http://schemas.microsoft.com/office/drawing/2014/main" id="{403E1C68-8D85-98A5-7847-80A46B46FA50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83973" name="Rectangle 5">
              <a:extLst>
                <a:ext uri="{FF2B5EF4-FFF2-40B4-BE49-F238E27FC236}">
                  <a16:creationId xmlns:a16="http://schemas.microsoft.com/office/drawing/2014/main" id="{A6136257-796B-2C10-14F8-44D055845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4" name="Rectangle 6">
              <a:extLst>
                <a:ext uri="{FF2B5EF4-FFF2-40B4-BE49-F238E27FC236}">
                  <a16:creationId xmlns:a16="http://schemas.microsoft.com/office/drawing/2014/main" id="{9ED1DA4D-8CAD-1510-C804-4AB492C8F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83976" name="Line 8">
            <a:extLst>
              <a:ext uri="{FF2B5EF4-FFF2-40B4-BE49-F238E27FC236}">
                <a16:creationId xmlns:a16="http://schemas.microsoft.com/office/drawing/2014/main" id="{5A87EB68-D783-3B9D-7A31-95240DD27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7" name="Rectangle 9">
            <a:extLst>
              <a:ext uri="{FF2B5EF4-FFF2-40B4-BE49-F238E27FC236}">
                <a16:creationId xmlns:a16="http://schemas.microsoft.com/office/drawing/2014/main" id="{10AF684E-9046-6ED5-5C09-53388CA76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83978" name="Rectangle 10">
            <a:extLst>
              <a:ext uri="{FF2B5EF4-FFF2-40B4-BE49-F238E27FC236}">
                <a16:creationId xmlns:a16="http://schemas.microsoft.com/office/drawing/2014/main" id="{2D696B89-62F6-2EF7-911B-FAE274456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83979" name="Line 11">
            <a:extLst>
              <a:ext uri="{FF2B5EF4-FFF2-40B4-BE49-F238E27FC236}">
                <a16:creationId xmlns:a16="http://schemas.microsoft.com/office/drawing/2014/main" id="{9D40FCB6-3342-83F2-5E7C-C51EFE13D9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0" name="Line 12">
            <a:extLst>
              <a:ext uri="{FF2B5EF4-FFF2-40B4-BE49-F238E27FC236}">
                <a16:creationId xmlns:a16="http://schemas.microsoft.com/office/drawing/2014/main" id="{590CDCFA-3E73-ED40-1269-BF4356BCB4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1D8ED3D6-76C1-1E61-CEB8-BE9CE1D8B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83982" name="Rectangle 14">
            <a:extLst>
              <a:ext uri="{FF2B5EF4-FFF2-40B4-BE49-F238E27FC236}">
                <a16:creationId xmlns:a16="http://schemas.microsoft.com/office/drawing/2014/main" id="{2CFAD157-B6EC-1429-0418-C598B229B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83983" name="Rectangle 15">
            <a:extLst>
              <a:ext uri="{FF2B5EF4-FFF2-40B4-BE49-F238E27FC236}">
                <a16:creationId xmlns:a16="http://schemas.microsoft.com/office/drawing/2014/main" id="{291AE00B-C448-678E-343F-78DA4E878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83984" name="Line 16">
            <a:extLst>
              <a:ext uri="{FF2B5EF4-FFF2-40B4-BE49-F238E27FC236}">
                <a16:creationId xmlns:a16="http://schemas.microsoft.com/office/drawing/2014/main" id="{D56469C7-9023-8DE7-452A-56E2CEACEE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5" name="Line 17">
            <a:extLst>
              <a:ext uri="{FF2B5EF4-FFF2-40B4-BE49-F238E27FC236}">
                <a16:creationId xmlns:a16="http://schemas.microsoft.com/office/drawing/2014/main" id="{62B4985F-3ECF-3FF2-F80E-F421F55574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6" name="Line 18">
            <a:extLst>
              <a:ext uri="{FF2B5EF4-FFF2-40B4-BE49-F238E27FC236}">
                <a16:creationId xmlns:a16="http://schemas.microsoft.com/office/drawing/2014/main" id="{5B794AE5-6B36-DF89-EAD3-D66024C8C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7" name="Rectangle 19">
            <a:extLst>
              <a:ext uri="{FF2B5EF4-FFF2-40B4-BE49-F238E27FC236}">
                <a16:creationId xmlns:a16="http://schemas.microsoft.com/office/drawing/2014/main" id="{0BC8880C-DD60-B241-F431-C841116F3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83988" name="Rectangle 20">
            <a:extLst>
              <a:ext uri="{FF2B5EF4-FFF2-40B4-BE49-F238E27FC236}">
                <a16:creationId xmlns:a16="http://schemas.microsoft.com/office/drawing/2014/main" id="{8D15F620-E501-7FD3-DE21-F04576555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83989" name="Rectangle 21">
            <a:extLst>
              <a:ext uri="{FF2B5EF4-FFF2-40B4-BE49-F238E27FC236}">
                <a16:creationId xmlns:a16="http://schemas.microsoft.com/office/drawing/2014/main" id="{185BF250-55FE-635C-7E60-FDA8DA9E1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3990" name="Rectangle 22">
            <a:extLst>
              <a:ext uri="{FF2B5EF4-FFF2-40B4-BE49-F238E27FC236}">
                <a16:creationId xmlns:a16="http://schemas.microsoft.com/office/drawing/2014/main" id="{0BE49730-47D9-59D1-BA3A-6A94EE5CE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3991" name="Line 23">
            <a:extLst>
              <a:ext uri="{FF2B5EF4-FFF2-40B4-BE49-F238E27FC236}">
                <a16:creationId xmlns:a16="http://schemas.microsoft.com/office/drawing/2014/main" id="{C7B40E64-0AE0-5070-DE72-8A0EC9306E8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2" name="Line 24">
            <a:extLst>
              <a:ext uri="{FF2B5EF4-FFF2-40B4-BE49-F238E27FC236}">
                <a16:creationId xmlns:a16="http://schemas.microsoft.com/office/drawing/2014/main" id="{0D0DF015-3E6C-B9F4-E442-A8068956F7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3" name="Line 25">
            <a:extLst>
              <a:ext uri="{FF2B5EF4-FFF2-40B4-BE49-F238E27FC236}">
                <a16:creationId xmlns:a16="http://schemas.microsoft.com/office/drawing/2014/main" id="{A8F3CD8E-A254-9454-9FA9-6F1A0CBBF0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4" name="Line 26">
            <a:extLst>
              <a:ext uri="{FF2B5EF4-FFF2-40B4-BE49-F238E27FC236}">
                <a16:creationId xmlns:a16="http://schemas.microsoft.com/office/drawing/2014/main" id="{52BEF173-3CD1-E11A-BCAE-44E823E31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5" name="Rectangle 27">
            <a:extLst>
              <a:ext uri="{FF2B5EF4-FFF2-40B4-BE49-F238E27FC236}">
                <a16:creationId xmlns:a16="http://schemas.microsoft.com/office/drawing/2014/main" id="{201D722D-731C-8E16-446C-5B199E6C0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83996" name="Rectangle 28">
            <a:extLst>
              <a:ext uri="{FF2B5EF4-FFF2-40B4-BE49-F238E27FC236}">
                <a16:creationId xmlns:a16="http://schemas.microsoft.com/office/drawing/2014/main" id="{18D43EC0-A69A-C1F4-6620-08D51B508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83997" name="Line 29">
            <a:extLst>
              <a:ext uri="{FF2B5EF4-FFF2-40B4-BE49-F238E27FC236}">
                <a16:creationId xmlns:a16="http://schemas.microsoft.com/office/drawing/2014/main" id="{9510346F-C02C-CDE0-1E6E-2AC981240E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8" name="Line 30">
            <a:extLst>
              <a:ext uri="{FF2B5EF4-FFF2-40B4-BE49-F238E27FC236}">
                <a16:creationId xmlns:a16="http://schemas.microsoft.com/office/drawing/2014/main" id="{9751B2FD-8D82-7702-BF70-0AB314050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9" name="Line 31">
            <a:extLst>
              <a:ext uri="{FF2B5EF4-FFF2-40B4-BE49-F238E27FC236}">
                <a16:creationId xmlns:a16="http://schemas.microsoft.com/office/drawing/2014/main" id="{78AF6366-1E3D-D513-BEAB-8E367C414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0" name="Line 32">
            <a:extLst>
              <a:ext uri="{FF2B5EF4-FFF2-40B4-BE49-F238E27FC236}">
                <a16:creationId xmlns:a16="http://schemas.microsoft.com/office/drawing/2014/main" id="{505DD553-43A2-56DF-E701-EC6D24772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1" name="Line 33">
            <a:extLst>
              <a:ext uri="{FF2B5EF4-FFF2-40B4-BE49-F238E27FC236}">
                <a16:creationId xmlns:a16="http://schemas.microsoft.com/office/drawing/2014/main" id="{72FE8598-6D7F-8CA9-D1B6-8AA0C8BE27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2" name="Line 34">
            <a:extLst>
              <a:ext uri="{FF2B5EF4-FFF2-40B4-BE49-F238E27FC236}">
                <a16:creationId xmlns:a16="http://schemas.microsoft.com/office/drawing/2014/main" id="{F50BE948-4010-E72D-448A-DD40402BF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3" name="Rectangle 35">
            <a:extLst>
              <a:ext uri="{FF2B5EF4-FFF2-40B4-BE49-F238E27FC236}">
                <a16:creationId xmlns:a16="http://schemas.microsoft.com/office/drawing/2014/main" id="{9D97A050-B15A-73C9-DE6F-B331B7759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13,16</a:t>
            </a:r>
          </a:p>
        </p:txBody>
      </p:sp>
      <p:sp>
        <p:nvSpPr>
          <p:cNvPr id="84004" name="Line 36">
            <a:extLst>
              <a:ext uri="{FF2B5EF4-FFF2-40B4-BE49-F238E27FC236}">
                <a16:creationId xmlns:a16="http://schemas.microsoft.com/office/drawing/2014/main" id="{55BC8F3B-3323-06A6-385E-4589F232A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5" name="Rectangle 37">
            <a:extLst>
              <a:ext uri="{FF2B5EF4-FFF2-40B4-BE49-F238E27FC236}">
                <a16:creationId xmlns:a16="http://schemas.microsoft.com/office/drawing/2014/main" id="{24DD5D40-15F9-7420-55CA-CDCD40DAF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84006" name="Line 38">
            <a:extLst>
              <a:ext uri="{FF2B5EF4-FFF2-40B4-BE49-F238E27FC236}">
                <a16:creationId xmlns:a16="http://schemas.microsoft.com/office/drawing/2014/main" id="{E99E587E-D171-3598-905E-C99D3C076D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7" name="Rectangle 39">
            <a:extLst>
              <a:ext uri="{FF2B5EF4-FFF2-40B4-BE49-F238E27FC236}">
                <a16:creationId xmlns:a16="http://schemas.microsoft.com/office/drawing/2014/main" id="{10594B43-9C2B-9EE7-EB54-A4CAF13F5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84008" name="Line 40">
            <a:extLst>
              <a:ext uri="{FF2B5EF4-FFF2-40B4-BE49-F238E27FC236}">
                <a16:creationId xmlns:a16="http://schemas.microsoft.com/office/drawing/2014/main" id="{86C7CAF9-1EAF-7881-55E4-A84648C7B8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09" name="Rectangle 41">
            <a:extLst>
              <a:ext uri="{FF2B5EF4-FFF2-40B4-BE49-F238E27FC236}">
                <a16:creationId xmlns:a16="http://schemas.microsoft.com/office/drawing/2014/main" id="{CD53551C-7967-4F25-525A-38C330E77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84010" name="Line 42">
            <a:extLst>
              <a:ext uri="{FF2B5EF4-FFF2-40B4-BE49-F238E27FC236}">
                <a16:creationId xmlns:a16="http://schemas.microsoft.com/office/drawing/2014/main" id="{2D79BACD-DAAF-57DD-7B37-449A4DCD8B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11" name="Rectangle 43">
            <a:extLst>
              <a:ext uri="{FF2B5EF4-FFF2-40B4-BE49-F238E27FC236}">
                <a16:creationId xmlns:a16="http://schemas.microsoft.com/office/drawing/2014/main" id="{3ED7F3E7-2D6D-BA5C-12EA-950441DDA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4012" name="Rectangle 44">
            <a:extLst>
              <a:ext uri="{FF2B5EF4-FFF2-40B4-BE49-F238E27FC236}">
                <a16:creationId xmlns:a16="http://schemas.microsoft.com/office/drawing/2014/main" id="{EA851B53-205C-2898-5CDA-37051AD50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4013" name="Rectangle 45">
            <a:extLst>
              <a:ext uri="{FF2B5EF4-FFF2-40B4-BE49-F238E27FC236}">
                <a16:creationId xmlns:a16="http://schemas.microsoft.com/office/drawing/2014/main" id="{8B43D143-D126-E78B-A263-7A5E23964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84014" name="Rectangle 46">
            <a:extLst>
              <a:ext uri="{FF2B5EF4-FFF2-40B4-BE49-F238E27FC236}">
                <a16:creationId xmlns:a16="http://schemas.microsoft.com/office/drawing/2014/main" id="{1A51D70C-A964-8F9B-139E-8EED0B63D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84015" name="Rectangle 47">
            <a:extLst>
              <a:ext uri="{FF2B5EF4-FFF2-40B4-BE49-F238E27FC236}">
                <a16:creationId xmlns:a16="http://schemas.microsoft.com/office/drawing/2014/main" id="{CB6522CC-E5AC-C0AF-C176-13395259C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84016" name="Rectangle 48">
            <a:extLst>
              <a:ext uri="{FF2B5EF4-FFF2-40B4-BE49-F238E27FC236}">
                <a16:creationId xmlns:a16="http://schemas.microsoft.com/office/drawing/2014/main" id="{690271AB-86E1-8CE1-184D-A09E98D0A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84017" name="Rectangle 49">
            <a:extLst>
              <a:ext uri="{FF2B5EF4-FFF2-40B4-BE49-F238E27FC236}">
                <a16:creationId xmlns:a16="http://schemas.microsoft.com/office/drawing/2014/main" id="{5F3EADC8-0777-C07F-E849-503DA390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018" name="Rectangle 50">
            <a:extLst>
              <a:ext uri="{FF2B5EF4-FFF2-40B4-BE49-F238E27FC236}">
                <a16:creationId xmlns:a16="http://schemas.microsoft.com/office/drawing/2014/main" id="{59D9B118-91C0-E139-4696-D4E648FED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84019" name="Rectangle 51">
            <a:extLst>
              <a:ext uri="{FF2B5EF4-FFF2-40B4-BE49-F238E27FC236}">
                <a16:creationId xmlns:a16="http://schemas.microsoft.com/office/drawing/2014/main" id="{0FD030F3-71CC-E79E-E316-9ED73242B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84020" name="Rectangle 52">
            <a:extLst>
              <a:ext uri="{FF2B5EF4-FFF2-40B4-BE49-F238E27FC236}">
                <a16:creationId xmlns:a16="http://schemas.microsoft.com/office/drawing/2014/main" id="{3A4DEB38-4293-308A-DDBA-7BF86A7E4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84021" name="Rectangle 53">
            <a:extLst>
              <a:ext uri="{FF2B5EF4-FFF2-40B4-BE49-F238E27FC236}">
                <a16:creationId xmlns:a16="http://schemas.microsoft.com/office/drawing/2014/main" id="{0A25AD69-6E1A-C14B-C0BC-6DEBB93FD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84022" name="Line 54">
            <a:extLst>
              <a:ext uri="{FF2B5EF4-FFF2-40B4-BE49-F238E27FC236}">
                <a16:creationId xmlns:a16="http://schemas.microsoft.com/office/drawing/2014/main" id="{AB2D2879-429A-E147-E296-5271CD384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23" name="Line 55">
            <a:extLst>
              <a:ext uri="{FF2B5EF4-FFF2-40B4-BE49-F238E27FC236}">
                <a16:creationId xmlns:a16="http://schemas.microsoft.com/office/drawing/2014/main" id="{3988BF6F-E91A-2C15-828D-8BFE585C4D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024" name="Rectangle 56">
            <a:extLst>
              <a:ext uri="{FF2B5EF4-FFF2-40B4-BE49-F238E27FC236}">
                <a16:creationId xmlns:a16="http://schemas.microsoft.com/office/drawing/2014/main" id="{3B7C58DA-0D56-B827-BF69-EF3384025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170.50</a:t>
            </a:r>
          </a:p>
        </p:txBody>
      </p:sp>
      <p:sp>
        <p:nvSpPr>
          <p:cNvPr id="84025" name="Rectangle 57">
            <a:extLst>
              <a:ext uri="{FF2B5EF4-FFF2-40B4-BE49-F238E27FC236}">
                <a16:creationId xmlns:a16="http://schemas.microsoft.com/office/drawing/2014/main" id="{7F0A1DD5-510B-5179-3EF4-EF039C476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002</a:t>
            </a:r>
          </a:p>
        </p:txBody>
      </p:sp>
      <p:sp>
        <p:nvSpPr>
          <p:cNvPr id="84026" name="Rectangle 58">
            <a:extLst>
              <a:ext uri="{FF2B5EF4-FFF2-40B4-BE49-F238E27FC236}">
                <a16:creationId xmlns:a16="http://schemas.microsoft.com/office/drawing/2014/main" id="{B6CE3F47-FEAA-927B-C7BC-F839D680B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84027" name="Rectangle 59">
            <a:extLst>
              <a:ext uri="{FF2B5EF4-FFF2-40B4-BE49-F238E27FC236}">
                <a16:creationId xmlns:a16="http://schemas.microsoft.com/office/drawing/2014/main" id="{7F25038A-9E95-6843-66E7-0649B86FF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84028" name="Rectangle 60">
            <a:extLst>
              <a:ext uri="{FF2B5EF4-FFF2-40B4-BE49-F238E27FC236}">
                <a16:creationId xmlns:a16="http://schemas.microsoft.com/office/drawing/2014/main" id="{40D66853-B1EB-4B1D-0F35-DEE651DC4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84029" name="Rectangle 61">
            <a:extLst>
              <a:ext uri="{FF2B5EF4-FFF2-40B4-BE49-F238E27FC236}">
                <a16:creationId xmlns:a16="http://schemas.microsoft.com/office/drawing/2014/main" id="{071D3956-E7CD-A8A5-DF7F-DE0E84AB5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916233A8-A7DC-B903-528F-1B89ECA4C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3	1234	010.50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E0E6198A-C1B9-D2E0-EC3B-D6AAD0D8F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5E756AA6-280F-CD70-3061-AB4389D77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86023" name="Group 7">
            <a:extLst>
              <a:ext uri="{FF2B5EF4-FFF2-40B4-BE49-F238E27FC236}">
                <a16:creationId xmlns:a16="http://schemas.microsoft.com/office/drawing/2014/main" id="{3955EB35-32E4-4565-5BD9-30478D59A408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86021" name="Rectangle 5">
              <a:extLst>
                <a:ext uri="{FF2B5EF4-FFF2-40B4-BE49-F238E27FC236}">
                  <a16:creationId xmlns:a16="http://schemas.microsoft.com/office/drawing/2014/main" id="{10866C0D-293A-392D-7118-2AE2A5C7AE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2" name="Rectangle 6">
              <a:extLst>
                <a:ext uri="{FF2B5EF4-FFF2-40B4-BE49-F238E27FC236}">
                  <a16:creationId xmlns:a16="http://schemas.microsoft.com/office/drawing/2014/main" id="{C21B6909-896A-ACCD-6F90-879ABEC07C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86024" name="Line 8">
            <a:extLst>
              <a:ext uri="{FF2B5EF4-FFF2-40B4-BE49-F238E27FC236}">
                <a16:creationId xmlns:a16="http://schemas.microsoft.com/office/drawing/2014/main" id="{40B8B7C6-4C80-4690-D3D3-03E613C0C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5" name="Rectangle 9">
            <a:extLst>
              <a:ext uri="{FF2B5EF4-FFF2-40B4-BE49-F238E27FC236}">
                <a16:creationId xmlns:a16="http://schemas.microsoft.com/office/drawing/2014/main" id="{B39920D4-9D56-ABEE-53D1-2E421F217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86026" name="Rectangle 10">
            <a:extLst>
              <a:ext uri="{FF2B5EF4-FFF2-40B4-BE49-F238E27FC236}">
                <a16:creationId xmlns:a16="http://schemas.microsoft.com/office/drawing/2014/main" id="{8AE99F72-02D6-4B9D-527A-88154B50E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86027" name="Line 11">
            <a:extLst>
              <a:ext uri="{FF2B5EF4-FFF2-40B4-BE49-F238E27FC236}">
                <a16:creationId xmlns:a16="http://schemas.microsoft.com/office/drawing/2014/main" id="{BA9232E9-A96A-18BC-7A64-8EB38CC06F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8" name="Line 12">
            <a:extLst>
              <a:ext uri="{FF2B5EF4-FFF2-40B4-BE49-F238E27FC236}">
                <a16:creationId xmlns:a16="http://schemas.microsoft.com/office/drawing/2014/main" id="{26671C9B-2244-B885-7028-6E20411D0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9" name="Rectangle 13">
            <a:extLst>
              <a:ext uri="{FF2B5EF4-FFF2-40B4-BE49-F238E27FC236}">
                <a16:creationId xmlns:a16="http://schemas.microsoft.com/office/drawing/2014/main" id="{0B851BFC-D197-5037-2677-5ABAA1924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86030" name="Rectangle 14">
            <a:extLst>
              <a:ext uri="{FF2B5EF4-FFF2-40B4-BE49-F238E27FC236}">
                <a16:creationId xmlns:a16="http://schemas.microsoft.com/office/drawing/2014/main" id="{2ABEBEB7-F3EA-97E2-970E-46564AFBD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86031" name="Rectangle 15">
            <a:extLst>
              <a:ext uri="{FF2B5EF4-FFF2-40B4-BE49-F238E27FC236}">
                <a16:creationId xmlns:a16="http://schemas.microsoft.com/office/drawing/2014/main" id="{5E0F9948-0AB4-D682-FBC0-598F732E7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7724F2CA-95CF-7CEF-0EDB-D951B59D4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3" name="Line 17">
            <a:extLst>
              <a:ext uri="{FF2B5EF4-FFF2-40B4-BE49-F238E27FC236}">
                <a16:creationId xmlns:a16="http://schemas.microsoft.com/office/drawing/2014/main" id="{18EBF5DF-BF30-B2EB-B5D2-98869918C8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4" name="Line 18">
            <a:extLst>
              <a:ext uri="{FF2B5EF4-FFF2-40B4-BE49-F238E27FC236}">
                <a16:creationId xmlns:a16="http://schemas.microsoft.com/office/drawing/2014/main" id="{A2482B89-6537-7569-7AEF-45F4129D4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35" name="Rectangle 19">
            <a:extLst>
              <a:ext uri="{FF2B5EF4-FFF2-40B4-BE49-F238E27FC236}">
                <a16:creationId xmlns:a16="http://schemas.microsoft.com/office/drawing/2014/main" id="{8B5ADD0D-3C73-A958-774A-D75B11B97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86036" name="Rectangle 20">
            <a:extLst>
              <a:ext uri="{FF2B5EF4-FFF2-40B4-BE49-F238E27FC236}">
                <a16:creationId xmlns:a16="http://schemas.microsoft.com/office/drawing/2014/main" id="{3C05F3C4-2001-9A64-A646-3CDA57861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86037" name="Rectangle 21">
            <a:extLst>
              <a:ext uri="{FF2B5EF4-FFF2-40B4-BE49-F238E27FC236}">
                <a16:creationId xmlns:a16="http://schemas.microsoft.com/office/drawing/2014/main" id="{F190B12C-6D21-9A63-2ABD-08AF5E17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6038" name="Rectangle 22">
            <a:extLst>
              <a:ext uri="{FF2B5EF4-FFF2-40B4-BE49-F238E27FC236}">
                <a16:creationId xmlns:a16="http://schemas.microsoft.com/office/drawing/2014/main" id="{D948D139-0216-BBB8-5D2A-4174F8542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6039" name="Line 23">
            <a:extLst>
              <a:ext uri="{FF2B5EF4-FFF2-40B4-BE49-F238E27FC236}">
                <a16:creationId xmlns:a16="http://schemas.microsoft.com/office/drawing/2014/main" id="{B72B5F70-3E6F-7234-83B8-1F54046CF7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0" name="Line 24">
            <a:extLst>
              <a:ext uri="{FF2B5EF4-FFF2-40B4-BE49-F238E27FC236}">
                <a16:creationId xmlns:a16="http://schemas.microsoft.com/office/drawing/2014/main" id="{2EEF57E8-C7BE-42A5-A6DA-89279B4BB0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1" name="Line 25">
            <a:extLst>
              <a:ext uri="{FF2B5EF4-FFF2-40B4-BE49-F238E27FC236}">
                <a16:creationId xmlns:a16="http://schemas.microsoft.com/office/drawing/2014/main" id="{0AD4AF2F-DDBA-68E5-6138-2E6C7221D5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2" name="Line 26">
            <a:extLst>
              <a:ext uri="{FF2B5EF4-FFF2-40B4-BE49-F238E27FC236}">
                <a16:creationId xmlns:a16="http://schemas.microsoft.com/office/drawing/2014/main" id="{F44F9F3B-9BF4-6D57-2E69-BB71B42758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3" name="Rectangle 27">
            <a:extLst>
              <a:ext uri="{FF2B5EF4-FFF2-40B4-BE49-F238E27FC236}">
                <a16:creationId xmlns:a16="http://schemas.microsoft.com/office/drawing/2014/main" id="{B83B0BE8-C450-DA83-47AC-FD3FBBC6D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86044" name="Rectangle 28">
            <a:extLst>
              <a:ext uri="{FF2B5EF4-FFF2-40B4-BE49-F238E27FC236}">
                <a16:creationId xmlns:a16="http://schemas.microsoft.com/office/drawing/2014/main" id="{6B4C9213-4E75-EA29-29F4-009CB40D0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86045" name="Line 29">
            <a:extLst>
              <a:ext uri="{FF2B5EF4-FFF2-40B4-BE49-F238E27FC236}">
                <a16:creationId xmlns:a16="http://schemas.microsoft.com/office/drawing/2014/main" id="{14AB5031-2167-CAC2-41F5-F05B42FB0B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6" name="Line 30">
            <a:extLst>
              <a:ext uri="{FF2B5EF4-FFF2-40B4-BE49-F238E27FC236}">
                <a16:creationId xmlns:a16="http://schemas.microsoft.com/office/drawing/2014/main" id="{4D6EC8BF-65C6-BF72-796D-432D9AF4D5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7" name="Line 31">
            <a:extLst>
              <a:ext uri="{FF2B5EF4-FFF2-40B4-BE49-F238E27FC236}">
                <a16:creationId xmlns:a16="http://schemas.microsoft.com/office/drawing/2014/main" id="{0076D88F-C05E-6BF9-EF10-EE15D91208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8" name="Line 32">
            <a:extLst>
              <a:ext uri="{FF2B5EF4-FFF2-40B4-BE49-F238E27FC236}">
                <a16:creationId xmlns:a16="http://schemas.microsoft.com/office/drawing/2014/main" id="{B0D903FD-139E-8A50-3EE4-FAF8DCAEEB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49" name="Line 33">
            <a:extLst>
              <a:ext uri="{FF2B5EF4-FFF2-40B4-BE49-F238E27FC236}">
                <a16:creationId xmlns:a16="http://schemas.microsoft.com/office/drawing/2014/main" id="{1F795E45-C5CC-5CEA-8193-B0536CA584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0" name="Line 34">
            <a:extLst>
              <a:ext uri="{FF2B5EF4-FFF2-40B4-BE49-F238E27FC236}">
                <a16:creationId xmlns:a16="http://schemas.microsoft.com/office/drawing/2014/main" id="{FE250949-DCB0-C8FB-EC02-2CFE6AB58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1" name="Rectangle 35">
            <a:extLst>
              <a:ext uri="{FF2B5EF4-FFF2-40B4-BE49-F238E27FC236}">
                <a16:creationId xmlns:a16="http://schemas.microsoft.com/office/drawing/2014/main" id="{BC22DF25-49C3-7183-96E0-93943AF33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86052" name="Line 36">
            <a:extLst>
              <a:ext uri="{FF2B5EF4-FFF2-40B4-BE49-F238E27FC236}">
                <a16:creationId xmlns:a16="http://schemas.microsoft.com/office/drawing/2014/main" id="{85AA1F87-166D-049F-3939-D0DED5829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3" name="Rectangle 37">
            <a:extLst>
              <a:ext uri="{FF2B5EF4-FFF2-40B4-BE49-F238E27FC236}">
                <a16:creationId xmlns:a16="http://schemas.microsoft.com/office/drawing/2014/main" id="{B2B21E82-C6B0-3108-D05F-63282F62A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86054" name="Line 38">
            <a:extLst>
              <a:ext uri="{FF2B5EF4-FFF2-40B4-BE49-F238E27FC236}">
                <a16:creationId xmlns:a16="http://schemas.microsoft.com/office/drawing/2014/main" id="{1313F7E4-BCDB-088E-42AE-6E758A8889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5" name="Rectangle 39">
            <a:extLst>
              <a:ext uri="{FF2B5EF4-FFF2-40B4-BE49-F238E27FC236}">
                <a16:creationId xmlns:a16="http://schemas.microsoft.com/office/drawing/2014/main" id="{562B9B48-6C4A-E816-3540-BCDDC0209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86056" name="Line 40">
            <a:extLst>
              <a:ext uri="{FF2B5EF4-FFF2-40B4-BE49-F238E27FC236}">
                <a16:creationId xmlns:a16="http://schemas.microsoft.com/office/drawing/2014/main" id="{E0386812-6813-92A9-88C3-AF3F1C65E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7" name="Rectangle 41">
            <a:extLst>
              <a:ext uri="{FF2B5EF4-FFF2-40B4-BE49-F238E27FC236}">
                <a16:creationId xmlns:a16="http://schemas.microsoft.com/office/drawing/2014/main" id="{D47B4ABB-D1CB-57D2-6608-556AADBC3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19</a:t>
            </a:r>
          </a:p>
        </p:txBody>
      </p:sp>
      <p:sp>
        <p:nvSpPr>
          <p:cNvPr id="86058" name="Line 42">
            <a:extLst>
              <a:ext uri="{FF2B5EF4-FFF2-40B4-BE49-F238E27FC236}">
                <a16:creationId xmlns:a16="http://schemas.microsoft.com/office/drawing/2014/main" id="{8E0E50A0-23F8-99CC-5551-C59338ACEE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59" name="Rectangle 43">
            <a:extLst>
              <a:ext uri="{FF2B5EF4-FFF2-40B4-BE49-F238E27FC236}">
                <a16:creationId xmlns:a16="http://schemas.microsoft.com/office/drawing/2014/main" id="{28722D69-36D7-E843-CCCC-034F0727D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6060" name="Rectangle 44">
            <a:extLst>
              <a:ext uri="{FF2B5EF4-FFF2-40B4-BE49-F238E27FC236}">
                <a16:creationId xmlns:a16="http://schemas.microsoft.com/office/drawing/2014/main" id="{59EED902-F9DD-E64E-8129-DC84BEE46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6061" name="Rectangle 45">
            <a:extLst>
              <a:ext uri="{FF2B5EF4-FFF2-40B4-BE49-F238E27FC236}">
                <a16:creationId xmlns:a16="http://schemas.microsoft.com/office/drawing/2014/main" id="{2665D0BA-32E4-8BD5-062E-8370C2416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86062" name="Rectangle 46">
            <a:extLst>
              <a:ext uri="{FF2B5EF4-FFF2-40B4-BE49-F238E27FC236}">
                <a16:creationId xmlns:a16="http://schemas.microsoft.com/office/drawing/2014/main" id="{2F88659B-7A5D-8AB5-477A-936CDC305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86063" name="Rectangle 47">
            <a:extLst>
              <a:ext uri="{FF2B5EF4-FFF2-40B4-BE49-F238E27FC236}">
                <a16:creationId xmlns:a16="http://schemas.microsoft.com/office/drawing/2014/main" id="{B33452BE-FED3-AF93-0897-6DEE640E4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86064" name="Rectangle 48">
            <a:extLst>
              <a:ext uri="{FF2B5EF4-FFF2-40B4-BE49-F238E27FC236}">
                <a16:creationId xmlns:a16="http://schemas.microsoft.com/office/drawing/2014/main" id="{06441FBD-8B66-92D4-C196-F5639A674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86065" name="Rectangle 49">
            <a:extLst>
              <a:ext uri="{FF2B5EF4-FFF2-40B4-BE49-F238E27FC236}">
                <a16:creationId xmlns:a16="http://schemas.microsoft.com/office/drawing/2014/main" id="{D98CD006-B375-8DA9-FDDD-CC4755636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66" name="Rectangle 50">
            <a:extLst>
              <a:ext uri="{FF2B5EF4-FFF2-40B4-BE49-F238E27FC236}">
                <a16:creationId xmlns:a16="http://schemas.microsoft.com/office/drawing/2014/main" id="{A97715DB-FF94-EF6C-5356-6DB494D38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86067" name="Rectangle 51">
            <a:extLst>
              <a:ext uri="{FF2B5EF4-FFF2-40B4-BE49-F238E27FC236}">
                <a16:creationId xmlns:a16="http://schemas.microsoft.com/office/drawing/2014/main" id="{365A7D7D-0B23-0648-C93E-CE13B27F2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86068" name="Rectangle 52">
            <a:extLst>
              <a:ext uri="{FF2B5EF4-FFF2-40B4-BE49-F238E27FC236}">
                <a16:creationId xmlns:a16="http://schemas.microsoft.com/office/drawing/2014/main" id="{7FC25D6F-17BA-A6BD-E9B6-8965976D8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  <a:endParaRPr lang="en-US" altLang="en-US" sz="16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86069" name="Rectangle 53">
            <a:extLst>
              <a:ext uri="{FF2B5EF4-FFF2-40B4-BE49-F238E27FC236}">
                <a16:creationId xmlns:a16="http://schemas.microsoft.com/office/drawing/2014/main" id="{9F5CDFF5-967F-8B3D-8814-D6011585C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86070" name="Line 54">
            <a:extLst>
              <a:ext uri="{FF2B5EF4-FFF2-40B4-BE49-F238E27FC236}">
                <a16:creationId xmlns:a16="http://schemas.microsoft.com/office/drawing/2014/main" id="{065427B9-9BBD-44B5-13AA-8F81A789A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71" name="Line 55">
            <a:extLst>
              <a:ext uri="{FF2B5EF4-FFF2-40B4-BE49-F238E27FC236}">
                <a16:creationId xmlns:a16="http://schemas.microsoft.com/office/drawing/2014/main" id="{CA73DC92-2B00-977F-70B9-DE121FA6B5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72" name="Rectangle 56">
            <a:extLst>
              <a:ext uri="{FF2B5EF4-FFF2-40B4-BE49-F238E27FC236}">
                <a16:creationId xmlns:a16="http://schemas.microsoft.com/office/drawing/2014/main" id="{0D1A0655-6225-3B38-7518-F69167E83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170.50</a:t>
            </a:r>
          </a:p>
        </p:txBody>
      </p:sp>
      <p:sp>
        <p:nvSpPr>
          <p:cNvPr id="86073" name="Rectangle 57">
            <a:extLst>
              <a:ext uri="{FF2B5EF4-FFF2-40B4-BE49-F238E27FC236}">
                <a16:creationId xmlns:a16="http://schemas.microsoft.com/office/drawing/2014/main" id="{9C4D06E1-4261-AA9E-AC35-32B347632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002</a:t>
            </a:r>
          </a:p>
        </p:txBody>
      </p:sp>
      <p:sp>
        <p:nvSpPr>
          <p:cNvPr id="86074" name="Rectangle 58">
            <a:extLst>
              <a:ext uri="{FF2B5EF4-FFF2-40B4-BE49-F238E27FC236}">
                <a16:creationId xmlns:a16="http://schemas.microsoft.com/office/drawing/2014/main" id="{C3CA716A-08B0-068B-280F-F41026CFB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86075" name="Rectangle 59">
            <a:extLst>
              <a:ext uri="{FF2B5EF4-FFF2-40B4-BE49-F238E27FC236}">
                <a16:creationId xmlns:a16="http://schemas.microsoft.com/office/drawing/2014/main" id="{5EB8313E-D0B4-E7F5-F4E6-1CACE0C5B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86076" name="Rectangle 60">
            <a:extLst>
              <a:ext uri="{FF2B5EF4-FFF2-40B4-BE49-F238E27FC236}">
                <a16:creationId xmlns:a16="http://schemas.microsoft.com/office/drawing/2014/main" id="{E32D123A-002D-8B0C-2041-B45789563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000.00</a:t>
            </a:r>
          </a:p>
        </p:txBody>
      </p:sp>
      <p:sp>
        <p:nvSpPr>
          <p:cNvPr id="86077" name="Rectangle 61">
            <a:extLst>
              <a:ext uri="{FF2B5EF4-FFF2-40B4-BE49-F238E27FC236}">
                <a16:creationId xmlns:a16="http://schemas.microsoft.com/office/drawing/2014/main" id="{C940287A-16F5-C076-5465-F0F884E61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000</a:t>
            </a:r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7251A05-35FA-B21A-AE71-DB2D7FCC5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3	1234	010.50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D6D1BDED-5A77-135B-E85C-835ED08D5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5A11630E-4C95-2AE8-2D97-3A4A2C902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88071" name="Group 7">
            <a:extLst>
              <a:ext uri="{FF2B5EF4-FFF2-40B4-BE49-F238E27FC236}">
                <a16:creationId xmlns:a16="http://schemas.microsoft.com/office/drawing/2014/main" id="{4CBB840E-EEC3-4BB9-C3A7-8703295211B3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88069" name="Rectangle 5">
              <a:extLst>
                <a:ext uri="{FF2B5EF4-FFF2-40B4-BE49-F238E27FC236}">
                  <a16:creationId xmlns:a16="http://schemas.microsoft.com/office/drawing/2014/main" id="{82898D74-8783-D1E0-97D2-756DCAB5D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0" name="Rectangle 6">
              <a:extLst>
                <a:ext uri="{FF2B5EF4-FFF2-40B4-BE49-F238E27FC236}">
                  <a16:creationId xmlns:a16="http://schemas.microsoft.com/office/drawing/2014/main" id="{846F78D1-6A67-2780-D1B8-EEE73D8F8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88072" name="Line 8">
            <a:extLst>
              <a:ext uri="{FF2B5EF4-FFF2-40B4-BE49-F238E27FC236}">
                <a16:creationId xmlns:a16="http://schemas.microsoft.com/office/drawing/2014/main" id="{B6F2661E-D828-A723-0DC9-68E821E88F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3" name="Rectangle 9">
            <a:extLst>
              <a:ext uri="{FF2B5EF4-FFF2-40B4-BE49-F238E27FC236}">
                <a16:creationId xmlns:a16="http://schemas.microsoft.com/office/drawing/2014/main" id="{5E58E198-E561-AD49-CCF5-48376014E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88074" name="Rectangle 10">
            <a:extLst>
              <a:ext uri="{FF2B5EF4-FFF2-40B4-BE49-F238E27FC236}">
                <a16:creationId xmlns:a16="http://schemas.microsoft.com/office/drawing/2014/main" id="{EE553EBB-A028-7D5B-D34D-60A7F9B43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104AE8D0-B6A2-B29A-6D6F-AE716A60A1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290368A0-E8FC-BDA0-FAD4-6146E04154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7" name="Rectangle 13">
            <a:extLst>
              <a:ext uri="{FF2B5EF4-FFF2-40B4-BE49-F238E27FC236}">
                <a16:creationId xmlns:a16="http://schemas.microsoft.com/office/drawing/2014/main" id="{12E2FD4A-DF7E-511D-CC85-14F1F5112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88078" name="Rectangle 14">
            <a:extLst>
              <a:ext uri="{FF2B5EF4-FFF2-40B4-BE49-F238E27FC236}">
                <a16:creationId xmlns:a16="http://schemas.microsoft.com/office/drawing/2014/main" id="{08A7EC2B-9AA1-E5C6-AB4E-85F538387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88079" name="Rectangle 15">
            <a:extLst>
              <a:ext uri="{FF2B5EF4-FFF2-40B4-BE49-F238E27FC236}">
                <a16:creationId xmlns:a16="http://schemas.microsoft.com/office/drawing/2014/main" id="{432E3A39-76B7-975F-9700-7D9D0BC52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88080" name="Line 16">
            <a:extLst>
              <a:ext uri="{FF2B5EF4-FFF2-40B4-BE49-F238E27FC236}">
                <a16:creationId xmlns:a16="http://schemas.microsoft.com/office/drawing/2014/main" id="{FF0188F6-4878-3D1B-E72E-88730D330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1" name="Line 17">
            <a:extLst>
              <a:ext uri="{FF2B5EF4-FFF2-40B4-BE49-F238E27FC236}">
                <a16:creationId xmlns:a16="http://schemas.microsoft.com/office/drawing/2014/main" id="{3FA1C199-29F5-ED16-3915-8A6CE21BD0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2" name="Line 18">
            <a:extLst>
              <a:ext uri="{FF2B5EF4-FFF2-40B4-BE49-F238E27FC236}">
                <a16:creationId xmlns:a16="http://schemas.microsoft.com/office/drawing/2014/main" id="{E59C93CF-7DC4-E8F7-F57F-1F949F667D6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3" name="Rectangle 19">
            <a:extLst>
              <a:ext uri="{FF2B5EF4-FFF2-40B4-BE49-F238E27FC236}">
                <a16:creationId xmlns:a16="http://schemas.microsoft.com/office/drawing/2014/main" id="{E11DE62A-545A-DFE0-8EE8-085F987F1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88084" name="Rectangle 20">
            <a:extLst>
              <a:ext uri="{FF2B5EF4-FFF2-40B4-BE49-F238E27FC236}">
                <a16:creationId xmlns:a16="http://schemas.microsoft.com/office/drawing/2014/main" id="{E42B4BF3-661D-E299-2F66-9F3F957E1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88085" name="Rectangle 21">
            <a:extLst>
              <a:ext uri="{FF2B5EF4-FFF2-40B4-BE49-F238E27FC236}">
                <a16:creationId xmlns:a16="http://schemas.microsoft.com/office/drawing/2014/main" id="{259501F1-2509-3E60-35E1-521F3DC1B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8086" name="Rectangle 22">
            <a:extLst>
              <a:ext uri="{FF2B5EF4-FFF2-40B4-BE49-F238E27FC236}">
                <a16:creationId xmlns:a16="http://schemas.microsoft.com/office/drawing/2014/main" id="{40A05346-2AA6-0106-9EAB-D9F433305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88087" name="Line 23">
            <a:extLst>
              <a:ext uri="{FF2B5EF4-FFF2-40B4-BE49-F238E27FC236}">
                <a16:creationId xmlns:a16="http://schemas.microsoft.com/office/drawing/2014/main" id="{9B8CCE6A-0FA7-0CB8-B25D-7B75768467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8" name="Line 24">
            <a:extLst>
              <a:ext uri="{FF2B5EF4-FFF2-40B4-BE49-F238E27FC236}">
                <a16:creationId xmlns:a16="http://schemas.microsoft.com/office/drawing/2014/main" id="{0BA7E0C6-4985-3256-AEFD-488EA0DE8E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89" name="Line 25">
            <a:extLst>
              <a:ext uri="{FF2B5EF4-FFF2-40B4-BE49-F238E27FC236}">
                <a16:creationId xmlns:a16="http://schemas.microsoft.com/office/drawing/2014/main" id="{0EC7E89B-1F68-AA8C-1A18-ED1AE69DCB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0" name="Line 26">
            <a:extLst>
              <a:ext uri="{FF2B5EF4-FFF2-40B4-BE49-F238E27FC236}">
                <a16:creationId xmlns:a16="http://schemas.microsoft.com/office/drawing/2014/main" id="{B973916E-4A53-89BE-88C8-6FBB21AF7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1" name="Rectangle 27">
            <a:extLst>
              <a:ext uri="{FF2B5EF4-FFF2-40B4-BE49-F238E27FC236}">
                <a16:creationId xmlns:a16="http://schemas.microsoft.com/office/drawing/2014/main" id="{C8533D6D-2414-659E-2075-8CAA59DBC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88092" name="Rectangle 28">
            <a:extLst>
              <a:ext uri="{FF2B5EF4-FFF2-40B4-BE49-F238E27FC236}">
                <a16:creationId xmlns:a16="http://schemas.microsoft.com/office/drawing/2014/main" id="{51CDBF5C-FD58-DC6B-A9DF-5C35EF73A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88093" name="Line 29">
            <a:extLst>
              <a:ext uri="{FF2B5EF4-FFF2-40B4-BE49-F238E27FC236}">
                <a16:creationId xmlns:a16="http://schemas.microsoft.com/office/drawing/2014/main" id="{CF886678-2C08-2E8F-A8B7-CB33987ABA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4" name="Line 30">
            <a:extLst>
              <a:ext uri="{FF2B5EF4-FFF2-40B4-BE49-F238E27FC236}">
                <a16:creationId xmlns:a16="http://schemas.microsoft.com/office/drawing/2014/main" id="{B109FF70-B688-87BB-E9EF-5827874354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5" name="Line 31">
            <a:extLst>
              <a:ext uri="{FF2B5EF4-FFF2-40B4-BE49-F238E27FC236}">
                <a16:creationId xmlns:a16="http://schemas.microsoft.com/office/drawing/2014/main" id="{C1215A94-62B1-AA48-1AD5-810B1DCF1C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6" name="Line 32">
            <a:extLst>
              <a:ext uri="{FF2B5EF4-FFF2-40B4-BE49-F238E27FC236}">
                <a16:creationId xmlns:a16="http://schemas.microsoft.com/office/drawing/2014/main" id="{28156764-BCFA-E7C7-BB44-9A0C16958E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7" name="Line 33">
            <a:extLst>
              <a:ext uri="{FF2B5EF4-FFF2-40B4-BE49-F238E27FC236}">
                <a16:creationId xmlns:a16="http://schemas.microsoft.com/office/drawing/2014/main" id="{21C1C2C6-D6D5-40D5-8186-DDC28A8639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8" name="Line 34">
            <a:extLst>
              <a:ext uri="{FF2B5EF4-FFF2-40B4-BE49-F238E27FC236}">
                <a16:creationId xmlns:a16="http://schemas.microsoft.com/office/drawing/2014/main" id="{7C512032-2B6E-6B5C-799F-FC038A5A8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9" name="Rectangle 35">
            <a:extLst>
              <a:ext uri="{FF2B5EF4-FFF2-40B4-BE49-F238E27FC236}">
                <a16:creationId xmlns:a16="http://schemas.microsoft.com/office/drawing/2014/main" id="{B8BD9FE3-AE53-2670-6E53-3023A2A2E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88100" name="Line 36">
            <a:extLst>
              <a:ext uri="{FF2B5EF4-FFF2-40B4-BE49-F238E27FC236}">
                <a16:creationId xmlns:a16="http://schemas.microsoft.com/office/drawing/2014/main" id="{F5E8729F-076D-2D1C-6152-0C988DBC8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1" name="Rectangle 37">
            <a:extLst>
              <a:ext uri="{FF2B5EF4-FFF2-40B4-BE49-F238E27FC236}">
                <a16:creationId xmlns:a16="http://schemas.microsoft.com/office/drawing/2014/main" id="{71257F8A-1A33-F766-EC65-A02696824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88102" name="Line 38">
            <a:extLst>
              <a:ext uri="{FF2B5EF4-FFF2-40B4-BE49-F238E27FC236}">
                <a16:creationId xmlns:a16="http://schemas.microsoft.com/office/drawing/2014/main" id="{A610DFAE-AA43-DF59-AA58-262902BFC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3" name="Rectangle 39">
            <a:extLst>
              <a:ext uri="{FF2B5EF4-FFF2-40B4-BE49-F238E27FC236}">
                <a16:creationId xmlns:a16="http://schemas.microsoft.com/office/drawing/2014/main" id="{70DA4244-B180-96D2-9C27-E8DF1B703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15,18</a:t>
            </a:r>
          </a:p>
        </p:txBody>
      </p:sp>
      <p:sp>
        <p:nvSpPr>
          <p:cNvPr id="88104" name="Line 40">
            <a:extLst>
              <a:ext uri="{FF2B5EF4-FFF2-40B4-BE49-F238E27FC236}">
                <a16:creationId xmlns:a16="http://schemas.microsoft.com/office/drawing/2014/main" id="{4DD79AD7-9DDE-87D6-1A9A-E152151E5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5" name="Rectangle 41">
            <a:extLst>
              <a:ext uri="{FF2B5EF4-FFF2-40B4-BE49-F238E27FC236}">
                <a16:creationId xmlns:a16="http://schemas.microsoft.com/office/drawing/2014/main" id="{37C455E0-54C9-512B-CCE9-17A1B6330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88106" name="Line 42">
            <a:extLst>
              <a:ext uri="{FF2B5EF4-FFF2-40B4-BE49-F238E27FC236}">
                <a16:creationId xmlns:a16="http://schemas.microsoft.com/office/drawing/2014/main" id="{57C898D8-C70F-19E6-8970-49767B122B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07" name="Rectangle 43">
            <a:extLst>
              <a:ext uri="{FF2B5EF4-FFF2-40B4-BE49-F238E27FC236}">
                <a16:creationId xmlns:a16="http://schemas.microsoft.com/office/drawing/2014/main" id="{C21943AD-60A0-8CF0-8086-81AE30E5E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88108" name="Rectangle 44">
            <a:extLst>
              <a:ext uri="{FF2B5EF4-FFF2-40B4-BE49-F238E27FC236}">
                <a16:creationId xmlns:a16="http://schemas.microsoft.com/office/drawing/2014/main" id="{1E8494B4-7411-2406-D371-5C38AA6E3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8109" name="Rectangle 45">
            <a:extLst>
              <a:ext uri="{FF2B5EF4-FFF2-40B4-BE49-F238E27FC236}">
                <a16:creationId xmlns:a16="http://schemas.microsoft.com/office/drawing/2014/main" id="{A94A3611-4743-B759-D51C-314D7B8DD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88110" name="Rectangle 46">
            <a:extLst>
              <a:ext uri="{FF2B5EF4-FFF2-40B4-BE49-F238E27FC236}">
                <a16:creationId xmlns:a16="http://schemas.microsoft.com/office/drawing/2014/main" id="{D2A8BBA3-C76D-50BE-C543-780CE7E08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88111" name="Rectangle 47">
            <a:extLst>
              <a:ext uri="{FF2B5EF4-FFF2-40B4-BE49-F238E27FC236}">
                <a16:creationId xmlns:a16="http://schemas.microsoft.com/office/drawing/2014/main" id="{64A84802-1367-69E2-F238-2A7808563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88112" name="Rectangle 48">
            <a:extLst>
              <a:ext uri="{FF2B5EF4-FFF2-40B4-BE49-F238E27FC236}">
                <a16:creationId xmlns:a16="http://schemas.microsoft.com/office/drawing/2014/main" id="{F34FAFCC-396A-9440-A14A-81135E234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88113" name="Rectangle 49">
            <a:extLst>
              <a:ext uri="{FF2B5EF4-FFF2-40B4-BE49-F238E27FC236}">
                <a16:creationId xmlns:a16="http://schemas.microsoft.com/office/drawing/2014/main" id="{6C01548C-0826-2607-2159-FA8C23D87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14" name="Rectangle 50">
            <a:extLst>
              <a:ext uri="{FF2B5EF4-FFF2-40B4-BE49-F238E27FC236}">
                <a16:creationId xmlns:a16="http://schemas.microsoft.com/office/drawing/2014/main" id="{51DAD0DF-5C3F-499F-C5DC-A2FA7348F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88115" name="Rectangle 51">
            <a:extLst>
              <a:ext uri="{FF2B5EF4-FFF2-40B4-BE49-F238E27FC236}">
                <a16:creationId xmlns:a16="http://schemas.microsoft.com/office/drawing/2014/main" id="{80F70B03-FCC3-42A1-19D7-32AAF4D3F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88116" name="Rectangle 52">
            <a:extLst>
              <a:ext uri="{FF2B5EF4-FFF2-40B4-BE49-F238E27FC236}">
                <a16:creationId xmlns:a16="http://schemas.microsoft.com/office/drawing/2014/main" id="{528A7E26-F1F3-9762-A9E9-A6984D023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  <a:endParaRPr lang="en-US" altLang="en-US" sz="16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88117" name="Rectangle 53">
            <a:extLst>
              <a:ext uri="{FF2B5EF4-FFF2-40B4-BE49-F238E27FC236}">
                <a16:creationId xmlns:a16="http://schemas.microsoft.com/office/drawing/2014/main" id="{E4093287-9F58-1D40-D2C3-53B49C7C3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88118" name="Line 54">
            <a:extLst>
              <a:ext uri="{FF2B5EF4-FFF2-40B4-BE49-F238E27FC236}">
                <a16:creationId xmlns:a16="http://schemas.microsoft.com/office/drawing/2014/main" id="{27AED8E9-72B4-BAD3-03EF-A1158ADDA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19" name="Line 55">
            <a:extLst>
              <a:ext uri="{FF2B5EF4-FFF2-40B4-BE49-F238E27FC236}">
                <a16:creationId xmlns:a16="http://schemas.microsoft.com/office/drawing/2014/main" id="{41833B0E-F467-6430-CD2B-3A8DD29C9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120" name="Rectangle 56">
            <a:extLst>
              <a:ext uri="{FF2B5EF4-FFF2-40B4-BE49-F238E27FC236}">
                <a16:creationId xmlns:a16="http://schemas.microsoft.com/office/drawing/2014/main" id="{7580545A-3239-77F9-3C35-8D8CE6A2E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170.50</a:t>
            </a:r>
          </a:p>
        </p:txBody>
      </p:sp>
      <p:sp>
        <p:nvSpPr>
          <p:cNvPr id="88121" name="Rectangle 57">
            <a:extLst>
              <a:ext uri="{FF2B5EF4-FFF2-40B4-BE49-F238E27FC236}">
                <a16:creationId xmlns:a16="http://schemas.microsoft.com/office/drawing/2014/main" id="{922C8D27-789E-85BD-2980-E193F0D31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002</a:t>
            </a:r>
          </a:p>
        </p:txBody>
      </p:sp>
      <p:sp>
        <p:nvSpPr>
          <p:cNvPr id="88122" name="Rectangle 58">
            <a:extLst>
              <a:ext uri="{FF2B5EF4-FFF2-40B4-BE49-F238E27FC236}">
                <a16:creationId xmlns:a16="http://schemas.microsoft.com/office/drawing/2014/main" id="{1294AD9E-4222-EE58-403F-70C525A41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88123" name="Rectangle 59">
            <a:extLst>
              <a:ext uri="{FF2B5EF4-FFF2-40B4-BE49-F238E27FC236}">
                <a16:creationId xmlns:a16="http://schemas.microsoft.com/office/drawing/2014/main" id="{A886C4E9-06A9-ABD4-76EA-773C3150A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88124" name="Rectangle 60">
            <a:extLst>
              <a:ext uri="{FF2B5EF4-FFF2-40B4-BE49-F238E27FC236}">
                <a16:creationId xmlns:a16="http://schemas.microsoft.com/office/drawing/2014/main" id="{B840DE69-E958-1A23-F022-362D1C0BB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010.50</a:t>
            </a:r>
          </a:p>
        </p:txBody>
      </p:sp>
      <p:sp>
        <p:nvSpPr>
          <p:cNvPr id="88125" name="Rectangle 61">
            <a:extLst>
              <a:ext uri="{FF2B5EF4-FFF2-40B4-BE49-F238E27FC236}">
                <a16:creationId xmlns:a16="http://schemas.microsoft.com/office/drawing/2014/main" id="{E257BC52-80AC-EA45-C11E-619DCA40B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001</a:t>
            </a:r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Line 2">
            <a:extLst>
              <a:ext uri="{FF2B5EF4-FFF2-40B4-BE49-F238E27FC236}">
                <a16:creationId xmlns:a16="http://schemas.microsoft.com/office/drawing/2014/main" id="{D1CC4963-AFC7-4695-A69B-0B34B88C6D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0C86F4AB-297E-2483-976E-8186338D5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48FEB9E3-8D92-811A-29F6-042B4600E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90119" name="Group 7">
            <a:extLst>
              <a:ext uri="{FF2B5EF4-FFF2-40B4-BE49-F238E27FC236}">
                <a16:creationId xmlns:a16="http://schemas.microsoft.com/office/drawing/2014/main" id="{BBF83F6E-FE62-BCAF-F075-985456BFA88B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90117" name="Rectangle 5">
              <a:extLst>
                <a:ext uri="{FF2B5EF4-FFF2-40B4-BE49-F238E27FC236}">
                  <a16:creationId xmlns:a16="http://schemas.microsoft.com/office/drawing/2014/main" id="{45AC9B89-2156-4703-0233-9EFB094F55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8" name="Rectangle 6">
              <a:extLst>
                <a:ext uri="{FF2B5EF4-FFF2-40B4-BE49-F238E27FC236}">
                  <a16:creationId xmlns:a16="http://schemas.microsoft.com/office/drawing/2014/main" id="{1653A7E8-C488-C10E-21B6-71B796A03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90120" name="Line 8">
            <a:extLst>
              <a:ext uri="{FF2B5EF4-FFF2-40B4-BE49-F238E27FC236}">
                <a16:creationId xmlns:a16="http://schemas.microsoft.com/office/drawing/2014/main" id="{C7912194-C74C-C83E-C5FC-962134926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Rectangle 9">
            <a:extLst>
              <a:ext uri="{FF2B5EF4-FFF2-40B4-BE49-F238E27FC236}">
                <a16:creationId xmlns:a16="http://schemas.microsoft.com/office/drawing/2014/main" id="{C154E1A3-BFC1-F2BE-6DE2-C1E922825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90122" name="Rectangle 10">
            <a:extLst>
              <a:ext uri="{FF2B5EF4-FFF2-40B4-BE49-F238E27FC236}">
                <a16:creationId xmlns:a16="http://schemas.microsoft.com/office/drawing/2014/main" id="{5C0E34B5-EE4E-9210-C36B-3CDA5DB4E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7623FBC6-54D6-60DE-9C61-5CED2669A6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A48F80EE-D92C-9679-0583-2DF258EDC2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5" name="Rectangle 13">
            <a:extLst>
              <a:ext uri="{FF2B5EF4-FFF2-40B4-BE49-F238E27FC236}">
                <a16:creationId xmlns:a16="http://schemas.microsoft.com/office/drawing/2014/main" id="{4037CD06-28F8-0672-6E07-2D5197AAA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90126" name="Rectangle 14">
            <a:extLst>
              <a:ext uri="{FF2B5EF4-FFF2-40B4-BE49-F238E27FC236}">
                <a16:creationId xmlns:a16="http://schemas.microsoft.com/office/drawing/2014/main" id="{8CAA9160-355A-43D6-B262-5B55B1FD3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90127" name="Rectangle 15">
            <a:extLst>
              <a:ext uri="{FF2B5EF4-FFF2-40B4-BE49-F238E27FC236}">
                <a16:creationId xmlns:a16="http://schemas.microsoft.com/office/drawing/2014/main" id="{1E957495-7B30-C116-36FD-1C6F5D60E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90128" name="Line 16">
            <a:extLst>
              <a:ext uri="{FF2B5EF4-FFF2-40B4-BE49-F238E27FC236}">
                <a16:creationId xmlns:a16="http://schemas.microsoft.com/office/drawing/2014/main" id="{D5B4926D-AFD2-67F7-F821-BD6A01AB0E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9" name="Line 17">
            <a:extLst>
              <a:ext uri="{FF2B5EF4-FFF2-40B4-BE49-F238E27FC236}">
                <a16:creationId xmlns:a16="http://schemas.microsoft.com/office/drawing/2014/main" id="{9C5CC350-E05D-4D53-D5B3-C784936C68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0" name="Line 18">
            <a:extLst>
              <a:ext uri="{FF2B5EF4-FFF2-40B4-BE49-F238E27FC236}">
                <a16:creationId xmlns:a16="http://schemas.microsoft.com/office/drawing/2014/main" id="{711E610D-712B-5618-9459-C4A9C76885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1" name="Rectangle 19">
            <a:extLst>
              <a:ext uri="{FF2B5EF4-FFF2-40B4-BE49-F238E27FC236}">
                <a16:creationId xmlns:a16="http://schemas.microsoft.com/office/drawing/2014/main" id="{3D501471-D19F-ACA5-EC7E-D20C75476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90132" name="Rectangle 20">
            <a:extLst>
              <a:ext uri="{FF2B5EF4-FFF2-40B4-BE49-F238E27FC236}">
                <a16:creationId xmlns:a16="http://schemas.microsoft.com/office/drawing/2014/main" id="{773A8B1F-49D1-5703-60F8-91AF3FB0D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90133" name="Rectangle 21">
            <a:extLst>
              <a:ext uri="{FF2B5EF4-FFF2-40B4-BE49-F238E27FC236}">
                <a16:creationId xmlns:a16="http://schemas.microsoft.com/office/drawing/2014/main" id="{2E32BB45-D5ED-01C7-B09F-1C53D551E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0134" name="Rectangle 22">
            <a:extLst>
              <a:ext uri="{FF2B5EF4-FFF2-40B4-BE49-F238E27FC236}">
                <a16:creationId xmlns:a16="http://schemas.microsoft.com/office/drawing/2014/main" id="{42927338-B061-0D58-E94D-9B737D9BF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0135" name="Line 23">
            <a:extLst>
              <a:ext uri="{FF2B5EF4-FFF2-40B4-BE49-F238E27FC236}">
                <a16:creationId xmlns:a16="http://schemas.microsoft.com/office/drawing/2014/main" id="{49055460-74C2-0940-6F49-F0AB2AB5714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6" name="Line 24">
            <a:extLst>
              <a:ext uri="{FF2B5EF4-FFF2-40B4-BE49-F238E27FC236}">
                <a16:creationId xmlns:a16="http://schemas.microsoft.com/office/drawing/2014/main" id="{47A51E70-29B4-4940-5E90-0580A899C1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7" name="Line 25">
            <a:extLst>
              <a:ext uri="{FF2B5EF4-FFF2-40B4-BE49-F238E27FC236}">
                <a16:creationId xmlns:a16="http://schemas.microsoft.com/office/drawing/2014/main" id="{26A1F672-5D4A-C7EC-CEEE-95DF8D510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8" name="Line 26">
            <a:extLst>
              <a:ext uri="{FF2B5EF4-FFF2-40B4-BE49-F238E27FC236}">
                <a16:creationId xmlns:a16="http://schemas.microsoft.com/office/drawing/2014/main" id="{9FCD3426-FDB6-2FBA-EC3D-0A91F147F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9" name="Rectangle 27">
            <a:extLst>
              <a:ext uri="{FF2B5EF4-FFF2-40B4-BE49-F238E27FC236}">
                <a16:creationId xmlns:a16="http://schemas.microsoft.com/office/drawing/2014/main" id="{4C4C3C1D-7FD0-E052-3AC1-B193B0C5D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90140" name="Rectangle 28">
            <a:extLst>
              <a:ext uri="{FF2B5EF4-FFF2-40B4-BE49-F238E27FC236}">
                <a16:creationId xmlns:a16="http://schemas.microsoft.com/office/drawing/2014/main" id="{7BC744DA-BADB-033F-2D2B-021905BD5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90141" name="Line 29">
            <a:extLst>
              <a:ext uri="{FF2B5EF4-FFF2-40B4-BE49-F238E27FC236}">
                <a16:creationId xmlns:a16="http://schemas.microsoft.com/office/drawing/2014/main" id="{84D10BD2-A510-B287-C80B-F6D7C7A68A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2" name="Line 30">
            <a:extLst>
              <a:ext uri="{FF2B5EF4-FFF2-40B4-BE49-F238E27FC236}">
                <a16:creationId xmlns:a16="http://schemas.microsoft.com/office/drawing/2014/main" id="{D0E6383B-9117-4C5E-E315-B16F89221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3" name="Line 31">
            <a:extLst>
              <a:ext uri="{FF2B5EF4-FFF2-40B4-BE49-F238E27FC236}">
                <a16:creationId xmlns:a16="http://schemas.microsoft.com/office/drawing/2014/main" id="{AE3DE955-D96E-CEBF-7FBB-427CD44E7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4" name="Line 32">
            <a:extLst>
              <a:ext uri="{FF2B5EF4-FFF2-40B4-BE49-F238E27FC236}">
                <a16:creationId xmlns:a16="http://schemas.microsoft.com/office/drawing/2014/main" id="{BFA8D42A-9BAA-5D9B-50C2-65E5C8FA20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5" name="Line 33">
            <a:extLst>
              <a:ext uri="{FF2B5EF4-FFF2-40B4-BE49-F238E27FC236}">
                <a16:creationId xmlns:a16="http://schemas.microsoft.com/office/drawing/2014/main" id="{22D28AB8-7362-BD18-03FB-30705FBC0C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6" name="Line 34">
            <a:extLst>
              <a:ext uri="{FF2B5EF4-FFF2-40B4-BE49-F238E27FC236}">
                <a16:creationId xmlns:a16="http://schemas.microsoft.com/office/drawing/2014/main" id="{20785154-B66C-AB09-EC2D-6A3B7330808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7" name="Rectangle 35">
            <a:extLst>
              <a:ext uri="{FF2B5EF4-FFF2-40B4-BE49-F238E27FC236}">
                <a16:creationId xmlns:a16="http://schemas.microsoft.com/office/drawing/2014/main" id="{4C6A4B43-54EA-07C2-4563-E34FB02B7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90148" name="Line 36">
            <a:extLst>
              <a:ext uri="{FF2B5EF4-FFF2-40B4-BE49-F238E27FC236}">
                <a16:creationId xmlns:a16="http://schemas.microsoft.com/office/drawing/2014/main" id="{A8F1BFB3-F580-00B8-02F1-428C42030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49" name="Rectangle 37">
            <a:extLst>
              <a:ext uri="{FF2B5EF4-FFF2-40B4-BE49-F238E27FC236}">
                <a16:creationId xmlns:a16="http://schemas.microsoft.com/office/drawing/2014/main" id="{5CD9B3D6-DB12-5780-6808-1EDADA17A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90150" name="Line 38">
            <a:extLst>
              <a:ext uri="{FF2B5EF4-FFF2-40B4-BE49-F238E27FC236}">
                <a16:creationId xmlns:a16="http://schemas.microsoft.com/office/drawing/2014/main" id="{DC92888E-F383-0708-B7C7-35A39D775F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51" name="Rectangle 39">
            <a:extLst>
              <a:ext uri="{FF2B5EF4-FFF2-40B4-BE49-F238E27FC236}">
                <a16:creationId xmlns:a16="http://schemas.microsoft.com/office/drawing/2014/main" id="{78311AA0-3696-7843-8674-A1060B32F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90152" name="Line 40">
            <a:extLst>
              <a:ext uri="{FF2B5EF4-FFF2-40B4-BE49-F238E27FC236}">
                <a16:creationId xmlns:a16="http://schemas.microsoft.com/office/drawing/2014/main" id="{08F6B6C0-4BF2-137B-F0B2-865C3C77E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53" name="Rectangle 41">
            <a:extLst>
              <a:ext uri="{FF2B5EF4-FFF2-40B4-BE49-F238E27FC236}">
                <a16:creationId xmlns:a16="http://schemas.microsoft.com/office/drawing/2014/main" id="{00944DF5-B352-E5D0-E5C9-459E5E3EC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19</a:t>
            </a:r>
          </a:p>
        </p:txBody>
      </p:sp>
      <p:sp>
        <p:nvSpPr>
          <p:cNvPr id="90154" name="Line 42">
            <a:extLst>
              <a:ext uri="{FF2B5EF4-FFF2-40B4-BE49-F238E27FC236}">
                <a16:creationId xmlns:a16="http://schemas.microsoft.com/office/drawing/2014/main" id="{A69A8397-9370-F060-A9DE-1EC83F8010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55" name="Rectangle 43">
            <a:extLst>
              <a:ext uri="{FF2B5EF4-FFF2-40B4-BE49-F238E27FC236}">
                <a16:creationId xmlns:a16="http://schemas.microsoft.com/office/drawing/2014/main" id="{EE114346-FF4D-2DD0-F814-79861B77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90156" name="Rectangle 44">
            <a:extLst>
              <a:ext uri="{FF2B5EF4-FFF2-40B4-BE49-F238E27FC236}">
                <a16:creationId xmlns:a16="http://schemas.microsoft.com/office/drawing/2014/main" id="{462C248E-8933-295F-48F1-3CF7BD1C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90157" name="Rectangle 45">
            <a:extLst>
              <a:ext uri="{FF2B5EF4-FFF2-40B4-BE49-F238E27FC236}">
                <a16:creationId xmlns:a16="http://schemas.microsoft.com/office/drawing/2014/main" id="{2EE0E6A3-417E-D813-5DDB-5280EE634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90158" name="Rectangle 46">
            <a:extLst>
              <a:ext uri="{FF2B5EF4-FFF2-40B4-BE49-F238E27FC236}">
                <a16:creationId xmlns:a16="http://schemas.microsoft.com/office/drawing/2014/main" id="{5DE50AA5-4CAA-AEC6-8D86-F9695F935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90159" name="Rectangle 47">
            <a:extLst>
              <a:ext uri="{FF2B5EF4-FFF2-40B4-BE49-F238E27FC236}">
                <a16:creationId xmlns:a16="http://schemas.microsoft.com/office/drawing/2014/main" id="{3481F08D-CD46-6A4E-7814-0E92B7062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90160" name="Rectangle 48">
            <a:extLst>
              <a:ext uri="{FF2B5EF4-FFF2-40B4-BE49-F238E27FC236}">
                <a16:creationId xmlns:a16="http://schemas.microsoft.com/office/drawing/2014/main" id="{21C09756-CF2B-A870-1AEF-2CD0091D6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90161" name="Rectangle 49">
            <a:extLst>
              <a:ext uri="{FF2B5EF4-FFF2-40B4-BE49-F238E27FC236}">
                <a16:creationId xmlns:a16="http://schemas.microsoft.com/office/drawing/2014/main" id="{322C1345-C808-9ECD-BDF1-FF4C86F42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62" name="Rectangle 50">
            <a:extLst>
              <a:ext uri="{FF2B5EF4-FFF2-40B4-BE49-F238E27FC236}">
                <a16:creationId xmlns:a16="http://schemas.microsoft.com/office/drawing/2014/main" id="{AC7C0226-9FEC-3DF1-96B3-069B69E4F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90163" name="Rectangle 51">
            <a:extLst>
              <a:ext uri="{FF2B5EF4-FFF2-40B4-BE49-F238E27FC236}">
                <a16:creationId xmlns:a16="http://schemas.microsoft.com/office/drawing/2014/main" id="{837A0D8B-E4D1-6FBF-B14E-7C1C690DBB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90164" name="Rectangle 52">
            <a:extLst>
              <a:ext uri="{FF2B5EF4-FFF2-40B4-BE49-F238E27FC236}">
                <a16:creationId xmlns:a16="http://schemas.microsoft.com/office/drawing/2014/main" id="{9D542F81-332E-B4BC-BC7B-B5D0CF9C6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  <a:endParaRPr lang="en-US" altLang="en-US" sz="16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3		1234		010.50</a:t>
            </a:r>
          </a:p>
        </p:txBody>
      </p:sp>
      <p:sp>
        <p:nvSpPr>
          <p:cNvPr id="90165" name="Rectangle 53">
            <a:extLst>
              <a:ext uri="{FF2B5EF4-FFF2-40B4-BE49-F238E27FC236}">
                <a16:creationId xmlns:a16="http://schemas.microsoft.com/office/drawing/2014/main" id="{9E0DF5E7-80D9-E8CF-78A8-E707D4FE9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90166" name="Line 54">
            <a:extLst>
              <a:ext uri="{FF2B5EF4-FFF2-40B4-BE49-F238E27FC236}">
                <a16:creationId xmlns:a16="http://schemas.microsoft.com/office/drawing/2014/main" id="{1F8599E7-46C9-F125-BDF2-390F0858BD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67" name="Rectangle 55">
            <a:extLst>
              <a:ext uri="{FF2B5EF4-FFF2-40B4-BE49-F238E27FC236}">
                <a16:creationId xmlns:a16="http://schemas.microsoft.com/office/drawing/2014/main" id="{4B3DD467-2955-DB09-6F21-65508FEE2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170.50</a:t>
            </a:r>
          </a:p>
        </p:txBody>
      </p:sp>
      <p:sp>
        <p:nvSpPr>
          <p:cNvPr id="90168" name="Rectangle 56">
            <a:extLst>
              <a:ext uri="{FF2B5EF4-FFF2-40B4-BE49-F238E27FC236}">
                <a16:creationId xmlns:a16="http://schemas.microsoft.com/office/drawing/2014/main" id="{BFD0B9A3-5B3E-8E59-3C82-EE9072C11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002</a:t>
            </a:r>
          </a:p>
        </p:txBody>
      </p:sp>
      <p:sp>
        <p:nvSpPr>
          <p:cNvPr id="90169" name="Rectangle 57">
            <a:extLst>
              <a:ext uri="{FF2B5EF4-FFF2-40B4-BE49-F238E27FC236}">
                <a16:creationId xmlns:a16="http://schemas.microsoft.com/office/drawing/2014/main" id="{88409EE0-E0FE-5EE9-95A9-C398B6305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90170" name="Rectangle 58">
            <a:extLst>
              <a:ext uri="{FF2B5EF4-FFF2-40B4-BE49-F238E27FC236}">
                <a16:creationId xmlns:a16="http://schemas.microsoft.com/office/drawing/2014/main" id="{8D17B63F-08A2-37CF-B0BE-A7FB93DBD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90171" name="Rectangle 59">
            <a:extLst>
              <a:ext uri="{FF2B5EF4-FFF2-40B4-BE49-F238E27FC236}">
                <a16:creationId xmlns:a16="http://schemas.microsoft.com/office/drawing/2014/main" id="{8B4F3C1C-F225-653B-CA86-848C75F07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010.50</a:t>
            </a:r>
          </a:p>
        </p:txBody>
      </p:sp>
      <p:sp>
        <p:nvSpPr>
          <p:cNvPr id="90172" name="Rectangle 60">
            <a:extLst>
              <a:ext uri="{FF2B5EF4-FFF2-40B4-BE49-F238E27FC236}">
                <a16:creationId xmlns:a16="http://schemas.microsoft.com/office/drawing/2014/main" id="{1BE6313F-F233-9005-2424-2DBA76848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90173" name="Rectangle 61">
            <a:extLst>
              <a:ext uri="{FF2B5EF4-FFF2-40B4-BE49-F238E27FC236}">
                <a16:creationId xmlns:a16="http://schemas.microsoft.com/office/drawing/2014/main" id="{97F3F856-56F5-5A35-10A3-0DCF868E3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HIGH-VALUES</a:t>
            </a: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BA526985-DF26-C468-7853-893EA12B3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3FCD1496-B747-261A-AC52-5E3A007FF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92166" name="Group 6">
            <a:extLst>
              <a:ext uri="{FF2B5EF4-FFF2-40B4-BE49-F238E27FC236}">
                <a16:creationId xmlns:a16="http://schemas.microsoft.com/office/drawing/2014/main" id="{C0F93B9B-BDDC-854B-3A1A-73E28ABC276B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92164" name="Rectangle 4">
              <a:extLst>
                <a:ext uri="{FF2B5EF4-FFF2-40B4-BE49-F238E27FC236}">
                  <a16:creationId xmlns:a16="http://schemas.microsoft.com/office/drawing/2014/main" id="{B69026D6-4F7A-E093-2C6E-E2A138221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5" name="Rectangle 5">
              <a:extLst>
                <a:ext uri="{FF2B5EF4-FFF2-40B4-BE49-F238E27FC236}">
                  <a16:creationId xmlns:a16="http://schemas.microsoft.com/office/drawing/2014/main" id="{B3839383-73F4-0CEB-ED55-1C6D5FA40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92167" name="Line 7">
            <a:extLst>
              <a:ext uri="{FF2B5EF4-FFF2-40B4-BE49-F238E27FC236}">
                <a16:creationId xmlns:a16="http://schemas.microsoft.com/office/drawing/2014/main" id="{B5C44DA4-AF46-98FC-56A6-293F088A68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68" name="Rectangle 8">
            <a:extLst>
              <a:ext uri="{FF2B5EF4-FFF2-40B4-BE49-F238E27FC236}">
                <a16:creationId xmlns:a16="http://schemas.microsoft.com/office/drawing/2014/main" id="{18648365-110A-AD38-CFFF-A43973F93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92169" name="Rectangle 9">
            <a:extLst>
              <a:ext uri="{FF2B5EF4-FFF2-40B4-BE49-F238E27FC236}">
                <a16:creationId xmlns:a16="http://schemas.microsoft.com/office/drawing/2014/main" id="{C1C2BDC4-B5FD-C5A5-0078-D3826ADA3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92170" name="Line 10">
            <a:extLst>
              <a:ext uri="{FF2B5EF4-FFF2-40B4-BE49-F238E27FC236}">
                <a16:creationId xmlns:a16="http://schemas.microsoft.com/office/drawing/2014/main" id="{4D9241F4-81FA-DF0B-F309-66A294F8F4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1" name="Line 11">
            <a:extLst>
              <a:ext uri="{FF2B5EF4-FFF2-40B4-BE49-F238E27FC236}">
                <a16:creationId xmlns:a16="http://schemas.microsoft.com/office/drawing/2014/main" id="{0A8C1423-50AE-AD97-4313-11628EC91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2" name="Rectangle 12">
            <a:extLst>
              <a:ext uri="{FF2B5EF4-FFF2-40B4-BE49-F238E27FC236}">
                <a16:creationId xmlns:a16="http://schemas.microsoft.com/office/drawing/2014/main" id="{A6F2BEDB-5F9E-2CE7-1159-463B2A802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92173" name="Rectangle 13">
            <a:extLst>
              <a:ext uri="{FF2B5EF4-FFF2-40B4-BE49-F238E27FC236}">
                <a16:creationId xmlns:a16="http://schemas.microsoft.com/office/drawing/2014/main" id="{70C2FDEA-98F3-F85F-A307-955E7E120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92174" name="Rectangle 14">
            <a:extLst>
              <a:ext uri="{FF2B5EF4-FFF2-40B4-BE49-F238E27FC236}">
                <a16:creationId xmlns:a16="http://schemas.microsoft.com/office/drawing/2014/main" id="{EA3D2061-5A32-FE76-7FAB-E89ED804A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92175" name="Line 15">
            <a:extLst>
              <a:ext uri="{FF2B5EF4-FFF2-40B4-BE49-F238E27FC236}">
                <a16:creationId xmlns:a16="http://schemas.microsoft.com/office/drawing/2014/main" id="{DBEF4056-A6C2-D1A2-10EA-882FE3C9F6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6" name="Line 16">
            <a:extLst>
              <a:ext uri="{FF2B5EF4-FFF2-40B4-BE49-F238E27FC236}">
                <a16:creationId xmlns:a16="http://schemas.microsoft.com/office/drawing/2014/main" id="{5D9EF47D-F3F2-95A4-42D7-2FD1F7D0B9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7" name="Line 17">
            <a:extLst>
              <a:ext uri="{FF2B5EF4-FFF2-40B4-BE49-F238E27FC236}">
                <a16:creationId xmlns:a16="http://schemas.microsoft.com/office/drawing/2014/main" id="{55C6AE70-3E2B-55E5-D949-21C916A70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8" name="Rectangle 18">
            <a:extLst>
              <a:ext uri="{FF2B5EF4-FFF2-40B4-BE49-F238E27FC236}">
                <a16:creationId xmlns:a16="http://schemas.microsoft.com/office/drawing/2014/main" id="{E091BA2C-F10E-4910-9ABA-7B2E12D59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92179" name="Rectangle 19">
            <a:extLst>
              <a:ext uri="{FF2B5EF4-FFF2-40B4-BE49-F238E27FC236}">
                <a16:creationId xmlns:a16="http://schemas.microsoft.com/office/drawing/2014/main" id="{FC63B7ED-1BBC-8BE5-8C1F-7A2DB78A4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92180" name="Rectangle 20">
            <a:extLst>
              <a:ext uri="{FF2B5EF4-FFF2-40B4-BE49-F238E27FC236}">
                <a16:creationId xmlns:a16="http://schemas.microsoft.com/office/drawing/2014/main" id="{8D121884-AB87-47C0-530F-B60E6BDFE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2181" name="Rectangle 21">
            <a:extLst>
              <a:ext uri="{FF2B5EF4-FFF2-40B4-BE49-F238E27FC236}">
                <a16:creationId xmlns:a16="http://schemas.microsoft.com/office/drawing/2014/main" id="{276BF25F-8622-8014-B1C2-5EAAFA951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2182" name="Line 22">
            <a:extLst>
              <a:ext uri="{FF2B5EF4-FFF2-40B4-BE49-F238E27FC236}">
                <a16:creationId xmlns:a16="http://schemas.microsoft.com/office/drawing/2014/main" id="{F6E74D54-9553-6055-5945-A1FBA416FC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3" name="Line 23">
            <a:extLst>
              <a:ext uri="{FF2B5EF4-FFF2-40B4-BE49-F238E27FC236}">
                <a16:creationId xmlns:a16="http://schemas.microsoft.com/office/drawing/2014/main" id="{95D7A005-29B8-FB2A-339F-AC15E8A4F2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4" name="Line 24">
            <a:extLst>
              <a:ext uri="{FF2B5EF4-FFF2-40B4-BE49-F238E27FC236}">
                <a16:creationId xmlns:a16="http://schemas.microsoft.com/office/drawing/2014/main" id="{0C01E6B6-C189-7789-D0D1-DA6568D7B0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5" name="Line 25">
            <a:extLst>
              <a:ext uri="{FF2B5EF4-FFF2-40B4-BE49-F238E27FC236}">
                <a16:creationId xmlns:a16="http://schemas.microsoft.com/office/drawing/2014/main" id="{1EF2AA37-AF7B-B00B-DBF2-DF14B1E2E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6" name="Rectangle 26">
            <a:extLst>
              <a:ext uri="{FF2B5EF4-FFF2-40B4-BE49-F238E27FC236}">
                <a16:creationId xmlns:a16="http://schemas.microsoft.com/office/drawing/2014/main" id="{59FDE096-A051-D9E7-CB8D-7BB6E23B9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92187" name="Rectangle 27">
            <a:extLst>
              <a:ext uri="{FF2B5EF4-FFF2-40B4-BE49-F238E27FC236}">
                <a16:creationId xmlns:a16="http://schemas.microsoft.com/office/drawing/2014/main" id="{6B765782-90B4-AA07-0235-E458A451C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92188" name="Line 28">
            <a:extLst>
              <a:ext uri="{FF2B5EF4-FFF2-40B4-BE49-F238E27FC236}">
                <a16:creationId xmlns:a16="http://schemas.microsoft.com/office/drawing/2014/main" id="{DC31E8E4-74EE-FA7A-2837-5CFC8CE464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89" name="Line 29">
            <a:extLst>
              <a:ext uri="{FF2B5EF4-FFF2-40B4-BE49-F238E27FC236}">
                <a16:creationId xmlns:a16="http://schemas.microsoft.com/office/drawing/2014/main" id="{D0A51D16-EAAC-D1E7-1F24-1A472B73D6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0" name="Line 30">
            <a:extLst>
              <a:ext uri="{FF2B5EF4-FFF2-40B4-BE49-F238E27FC236}">
                <a16:creationId xmlns:a16="http://schemas.microsoft.com/office/drawing/2014/main" id="{599B74A4-315B-92D2-5A50-BB19215B7A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1" name="Line 31">
            <a:extLst>
              <a:ext uri="{FF2B5EF4-FFF2-40B4-BE49-F238E27FC236}">
                <a16:creationId xmlns:a16="http://schemas.microsoft.com/office/drawing/2014/main" id="{1F866703-C88D-AD71-1314-E537C3C4FB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2" name="Line 32">
            <a:extLst>
              <a:ext uri="{FF2B5EF4-FFF2-40B4-BE49-F238E27FC236}">
                <a16:creationId xmlns:a16="http://schemas.microsoft.com/office/drawing/2014/main" id="{FC3C3A1B-F9DA-2C2A-E5D1-1662369593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3" name="Line 33">
            <a:extLst>
              <a:ext uri="{FF2B5EF4-FFF2-40B4-BE49-F238E27FC236}">
                <a16:creationId xmlns:a16="http://schemas.microsoft.com/office/drawing/2014/main" id="{8CC7B72C-FDB9-27F8-839D-A0D9A7D2E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4" name="Rectangle 34">
            <a:extLst>
              <a:ext uri="{FF2B5EF4-FFF2-40B4-BE49-F238E27FC236}">
                <a16:creationId xmlns:a16="http://schemas.microsoft.com/office/drawing/2014/main" id="{EF98FD80-4841-3777-8426-888973C1C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92195" name="Line 35">
            <a:extLst>
              <a:ext uri="{FF2B5EF4-FFF2-40B4-BE49-F238E27FC236}">
                <a16:creationId xmlns:a16="http://schemas.microsoft.com/office/drawing/2014/main" id="{AB90815B-42FE-20DD-CBF6-032D9BEC6E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6" name="Rectangle 36">
            <a:extLst>
              <a:ext uri="{FF2B5EF4-FFF2-40B4-BE49-F238E27FC236}">
                <a16:creationId xmlns:a16="http://schemas.microsoft.com/office/drawing/2014/main" id="{6C710812-9456-73BB-0287-71081C399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92197" name="Line 37">
            <a:extLst>
              <a:ext uri="{FF2B5EF4-FFF2-40B4-BE49-F238E27FC236}">
                <a16:creationId xmlns:a16="http://schemas.microsoft.com/office/drawing/2014/main" id="{E250046C-0ED1-F64A-F84A-EC39101E3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98" name="Rectangle 38">
            <a:extLst>
              <a:ext uri="{FF2B5EF4-FFF2-40B4-BE49-F238E27FC236}">
                <a16:creationId xmlns:a16="http://schemas.microsoft.com/office/drawing/2014/main" id="{6E418F7B-44CD-D707-B69E-768ADD527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92199" name="Line 39">
            <a:extLst>
              <a:ext uri="{FF2B5EF4-FFF2-40B4-BE49-F238E27FC236}">
                <a16:creationId xmlns:a16="http://schemas.microsoft.com/office/drawing/2014/main" id="{04DC840D-46C5-0E48-AEE1-ABB6A259D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0" name="Rectangle 40">
            <a:extLst>
              <a:ext uri="{FF2B5EF4-FFF2-40B4-BE49-F238E27FC236}">
                <a16:creationId xmlns:a16="http://schemas.microsoft.com/office/drawing/2014/main" id="{7CE3DBF3-70AD-E012-173A-2C01B83F0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92201" name="Line 41">
            <a:extLst>
              <a:ext uri="{FF2B5EF4-FFF2-40B4-BE49-F238E27FC236}">
                <a16:creationId xmlns:a16="http://schemas.microsoft.com/office/drawing/2014/main" id="{A4884057-C12A-3934-39EF-3C117210E3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2" name="Rectangle 42">
            <a:extLst>
              <a:ext uri="{FF2B5EF4-FFF2-40B4-BE49-F238E27FC236}">
                <a16:creationId xmlns:a16="http://schemas.microsoft.com/office/drawing/2014/main" id="{C28E5C68-D509-8009-9DE7-EE32EFDE8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92203" name="Rectangle 43">
            <a:extLst>
              <a:ext uri="{FF2B5EF4-FFF2-40B4-BE49-F238E27FC236}">
                <a16:creationId xmlns:a16="http://schemas.microsoft.com/office/drawing/2014/main" id="{5581FF41-3A20-E548-A0A5-D7ADC7AD0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92204" name="Rectangle 44">
            <a:extLst>
              <a:ext uri="{FF2B5EF4-FFF2-40B4-BE49-F238E27FC236}">
                <a16:creationId xmlns:a16="http://schemas.microsoft.com/office/drawing/2014/main" id="{98340986-FBB5-E1F8-D985-56A4C7175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7,10,4</a:t>
            </a:r>
          </a:p>
        </p:txBody>
      </p:sp>
      <p:sp>
        <p:nvSpPr>
          <p:cNvPr id="92205" name="Rectangle 45">
            <a:extLst>
              <a:ext uri="{FF2B5EF4-FFF2-40B4-BE49-F238E27FC236}">
                <a16:creationId xmlns:a16="http://schemas.microsoft.com/office/drawing/2014/main" id="{9902975F-6CDB-8AAB-977C-5AEAA6B9B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12,9,6</a:t>
            </a:r>
          </a:p>
        </p:txBody>
      </p:sp>
      <p:sp>
        <p:nvSpPr>
          <p:cNvPr id="92206" name="Rectangle 46">
            <a:extLst>
              <a:ext uri="{FF2B5EF4-FFF2-40B4-BE49-F238E27FC236}">
                <a16:creationId xmlns:a16="http://schemas.microsoft.com/office/drawing/2014/main" id="{103A2A3C-0021-F8C6-58EC-3356F9882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11,8,5</a:t>
            </a:r>
          </a:p>
        </p:txBody>
      </p:sp>
      <p:sp>
        <p:nvSpPr>
          <p:cNvPr id="92207" name="Rectangle 47">
            <a:extLst>
              <a:ext uri="{FF2B5EF4-FFF2-40B4-BE49-F238E27FC236}">
                <a16:creationId xmlns:a16="http://schemas.microsoft.com/office/drawing/2014/main" id="{F0D9333B-32F9-236C-8223-065A07BE8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3</a:t>
            </a:r>
          </a:p>
        </p:txBody>
      </p:sp>
      <p:sp>
        <p:nvSpPr>
          <p:cNvPr id="92208" name="Rectangle 48">
            <a:extLst>
              <a:ext uri="{FF2B5EF4-FFF2-40B4-BE49-F238E27FC236}">
                <a16:creationId xmlns:a16="http://schemas.microsoft.com/office/drawing/2014/main" id="{572A09E4-B875-68FF-0897-B1CC3A2A4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9" name="Rectangle 49">
            <a:extLst>
              <a:ext uri="{FF2B5EF4-FFF2-40B4-BE49-F238E27FC236}">
                <a16:creationId xmlns:a16="http://schemas.microsoft.com/office/drawing/2014/main" id="{52D01920-F894-E5C3-CE68-ABD27E632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92210" name="Rectangle 50">
            <a:extLst>
              <a:ext uri="{FF2B5EF4-FFF2-40B4-BE49-F238E27FC236}">
                <a16:creationId xmlns:a16="http://schemas.microsoft.com/office/drawing/2014/main" id="{601D6C7A-2E14-B599-3F0D-12F2A2B89C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92211" name="Rectangle 51">
            <a:extLst>
              <a:ext uri="{FF2B5EF4-FFF2-40B4-BE49-F238E27FC236}">
                <a16:creationId xmlns:a16="http://schemas.microsoft.com/office/drawing/2014/main" id="{2C19ED4D-35EE-8EB3-1A82-C9A4998ED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92212" name="Rectangle 52">
            <a:extLst>
              <a:ext uri="{FF2B5EF4-FFF2-40B4-BE49-F238E27FC236}">
                <a16:creationId xmlns:a16="http://schemas.microsoft.com/office/drawing/2014/main" id="{14296260-E796-27D1-3131-B197D3165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92213" name="Line 53">
            <a:extLst>
              <a:ext uri="{FF2B5EF4-FFF2-40B4-BE49-F238E27FC236}">
                <a16:creationId xmlns:a16="http://schemas.microsoft.com/office/drawing/2014/main" id="{940C096F-77EE-71B9-E55D-8826D0DCF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4" name="Line 54">
            <a:extLst>
              <a:ext uri="{FF2B5EF4-FFF2-40B4-BE49-F238E27FC236}">
                <a16:creationId xmlns:a16="http://schemas.microsoft.com/office/drawing/2014/main" id="{08C4AABC-40B6-63B6-E470-E7A55CA44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5" name="Rectangle 55">
            <a:extLst>
              <a:ext uri="{FF2B5EF4-FFF2-40B4-BE49-F238E27FC236}">
                <a16:creationId xmlns:a16="http://schemas.microsoft.com/office/drawing/2014/main" id="{43C632D9-575B-0341-215F-49809F224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170.50</a:t>
            </a:r>
          </a:p>
        </p:txBody>
      </p:sp>
      <p:sp>
        <p:nvSpPr>
          <p:cNvPr id="92216" name="Rectangle 56">
            <a:extLst>
              <a:ext uri="{FF2B5EF4-FFF2-40B4-BE49-F238E27FC236}">
                <a16:creationId xmlns:a16="http://schemas.microsoft.com/office/drawing/2014/main" id="{A07A9D86-5B09-5356-E389-FCA0DA6DA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002</a:t>
            </a:r>
          </a:p>
        </p:txBody>
      </p:sp>
      <p:sp>
        <p:nvSpPr>
          <p:cNvPr id="92217" name="Rectangle 57">
            <a:extLst>
              <a:ext uri="{FF2B5EF4-FFF2-40B4-BE49-F238E27FC236}">
                <a16:creationId xmlns:a16="http://schemas.microsoft.com/office/drawing/2014/main" id="{FBF9FB31-D934-0099-2CDE-BB5E3ED15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92218" name="Rectangle 58">
            <a:extLst>
              <a:ext uri="{FF2B5EF4-FFF2-40B4-BE49-F238E27FC236}">
                <a16:creationId xmlns:a16="http://schemas.microsoft.com/office/drawing/2014/main" id="{DBC871E1-A993-1DC6-8EB8-F41AAEA21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92219" name="Rectangle 59">
            <a:extLst>
              <a:ext uri="{FF2B5EF4-FFF2-40B4-BE49-F238E27FC236}">
                <a16:creationId xmlns:a16="http://schemas.microsoft.com/office/drawing/2014/main" id="{A4BD1B1E-DE7B-71D9-9170-5514E018D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010.50</a:t>
            </a:r>
          </a:p>
        </p:txBody>
      </p:sp>
      <p:sp>
        <p:nvSpPr>
          <p:cNvPr id="92220" name="Rectangle 60">
            <a:extLst>
              <a:ext uri="{FF2B5EF4-FFF2-40B4-BE49-F238E27FC236}">
                <a16:creationId xmlns:a16="http://schemas.microsoft.com/office/drawing/2014/main" id="{2E8D6C49-B66C-1019-D157-B0D61CBE1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92221" name="Rectangle 61">
            <a:extLst>
              <a:ext uri="{FF2B5EF4-FFF2-40B4-BE49-F238E27FC236}">
                <a16:creationId xmlns:a16="http://schemas.microsoft.com/office/drawing/2014/main" id="{833038EF-B7D9-8193-7605-5D83DF3C2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HIGH-VALUES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904C4072-2F23-DE03-96B4-D2B7C0E95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75" y="7239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63A7F674-EE37-D8BE-3213-759BC84B9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222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94214" name="Group 6">
            <a:extLst>
              <a:ext uri="{FF2B5EF4-FFF2-40B4-BE49-F238E27FC236}">
                <a16:creationId xmlns:a16="http://schemas.microsoft.com/office/drawing/2014/main" id="{2848B2EC-47B3-807E-80B4-2C2701D2B8F6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1013"/>
            <a:ext cx="288925" cy="427037"/>
            <a:chOff x="1270" y="1903"/>
            <a:chExt cx="182" cy="269"/>
          </a:xfrm>
        </p:grpSpPr>
        <p:sp>
          <p:nvSpPr>
            <p:cNvPr id="94212" name="Rectangle 4">
              <a:extLst>
                <a:ext uri="{FF2B5EF4-FFF2-40B4-BE49-F238E27FC236}">
                  <a16:creationId xmlns:a16="http://schemas.microsoft.com/office/drawing/2014/main" id="{02D86ED3-31E1-F922-B06F-6581B7CB8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0" y="1903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3" name="Rectangle 5">
              <a:extLst>
                <a:ext uri="{FF2B5EF4-FFF2-40B4-BE49-F238E27FC236}">
                  <a16:creationId xmlns:a16="http://schemas.microsoft.com/office/drawing/2014/main" id="{EE28E685-3CD2-86F8-4FBE-C4CE36F55A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8" y="1930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94215" name="Line 7">
            <a:extLst>
              <a:ext uri="{FF2B5EF4-FFF2-40B4-BE49-F238E27FC236}">
                <a16:creationId xmlns:a16="http://schemas.microsoft.com/office/drawing/2014/main" id="{388D96C9-B132-80C3-2D84-E8B5FAEE48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75" y="33147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6" name="Rectangle 8">
            <a:extLst>
              <a:ext uri="{FF2B5EF4-FFF2-40B4-BE49-F238E27FC236}">
                <a16:creationId xmlns:a16="http://schemas.microsoft.com/office/drawing/2014/main" id="{4A19914A-B13F-1ED8-7ABC-282577D16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2209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94217" name="Rectangle 9">
            <a:extLst>
              <a:ext uri="{FF2B5EF4-FFF2-40B4-BE49-F238E27FC236}">
                <a16:creationId xmlns:a16="http://schemas.microsoft.com/office/drawing/2014/main" id="{A672B6AA-3FFD-3834-3839-C67934B39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5" y="3606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94218" name="Line 10">
            <a:extLst>
              <a:ext uri="{FF2B5EF4-FFF2-40B4-BE49-F238E27FC236}">
                <a16:creationId xmlns:a16="http://schemas.microsoft.com/office/drawing/2014/main" id="{13273537-9E90-925F-3D1C-46FAD27B32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15494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9" name="Line 11">
            <a:extLst>
              <a:ext uri="{FF2B5EF4-FFF2-40B4-BE49-F238E27FC236}">
                <a16:creationId xmlns:a16="http://schemas.microsoft.com/office/drawing/2014/main" id="{D3496A68-7A5F-C5DF-C7D8-6541FE339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5494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20" name="Rectangle 12">
            <a:extLst>
              <a:ext uri="{FF2B5EF4-FFF2-40B4-BE49-F238E27FC236}">
                <a16:creationId xmlns:a16="http://schemas.microsoft.com/office/drawing/2014/main" id="{72428410-1966-8FE7-766A-FE7803FE5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94221" name="Rectangle 13">
            <a:extLst>
              <a:ext uri="{FF2B5EF4-FFF2-40B4-BE49-F238E27FC236}">
                <a16:creationId xmlns:a16="http://schemas.microsoft.com/office/drawing/2014/main" id="{3AA266B1-9C18-C88C-9B20-D3FBFC594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94222" name="Rectangle 14">
            <a:extLst>
              <a:ext uri="{FF2B5EF4-FFF2-40B4-BE49-F238E27FC236}">
                <a16:creationId xmlns:a16="http://schemas.microsoft.com/office/drawing/2014/main" id="{782AB3AC-D726-62D6-E9C4-8B043AE38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2578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94223" name="Line 15">
            <a:extLst>
              <a:ext uri="{FF2B5EF4-FFF2-40B4-BE49-F238E27FC236}">
                <a16:creationId xmlns:a16="http://schemas.microsoft.com/office/drawing/2014/main" id="{969F38B7-4533-243A-EADC-F9599FBA6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117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24" name="Line 16">
            <a:extLst>
              <a:ext uri="{FF2B5EF4-FFF2-40B4-BE49-F238E27FC236}">
                <a16:creationId xmlns:a16="http://schemas.microsoft.com/office/drawing/2014/main" id="{24C5E5F3-60EB-31C7-22C9-70AB71D72D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" y="47244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25" name="Line 17">
            <a:extLst>
              <a:ext uri="{FF2B5EF4-FFF2-40B4-BE49-F238E27FC236}">
                <a16:creationId xmlns:a16="http://schemas.microsoft.com/office/drawing/2014/main" id="{B4E4F950-C262-46DB-079D-4FADF38B61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47244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26" name="Rectangle 18">
            <a:extLst>
              <a:ext uri="{FF2B5EF4-FFF2-40B4-BE49-F238E27FC236}">
                <a16:creationId xmlns:a16="http://schemas.microsoft.com/office/drawing/2014/main" id="{1D52DDF7-6EE1-157B-0DE1-22416E0D0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94227" name="Rectangle 19">
            <a:extLst>
              <a:ext uri="{FF2B5EF4-FFF2-40B4-BE49-F238E27FC236}">
                <a16:creationId xmlns:a16="http://schemas.microsoft.com/office/drawing/2014/main" id="{E5664221-4F72-BFD4-DB52-4998FC349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41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94228" name="Rectangle 20">
            <a:extLst>
              <a:ext uri="{FF2B5EF4-FFF2-40B4-BE49-F238E27FC236}">
                <a16:creationId xmlns:a16="http://schemas.microsoft.com/office/drawing/2014/main" id="{EA8C3DBA-3543-8FD9-8420-C2A8F3AE4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4229" name="Rectangle 21">
            <a:extLst>
              <a:ext uri="{FF2B5EF4-FFF2-40B4-BE49-F238E27FC236}">
                <a16:creationId xmlns:a16="http://schemas.microsoft.com/office/drawing/2014/main" id="{E107F116-3542-1C2C-F2AF-D755A294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36195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4230" name="Line 22">
            <a:extLst>
              <a:ext uri="{FF2B5EF4-FFF2-40B4-BE49-F238E27FC236}">
                <a16:creationId xmlns:a16="http://schemas.microsoft.com/office/drawing/2014/main" id="{82972067-BE63-4D7B-5FE8-53EBC50D1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1" name="Line 23">
            <a:extLst>
              <a:ext uri="{FF2B5EF4-FFF2-40B4-BE49-F238E27FC236}">
                <a16:creationId xmlns:a16="http://schemas.microsoft.com/office/drawing/2014/main" id="{77E12DF3-9A3D-25A4-6473-1BB70C7F1C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2100" y="30353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2" name="Line 24">
            <a:extLst>
              <a:ext uri="{FF2B5EF4-FFF2-40B4-BE49-F238E27FC236}">
                <a16:creationId xmlns:a16="http://schemas.microsoft.com/office/drawing/2014/main" id="{AFEF931E-0B9C-49FD-42A1-32ADF846DE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3" name="Line 25">
            <a:extLst>
              <a:ext uri="{FF2B5EF4-FFF2-40B4-BE49-F238E27FC236}">
                <a16:creationId xmlns:a16="http://schemas.microsoft.com/office/drawing/2014/main" id="{EB120760-C7A7-A284-879C-4DD6936400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0353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4" name="Rectangle 26">
            <a:extLst>
              <a:ext uri="{FF2B5EF4-FFF2-40B4-BE49-F238E27FC236}">
                <a16:creationId xmlns:a16="http://schemas.microsoft.com/office/drawing/2014/main" id="{D640FCD0-7CCC-A775-0F61-FD1C69914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22034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94235" name="Rectangle 27">
            <a:extLst>
              <a:ext uri="{FF2B5EF4-FFF2-40B4-BE49-F238E27FC236}">
                <a16:creationId xmlns:a16="http://schemas.microsoft.com/office/drawing/2014/main" id="{2A8E8720-4E16-5B9B-D58E-ED6B572D8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22129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/>
              </a:rPr>
              <a:t>2,21</a:t>
            </a:r>
          </a:p>
        </p:txBody>
      </p:sp>
      <p:sp>
        <p:nvSpPr>
          <p:cNvPr id="94236" name="Line 28">
            <a:extLst>
              <a:ext uri="{FF2B5EF4-FFF2-40B4-BE49-F238E27FC236}">
                <a16:creationId xmlns:a16="http://schemas.microsoft.com/office/drawing/2014/main" id="{9136ED73-5800-378D-6353-29B31C7E64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000" y="15240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7" name="Line 29">
            <a:extLst>
              <a:ext uri="{FF2B5EF4-FFF2-40B4-BE49-F238E27FC236}">
                <a16:creationId xmlns:a16="http://schemas.microsoft.com/office/drawing/2014/main" id="{796FBFF1-05C3-390F-1880-0606EE7061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5367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8" name="Line 30">
            <a:extLst>
              <a:ext uri="{FF2B5EF4-FFF2-40B4-BE49-F238E27FC236}">
                <a16:creationId xmlns:a16="http://schemas.microsoft.com/office/drawing/2014/main" id="{9497EF0F-3D43-D6DC-7AA9-AC079BFFD0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7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39" name="Line 31">
            <a:extLst>
              <a:ext uri="{FF2B5EF4-FFF2-40B4-BE49-F238E27FC236}">
                <a16:creationId xmlns:a16="http://schemas.microsoft.com/office/drawing/2014/main" id="{B1D6DFC1-B87B-771B-A222-D465642673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24325" y="44323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0" name="Line 32">
            <a:extLst>
              <a:ext uri="{FF2B5EF4-FFF2-40B4-BE49-F238E27FC236}">
                <a16:creationId xmlns:a16="http://schemas.microsoft.com/office/drawing/2014/main" id="{864B7DF8-CEC2-17F9-4B33-2D2C98D276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1350" y="44323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1" name="Line 33">
            <a:extLst>
              <a:ext uri="{FF2B5EF4-FFF2-40B4-BE49-F238E27FC236}">
                <a16:creationId xmlns:a16="http://schemas.microsoft.com/office/drawing/2014/main" id="{992A2FC0-EB8B-021C-1194-A064FF54E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44418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2" name="Rectangle 34">
            <a:extLst>
              <a:ext uri="{FF2B5EF4-FFF2-40B4-BE49-F238E27FC236}">
                <a16:creationId xmlns:a16="http://schemas.microsoft.com/office/drawing/2014/main" id="{A240A591-6002-CFBD-47A7-B96E6CA19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94243" name="Line 35">
            <a:extLst>
              <a:ext uri="{FF2B5EF4-FFF2-40B4-BE49-F238E27FC236}">
                <a16:creationId xmlns:a16="http://schemas.microsoft.com/office/drawing/2014/main" id="{5DDD40F8-3EA7-8180-3E62-55F6768AA4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357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4" name="Rectangle 36">
            <a:extLst>
              <a:ext uri="{FF2B5EF4-FFF2-40B4-BE49-F238E27FC236}">
                <a16:creationId xmlns:a16="http://schemas.microsoft.com/office/drawing/2014/main" id="{BB9270DD-84F2-61CB-96A4-2487395C8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94245" name="Line 37">
            <a:extLst>
              <a:ext uri="{FF2B5EF4-FFF2-40B4-BE49-F238E27FC236}">
                <a16:creationId xmlns:a16="http://schemas.microsoft.com/office/drawing/2014/main" id="{325B5012-1BC0-5262-125D-75C8CB9AF8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8525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6" name="Rectangle 38">
            <a:extLst>
              <a:ext uri="{FF2B5EF4-FFF2-40B4-BE49-F238E27FC236}">
                <a16:creationId xmlns:a16="http://schemas.microsoft.com/office/drawing/2014/main" id="{243D12FB-85B5-7B40-705F-3CA7B8DDF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0" y="63611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94247" name="Line 39">
            <a:extLst>
              <a:ext uri="{FF2B5EF4-FFF2-40B4-BE49-F238E27FC236}">
                <a16:creationId xmlns:a16="http://schemas.microsoft.com/office/drawing/2014/main" id="{7E445CA8-1114-ABFD-D8E3-80CCD4BEF6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5850" y="6073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48" name="Rectangle 40">
            <a:extLst>
              <a:ext uri="{FF2B5EF4-FFF2-40B4-BE49-F238E27FC236}">
                <a16:creationId xmlns:a16="http://schemas.microsoft.com/office/drawing/2014/main" id="{037F5F38-7259-F53A-BF97-37C9E90BF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36099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94249" name="Line 41">
            <a:extLst>
              <a:ext uri="{FF2B5EF4-FFF2-40B4-BE49-F238E27FC236}">
                <a16:creationId xmlns:a16="http://schemas.microsoft.com/office/drawing/2014/main" id="{E4E1CAFD-807A-0AE2-7C1C-D24B60F86D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1700" y="33020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50" name="Rectangle 42">
            <a:extLst>
              <a:ext uri="{FF2B5EF4-FFF2-40B4-BE49-F238E27FC236}">
                <a16:creationId xmlns:a16="http://schemas.microsoft.com/office/drawing/2014/main" id="{A1514DDD-4221-BA3C-4D91-6923A7B2E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29813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94251" name="Rectangle 43">
            <a:extLst>
              <a:ext uri="{FF2B5EF4-FFF2-40B4-BE49-F238E27FC236}">
                <a16:creationId xmlns:a16="http://schemas.microsoft.com/office/drawing/2014/main" id="{D9D6E8F2-E0F8-9C39-1901-320384FC6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391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94252" name="Rectangle 44">
            <a:extLst>
              <a:ext uri="{FF2B5EF4-FFF2-40B4-BE49-F238E27FC236}">
                <a16:creationId xmlns:a16="http://schemas.microsoft.com/office/drawing/2014/main" id="{5057DF7A-BDEF-FF23-024C-244A38283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94253" name="Rectangle 45">
            <a:extLst>
              <a:ext uri="{FF2B5EF4-FFF2-40B4-BE49-F238E27FC236}">
                <a16:creationId xmlns:a16="http://schemas.microsoft.com/office/drawing/2014/main" id="{C33CE839-CE79-F8CF-0120-476654372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4500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94254" name="Rectangle 46">
            <a:extLst>
              <a:ext uri="{FF2B5EF4-FFF2-40B4-BE49-F238E27FC236}">
                <a16:creationId xmlns:a16="http://schemas.microsoft.com/office/drawing/2014/main" id="{AC84627F-348D-102B-4F05-36DD9BEC8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6375" y="46974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94255" name="Rectangle 47">
            <a:extLst>
              <a:ext uri="{FF2B5EF4-FFF2-40B4-BE49-F238E27FC236}">
                <a16:creationId xmlns:a16="http://schemas.microsoft.com/office/drawing/2014/main" id="{1558D4C1-E222-5479-A481-CFE66CB03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8275" y="46894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94256" name="Rectangle 48">
            <a:extLst>
              <a:ext uri="{FF2B5EF4-FFF2-40B4-BE49-F238E27FC236}">
                <a16:creationId xmlns:a16="http://schemas.microsoft.com/office/drawing/2014/main" id="{F516B62D-012D-3A91-3C8F-1AEB9CD1F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588" y="44180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57" name="Rectangle 49">
            <a:extLst>
              <a:ext uri="{FF2B5EF4-FFF2-40B4-BE49-F238E27FC236}">
                <a16:creationId xmlns:a16="http://schemas.microsoft.com/office/drawing/2014/main" id="{378CAF89-0D8E-98F2-DC09-6E37E4C48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44465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94258" name="Rectangle 50">
            <a:extLst>
              <a:ext uri="{FF2B5EF4-FFF2-40B4-BE49-F238E27FC236}">
                <a16:creationId xmlns:a16="http://schemas.microsoft.com/office/drawing/2014/main" id="{82E832D3-8E94-CE79-B046-01D958CA6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138113"/>
            <a:ext cx="5375275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7.</a:t>
            </a:r>
            <a:r>
              <a:rPr lang="en-US" altLang="en-US" sz="2400"/>
              <a:t>	Test the program using test data.</a:t>
            </a:r>
          </a:p>
        </p:txBody>
      </p:sp>
      <p:sp>
        <p:nvSpPr>
          <p:cNvPr id="94259" name="Rectangle 51">
            <a:extLst>
              <a:ext uri="{FF2B5EF4-FFF2-40B4-BE49-F238E27FC236}">
                <a16:creationId xmlns:a16="http://schemas.microsoft.com/office/drawing/2014/main" id="{E214AF11-128F-41AC-82B7-5899C6B62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4100" y="698500"/>
            <a:ext cx="2679700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  <a:endParaRPr lang="en-US" altLang="en-US" sz="16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1234		050.25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2		1234		025.50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1		2345		120.25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	3		1234		010.50</a:t>
            </a:r>
          </a:p>
        </p:txBody>
      </p:sp>
      <p:sp>
        <p:nvSpPr>
          <p:cNvPr id="94260" name="Rectangle 52">
            <a:extLst>
              <a:ext uri="{FF2B5EF4-FFF2-40B4-BE49-F238E27FC236}">
                <a16:creationId xmlns:a16="http://schemas.microsoft.com/office/drawing/2014/main" id="{16C96E97-3E36-2662-A0D6-2973FD69C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9450" y="5807075"/>
            <a:ext cx="25971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0500" algn="l"/>
                <a:tab pos="673100" algn="l"/>
                <a:tab pos="863600" algn="l"/>
                <a:tab pos="1524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Employee-Rec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	Emp-No 	Earnings</a:t>
            </a:r>
          </a:p>
        </p:txBody>
      </p:sp>
      <p:sp>
        <p:nvSpPr>
          <p:cNvPr id="94261" name="Line 53">
            <a:extLst>
              <a:ext uri="{FF2B5EF4-FFF2-40B4-BE49-F238E27FC236}">
                <a16:creationId xmlns:a16="http://schemas.microsoft.com/office/drawing/2014/main" id="{1ABE2650-D3F7-BE8E-411C-E303C8DE2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6318250"/>
            <a:ext cx="0" cy="371475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62" name="Line 54">
            <a:extLst>
              <a:ext uri="{FF2B5EF4-FFF2-40B4-BE49-F238E27FC236}">
                <a16:creationId xmlns:a16="http://schemas.microsoft.com/office/drawing/2014/main" id="{95E531B1-BAD0-3CDA-E448-9BD4A5C828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6299200"/>
            <a:ext cx="0" cy="3810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63" name="Rectangle 55">
            <a:extLst>
              <a:ext uri="{FF2B5EF4-FFF2-40B4-BE49-F238E27FC236}">
                <a16:creationId xmlns:a16="http://schemas.microsoft.com/office/drawing/2014/main" id="{7DD9DCA5-4309-F5C3-F196-D2BCF557E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53879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170.50</a:t>
            </a:r>
          </a:p>
        </p:txBody>
      </p:sp>
      <p:sp>
        <p:nvSpPr>
          <p:cNvPr id="94264" name="Rectangle 56">
            <a:extLst>
              <a:ext uri="{FF2B5EF4-FFF2-40B4-BE49-F238E27FC236}">
                <a16:creationId xmlns:a16="http://schemas.microsoft.com/office/drawing/2014/main" id="{9E6163C3-B291-EB01-A636-FECA534C3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700" y="53879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002</a:t>
            </a:r>
          </a:p>
        </p:txBody>
      </p:sp>
      <p:sp>
        <p:nvSpPr>
          <p:cNvPr id="94265" name="Rectangle 57">
            <a:extLst>
              <a:ext uri="{FF2B5EF4-FFF2-40B4-BE49-F238E27FC236}">
                <a16:creationId xmlns:a16="http://schemas.microsoft.com/office/drawing/2014/main" id="{97F45643-AF47-F0AE-AC4C-7FB117377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150" y="58578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025.50</a:t>
            </a:r>
          </a:p>
        </p:txBody>
      </p:sp>
      <p:sp>
        <p:nvSpPr>
          <p:cNvPr id="94266" name="Rectangle 58">
            <a:extLst>
              <a:ext uri="{FF2B5EF4-FFF2-40B4-BE49-F238E27FC236}">
                <a16:creationId xmlns:a16="http://schemas.microsoft.com/office/drawing/2014/main" id="{507C2069-BBA1-5895-F5FB-1C6A01FEB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7400" y="58578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94267" name="Rectangle 59">
            <a:extLst>
              <a:ext uri="{FF2B5EF4-FFF2-40B4-BE49-F238E27FC236}">
                <a16:creationId xmlns:a16="http://schemas.microsoft.com/office/drawing/2014/main" id="{A035A11D-8288-C90C-4F97-97DC9F828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1850" y="6353175"/>
            <a:ext cx="106045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38100" tIns="95250" rIns="38100" bIns="95250"/>
          <a:lstStyle>
            <a:lvl1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71500" algn="dec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010.50</a:t>
            </a:r>
          </a:p>
        </p:txBody>
      </p:sp>
      <p:sp>
        <p:nvSpPr>
          <p:cNvPr id="94268" name="Rectangle 60">
            <a:extLst>
              <a:ext uri="{FF2B5EF4-FFF2-40B4-BE49-F238E27FC236}">
                <a16:creationId xmlns:a16="http://schemas.microsoft.com/office/drawing/2014/main" id="{B3DB0C6E-F3A8-8322-4238-B35F2636E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100" y="6353175"/>
            <a:ext cx="5842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>
                <a:solidFill>
                  <a:schemeClr val="folHlink"/>
                </a:solidFill>
                <a:effectLst/>
              </a:rPr>
              <a:t>001</a:t>
            </a:r>
          </a:p>
        </p:txBody>
      </p:sp>
      <p:sp>
        <p:nvSpPr>
          <p:cNvPr id="94269" name="Rectangle 61">
            <a:extLst>
              <a:ext uri="{FF2B5EF4-FFF2-40B4-BE49-F238E27FC236}">
                <a16:creationId xmlns:a16="http://schemas.microsoft.com/office/drawing/2014/main" id="{F3C1892B-459A-D65F-939D-6ECC07746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00" y="6315075"/>
            <a:ext cx="2501900" cy="3746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folHlink">
                <a:alpha val="50000"/>
              </a:schemeClr>
            </a:outerShdw>
          </a:effectLst>
        </p:spPr>
        <p:txBody>
          <a:bodyPr lIns="92075" tIns="95250" rIns="92075" bIns="95250"/>
          <a:lstStyle>
            <a:lvl1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1600" algn="l"/>
                <a:tab pos="762000" algn="l"/>
                <a:tab pos="1905000" algn="dec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HIGH-VALUES</a:t>
            </a:r>
          </a:p>
        </p:txBody>
      </p: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7D823EDC-E94D-2EA7-652F-1260550F9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8500" y="227013"/>
            <a:ext cx="7423150" cy="420687"/>
          </a:xfrm>
          <a:noFill/>
          <a:ln/>
        </p:spPr>
        <p:txBody>
          <a:bodyPr/>
          <a:lstStyle/>
          <a:p>
            <a:pPr marL="381000" indent="-381000"/>
            <a:r>
              <a:rPr lang="en-US" altLang="en-US" sz="2400">
                <a:solidFill>
                  <a:schemeClr val="hlink"/>
                </a:solidFill>
              </a:rPr>
              <a:t>8.</a:t>
            </a:r>
            <a:r>
              <a:rPr lang="en-US" altLang="en-US" sz="2400"/>
              <a:t>	Translate the populated PSD into COBOL  code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9F0D3321-0991-03CF-58FD-03DBB149F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952500"/>
            <a:ext cx="8331200" cy="4394200"/>
          </a:xfrm>
          <a:noFill/>
          <a:ln/>
        </p:spPr>
        <p:txBody>
          <a:bodyPr/>
          <a:lstStyle/>
          <a:p>
            <a:r>
              <a:rPr lang="en-US" altLang="en-US"/>
              <a:t>Start at the top of the diagram.</a:t>
            </a:r>
          </a:p>
          <a:p>
            <a:r>
              <a:rPr lang="en-US" altLang="en-US"/>
              <a:t>At each parent component write the sequence of executable operations, child components and iteration and selection conditions as statements in a paragraph. </a:t>
            </a:r>
          </a:p>
          <a:p>
            <a:r>
              <a:rPr lang="en-US" altLang="en-US"/>
              <a:t>Replace child components with PERFORMs of the component name.</a:t>
            </a:r>
          </a:p>
          <a:p>
            <a:r>
              <a:rPr lang="en-US" altLang="en-US"/>
              <a:t>At the top component, use the name as the name of the first paragraph and preceed it with the PROCEDURE DIVISION header.   </a:t>
            </a:r>
            <a:br>
              <a:rPr lang="en-US" altLang="en-US"/>
            </a:br>
            <a:r>
              <a:rPr lang="en-US" altLang="en-US"/>
              <a:t>End the sequence with the STOP RUN statement.</a:t>
            </a:r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B40625B5-74A1-EED1-6B40-F2BCA4DAD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3DA4C6E0-BCDD-DBFB-886B-76EC22253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98310" name="Group 6">
            <a:extLst>
              <a:ext uri="{FF2B5EF4-FFF2-40B4-BE49-F238E27FC236}">
                <a16:creationId xmlns:a16="http://schemas.microsoft.com/office/drawing/2014/main" id="{7B459270-5ED6-91AB-DEB4-ABD47403BAD4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98308" name="Rectangle 4">
              <a:extLst>
                <a:ext uri="{FF2B5EF4-FFF2-40B4-BE49-F238E27FC236}">
                  <a16:creationId xmlns:a16="http://schemas.microsoft.com/office/drawing/2014/main" id="{3535CF49-501E-112B-352F-7B7FCFAEA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09" name="Rectangle 5">
              <a:extLst>
                <a:ext uri="{FF2B5EF4-FFF2-40B4-BE49-F238E27FC236}">
                  <a16:creationId xmlns:a16="http://schemas.microsoft.com/office/drawing/2014/main" id="{78DA0ADC-D663-6A3A-6F00-DC17F8365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98311" name="Line 7">
            <a:extLst>
              <a:ext uri="{FF2B5EF4-FFF2-40B4-BE49-F238E27FC236}">
                <a16:creationId xmlns:a16="http://schemas.microsoft.com/office/drawing/2014/main" id="{A6FE50D2-786F-5870-0CEE-687A0460FB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2" name="Rectangle 8">
            <a:extLst>
              <a:ext uri="{FF2B5EF4-FFF2-40B4-BE49-F238E27FC236}">
                <a16:creationId xmlns:a16="http://schemas.microsoft.com/office/drawing/2014/main" id="{7A76097D-EB1F-D205-0A63-13563F862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98313" name="Rectangle 9">
            <a:extLst>
              <a:ext uri="{FF2B5EF4-FFF2-40B4-BE49-F238E27FC236}">
                <a16:creationId xmlns:a16="http://schemas.microsoft.com/office/drawing/2014/main" id="{175CA52B-DB13-B57C-CB3D-2DDAF39D2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98314" name="Line 10">
            <a:extLst>
              <a:ext uri="{FF2B5EF4-FFF2-40B4-BE49-F238E27FC236}">
                <a16:creationId xmlns:a16="http://schemas.microsoft.com/office/drawing/2014/main" id="{A12E57FA-62F7-0E34-CE7B-A8FB62C179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5" name="Line 11">
            <a:extLst>
              <a:ext uri="{FF2B5EF4-FFF2-40B4-BE49-F238E27FC236}">
                <a16:creationId xmlns:a16="http://schemas.microsoft.com/office/drawing/2014/main" id="{8147A012-8E1D-066F-71FA-34B3CB8949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6" name="Rectangle 12">
            <a:extLst>
              <a:ext uri="{FF2B5EF4-FFF2-40B4-BE49-F238E27FC236}">
                <a16:creationId xmlns:a16="http://schemas.microsoft.com/office/drawing/2014/main" id="{D70617A8-15E3-8D26-7D77-52A81FC7E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98317" name="Rectangle 13">
            <a:extLst>
              <a:ext uri="{FF2B5EF4-FFF2-40B4-BE49-F238E27FC236}">
                <a16:creationId xmlns:a16="http://schemas.microsoft.com/office/drawing/2014/main" id="{FF338A7B-2CB1-328E-F08D-C1F4EAA31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98318" name="Rectangle 14">
            <a:extLst>
              <a:ext uri="{FF2B5EF4-FFF2-40B4-BE49-F238E27FC236}">
                <a16:creationId xmlns:a16="http://schemas.microsoft.com/office/drawing/2014/main" id="{B8C7B2EA-E215-D29C-E4D2-468E02F93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98319" name="Line 15">
            <a:extLst>
              <a:ext uri="{FF2B5EF4-FFF2-40B4-BE49-F238E27FC236}">
                <a16:creationId xmlns:a16="http://schemas.microsoft.com/office/drawing/2014/main" id="{0D337607-E2E4-E381-A8DF-602F958E9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0" name="Line 16">
            <a:extLst>
              <a:ext uri="{FF2B5EF4-FFF2-40B4-BE49-F238E27FC236}">
                <a16:creationId xmlns:a16="http://schemas.microsoft.com/office/drawing/2014/main" id="{57F492A7-A4C6-B16C-BD5D-BEE1CBD530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1" name="Line 17">
            <a:extLst>
              <a:ext uri="{FF2B5EF4-FFF2-40B4-BE49-F238E27FC236}">
                <a16:creationId xmlns:a16="http://schemas.microsoft.com/office/drawing/2014/main" id="{634A755E-A19E-B26B-B3CC-9AA6886BC5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2" name="Rectangle 18">
            <a:extLst>
              <a:ext uri="{FF2B5EF4-FFF2-40B4-BE49-F238E27FC236}">
                <a16:creationId xmlns:a16="http://schemas.microsoft.com/office/drawing/2014/main" id="{0618BADA-86A6-9958-C69E-E14497873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98323" name="Rectangle 19">
            <a:extLst>
              <a:ext uri="{FF2B5EF4-FFF2-40B4-BE49-F238E27FC236}">
                <a16:creationId xmlns:a16="http://schemas.microsoft.com/office/drawing/2014/main" id="{9CCFEF6F-AC02-C217-DBE4-4C1C92C7A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98324" name="Rectangle 20">
            <a:extLst>
              <a:ext uri="{FF2B5EF4-FFF2-40B4-BE49-F238E27FC236}">
                <a16:creationId xmlns:a16="http://schemas.microsoft.com/office/drawing/2014/main" id="{9DF3E272-1E1B-3B67-0082-85BE7356A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8325" name="Rectangle 21">
            <a:extLst>
              <a:ext uri="{FF2B5EF4-FFF2-40B4-BE49-F238E27FC236}">
                <a16:creationId xmlns:a16="http://schemas.microsoft.com/office/drawing/2014/main" id="{C9A62AA4-F2AD-8C65-DE84-2C1C9F73F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98326" name="Line 22">
            <a:extLst>
              <a:ext uri="{FF2B5EF4-FFF2-40B4-BE49-F238E27FC236}">
                <a16:creationId xmlns:a16="http://schemas.microsoft.com/office/drawing/2014/main" id="{F2AF2AC2-84D0-D277-CB64-932CA49AD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7" name="Line 23">
            <a:extLst>
              <a:ext uri="{FF2B5EF4-FFF2-40B4-BE49-F238E27FC236}">
                <a16:creationId xmlns:a16="http://schemas.microsoft.com/office/drawing/2014/main" id="{CBB7CA92-A785-21E6-0FDA-B08F8BE501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8" name="Line 24">
            <a:extLst>
              <a:ext uri="{FF2B5EF4-FFF2-40B4-BE49-F238E27FC236}">
                <a16:creationId xmlns:a16="http://schemas.microsoft.com/office/drawing/2014/main" id="{D28686A4-9097-E64B-FA42-92B1502522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9" name="Line 25">
            <a:extLst>
              <a:ext uri="{FF2B5EF4-FFF2-40B4-BE49-F238E27FC236}">
                <a16:creationId xmlns:a16="http://schemas.microsoft.com/office/drawing/2014/main" id="{F0285C9A-6F5F-8B6B-12E0-55D75D671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0" name="Rectangle 26">
            <a:extLst>
              <a:ext uri="{FF2B5EF4-FFF2-40B4-BE49-F238E27FC236}">
                <a16:creationId xmlns:a16="http://schemas.microsoft.com/office/drawing/2014/main" id="{B4E00CF7-7C7A-4796-411F-DBD89FDC3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17462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98331" name="Rectangle 27">
            <a:extLst>
              <a:ext uri="{FF2B5EF4-FFF2-40B4-BE49-F238E27FC236}">
                <a16:creationId xmlns:a16="http://schemas.microsoft.com/office/drawing/2014/main" id="{11CBAF23-BB99-E7C2-7439-D185B3BA7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17557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98332" name="Line 28">
            <a:extLst>
              <a:ext uri="{FF2B5EF4-FFF2-40B4-BE49-F238E27FC236}">
                <a16:creationId xmlns:a16="http://schemas.microsoft.com/office/drawing/2014/main" id="{B8DBDDF2-D3A0-88C6-8A37-88447439E1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3" name="Line 29">
            <a:extLst>
              <a:ext uri="{FF2B5EF4-FFF2-40B4-BE49-F238E27FC236}">
                <a16:creationId xmlns:a16="http://schemas.microsoft.com/office/drawing/2014/main" id="{FD72C608-49B5-2A02-0F5B-BEE19BCE2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4" name="Line 30">
            <a:extLst>
              <a:ext uri="{FF2B5EF4-FFF2-40B4-BE49-F238E27FC236}">
                <a16:creationId xmlns:a16="http://schemas.microsoft.com/office/drawing/2014/main" id="{D930331C-315F-532B-5642-D3F4A58E48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5" name="Line 31">
            <a:extLst>
              <a:ext uri="{FF2B5EF4-FFF2-40B4-BE49-F238E27FC236}">
                <a16:creationId xmlns:a16="http://schemas.microsoft.com/office/drawing/2014/main" id="{F75C3029-0990-7306-3A9B-870AF16C61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6" name="Line 32">
            <a:extLst>
              <a:ext uri="{FF2B5EF4-FFF2-40B4-BE49-F238E27FC236}">
                <a16:creationId xmlns:a16="http://schemas.microsoft.com/office/drawing/2014/main" id="{A08C8C63-7F6A-CE08-38AE-0CD9578A117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7" name="Line 33">
            <a:extLst>
              <a:ext uri="{FF2B5EF4-FFF2-40B4-BE49-F238E27FC236}">
                <a16:creationId xmlns:a16="http://schemas.microsoft.com/office/drawing/2014/main" id="{6555C90B-B79D-2180-A48A-91198B463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8" name="Rectangle 34">
            <a:extLst>
              <a:ext uri="{FF2B5EF4-FFF2-40B4-BE49-F238E27FC236}">
                <a16:creationId xmlns:a16="http://schemas.microsoft.com/office/drawing/2014/main" id="{0140129D-DE3C-07B5-8624-F73FFD83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98339" name="Line 35">
            <a:extLst>
              <a:ext uri="{FF2B5EF4-FFF2-40B4-BE49-F238E27FC236}">
                <a16:creationId xmlns:a16="http://schemas.microsoft.com/office/drawing/2014/main" id="{0D6B882E-5FCC-370E-195D-EE4355161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40" name="Rectangle 36">
            <a:extLst>
              <a:ext uri="{FF2B5EF4-FFF2-40B4-BE49-F238E27FC236}">
                <a16:creationId xmlns:a16="http://schemas.microsoft.com/office/drawing/2014/main" id="{DBBFB1F7-6599-5CC7-6E32-57E896C95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98341" name="Line 37">
            <a:extLst>
              <a:ext uri="{FF2B5EF4-FFF2-40B4-BE49-F238E27FC236}">
                <a16:creationId xmlns:a16="http://schemas.microsoft.com/office/drawing/2014/main" id="{CE4E6CED-25DE-FA8B-812F-18E44AEFA3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42" name="Rectangle 38">
            <a:extLst>
              <a:ext uri="{FF2B5EF4-FFF2-40B4-BE49-F238E27FC236}">
                <a16:creationId xmlns:a16="http://schemas.microsoft.com/office/drawing/2014/main" id="{487A73DD-A73A-6A5A-CCCC-DF92C4E3A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98343" name="Line 39">
            <a:extLst>
              <a:ext uri="{FF2B5EF4-FFF2-40B4-BE49-F238E27FC236}">
                <a16:creationId xmlns:a16="http://schemas.microsoft.com/office/drawing/2014/main" id="{9FD965A9-099D-897F-7629-E485D6426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44" name="Rectangle 40">
            <a:extLst>
              <a:ext uri="{FF2B5EF4-FFF2-40B4-BE49-F238E27FC236}">
                <a16:creationId xmlns:a16="http://schemas.microsoft.com/office/drawing/2014/main" id="{31E2F6EE-33F1-D996-52E7-5F89DDFB1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98345" name="Line 41">
            <a:extLst>
              <a:ext uri="{FF2B5EF4-FFF2-40B4-BE49-F238E27FC236}">
                <a16:creationId xmlns:a16="http://schemas.microsoft.com/office/drawing/2014/main" id="{9541C558-52E8-6BE2-8359-0D6E1CD70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46" name="Rectangle 42">
            <a:extLst>
              <a:ext uri="{FF2B5EF4-FFF2-40B4-BE49-F238E27FC236}">
                <a16:creationId xmlns:a16="http://schemas.microsoft.com/office/drawing/2014/main" id="{8B27C0AF-5142-DB62-0F8B-0805E5817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98347" name="Rectangle 43">
            <a:extLst>
              <a:ext uri="{FF2B5EF4-FFF2-40B4-BE49-F238E27FC236}">
                <a16:creationId xmlns:a16="http://schemas.microsoft.com/office/drawing/2014/main" id="{1C93A331-D3F6-36E5-DA83-E84FB96FA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425" y="39338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98348" name="Rectangle 44">
            <a:extLst>
              <a:ext uri="{FF2B5EF4-FFF2-40B4-BE49-F238E27FC236}">
                <a16:creationId xmlns:a16="http://schemas.microsoft.com/office/drawing/2014/main" id="{A9FFF09F-EB90-DDC1-876E-36D681ACE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98349" name="Rectangle 45">
            <a:extLst>
              <a:ext uri="{FF2B5EF4-FFF2-40B4-BE49-F238E27FC236}">
                <a16:creationId xmlns:a16="http://schemas.microsoft.com/office/drawing/2014/main" id="{47936459-B3AE-2D89-93CF-6A546DEC9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98350" name="Rectangle 46">
            <a:extLst>
              <a:ext uri="{FF2B5EF4-FFF2-40B4-BE49-F238E27FC236}">
                <a16:creationId xmlns:a16="http://schemas.microsoft.com/office/drawing/2014/main" id="{0D4DDCF6-95CC-F736-7E0E-CACEE9287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98351" name="Rectangle 47">
            <a:extLst>
              <a:ext uri="{FF2B5EF4-FFF2-40B4-BE49-F238E27FC236}">
                <a16:creationId xmlns:a16="http://schemas.microsoft.com/office/drawing/2014/main" id="{224BCB59-29DD-BAD0-EB50-37E5FEEAE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98352" name="Rectangle 48">
            <a:extLst>
              <a:ext uri="{FF2B5EF4-FFF2-40B4-BE49-F238E27FC236}">
                <a16:creationId xmlns:a16="http://schemas.microsoft.com/office/drawing/2014/main" id="{6E6EE8F9-5C49-65A6-DB22-83A9C32F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0888" y="39608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53" name="Rectangle 49">
            <a:extLst>
              <a:ext uri="{FF2B5EF4-FFF2-40B4-BE49-F238E27FC236}">
                <a16:creationId xmlns:a16="http://schemas.microsoft.com/office/drawing/2014/main" id="{E9FEEFBE-B6F8-D0D1-2BC2-CD2763D38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39893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81A7BC8C-1807-10C2-7FF2-AF16293CD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6904672A-85F4-46E2-7A72-8CB6949C6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100358" name="Group 6">
            <a:extLst>
              <a:ext uri="{FF2B5EF4-FFF2-40B4-BE49-F238E27FC236}">
                <a16:creationId xmlns:a16="http://schemas.microsoft.com/office/drawing/2014/main" id="{82FF8110-F975-7544-1CCC-D081F5FCE96E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100356" name="Rectangle 4">
              <a:extLst>
                <a:ext uri="{FF2B5EF4-FFF2-40B4-BE49-F238E27FC236}">
                  <a16:creationId xmlns:a16="http://schemas.microsoft.com/office/drawing/2014/main" id="{57FC0B57-F0A5-CD77-B51D-153F508EA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57" name="Rectangle 5">
              <a:extLst>
                <a:ext uri="{FF2B5EF4-FFF2-40B4-BE49-F238E27FC236}">
                  <a16:creationId xmlns:a16="http://schemas.microsoft.com/office/drawing/2014/main" id="{2D3EA3E1-C36B-48B0-E1DD-AD2F63E19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rgbClr val="CF0E3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100359" name="Line 7">
            <a:extLst>
              <a:ext uri="{FF2B5EF4-FFF2-40B4-BE49-F238E27FC236}">
                <a16:creationId xmlns:a16="http://schemas.microsoft.com/office/drawing/2014/main" id="{4437B1C7-CA93-F782-38FA-687A7FC651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0" name="Rectangle 8">
            <a:extLst>
              <a:ext uri="{FF2B5EF4-FFF2-40B4-BE49-F238E27FC236}">
                <a16:creationId xmlns:a16="http://schemas.microsoft.com/office/drawing/2014/main" id="{98272E5F-2540-1F0F-BC33-0EC46668A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100361" name="Rectangle 9">
            <a:extLst>
              <a:ext uri="{FF2B5EF4-FFF2-40B4-BE49-F238E27FC236}">
                <a16:creationId xmlns:a16="http://schemas.microsoft.com/office/drawing/2014/main" id="{F9B8452C-D8A5-E75A-0BF8-7C140FD73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100362" name="Line 10">
            <a:extLst>
              <a:ext uri="{FF2B5EF4-FFF2-40B4-BE49-F238E27FC236}">
                <a16:creationId xmlns:a16="http://schemas.microsoft.com/office/drawing/2014/main" id="{6CBDCB19-B69B-A414-FFC2-F6ABB9FE52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44B3E6FA-B77B-67E3-E4F0-DA0C633CA2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4" name="Rectangle 12">
            <a:extLst>
              <a:ext uri="{FF2B5EF4-FFF2-40B4-BE49-F238E27FC236}">
                <a16:creationId xmlns:a16="http://schemas.microsoft.com/office/drawing/2014/main" id="{B4846746-5B7A-50A1-34AB-B1B92F693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100365" name="Rectangle 13">
            <a:extLst>
              <a:ext uri="{FF2B5EF4-FFF2-40B4-BE49-F238E27FC236}">
                <a16:creationId xmlns:a16="http://schemas.microsoft.com/office/drawing/2014/main" id="{149CF4FA-4E5D-C9AD-5D1C-CF548D8CC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100366" name="Rectangle 14">
            <a:extLst>
              <a:ext uri="{FF2B5EF4-FFF2-40B4-BE49-F238E27FC236}">
                <a16:creationId xmlns:a16="http://schemas.microsoft.com/office/drawing/2014/main" id="{60E80512-5AF8-A2DF-ACB9-5D4EEEA80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100367" name="Line 15">
            <a:extLst>
              <a:ext uri="{FF2B5EF4-FFF2-40B4-BE49-F238E27FC236}">
                <a16:creationId xmlns:a16="http://schemas.microsoft.com/office/drawing/2014/main" id="{08445B42-AA69-4393-1D59-18758BFA5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8" name="Line 16">
            <a:extLst>
              <a:ext uri="{FF2B5EF4-FFF2-40B4-BE49-F238E27FC236}">
                <a16:creationId xmlns:a16="http://schemas.microsoft.com/office/drawing/2014/main" id="{4E96AC75-39D3-A5F2-985D-3359B4B086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69" name="Line 17">
            <a:extLst>
              <a:ext uri="{FF2B5EF4-FFF2-40B4-BE49-F238E27FC236}">
                <a16:creationId xmlns:a16="http://schemas.microsoft.com/office/drawing/2014/main" id="{2997E39A-8E9A-1B3D-2800-AD30354ED1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0" name="Rectangle 18">
            <a:extLst>
              <a:ext uri="{FF2B5EF4-FFF2-40B4-BE49-F238E27FC236}">
                <a16:creationId xmlns:a16="http://schemas.microsoft.com/office/drawing/2014/main" id="{6829E583-5308-A403-F356-858ABEA91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100371" name="Rectangle 19">
            <a:extLst>
              <a:ext uri="{FF2B5EF4-FFF2-40B4-BE49-F238E27FC236}">
                <a16:creationId xmlns:a16="http://schemas.microsoft.com/office/drawing/2014/main" id="{057125A7-077C-6097-4F02-4CE4EE7B2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100372" name="Rectangle 20">
            <a:extLst>
              <a:ext uri="{FF2B5EF4-FFF2-40B4-BE49-F238E27FC236}">
                <a16:creationId xmlns:a16="http://schemas.microsoft.com/office/drawing/2014/main" id="{5BC013EC-17B0-ACDC-968C-5301020C7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100373" name="Rectangle 21">
            <a:extLst>
              <a:ext uri="{FF2B5EF4-FFF2-40B4-BE49-F238E27FC236}">
                <a16:creationId xmlns:a16="http://schemas.microsoft.com/office/drawing/2014/main" id="{8782DEF3-B147-AADB-A71A-4F268F33A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100374" name="Line 22">
            <a:extLst>
              <a:ext uri="{FF2B5EF4-FFF2-40B4-BE49-F238E27FC236}">
                <a16:creationId xmlns:a16="http://schemas.microsoft.com/office/drawing/2014/main" id="{B8597D6F-489A-3F96-3362-DA5D9EBD5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5" name="Line 23">
            <a:extLst>
              <a:ext uri="{FF2B5EF4-FFF2-40B4-BE49-F238E27FC236}">
                <a16:creationId xmlns:a16="http://schemas.microsoft.com/office/drawing/2014/main" id="{96A8A29E-EBDA-E6E8-42D1-9F06839177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6" name="Line 24">
            <a:extLst>
              <a:ext uri="{FF2B5EF4-FFF2-40B4-BE49-F238E27FC236}">
                <a16:creationId xmlns:a16="http://schemas.microsoft.com/office/drawing/2014/main" id="{B044F18F-4400-0139-BEB8-61794B8896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7" name="Line 25">
            <a:extLst>
              <a:ext uri="{FF2B5EF4-FFF2-40B4-BE49-F238E27FC236}">
                <a16:creationId xmlns:a16="http://schemas.microsoft.com/office/drawing/2014/main" id="{8560E61B-B645-7297-D93E-5EB2857DD8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8" name="Rectangle 26">
            <a:extLst>
              <a:ext uri="{FF2B5EF4-FFF2-40B4-BE49-F238E27FC236}">
                <a16:creationId xmlns:a16="http://schemas.microsoft.com/office/drawing/2014/main" id="{7C87FF64-9969-A307-EA5D-13039EF0C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17462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/>
              </a:rPr>
              <a:t>1,20,19</a:t>
            </a:r>
          </a:p>
        </p:txBody>
      </p:sp>
      <p:sp>
        <p:nvSpPr>
          <p:cNvPr id="100379" name="Rectangle 27">
            <a:extLst>
              <a:ext uri="{FF2B5EF4-FFF2-40B4-BE49-F238E27FC236}">
                <a16:creationId xmlns:a16="http://schemas.microsoft.com/office/drawing/2014/main" id="{B0950E33-3922-534F-C466-1772CDD1D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17557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/>
              </a:rPr>
              <a:t>2,21</a:t>
            </a:r>
          </a:p>
        </p:txBody>
      </p:sp>
      <p:sp>
        <p:nvSpPr>
          <p:cNvPr id="100380" name="Line 28">
            <a:extLst>
              <a:ext uri="{FF2B5EF4-FFF2-40B4-BE49-F238E27FC236}">
                <a16:creationId xmlns:a16="http://schemas.microsoft.com/office/drawing/2014/main" id="{AD337E52-4C9C-B1B9-8707-4402C52AB0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1" name="Line 29">
            <a:extLst>
              <a:ext uri="{FF2B5EF4-FFF2-40B4-BE49-F238E27FC236}">
                <a16:creationId xmlns:a16="http://schemas.microsoft.com/office/drawing/2014/main" id="{52EB0157-7D86-57FD-40E0-8D66C710DE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2" name="Rectangle 30">
            <a:extLst>
              <a:ext uri="{FF2B5EF4-FFF2-40B4-BE49-F238E27FC236}">
                <a16:creationId xmlns:a16="http://schemas.microsoft.com/office/drawing/2014/main" id="{7D161814-A6B3-DD8F-E56C-1DC8CDB81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762500"/>
            <a:ext cx="4049713" cy="208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292100" indent="-2921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PROCEDURE DIVISION.</a:t>
            </a:r>
          </a:p>
          <a:p>
            <a:pPr>
              <a:lnSpc>
                <a:spcPct val="85000"/>
              </a:lnSpc>
            </a:pPr>
            <a:r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Print-Proof-Totals-Report.</a:t>
            </a:r>
          </a:p>
          <a:p>
            <a:pPr>
              <a:lnSpc>
                <a:spcPct val="85000"/>
              </a:lnSpc>
            </a:pP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OPEN INPUT Payroll-File.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OPEN Output Print-File.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Read Payroll-File ....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PERFORM Process-Payroll-Records 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UNTIL End-Of-File.</a:t>
            </a:r>
          </a:p>
          <a:p>
            <a:pPr>
              <a:lnSpc>
                <a:spcPct val="85000"/>
              </a:lnSpc>
            </a:pP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PERFORM Print-Proof-Totals.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CLOSE Print-File.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CLOSE Payroll-File.</a:t>
            </a:r>
            <a:br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STOP RUN.</a:t>
            </a:r>
          </a:p>
        </p:txBody>
      </p:sp>
      <p:sp>
        <p:nvSpPr>
          <p:cNvPr id="100383" name="Line 31">
            <a:extLst>
              <a:ext uri="{FF2B5EF4-FFF2-40B4-BE49-F238E27FC236}">
                <a16:creationId xmlns:a16="http://schemas.microsoft.com/office/drawing/2014/main" id="{B692741D-CBA4-54FD-792A-6B8130419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4" name="Line 32">
            <a:extLst>
              <a:ext uri="{FF2B5EF4-FFF2-40B4-BE49-F238E27FC236}">
                <a16:creationId xmlns:a16="http://schemas.microsoft.com/office/drawing/2014/main" id="{B733FFA0-DFEA-8E8A-934E-7A70230EAD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5" name="Line 33">
            <a:extLst>
              <a:ext uri="{FF2B5EF4-FFF2-40B4-BE49-F238E27FC236}">
                <a16:creationId xmlns:a16="http://schemas.microsoft.com/office/drawing/2014/main" id="{168EF4FA-8635-3269-C799-3D91141740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6" name="Line 34">
            <a:extLst>
              <a:ext uri="{FF2B5EF4-FFF2-40B4-BE49-F238E27FC236}">
                <a16:creationId xmlns:a16="http://schemas.microsoft.com/office/drawing/2014/main" id="{EE80F41A-E14B-B3EF-C47C-D91A78E2DE0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7" name="Rectangle 35">
            <a:extLst>
              <a:ext uri="{FF2B5EF4-FFF2-40B4-BE49-F238E27FC236}">
                <a16:creationId xmlns:a16="http://schemas.microsoft.com/office/drawing/2014/main" id="{C6BDCD05-1C1A-4ED8-7E4D-3A19301BC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100388" name="Line 36">
            <a:extLst>
              <a:ext uri="{FF2B5EF4-FFF2-40B4-BE49-F238E27FC236}">
                <a16:creationId xmlns:a16="http://schemas.microsoft.com/office/drawing/2014/main" id="{D26E03AA-1435-AC48-0E2D-71B431D626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89" name="Rectangle 37">
            <a:extLst>
              <a:ext uri="{FF2B5EF4-FFF2-40B4-BE49-F238E27FC236}">
                <a16:creationId xmlns:a16="http://schemas.microsoft.com/office/drawing/2014/main" id="{24EE2FFB-BC8E-384A-B40E-CDE4E92ED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100390" name="Line 38">
            <a:extLst>
              <a:ext uri="{FF2B5EF4-FFF2-40B4-BE49-F238E27FC236}">
                <a16:creationId xmlns:a16="http://schemas.microsoft.com/office/drawing/2014/main" id="{B7774660-AC6F-86AA-30F1-53C06535CB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91" name="Rectangle 39">
            <a:extLst>
              <a:ext uri="{FF2B5EF4-FFF2-40B4-BE49-F238E27FC236}">
                <a16:creationId xmlns:a16="http://schemas.microsoft.com/office/drawing/2014/main" id="{691EF313-7599-BCD0-B129-49B571CA4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100392" name="Line 40">
            <a:extLst>
              <a:ext uri="{FF2B5EF4-FFF2-40B4-BE49-F238E27FC236}">
                <a16:creationId xmlns:a16="http://schemas.microsoft.com/office/drawing/2014/main" id="{A0CCE204-0A26-4EB1-86D3-F730546EA9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93" name="Rectangle 41">
            <a:extLst>
              <a:ext uri="{FF2B5EF4-FFF2-40B4-BE49-F238E27FC236}">
                <a16:creationId xmlns:a16="http://schemas.microsoft.com/office/drawing/2014/main" id="{AA010C42-6258-1222-D7A6-29C4FDD62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19</a:t>
            </a:r>
          </a:p>
        </p:txBody>
      </p:sp>
      <p:sp>
        <p:nvSpPr>
          <p:cNvPr id="100394" name="Line 42">
            <a:extLst>
              <a:ext uri="{FF2B5EF4-FFF2-40B4-BE49-F238E27FC236}">
                <a16:creationId xmlns:a16="http://schemas.microsoft.com/office/drawing/2014/main" id="{2375B547-C013-D57A-CBC7-D31E4EAF0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95" name="Rectangle 43">
            <a:extLst>
              <a:ext uri="{FF2B5EF4-FFF2-40B4-BE49-F238E27FC236}">
                <a16:creationId xmlns:a16="http://schemas.microsoft.com/office/drawing/2014/main" id="{13F626A6-410A-8C3B-0E2E-5ACAB332E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00396" name="Rectangle 44">
            <a:extLst>
              <a:ext uri="{FF2B5EF4-FFF2-40B4-BE49-F238E27FC236}">
                <a16:creationId xmlns:a16="http://schemas.microsoft.com/office/drawing/2014/main" id="{A0630A4E-14E4-F8E5-856C-76BE471B2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425" y="39338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00397" name="Rectangle 45">
            <a:extLst>
              <a:ext uri="{FF2B5EF4-FFF2-40B4-BE49-F238E27FC236}">
                <a16:creationId xmlns:a16="http://schemas.microsoft.com/office/drawing/2014/main" id="{4E8D072F-5F9B-D322-61C8-88FC4BF6B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100398" name="Rectangle 46">
            <a:extLst>
              <a:ext uri="{FF2B5EF4-FFF2-40B4-BE49-F238E27FC236}">
                <a16:creationId xmlns:a16="http://schemas.microsoft.com/office/drawing/2014/main" id="{A8ACD5B2-541C-41A3-402C-74D50757E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100399" name="Rectangle 47">
            <a:extLst>
              <a:ext uri="{FF2B5EF4-FFF2-40B4-BE49-F238E27FC236}">
                <a16:creationId xmlns:a16="http://schemas.microsoft.com/office/drawing/2014/main" id="{FDBB69B8-9177-1E65-6D5E-E57666B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100400" name="Rectangle 48">
            <a:extLst>
              <a:ext uri="{FF2B5EF4-FFF2-40B4-BE49-F238E27FC236}">
                <a16:creationId xmlns:a16="http://schemas.microsoft.com/office/drawing/2014/main" id="{176A165F-8E83-489D-73C7-A6550EFA2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100401" name="Rectangle 49">
            <a:extLst>
              <a:ext uri="{FF2B5EF4-FFF2-40B4-BE49-F238E27FC236}">
                <a16:creationId xmlns:a16="http://schemas.microsoft.com/office/drawing/2014/main" id="{36B11E5C-5CC8-320A-B793-226E35B0F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238" y="3967163"/>
            <a:ext cx="274637" cy="2778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402" name="Rectangle 50">
            <a:extLst>
              <a:ext uri="{FF2B5EF4-FFF2-40B4-BE49-F238E27FC236}">
                <a16:creationId xmlns:a16="http://schemas.microsoft.com/office/drawing/2014/main" id="{3F6A34C3-17FE-A5E2-5417-73DF88422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39893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100403" name="Rectangle 51">
            <a:extLst>
              <a:ext uri="{FF2B5EF4-FFF2-40B4-BE49-F238E27FC236}">
                <a16:creationId xmlns:a16="http://schemas.microsoft.com/office/drawing/2014/main" id="{EFF422E4-A0FC-0BD0-26EB-4F634B977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4300" y="203200"/>
            <a:ext cx="256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404" name="Rectangle 52">
            <a:extLst>
              <a:ext uri="{FF2B5EF4-FFF2-40B4-BE49-F238E27FC236}">
                <a16:creationId xmlns:a16="http://schemas.microsoft.com/office/drawing/2014/main" id="{009BA65B-2C3B-D72B-2B30-A8ABEA8C5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333500"/>
            <a:ext cx="7924800" cy="16637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13994AF6-A681-4562-3F08-4B3EF4147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1675" y="2667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 Totals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785BD5C9-A6E6-ECF7-D0DD-490221092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1765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Proof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grpSp>
        <p:nvGrpSpPr>
          <p:cNvPr id="102406" name="Group 6">
            <a:extLst>
              <a:ext uri="{FF2B5EF4-FFF2-40B4-BE49-F238E27FC236}">
                <a16:creationId xmlns:a16="http://schemas.microsoft.com/office/drawing/2014/main" id="{EC070E32-BECD-524F-A149-A4AB92BF7F86}"/>
              </a:ext>
            </a:extLst>
          </p:cNvPr>
          <p:cNvGrpSpPr>
            <a:grpSpLocks/>
          </p:cNvGrpSpPr>
          <p:nvPr/>
        </p:nvGrpSpPr>
        <p:grpSpPr bwMode="auto">
          <a:xfrm>
            <a:off x="2003425" y="2563813"/>
            <a:ext cx="288925" cy="427037"/>
            <a:chOff x="1262" y="1615"/>
            <a:chExt cx="182" cy="269"/>
          </a:xfrm>
        </p:grpSpPr>
        <p:sp>
          <p:nvSpPr>
            <p:cNvPr id="102404" name="Rectangle 4">
              <a:extLst>
                <a:ext uri="{FF2B5EF4-FFF2-40B4-BE49-F238E27FC236}">
                  <a16:creationId xmlns:a16="http://schemas.microsoft.com/office/drawing/2014/main" id="{7E667CBD-B4BC-19C5-DE2D-BB35F87C2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1615"/>
              <a:ext cx="182" cy="177"/>
            </a:xfrm>
            <a:prstGeom prst="rect">
              <a:avLst/>
            </a:prstGeom>
            <a:gradFill rotWithShape="0">
              <a:gsLst>
                <a:gs pos="0">
                  <a:srgbClr val="919191"/>
                </a:gs>
                <a:gs pos="50000">
                  <a:srgbClr val="919191">
                    <a:gamma/>
                    <a:tint val="0"/>
                    <a:invGamma/>
                  </a:srgbClr>
                </a:gs>
                <a:gs pos="100000">
                  <a:srgbClr val="919191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05" name="Rectangle 5">
              <a:extLst>
                <a:ext uri="{FF2B5EF4-FFF2-40B4-BE49-F238E27FC236}">
                  <a16:creationId xmlns:a16="http://schemas.microsoft.com/office/drawing/2014/main" id="{B9B3DB5F-20BF-D487-A3FA-F2C1E6D8E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642"/>
              <a:ext cx="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b" anchorCtr="1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280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*</a:t>
              </a:r>
            </a:p>
          </p:txBody>
        </p:sp>
      </p:grpSp>
      <p:sp>
        <p:nvSpPr>
          <p:cNvPr id="102407" name="Line 7">
            <a:extLst>
              <a:ext uri="{FF2B5EF4-FFF2-40B4-BE49-F238E27FC236}">
                <a16:creationId xmlns:a16="http://schemas.microsoft.com/office/drawing/2014/main" id="{91FA40BA-749B-AE7F-6F09-DB7CE5A93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62175" y="2857500"/>
            <a:ext cx="3175" cy="292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08" name="Rectangle 8">
            <a:extLst>
              <a:ext uri="{FF2B5EF4-FFF2-40B4-BE49-F238E27FC236}">
                <a16:creationId xmlns:a16="http://schemas.microsoft.com/office/drawing/2014/main" id="{7A81C060-79BB-3BF4-ED77-8A403E5A8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1752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Records</a:t>
            </a:r>
          </a:p>
        </p:txBody>
      </p:sp>
      <p:sp>
        <p:nvSpPr>
          <p:cNvPr id="102409" name="Rectangle 9">
            <a:extLst>
              <a:ext uri="{FF2B5EF4-FFF2-40B4-BE49-F238E27FC236}">
                <a16:creationId xmlns:a16="http://schemas.microsoft.com/office/drawing/2014/main" id="{E34C5E36-D1AA-7786-BBA2-9475621A7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475" y="3149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 A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Payroll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Record</a:t>
            </a:r>
          </a:p>
        </p:txBody>
      </p:sp>
      <p:sp>
        <p:nvSpPr>
          <p:cNvPr id="102410" name="Line 10">
            <a:extLst>
              <a:ext uri="{FF2B5EF4-FFF2-40B4-BE49-F238E27FC236}">
                <a16:creationId xmlns:a16="http://schemas.microsoft.com/office/drawing/2014/main" id="{33136EA2-E112-933D-4490-7E37BD0836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1092200"/>
            <a:ext cx="1612900" cy="6477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1" name="Line 11">
            <a:extLst>
              <a:ext uri="{FF2B5EF4-FFF2-40B4-BE49-F238E27FC236}">
                <a16:creationId xmlns:a16="http://schemas.microsoft.com/office/drawing/2014/main" id="{95D55F83-1976-A29F-93A1-77844CD98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8900" y="1092200"/>
            <a:ext cx="1574800" cy="660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2" name="Rectangle 12">
            <a:extLst>
              <a:ext uri="{FF2B5EF4-FFF2-40B4-BE49-F238E27FC236}">
                <a16:creationId xmlns:a16="http://schemas.microsoft.com/office/drawing/2014/main" id="{02459BAD-4921-0E46-A38A-9D7097BB9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</p:txBody>
      </p:sp>
      <p:sp>
        <p:nvSpPr>
          <p:cNvPr id="102413" name="Rectangle 13">
            <a:extLst>
              <a:ext uri="{FF2B5EF4-FFF2-40B4-BE49-F238E27FC236}">
                <a16:creationId xmlns:a16="http://schemas.microsoft.com/office/drawing/2014/main" id="{0DFB7BAA-CEDF-9EC8-4F8B-59CDE1B67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 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</a:t>
            </a:r>
          </a:p>
        </p:txBody>
      </p:sp>
      <p:sp>
        <p:nvSpPr>
          <p:cNvPr id="102414" name="Rectangle 14">
            <a:extLst>
              <a:ext uri="{FF2B5EF4-FFF2-40B4-BE49-F238E27FC236}">
                <a16:creationId xmlns:a16="http://schemas.microsoft.com/office/drawing/2014/main" id="{47929A7A-26A0-220B-C35F-FFF15CCE8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006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</p:txBody>
      </p:sp>
      <p:sp>
        <p:nvSpPr>
          <p:cNvPr id="102415" name="Line 15">
            <a:extLst>
              <a:ext uri="{FF2B5EF4-FFF2-40B4-BE49-F238E27FC236}">
                <a16:creationId xmlns:a16="http://schemas.microsoft.com/office/drawing/2014/main" id="{92985879-DB7A-D1CF-8CEC-356D72DF3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54500"/>
            <a:ext cx="0" cy="5461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6" name="Line 16">
            <a:extLst>
              <a:ext uri="{FF2B5EF4-FFF2-40B4-BE49-F238E27FC236}">
                <a16:creationId xmlns:a16="http://schemas.microsoft.com/office/drawing/2014/main" id="{52BFDCF7-B2BB-3115-AE2D-98E102414F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" y="4267200"/>
            <a:ext cx="14478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7" name="Line 17">
            <a:extLst>
              <a:ext uri="{FF2B5EF4-FFF2-40B4-BE49-F238E27FC236}">
                <a16:creationId xmlns:a16="http://schemas.microsoft.com/office/drawing/2014/main" id="{651ED890-E609-A922-F729-B258BD08BB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4267200"/>
            <a:ext cx="1409700" cy="533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8" name="Rectangle 18">
            <a:extLst>
              <a:ext uri="{FF2B5EF4-FFF2-40B4-BE49-F238E27FC236}">
                <a16:creationId xmlns:a16="http://schemas.microsoft.com/office/drawing/2014/main" id="{6D579C7F-EA2E-DA0F-9AB1-ED1DEB490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6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102419" name="Rectangle 19">
            <a:extLst>
              <a:ext uri="{FF2B5EF4-FFF2-40B4-BE49-F238E27FC236}">
                <a16:creationId xmlns:a16="http://schemas.microsoft.com/office/drawing/2014/main" id="{1EE555FD-6825-4744-BAAA-52DF23075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Regular Totals</a:t>
            </a:r>
          </a:p>
        </p:txBody>
      </p:sp>
      <p:sp>
        <p:nvSpPr>
          <p:cNvPr id="102420" name="Rectangle 20">
            <a:extLst>
              <a:ext uri="{FF2B5EF4-FFF2-40B4-BE49-F238E27FC236}">
                <a16:creationId xmlns:a16="http://schemas.microsoft.com/office/drawing/2014/main" id="{2A56720F-FEB0-DF74-0F6C-7DAA1A979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Overtime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102421" name="Rectangle 21">
            <a:extLst>
              <a:ext uri="{FF2B5EF4-FFF2-40B4-BE49-F238E27FC236}">
                <a16:creationId xmlns:a16="http://schemas.microsoft.com/office/drawing/2014/main" id="{98C434D0-7FA2-940B-960C-3E5FE7857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0" y="3162300"/>
            <a:ext cx="1330325" cy="8001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8100" tIns="0" rIns="38100" bIns="0" anchor="ctr" anchorCtr="1"/>
          <a:lstStyle/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Bonus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Totals</a:t>
            </a:r>
          </a:p>
        </p:txBody>
      </p:sp>
      <p:sp>
        <p:nvSpPr>
          <p:cNvPr id="102422" name="Line 22">
            <a:extLst>
              <a:ext uri="{FF2B5EF4-FFF2-40B4-BE49-F238E27FC236}">
                <a16:creationId xmlns:a16="http://schemas.microsoft.com/office/drawing/2014/main" id="{9401E7A2-4A22-F461-6E50-A55EA68B3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0" cy="5969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3" name="Line 23">
            <a:extLst>
              <a:ext uri="{FF2B5EF4-FFF2-40B4-BE49-F238E27FC236}">
                <a16:creationId xmlns:a16="http://schemas.microsoft.com/office/drawing/2014/main" id="{029F81F6-82DF-6496-23B0-EF8CE0BD2F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9400" y="2578100"/>
            <a:ext cx="14224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4" name="Line 24">
            <a:extLst>
              <a:ext uri="{FF2B5EF4-FFF2-40B4-BE49-F238E27FC236}">
                <a16:creationId xmlns:a16="http://schemas.microsoft.com/office/drawing/2014/main" id="{CA8DFBF5-E969-5743-F02E-97C566DAEC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14605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5" name="Line 25">
            <a:extLst>
              <a:ext uri="{FF2B5EF4-FFF2-40B4-BE49-F238E27FC236}">
                <a16:creationId xmlns:a16="http://schemas.microsoft.com/office/drawing/2014/main" id="{00D6D833-105E-D267-B911-1C4F1DE693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1800" y="2578100"/>
            <a:ext cx="2921000" cy="5715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6" name="Rectangle 26">
            <a:extLst>
              <a:ext uri="{FF2B5EF4-FFF2-40B4-BE49-F238E27FC236}">
                <a16:creationId xmlns:a16="http://schemas.microsoft.com/office/drawing/2014/main" id="{211C237E-77FE-FD3B-C3CF-6DBAD9839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1746250"/>
            <a:ext cx="958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1,20,19</a:t>
            </a:r>
          </a:p>
        </p:txBody>
      </p:sp>
      <p:sp>
        <p:nvSpPr>
          <p:cNvPr id="102427" name="Rectangle 27">
            <a:extLst>
              <a:ext uri="{FF2B5EF4-FFF2-40B4-BE49-F238E27FC236}">
                <a16:creationId xmlns:a16="http://schemas.microsoft.com/office/drawing/2014/main" id="{4BA5A16A-0872-7F25-AD6A-ACBD1A585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1755775"/>
            <a:ext cx="6413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2,21</a:t>
            </a:r>
          </a:p>
        </p:txBody>
      </p:sp>
      <p:sp>
        <p:nvSpPr>
          <p:cNvPr id="102428" name="Line 28">
            <a:extLst>
              <a:ext uri="{FF2B5EF4-FFF2-40B4-BE49-F238E27FC236}">
                <a16:creationId xmlns:a16="http://schemas.microsoft.com/office/drawing/2014/main" id="{C515274A-D638-9E44-FE86-627F4B785E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1066800"/>
            <a:ext cx="30480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29" name="Line 29">
            <a:extLst>
              <a:ext uri="{FF2B5EF4-FFF2-40B4-BE49-F238E27FC236}">
                <a16:creationId xmlns:a16="http://schemas.microsoft.com/office/drawing/2014/main" id="{91D8EE9B-99BC-CB54-4E0C-D291F879A2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1079500"/>
            <a:ext cx="312420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0" name="Line 30">
            <a:extLst>
              <a:ext uri="{FF2B5EF4-FFF2-40B4-BE49-F238E27FC236}">
                <a16:creationId xmlns:a16="http://schemas.microsoft.com/office/drawing/2014/main" id="{15F19E94-BF44-E9CA-9864-06792FC8C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4500" y="3962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1" name="Line 31">
            <a:extLst>
              <a:ext uri="{FF2B5EF4-FFF2-40B4-BE49-F238E27FC236}">
                <a16:creationId xmlns:a16="http://schemas.microsoft.com/office/drawing/2014/main" id="{F7E0F753-16F0-0FA4-F6FA-2959588179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1625" y="3975100"/>
            <a:ext cx="317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2" name="Line 32">
            <a:extLst>
              <a:ext uri="{FF2B5EF4-FFF2-40B4-BE49-F238E27FC236}">
                <a16:creationId xmlns:a16="http://schemas.microsoft.com/office/drawing/2014/main" id="{8188B902-6F68-9113-FFFE-1CDB848F87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78650" y="3975100"/>
            <a:ext cx="0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3" name="Line 33">
            <a:extLst>
              <a:ext uri="{FF2B5EF4-FFF2-40B4-BE49-F238E27FC236}">
                <a16:creationId xmlns:a16="http://schemas.microsoft.com/office/drawing/2014/main" id="{2F8885C1-357D-77B3-AE07-CF1B60EAC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5500" y="3984625"/>
            <a:ext cx="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4" name="Rectangle 34">
            <a:extLst>
              <a:ext uri="{FF2B5EF4-FFF2-40B4-BE49-F238E27FC236}">
                <a16:creationId xmlns:a16="http://schemas.microsoft.com/office/drawing/2014/main" id="{58D066A5-6AC4-DF84-4FFD-C10C272F5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2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13,16</a:t>
            </a:r>
          </a:p>
        </p:txBody>
      </p:sp>
      <p:sp>
        <p:nvSpPr>
          <p:cNvPr id="102435" name="Line 35">
            <a:extLst>
              <a:ext uri="{FF2B5EF4-FFF2-40B4-BE49-F238E27FC236}">
                <a16:creationId xmlns:a16="http://schemas.microsoft.com/office/drawing/2014/main" id="{558E428F-5F28-268B-D271-CAC13AD039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87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6" name="Rectangle 36">
            <a:extLst>
              <a:ext uri="{FF2B5EF4-FFF2-40B4-BE49-F238E27FC236}">
                <a16:creationId xmlns:a16="http://schemas.microsoft.com/office/drawing/2014/main" id="{775AE1AE-0310-C15F-E643-DD6FFBF4C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14,17</a:t>
            </a:r>
          </a:p>
        </p:txBody>
      </p:sp>
      <p:sp>
        <p:nvSpPr>
          <p:cNvPr id="102437" name="Line 37">
            <a:extLst>
              <a:ext uri="{FF2B5EF4-FFF2-40B4-BE49-F238E27FC236}">
                <a16:creationId xmlns:a16="http://schemas.microsoft.com/office/drawing/2014/main" id="{C6923EE0-8C02-9C85-56CC-C5BBEDB19F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8" name="Rectangle 38">
            <a:extLst>
              <a:ext uri="{FF2B5EF4-FFF2-40B4-BE49-F238E27FC236}">
                <a16:creationId xmlns:a16="http://schemas.microsoft.com/office/drawing/2014/main" id="{607C9FBE-E6C0-DE6E-702B-35569D12C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800" y="5903913"/>
            <a:ext cx="7683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15,18</a:t>
            </a:r>
          </a:p>
        </p:txBody>
      </p:sp>
      <p:sp>
        <p:nvSpPr>
          <p:cNvPr id="102439" name="Line 39">
            <a:extLst>
              <a:ext uri="{FF2B5EF4-FFF2-40B4-BE49-F238E27FC236}">
                <a16:creationId xmlns:a16="http://schemas.microsoft.com/office/drawing/2014/main" id="{A8B94CFA-456F-0AB8-0B2C-2EBF3AAD4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3150" y="56165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0" name="Rectangle 40">
            <a:extLst>
              <a:ext uri="{FF2B5EF4-FFF2-40B4-BE49-F238E27FC236}">
                <a16:creationId xmlns:a16="http://schemas.microsoft.com/office/drawing/2014/main" id="{8F43A2E9-6DFE-B444-7A51-A840EEF4A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152775"/>
            <a:ext cx="450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CF0E30"/>
                </a:solidFill>
                <a:effectLst/>
              </a:rPr>
              <a:t>19</a:t>
            </a:r>
          </a:p>
        </p:txBody>
      </p:sp>
      <p:sp>
        <p:nvSpPr>
          <p:cNvPr id="102441" name="Line 41">
            <a:extLst>
              <a:ext uri="{FF2B5EF4-FFF2-40B4-BE49-F238E27FC236}">
                <a16:creationId xmlns:a16="http://schemas.microsoft.com/office/drawing/2014/main" id="{19FDD854-E15E-5723-079B-99027B637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0" y="2844800"/>
            <a:ext cx="952500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2" name="Rectangle 42">
            <a:extLst>
              <a:ext uri="{FF2B5EF4-FFF2-40B4-BE49-F238E27FC236}">
                <a16:creationId xmlns:a16="http://schemas.microsoft.com/office/drawing/2014/main" id="{68E3793B-30AD-AA45-7156-9B5B7C6CF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2524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02443" name="Rectangle 43">
            <a:extLst>
              <a:ext uri="{FF2B5EF4-FFF2-40B4-BE49-F238E27FC236}">
                <a16:creationId xmlns:a16="http://schemas.microsoft.com/office/drawing/2014/main" id="{DEE9901D-ED86-4276-DC5E-A6C64C0B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425" y="39338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02444" name="Rectangle 44">
            <a:extLst>
              <a:ext uri="{FF2B5EF4-FFF2-40B4-BE49-F238E27FC236}">
                <a16:creationId xmlns:a16="http://schemas.microsoft.com/office/drawing/2014/main" id="{49326B58-AE2A-AC45-2916-876B471F9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1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7,10,4</a:t>
            </a:r>
          </a:p>
        </p:txBody>
      </p:sp>
      <p:sp>
        <p:nvSpPr>
          <p:cNvPr id="102445" name="Rectangle 45">
            <a:extLst>
              <a:ext uri="{FF2B5EF4-FFF2-40B4-BE49-F238E27FC236}">
                <a16:creationId xmlns:a16="http://schemas.microsoft.com/office/drawing/2014/main" id="{69443651-32CF-FDBF-BB40-EAA14A0DF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800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12,9,6</a:t>
            </a:r>
          </a:p>
        </p:txBody>
      </p:sp>
      <p:sp>
        <p:nvSpPr>
          <p:cNvPr id="102446" name="Rectangle 46">
            <a:extLst>
              <a:ext uri="{FF2B5EF4-FFF2-40B4-BE49-F238E27FC236}">
                <a16:creationId xmlns:a16="http://schemas.microsoft.com/office/drawing/2014/main" id="{43CDA1F5-FD78-F8E1-AC52-8483E69C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3675" y="4240213"/>
            <a:ext cx="831850" cy="3794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11,8,5</a:t>
            </a:r>
          </a:p>
        </p:txBody>
      </p:sp>
      <p:sp>
        <p:nvSpPr>
          <p:cNvPr id="102447" name="Rectangle 47">
            <a:extLst>
              <a:ext uri="{FF2B5EF4-FFF2-40B4-BE49-F238E27FC236}">
                <a16:creationId xmlns:a16="http://schemas.microsoft.com/office/drawing/2014/main" id="{781B36F2-F549-FE69-32B4-250B7F3CA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4232275"/>
            <a:ext cx="3238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folHlink"/>
                </a:solidFill>
                <a:effectLst/>
              </a:rPr>
              <a:t>3</a:t>
            </a:r>
          </a:p>
        </p:txBody>
      </p:sp>
      <p:sp>
        <p:nvSpPr>
          <p:cNvPr id="102448" name="Rectangle 48">
            <a:extLst>
              <a:ext uri="{FF2B5EF4-FFF2-40B4-BE49-F238E27FC236}">
                <a16:creationId xmlns:a16="http://schemas.microsoft.com/office/drawing/2014/main" id="{C3E588F8-B1A5-7BF7-523F-4FE7302DB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0888" y="3960813"/>
            <a:ext cx="287337" cy="290512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9" name="Rectangle 49">
            <a:extLst>
              <a:ext uri="{FF2B5EF4-FFF2-40B4-BE49-F238E27FC236}">
                <a16:creationId xmlns:a16="http://schemas.microsoft.com/office/drawing/2014/main" id="{E596C048-F16B-AC59-5FCC-82ADF32D7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0738" y="3989388"/>
            <a:ext cx="139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  <p:sp>
        <p:nvSpPr>
          <p:cNvPr id="102450" name="Rectangle 50">
            <a:extLst>
              <a:ext uri="{FF2B5EF4-FFF2-40B4-BE49-F238E27FC236}">
                <a16:creationId xmlns:a16="http://schemas.microsoft.com/office/drawing/2014/main" id="{A6FF1F87-67E0-97DB-4D40-8D5460FA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762500"/>
            <a:ext cx="48117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292100" indent="-2921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82600" algn="l"/>
                <a:tab pos="2286000" algn="l"/>
                <a:tab pos="2387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400">
                <a:solidFill>
                  <a:schemeClr val="tx2"/>
                </a:solidFill>
                <a:effectLst/>
              </a:rPr>
              <a:t>Process-Payroll-Records.</a:t>
            </a:r>
          </a:p>
          <a:p>
            <a:pPr>
              <a:lnSpc>
                <a:spcPct val="85000"/>
              </a:lnSpc>
            </a:pPr>
            <a:r>
              <a:rPr lang="en-US" altLang="en-US" sz="1400">
                <a:solidFill>
                  <a:schemeClr val="tx2"/>
                </a:solidFill>
                <a:effectLst/>
              </a:rPr>
              <a:t> 	 EVALUATE  TRUE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WHEN Regular-Rec 	PERFORM Add-to-Regular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WHEN Overtime-Rec	PERFORM Add-to-Overtime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	WHEN Bonus-Rec	PERFORM Add-to-Bonus</a:t>
            </a:r>
            <a:br>
              <a:rPr lang="en-US" altLang="en-US" sz="1400">
                <a:solidFill>
                  <a:schemeClr val="tx2"/>
                </a:solidFill>
                <a:effectLst/>
              </a:rPr>
            </a:br>
            <a:r>
              <a:rPr lang="en-US" altLang="en-US" sz="1400">
                <a:solidFill>
                  <a:schemeClr val="tx2"/>
                </a:solidFill>
                <a:effectLst/>
              </a:rPr>
              <a:t>END-EVALUATE. </a:t>
            </a:r>
            <a:endParaRPr lang="en-US" altLang="en-US" sz="1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READ Payroll-File 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  AT END SET End-Of-File TO TRUE</a:t>
            </a:r>
            <a:b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END-READ.</a:t>
            </a:r>
          </a:p>
        </p:txBody>
      </p:sp>
      <p:sp>
        <p:nvSpPr>
          <p:cNvPr id="102451" name="Rectangle 51">
            <a:extLst>
              <a:ext uri="{FF2B5EF4-FFF2-40B4-BE49-F238E27FC236}">
                <a16:creationId xmlns:a16="http://schemas.microsoft.com/office/drawing/2014/main" id="{36D1A6EE-2A7D-2FCD-1DBD-61AB695DC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2971800"/>
            <a:ext cx="2324100" cy="1447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109D72B-2C5E-13E1-1866-54FACC64C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73400" y="3565525"/>
            <a:ext cx="2447925" cy="2105025"/>
          </a:xfrm>
          <a:noFill/>
          <a:ln/>
        </p:spPr>
        <p:txBody>
          <a:bodyPr/>
          <a:lstStyle/>
          <a:p>
            <a:pPr marL="471488" indent="-471488">
              <a:spcBef>
                <a:spcPct val="100000"/>
              </a:spcBef>
            </a:pPr>
            <a:r>
              <a:rPr lang="en-US" altLang="en-US" sz="2800"/>
              <a:t>Sequence</a:t>
            </a:r>
          </a:p>
          <a:p>
            <a:pPr marL="471488" indent="-471488">
              <a:spcBef>
                <a:spcPct val="100000"/>
              </a:spcBef>
            </a:pPr>
            <a:r>
              <a:rPr lang="en-US" altLang="en-US" sz="2800"/>
              <a:t>Selection</a:t>
            </a:r>
          </a:p>
          <a:p>
            <a:pPr marL="471488" indent="-471488">
              <a:spcBef>
                <a:spcPct val="100000"/>
              </a:spcBef>
            </a:pPr>
            <a:r>
              <a:rPr lang="en-US" altLang="en-US" sz="2800"/>
              <a:t>Iteration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A355FDA-6C41-6042-1A66-CB48D36BB4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2150" y="133350"/>
            <a:ext cx="5045075" cy="476250"/>
          </a:xfrm>
          <a:noFill/>
          <a:ln/>
        </p:spPr>
        <p:txBody>
          <a:bodyPr/>
          <a:lstStyle/>
          <a:p>
            <a:r>
              <a:rPr lang="en-US" altLang="en-US"/>
              <a:t>Program Structure Diagrams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ECC27F2-3D0E-C4DF-136F-66B9B1A29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8" y="954088"/>
            <a:ext cx="7669212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52500" indent="-381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09550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6479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1051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5623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0195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476750" indent="-1714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7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Program Structure Diagrams (PSDs) are used to represent the hierarchy of tasks and sub-tasks created by Stepwise Refinement.   </a:t>
            </a:r>
          </a:p>
          <a:p>
            <a:pPr>
              <a:lnSpc>
                <a:spcPct val="90000"/>
              </a:lnSpc>
              <a:spcBef>
                <a:spcPct val="70000"/>
              </a:spcBef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They are drawn using the three classic constructs of Structured Programming.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F35D20F-61F7-E669-EBE2-C3ED2773D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9788" y="13096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877867C-27AF-4903-19B2-0C9ADB600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19450" y="176213"/>
            <a:ext cx="2693988" cy="476250"/>
          </a:xfrm>
          <a:noFill/>
          <a:ln/>
        </p:spPr>
        <p:txBody>
          <a:bodyPr/>
          <a:lstStyle/>
          <a:p>
            <a:r>
              <a:rPr lang="en-US" altLang="en-US"/>
              <a:t>Sequence PSD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9D06BAC-8A77-D1AD-B774-668D0BF47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" y="40909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HEADINGS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095D58BA-568C-B4BB-7497-63C621797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40909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BODY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F78E5C86-77D3-8773-30A8-B7F5D52E3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40909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PRINT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REPORT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FOOTING</a:t>
            </a:r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DC743F7D-F2ED-FA9B-C80A-CA3327BD3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2386013"/>
            <a:ext cx="0" cy="170021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613927E1-604F-3B6E-261A-012EABC228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1638" y="2393950"/>
            <a:ext cx="2757487" cy="16922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D7F3F5BB-9CAC-E513-2A22-72EF1DBBEF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2400300"/>
            <a:ext cx="3014663" cy="1685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8F1253F-AB2C-C8E6-0ED1-F3B82B5FF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375" y="45354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FEMALES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E46B2A9-B4D2-42A9-B459-8E96089DA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0" y="45354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MALES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7A88861C-9930-3F40-C5EB-A327DCEF7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19450" y="176213"/>
            <a:ext cx="2595563" cy="476250"/>
          </a:xfrm>
          <a:noFill/>
          <a:ln/>
        </p:spPr>
        <p:txBody>
          <a:bodyPr/>
          <a:lstStyle/>
          <a:p>
            <a:r>
              <a:rPr lang="en-US" altLang="en-US"/>
              <a:t>Selection PSD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E3E3E448-596B-A583-0197-6F92794E7F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4525" y="2830513"/>
            <a:ext cx="0" cy="1700212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412A4BD3-593C-A932-6250-0F376EF8C6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97038" y="2838450"/>
            <a:ext cx="2757487" cy="16922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601333DF-7C50-2AC2-9899-947DB2217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363" y="14620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STUDENT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770FD9B7-09D1-C1B7-89BA-AB493914D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4188" y="2519363"/>
            <a:ext cx="320675" cy="3175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0" rIns="76200" bIns="0" anchor="ctr" anchorCtr="1">
            <a:spAutoFit/>
          </a:bodyPr>
          <a:lstStyle/>
          <a:p>
            <a:pPr algn="ctr"/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BC9ABD0-5536-A29A-E38F-8770E01AE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0" y="239713"/>
            <a:ext cx="4116388" cy="476250"/>
          </a:xfrm>
          <a:noFill/>
          <a:ln/>
        </p:spPr>
        <p:txBody>
          <a:bodyPr/>
          <a:lstStyle/>
          <a:p>
            <a:r>
              <a:rPr lang="en-US" altLang="en-US"/>
              <a:t>Selection with Null part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0396907-2A83-47A7-DA87-5D6D843EB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13" y="1589088"/>
            <a:ext cx="2100262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STUDENT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3D75D8FD-F332-F533-C7AD-2EBEE00C0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46624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  <a:b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LM51 COUNT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40CD42A3-6F9E-E457-8A22-0B53E66D6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4400" y="4662488"/>
            <a:ext cx="2100263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ADD TO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LM60 COUNT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1098D61B-E8FB-61F3-A6F5-5265A1775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325" y="4662488"/>
            <a:ext cx="1041400" cy="10604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7">
            <a:extLst>
              <a:ext uri="{FF2B5EF4-FFF2-40B4-BE49-F238E27FC236}">
                <a16:creationId xmlns:a16="http://schemas.microsoft.com/office/drawing/2014/main" id="{2A0CBC94-DEE7-9928-747F-B06B4B9FE5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7550" y="2957513"/>
            <a:ext cx="0" cy="17002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>
            <a:extLst>
              <a:ext uri="{FF2B5EF4-FFF2-40B4-BE49-F238E27FC236}">
                <a16:creationId xmlns:a16="http://schemas.microsoft.com/office/drawing/2014/main" id="{63432268-8B5F-E79F-E0E1-A38B762BCF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0063" y="2965450"/>
            <a:ext cx="2757487" cy="16922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>
            <a:extLst>
              <a:ext uri="{FF2B5EF4-FFF2-40B4-BE49-F238E27FC236}">
                <a16:creationId xmlns:a16="http://schemas.microsoft.com/office/drawing/2014/main" id="{EC4C3FBA-ACFE-F6FF-FF1B-4DFB671AEB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7550" y="2971800"/>
            <a:ext cx="3014663" cy="16859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>
            <a:extLst>
              <a:ext uri="{FF2B5EF4-FFF2-40B4-BE49-F238E27FC236}">
                <a16:creationId xmlns:a16="http://schemas.microsoft.com/office/drawing/2014/main" id="{0EA70F4B-F6FC-CFBB-6DE6-9AAFEBA43F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2825" y="5168900"/>
            <a:ext cx="406400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A56F49BC-2812-1148-0A18-AD0AFFBCB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2646363"/>
            <a:ext cx="320675" cy="31750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0" rIns="76200" bIns="0" anchor="ctr" anchorCtr="1">
            <a:spAutoFit/>
          </a:bodyPr>
          <a:lstStyle/>
          <a:p>
            <a:pPr algn="ctr"/>
            <a:r>
              <a:rPr lang="en-US" alt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171C292-64DA-F168-ACAD-9CD241C009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21050" y="252413"/>
            <a:ext cx="2416175" cy="476250"/>
          </a:xfrm>
          <a:noFill/>
          <a:ln/>
        </p:spPr>
        <p:txBody>
          <a:bodyPr/>
          <a:lstStyle/>
          <a:p>
            <a:r>
              <a:rPr lang="en-US" altLang="en-US"/>
              <a:t>Iteration PSD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0AF7BFA-2D75-E7E8-A696-9C2314E68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3830638"/>
            <a:ext cx="2112963" cy="10731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ACCOUNT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D344C786-C98F-3799-D203-E9DDEA68B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3275" y="1544638"/>
            <a:ext cx="2112963" cy="10731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300" tIns="76200" rIns="114300" bIns="76200" anchor="ctr" anchorCtr="1"/>
          <a:lstStyle/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PROCESS</a:t>
            </a:r>
          </a:p>
          <a:p>
            <a:pPr algn="ctr"/>
            <a:r>
              <a:rPr lang="en-US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ACCOUNTS</a:t>
            </a:r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D0C07FA7-93A9-5A7C-E686-65293A7857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94200" y="2944813"/>
            <a:ext cx="4763" cy="890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7B1C71C7-8E9E-E34A-9FCF-A12C2EC16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1800" y="2636838"/>
            <a:ext cx="314325" cy="311150"/>
          </a:xfrm>
          <a:prstGeom prst="rect">
            <a:avLst/>
          </a:prstGeom>
          <a:gradFill rotWithShape="0">
            <a:gsLst>
              <a:gs pos="0">
                <a:srgbClr val="919191"/>
              </a:gs>
              <a:gs pos="50000">
                <a:srgbClr val="919191">
                  <a:gamma/>
                  <a:tint val="0"/>
                  <a:invGamma/>
                </a:srgbClr>
              </a:gs>
              <a:gs pos="100000">
                <a:srgbClr val="919191"/>
              </a:gs>
            </a:gsLst>
            <a:lin ang="2700000" scaled="1"/>
          </a:gradFill>
          <a:ln w="127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A5FC8D4E-C6DF-6FCB-EBB8-3305A76A9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5463" y="2686050"/>
            <a:ext cx="15875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*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00DFC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103808823</TotalTime>
  <Pages>49</Pages>
  <Words>3745</Words>
  <Application>Microsoft Office PowerPoint</Application>
  <PresentationFormat>Letter Paper (8.5x11 in)</PresentationFormat>
  <Paragraphs>1426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Wingdings</vt:lpstr>
      <vt:lpstr>Monotype Sorts</vt:lpstr>
      <vt:lpstr>Times New Roman</vt:lpstr>
      <vt:lpstr>b-slide</vt:lpstr>
      <vt:lpstr>Introduction to  Diagrammatic  Stepwise Refinement </vt:lpstr>
      <vt:lpstr>DIAGRAMMATIC STEPWISE REFINEMENT (DSR).   an approach to program design based on</vt:lpstr>
      <vt:lpstr>Steps in the DSR approach</vt:lpstr>
      <vt:lpstr>Stepwise Refinement</vt:lpstr>
      <vt:lpstr>Program Structure Diagrams</vt:lpstr>
      <vt:lpstr>Sequence PSD</vt:lpstr>
      <vt:lpstr>Selection PSD</vt:lpstr>
      <vt:lpstr>Selection with Null part</vt:lpstr>
      <vt:lpstr>Iteration PSD</vt:lpstr>
      <vt:lpstr>Iteration PSD - Explicit Repeat Loop</vt:lpstr>
      <vt:lpstr>Iteration PSD</vt:lpstr>
      <vt:lpstr>Iteration PSD</vt:lpstr>
      <vt:lpstr>Payroll Proof Totals Program Specification</vt:lpstr>
      <vt:lpstr>Applying DSR to the Payroll Proof Totals 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Write out the Executable Operations needed to produce the output from the input.</vt:lpstr>
      <vt:lpstr>5. Assign the Executable Operations to the appropriate places in the PSD.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6. Insert the Iteration and Selection conditions. </vt:lpstr>
      <vt:lpstr>PowerPoint Presentation</vt:lpstr>
      <vt:lpstr>PowerPoint Presentation</vt:lpstr>
      <vt:lpstr>PowerPoint Presentation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7. Test the program using test data.</vt:lpstr>
      <vt:lpstr>8. Translate the populated PSD into COBOL  code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Diagrammatic Stepwise Refinement </dc:title>
  <dc:subject/>
  <dc:creator>Michael Coughlan</dc:creator>
  <cp:keywords/>
  <dc:description/>
  <cp:lastModifiedBy>Sean McBride</cp:lastModifiedBy>
  <cp:revision>32</cp:revision>
  <cp:lastPrinted>1601-01-01T00:00:00Z</cp:lastPrinted>
  <dcterms:created xsi:type="dcterms:W3CDTF">1995-03-21T14:57:44Z</dcterms:created>
  <dcterms:modified xsi:type="dcterms:W3CDTF">2026-05-13T01:05:16Z</dcterms:modified>
</cp:coreProperties>
</file>