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6" r:id="rId2"/>
    <p:sldId id="257" r:id="rId3"/>
    <p:sldId id="293" r:id="rId4"/>
    <p:sldId id="292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F0E30"/>
    <a:srgbClr val="00279F"/>
    <a:srgbClr val="037C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27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0A13316-5C82-886A-EB6D-F6466151E87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AFBCCF58-281B-21D3-81AC-28B4B87635B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1D17BCCF-F230-08B2-5522-63308FAA7FB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4090C9A4-E3AD-2EAA-ECD5-E00059CACB9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fld id="{7001D9C4-E20F-4CC8-97AB-CF972512FBF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E3C76FD5-EFE9-9DDA-944B-B47487BE64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8707438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24FB9849-15BC-4F39-AB37-0FF507E748D9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3D71052-B724-C4B7-14FB-38122627DE8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42D2B0BC-E3C2-7341-E907-126D590DB0E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370AEC61-79E1-A3E2-6D0D-0C1C6A18BE1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B9F7C786-9555-9674-3823-97637CA939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fld id="{8D4FD0B9-DF73-432C-B479-0426CF8D8F5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C8072E60-B583-73A0-E5E3-0D8D0FB2EA2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4988"/>
            <a:ext cx="5029200" cy="3849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0E00928D-EDB6-FEDB-CC9D-4C9C49582F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8707438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F56CC7F1-7C9E-44AC-826E-89CFC4AA4ACC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8B79A378-73CD-DD0B-6180-03B996968807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B711E85-CA44-2DB9-C71D-A3369D11FC2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9D6769-A15E-4D1F-B4BF-4A568AA63415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8F4A0B43-F0B1-5CEA-D7C1-F8A0F7B373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D92874CD-B09A-3E12-4B6E-1F0820459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DD58B0D7-F643-796E-EAF6-2DD33AD167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D1F9D842-D09E-1354-BC03-EEF55E1C4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16623341-ABFD-4730-C1B6-A5D44EF941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C6DF2E58-0EAC-F18F-04CC-7DE67EFB88F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DDA4B31-4A06-2BC7-C8FD-53AA34D183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44D557-6581-4626-88EC-C811862A3D0C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73DD7E3F-D11A-9096-D54A-95F57CB80B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14ACAA35-61C6-EBF8-434A-12DBA44BC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CC3AA5E7-CFFD-18F6-D3F1-21D41A5F50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D5DAFBCC-B3A3-592C-45D1-741E769FE9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Rectangle 6">
            <a:extLst>
              <a:ext uri="{FF2B5EF4-FFF2-40B4-BE49-F238E27FC236}">
                <a16:creationId xmlns:a16="http://schemas.microsoft.com/office/drawing/2014/main" id="{746C67BD-3372-87D8-56A1-6BC9BB2B5A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3559" name="Rectangle 7">
            <a:extLst>
              <a:ext uri="{FF2B5EF4-FFF2-40B4-BE49-F238E27FC236}">
                <a16:creationId xmlns:a16="http://schemas.microsoft.com/office/drawing/2014/main" id="{1BD1EE78-27B5-5452-428F-FA3CD5F9E4B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DEE0816-4E41-AC35-46F0-F090004F39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044455-9148-443B-BD6F-DB9E5EA9F25B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DAF5C838-9FBB-0B56-A7EB-D6DBBE8FFE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2CD884C5-D2FA-77B1-C422-A602736EFF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id="{601C5042-F70F-B21C-429E-387F94C1DC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11D4A1FE-5D19-0CA0-48E6-F8EE36DF2C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0042B340-CF95-8D09-8F41-7895AA1D22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5607" name="Rectangle 7">
            <a:extLst>
              <a:ext uri="{FF2B5EF4-FFF2-40B4-BE49-F238E27FC236}">
                <a16:creationId xmlns:a16="http://schemas.microsoft.com/office/drawing/2014/main" id="{5D8A6833-A448-7432-7E54-5B6CA7306DE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2439C36-D8F7-88E7-108B-4AE6B8F9C2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791920-351C-474B-9BFE-91A2C0FB832C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917E657D-666A-812C-873E-7977C6DE7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6629680D-F872-7913-360C-BCD6A16C41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5F4EA621-C93E-136A-3D83-69F07395A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0CF17398-0C64-1522-861D-EBAF61B89F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Rectangle 6">
            <a:extLst>
              <a:ext uri="{FF2B5EF4-FFF2-40B4-BE49-F238E27FC236}">
                <a16:creationId xmlns:a16="http://schemas.microsoft.com/office/drawing/2014/main" id="{89AD2216-61A9-E201-4793-DFFF7623CD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7655" name="Rectangle 7">
            <a:extLst>
              <a:ext uri="{FF2B5EF4-FFF2-40B4-BE49-F238E27FC236}">
                <a16:creationId xmlns:a16="http://schemas.microsoft.com/office/drawing/2014/main" id="{834E8EA1-BB98-194A-82F3-8598028520E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2132B8AE-A412-F914-6F10-95A34F8423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EF2AF0-71DF-4C7B-832E-B3EBDFFC0B28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3F1F7571-269D-D976-91AA-9314D66C7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3D1289D0-DD12-F663-523E-AE53968DE8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11</a:t>
            </a:r>
          </a:p>
        </p:txBody>
      </p:sp>
      <p:sp>
        <p:nvSpPr>
          <p:cNvPr id="29700" name="Rectangle 4">
            <a:extLst>
              <a:ext uri="{FF2B5EF4-FFF2-40B4-BE49-F238E27FC236}">
                <a16:creationId xmlns:a16="http://schemas.microsoft.com/office/drawing/2014/main" id="{D4F32DC6-C47C-296D-826E-2AE1D84B59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51A8F90B-F6FF-832D-9C52-8D7E0E51B9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Rectangle 6">
            <a:extLst>
              <a:ext uri="{FF2B5EF4-FFF2-40B4-BE49-F238E27FC236}">
                <a16:creationId xmlns:a16="http://schemas.microsoft.com/office/drawing/2014/main" id="{0651ABB8-C490-FB19-13FE-E6AB25B205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9703" name="Rectangle 7">
            <a:extLst>
              <a:ext uri="{FF2B5EF4-FFF2-40B4-BE49-F238E27FC236}">
                <a16:creationId xmlns:a16="http://schemas.microsoft.com/office/drawing/2014/main" id="{D63C8E9C-486B-46FE-A6A3-24D38023EA7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659877A-2A4B-9194-2290-E0DCE3608A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0D6575-0FEE-4A5F-A1C8-319D3C06C878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373A31EE-7BDC-6D4E-8FCD-A80DEE7955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9B128DF6-FFEA-D218-48F9-F02AAE106C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12</a:t>
            </a:r>
          </a:p>
        </p:txBody>
      </p:sp>
      <p:sp>
        <p:nvSpPr>
          <p:cNvPr id="31748" name="Rectangle 4">
            <a:extLst>
              <a:ext uri="{FF2B5EF4-FFF2-40B4-BE49-F238E27FC236}">
                <a16:creationId xmlns:a16="http://schemas.microsoft.com/office/drawing/2014/main" id="{A55E6FC5-A572-19E0-2A6F-8C3A638485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Rectangle 5">
            <a:extLst>
              <a:ext uri="{FF2B5EF4-FFF2-40B4-BE49-F238E27FC236}">
                <a16:creationId xmlns:a16="http://schemas.microsoft.com/office/drawing/2014/main" id="{586B7782-8531-B958-C428-0EACD558E1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Rectangle 6">
            <a:extLst>
              <a:ext uri="{FF2B5EF4-FFF2-40B4-BE49-F238E27FC236}">
                <a16:creationId xmlns:a16="http://schemas.microsoft.com/office/drawing/2014/main" id="{2733BABE-633F-A618-9949-4B6CE13E29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1751" name="Rectangle 7">
            <a:extLst>
              <a:ext uri="{FF2B5EF4-FFF2-40B4-BE49-F238E27FC236}">
                <a16:creationId xmlns:a16="http://schemas.microsoft.com/office/drawing/2014/main" id="{6F8894E9-E983-F52A-CE65-10894A7E78E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3372529-B593-F86B-A531-62A2B1E50B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B2493F-F3B1-4439-A6F4-9C721D546906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9EB1B175-BAE6-0BE1-905F-AB249ACE55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51973BB9-67B4-3B8F-2C9A-94AE5BCD07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13</a:t>
            </a:r>
          </a:p>
        </p:txBody>
      </p:sp>
      <p:sp>
        <p:nvSpPr>
          <p:cNvPr id="33796" name="Rectangle 4">
            <a:extLst>
              <a:ext uri="{FF2B5EF4-FFF2-40B4-BE49-F238E27FC236}">
                <a16:creationId xmlns:a16="http://schemas.microsoft.com/office/drawing/2014/main" id="{3A2ADA96-EE58-52A9-657B-23A648198E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Rectangle 5">
            <a:extLst>
              <a:ext uri="{FF2B5EF4-FFF2-40B4-BE49-F238E27FC236}">
                <a16:creationId xmlns:a16="http://schemas.microsoft.com/office/drawing/2014/main" id="{4586BFAD-5F7E-1C83-46CA-0A0F1B6D16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Rectangle 6">
            <a:extLst>
              <a:ext uri="{FF2B5EF4-FFF2-40B4-BE49-F238E27FC236}">
                <a16:creationId xmlns:a16="http://schemas.microsoft.com/office/drawing/2014/main" id="{5D9586F2-B662-E7ED-C0A0-FD84802BE7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3799" name="Rectangle 7">
            <a:extLst>
              <a:ext uri="{FF2B5EF4-FFF2-40B4-BE49-F238E27FC236}">
                <a16:creationId xmlns:a16="http://schemas.microsoft.com/office/drawing/2014/main" id="{88815B4A-387B-51B1-3882-343E293E31D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108D36F-FC92-B8CC-64F4-F7407F46F0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D092B2-6BC5-42E8-84E0-AC57B9F2F566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06F67D20-7447-9BBD-B40E-72E9A01DB1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39B43D28-359B-F8FC-09FC-B1908B4EC1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14</a:t>
            </a:r>
          </a:p>
        </p:txBody>
      </p:sp>
      <p:sp>
        <p:nvSpPr>
          <p:cNvPr id="35844" name="Rectangle 4">
            <a:extLst>
              <a:ext uri="{FF2B5EF4-FFF2-40B4-BE49-F238E27FC236}">
                <a16:creationId xmlns:a16="http://schemas.microsoft.com/office/drawing/2014/main" id="{DD9C2B12-5A0B-3752-A658-65101E554A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Rectangle 5">
            <a:extLst>
              <a:ext uri="{FF2B5EF4-FFF2-40B4-BE49-F238E27FC236}">
                <a16:creationId xmlns:a16="http://schemas.microsoft.com/office/drawing/2014/main" id="{265457AD-1765-F085-88F5-0F9C661C8E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6" name="Rectangle 6">
            <a:extLst>
              <a:ext uri="{FF2B5EF4-FFF2-40B4-BE49-F238E27FC236}">
                <a16:creationId xmlns:a16="http://schemas.microsoft.com/office/drawing/2014/main" id="{4B9D72D8-AE2C-9E85-7CCA-8231F8673B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5847" name="Rectangle 7">
            <a:extLst>
              <a:ext uri="{FF2B5EF4-FFF2-40B4-BE49-F238E27FC236}">
                <a16:creationId xmlns:a16="http://schemas.microsoft.com/office/drawing/2014/main" id="{22AD3711-624C-4507-6FEB-6E123AD2B7E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ADB88D60-248B-3982-CA78-01BEF162FE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07B2DF-5F30-402C-A066-B19598507996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1EFD074D-BD49-7467-ADFB-73EF96B3C2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FCCB4CE1-03DD-C264-928C-861A69FB2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15</a:t>
            </a:r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1F08ADEB-1BAB-0044-7BBD-FD3D99FC4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36C27CD2-08B5-0E1F-AB85-36B55A486E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Rectangle 6">
            <a:extLst>
              <a:ext uri="{FF2B5EF4-FFF2-40B4-BE49-F238E27FC236}">
                <a16:creationId xmlns:a16="http://schemas.microsoft.com/office/drawing/2014/main" id="{38712489-EDC3-B51D-CC9E-C58EB744C9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7895" name="Rectangle 7">
            <a:extLst>
              <a:ext uri="{FF2B5EF4-FFF2-40B4-BE49-F238E27FC236}">
                <a16:creationId xmlns:a16="http://schemas.microsoft.com/office/drawing/2014/main" id="{77945248-8578-1D92-BEFD-F404030AD77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3D6600D-64A5-C665-EFA7-F0DDC9D2F6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4B9D83-2EEE-42EF-BBF6-03170D4729A8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83FDE374-5623-C8F0-7218-6770629128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4BC03779-5860-A823-6FB0-1828C3D50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16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D8E5264A-8F17-3C53-59C4-4F5C3445C6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D6D078E3-54B2-1D8C-01EF-0AD798FE9C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E5F4A338-C134-1C15-887C-84255FF6B5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9943" name="Rectangle 7">
            <a:extLst>
              <a:ext uri="{FF2B5EF4-FFF2-40B4-BE49-F238E27FC236}">
                <a16:creationId xmlns:a16="http://schemas.microsoft.com/office/drawing/2014/main" id="{B5592C56-A82C-A0EE-5002-B3FC6AAE787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80FE749-3502-E4F7-9C62-CB5EC63606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C49CDF-D550-4AF2-9840-731580D9933F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23EF593C-F9FB-3612-9DB0-9EC7114490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73E71055-1EDC-2C9E-89A0-1C27495842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17</a:t>
            </a:r>
          </a:p>
        </p:txBody>
      </p:sp>
      <p:sp>
        <p:nvSpPr>
          <p:cNvPr id="41988" name="Rectangle 4">
            <a:extLst>
              <a:ext uri="{FF2B5EF4-FFF2-40B4-BE49-F238E27FC236}">
                <a16:creationId xmlns:a16="http://schemas.microsoft.com/office/drawing/2014/main" id="{95963EBA-89D3-A226-5EDF-6AAF998364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Rectangle 5">
            <a:extLst>
              <a:ext uri="{FF2B5EF4-FFF2-40B4-BE49-F238E27FC236}">
                <a16:creationId xmlns:a16="http://schemas.microsoft.com/office/drawing/2014/main" id="{0E2ABFBA-9DA8-5CDA-1EE7-F3CAE33437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Rectangle 6">
            <a:extLst>
              <a:ext uri="{FF2B5EF4-FFF2-40B4-BE49-F238E27FC236}">
                <a16:creationId xmlns:a16="http://schemas.microsoft.com/office/drawing/2014/main" id="{53A373D7-BDCE-0811-9800-CF6D2CDB383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1991" name="Rectangle 7">
            <a:extLst>
              <a:ext uri="{FF2B5EF4-FFF2-40B4-BE49-F238E27FC236}">
                <a16:creationId xmlns:a16="http://schemas.microsoft.com/office/drawing/2014/main" id="{FBEF76B9-0402-A63D-D90E-2850E66727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3AD671D-782A-F418-BF24-4875AF3FB4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DB0F44-1FC2-46E9-89FC-DD96E70B28B9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9AC8698C-AC0B-6E07-33DD-21BC8F8AC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66B8AB86-46EF-64F1-155E-741E22BFAA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8CF23826-6BFB-EE73-B3A5-C93B12B6BB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F90B76DC-0730-40DC-C5E6-B1CAA9BE39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1D2CA627-16F7-D4FF-1905-C0B6D07DDE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0C1D85BC-B2CB-FFC0-1DF6-CA2D2E19AA4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4647B5E-DB89-D6E0-F34F-73DC9F19774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D82057-5823-4F00-BC46-BC6182F2A826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95D26B3B-BE38-CA6A-DAB0-779CF97879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01E6CBC5-9166-81B8-2DEA-6765CDB917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18</a:t>
            </a:r>
          </a:p>
        </p:txBody>
      </p:sp>
      <p:sp>
        <p:nvSpPr>
          <p:cNvPr id="44036" name="Rectangle 4">
            <a:extLst>
              <a:ext uri="{FF2B5EF4-FFF2-40B4-BE49-F238E27FC236}">
                <a16:creationId xmlns:a16="http://schemas.microsoft.com/office/drawing/2014/main" id="{D6BAAE04-B56B-B2A8-8D03-DB48898B8D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Rectangle 5">
            <a:extLst>
              <a:ext uri="{FF2B5EF4-FFF2-40B4-BE49-F238E27FC236}">
                <a16:creationId xmlns:a16="http://schemas.microsoft.com/office/drawing/2014/main" id="{6A9C9B9D-2982-B8D2-2CC0-49A8FAF054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8" name="Rectangle 6">
            <a:extLst>
              <a:ext uri="{FF2B5EF4-FFF2-40B4-BE49-F238E27FC236}">
                <a16:creationId xmlns:a16="http://schemas.microsoft.com/office/drawing/2014/main" id="{6DD333E6-BC3D-A44F-95E4-9928722F2F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44039" name="Rectangle 7">
            <a:extLst>
              <a:ext uri="{FF2B5EF4-FFF2-40B4-BE49-F238E27FC236}">
                <a16:creationId xmlns:a16="http://schemas.microsoft.com/office/drawing/2014/main" id="{73DCB106-B6F0-F175-75A9-DCAC36CC7F6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089A4B5-419A-FD99-A9E2-7FECAEFD7B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9D547D-84FC-4133-BB16-00A898B1B426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2308F7A0-6CA7-383E-241B-2F8F07B943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20007AD1-E86F-EDEA-9530-9BDA447BB4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19</a:t>
            </a:r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FEFC3FBD-E974-16C0-B9C4-315052F539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Rectangle 5">
            <a:extLst>
              <a:ext uri="{FF2B5EF4-FFF2-40B4-BE49-F238E27FC236}">
                <a16:creationId xmlns:a16="http://schemas.microsoft.com/office/drawing/2014/main" id="{C1F57C32-4F13-C7C7-1974-66F156153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Rectangle 6">
            <a:extLst>
              <a:ext uri="{FF2B5EF4-FFF2-40B4-BE49-F238E27FC236}">
                <a16:creationId xmlns:a16="http://schemas.microsoft.com/office/drawing/2014/main" id="{39C88C54-384A-4FD7-E583-5E354A6E0C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46087" name="Rectangle 7">
            <a:extLst>
              <a:ext uri="{FF2B5EF4-FFF2-40B4-BE49-F238E27FC236}">
                <a16:creationId xmlns:a16="http://schemas.microsoft.com/office/drawing/2014/main" id="{4C929E1E-10C7-2B7C-7DE8-34EA09C82BB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3A5DE7A-83C5-7337-B232-2D269BD755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668979-94F1-4997-8B31-847178632C7B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1A961AFD-FE3E-4784-577E-988F02D788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7B525B49-DD59-053A-AE32-C082693407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20</a:t>
            </a:r>
          </a:p>
        </p:txBody>
      </p:sp>
      <p:sp>
        <p:nvSpPr>
          <p:cNvPr id="48132" name="Rectangle 4">
            <a:extLst>
              <a:ext uri="{FF2B5EF4-FFF2-40B4-BE49-F238E27FC236}">
                <a16:creationId xmlns:a16="http://schemas.microsoft.com/office/drawing/2014/main" id="{F67E5C96-43E6-A85D-861F-F0028CC3C7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Rectangle 5">
            <a:extLst>
              <a:ext uri="{FF2B5EF4-FFF2-40B4-BE49-F238E27FC236}">
                <a16:creationId xmlns:a16="http://schemas.microsoft.com/office/drawing/2014/main" id="{8074000B-11C6-180A-8B28-B6774817D0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4" name="Rectangle 6">
            <a:extLst>
              <a:ext uri="{FF2B5EF4-FFF2-40B4-BE49-F238E27FC236}">
                <a16:creationId xmlns:a16="http://schemas.microsoft.com/office/drawing/2014/main" id="{C040C391-2412-FE14-8673-77883B9211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48135" name="Rectangle 7">
            <a:extLst>
              <a:ext uri="{FF2B5EF4-FFF2-40B4-BE49-F238E27FC236}">
                <a16:creationId xmlns:a16="http://schemas.microsoft.com/office/drawing/2014/main" id="{30A8225D-AA29-1639-DA7E-AD7DC0E47E9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35358E4-AF29-A007-F139-D5A8091009B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F41F19-EF86-4C8B-92BC-DB53E937DB26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8C12C4AB-A07F-60DB-EA4C-E748542AAC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559D677C-64F4-26AC-52EA-EA4A29C4AA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21</a:t>
            </a:r>
          </a:p>
        </p:txBody>
      </p:sp>
      <p:sp>
        <p:nvSpPr>
          <p:cNvPr id="50180" name="Rectangle 4">
            <a:extLst>
              <a:ext uri="{FF2B5EF4-FFF2-40B4-BE49-F238E27FC236}">
                <a16:creationId xmlns:a16="http://schemas.microsoft.com/office/drawing/2014/main" id="{98D2933F-C9C2-6D8F-992F-20ED111BD3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Rectangle 5">
            <a:extLst>
              <a:ext uri="{FF2B5EF4-FFF2-40B4-BE49-F238E27FC236}">
                <a16:creationId xmlns:a16="http://schemas.microsoft.com/office/drawing/2014/main" id="{8A1684CD-8E4F-E483-6D1B-D0BE42ACA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Rectangle 6">
            <a:extLst>
              <a:ext uri="{FF2B5EF4-FFF2-40B4-BE49-F238E27FC236}">
                <a16:creationId xmlns:a16="http://schemas.microsoft.com/office/drawing/2014/main" id="{9A4CD92F-7D0B-65A4-AA56-435A5EE907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0183" name="Rectangle 7">
            <a:extLst>
              <a:ext uri="{FF2B5EF4-FFF2-40B4-BE49-F238E27FC236}">
                <a16:creationId xmlns:a16="http://schemas.microsoft.com/office/drawing/2014/main" id="{DB2A0E3D-1468-8139-5837-3A3026709BD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6A8A2E1-F524-CFF4-CB55-75C8FDA577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B90741-7F78-43C6-B17B-9D41B6C9C030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3224A274-A1EC-AE2C-1B4F-30D5E34EA5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DC01CA00-78D7-808C-8F31-865E0E4C5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22</a:t>
            </a:r>
          </a:p>
        </p:txBody>
      </p:sp>
      <p:sp>
        <p:nvSpPr>
          <p:cNvPr id="52228" name="Rectangle 4">
            <a:extLst>
              <a:ext uri="{FF2B5EF4-FFF2-40B4-BE49-F238E27FC236}">
                <a16:creationId xmlns:a16="http://schemas.microsoft.com/office/drawing/2014/main" id="{5E60A501-7018-D068-18B4-F20FC3E7A1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Rectangle 5">
            <a:extLst>
              <a:ext uri="{FF2B5EF4-FFF2-40B4-BE49-F238E27FC236}">
                <a16:creationId xmlns:a16="http://schemas.microsoft.com/office/drawing/2014/main" id="{9F613C01-D03B-1C01-7EC9-81B3851549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0" name="Rectangle 6">
            <a:extLst>
              <a:ext uri="{FF2B5EF4-FFF2-40B4-BE49-F238E27FC236}">
                <a16:creationId xmlns:a16="http://schemas.microsoft.com/office/drawing/2014/main" id="{92716420-B0FA-BFBC-04E5-5E4ED59306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2231" name="Rectangle 7">
            <a:extLst>
              <a:ext uri="{FF2B5EF4-FFF2-40B4-BE49-F238E27FC236}">
                <a16:creationId xmlns:a16="http://schemas.microsoft.com/office/drawing/2014/main" id="{6DFDFBB5-83F0-F5DD-4D1D-F17DE4B5D18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0DFA491-BEB0-BBCF-FDE0-FD0CC1FBCA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D3C5E1-8FBF-4237-9112-D4FF646EFD61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CD566C32-310E-DAE3-F339-D48D6CFA76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708E4B04-98D4-1C80-51C7-DD97CD8638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23</a:t>
            </a:r>
          </a:p>
        </p:txBody>
      </p:sp>
      <p:sp>
        <p:nvSpPr>
          <p:cNvPr id="54276" name="Rectangle 4">
            <a:extLst>
              <a:ext uri="{FF2B5EF4-FFF2-40B4-BE49-F238E27FC236}">
                <a16:creationId xmlns:a16="http://schemas.microsoft.com/office/drawing/2014/main" id="{D4220167-E591-3201-03CC-DF2D9BC0E8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Rectangle 5">
            <a:extLst>
              <a:ext uri="{FF2B5EF4-FFF2-40B4-BE49-F238E27FC236}">
                <a16:creationId xmlns:a16="http://schemas.microsoft.com/office/drawing/2014/main" id="{7EAC8F58-6C10-4E41-E2E5-EBE1E0B47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Rectangle 6">
            <a:extLst>
              <a:ext uri="{FF2B5EF4-FFF2-40B4-BE49-F238E27FC236}">
                <a16:creationId xmlns:a16="http://schemas.microsoft.com/office/drawing/2014/main" id="{513BC86A-2F8C-0929-85C6-629DC5E86C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4279" name="Rectangle 7">
            <a:extLst>
              <a:ext uri="{FF2B5EF4-FFF2-40B4-BE49-F238E27FC236}">
                <a16:creationId xmlns:a16="http://schemas.microsoft.com/office/drawing/2014/main" id="{60721653-8ED6-9397-41B4-553FC9250BB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93C37EF-3A14-FDC4-2732-95DA937FD2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DD1DA8-C958-43FD-A2DC-177408F6BAC4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F7FC047C-C2B3-B41A-64C1-262BA7C143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73EB826F-9C0C-B939-C9A9-FAECB19CB1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24</a:t>
            </a:r>
          </a:p>
        </p:txBody>
      </p:sp>
      <p:sp>
        <p:nvSpPr>
          <p:cNvPr id="56324" name="Rectangle 4">
            <a:extLst>
              <a:ext uri="{FF2B5EF4-FFF2-40B4-BE49-F238E27FC236}">
                <a16:creationId xmlns:a16="http://schemas.microsoft.com/office/drawing/2014/main" id="{FA0F34C1-4A3B-1F78-D3A2-EB4E335FB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Rectangle 5">
            <a:extLst>
              <a:ext uri="{FF2B5EF4-FFF2-40B4-BE49-F238E27FC236}">
                <a16:creationId xmlns:a16="http://schemas.microsoft.com/office/drawing/2014/main" id="{92A39AE0-C719-DDCE-CC7A-9F4F793E2A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6" name="Rectangle 6">
            <a:extLst>
              <a:ext uri="{FF2B5EF4-FFF2-40B4-BE49-F238E27FC236}">
                <a16:creationId xmlns:a16="http://schemas.microsoft.com/office/drawing/2014/main" id="{D76190DF-165C-641A-DE9D-7850A2580A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6327" name="Rectangle 7">
            <a:extLst>
              <a:ext uri="{FF2B5EF4-FFF2-40B4-BE49-F238E27FC236}">
                <a16:creationId xmlns:a16="http://schemas.microsoft.com/office/drawing/2014/main" id="{39B39BF8-FF3F-82D7-340A-20881461A85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DF41A02-95E7-DE9A-2B48-8BDF89FE15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5E3251-989C-4269-8B4F-B41CF043BE22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71B51688-D1AE-E05A-0169-074C8F25AD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45D863C9-D650-8C52-4808-F754032706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25</a:t>
            </a:r>
          </a:p>
        </p:txBody>
      </p:sp>
      <p:sp>
        <p:nvSpPr>
          <p:cNvPr id="58372" name="Rectangle 4">
            <a:extLst>
              <a:ext uri="{FF2B5EF4-FFF2-40B4-BE49-F238E27FC236}">
                <a16:creationId xmlns:a16="http://schemas.microsoft.com/office/drawing/2014/main" id="{F5B099A9-EF32-65A5-528F-B6CFDDD21B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Rectangle 5">
            <a:extLst>
              <a:ext uri="{FF2B5EF4-FFF2-40B4-BE49-F238E27FC236}">
                <a16:creationId xmlns:a16="http://schemas.microsoft.com/office/drawing/2014/main" id="{107047CE-AF06-7E44-A429-EFBDA6A5B6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4" name="Rectangle 6">
            <a:extLst>
              <a:ext uri="{FF2B5EF4-FFF2-40B4-BE49-F238E27FC236}">
                <a16:creationId xmlns:a16="http://schemas.microsoft.com/office/drawing/2014/main" id="{FE50F575-EF82-92F5-ECE1-AE7340E5AE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8375" name="Rectangle 7">
            <a:extLst>
              <a:ext uri="{FF2B5EF4-FFF2-40B4-BE49-F238E27FC236}">
                <a16:creationId xmlns:a16="http://schemas.microsoft.com/office/drawing/2014/main" id="{EDE48233-C1EA-886D-D685-92DD36E4BDF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311CA82-B05F-4430-CE43-2DD7520B09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C5083E-37FD-451B-BCCC-3007FF24DCDE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13259BD5-DFD7-795D-6DBC-83276E0A9E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A3767805-7C8B-BD03-2BD0-D33011BADA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26</a:t>
            </a:r>
          </a:p>
        </p:txBody>
      </p:sp>
      <p:sp>
        <p:nvSpPr>
          <p:cNvPr id="60420" name="Rectangle 4">
            <a:extLst>
              <a:ext uri="{FF2B5EF4-FFF2-40B4-BE49-F238E27FC236}">
                <a16:creationId xmlns:a16="http://schemas.microsoft.com/office/drawing/2014/main" id="{D06CAA78-1446-48F2-8178-27BD59578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1" name="Rectangle 5">
            <a:extLst>
              <a:ext uri="{FF2B5EF4-FFF2-40B4-BE49-F238E27FC236}">
                <a16:creationId xmlns:a16="http://schemas.microsoft.com/office/drawing/2014/main" id="{5F027644-4E16-FBF4-4C7F-80CD02FD80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2" name="Rectangle 6">
            <a:extLst>
              <a:ext uri="{FF2B5EF4-FFF2-40B4-BE49-F238E27FC236}">
                <a16:creationId xmlns:a16="http://schemas.microsoft.com/office/drawing/2014/main" id="{0F128717-65C6-233F-9387-706A517669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60423" name="Rectangle 7">
            <a:extLst>
              <a:ext uri="{FF2B5EF4-FFF2-40B4-BE49-F238E27FC236}">
                <a16:creationId xmlns:a16="http://schemas.microsoft.com/office/drawing/2014/main" id="{C9318884-1D7D-CEFD-F6DF-0EDB0294E2C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25626FAF-895D-F1A5-0CE2-0FB1A0E427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02996A-10F7-4E7D-8E5E-3531BCA61C0D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7168A213-D201-0766-9195-2F0F28F2F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2361B191-7B61-4F5D-369D-7457F1DD9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27</a:t>
            </a:r>
          </a:p>
        </p:txBody>
      </p:sp>
      <p:sp>
        <p:nvSpPr>
          <p:cNvPr id="62468" name="Rectangle 4">
            <a:extLst>
              <a:ext uri="{FF2B5EF4-FFF2-40B4-BE49-F238E27FC236}">
                <a16:creationId xmlns:a16="http://schemas.microsoft.com/office/drawing/2014/main" id="{2810848F-ABF5-C949-67E1-289B255A0D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9" name="Rectangle 5">
            <a:extLst>
              <a:ext uri="{FF2B5EF4-FFF2-40B4-BE49-F238E27FC236}">
                <a16:creationId xmlns:a16="http://schemas.microsoft.com/office/drawing/2014/main" id="{CFA1FFF1-4A1A-7912-859A-9D5FB0D27D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0" name="Rectangle 6">
            <a:extLst>
              <a:ext uri="{FF2B5EF4-FFF2-40B4-BE49-F238E27FC236}">
                <a16:creationId xmlns:a16="http://schemas.microsoft.com/office/drawing/2014/main" id="{08FD4B8D-4A18-DA1F-1014-09F0658FF9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62471" name="Rectangle 7">
            <a:extLst>
              <a:ext uri="{FF2B5EF4-FFF2-40B4-BE49-F238E27FC236}">
                <a16:creationId xmlns:a16="http://schemas.microsoft.com/office/drawing/2014/main" id="{DF1A2EAD-EDB2-F890-03B4-9DEC3F1E73A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F5DD5D0-FA3E-4BEC-7BA0-B34EB3E80C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016026-D86B-447B-9D85-C4E24849D4C2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949B5435-1667-2248-BC6B-F5BBF99556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E6F46FAA-1225-F1A1-3981-7B4032FD36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E80DF28F-7729-01AB-266B-7773270DEE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555D111C-5E6D-D733-E393-20532B25F4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3EC0E793-B975-AED2-BC6F-43FFABB553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B429E1E8-929D-EFA9-9954-D83ABEC1BB5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F7BDE4B-8B84-5285-01AE-4E429B1FAE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D0701B-F29F-4308-8247-B509FAA5ABCA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64514" name="Rectangle 2">
            <a:extLst>
              <a:ext uri="{FF2B5EF4-FFF2-40B4-BE49-F238E27FC236}">
                <a16:creationId xmlns:a16="http://schemas.microsoft.com/office/drawing/2014/main" id="{BBA7AF86-21DA-DACA-F3FB-AF7FDF8C80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3C8CB065-E72C-E582-367C-B0B712B91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28</a:t>
            </a:r>
          </a:p>
        </p:txBody>
      </p:sp>
      <p:sp>
        <p:nvSpPr>
          <p:cNvPr id="64516" name="Rectangle 4">
            <a:extLst>
              <a:ext uri="{FF2B5EF4-FFF2-40B4-BE49-F238E27FC236}">
                <a16:creationId xmlns:a16="http://schemas.microsoft.com/office/drawing/2014/main" id="{68131664-6357-436D-A6FC-470F4A38DA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7" name="Rectangle 5">
            <a:extLst>
              <a:ext uri="{FF2B5EF4-FFF2-40B4-BE49-F238E27FC236}">
                <a16:creationId xmlns:a16="http://schemas.microsoft.com/office/drawing/2014/main" id="{771D7799-6A45-A74E-01BE-C0469875B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8" name="Rectangle 6">
            <a:extLst>
              <a:ext uri="{FF2B5EF4-FFF2-40B4-BE49-F238E27FC236}">
                <a16:creationId xmlns:a16="http://schemas.microsoft.com/office/drawing/2014/main" id="{E0ED7B04-7E1F-5B15-48D9-C71820A353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64519" name="Rectangle 7">
            <a:extLst>
              <a:ext uri="{FF2B5EF4-FFF2-40B4-BE49-F238E27FC236}">
                <a16:creationId xmlns:a16="http://schemas.microsoft.com/office/drawing/2014/main" id="{63783FBB-5766-EDA8-65A2-6558F8080ED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3E0D4BA-23AE-B447-8E03-653D76206B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1CD5DC-7FB0-4764-9E6D-8C47F32F00AA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66562" name="Rectangle 2">
            <a:extLst>
              <a:ext uri="{FF2B5EF4-FFF2-40B4-BE49-F238E27FC236}">
                <a16:creationId xmlns:a16="http://schemas.microsoft.com/office/drawing/2014/main" id="{AB6A2776-1380-3B60-481D-A9CC682DDE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8500DDB1-5984-C581-2F98-00C5E9FFA0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29</a:t>
            </a:r>
          </a:p>
        </p:txBody>
      </p:sp>
      <p:sp>
        <p:nvSpPr>
          <p:cNvPr id="66564" name="Rectangle 4">
            <a:extLst>
              <a:ext uri="{FF2B5EF4-FFF2-40B4-BE49-F238E27FC236}">
                <a16:creationId xmlns:a16="http://schemas.microsoft.com/office/drawing/2014/main" id="{62DA3598-2AC2-4921-D867-22A1CA18B1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65" name="Rectangle 5">
            <a:extLst>
              <a:ext uri="{FF2B5EF4-FFF2-40B4-BE49-F238E27FC236}">
                <a16:creationId xmlns:a16="http://schemas.microsoft.com/office/drawing/2014/main" id="{3751BD07-2A65-2241-5FB7-3DF30C0C54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66" name="Rectangle 6">
            <a:extLst>
              <a:ext uri="{FF2B5EF4-FFF2-40B4-BE49-F238E27FC236}">
                <a16:creationId xmlns:a16="http://schemas.microsoft.com/office/drawing/2014/main" id="{8B834445-08ED-4B91-5642-A64E31E7FC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66567" name="Rectangle 7">
            <a:extLst>
              <a:ext uri="{FF2B5EF4-FFF2-40B4-BE49-F238E27FC236}">
                <a16:creationId xmlns:a16="http://schemas.microsoft.com/office/drawing/2014/main" id="{5EBF4D9D-6A34-88E3-9A5D-AD23A2CA882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F7D7CEC9-C3D8-528E-90FB-AD71171872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3BCBA0-FEDA-497B-B611-402ADA55A380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68610" name="Rectangle 2">
            <a:extLst>
              <a:ext uri="{FF2B5EF4-FFF2-40B4-BE49-F238E27FC236}">
                <a16:creationId xmlns:a16="http://schemas.microsoft.com/office/drawing/2014/main" id="{45FFACC4-7075-2D22-3641-C851A17888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A156835E-1F5A-3BDE-F54C-0303E2F440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30</a:t>
            </a:r>
          </a:p>
        </p:txBody>
      </p:sp>
      <p:sp>
        <p:nvSpPr>
          <p:cNvPr id="68612" name="Rectangle 4">
            <a:extLst>
              <a:ext uri="{FF2B5EF4-FFF2-40B4-BE49-F238E27FC236}">
                <a16:creationId xmlns:a16="http://schemas.microsoft.com/office/drawing/2014/main" id="{6B9B21B4-295D-F7AA-5C96-720E5DAA5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3" name="Rectangle 5">
            <a:extLst>
              <a:ext uri="{FF2B5EF4-FFF2-40B4-BE49-F238E27FC236}">
                <a16:creationId xmlns:a16="http://schemas.microsoft.com/office/drawing/2014/main" id="{41EA7968-99C5-FA2E-ABF2-BF477052A2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4" name="Rectangle 6">
            <a:extLst>
              <a:ext uri="{FF2B5EF4-FFF2-40B4-BE49-F238E27FC236}">
                <a16:creationId xmlns:a16="http://schemas.microsoft.com/office/drawing/2014/main" id="{47AB7165-1A2F-AF5E-BDF2-FD92512B17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68615" name="Rectangle 7">
            <a:extLst>
              <a:ext uri="{FF2B5EF4-FFF2-40B4-BE49-F238E27FC236}">
                <a16:creationId xmlns:a16="http://schemas.microsoft.com/office/drawing/2014/main" id="{5AFB3821-21EA-2D12-5E4A-43DF0EA9FA6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88C39E1-3FBE-320A-CEBF-3FBB36CC49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2F19D7-9135-41FA-AA7C-EFAF3F38FA43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70658" name="Rectangle 2">
            <a:extLst>
              <a:ext uri="{FF2B5EF4-FFF2-40B4-BE49-F238E27FC236}">
                <a16:creationId xmlns:a16="http://schemas.microsoft.com/office/drawing/2014/main" id="{1C354D31-C521-B75B-EA3F-C25725AA88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76064E98-1393-255F-5559-658221266F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31</a:t>
            </a:r>
          </a:p>
        </p:txBody>
      </p:sp>
      <p:sp>
        <p:nvSpPr>
          <p:cNvPr id="70660" name="Rectangle 4">
            <a:extLst>
              <a:ext uri="{FF2B5EF4-FFF2-40B4-BE49-F238E27FC236}">
                <a16:creationId xmlns:a16="http://schemas.microsoft.com/office/drawing/2014/main" id="{D21D081A-9F98-795C-78CE-B319BDC455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61" name="Rectangle 5">
            <a:extLst>
              <a:ext uri="{FF2B5EF4-FFF2-40B4-BE49-F238E27FC236}">
                <a16:creationId xmlns:a16="http://schemas.microsoft.com/office/drawing/2014/main" id="{6FF07208-786E-E350-39C4-B52E0726EF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62" name="Rectangle 6">
            <a:extLst>
              <a:ext uri="{FF2B5EF4-FFF2-40B4-BE49-F238E27FC236}">
                <a16:creationId xmlns:a16="http://schemas.microsoft.com/office/drawing/2014/main" id="{3A76417A-CF73-F03B-EC88-48097BB657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70663" name="Rectangle 7">
            <a:extLst>
              <a:ext uri="{FF2B5EF4-FFF2-40B4-BE49-F238E27FC236}">
                <a16:creationId xmlns:a16="http://schemas.microsoft.com/office/drawing/2014/main" id="{1C63424C-5B9C-D1F4-AF7B-BA3725AA99A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5D4ED44-7219-6F37-D433-45CA38C3A3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6F985E-C520-4369-AB59-19BCA50055BD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72706" name="Rectangle 2">
            <a:extLst>
              <a:ext uri="{FF2B5EF4-FFF2-40B4-BE49-F238E27FC236}">
                <a16:creationId xmlns:a16="http://schemas.microsoft.com/office/drawing/2014/main" id="{90742B08-6914-2DB9-4B2C-00F88E5AD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E8DD9D57-7F02-BB3A-6B36-F1222A416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32</a:t>
            </a:r>
          </a:p>
        </p:txBody>
      </p:sp>
      <p:sp>
        <p:nvSpPr>
          <p:cNvPr id="72708" name="Rectangle 4">
            <a:extLst>
              <a:ext uri="{FF2B5EF4-FFF2-40B4-BE49-F238E27FC236}">
                <a16:creationId xmlns:a16="http://schemas.microsoft.com/office/drawing/2014/main" id="{7665289E-0FC3-D891-BB7F-BA1DCBFFF1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09" name="Rectangle 5">
            <a:extLst>
              <a:ext uri="{FF2B5EF4-FFF2-40B4-BE49-F238E27FC236}">
                <a16:creationId xmlns:a16="http://schemas.microsoft.com/office/drawing/2014/main" id="{F8151AEA-E7B7-2E1E-8B50-70EF5601A0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10" name="Rectangle 6">
            <a:extLst>
              <a:ext uri="{FF2B5EF4-FFF2-40B4-BE49-F238E27FC236}">
                <a16:creationId xmlns:a16="http://schemas.microsoft.com/office/drawing/2014/main" id="{B3822407-A8A8-6CBB-3C69-0412337D10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72711" name="Rectangle 7">
            <a:extLst>
              <a:ext uri="{FF2B5EF4-FFF2-40B4-BE49-F238E27FC236}">
                <a16:creationId xmlns:a16="http://schemas.microsoft.com/office/drawing/2014/main" id="{44333E1A-94D6-7F0F-B12B-C345C5070A0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B4A8408-F0EE-04B3-F3CA-F61BD1AE7E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BD3F83-1526-4C4F-9689-FB7154E25AAE}" type="slidenum">
              <a:rPr lang="en-US" altLang="en-US"/>
              <a:pPr/>
              <a:t>35</a:t>
            </a:fld>
            <a:endParaRPr lang="en-US" altLang="en-US"/>
          </a:p>
        </p:txBody>
      </p:sp>
      <p:sp>
        <p:nvSpPr>
          <p:cNvPr id="74754" name="Rectangle 2">
            <a:extLst>
              <a:ext uri="{FF2B5EF4-FFF2-40B4-BE49-F238E27FC236}">
                <a16:creationId xmlns:a16="http://schemas.microsoft.com/office/drawing/2014/main" id="{1909B3C7-34E1-0ADE-1C12-4A7BD2828E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9C1D1A62-D3A1-3CA1-7F24-20F965908B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33</a:t>
            </a:r>
          </a:p>
        </p:txBody>
      </p:sp>
      <p:sp>
        <p:nvSpPr>
          <p:cNvPr id="74756" name="Rectangle 4">
            <a:extLst>
              <a:ext uri="{FF2B5EF4-FFF2-40B4-BE49-F238E27FC236}">
                <a16:creationId xmlns:a16="http://schemas.microsoft.com/office/drawing/2014/main" id="{A0D806FA-B5C5-DD14-22D5-B10CD66A0E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57" name="Rectangle 5">
            <a:extLst>
              <a:ext uri="{FF2B5EF4-FFF2-40B4-BE49-F238E27FC236}">
                <a16:creationId xmlns:a16="http://schemas.microsoft.com/office/drawing/2014/main" id="{4E32A869-29D2-1F04-723B-EAB0125AE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58" name="Rectangle 6">
            <a:extLst>
              <a:ext uri="{FF2B5EF4-FFF2-40B4-BE49-F238E27FC236}">
                <a16:creationId xmlns:a16="http://schemas.microsoft.com/office/drawing/2014/main" id="{EB406BA2-D59B-5383-7BF7-A0BCD541F0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74759" name="Rectangle 7">
            <a:extLst>
              <a:ext uri="{FF2B5EF4-FFF2-40B4-BE49-F238E27FC236}">
                <a16:creationId xmlns:a16="http://schemas.microsoft.com/office/drawing/2014/main" id="{A399D26B-EB2E-7777-DABF-2F93BDA2EC7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7821684-CDFD-7343-4F44-CA378AF981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15C5B4-6978-4A80-95B2-C0344C3D6D7C}" type="slidenum">
              <a:rPr lang="en-US" altLang="en-US"/>
              <a:pPr/>
              <a:t>36</a:t>
            </a:fld>
            <a:endParaRPr lang="en-US" altLang="en-US"/>
          </a:p>
        </p:txBody>
      </p:sp>
      <p:sp>
        <p:nvSpPr>
          <p:cNvPr id="76802" name="Rectangle 2">
            <a:extLst>
              <a:ext uri="{FF2B5EF4-FFF2-40B4-BE49-F238E27FC236}">
                <a16:creationId xmlns:a16="http://schemas.microsoft.com/office/drawing/2014/main" id="{5B986BA8-396F-22FC-CBAC-41C994EBCF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81936780-DE50-4FE6-6378-C5DC47B598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34</a:t>
            </a:r>
          </a:p>
        </p:txBody>
      </p:sp>
      <p:sp>
        <p:nvSpPr>
          <p:cNvPr id="76804" name="Rectangle 4">
            <a:extLst>
              <a:ext uri="{FF2B5EF4-FFF2-40B4-BE49-F238E27FC236}">
                <a16:creationId xmlns:a16="http://schemas.microsoft.com/office/drawing/2014/main" id="{C9404733-0A03-01E2-7B89-157ECA7813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05" name="Rectangle 5">
            <a:extLst>
              <a:ext uri="{FF2B5EF4-FFF2-40B4-BE49-F238E27FC236}">
                <a16:creationId xmlns:a16="http://schemas.microsoft.com/office/drawing/2014/main" id="{07A01C13-A609-13C4-BD98-70D4241B47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06" name="Rectangle 6">
            <a:extLst>
              <a:ext uri="{FF2B5EF4-FFF2-40B4-BE49-F238E27FC236}">
                <a16:creationId xmlns:a16="http://schemas.microsoft.com/office/drawing/2014/main" id="{D1725B84-6863-F93E-8B1F-8C4163C1BC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76807" name="Rectangle 7">
            <a:extLst>
              <a:ext uri="{FF2B5EF4-FFF2-40B4-BE49-F238E27FC236}">
                <a16:creationId xmlns:a16="http://schemas.microsoft.com/office/drawing/2014/main" id="{91DCD4C1-BD77-603C-78CD-1F1F053370D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9CCDE1B-C557-EE78-F36F-2DF421FA90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33DCBB-8675-4260-A282-656ED7385722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78850" name="Rectangle 2">
            <a:extLst>
              <a:ext uri="{FF2B5EF4-FFF2-40B4-BE49-F238E27FC236}">
                <a16:creationId xmlns:a16="http://schemas.microsoft.com/office/drawing/2014/main" id="{B6529DE9-F9B1-48F7-56A6-4ABC07879F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11C6F6E7-71D4-BF85-35C9-8C6D75380E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35</a:t>
            </a:r>
          </a:p>
        </p:txBody>
      </p:sp>
      <p:sp>
        <p:nvSpPr>
          <p:cNvPr id="78852" name="Rectangle 4">
            <a:extLst>
              <a:ext uri="{FF2B5EF4-FFF2-40B4-BE49-F238E27FC236}">
                <a16:creationId xmlns:a16="http://schemas.microsoft.com/office/drawing/2014/main" id="{8C4E7C69-9D7D-4EE3-B633-5D0E5D5A96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3" name="Rectangle 5">
            <a:extLst>
              <a:ext uri="{FF2B5EF4-FFF2-40B4-BE49-F238E27FC236}">
                <a16:creationId xmlns:a16="http://schemas.microsoft.com/office/drawing/2014/main" id="{82DE679E-50DF-1B09-96C8-37E96AA070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4" name="Rectangle 6">
            <a:extLst>
              <a:ext uri="{FF2B5EF4-FFF2-40B4-BE49-F238E27FC236}">
                <a16:creationId xmlns:a16="http://schemas.microsoft.com/office/drawing/2014/main" id="{E2FD192F-0D0F-4210-3D4C-C5B8D0FBF6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78855" name="Rectangle 7">
            <a:extLst>
              <a:ext uri="{FF2B5EF4-FFF2-40B4-BE49-F238E27FC236}">
                <a16:creationId xmlns:a16="http://schemas.microsoft.com/office/drawing/2014/main" id="{AB354844-AEE5-E39F-5CCF-ED8BB3C6043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0B3675B-2F18-0BD6-8820-9BFB7B6BFD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EA3D87-157F-49AC-870A-131E3044F94A}" type="slidenum">
              <a:rPr lang="en-US" altLang="en-US"/>
              <a:pPr/>
              <a:t>38</a:t>
            </a:fld>
            <a:endParaRPr lang="en-US" altLang="en-US"/>
          </a:p>
        </p:txBody>
      </p:sp>
      <p:sp>
        <p:nvSpPr>
          <p:cNvPr id="80898" name="Rectangle 2">
            <a:extLst>
              <a:ext uri="{FF2B5EF4-FFF2-40B4-BE49-F238E27FC236}">
                <a16:creationId xmlns:a16="http://schemas.microsoft.com/office/drawing/2014/main" id="{10155F56-5693-2589-E8DA-A4E2F2985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0FD280E2-9985-DFA7-8928-49A7B43E5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36</a:t>
            </a:r>
          </a:p>
        </p:txBody>
      </p:sp>
      <p:sp>
        <p:nvSpPr>
          <p:cNvPr id="80900" name="Rectangle 4">
            <a:extLst>
              <a:ext uri="{FF2B5EF4-FFF2-40B4-BE49-F238E27FC236}">
                <a16:creationId xmlns:a16="http://schemas.microsoft.com/office/drawing/2014/main" id="{0095376E-9C85-6808-47CF-4213A39F35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1" name="Rectangle 5">
            <a:extLst>
              <a:ext uri="{FF2B5EF4-FFF2-40B4-BE49-F238E27FC236}">
                <a16:creationId xmlns:a16="http://schemas.microsoft.com/office/drawing/2014/main" id="{FE47F959-4026-61E8-68A3-21A6F2A6A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2" name="Rectangle 6">
            <a:extLst>
              <a:ext uri="{FF2B5EF4-FFF2-40B4-BE49-F238E27FC236}">
                <a16:creationId xmlns:a16="http://schemas.microsoft.com/office/drawing/2014/main" id="{CDDEC9BA-72DC-B7E9-639A-E78D305E78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80903" name="Rectangle 7">
            <a:extLst>
              <a:ext uri="{FF2B5EF4-FFF2-40B4-BE49-F238E27FC236}">
                <a16:creationId xmlns:a16="http://schemas.microsoft.com/office/drawing/2014/main" id="{9B644832-322B-04FB-A10A-8F7F54EBAE0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6448EF4-CE7F-9F84-F20C-FD4744932C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A053A6-B736-4CD1-98BE-AB08B737F89D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5B4402D7-662E-567D-3B13-3801D8453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C6DE268D-A73F-A338-CBFD-3A2BDB46BE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B35D0121-CA2F-C819-98BD-678C6C08DB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24F7DC92-D9F0-FC9C-55A7-7B12E41F11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13B42A0D-EF46-64C7-531A-658106F070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C532B4BC-6428-2063-84C3-AA758F1A5B5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C37F715-4D0B-D9F7-DA4A-E6F715B243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AB2722-775D-454C-8A7A-46F84D861042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F80EE022-B122-3725-0F80-FACADB283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798100AA-35B4-9E11-9CA6-8E2D8CA525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A22D8685-2378-ADDE-E14A-E65D1B907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1331B2D1-AA33-10C5-E1F6-9C40223E02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4D8E2F94-713E-8211-D4C9-DEA20A9AFE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3B39D8AA-D690-D35D-1EFA-583B5AF5D6F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2C06B23-55AB-63B1-E407-A8C5065CF6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B5B58B-F610-4615-A7A4-DC25CA402E9B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5BD9E822-A4F1-7EBC-1FAD-C21A71BFA1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E704D0E7-C442-F3A6-1256-C8C62387EC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BB443D14-92A6-9498-1949-B5B8924C9D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24D30CA6-8CC4-9581-6034-587C95E993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0C4859DB-700F-D3BB-4631-D28A42DF65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479CC730-3657-185E-1BCF-59B66FFF555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2FFC9B53-A8CD-825E-FF5A-0FFA62A57E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EAC447-E313-4E80-850B-B661DADBB0ED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DC3DC1FB-C6FD-EF14-6D3A-6C705358DA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2D26C5CD-33B5-1F75-50CB-575D8A31F1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203BD00A-7944-8527-36EB-533B06F219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C05DF70E-34B2-FB21-961F-C339A3066A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DF0ADDBE-5998-23B6-E9D0-6ACF4E04EC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108C665F-7BE3-46B9-29BB-AD1A2D26221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E893352-BC6F-F477-2959-4E6B8696CA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06B7BB-D87C-4B71-9F85-965966D3450C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0142DE84-EFA1-CF50-DD78-064E4FA01F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5B327690-17FC-9C4A-F05D-E663E9FCC7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D1820592-7483-1F1A-6852-A7775621E3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04141DBF-1EDC-2AAD-733D-4D8C83E9B9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07E0B184-4689-1DF2-83B9-96EA5A1268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19463" name="Rectangle 7">
            <a:extLst>
              <a:ext uri="{FF2B5EF4-FFF2-40B4-BE49-F238E27FC236}">
                <a16:creationId xmlns:a16="http://schemas.microsoft.com/office/drawing/2014/main" id="{47314180-B252-C992-94F4-C5D01561C6C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8EDEAD5-96E2-EA4F-18F4-E9210D7C94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FE1722-954A-4435-9A16-C7672A0F72E6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1016A96C-E8DC-4989-F213-44E6703E2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E2DAC638-009B-D269-5BDB-32DA6AA54E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DE05C651-078C-0AB7-FD13-9CD6A6A5E1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Rectangle 5">
            <a:extLst>
              <a:ext uri="{FF2B5EF4-FFF2-40B4-BE49-F238E27FC236}">
                <a16:creationId xmlns:a16="http://schemas.microsoft.com/office/drawing/2014/main" id="{99106FC8-0CC6-3A24-BE3D-1A9FD03C49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Rectangle 6">
            <a:extLst>
              <a:ext uri="{FF2B5EF4-FFF2-40B4-BE49-F238E27FC236}">
                <a16:creationId xmlns:a16="http://schemas.microsoft.com/office/drawing/2014/main" id="{94B2CA91-8ACB-506D-8171-EBC2517627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1511" name="Rectangle 7">
            <a:extLst>
              <a:ext uri="{FF2B5EF4-FFF2-40B4-BE49-F238E27FC236}">
                <a16:creationId xmlns:a16="http://schemas.microsoft.com/office/drawing/2014/main" id="{97BB14D8-5405-8D93-AA8B-06B8489F75A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CE362-0953-C0C5-3D7C-38D9DED395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2900E5-5E00-F507-F8BE-208EE3DB29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74D683-7D27-A032-B5E9-488518AAA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B5CEDE-8EDE-F5AD-3107-EC777DE69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09AC3D-9584-1EB8-6840-655BBD943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37C4B-253A-4D14-A926-FCACBC3B21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1795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90BA0-69BB-5641-07AB-EB7F7B125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1F44F8-7A1E-5B66-ED77-4E1AAFD5BE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9BD31E-7B8B-9562-6291-ACDC4441E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8FF2E0-9CFD-E643-6636-B2BFB208D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E85A55-F755-D2D4-2278-A59A5266E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6D7ED6-F982-478A-977D-6FE1BC172B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7594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B3BC-E17F-00FE-6138-6A5A1CF77A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96050" y="-57150"/>
            <a:ext cx="2038350" cy="63055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0BBE29-DF6A-A861-3346-74CB98DBCA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81000" y="-57150"/>
            <a:ext cx="5962650" cy="63055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15BACD-5AD6-D682-352A-6831C92E1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107BDC-FD66-6CEC-FD70-2ABFE549A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020617-F139-1BBD-D5F3-71640E8C1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A575B6-5E0C-4B89-915A-44B14760C6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7823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E0CFF-065C-FDEF-5793-6A10FD5F8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68A6D-AD99-A175-4A2A-FD0233578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0FFBD-91F0-AC70-F310-72E8457B5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1AE9AE-B22D-0C20-6BF2-5D8B07915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4F0828-F9BA-E305-165E-A7CC70E9A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9A9C33-984E-446C-9217-7509BF19D0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6890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B27C8-33EF-0567-7C5F-8EB56402C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3094ED-71BE-6891-07B4-ABFD30A27E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9D6EA5-B88D-7FCB-E0B1-F80899C2E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014B95-7386-0160-0C2A-F12B507C2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5A06E0-BBA2-856B-5E17-1FAE649BC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0D6217-818C-43FD-8B1C-BB336B7653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15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97E88-3CD7-FD09-2C62-6BFF8F752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A26AF-18E8-1519-CABF-D2825B86D2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4874E3-174D-69CA-4561-FCEE863C6C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339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C00F4C-467C-72D1-4347-D5917E097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05B7B-1763-7BF6-AFDB-E2252EAF4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9B6736-03E5-4752-3716-727381A1A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CED797-B6D7-444B-98AE-3CF65C8F17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6656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86BB1-B446-1A1B-4CE4-97F39E13A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74FE2E-0F70-2F0F-C808-63561AB0E9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69BFA5-2B14-50F3-79A0-DF52461018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1C8ECD-5E6A-AEE7-6337-6FAD6F9099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EC2788-084C-6FC7-D3D7-F3E1C20664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635B44-4B16-83F7-F94F-99187272C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44BD6E-82EB-826D-BCB4-7722F1175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13CA13-5778-6C01-1812-1D303157E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A57972-0F5A-488B-9829-5093FEEBD6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8843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BA0D5-1DE2-4BE9-3011-85483D09A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7C95C2-DBE0-2676-95B9-E4EFB1EA3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024823-7347-79BA-E41C-A87A0E677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B00561-5D32-6965-8C57-F4483EE39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C52617-EAEB-4A13-93F5-14BD34D56D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44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779F09-5072-F6DA-7FD8-39F167AC1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077A90-3E7D-2E83-C186-DC51461CF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D6744D-E398-75B6-8BC8-A0A9F8952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7A08D8-42E0-454D-A56E-3FE84D19C6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1265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A5FAE-8D58-CECA-C225-354F40D15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8B462A-B5FF-802A-09CA-1D701F8656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865480-6C97-147A-7237-F3332494DD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4EF4A8-ABD0-6BD4-3365-C1F8B0F56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C14265-5D1C-ED7E-81B2-1DE911855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DBF92A-08B0-01E2-EF61-D848AF0D6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CEE1DA-4168-4983-9660-4B7E5A6C83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9117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A6F3D-B5D7-FE07-F049-45ABC83B6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618032-FE96-5580-8D94-0D0CAE3A14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8F4DF4-75B8-7673-7AC4-FC49DEDF06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9E9DF7-2080-A4FB-F1AE-2B03EADA0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AE385C-D32F-E3B3-BB51-7D82AD8B5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EF1EBE-3C57-F4CA-B4D0-0976C7C8F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D7A09-8935-46C5-9C9B-812C02AE1B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8924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C8C24FF-E255-BB3B-6D8A-AF3CFBE8B40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734B907-11B1-88AC-BB02-DEF35FAE765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1E775CE-6B72-9195-53AB-2F9F072F9B5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fld id="{8AD11BA6-F388-436D-8E31-FB018727EA4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0964A3E-05A9-FEE1-AA0A-78A17A2024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8382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grpSp>
        <p:nvGrpSpPr>
          <p:cNvPr id="1045" name="Group 21">
            <a:extLst>
              <a:ext uri="{FF2B5EF4-FFF2-40B4-BE49-F238E27FC236}">
                <a16:creationId xmlns:a16="http://schemas.microsoft.com/office/drawing/2014/main" id="{DB0148CE-779D-7A36-ACCA-01B2E33F55A1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4343400"/>
            <a:ext cx="2286000" cy="2286000"/>
            <a:chOff x="4176" y="2736"/>
            <a:chExt cx="1440" cy="1440"/>
          </a:xfrm>
        </p:grpSpPr>
        <p:sp>
          <p:nvSpPr>
            <p:cNvPr id="1030" name="Rectangle 6">
              <a:extLst>
                <a:ext uri="{FF2B5EF4-FFF2-40B4-BE49-F238E27FC236}">
                  <a16:creationId xmlns:a16="http://schemas.microsoft.com/office/drawing/2014/main" id="{C36AF22B-8D32-F23A-FBDD-18B00F6CDB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4080"/>
              <a:ext cx="96" cy="9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" name="Rectangle 7">
              <a:extLst>
                <a:ext uri="{FF2B5EF4-FFF2-40B4-BE49-F238E27FC236}">
                  <a16:creationId xmlns:a16="http://schemas.microsoft.com/office/drawing/2014/main" id="{878EE30D-B433-F43A-64CC-08FED7566F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8" y="4080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Rectangle 8">
              <a:extLst>
                <a:ext uri="{FF2B5EF4-FFF2-40B4-BE49-F238E27FC236}">
                  <a16:creationId xmlns:a16="http://schemas.microsoft.com/office/drawing/2014/main" id="{920F5A67-B79B-4657-6186-35543FE122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4080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Rectangle 9">
              <a:extLst>
                <a:ext uri="{FF2B5EF4-FFF2-40B4-BE49-F238E27FC236}">
                  <a16:creationId xmlns:a16="http://schemas.microsoft.com/office/drawing/2014/main" id="{0073A589-1D1A-8C53-2B6B-206BCA2983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" y="4080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Rectangle 10">
              <a:extLst>
                <a:ext uri="{FF2B5EF4-FFF2-40B4-BE49-F238E27FC236}">
                  <a16:creationId xmlns:a16="http://schemas.microsoft.com/office/drawing/2014/main" id="{0AEBFABF-0BDA-7961-D222-BDBEE17173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4080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Rectangle 11">
              <a:extLst>
                <a:ext uri="{FF2B5EF4-FFF2-40B4-BE49-F238E27FC236}">
                  <a16:creationId xmlns:a16="http://schemas.microsoft.com/office/drawing/2014/main" id="{2B9BE586-129A-E850-BC0C-E50BE38C94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408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Rectangle 12">
              <a:extLst>
                <a:ext uri="{FF2B5EF4-FFF2-40B4-BE49-F238E27FC236}">
                  <a16:creationId xmlns:a16="http://schemas.microsoft.com/office/drawing/2014/main" id="{7E4F18A2-9540-21ED-30BC-AFE431B58F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4080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Rectangle 13">
              <a:extLst>
                <a:ext uri="{FF2B5EF4-FFF2-40B4-BE49-F238E27FC236}">
                  <a16:creationId xmlns:a16="http://schemas.microsoft.com/office/drawing/2014/main" id="{FC18D9B4-AE6B-A6D2-3EC6-DC46D61767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080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Rectangle 14">
              <a:extLst>
                <a:ext uri="{FF2B5EF4-FFF2-40B4-BE49-F238E27FC236}">
                  <a16:creationId xmlns:a16="http://schemas.microsoft.com/office/drawing/2014/main" id="{64F5BE0E-F996-EEC9-BE48-B0D99BD790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888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Rectangle 15">
              <a:extLst>
                <a:ext uri="{FF2B5EF4-FFF2-40B4-BE49-F238E27FC236}">
                  <a16:creationId xmlns:a16="http://schemas.microsoft.com/office/drawing/2014/main" id="{9160065D-7893-461F-0503-080E8D793F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696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Rectangle 16">
              <a:extLst>
                <a:ext uri="{FF2B5EF4-FFF2-40B4-BE49-F238E27FC236}">
                  <a16:creationId xmlns:a16="http://schemas.microsoft.com/office/drawing/2014/main" id="{47EDB0C2-0BA4-9DA0-BE4F-90C3DBE931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504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Rectangle 17">
              <a:extLst>
                <a:ext uri="{FF2B5EF4-FFF2-40B4-BE49-F238E27FC236}">
                  <a16:creationId xmlns:a16="http://schemas.microsoft.com/office/drawing/2014/main" id="{F085A074-8B29-AB4A-F35B-7B700F11B6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312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Rectangle 18">
              <a:extLst>
                <a:ext uri="{FF2B5EF4-FFF2-40B4-BE49-F238E27FC236}">
                  <a16:creationId xmlns:a16="http://schemas.microsoft.com/office/drawing/2014/main" id="{817FB8F1-E48E-4121-2845-4FBA417D13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12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Rectangle 19">
              <a:extLst>
                <a:ext uri="{FF2B5EF4-FFF2-40B4-BE49-F238E27FC236}">
                  <a16:creationId xmlns:a16="http://schemas.microsoft.com/office/drawing/2014/main" id="{72F1A002-FBBE-CF4E-6BF4-8326A579D3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928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Rectangle 20">
              <a:extLst>
                <a:ext uri="{FF2B5EF4-FFF2-40B4-BE49-F238E27FC236}">
                  <a16:creationId xmlns:a16="http://schemas.microsoft.com/office/drawing/2014/main" id="{EEDB8FB7-C190-71DB-7B5C-DDF13E0015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736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6" name="Rectangle 22">
            <a:extLst>
              <a:ext uri="{FF2B5EF4-FFF2-40B4-BE49-F238E27FC236}">
                <a16:creationId xmlns:a16="http://schemas.microsoft.com/office/drawing/2014/main" id="{0049B60A-DAFF-CC35-38D0-D3830D6470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820988" y="-57150"/>
            <a:ext cx="18637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Slide Title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810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u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9525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hlink"/>
        </a:buClr>
        <a:buSzPct val="65000"/>
        <a:buFont typeface="Monotype Sorts" charset="0"/>
        <a:buChar char="l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2pPr>
      <a:lvl3pPr marL="15240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®"/>
        <a:defRPr sz="20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3pPr>
      <a:lvl4pPr marL="20955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CF4EA"/>
        </a:buClr>
        <a:buSzPct val="100000"/>
        <a:buFont typeface="Wingdings" panose="05000000000000000000" pitchFamily="2" charset="2"/>
        <a:buChar char="¯"/>
        <a:defRPr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4pPr>
      <a:lvl5pPr marL="2438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01359C3-8233-6202-BAA9-43F6F09AD0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31300" cy="68453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63DE8">
                  <a:gamma/>
                  <a:shade val="0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451C88E0-7A29-15B9-2374-BF90A7B9D6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25700" y="2797175"/>
            <a:ext cx="4679950" cy="1079500"/>
          </a:xfrm>
          <a:noFill/>
          <a:ln/>
        </p:spPr>
        <p:txBody>
          <a:bodyPr wrap="none"/>
          <a:lstStyle/>
          <a:p>
            <a:pPr algn="ctr"/>
            <a:r>
              <a:rPr lang="en-US" altLang="en-US" sz="3600"/>
              <a:t>General Introduction</a:t>
            </a:r>
            <a:br>
              <a:rPr lang="en-US" altLang="en-US" sz="3600"/>
            </a:br>
            <a:r>
              <a:rPr lang="en-US" altLang="en-US" sz="3600"/>
              <a:t>Algorithms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9F8C5EC5-5C3A-C949-9ADE-63BC4AEFAE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9763A101-570E-0B47-8B2B-E3DC08F55D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B1BBAA6E-8440-FC8C-D305-995C7596F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8" y="153988"/>
            <a:ext cx="6400800" cy="612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PROGRAM-ID.  FragmentB.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endParaRPr lang="en-US" altLang="en-US" sz="2000">
              <a:effectLst/>
              <a:latin typeface="Courier New" panose="02070309020205020404" pitchFamily="49" charset="0"/>
            </a:endParaRP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DATA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endParaRPr lang="en-US" altLang="en-US" sz="2000">
              <a:effectLst/>
              <a:latin typeface="Courier New" panose="02070309020205020404" pitchFamily="49" charset="0"/>
            </a:endParaRP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PROCEDURE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Calc-Result.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</a:t>
            </a:r>
            <a:r>
              <a:rPr lang="en-US" alt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ACCEPT Num1.</a:t>
            </a:r>
            <a:endParaRPr lang="en-US" altLang="en-US" sz="2000">
              <a:effectLst/>
              <a:latin typeface="Courier New" panose="02070309020205020404" pitchFamily="49" charset="0"/>
            </a:endParaRP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ACCEPT Num2.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DISPLAY "Result is = ", 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MULTIPLY Num1 BY Num2 GIVING 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STOP RUN.</a:t>
            </a:r>
            <a:endParaRPr lang="en-US" altLang="en-US" sz="2000">
              <a:effectLst/>
            </a:endParaRPr>
          </a:p>
          <a:p>
            <a:endParaRPr lang="en-US" altLang="en-US" b="0">
              <a:effectLst/>
            </a:endParaRPr>
          </a:p>
          <a:p>
            <a:endParaRPr lang="en-US" altLang="en-US" b="0">
              <a:effectLst/>
            </a:endParaRPr>
          </a:p>
        </p:txBody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6D0420C3-C5C3-945C-6F00-58D01BADBE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1073150"/>
            <a:ext cx="21971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4643AECE-BDF0-3F49-55B6-82D71E38B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1377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 sz="2000">
                <a:solidFill>
                  <a:srgbClr val="CF0E30"/>
                </a:solidFill>
                <a:effectLst/>
              </a:rPr>
              <a:t>9</a:t>
            </a:r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EC727022-91F5-2F29-CD71-A51053B44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1377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</a:t>
            </a:r>
          </a:p>
        </p:txBody>
      </p:sp>
      <p:sp>
        <p:nvSpPr>
          <p:cNvPr id="22536" name="Rectangle 8">
            <a:extLst>
              <a:ext uri="{FF2B5EF4-FFF2-40B4-BE49-F238E27FC236}">
                <a16:creationId xmlns:a16="http://schemas.microsoft.com/office/drawing/2014/main" id="{C403F766-DFA2-42B4-80D0-221014A531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1377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00</a:t>
            </a:r>
          </a:p>
        </p:txBody>
      </p:sp>
      <p:sp>
        <p:nvSpPr>
          <p:cNvPr id="22537" name="Rectangle 9">
            <a:extLst>
              <a:ext uri="{FF2B5EF4-FFF2-40B4-BE49-F238E27FC236}">
                <a16:creationId xmlns:a16="http://schemas.microsoft.com/office/drawing/2014/main" id="{31B4C23C-7728-18B0-2FBC-1DC43A6EFA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692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E3E8DE8E-7821-185D-F0D9-784CD6A62A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BFDD1F8A-A2F7-E61E-E6D1-0581B596FC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7CC30C9A-EADA-A66D-F943-D53F9104C7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8" y="153988"/>
            <a:ext cx="6400800" cy="612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PROGRAM-ID.  FragmentB.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endParaRPr lang="en-US" altLang="en-US" sz="2000">
              <a:effectLst/>
              <a:latin typeface="Courier New" panose="02070309020205020404" pitchFamily="49" charset="0"/>
            </a:endParaRP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DATA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endParaRPr lang="en-US" altLang="en-US" sz="2000">
              <a:effectLst/>
              <a:latin typeface="Courier New" panose="02070309020205020404" pitchFamily="49" charset="0"/>
            </a:endParaRP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PROCEDURE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Calc-Result.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ACCEPT Num1.</a:t>
            </a:r>
            <a:endParaRPr lang="en-US" altLang="en-US" sz="2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r>
              <a:rPr lang="en-US" alt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ACCEPT Num2</a:t>
            </a:r>
            <a:r>
              <a:rPr lang="en-US" altLang="en-US" sz="2000">
                <a:effectLst/>
                <a:latin typeface="Courier New" panose="02070309020205020404" pitchFamily="49" charset="0"/>
              </a:rPr>
              <a:t>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DISPLAY "Result is = ", 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MULTIPLY Num1 BY Num2 GIVING 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STOP RUN.</a:t>
            </a:r>
            <a:endParaRPr lang="en-US" altLang="en-US" b="0">
              <a:effectLst/>
            </a:endParaRPr>
          </a:p>
          <a:p>
            <a:endParaRPr lang="en-US" altLang="en-US" b="0">
              <a:effectLst/>
            </a:endParaRPr>
          </a:p>
          <a:p>
            <a:endParaRPr lang="en-US" altLang="en-US" b="0">
              <a:effectLst/>
            </a:endParaRPr>
          </a:p>
        </p:txBody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id="{E709F9A6-7B12-9007-5071-9A8B8C685A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1073150"/>
            <a:ext cx="21971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</a:t>
            </a:r>
          </a:p>
        </p:txBody>
      </p:sp>
      <p:sp>
        <p:nvSpPr>
          <p:cNvPr id="24582" name="Rectangle 6">
            <a:extLst>
              <a:ext uri="{FF2B5EF4-FFF2-40B4-BE49-F238E27FC236}">
                <a16:creationId xmlns:a16="http://schemas.microsoft.com/office/drawing/2014/main" id="{0C7401ED-B686-B69C-691B-61FED55F03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1377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9</a:t>
            </a:r>
          </a:p>
        </p:txBody>
      </p:sp>
      <p:sp>
        <p:nvSpPr>
          <p:cNvPr id="24583" name="Rectangle 7">
            <a:extLst>
              <a:ext uri="{FF2B5EF4-FFF2-40B4-BE49-F238E27FC236}">
                <a16:creationId xmlns:a16="http://schemas.microsoft.com/office/drawing/2014/main" id="{3CB179D0-B187-DDAA-6B8B-A9F8195415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1377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 sz="2000">
                <a:solidFill>
                  <a:srgbClr val="CF0E30"/>
                </a:solidFill>
                <a:effectLst/>
              </a:rPr>
              <a:t>5</a:t>
            </a:r>
          </a:p>
        </p:txBody>
      </p:sp>
      <p:sp>
        <p:nvSpPr>
          <p:cNvPr id="24584" name="Rectangle 8">
            <a:extLst>
              <a:ext uri="{FF2B5EF4-FFF2-40B4-BE49-F238E27FC236}">
                <a16:creationId xmlns:a16="http://schemas.microsoft.com/office/drawing/2014/main" id="{73327A01-68FE-EE9D-7D7E-2E6D9E516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1377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00</a:t>
            </a:r>
          </a:p>
        </p:txBody>
      </p:sp>
      <p:sp>
        <p:nvSpPr>
          <p:cNvPr id="24585" name="Rectangle 9">
            <a:extLst>
              <a:ext uri="{FF2B5EF4-FFF2-40B4-BE49-F238E27FC236}">
                <a16:creationId xmlns:a16="http://schemas.microsoft.com/office/drawing/2014/main" id="{AF873637-C1A6-1F0C-C31E-110F97E97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692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7C44D4E4-7947-6818-C215-68296B0A10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1E91EDCE-0E96-E5BE-53BF-6C328FCC8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41FCCB30-DB60-C28C-5E14-B747ACA8C6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8" y="153988"/>
            <a:ext cx="6400800" cy="612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PROGRAM-ID.  FragmentB.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endParaRPr lang="en-US" altLang="en-US" sz="2000">
              <a:effectLst/>
              <a:latin typeface="Courier New" panose="02070309020205020404" pitchFamily="49" charset="0"/>
            </a:endParaRP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DATA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endParaRPr lang="en-US" altLang="en-US" sz="2000">
              <a:effectLst/>
              <a:latin typeface="Courier New" panose="02070309020205020404" pitchFamily="49" charset="0"/>
            </a:endParaRP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PROCEDURE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Calc-Result.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ACCEPT Num1.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ACCEPT Num2.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</a:t>
            </a:r>
            <a:r>
              <a:rPr lang="en-US" alt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DISPLAY "Result is = ", Result</a:t>
            </a:r>
            <a:r>
              <a:rPr lang="en-US" altLang="en-US" sz="2000">
                <a:effectLst/>
                <a:latin typeface="Courier New" panose="02070309020205020404" pitchFamily="49" charset="0"/>
              </a:rPr>
              <a:t>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MULTIPLY Num1 BY Num2 GIVING 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STOP RUN.</a:t>
            </a:r>
            <a:endParaRPr lang="en-US" altLang="en-US" b="0">
              <a:effectLst/>
            </a:endParaRPr>
          </a:p>
          <a:p>
            <a:endParaRPr lang="en-US" altLang="en-US" b="0">
              <a:effectLst/>
            </a:endParaRPr>
          </a:p>
          <a:p>
            <a:endParaRPr lang="en-US" altLang="en-US" b="0">
              <a:effectLst/>
            </a:endParaRPr>
          </a:p>
        </p:txBody>
      </p:sp>
      <p:sp>
        <p:nvSpPr>
          <p:cNvPr id="26629" name="Rectangle 5">
            <a:extLst>
              <a:ext uri="{FF2B5EF4-FFF2-40B4-BE49-F238E27FC236}">
                <a16:creationId xmlns:a16="http://schemas.microsoft.com/office/drawing/2014/main" id="{4C80906C-E63F-3409-56CB-5F1D71CA25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1073150"/>
            <a:ext cx="21971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</a:t>
            </a:r>
          </a:p>
        </p:txBody>
      </p:sp>
      <p:sp>
        <p:nvSpPr>
          <p:cNvPr id="26630" name="Rectangle 6">
            <a:extLst>
              <a:ext uri="{FF2B5EF4-FFF2-40B4-BE49-F238E27FC236}">
                <a16:creationId xmlns:a16="http://schemas.microsoft.com/office/drawing/2014/main" id="{D91121A0-82CA-3E0F-3340-17F9D33C74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1377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9</a:t>
            </a:r>
          </a:p>
        </p:txBody>
      </p:sp>
      <p:sp>
        <p:nvSpPr>
          <p:cNvPr id="26631" name="Rectangle 7">
            <a:extLst>
              <a:ext uri="{FF2B5EF4-FFF2-40B4-BE49-F238E27FC236}">
                <a16:creationId xmlns:a16="http://schemas.microsoft.com/office/drawing/2014/main" id="{596F068C-D6F8-B9B6-DBD5-AA64657540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1377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5</a:t>
            </a:r>
          </a:p>
        </p:txBody>
      </p:sp>
      <p:sp>
        <p:nvSpPr>
          <p:cNvPr id="26632" name="Rectangle 8">
            <a:extLst>
              <a:ext uri="{FF2B5EF4-FFF2-40B4-BE49-F238E27FC236}">
                <a16:creationId xmlns:a16="http://schemas.microsoft.com/office/drawing/2014/main" id="{4458608B-855A-B02A-7596-C39801C6A7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1377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 sz="2000">
                <a:solidFill>
                  <a:srgbClr val="037C03"/>
                </a:solidFill>
                <a:effectLst/>
              </a:rPr>
              <a:t>00</a:t>
            </a:r>
          </a:p>
        </p:txBody>
      </p:sp>
      <p:sp>
        <p:nvSpPr>
          <p:cNvPr id="26633" name="Rectangle 9">
            <a:extLst>
              <a:ext uri="{FF2B5EF4-FFF2-40B4-BE49-F238E27FC236}">
                <a16:creationId xmlns:a16="http://schemas.microsoft.com/office/drawing/2014/main" id="{4A4BE008-D010-B23D-7A15-5BAFF96CB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692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  <p:sp>
        <p:nvSpPr>
          <p:cNvPr id="26634" name="AutoShape 10">
            <a:extLst>
              <a:ext uri="{FF2B5EF4-FFF2-40B4-BE49-F238E27FC236}">
                <a16:creationId xmlns:a16="http://schemas.microsoft.com/office/drawing/2014/main" id="{B23A0637-7CDC-2FD0-6F5F-2CF3E7152FC6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638925" y="1781175"/>
            <a:ext cx="2028825" cy="1992313"/>
          </a:xfrm>
          <a:prstGeom prst="wedgeRoundRectCallout">
            <a:avLst>
              <a:gd name="adj1" fmla="val -41671"/>
              <a:gd name="adj2" fmla="val 66667"/>
              <a:gd name="adj3" fmla="val 16667"/>
            </a:avLst>
          </a:prstGeom>
          <a:solidFill>
            <a:schemeClr val="accent1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lIns="92075" tIns="46038" rIns="92075" bIns="46038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Oh No!!</a:t>
            </a:r>
          </a:p>
          <a:p>
            <a:pPr algn="ctr"/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We got the wrong answer again.</a:t>
            </a:r>
          </a:p>
          <a:p>
            <a:pPr algn="ctr"/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Let’s have one more try.</a:t>
            </a: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A9697AC5-F173-1E91-8651-B3BD979F6A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386F2372-CEA4-20DF-890C-96E2FACC12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471A8066-EFA5-495F-952A-FCD9B58166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8" y="153988"/>
            <a:ext cx="6400800" cy="612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PROGRAM-ID.  FragmentB.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endParaRPr lang="en-US" altLang="en-US" sz="2000">
              <a:effectLst/>
              <a:latin typeface="Courier New" panose="02070309020205020404" pitchFamily="49" charset="0"/>
            </a:endParaRP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DATA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endParaRPr lang="en-US" altLang="en-US" sz="2000">
              <a:effectLst/>
              <a:latin typeface="Courier New" panose="02070309020205020404" pitchFamily="49" charset="0"/>
            </a:endParaRP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PROCEDURE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Calc-Result.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ACCEPT Num1.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ACCEPT Num2.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DISPLAY "Result is = ", 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</a:t>
            </a:r>
            <a:r>
              <a:rPr lang="en-US" alt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MULTIPLY Num1 BY Num2 GIVING Result</a:t>
            </a:r>
            <a:r>
              <a:rPr lang="en-US" altLang="en-US" sz="2000">
                <a:effectLst/>
                <a:latin typeface="Courier New" panose="02070309020205020404" pitchFamily="49" charset="0"/>
              </a:rPr>
              <a:t>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STOP RUN.</a:t>
            </a:r>
            <a:endParaRPr lang="en-US" altLang="en-US" b="0">
              <a:effectLst/>
            </a:endParaRPr>
          </a:p>
          <a:p>
            <a:endParaRPr lang="en-US" altLang="en-US" b="0">
              <a:effectLst/>
            </a:endParaRPr>
          </a:p>
          <a:p>
            <a:endParaRPr lang="en-US" altLang="en-US" b="0">
              <a:effectLst/>
            </a:endParaRPr>
          </a:p>
        </p:txBody>
      </p:sp>
      <p:sp>
        <p:nvSpPr>
          <p:cNvPr id="28677" name="Rectangle 5">
            <a:extLst>
              <a:ext uri="{FF2B5EF4-FFF2-40B4-BE49-F238E27FC236}">
                <a16:creationId xmlns:a16="http://schemas.microsoft.com/office/drawing/2014/main" id="{30FECCCA-C930-2E6D-2C1D-4ED2D5F646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1073150"/>
            <a:ext cx="21971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</a:t>
            </a:r>
          </a:p>
        </p:txBody>
      </p:sp>
      <p:sp>
        <p:nvSpPr>
          <p:cNvPr id="28678" name="Rectangle 6">
            <a:extLst>
              <a:ext uri="{FF2B5EF4-FFF2-40B4-BE49-F238E27FC236}">
                <a16:creationId xmlns:a16="http://schemas.microsoft.com/office/drawing/2014/main" id="{A63D9CFD-C8A0-FC70-438C-9DB2D1A71C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1377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9</a:t>
            </a:r>
          </a:p>
        </p:txBody>
      </p:sp>
      <p:sp>
        <p:nvSpPr>
          <p:cNvPr id="28679" name="Rectangle 7">
            <a:extLst>
              <a:ext uri="{FF2B5EF4-FFF2-40B4-BE49-F238E27FC236}">
                <a16:creationId xmlns:a16="http://schemas.microsoft.com/office/drawing/2014/main" id="{14B8FC1D-6031-2C7A-BDE3-BD46CF8CA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1377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5</a:t>
            </a:r>
          </a:p>
        </p:txBody>
      </p:sp>
      <p:sp>
        <p:nvSpPr>
          <p:cNvPr id="28680" name="Rectangle 8">
            <a:extLst>
              <a:ext uri="{FF2B5EF4-FFF2-40B4-BE49-F238E27FC236}">
                <a16:creationId xmlns:a16="http://schemas.microsoft.com/office/drawing/2014/main" id="{DB99C97E-6661-A910-A401-E6A38EC9DD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1377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 sz="2000">
                <a:solidFill>
                  <a:srgbClr val="CF0E30"/>
                </a:solidFill>
                <a:effectLst/>
              </a:rPr>
              <a:t>45</a:t>
            </a:r>
          </a:p>
        </p:txBody>
      </p:sp>
      <p:sp>
        <p:nvSpPr>
          <p:cNvPr id="28681" name="Rectangle 9">
            <a:extLst>
              <a:ext uri="{FF2B5EF4-FFF2-40B4-BE49-F238E27FC236}">
                <a16:creationId xmlns:a16="http://schemas.microsoft.com/office/drawing/2014/main" id="{21702DA4-0E03-D26C-7505-56AE4D1026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692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3398E79E-721F-D207-5F61-E20001EA98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CB35A34F-B8B6-3B69-7EF1-F97CBD4A6D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8FA17C6C-9274-EDDB-D524-62671CAD6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1073150"/>
            <a:ext cx="21971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</a:t>
            </a:r>
          </a:p>
        </p:txBody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4439D921-840A-ECB2-4F14-F1B33B6B71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8" y="153988"/>
            <a:ext cx="6400800" cy="618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PROGRAM-ID.  </a:t>
            </a:r>
            <a:r>
              <a:rPr lang="en-US" alt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Sequence-Program</a:t>
            </a:r>
            <a:r>
              <a:rPr lang="en-US" altLang="en-US" sz="2000">
                <a:effectLst/>
                <a:latin typeface="Courier New" panose="02070309020205020404" pitchFamily="49" charset="0"/>
              </a:rPr>
              <a:t>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endParaRPr lang="en-US" altLang="en-US" sz="2000">
              <a:effectLst/>
              <a:latin typeface="Courier New" panose="02070309020205020404" pitchFamily="49" charset="0"/>
            </a:endParaRP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DATA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endParaRPr lang="en-US" altLang="en-US" sz="2000">
              <a:effectLst/>
              <a:latin typeface="Courier New" panose="02070309020205020404" pitchFamily="49" charset="0"/>
            </a:endParaRP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PROCEDURE DIVISION.</a:t>
            </a:r>
          </a:p>
          <a:p>
            <a:r>
              <a:rPr lang="en-US" alt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Calc-Result</a:t>
            </a:r>
            <a:r>
              <a:rPr lang="en-US" altLang="en-US" sz="2000">
                <a:effectLst/>
                <a:latin typeface="Courier New" panose="02070309020205020404" pitchFamily="49" charset="0"/>
              </a:rPr>
              <a:t>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ACCEPT Num1.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ACCEPT Num2.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MULTIPLY Num1 BY Num2 GIVING 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DISPLAY "Result is = ", 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STOP RUN.</a:t>
            </a:r>
            <a:endParaRPr lang="en-US" altLang="en-US" sz="2000">
              <a:effectLst/>
            </a:endParaRPr>
          </a:p>
          <a:p>
            <a:endParaRPr lang="en-US" altLang="en-US" sz="2000">
              <a:effectLst/>
            </a:endParaRPr>
          </a:p>
          <a:p>
            <a:endParaRPr lang="en-US" altLang="en-US" sz="2000">
              <a:effectLst/>
            </a:endParaRP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8E727372-691F-0CA9-8600-C334FD2250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1377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</a:t>
            </a:r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C895883A-CBA6-9ECB-3471-25C6677C3B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1377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</a:t>
            </a: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</p:txBody>
      </p:sp>
      <p:sp>
        <p:nvSpPr>
          <p:cNvPr id="30728" name="Rectangle 8">
            <a:extLst>
              <a:ext uri="{FF2B5EF4-FFF2-40B4-BE49-F238E27FC236}">
                <a16:creationId xmlns:a16="http://schemas.microsoft.com/office/drawing/2014/main" id="{A779ED36-7807-F640-ABEE-EDBE13C13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1377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00</a:t>
            </a:r>
          </a:p>
        </p:txBody>
      </p:sp>
      <p:sp>
        <p:nvSpPr>
          <p:cNvPr id="30729" name="Rectangle 9">
            <a:extLst>
              <a:ext uri="{FF2B5EF4-FFF2-40B4-BE49-F238E27FC236}">
                <a16:creationId xmlns:a16="http://schemas.microsoft.com/office/drawing/2014/main" id="{5B0E9232-C6A3-A3F8-DA2B-6F5F22EA0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692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</p:spTree>
  </p:cSld>
  <p:clrMapOvr>
    <a:masterClrMapping/>
  </p:clrMapOvr>
  <p:transition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498F83AA-D161-2082-DE45-00DD89A8CB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041A42DC-D3BC-D824-7622-7B63743375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A33DB4B1-6E76-716D-8571-E6A51A9477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8" y="153988"/>
            <a:ext cx="6400800" cy="612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PROGRAM-ID.  Sequence-Program.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endParaRPr lang="en-US" altLang="en-US" sz="2000">
              <a:effectLst/>
              <a:latin typeface="Courier New" panose="02070309020205020404" pitchFamily="49" charset="0"/>
            </a:endParaRP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DATA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endParaRPr lang="en-US" altLang="en-US" sz="2000">
              <a:effectLst/>
              <a:latin typeface="Courier New" panose="02070309020205020404" pitchFamily="49" charset="0"/>
            </a:endParaRP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PROCEDURE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Calc-Result.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</a:t>
            </a:r>
            <a:r>
              <a:rPr lang="en-US" alt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ACCEPT Num1</a:t>
            </a:r>
            <a:r>
              <a:rPr lang="en-US" altLang="en-US" sz="2000">
                <a:effectLst/>
                <a:latin typeface="Courier New" panose="02070309020205020404" pitchFamily="49" charset="0"/>
              </a:rPr>
              <a:t>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ACCEPT Num2.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MULTIPLY Num1 BY Num2 GIVING 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DISPLAY "Result is = ", 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STOP RUN.</a:t>
            </a:r>
            <a:endParaRPr lang="en-US" altLang="en-US" b="0">
              <a:effectLst/>
            </a:endParaRPr>
          </a:p>
          <a:p>
            <a:endParaRPr lang="en-US" altLang="en-US" b="0">
              <a:effectLst/>
            </a:endParaRPr>
          </a:p>
          <a:p>
            <a:endParaRPr lang="en-US" altLang="en-US" b="0">
              <a:effectLst/>
            </a:endParaRPr>
          </a:p>
        </p:txBody>
      </p:sp>
      <p:sp>
        <p:nvSpPr>
          <p:cNvPr id="32773" name="Rectangle 5">
            <a:extLst>
              <a:ext uri="{FF2B5EF4-FFF2-40B4-BE49-F238E27FC236}">
                <a16:creationId xmlns:a16="http://schemas.microsoft.com/office/drawing/2014/main" id="{20D63DAF-1411-4182-8076-9731EB104E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1377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 sz="2000">
                <a:solidFill>
                  <a:srgbClr val="CF0E30"/>
                </a:solidFill>
                <a:effectLst/>
              </a:rPr>
              <a:t>9</a:t>
            </a:r>
          </a:p>
        </p:txBody>
      </p:sp>
      <p:sp>
        <p:nvSpPr>
          <p:cNvPr id="32774" name="Rectangle 6">
            <a:extLst>
              <a:ext uri="{FF2B5EF4-FFF2-40B4-BE49-F238E27FC236}">
                <a16:creationId xmlns:a16="http://schemas.microsoft.com/office/drawing/2014/main" id="{3B5AB22C-E4D1-D030-4CB4-D0DBCD0186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1377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</a:t>
            </a: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</p:txBody>
      </p:sp>
      <p:sp>
        <p:nvSpPr>
          <p:cNvPr id="32775" name="Rectangle 7">
            <a:extLst>
              <a:ext uri="{FF2B5EF4-FFF2-40B4-BE49-F238E27FC236}">
                <a16:creationId xmlns:a16="http://schemas.microsoft.com/office/drawing/2014/main" id="{255D0A5A-D36A-E992-1271-834F8F5CD2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1377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00</a:t>
            </a:r>
          </a:p>
        </p:txBody>
      </p:sp>
      <p:sp>
        <p:nvSpPr>
          <p:cNvPr id="32776" name="Rectangle 8">
            <a:extLst>
              <a:ext uri="{FF2B5EF4-FFF2-40B4-BE49-F238E27FC236}">
                <a16:creationId xmlns:a16="http://schemas.microsoft.com/office/drawing/2014/main" id="{52CF0E29-B960-E9E8-61B3-FEBA97BDE4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1073150"/>
            <a:ext cx="21971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</a:t>
            </a:r>
          </a:p>
        </p:txBody>
      </p:sp>
      <p:sp>
        <p:nvSpPr>
          <p:cNvPr id="32777" name="Rectangle 9">
            <a:extLst>
              <a:ext uri="{FF2B5EF4-FFF2-40B4-BE49-F238E27FC236}">
                <a16:creationId xmlns:a16="http://schemas.microsoft.com/office/drawing/2014/main" id="{816CA320-26B5-7FA5-66FB-B07ACEA9B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692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D316B286-2D70-7F99-5E74-9339906A4A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9A759895-81FD-1D87-80C6-EA9EF4DA5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0" name="Rectangle 4">
            <a:extLst>
              <a:ext uri="{FF2B5EF4-FFF2-40B4-BE49-F238E27FC236}">
                <a16:creationId xmlns:a16="http://schemas.microsoft.com/office/drawing/2014/main" id="{65E27DDC-C829-DD4E-8F4E-41B647FBB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8" y="153988"/>
            <a:ext cx="6400800" cy="612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PROGRAM-ID.  Sequence-Program.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endParaRPr lang="en-US" altLang="en-US" sz="2000">
              <a:effectLst/>
              <a:latin typeface="Courier New" panose="02070309020205020404" pitchFamily="49" charset="0"/>
            </a:endParaRP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DATA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endParaRPr lang="en-US" altLang="en-US" sz="2000">
              <a:effectLst/>
              <a:latin typeface="Courier New" panose="02070309020205020404" pitchFamily="49" charset="0"/>
            </a:endParaRP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PROCEDURE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Calc-Result.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ACCEPT Num1.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</a:t>
            </a:r>
            <a:r>
              <a:rPr lang="en-US" alt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ACCEPT Num2</a:t>
            </a:r>
            <a:r>
              <a:rPr lang="en-US" altLang="en-US" sz="2000">
                <a:effectLst/>
                <a:latin typeface="Courier New" panose="02070309020205020404" pitchFamily="49" charset="0"/>
              </a:rPr>
              <a:t>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MULTIPLY Num1 BY Num2 GIVING 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DISPLAY "Result is = ", 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STOP RUN.</a:t>
            </a:r>
            <a:endParaRPr lang="en-US" altLang="en-US" b="0">
              <a:effectLst/>
            </a:endParaRPr>
          </a:p>
          <a:p>
            <a:endParaRPr lang="en-US" altLang="en-US" b="0">
              <a:effectLst/>
            </a:endParaRPr>
          </a:p>
          <a:p>
            <a:endParaRPr lang="en-US" altLang="en-US" b="0">
              <a:effectLst/>
            </a:endParaRPr>
          </a:p>
        </p:txBody>
      </p:sp>
      <p:sp>
        <p:nvSpPr>
          <p:cNvPr id="34821" name="Rectangle 5">
            <a:extLst>
              <a:ext uri="{FF2B5EF4-FFF2-40B4-BE49-F238E27FC236}">
                <a16:creationId xmlns:a16="http://schemas.microsoft.com/office/drawing/2014/main" id="{CFB9E9D2-B36E-A418-A0DE-7B2EC7C29E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1377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9</a:t>
            </a:r>
          </a:p>
        </p:txBody>
      </p:sp>
      <p:sp>
        <p:nvSpPr>
          <p:cNvPr id="34822" name="Rectangle 6">
            <a:extLst>
              <a:ext uri="{FF2B5EF4-FFF2-40B4-BE49-F238E27FC236}">
                <a16:creationId xmlns:a16="http://schemas.microsoft.com/office/drawing/2014/main" id="{8005F936-23A1-A3BA-3123-A2BA7C6197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1377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 sz="2000">
                <a:solidFill>
                  <a:srgbClr val="CF0E30"/>
                </a:solidFill>
                <a:effectLst/>
              </a:rPr>
              <a:t>5</a:t>
            </a:r>
          </a:p>
        </p:txBody>
      </p:sp>
      <p:sp>
        <p:nvSpPr>
          <p:cNvPr id="34823" name="Rectangle 7">
            <a:extLst>
              <a:ext uri="{FF2B5EF4-FFF2-40B4-BE49-F238E27FC236}">
                <a16:creationId xmlns:a16="http://schemas.microsoft.com/office/drawing/2014/main" id="{8D995D16-D371-EEBA-670A-13ACBE6D0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1377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00</a:t>
            </a:r>
          </a:p>
        </p:txBody>
      </p:sp>
      <p:sp>
        <p:nvSpPr>
          <p:cNvPr id="34824" name="Rectangle 8">
            <a:extLst>
              <a:ext uri="{FF2B5EF4-FFF2-40B4-BE49-F238E27FC236}">
                <a16:creationId xmlns:a16="http://schemas.microsoft.com/office/drawing/2014/main" id="{9C773E78-F0CE-FEC6-5399-BE11382B1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1073150"/>
            <a:ext cx="21971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</a:t>
            </a:r>
          </a:p>
        </p:txBody>
      </p:sp>
      <p:sp>
        <p:nvSpPr>
          <p:cNvPr id="34825" name="Rectangle 9">
            <a:extLst>
              <a:ext uri="{FF2B5EF4-FFF2-40B4-BE49-F238E27FC236}">
                <a16:creationId xmlns:a16="http://schemas.microsoft.com/office/drawing/2014/main" id="{47F9E630-AE6B-A360-FE03-1E16B3574F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692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BCF36735-03D2-66DC-AED2-9F18626373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0542CE50-E251-0630-1CC2-F1000353B1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60F8CA3B-062E-C136-A946-B62879A68E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8" y="153988"/>
            <a:ext cx="6400800" cy="612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PROGRAM-ID.  Sequence-Program.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endParaRPr lang="en-US" altLang="en-US" sz="2000">
              <a:effectLst/>
              <a:latin typeface="Courier New" panose="02070309020205020404" pitchFamily="49" charset="0"/>
            </a:endParaRP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DATA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endParaRPr lang="en-US" altLang="en-US" sz="2000">
              <a:effectLst/>
              <a:latin typeface="Courier New" panose="02070309020205020404" pitchFamily="49" charset="0"/>
            </a:endParaRP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PROCEDURE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Calc-Result.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ACCEPT Num1.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ACCEPT Num2.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</a:t>
            </a:r>
            <a:r>
              <a:rPr lang="en-US" alt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MULTIPLY Num1 BY Num2 GIVING Result</a:t>
            </a:r>
            <a:r>
              <a:rPr lang="en-US" altLang="en-US" sz="2000">
                <a:effectLst/>
                <a:latin typeface="Courier New" panose="02070309020205020404" pitchFamily="49" charset="0"/>
              </a:rPr>
              <a:t>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DISPLAY "Result is = ", 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STOP RUN.</a:t>
            </a:r>
            <a:endParaRPr lang="en-US" altLang="en-US" sz="2000">
              <a:effectLst/>
            </a:endParaRPr>
          </a:p>
          <a:p>
            <a:endParaRPr lang="en-US" altLang="en-US" b="0">
              <a:effectLst/>
            </a:endParaRPr>
          </a:p>
          <a:p>
            <a:endParaRPr lang="en-US" altLang="en-US" b="0">
              <a:effectLst/>
            </a:endParaRPr>
          </a:p>
        </p:txBody>
      </p:sp>
      <p:sp>
        <p:nvSpPr>
          <p:cNvPr id="36869" name="Rectangle 5">
            <a:extLst>
              <a:ext uri="{FF2B5EF4-FFF2-40B4-BE49-F238E27FC236}">
                <a16:creationId xmlns:a16="http://schemas.microsoft.com/office/drawing/2014/main" id="{DC52C4CC-E337-DA31-A35A-F3C2BA04F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1377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9</a:t>
            </a:r>
          </a:p>
        </p:txBody>
      </p:sp>
      <p:sp>
        <p:nvSpPr>
          <p:cNvPr id="36870" name="Rectangle 6">
            <a:extLst>
              <a:ext uri="{FF2B5EF4-FFF2-40B4-BE49-F238E27FC236}">
                <a16:creationId xmlns:a16="http://schemas.microsoft.com/office/drawing/2014/main" id="{9EC48AA3-F4BE-EB6C-1335-8851F74A69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1377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5</a:t>
            </a: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</p:txBody>
      </p:sp>
      <p:sp>
        <p:nvSpPr>
          <p:cNvPr id="36871" name="Rectangle 7">
            <a:extLst>
              <a:ext uri="{FF2B5EF4-FFF2-40B4-BE49-F238E27FC236}">
                <a16:creationId xmlns:a16="http://schemas.microsoft.com/office/drawing/2014/main" id="{5C817512-81B4-BD15-8069-247720614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1377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 sz="2000">
                <a:solidFill>
                  <a:srgbClr val="CF0E30"/>
                </a:solidFill>
                <a:effectLst/>
              </a:rPr>
              <a:t>45</a:t>
            </a:r>
          </a:p>
        </p:txBody>
      </p:sp>
      <p:sp>
        <p:nvSpPr>
          <p:cNvPr id="36872" name="Rectangle 8">
            <a:extLst>
              <a:ext uri="{FF2B5EF4-FFF2-40B4-BE49-F238E27FC236}">
                <a16:creationId xmlns:a16="http://schemas.microsoft.com/office/drawing/2014/main" id="{79E53CE0-857F-B57C-729E-138E174EBB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1073150"/>
            <a:ext cx="21971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</a:t>
            </a:r>
          </a:p>
        </p:txBody>
      </p:sp>
      <p:sp>
        <p:nvSpPr>
          <p:cNvPr id="36873" name="Rectangle 9">
            <a:extLst>
              <a:ext uri="{FF2B5EF4-FFF2-40B4-BE49-F238E27FC236}">
                <a16:creationId xmlns:a16="http://schemas.microsoft.com/office/drawing/2014/main" id="{C41C829F-CE41-0F7A-69A9-F1A36110F3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692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78461E9D-B27B-CB12-7A26-BE55B4BA7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91DC49A8-CAB3-EBB7-06B6-87CC93AE0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E40AA3B3-9DF8-805B-77A6-89178DC58F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8" y="153988"/>
            <a:ext cx="6400800" cy="612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PROGRAM-ID.  Sequence-Program.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endParaRPr lang="en-US" altLang="en-US" sz="2000">
              <a:effectLst/>
              <a:latin typeface="Courier New" panose="02070309020205020404" pitchFamily="49" charset="0"/>
            </a:endParaRP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DATA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endParaRPr lang="en-US" altLang="en-US" sz="2000">
              <a:effectLst/>
              <a:latin typeface="Courier New" panose="02070309020205020404" pitchFamily="49" charset="0"/>
            </a:endParaRP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PROCEDURE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Calc-Result.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ACCEPT Num1.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ACCEPT Num2.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MULTIPLY Num1 BY Num2 GIVING 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</a:t>
            </a:r>
            <a:r>
              <a:rPr lang="en-US" alt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DISPLAY "Result is = ", Result</a:t>
            </a:r>
            <a:r>
              <a:rPr lang="en-US" altLang="en-US" sz="2000">
                <a:effectLst/>
                <a:latin typeface="Courier New" panose="02070309020205020404" pitchFamily="49" charset="0"/>
              </a:rPr>
              <a:t>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STOP RUN.</a:t>
            </a:r>
            <a:endParaRPr lang="en-US" altLang="en-US" b="0">
              <a:effectLst/>
            </a:endParaRPr>
          </a:p>
          <a:p>
            <a:endParaRPr lang="en-US" altLang="en-US" b="0">
              <a:effectLst/>
            </a:endParaRPr>
          </a:p>
          <a:p>
            <a:endParaRPr lang="en-US" altLang="en-US" b="0">
              <a:effectLst/>
            </a:endParaRPr>
          </a:p>
        </p:txBody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CAEE69A6-5FF8-3227-DD2B-60CCFC5922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1377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9</a:t>
            </a:r>
          </a:p>
        </p:txBody>
      </p:sp>
      <p:sp>
        <p:nvSpPr>
          <p:cNvPr id="38918" name="Rectangle 6">
            <a:extLst>
              <a:ext uri="{FF2B5EF4-FFF2-40B4-BE49-F238E27FC236}">
                <a16:creationId xmlns:a16="http://schemas.microsoft.com/office/drawing/2014/main" id="{E25EB7C2-6589-0C28-1299-1F80A20079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1377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5</a:t>
            </a: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</p:txBody>
      </p:sp>
      <p:sp>
        <p:nvSpPr>
          <p:cNvPr id="38919" name="Rectangle 7">
            <a:extLst>
              <a:ext uri="{FF2B5EF4-FFF2-40B4-BE49-F238E27FC236}">
                <a16:creationId xmlns:a16="http://schemas.microsoft.com/office/drawing/2014/main" id="{A5BE4C10-5C44-BB50-EDFB-CF1ED0C77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1377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 sz="2000">
                <a:solidFill>
                  <a:srgbClr val="037C03"/>
                </a:solidFill>
                <a:effectLst/>
              </a:rPr>
              <a:t>45</a:t>
            </a:r>
          </a:p>
        </p:txBody>
      </p:sp>
      <p:sp>
        <p:nvSpPr>
          <p:cNvPr id="38920" name="Rectangle 8">
            <a:extLst>
              <a:ext uri="{FF2B5EF4-FFF2-40B4-BE49-F238E27FC236}">
                <a16:creationId xmlns:a16="http://schemas.microsoft.com/office/drawing/2014/main" id="{8F103E61-311D-D35C-29B5-114864434B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1073150"/>
            <a:ext cx="21971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</a:t>
            </a:r>
          </a:p>
        </p:txBody>
      </p:sp>
      <p:sp>
        <p:nvSpPr>
          <p:cNvPr id="38921" name="Rectangle 9">
            <a:extLst>
              <a:ext uri="{FF2B5EF4-FFF2-40B4-BE49-F238E27FC236}">
                <a16:creationId xmlns:a16="http://schemas.microsoft.com/office/drawing/2014/main" id="{21040D21-62DB-6587-69C7-183DD8816E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692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  <p:sp>
        <p:nvSpPr>
          <p:cNvPr id="38922" name="AutoShape 10">
            <a:extLst>
              <a:ext uri="{FF2B5EF4-FFF2-40B4-BE49-F238E27FC236}">
                <a16:creationId xmlns:a16="http://schemas.microsoft.com/office/drawing/2014/main" id="{483DDB6C-2EE6-EF63-9CDE-538844A3568B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335713" y="1520825"/>
            <a:ext cx="2644775" cy="3270250"/>
          </a:xfrm>
          <a:prstGeom prst="wedgeRoundRectCallout">
            <a:avLst>
              <a:gd name="adj1" fmla="val -41671"/>
              <a:gd name="adj2" fmla="val 66667"/>
              <a:gd name="adj3" fmla="val 16667"/>
            </a:avLst>
          </a:prstGeom>
          <a:solidFill>
            <a:schemeClr val="accent1"/>
          </a:solidFill>
          <a:ln w="25400">
            <a:solidFill>
              <a:srgbClr val="037C0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lIns="92075" tIns="46038" rIns="92075" bIns="46038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Right .. At last!!</a:t>
            </a:r>
            <a:b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altLang="en-US">
              <a:solidFill>
                <a:srgbClr val="037C03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/>
            <a: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It’s not enough to know what statements we need.  We must make sure the computer executes them in the right order.</a:t>
            </a:r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5AA9D349-F4B4-9348-3209-CB70C6E6F0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0541DFF0-30BA-C832-AFEF-C4FA46D2F6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80888DE1-CBF5-1807-942E-29B051D97A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114675" y="2386013"/>
            <a:ext cx="2514600" cy="2605087"/>
          </a:xfrm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100000"/>
              </a:spcBef>
            </a:pPr>
            <a:r>
              <a:rPr lang="en-US" altLang="en-US" sz="2800"/>
              <a:t>Sequence.</a:t>
            </a:r>
          </a:p>
          <a:p>
            <a:pPr>
              <a:lnSpc>
                <a:spcPct val="100000"/>
              </a:lnSpc>
              <a:spcBef>
                <a:spcPct val="100000"/>
              </a:spcBef>
            </a:pPr>
            <a:r>
              <a:rPr lang="en-US" altLang="en-US" sz="2800"/>
              <a:t>Selection.</a:t>
            </a:r>
          </a:p>
          <a:p>
            <a:pPr>
              <a:lnSpc>
                <a:spcPct val="100000"/>
              </a:lnSpc>
              <a:spcBef>
                <a:spcPct val="100000"/>
              </a:spcBef>
            </a:pPr>
            <a:r>
              <a:rPr lang="en-US" altLang="en-US" sz="2800"/>
              <a:t>Iteration.</a:t>
            </a:r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8E61A3A0-FB00-899B-8E55-491B1C75C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30188"/>
            <a:ext cx="8610600" cy="163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altLang="en-US" sz="2000">
              <a:solidFill>
                <a:srgbClr val="00279F"/>
              </a:solidFill>
              <a:effectLst/>
            </a:endParaRP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Programs are written using three </a:t>
            </a:r>
            <a:b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main programming constructs</a:t>
            </a:r>
            <a:r>
              <a:rPr lang="en-US" altLang="en-US" sz="2800">
                <a:solidFill>
                  <a:schemeClr val="tx2"/>
                </a:solidFill>
                <a:effectLst/>
              </a:rPr>
              <a:t>.</a:t>
            </a:r>
            <a:endParaRPr lang="en-US" altLang="en-US" sz="2000">
              <a:solidFill>
                <a:schemeClr val="tx2"/>
              </a:solidFill>
              <a:effectLst/>
            </a:endParaRP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endParaRPr lang="en-US" altLang="en-US" sz="2000">
              <a:solidFill>
                <a:schemeClr val="tx2"/>
              </a:solidFill>
              <a:effectLst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09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B71E39B-EA37-5571-9232-51FBB19EEE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0EB925A-96D6-D412-CC90-FFF3A0C251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92366A41-2E65-AC8C-2659-59AE015040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38400" y="95250"/>
            <a:ext cx="4267200" cy="476250"/>
          </a:xfrm>
          <a:noFill/>
          <a:ln/>
        </p:spPr>
        <p:txBody>
          <a:bodyPr/>
          <a:lstStyle/>
          <a:p>
            <a:r>
              <a:rPr lang="en-US" altLang="en-US"/>
              <a:t>Let’s write a program</a:t>
            </a:r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8871B7B4-CD3B-8428-3625-E0B7B62922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altLang="en-US"/>
              <a:t>A program is a collection of statements written in a language the computer understands.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altLang="en-US"/>
              <a:t>A computer executes program statements one after another </a:t>
            </a:r>
            <a:r>
              <a:rPr lang="en-US" altLang="en-US">
                <a:solidFill>
                  <a:schemeClr val="tx2"/>
                </a:solidFill>
              </a:rPr>
              <a:t>in sequence</a:t>
            </a:r>
            <a:r>
              <a:rPr lang="en-US" altLang="en-US"/>
              <a:t> until it reaches the end of the program unless some statement in the program alters the order of execution.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altLang="en-US"/>
              <a:t>Let’s write a program to accept two numbers from the user, multiply them together and display the result on the screen.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altLang="en-US"/>
              <a:t>We’ll write the program in COBOL.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altLang="en-US"/>
              <a:t>What COBOL program statements will we need to do the job?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B7071597-B099-C54C-7B6D-6421E0FD2E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30892BC4-EC2C-E4CA-D6E2-E2386DBA6F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id="{1EBF093C-F29F-648A-7E19-BE8E1AEFDC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692150"/>
            <a:ext cx="31877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       Operator</a:t>
            </a:r>
          </a:p>
        </p:txBody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BD242539-F6C1-42B4-C1AA-2A6C2BA58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88" y="1588"/>
            <a:ext cx="6172200" cy="628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PROGRAM-ID.  </a:t>
            </a: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Selection-Program</a:t>
            </a:r>
            <a:r>
              <a:rPr lang="en-US" altLang="en-US">
                <a:effectLst/>
                <a:latin typeface="Courier New" panose="02070309020205020404" pitchFamily="49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pPr>
              <a:lnSpc>
                <a:spcPct val="90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Operator       PIC X  VALUE SPACE.</a:t>
            </a:r>
          </a:p>
          <a:p>
            <a:pPr>
              <a:lnSpc>
                <a:spcPct val="90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Calculator</a:t>
            </a:r>
            <a:r>
              <a:rPr lang="en-US" altLang="en-US">
                <a:effectLst/>
                <a:latin typeface="Courier New" panose="02070309020205020404" pitchFamily="49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ACCEPT Num1.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ACCEPT Num2.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ACCEPT Operator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IF Operator = "+" THEN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ADD Num1, Num2 GIVING Result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END-IF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IF Operator = "*" THEN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MULTIPLY Num1 BY Num2 GIVING Result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END-IF.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DISPLAY "Result is = ", Result.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STOP RUN.</a:t>
            </a:r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CB945400-FC1E-39D5-AA59-4F11C869B1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</a:t>
            </a:r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AA55820D-C630-CB3D-1F3C-A778AD8767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09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</a:t>
            </a: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</p:txBody>
      </p:sp>
      <p:sp>
        <p:nvSpPr>
          <p:cNvPr id="43016" name="Rectangle 8">
            <a:extLst>
              <a:ext uri="{FF2B5EF4-FFF2-40B4-BE49-F238E27FC236}">
                <a16:creationId xmlns:a16="http://schemas.microsoft.com/office/drawing/2014/main" id="{730DEB52-CD0C-9DBE-193E-2A5FE90894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05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00</a:t>
            </a:r>
          </a:p>
        </p:txBody>
      </p:sp>
      <p:sp>
        <p:nvSpPr>
          <p:cNvPr id="43017" name="Rectangle 9">
            <a:extLst>
              <a:ext uri="{FF2B5EF4-FFF2-40B4-BE49-F238E27FC236}">
                <a16:creationId xmlns:a16="http://schemas.microsoft.com/office/drawing/2014/main" id="{62591333-AA61-C4A6-58D3-41A72737D5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8150" y="311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  <p:sp>
        <p:nvSpPr>
          <p:cNvPr id="43018" name="Rectangle 10">
            <a:extLst>
              <a:ext uri="{FF2B5EF4-FFF2-40B4-BE49-F238E27FC236}">
                <a16:creationId xmlns:a16="http://schemas.microsoft.com/office/drawing/2014/main" id="{C7026983-54F5-5358-6AB2-AC72E6B1B8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_</a:t>
            </a:r>
          </a:p>
        </p:txBody>
      </p:sp>
    </p:spTree>
  </p:cSld>
  <p:clrMapOvr>
    <a:masterClrMapping/>
  </p:clrMapOvr>
  <p:transition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F76121BB-79CF-B039-52BE-F05C0E7F7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01175254-E2A0-CF28-5066-8CAD7C9151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DEF53139-E7A4-7F1B-4387-C5C1AF8A91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88" y="153988"/>
            <a:ext cx="6172200" cy="628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PROGRAM-ID.  Selection-Program.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pPr>
              <a:lnSpc>
                <a:spcPct val="90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Operator       PIC X  VALUE SPACE.</a:t>
            </a:r>
          </a:p>
          <a:p>
            <a:pPr>
              <a:lnSpc>
                <a:spcPct val="90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Calculator.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</a:t>
            </a: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ACCEPT Num1</a:t>
            </a:r>
            <a:r>
              <a:rPr lang="en-US" altLang="en-US">
                <a:effectLst/>
                <a:latin typeface="Courier New" panose="02070309020205020404" pitchFamily="49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ACCEPT Num2.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ACCEPT Operator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IF Operator = "+" THEN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ADD Num1, Num2 GIVING Result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END-IF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IF Operator = "*" THEN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MULTIPLY Num1 BY Num2 GIVING Result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END-IF.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DISPLAY "Result is = ", Result.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STOP RUN.</a:t>
            </a:r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DECE706C-21F1-8C09-3810-13A69C800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692150"/>
            <a:ext cx="31877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       Operator</a:t>
            </a:r>
          </a:p>
        </p:txBody>
      </p:sp>
      <p:sp>
        <p:nvSpPr>
          <p:cNvPr id="45062" name="Rectangle 6">
            <a:extLst>
              <a:ext uri="{FF2B5EF4-FFF2-40B4-BE49-F238E27FC236}">
                <a16:creationId xmlns:a16="http://schemas.microsoft.com/office/drawing/2014/main" id="{1B66E4FD-027F-B418-57D5-A9387B2138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 sz="2000">
                <a:solidFill>
                  <a:srgbClr val="CF0E30"/>
                </a:solidFill>
                <a:effectLst/>
              </a:rPr>
              <a:t>7</a:t>
            </a:r>
          </a:p>
        </p:txBody>
      </p:sp>
      <p:sp>
        <p:nvSpPr>
          <p:cNvPr id="45063" name="Rectangle 7">
            <a:extLst>
              <a:ext uri="{FF2B5EF4-FFF2-40B4-BE49-F238E27FC236}">
                <a16:creationId xmlns:a16="http://schemas.microsoft.com/office/drawing/2014/main" id="{808E4E19-0447-E04F-1E7C-153F2F360B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09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</a:t>
            </a: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</p:txBody>
      </p:sp>
      <p:sp>
        <p:nvSpPr>
          <p:cNvPr id="45064" name="Rectangle 8">
            <a:extLst>
              <a:ext uri="{FF2B5EF4-FFF2-40B4-BE49-F238E27FC236}">
                <a16:creationId xmlns:a16="http://schemas.microsoft.com/office/drawing/2014/main" id="{8F67558C-6496-F3E7-47F2-9D3134061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05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00</a:t>
            </a:r>
          </a:p>
        </p:txBody>
      </p:sp>
      <p:sp>
        <p:nvSpPr>
          <p:cNvPr id="45065" name="Rectangle 9">
            <a:extLst>
              <a:ext uri="{FF2B5EF4-FFF2-40B4-BE49-F238E27FC236}">
                <a16:creationId xmlns:a16="http://schemas.microsoft.com/office/drawing/2014/main" id="{B97D037A-6C75-B187-DF8B-9E03139463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8150" y="311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  <p:sp>
        <p:nvSpPr>
          <p:cNvPr id="45066" name="Rectangle 10">
            <a:extLst>
              <a:ext uri="{FF2B5EF4-FFF2-40B4-BE49-F238E27FC236}">
                <a16:creationId xmlns:a16="http://schemas.microsoft.com/office/drawing/2014/main" id="{F9EA6C6C-71AD-7C59-82B5-F084CA7280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_</a:t>
            </a:r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A1603D6F-A378-9F22-74BB-0702B700CA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DD7885AA-47CC-D4E0-F4FE-356B0ADB70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FD6FA731-640B-C217-9B4C-F2A6A29CB4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88" y="153988"/>
            <a:ext cx="6172200" cy="628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PROGRAM-ID.  Selection-Program.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pPr>
              <a:lnSpc>
                <a:spcPct val="90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Operator       PIC X  VALUE SPACE.</a:t>
            </a:r>
          </a:p>
          <a:p>
            <a:pPr>
              <a:lnSpc>
                <a:spcPct val="90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Calculator.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ACCEPT Num1.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</a:t>
            </a: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ACCEPT Num2</a:t>
            </a:r>
            <a:r>
              <a:rPr lang="en-US" altLang="en-US">
                <a:effectLst/>
                <a:latin typeface="Courier New" panose="02070309020205020404" pitchFamily="49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ACCEPT Operator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IF Operator = "+" THEN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ADD Num1, Num2 GIVING Result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END-IF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IF Operator = "*" THEN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MULTIPLY Num1 BY Num2 GIVING Result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END-IF.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DISPLAY "Result is = ", Result.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STOP RUN.</a:t>
            </a:r>
          </a:p>
        </p:txBody>
      </p:sp>
      <p:sp>
        <p:nvSpPr>
          <p:cNvPr id="47109" name="Rectangle 5">
            <a:extLst>
              <a:ext uri="{FF2B5EF4-FFF2-40B4-BE49-F238E27FC236}">
                <a16:creationId xmlns:a16="http://schemas.microsoft.com/office/drawing/2014/main" id="{416D5319-4C21-00AA-0207-D408B40D3C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692150"/>
            <a:ext cx="31877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       Operator</a:t>
            </a:r>
          </a:p>
        </p:txBody>
      </p:sp>
      <p:sp>
        <p:nvSpPr>
          <p:cNvPr id="47110" name="Rectangle 6">
            <a:extLst>
              <a:ext uri="{FF2B5EF4-FFF2-40B4-BE49-F238E27FC236}">
                <a16:creationId xmlns:a16="http://schemas.microsoft.com/office/drawing/2014/main" id="{39E271F1-5E31-A571-9C2F-739C59034C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7</a:t>
            </a:r>
          </a:p>
        </p:txBody>
      </p:sp>
      <p:sp>
        <p:nvSpPr>
          <p:cNvPr id="47111" name="Rectangle 7">
            <a:extLst>
              <a:ext uri="{FF2B5EF4-FFF2-40B4-BE49-F238E27FC236}">
                <a16:creationId xmlns:a16="http://schemas.microsoft.com/office/drawing/2014/main" id="{4D50DF56-595C-41A5-7E8E-A816B12D77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09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CF0E30"/>
                </a:solidFill>
                <a:effectLst/>
              </a:rPr>
              <a:t>3</a:t>
            </a:r>
            <a:endParaRPr lang="en-US" altLang="en-US">
              <a:solidFill>
                <a:schemeClr val="bg1"/>
              </a:solidFill>
              <a:effectLst/>
            </a:endParaRP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</p:txBody>
      </p:sp>
      <p:sp>
        <p:nvSpPr>
          <p:cNvPr id="47112" name="Rectangle 8">
            <a:extLst>
              <a:ext uri="{FF2B5EF4-FFF2-40B4-BE49-F238E27FC236}">
                <a16:creationId xmlns:a16="http://schemas.microsoft.com/office/drawing/2014/main" id="{951009CF-B982-2EA6-C085-C4D37E5CFF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05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00</a:t>
            </a:r>
          </a:p>
        </p:txBody>
      </p:sp>
      <p:sp>
        <p:nvSpPr>
          <p:cNvPr id="47113" name="Rectangle 9">
            <a:extLst>
              <a:ext uri="{FF2B5EF4-FFF2-40B4-BE49-F238E27FC236}">
                <a16:creationId xmlns:a16="http://schemas.microsoft.com/office/drawing/2014/main" id="{00022226-DFDC-9BA2-1BE0-5DDCAF4727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8150" y="311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  <p:sp>
        <p:nvSpPr>
          <p:cNvPr id="47114" name="Rectangle 10">
            <a:extLst>
              <a:ext uri="{FF2B5EF4-FFF2-40B4-BE49-F238E27FC236}">
                <a16:creationId xmlns:a16="http://schemas.microsoft.com/office/drawing/2014/main" id="{76F72AB8-9925-B5D3-E217-978A7BCD98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_</a:t>
            </a:r>
          </a:p>
        </p:txBody>
      </p: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56B4AF31-034D-3AC5-5735-D1C7AAAE0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62740231-853E-D110-AC9C-66CC6305D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3E773880-251B-6778-B630-E19A0D4C4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88" y="153988"/>
            <a:ext cx="6172200" cy="628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PROGRAM-ID.  Selection-Program.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pPr>
              <a:lnSpc>
                <a:spcPct val="90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Operator       PIC X  VALUE SPACE.</a:t>
            </a:r>
          </a:p>
          <a:p>
            <a:pPr>
              <a:lnSpc>
                <a:spcPct val="90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Calculator.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ACCEPT Num1.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ACCEPT Num2.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</a:t>
            </a: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ACCEPT Operator</a:t>
            </a: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IF Operator = "+" THEN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ADD Num1, Num2 GIVING Result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END-IF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IF Operator = "*" THEN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MULTIPLY Num1 BY Num2 GIVING Result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END-IF.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DISPLAY "Result is = ", Result.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STOP RUN</a:t>
            </a:r>
            <a:r>
              <a:rPr lang="en-US" altLang="en-US" b="0">
                <a:effectLst/>
                <a:latin typeface="Courier New" panose="02070309020205020404" pitchFamily="49" charset="0"/>
              </a:rPr>
              <a:t>.</a:t>
            </a:r>
          </a:p>
        </p:txBody>
      </p:sp>
      <p:sp>
        <p:nvSpPr>
          <p:cNvPr id="49157" name="Rectangle 5">
            <a:extLst>
              <a:ext uri="{FF2B5EF4-FFF2-40B4-BE49-F238E27FC236}">
                <a16:creationId xmlns:a16="http://schemas.microsoft.com/office/drawing/2014/main" id="{9AB26BAC-C84D-67F5-8E85-980E0536AD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692150"/>
            <a:ext cx="31877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       Operator</a:t>
            </a:r>
          </a:p>
        </p:txBody>
      </p:sp>
      <p:sp>
        <p:nvSpPr>
          <p:cNvPr id="49158" name="Rectangle 6">
            <a:extLst>
              <a:ext uri="{FF2B5EF4-FFF2-40B4-BE49-F238E27FC236}">
                <a16:creationId xmlns:a16="http://schemas.microsoft.com/office/drawing/2014/main" id="{98612182-F1F7-EA53-944C-BCABB02FE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7</a:t>
            </a:r>
          </a:p>
        </p:txBody>
      </p:sp>
      <p:sp>
        <p:nvSpPr>
          <p:cNvPr id="49159" name="Rectangle 7">
            <a:extLst>
              <a:ext uri="{FF2B5EF4-FFF2-40B4-BE49-F238E27FC236}">
                <a16:creationId xmlns:a16="http://schemas.microsoft.com/office/drawing/2014/main" id="{C1B4768A-2258-5FA3-1EE4-5BBEBC3F75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09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3</a:t>
            </a: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</p:txBody>
      </p:sp>
      <p:sp>
        <p:nvSpPr>
          <p:cNvPr id="49160" name="Rectangle 8">
            <a:extLst>
              <a:ext uri="{FF2B5EF4-FFF2-40B4-BE49-F238E27FC236}">
                <a16:creationId xmlns:a16="http://schemas.microsoft.com/office/drawing/2014/main" id="{5961F04F-C35D-9194-4BA3-3D4FB92896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05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00</a:t>
            </a:r>
          </a:p>
        </p:txBody>
      </p:sp>
      <p:sp>
        <p:nvSpPr>
          <p:cNvPr id="49161" name="Rectangle 9">
            <a:extLst>
              <a:ext uri="{FF2B5EF4-FFF2-40B4-BE49-F238E27FC236}">
                <a16:creationId xmlns:a16="http://schemas.microsoft.com/office/drawing/2014/main" id="{8CAED0EB-D5FB-4698-864B-02CAD28832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8150" y="311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  <p:sp>
        <p:nvSpPr>
          <p:cNvPr id="49162" name="Rectangle 10">
            <a:extLst>
              <a:ext uri="{FF2B5EF4-FFF2-40B4-BE49-F238E27FC236}">
                <a16:creationId xmlns:a16="http://schemas.microsoft.com/office/drawing/2014/main" id="{9468C992-348A-A2E9-CF64-AF639127C6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 sz="2000">
                <a:solidFill>
                  <a:srgbClr val="CF0E30"/>
                </a:solidFill>
                <a:effectLst/>
              </a:rPr>
              <a:t>+</a:t>
            </a:r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203C363B-D7E2-9BDE-CFB1-3005AF04D1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38BF1E49-D90A-BF24-E478-2A47241ABD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4" name="Rectangle 4">
            <a:extLst>
              <a:ext uri="{FF2B5EF4-FFF2-40B4-BE49-F238E27FC236}">
                <a16:creationId xmlns:a16="http://schemas.microsoft.com/office/drawing/2014/main" id="{2F619C1C-9F21-5993-EBFC-C57C0974E2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88" y="153988"/>
            <a:ext cx="6172200" cy="628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PROGRAM-ID.  Selection-Program.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pPr>
              <a:lnSpc>
                <a:spcPct val="90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Operator       PIC X  VALUE SPACE.</a:t>
            </a:r>
          </a:p>
          <a:p>
            <a:pPr>
              <a:lnSpc>
                <a:spcPct val="90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Calculator.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ACCEPT Num1.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ACCEPT Num2.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ACCEPT Operator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</a:t>
            </a: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IF Operator = "+" THEN</a:t>
            </a: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ADD Num1, Num2 GIVING Result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</a:t>
            </a: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END-IF</a:t>
            </a: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IF Operator = "*" THEN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MULTIPLY Num1 BY Num2 GIVING Result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END-IF.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DISPLAY "Result is = ", Result.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STOP RUN.</a:t>
            </a:r>
          </a:p>
        </p:txBody>
      </p:sp>
      <p:sp>
        <p:nvSpPr>
          <p:cNvPr id="51205" name="Rectangle 5">
            <a:extLst>
              <a:ext uri="{FF2B5EF4-FFF2-40B4-BE49-F238E27FC236}">
                <a16:creationId xmlns:a16="http://schemas.microsoft.com/office/drawing/2014/main" id="{BC368350-716B-0A34-AF21-9F75237925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692150"/>
            <a:ext cx="31877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       Operator</a:t>
            </a:r>
          </a:p>
        </p:txBody>
      </p:sp>
      <p:sp>
        <p:nvSpPr>
          <p:cNvPr id="51206" name="Rectangle 6">
            <a:extLst>
              <a:ext uri="{FF2B5EF4-FFF2-40B4-BE49-F238E27FC236}">
                <a16:creationId xmlns:a16="http://schemas.microsoft.com/office/drawing/2014/main" id="{ABE52E97-12F4-9138-845C-10B8DBE572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7</a:t>
            </a:r>
          </a:p>
        </p:txBody>
      </p:sp>
      <p:sp>
        <p:nvSpPr>
          <p:cNvPr id="51207" name="Rectangle 7">
            <a:extLst>
              <a:ext uri="{FF2B5EF4-FFF2-40B4-BE49-F238E27FC236}">
                <a16:creationId xmlns:a16="http://schemas.microsoft.com/office/drawing/2014/main" id="{0F2FAD88-55F5-DFDB-4EAC-ECBC815311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09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3</a:t>
            </a: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</p:txBody>
      </p:sp>
      <p:sp>
        <p:nvSpPr>
          <p:cNvPr id="51208" name="Rectangle 8">
            <a:extLst>
              <a:ext uri="{FF2B5EF4-FFF2-40B4-BE49-F238E27FC236}">
                <a16:creationId xmlns:a16="http://schemas.microsoft.com/office/drawing/2014/main" id="{1B483911-0200-F6FF-CD13-08C00D12DD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05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00</a:t>
            </a:r>
          </a:p>
        </p:txBody>
      </p:sp>
      <p:sp>
        <p:nvSpPr>
          <p:cNvPr id="51209" name="Rectangle 9">
            <a:extLst>
              <a:ext uri="{FF2B5EF4-FFF2-40B4-BE49-F238E27FC236}">
                <a16:creationId xmlns:a16="http://schemas.microsoft.com/office/drawing/2014/main" id="{D3BA52FC-E493-E631-077B-E8DF29229C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8150" y="311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  <p:sp>
        <p:nvSpPr>
          <p:cNvPr id="51210" name="Rectangle 10">
            <a:extLst>
              <a:ext uri="{FF2B5EF4-FFF2-40B4-BE49-F238E27FC236}">
                <a16:creationId xmlns:a16="http://schemas.microsoft.com/office/drawing/2014/main" id="{A893021B-06BF-AFD4-1F88-FA973F8D87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+</a:t>
            </a:r>
          </a:p>
        </p:txBody>
      </p:sp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0A9B06F3-765F-FC18-D199-9AE729B63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12A2ABC8-5F7B-8077-E90C-E5778A97D4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Rectangle 4">
            <a:extLst>
              <a:ext uri="{FF2B5EF4-FFF2-40B4-BE49-F238E27FC236}">
                <a16:creationId xmlns:a16="http://schemas.microsoft.com/office/drawing/2014/main" id="{5F8BFE9F-AE8B-CF86-530E-4A504B23E9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88" y="153988"/>
            <a:ext cx="6172200" cy="628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PROGRAM-ID.  Selection-Program.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pPr>
              <a:lnSpc>
                <a:spcPct val="90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Operator       PIC X  VALUE SPACE.</a:t>
            </a:r>
          </a:p>
          <a:p>
            <a:pPr>
              <a:lnSpc>
                <a:spcPct val="90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Calculator.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ACCEPT Num1.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ACCEPT Num2.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ACCEPT Operator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IF Operator = "+" THEN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</a:t>
            </a: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ADD Num1, Num2 GIVING Result</a:t>
            </a: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END-IF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IF Operator = "*" THEN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MULTIPLY Num1 BY Num2 GIVING Result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END-IF.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DISPLAY "Result is = ", Result.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STOP RUN.</a:t>
            </a:r>
          </a:p>
        </p:txBody>
      </p:sp>
      <p:sp>
        <p:nvSpPr>
          <p:cNvPr id="53253" name="Rectangle 5">
            <a:extLst>
              <a:ext uri="{FF2B5EF4-FFF2-40B4-BE49-F238E27FC236}">
                <a16:creationId xmlns:a16="http://schemas.microsoft.com/office/drawing/2014/main" id="{66F5E838-E07D-3C10-C7AB-C814903C8B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692150"/>
            <a:ext cx="31877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       Operator</a:t>
            </a:r>
          </a:p>
        </p:txBody>
      </p:sp>
      <p:sp>
        <p:nvSpPr>
          <p:cNvPr id="53254" name="Rectangle 6">
            <a:extLst>
              <a:ext uri="{FF2B5EF4-FFF2-40B4-BE49-F238E27FC236}">
                <a16:creationId xmlns:a16="http://schemas.microsoft.com/office/drawing/2014/main" id="{4A810725-C426-741D-5D78-29D91431C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7</a:t>
            </a:r>
          </a:p>
        </p:txBody>
      </p:sp>
      <p:sp>
        <p:nvSpPr>
          <p:cNvPr id="53255" name="Rectangle 7">
            <a:extLst>
              <a:ext uri="{FF2B5EF4-FFF2-40B4-BE49-F238E27FC236}">
                <a16:creationId xmlns:a16="http://schemas.microsoft.com/office/drawing/2014/main" id="{8F2BA45A-EF48-BB30-3B65-A9F7AA338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09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3</a:t>
            </a: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</p:txBody>
      </p:sp>
      <p:sp>
        <p:nvSpPr>
          <p:cNvPr id="53256" name="Rectangle 8">
            <a:extLst>
              <a:ext uri="{FF2B5EF4-FFF2-40B4-BE49-F238E27FC236}">
                <a16:creationId xmlns:a16="http://schemas.microsoft.com/office/drawing/2014/main" id="{61E47FB6-0EE3-42F6-E0A7-A3D54FD565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05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 sz="2000">
                <a:solidFill>
                  <a:srgbClr val="CF0E30"/>
                </a:solidFill>
                <a:effectLst/>
              </a:rPr>
              <a:t>10</a:t>
            </a:r>
          </a:p>
        </p:txBody>
      </p:sp>
      <p:sp>
        <p:nvSpPr>
          <p:cNvPr id="53257" name="Rectangle 9">
            <a:extLst>
              <a:ext uri="{FF2B5EF4-FFF2-40B4-BE49-F238E27FC236}">
                <a16:creationId xmlns:a16="http://schemas.microsoft.com/office/drawing/2014/main" id="{F8D37390-8724-7002-21EB-28FBF4D347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8150" y="311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  <p:sp>
        <p:nvSpPr>
          <p:cNvPr id="53258" name="Rectangle 10">
            <a:extLst>
              <a:ext uri="{FF2B5EF4-FFF2-40B4-BE49-F238E27FC236}">
                <a16:creationId xmlns:a16="http://schemas.microsoft.com/office/drawing/2014/main" id="{9AE97806-C69A-57C4-3C6C-100DE65E74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+</a:t>
            </a:r>
          </a:p>
        </p:txBody>
      </p:sp>
    </p:spTree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FA094753-F48B-3655-BE42-C3635899BC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E812D4A1-F7D6-CDC4-9ACD-830C1F0AD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0" name="Rectangle 4">
            <a:extLst>
              <a:ext uri="{FF2B5EF4-FFF2-40B4-BE49-F238E27FC236}">
                <a16:creationId xmlns:a16="http://schemas.microsoft.com/office/drawing/2014/main" id="{1A6C2797-E471-6491-AC39-61CF7B2607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88" y="153988"/>
            <a:ext cx="6172200" cy="628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PROGRAM-ID.  Selection-Program.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pPr>
              <a:lnSpc>
                <a:spcPct val="90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Operator       PIC X  VALUE SPACE.</a:t>
            </a:r>
          </a:p>
          <a:p>
            <a:pPr>
              <a:lnSpc>
                <a:spcPct val="90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Calculator.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ACCEPT Num1.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ACCEPT Num2.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ACCEPT Operator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IF Operator = "+" THEN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ADD Num1, Num2 GIVING Result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END-IF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</a:t>
            </a: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IF Operator = "*" THEN</a:t>
            </a: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MULTIPLY Num1 BY Num2 GIVING Result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</a:t>
            </a: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END-IF</a:t>
            </a:r>
            <a:r>
              <a:rPr lang="en-US" altLang="en-US">
                <a:effectLst/>
                <a:latin typeface="Courier New" panose="02070309020205020404" pitchFamily="49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DISPLAY "Result is = ", Result.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STOP RUN.</a:t>
            </a:r>
          </a:p>
        </p:txBody>
      </p:sp>
      <p:sp>
        <p:nvSpPr>
          <p:cNvPr id="55301" name="Rectangle 5">
            <a:extLst>
              <a:ext uri="{FF2B5EF4-FFF2-40B4-BE49-F238E27FC236}">
                <a16:creationId xmlns:a16="http://schemas.microsoft.com/office/drawing/2014/main" id="{F41C93F3-D63C-DF71-BB16-0AA5992C54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692150"/>
            <a:ext cx="31877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       Operator</a:t>
            </a:r>
          </a:p>
        </p:txBody>
      </p:sp>
      <p:sp>
        <p:nvSpPr>
          <p:cNvPr id="55302" name="Rectangle 6">
            <a:extLst>
              <a:ext uri="{FF2B5EF4-FFF2-40B4-BE49-F238E27FC236}">
                <a16:creationId xmlns:a16="http://schemas.microsoft.com/office/drawing/2014/main" id="{55C95022-A450-FDDD-702A-3E9F3B272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7</a:t>
            </a:r>
          </a:p>
        </p:txBody>
      </p:sp>
      <p:sp>
        <p:nvSpPr>
          <p:cNvPr id="55303" name="Rectangle 7">
            <a:extLst>
              <a:ext uri="{FF2B5EF4-FFF2-40B4-BE49-F238E27FC236}">
                <a16:creationId xmlns:a16="http://schemas.microsoft.com/office/drawing/2014/main" id="{24614688-CDED-F111-B202-E261BCCD7C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09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3</a:t>
            </a: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</p:txBody>
      </p:sp>
      <p:sp>
        <p:nvSpPr>
          <p:cNvPr id="55304" name="Rectangle 8">
            <a:extLst>
              <a:ext uri="{FF2B5EF4-FFF2-40B4-BE49-F238E27FC236}">
                <a16:creationId xmlns:a16="http://schemas.microsoft.com/office/drawing/2014/main" id="{EB7FD46D-2D96-5097-5C3E-130B37DE0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05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10</a:t>
            </a:r>
          </a:p>
        </p:txBody>
      </p:sp>
      <p:sp>
        <p:nvSpPr>
          <p:cNvPr id="55305" name="Rectangle 9">
            <a:extLst>
              <a:ext uri="{FF2B5EF4-FFF2-40B4-BE49-F238E27FC236}">
                <a16:creationId xmlns:a16="http://schemas.microsoft.com/office/drawing/2014/main" id="{B2640B5B-D8F2-F919-3496-3D34B7B74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8150" y="311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  <p:sp>
        <p:nvSpPr>
          <p:cNvPr id="55306" name="Rectangle 10">
            <a:extLst>
              <a:ext uri="{FF2B5EF4-FFF2-40B4-BE49-F238E27FC236}">
                <a16:creationId xmlns:a16="http://schemas.microsoft.com/office/drawing/2014/main" id="{958642E4-32D2-42DC-2068-F7AC93AE7B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+</a:t>
            </a:r>
          </a:p>
        </p:txBody>
      </p:sp>
    </p:spTree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B05AE4A2-C4CA-FE30-057E-DFD1B95B3F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C305D2D1-43D0-9099-579C-2B26830F1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Rectangle 4">
            <a:extLst>
              <a:ext uri="{FF2B5EF4-FFF2-40B4-BE49-F238E27FC236}">
                <a16:creationId xmlns:a16="http://schemas.microsoft.com/office/drawing/2014/main" id="{FCC7566F-3B6E-8089-8A10-AD38A507D0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88" y="153988"/>
            <a:ext cx="6172200" cy="628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PROGRAM-ID.  Selection-Program.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pPr>
              <a:lnSpc>
                <a:spcPct val="90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Operator       PIC X  VALUE SPACE.</a:t>
            </a:r>
          </a:p>
          <a:p>
            <a:pPr>
              <a:lnSpc>
                <a:spcPct val="90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Calculator.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ACCEPT Num1.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ACCEPT Num2.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ACCEPT Operator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IF Operator = "+" THEN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ADD Num1, Num2 GIVING Result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END-IF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IF Operator = "*" THEN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MULTIPLY Num1 BY Num2 GIVING Result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END-IF.</a:t>
            </a: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DISPLAY "Result is = ", Result</a:t>
            </a:r>
            <a:r>
              <a:rPr lang="en-US" altLang="en-US">
                <a:effectLst/>
                <a:latin typeface="Courier New" panose="02070309020205020404" pitchFamily="49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STOP RUN.</a:t>
            </a:r>
          </a:p>
        </p:txBody>
      </p:sp>
      <p:sp>
        <p:nvSpPr>
          <p:cNvPr id="57349" name="Rectangle 5">
            <a:extLst>
              <a:ext uri="{FF2B5EF4-FFF2-40B4-BE49-F238E27FC236}">
                <a16:creationId xmlns:a16="http://schemas.microsoft.com/office/drawing/2014/main" id="{418E456D-F1FA-B7D2-3447-53B5C0B20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692150"/>
            <a:ext cx="31877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       Operator</a:t>
            </a:r>
          </a:p>
        </p:txBody>
      </p:sp>
      <p:sp>
        <p:nvSpPr>
          <p:cNvPr id="57350" name="Rectangle 6">
            <a:extLst>
              <a:ext uri="{FF2B5EF4-FFF2-40B4-BE49-F238E27FC236}">
                <a16:creationId xmlns:a16="http://schemas.microsoft.com/office/drawing/2014/main" id="{96C5B6D1-AFF9-0604-5ADE-F71F5EE386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7</a:t>
            </a:r>
          </a:p>
        </p:txBody>
      </p:sp>
      <p:sp>
        <p:nvSpPr>
          <p:cNvPr id="57351" name="Rectangle 7">
            <a:extLst>
              <a:ext uri="{FF2B5EF4-FFF2-40B4-BE49-F238E27FC236}">
                <a16:creationId xmlns:a16="http://schemas.microsoft.com/office/drawing/2014/main" id="{E1B13A5B-A9F3-8DB4-676D-084C67A2CF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09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3</a:t>
            </a: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</p:txBody>
      </p:sp>
      <p:sp>
        <p:nvSpPr>
          <p:cNvPr id="57352" name="Rectangle 8">
            <a:extLst>
              <a:ext uri="{FF2B5EF4-FFF2-40B4-BE49-F238E27FC236}">
                <a16:creationId xmlns:a16="http://schemas.microsoft.com/office/drawing/2014/main" id="{3BE70358-DEF8-AF59-5BDE-E82295A2E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05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 sz="2000">
                <a:solidFill>
                  <a:srgbClr val="037C03"/>
                </a:solidFill>
                <a:effectLst/>
              </a:rPr>
              <a:t>10</a:t>
            </a:r>
          </a:p>
        </p:txBody>
      </p:sp>
      <p:sp>
        <p:nvSpPr>
          <p:cNvPr id="57353" name="Rectangle 9">
            <a:extLst>
              <a:ext uri="{FF2B5EF4-FFF2-40B4-BE49-F238E27FC236}">
                <a16:creationId xmlns:a16="http://schemas.microsoft.com/office/drawing/2014/main" id="{395CFA77-C984-EBED-8BDB-1ED37D7F7E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8150" y="311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  <p:sp>
        <p:nvSpPr>
          <p:cNvPr id="57354" name="Rectangle 10">
            <a:extLst>
              <a:ext uri="{FF2B5EF4-FFF2-40B4-BE49-F238E27FC236}">
                <a16:creationId xmlns:a16="http://schemas.microsoft.com/office/drawing/2014/main" id="{F11FF948-0910-4983-A385-8ADB5CD644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+</a:t>
            </a:r>
          </a:p>
        </p:txBody>
      </p:sp>
    </p:spTree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16999E0E-C5C5-EE5A-3037-FA956B417A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AFB09BE5-CFA1-C9CB-2B1F-1B26C9CF0F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6" name="Rectangle 4">
            <a:extLst>
              <a:ext uri="{FF2B5EF4-FFF2-40B4-BE49-F238E27FC236}">
                <a16:creationId xmlns:a16="http://schemas.microsoft.com/office/drawing/2014/main" id="{38C8CFC4-1034-27D4-64D7-87C8BAB6C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8" y="230188"/>
            <a:ext cx="7162800" cy="6392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PROGRAM-ID.  </a:t>
            </a: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Iteration-Program</a:t>
            </a:r>
            <a:r>
              <a:rPr lang="en-US" altLang="en-US">
                <a:effectLst/>
                <a:latin typeface="Courier New" panose="02070309020205020404" pitchFamily="49" charset="0"/>
              </a:rPr>
              <a:t>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pPr>
              <a:lnSpc>
                <a:spcPct val="85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DATA DIVISION</a:t>
            </a:r>
            <a:r>
              <a:rPr lang="en-US" altLang="en-US">
                <a:effectLst/>
                <a:latin typeface="Courier New" panose="02070309020205020404" pitchFamily="49" charset="0"/>
              </a:rPr>
              <a:t>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Operator       PIC X  VALUE SPACE.</a:t>
            </a:r>
          </a:p>
          <a:p>
            <a:pPr>
              <a:lnSpc>
                <a:spcPct val="85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Calculator.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PERFORM 5 TIMES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ACCEPT Num1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ACCEPT Num2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ACCEPT Operator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IF Operator = "+" THEN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   ADD Num1, Num2 GIVING Result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END-IF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IF Operator = "*" THEN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   MULTIPLY Num1 BY Num2 GIVING Result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END-IF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DISPLAY "Result is = ", Result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END-PERFORM.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STOP RUN.</a:t>
            </a:r>
          </a:p>
        </p:txBody>
      </p:sp>
      <p:sp>
        <p:nvSpPr>
          <p:cNvPr id="59397" name="Rectangle 5">
            <a:extLst>
              <a:ext uri="{FF2B5EF4-FFF2-40B4-BE49-F238E27FC236}">
                <a16:creationId xmlns:a16="http://schemas.microsoft.com/office/drawing/2014/main" id="{A8061F70-EC32-314B-BE5B-B753C3E23C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9550" y="692150"/>
            <a:ext cx="105410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/>
              </a:rPr>
              <a:t>D</a:t>
            </a:r>
            <a:r>
              <a:rPr lang="en-US" altLang="en-US" sz="1600">
                <a:effectLst/>
              </a:rPr>
              <a:t>ATA</a:t>
            </a:r>
          </a:p>
        </p:txBody>
      </p:sp>
      <p:sp>
        <p:nvSpPr>
          <p:cNvPr id="59398" name="Rectangle 6">
            <a:extLst>
              <a:ext uri="{FF2B5EF4-FFF2-40B4-BE49-F238E27FC236}">
                <a16:creationId xmlns:a16="http://schemas.microsoft.com/office/drawing/2014/main" id="{23AED120-7491-CB8D-6253-F0387FD714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692150"/>
            <a:ext cx="31877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       Operator</a:t>
            </a:r>
          </a:p>
        </p:txBody>
      </p:sp>
      <p:sp>
        <p:nvSpPr>
          <p:cNvPr id="59399" name="Rectangle 7">
            <a:extLst>
              <a:ext uri="{FF2B5EF4-FFF2-40B4-BE49-F238E27FC236}">
                <a16:creationId xmlns:a16="http://schemas.microsoft.com/office/drawing/2014/main" id="{C53D2A39-2624-CE2D-1D9C-E19AAD8ADE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</a:t>
            </a:r>
          </a:p>
        </p:txBody>
      </p:sp>
      <p:sp>
        <p:nvSpPr>
          <p:cNvPr id="59400" name="Rectangle 8">
            <a:extLst>
              <a:ext uri="{FF2B5EF4-FFF2-40B4-BE49-F238E27FC236}">
                <a16:creationId xmlns:a16="http://schemas.microsoft.com/office/drawing/2014/main" id="{26F77E5D-690A-0E6C-34E1-E85940CC1E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09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</a:t>
            </a: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</p:txBody>
      </p:sp>
      <p:sp>
        <p:nvSpPr>
          <p:cNvPr id="59401" name="Rectangle 9">
            <a:extLst>
              <a:ext uri="{FF2B5EF4-FFF2-40B4-BE49-F238E27FC236}">
                <a16:creationId xmlns:a16="http://schemas.microsoft.com/office/drawing/2014/main" id="{FB8E55F6-0CCB-8486-0B1E-5E05082969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05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00</a:t>
            </a:r>
          </a:p>
        </p:txBody>
      </p:sp>
      <p:sp>
        <p:nvSpPr>
          <p:cNvPr id="59402" name="Rectangle 10">
            <a:extLst>
              <a:ext uri="{FF2B5EF4-FFF2-40B4-BE49-F238E27FC236}">
                <a16:creationId xmlns:a16="http://schemas.microsoft.com/office/drawing/2014/main" id="{CB2D581F-D04D-72F5-20C2-A74522B29A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8150" y="311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  <p:sp>
        <p:nvSpPr>
          <p:cNvPr id="59403" name="Rectangle 11">
            <a:extLst>
              <a:ext uri="{FF2B5EF4-FFF2-40B4-BE49-F238E27FC236}">
                <a16:creationId xmlns:a16="http://schemas.microsoft.com/office/drawing/2014/main" id="{F5BD47EA-EC99-65D1-C7BF-F430FA9F3C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_</a:t>
            </a:r>
          </a:p>
        </p:txBody>
      </p:sp>
    </p:spTree>
  </p:cSld>
  <p:clrMapOvr>
    <a:masterClrMapping/>
  </p:clrMapOvr>
  <p:transition>
    <p:fade thruBlk="1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792E9C24-93CF-E499-4F1C-29F4CE8C3B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76FC5DDB-AFDB-7498-6597-0C7381930F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Rectangle 4">
            <a:extLst>
              <a:ext uri="{FF2B5EF4-FFF2-40B4-BE49-F238E27FC236}">
                <a16:creationId xmlns:a16="http://schemas.microsoft.com/office/drawing/2014/main" id="{57036C35-9D4D-6082-A712-88C010DF53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8" y="230188"/>
            <a:ext cx="7162800" cy="6392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PROGRAM-ID.  Iteration-Program.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pPr>
              <a:lnSpc>
                <a:spcPct val="85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Operator       PIC X  VALUE SPACE.</a:t>
            </a:r>
          </a:p>
          <a:p>
            <a:pPr>
              <a:lnSpc>
                <a:spcPct val="85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Calculator.</a:t>
            </a:r>
            <a:endParaRPr lang="en-US" altLang="en-US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PERFORM 5 TIMES</a:t>
            </a: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ACCEPT Num1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ACCEPT Num2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ACCEPT Operator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IF Operator = "+" THEN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   ADD Num1, Num2 GIVING Result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END-IF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IF Operator = "*" THEN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   MULTIPLY Num1 BY Num2 GIVING Result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END-IF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DISPLAY "Result is = ", Result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</a:t>
            </a: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END-PERFORM</a:t>
            </a:r>
            <a:r>
              <a:rPr lang="en-US" altLang="en-US">
                <a:effectLst/>
                <a:latin typeface="Courier New" panose="02070309020205020404" pitchFamily="49" charset="0"/>
              </a:rPr>
              <a:t>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STOP RUN.</a:t>
            </a:r>
          </a:p>
        </p:txBody>
      </p:sp>
      <p:sp>
        <p:nvSpPr>
          <p:cNvPr id="61445" name="Rectangle 5">
            <a:extLst>
              <a:ext uri="{FF2B5EF4-FFF2-40B4-BE49-F238E27FC236}">
                <a16:creationId xmlns:a16="http://schemas.microsoft.com/office/drawing/2014/main" id="{64EC20C5-08B8-5E1C-0913-1CF6FE7007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9550" y="692150"/>
            <a:ext cx="105410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/>
              </a:rPr>
              <a:t>D</a:t>
            </a:r>
            <a:r>
              <a:rPr lang="en-US" altLang="en-US" sz="1600">
                <a:effectLst/>
              </a:rPr>
              <a:t>ATA</a:t>
            </a:r>
          </a:p>
        </p:txBody>
      </p:sp>
      <p:sp>
        <p:nvSpPr>
          <p:cNvPr id="61446" name="Rectangle 6">
            <a:extLst>
              <a:ext uri="{FF2B5EF4-FFF2-40B4-BE49-F238E27FC236}">
                <a16:creationId xmlns:a16="http://schemas.microsoft.com/office/drawing/2014/main" id="{D473A672-50DE-60FE-A4E8-59D508D729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692150"/>
            <a:ext cx="31877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       Operator</a:t>
            </a:r>
          </a:p>
        </p:txBody>
      </p:sp>
      <p:sp>
        <p:nvSpPr>
          <p:cNvPr id="61447" name="Rectangle 7">
            <a:extLst>
              <a:ext uri="{FF2B5EF4-FFF2-40B4-BE49-F238E27FC236}">
                <a16:creationId xmlns:a16="http://schemas.microsoft.com/office/drawing/2014/main" id="{47636297-E70D-27D0-B1DB-6AA7170C6D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</a:t>
            </a:r>
          </a:p>
        </p:txBody>
      </p:sp>
      <p:sp>
        <p:nvSpPr>
          <p:cNvPr id="61448" name="Rectangle 8">
            <a:extLst>
              <a:ext uri="{FF2B5EF4-FFF2-40B4-BE49-F238E27FC236}">
                <a16:creationId xmlns:a16="http://schemas.microsoft.com/office/drawing/2014/main" id="{75C90B85-0315-8524-254D-4AAE539333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09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</a:t>
            </a: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</p:txBody>
      </p:sp>
      <p:sp>
        <p:nvSpPr>
          <p:cNvPr id="61449" name="Rectangle 9">
            <a:extLst>
              <a:ext uri="{FF2B5EF4-FFF2-40B4-BE49-F238E27FC236}">
                <a16:creationId xmlns:a16="http://schemas.microsoft.com/office/drawing/2014/main" id="{1F8831F2-3CEA-4B0A-B447-5FB9CA1FD8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05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00</a:t>
            </a:r>
          </a:p>
        </p:txBody>
      </p:sp>
      <p:sp>
        <p:nvSpPr>
          <p:cNvPr id="61450" name="Rectangle 10">
            <a:extLst>
              <a:ext uri="{FF2B5EF4-FFF2-40B4-BE49-F238E27FC236}">
                <a16:creationId xmlns:a16="http://schemas.microsoft.com/office/drawing/2014/main" id="{1131E114-5F72-5B6F-CA87-6610B03600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8150" y="311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  <p:sp>
        <p:nvSpPr>
          <p:cNvPr id="61451" name="Rectangle 11">
            <a:extLst>
              <a:ext uri="{FF2B5EF4-FFF2-40B4-BE49-F238E27FC236}">
                <a16:creationId xmlns:a16="http://schemas.microsoft.com/office/drawing/2014/main" id="{A7654421-17C9-58B1-4E27-CDBF00B70A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_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BBDFBFF-1429-EAA5-7249-18F1264CE5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AB7B833C-1A3D-D313-C7E4-462E4D3950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215FE253-AC75-F5F8-AE69-9C29688EAC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38400" y="209550"/>
            <a:ext cx="4038600" cy="476250"/>
          </a:xfrm>
          <a:noFill/>
          <a:ln/>
        </p:spPr>
        <p:txBody>
          <a:bodyPr/>
          <a:lstStyle/>
          <a:p>
            <a:r>
              <a:rPr lang="en-US" altLang="en-US"/>
              <a:t>Program Statements</a:t>
            </a:r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5FAA8FB6-FB45-BCA6-18AA-09CD49A364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835025"/>
            <a:ext cx="8153400" cy="5489575"/>
          </a:xfrm>
          <a:noFill/>
          <a:ln/>
        </p:spPr>
        <p:txBody>
          <a:bodyPr/>
          <a:lstStyle/>
          <a:p>
            <a:r>
              <a:rPr lang="en-US" altLang="en-US"/>
              <a:t>We need a statement to take in the first number and store it in a named memory location.</a:t>
            </a:r>
          </a:p>
          <a:p>
            <a:pPr lvl="1"/>
            <a:r>
              <a:rPr lang="en-US" altLang="en-US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ACCEPT Num1.</a:t>
            </a:r>
            <a:br>
              <a:rPr lang="en-US" altLang="en-US" sz="20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</a:br>
            <a:endParaRPr lang="en-US" altLang="en-US" sz="2000">
              <a:solidFill>
                <a:schemeClr val="tx2"/>
              </a:solidFill>
              <a:effectLst/>
              <a:latin typeface="Courier New" panose="02070309020205020404" pitchFamily="49" charset="0"/>
            </a:endParaRPr>
          </a:p>
          <a:p>
            <a:r>
              <a:rPr lang="en-US" altLang="en-US"/>
              <a:t>We need a statement to take in the second number and store it in a named memory location.</a:t>
            </a:r>
          </a:p>
          <a:p>
            <a:pPr lvl="1"/>
            <a:r>
              <a:rPr lang="en-US" altLang="en-US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ACCEPT Num2.</a:t>
            </a:r>
            <a:br>
              <a:rPr lang="en-US" altLang="en-US" sz="20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</a:br>
            <a:endParaRPr lang="en-US" altLang="en-US" sz="2000">
              <a:solidFill>
                <a:schemeClr val="tx2"/>
              </a:solidFill>
              <a:effectLst/>
              <a:latin typeface="Courier New" panose="02070309020205020404" pitchFamily="49" charset="0"/>
            </a:endParaRPr>
          </a:p>
          <a:p>
            <a:r>
              <a:rPr lang="en-US" altLang="en-US"/>
              <a:t>We need a statement to multiply the two numbers together and store the result in a named location.</a:t>
            </a:r>
          </a:p>
          <a:p>
            <a:pPr lvl="1"/>
            <a:r>
              <a:rPr lang="en-US" altLang="en-US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MULTIPLY Num1 BY Num2 GIVING Result.</a:t>
            </a:r>
            <a:br>
              <a:rPr lang="en-US" altLang="en-US" sz="20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	</a:t>
            </a:r>
          </a:p>
          <a:p>
            <a:r>
              <a:rPr lang="en-US" altLang="en-US"/>
              <a:t>We need a statement to display the result on the screen.</a:t>
            </a:r>
          </a:p>
          <a:p>
            <a:pPr lvl="1"/>
            <a:r>
              <a:rPr lang="en-US" altLang="en-US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DISPLAY "Result is = ", Result.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81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build="p" bldLvl="2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5C2260CC-A445-3427-43D0-F32EC43152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C60E1446-EC82-63DA-05AC-D385B49A3D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2" name="Rectangle 4">
            <a:extLst>
              <a:ext uri="{FF2B5EF4-FFF2-40B4-BE49-F238E27FC236}">
                <a16:creationId xmlns:a16="http://schemas.microsoft.com/office/drawing/2014/main" id="{D6663EFF-CEF1-BB52-34A9-1D269F213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8" y="230188"/>
            <a:ext cx="7162800" cy="6392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PROGRAM-ID.  Iteration-Program.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pPr>
              <a:lnSpc>
                <a:spcPct val="85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Operator       PIC X  VALUE SPACE.</a:t>
            </a:r>
          </a:p>
          <a:p>
            <a:pPr>
              <a:lnSpc>
                <a:spcPct val="85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Calculator.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PERFORM 5 TIMES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</a:t>
            </a: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ACCEPT Num1</a:t>
            </a: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ACCEPT Num2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ACCEPT Operator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IF Operator = "+" THEN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   ADD Num1, Num2 GIVING Result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END-IF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IF Operator = "*" THEN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   MULTIPLY Num1 BY Num2 GIVING Result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END-IF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DISPLAY "Result is = ", Result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END-PERFORM.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STOP RUN.</a:t>
            </a:r>
          </a:p>
        </p:txBody>
      </p:sp>
      <p:sp>
        <p:nvSpPr>
          <p:cNvPr id="63493" name="Rectangle 5">
            <a:extLst>
              <a:ext uri="{FF2B5EF4-FFF2-40B4-BE49-F238E27FC236}">
                <a16:creationId xmlns:a16="http://schemas.microsoft.com/office/drawing/2014/main" id="{87BBCF5A-8AE7-783F-57B0-3A5427FD3A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9550" y="692150"/>
            <a:ext cx="105410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/>
              </a:rPr>
              <a:t>D</a:t>
            </a:r>
            <a:r>
              <a:rPr lang="en-US" altLang="en-US" sz="1600">
                <a:effectLst/>
              </a:rPr>
              <a:t>ATA</a:t>
            </a:r>
          </a:p>
        </p:txBody>
      </p:sp>
      <p:sp>
        <p:nvSpPr>
          <p:cNvPr id="63494" name="Rectangle 6">
            <a:extLst>
              <a:ext uri="{FF2B5EF4-FFF2-40B4-BE49-F238E27FC236}">
                <a16:creationId xmlns:a16="http://schemas.microsoft.com/office/drawing/2014/main" id="{A51E6433-1898-02E9-0163-CF7FB7A0F2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692150"/>
            <a:ext cx="31877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       Operator</a:t>
            </a:r>
          </a:p>
        </p:txBody>
      </p:sp>
      <p:sp>
        <p:nvSpPr>
          <p:cNvPr id="63495" name="Rectangle 7">
            <a:extLst>
              <a:ext uri="{FF2B5EF4-FFF2-40B4-BE49-F238E27FC236}">
                <a16:creationId xmlns:a16="http://schemas.microsoft.com/office/drawing/2014/main" id="{365A4FBF-725E-B925-EBCF-6FA33599B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 sz="2000">
                <a:solidFill>
                  <a:srgbClr val="CF0E30"/>
                </a:solidFill>
                <a:effectLst/>
              </a:rPr>
              <a:t>5</a:t>
            </a:r>
          </a:p>
        </p:txBody>
      </p:sp>
      <p:sp>
        <p:nvSpPr>
          <p:cNvPr id="63496" name="Rectangle 8">
            <a:extLst>
              <a:ext uri="{FF2B5EF4-FFF2-40B4-BE49-F238E27FC236}">
                <a16:creationId xmlns:a16="http://schemas.microsoft.com/office/drawing/2014/main" id="{72CB637E-513D-61EF-D81B-B1A43110C8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09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</a:t>
            </a: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</p:txBody>
      </p:sp>
      <p:sp>
        <p:nvSpPr>
          <p:cNvPr id="63497" name="Rectangle 9">
            <a:extLst>
              <a:ext uri="{FF2B5EF4-FFF2-40B4-BE49-F238E27FC236}">
                <a16:creationId xmlns:a16="http://schemas.microsoft.com/office/drawing/2014/main" id="{2CC7FD99-400E-AEFB-48F9-7E4A351E24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05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00</a:t>
            </a:r>
          </a:p>
        </p:txBody>
      </p:sp>
      <p:sp>
        <p:nvSpPr>
          <p:cNvPr id="63498" name="Rectangle 10">
            <a:extLst>
              <a:ext uri="{FF2B5EF4-FFF2-40B4-BE49-F238E27FC236}">
                <a16:creationId xmlns:a16="http://schemas.microsoft.com/office/drawing/2014/main" id="{648DF3F0-EED7-5A9E-6972-5DAE2AB99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8150" y="311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  <p:sp>
        <p:nvSpPr>
          <p:cNvPr id="63499" name="Rectangle 11">
            <a:extLst>
              <a:ext uri="{FF2B5EF4-FFF2-40B4-BE49-F238E27FC236}">
                <a16:creationId xmlns:a16="http://schemas.microsoft.com/office/drawing/2014/main" id="{02D59018-0471-6007-02EC-9F9516CD83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_</a:t>
            </a:r>
          </a:p>
        </p:txBody>
      </p:sp>
    </p:spTree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2916058F-25D4-0C39-1C8B-78AB19A5AB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EF732DF4-7E28-BEA5-7D4B-26D772030D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0" name="Rectangle 4">
            <a:extLst>
              <a:ext uri="{FF2B5EF4-FFF2-40B4-BE49-F238E27FC236}">
                <a16:creationId xmlns:a16="http://schemas.microsoft.com/office/drawing/2014/main" id="{4C3097C4-4C51-DBED-CBB3-4B7C46E7DC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8" y="230188"/>
            <a:ext cx="7162800" cy="6392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PROGRAM-ID.  Iteration-Program.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pPr>
              <a:lnSpc>
                <a:spcPct val="85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Operator       PIC X  VALUE SPACE.</a:t>
            </a:r>
          </a:p>
          <a:p>
            <a:pPr>
              <a:lnSpc>
                <a:spcPct val="85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Calculator.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PERFORM 5 TIMES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ACCEPT Num1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</a:t>
            </a: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ACCEPT Num2</a:t>
            </a: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ACCEPT Operator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IF Operator = "+" THEN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   ADD Num1, Num2 GIVING Result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END-IF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IF Operator = "*" THEN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   MULTIPLY Num1 BY Num2 GIVING Result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END-IF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DISPLAY "Result is = ", Result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END-PERFORM.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STOP RUN.</a:t>
            </a:r>
          </a:p>
        </p:txBody>
      </p:sp>
      <p:sp>
        <p:nvSpPr>
          <p:cNvPr id="65541" name="Rectangle 5">
            <a:extLst>
              <a:ext uri="{FF2B5EF4-FFF2-40B4-BE49-F238E27FC236}">
                <a16:creationId xmlns:a16="http://schemas.microsoft.com/office/drawing/2014/main" id="{9E6833FE-65F2-A2D3-E173-2B9DC6DB93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9550" y="692150"/>
            <a:ext cx="105410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/>
              </a:rPr>
              <a:t>D</a:t>
            </a:r>
            <a:r>
              <a:rPr lang="en-US" altLang="en-US" sz="1600">
                <a:effectLst/>
              </a:rPr>
              <a:t>ATA</a:t>
            </a:r>
          </a:p>
        </p:txBody>
      </p:sp>
      <p:sp>
        <p:nvSpPr>
          <p:cNvPr id="65542" name="Rectangle 6">
            <a:extLst>
              <a:ext uri="{FF2B5EF4-FFF2-40B4-BE49-F238E27FC236}">
                <a16:creationId xmlns:a16="http://schemas.microsoft.com/office/drawing/2014/main" id="{2198F102-65BB-6F97-DB15-0ACF044A5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692150"/>
            <a:ext cx="31877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       Operator</a:t>
            </a:r>
          </a:p>
        </p:txBody>
      </p:sp>
      <p:sp>
        <p:nvSpPr>
          <p:cNvPr id="65543" name="Rectangle 7">
            <a:extLst>
              <a:ext uri="{FF2B5EF4-FFF2-40B4-BE49-F238E27FC236}">
                <a16:creationId xmlns:a16="http://schemas.microsoft.com/office/drawing/2014/main" id="{297C59FF-0CA7-541C-E111-EDA3140449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5</a:t>
            </a:r>
          </a:p>
        </p:txBody>
      </p:sp>
      <p:sp>
        <p:nvSpPr>
          <p:cNvPr id="65544" name="Rectangle 8">
            <a:extLst>
              <a:ext uri="{FF2B5EF4-FFF2-40B4-BE49-F238E27FC236}">
                <a16:creationId xmlns:a16="http://schemas.microsoft.com/office/drawing/2014/main" id="{0707FCAA-CB58-DC88-CF5D-D6A723D222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09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CF0E30"/>
                </a:solidFill>
                <a:effectLst/>
              </a:rPr>
              <a:t>3</a:t>
            </a:r>
            <a:endParaRPr lang="en-US" altLang="en-US">
              <a:solidFill>
                <a:schemeClr val="bg1"/>
              </a:solidFill>
              <a:effectLst/>
            </a:endParaRP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</p:txBody>
      </p:sp>
      <p:sp>
        <p:nvSpPr>
          <p:cNvPr id="65545" name="Rectangle 9">
            <a:extLst>
              <a:ext uri="{FF2B5EF4-FFF2-40B4-BE49-F238E27FC236}">
                <a16:creationId xmlns:a16="http://schemas.microsoft.com/office/drawing/2014/main" id="{AFA664DC-8D85-D4E7-C109-FC5B39A396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05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00</a:t>
            </a:r>
          </a:p>
        </p:txBody>
      </p:sp>
      <p:sp>
        <p:nvSpPr>
          <p:cNvPr id="65546" name="Rectangle 10">
            <a:extLst>
              <a:ext uri="{FF2B5EF4-FFF2-40B4-BE49-F238E27FC236}">
                <a16:creationId xmlns:a16="http://schemas.microsoft.com/office/drawing/2014/main" id="{89B28508-DF9A-F642-3101-E3E5AE8683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8150" y="311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  <p:sp>
        <p:nvSpPr>
          <p:cNvPr id="65547" name="Rectangle 11">
            <a:extLst>
              <a:ext uri="{FF2B5EF4-FFF2-40B4-BE49-F238E27FC236}">
                <a16:creationId xmlns:a16="http://schemas.microsoft.com/office/drawing/2014/main" id="{39E81919-CBBA-92BD-9A3E-F96D32D4A9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_</a:t>
            </a:r>
          </a:p>
        </p:txBody>
      </p:sp>
    </p:spTree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0AC8C5E2-FC46-9EB9-535F-5A25965667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1B75D138-0DF1-0C60-F27F-27BDED4626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88" name="Rectangle 4">
            <a:extLst>
              <a:ext uri="{FF2B5EF4-FFF2-40B4-BE49-F238E27FC236}">
                <a16:creationId xmlns:a16="http://schemas.microsoft.com/office/drawing/2014/main" id="{9A184C3E-D8AA-C427-29E6-9D5C456C0B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8" y="230188"/>
            <a:ext cx="7162800" cy="6392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PROGRAM-ID.  Iteration-Program.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pPr>
              <a:lnSpc>
                <a:spcPct val="85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Operator       PIC X  VALUE SPACE.</a:t>
            </a:r>
          </a:p>
          <a:p>
            <a:pPr>
              <a:lnSpc>
                <a:spcPct val="85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Calculator.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PERFORM 5 TIMES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ACCEPT Num1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ACCEPT Num2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</a:t>
            </a: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ACCEPT Operator</a:t>
            </a: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IF Operator = "+" THEN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   ADD Num1, Num2 GIVING Result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END-IF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IF Operator = "*" THEN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   MULTIPLY Num1 BY Num2 GIVING Result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END-IF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DISPLAY "Result is = ", Result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END-PERFORM.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STOP RUN.</a:t>
            </a:r>
          </a:p>
        </p:txBody>
      </p:sp>
      <p:sp>
        <p:nvSpPr>
          <p:cNvPr id="67589" name="Rectangle 5">
            <a:extLst>
              <a:ext uri="{FF2B5EF4-FFF2-40B4-BE49-F238E27FC236}">
                <a16:creationId xmlns:a16="http://schemas.microsoft.com/office/drawing/2014/main" id="{916CDDA1-BA0E-0C14-DFDF-85B2E2B1A9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9550" y="692150"/>
            <a:ext cx="105410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/>
              </a:rPr>
              <a:t>D</a:t>
            </a:r>
            <a:r>
              <a:rPr lang="en-US" altLang="en-US" sz="1600">
                <a:effectLst/>
              </a:rPr>
              <a:t>ATA</a:t>
            </a:r>
          </a:p>
        </p:txBody>
      </p:sp>
      <p:sp>
        <p:nvSpPr>
          <p:cNvPr id="67590" name="Rectangle 6">
            <a:extLst>
              <a:ext uri="{FF2B5EF4-FFF2-40B4-BE49-F238E27FC236}">
                <a16:creationId xmlns:a16="http://schemas.microsoft.com/office/drawing/2014/main" id="{ABB5AA7E-B020-EC87-F1F6-509E79DE61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692150"/>
            <a:ext cx="31877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       Operator</a:t>
            </a:r>
          </a:p>
        </p:txBody>
      </p:sp>
      <p:sp>
        <p:nvSpPr>
          <p:cNvPr id="67591" name="Rectangle 7">
            <a:extLst>
              <a:ext uri="{FF2B5EF4-FFF2-40B4-BE49-F238E27FC236}">
                <a16:creationId xmlns:a16="http://schemas.microsoft.com/office/drawing/2014/main" id="{6519E3B6-D87C-3C09-E306-D6CFC4677E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5</a:t>
            </a:r>
          </a:p>
        </p:txBody>
      </p:sp>
      <p:sp>
        <p:nvSpPr>
          <p:cNvPr id="67592" name="Rectangle 8">
            <a:extLst>
              <a:ext uri="{FF2B5EF4-FFF2-40B4-BE49-F238E27FC236}">
                <a16:creationId xmlns:a16="http://schemas.microsoft.com/office/drawing/2014/main" id="{03F13E2F-DE64-13C6-016E-3346AF1630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09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3</a:t>
            </a: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</p:txBody>
      </p:sp>
      <p:sp>
        <p:nvSpPr>
          <p:cNvPr id="67593" name="Rectangle 9">
            <a:extLst>
              <a:ext uri="{FF2B5EF4-FFF2-40B4-BE49-F238E27FC236}">
                <a16:creationId xmlns:a16="http://schemas.microsoft.com/office/drawing/2014/main" id="{3224410F-3152-94E8-F308-3F53465CE5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05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00</a:t>
            </a:r>
          </a:p>
        </p:txBody>
      </p:sp>
      <p:sp>
        <p:nvSpPr>
          <p:cNvPr id="67594" name="Rectangle 10">
            <a:extLst>
              <a:ext uri="{FF2B5EF4-FFF2-40B4-BE49-F238E27FC236}">
                <a16:creationId xmlns:a16="http://schemas.microsoft.com/office/drawing/2014/main" id="{8C6E9E7B-FD5B-47A5-8295-F230D226F7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8150" y="311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  <p:sp>
        <p:nvSpPr>
          <p:cNvPr id="67595" name="Rectangle 11">
            <a:extLst>
              <a:ext uri="{FF2B5EF4-FFF2-40B4-BE49-F238E27FC236}">
                <a16:creationId xmlns:a16="http://schemas.microsoft.com/office/drawing/2014/main" id="{14C7F700-2CC3-F5FF-79C1-F42C9EDBD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 sz="2800">
                <a:solidFill>
                  <a:srgbClr val="CF0E30"/>
                </a:solidFill>
                <a:effectLst/>
              </a:rPr>
              <a:t>*</a:t>
            </a:r>
          </a:p>
        </p:txBody>
      </p:sp>
    </p:spTree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571B4190-ECC1-149B-6A49-9F3AF6CA5C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BF50F72E-100F-E39C-B1E7-7C90655A85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36" name="Rectangle 4">
            <a:extLst>
              <a:ext uri="{FF2B5EF4-FFF2-40B4-BE49-F238E27FC236}">
                <a16:creationId xmlns:a16="http://schemas.microsoft.com/office/drawing/2014/main" id="{8A2E2D84-E7BB-35C1-1210-5ADA5FC87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8" y="230188"/>
            <a:ext cx="7162800" cy="6392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PROGRAM-ID.  Iteration-Program.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pPr>
              <a:lnSpc>
                <a:spcPct val="85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Operator       PIC X  VALUE SPACE.</a:t>
            </a:r>
          </a:p>
          <a:p>
            <a:pPr>
              <a:lnSpc>
                <a:spcPct val="85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Calculator.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PERFORM 5 TIMES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ACCEPT Num1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ACCEPT Num2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ACCEPT Operator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</a:t>
            </a: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IF Operator = "+" THEN</a:t>
            </a: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   ADD Num1, Num2 GIVING Result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</a:t>
            </a: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END-IF</a:t>
            </a: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IF Operator = "*" THEN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   MULTIPLY Num1 BY Num2 GIVING Result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END-IF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DISPLAY "Result is = ", Result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END-PERFORM.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STOP RUN.</a:t>
            </a:r>
          </a:p>
        </p:txBody>
      </p:sp>
      <p:sp>
        <p:nvSpPr>
          <p:cNvPr id="69637" name="Rectangle 5">
            <a:extLst>
              <a:ext uri="{FF2B5EF4-FFF2-40B4-BE49-F238E27FC236}">
                <a16:creationId xmlns:a16="http://schemas.microsoft.com/office/drawing/2014/main" id="{AEA7E85B-E927-EE28-64D2-3781DBC17C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9550" y="692150"/>
            <a:ext cx="105410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/>
              </a:rPr>
              <a:t>D</a:t>
            </a:r>
            <a:r>
              <a:rPr lang="en-US" altLang="en-US" sz="1600">
                <a:effectLst/>
              </a:rPr>
              <a:t>ATA</a:t>
            </a:r>
          </a:p>
        </p:txBody>
      </p:sp>
      <p:sp>
        <p:nvSpPr>
          <p:cNvPr id="69638" name="Rectangle 6">
            <a:extLst>
              <a:ext uri="{FF2B5EF4-FFF2-40B4-BE49-F238E27FC236}">
                <a16:creationId xmlns:a16="http://schemas.microsoft.com/office/drawing/2014/main" id="{036C40D7-1B3E-0F5D-5B1B-2C20653D65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692150"/>
            <a:ext cx="31877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       Operator</a:t>
            </a:r>
          </a:p>
        </p:txBody>
      </p:sp>
      <p:sp>
        <p:nvSpPr>
          <p:cNvPr id="69639" name="Rectangle 7">
            <a:extLst>
              <a:ext uri="{FF2B5EF4-FFF2-40B4-BE49-F238E27FC236}">
                <a16:creationId xmlns:a16="http://schemas.microsoft.com/office/drawing/2014/main" id="{9A9F660F-F4F7-C2C0-0606-42B6CB676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5</a:t>
            </a:r>
          </a:p>
        </p:txBody>
      </p:sp>
      <p:sp>
        <p:nvSpPr>
          <p:cNvPr id="69640" name="Rectangle 8">
            <a:extLst>
              <a:ext uri="{FF2B5EF4-FFF2-40B4-BE49-F238E27FC236}">
                <a16:creationId xmlns:a16="http://schemas.microsoft.com/office/drawing/2014/main" id="{7522BF3F-03F2-2257-29FF-D20332B249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09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3</a:t>
            </a: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</p:txBody>
      </p:sp>
      <p:sp>
        <p:nvSpPr>
          <p:cNvPr id="69641" name="Rectangle 9">
            <a:extLst>
              <a:ext uri="{FF2B5EF4-FFF2-40B4-BE49-F238E27FC236}">
                <a16:creationId xmlns:a16="http://schemas.microsoft.com/office/drawing/2014/main" id="{1B41871F-9044-3DC6-8180-9804B57A0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05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00</a:t>
            </a:r>
          </a:p>
        </p:txBody>
      </p:sp>
      <p:sp>
        <p:nvSpPr>
          <p:cNvPr id="69642" name="Rectangle 10">
            <a:extLst>
              <a:ext uri="{FF2B5EF4-FFF2-40B4-BE49-F238E27FC236}">
                <a16:creationId xmlns:a16="http://schemas.microsoft.com/office/drawing/2014/main" id="{1B1B21B2-7A15-3929-3187-EBA6522E4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8150" y="311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  <p:sp>
        <p:nvSpPr>
          <p:cNvPr id="69643" name="Rectangle 11">
            <a:extLst>
              <a:ext uri="{FF2B5EF4-FFF2-40B4-BE49-F238E27FC236}">
                <a16:creationId xmlns:a16="http://schemas.microsoft.com/office/drawing/2014/main" id="{7B9DCF91-E289-EF11-E77C-3BF2855B5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 sz="2800">
                <a:solidFill>
                  <a:schemeClr val="bg1"/>
                </a:solidFill>
                <a:effectLst/>
              </a:rPr>
              <a:t>*</a:t>
            </a:r>
          </a:p>
        </p:txBody>
      </p:sp>
    </p:spTree>
  </p:cSld>
  <p:clrMapOvr>
    <a:masterClrMapping/>
  </p:clrMapOvr>
  <p:transition spd="slow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5AD1705F-C4AB-1132-812A-5EEB322BF3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8107D588-5552-D8D9-DD18-8AA794279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684" name="Rectangle 4">
            <a:extLst>
              <a:ext uri="{FF2B5EF4-FFF2-40B4-BE49-F238E27FC236}">
                <a16:creationId xmlns:a16="http://schemas.microsoft.com/office/drawing/2014/main" id="{2F7FFCA4-8AF1-ED69-9535-7319E35A60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8" y="230188"/>
            <a:ext cx="7162800" cy="6392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PROGRAM-ID.  Iteration-Program.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pPr>
              <a:lnSpc>
                <a:spcPct val="85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Operator       PIC X  VALUE SPACE.</a:t>
            </a:r>
          </a:p>
          <a:p>
            <a:pPr>
              <a:lnSpc>
                <a:spcPct val="85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Calculator.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PERFORM 5 TIMES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ACCEPT Num1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ACCEPT Num2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ACCEPT Operator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IF Operator = "+" THEN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   ADD Num1, Num2 GIVING Result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END-IF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</a:t>
            </a: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IF Operator = "*" THEN</a:t>
            </a: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   MULTIPLY Num1 BY Num2 GIVING Result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</a:t>
            </a: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END-IF</a:t>
            </a: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DISPLAY "Result is = ", Result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END-PERFORM.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STOP RUN.</a:t>
            </a:r>
          </a:p>
        </p:txBody>
      </p:sp>
      <p:sp>
        <p:nvSpPr>
          <p:cNvPr id="71685" name="Rectangle 5">
            <a:extLst>
              <a:ext uri="{FF2B5EF4-FFF2-40B4-BE49-F238E27FC236}">
                <a16:creationId xmlns:a16="http://schemas.microsoft.com/office/drawing/2014/main" id="{541EFF13-1ED9-952E-0431-E4B475C3D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9550" y="692150"/>
            <a:ext cx="105410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/>
              </a:rPr>
              <a:t>D</a:t>
            </a:r>
            <a:r>
              <a:rPr lang="en-US" altLang="en-US" sz="1600">
                <a:effectLst/>
              </a:rPr>
              <a:t>ATA</a:t>
            </a:r>
          </a:p>
        </p:txBody>
      </p:sp>
      <p:sp>
        <p:nvSpPr>
          <p:cNvPr id="71686" name="Rectangle 6">
            <a:extLst>
              <a:ext uri="{FF2B5EF4-FFF2-40B4-BE49-F238E27FC236}">
                <a16:creationId xmlns:a16="http://schemas.microsoft.com/office/drawing/2014/main" id="{80E42288-51C3-E1E6-0B0A-2A05B3FB5D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692150"/>
            <a:ext cx="31877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       Operator</a:t>
            </a:r>
          </a:p>
        </p:txBody>
      </p:sp>
      <p:sp>
        <p:nvSpPr>
          <p:cNvPr id="71687" name="Rectangle 7">
            <a:extLst>
              <a:ext uri="{FF2B5EF4-FFF2-40B4-BE49-F238E27FC236}">
                <a16:creationId xmlns:a16="http://schemas.microsoft.com/office/drawing/2014/main" id="{A298BE5E-6320-58EA-D8C5-40B89D4533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5</a:t>
            </a:r>
          </a:p>
        </p:txBody>
      </p:sp>
      <p:sp>
        <p:nvSpPr>
          <p:cNvPr id="71688" name="Rectangle 8">
            <a:extLst>
              <a:ext uri="{FF2B5EF4-FFF2-40B4-BE49-F238E27FC236}">
                <a16:creationId xmlns:a16="http://schemas.microsoft.com/office/drawing/2014/main" id="{0DEDF48B-60BF-FAE0-E4AB-244B32CF4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09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3</a:t>
            </a: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</p:txBody>
      </p:sp>
      <p:sp>
        <p:nvSpPr>
          <p:cNvPr id="71689" name="Rectangle 9">
            <a:extLst>
              <a:ext uri="{FF2B5EF4-FFF2-40B4-BE49-F238E27FC236}">
                <a16:creationId xmlns:a16="http://schemas.microsoft.com/office/drawing/2014/main" id="{643DBEC6-A8E6-9131-5D34-8B57952812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05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00</a:t>
            </a:r>
          </a:p>
        </p:txBody>
      </p:sp>
      <p:sp>
        <p:nvSpPr>
          <p:cNvPr id="71690" name="Rectangle 10">
            <a:extLst>
              <a:ext uri="{FF2B5EF4-FFF2-40B4-BE49-F238E27FC236}">
                <a16:creationId xmlns:a16="http://schemas.microsoft.com/office/drawing/2014/main" id="{6D1B2054-3E7D-5AD6-D58C-5B8D7544DC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8150" y="311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  <p:sp>
        <p:nvSpPr>
          <p:cNvPr id="71691" name="Rectangle 11">
            <a:extLst>
              <a:ext uri="{FF2B5EF4-FFF2-40B4-BE49-F238E27FC236}">
                <a16:creationId xmlns:a16="http://schemas.microsoft.com/office/drawing/2014/main" id="{4E153D57-E782-02EB-6761-3D53FAA529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chemeClr val="bg1"/>
                </a:solidFill>
                <a:effectLst/>
              </a:rPr>
              <a:t>*</a:t>
            </a:r>
          </a:p>
        </p:txBody>
      </p:sp>
    </p:spTree>
  </p:cSld>
  <p:clrMapOvr>
    <a:masterClrMapping/>
  </p:clrMapOvr>
  <p:transition spd="slow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12C00D9C-FA23-2C54-B973-8B368B1E74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C73B8CB2-78F7-C468-F34A-BA75160CF2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2" name="Rectangle 4">
            <a:extLst>
              <a:ext uri="{FF2B5EF4-FFF2-40B4-BE49-F238E27FC236}">
                <a16:creationId xmlns:a16="http://schemas.microsoft.com/office/drawing/2014/main" id="{EED45B72-159B-BE7C-C07C-D38148B89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8" y="230188"/>
            <a:ext cx="7162800" cy="6392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PROGRAM-ID.  Iteration-Program.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pPr>
              <a:lnSpc>
                <a:spcPct val="85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Operator       PIC X  VALUE SPACE.</a:t>
            </a:r>
          </a:p>
          <a:p>
            <a:pPr>
              <a:lnSpc>
                <a:spcPct val="85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Calculator.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PERFORM 5 TIMES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ACCEPT Num1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ACCEPT Num2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ACCEPT Operator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IF Operator = "+" THEN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   ADD Num1, Num2 GIVING Result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END-IF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IF Operator = "*" THEN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   </a:t>
            </a: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MULTIPLY Num1 BY Num2 GIVING Result</a:t>
            </a: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END-IF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DISPLAY "Result is = ", Result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END-PERFORM.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STOP RUN.</a:t>
            </a:r>
          </a:p>
        </p:txBody>
      </p:sp>
      <p:sp>
        <p:nvSpPr>
          <p:cNvPr id="73733" name="Rectangle 5">
            <a:extLst>
              <a:ext uri="{FF2B5EF4-FFF2-40B4-BE49-F238E27FC236}">
                <a16:creationId xmlns:a16="http://schemas.microsoft.com/office/drawing/2014/main" id="{86FC7201-AE1F-3681-CE31-09E953E0B0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9550" y="692150"/>
            <a:ext cx="105410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/>
              </a:rPr>
              <a:t>D</a:t>
            </a:r>
            <a:r>
              <a:rPr lang="en-US" altLang="en-US" sz="1600">
                <a:effectLst/>
              </a:rPr>
              <a:t>ATA</a:t>
            </a:r>
          </a:p>
        </p:txBody>
      </p:sp>
      <p:sp>
        <p:nvSpPr>
          <p:cNvPr id="73734" name="Rectangle 6">
            <a:extLst>
              <a:ext uri="{FF2B5EF4-FFF2-40B4-BE49-F238E27FC236}">
                <a16:creationId xmlns:a16="http://schemas.microsoft.com/office/drawing/2014/main" id="{540C1513-C3ED-91D1-CCE9-67D7203626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692150"/>
            <a:ext cx="31877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       Operator</a:t>
            </a:r>
          </a:p>
        </p:txBody>
      </p:sp>
      <p:sp>
        <p:nvSpPr>
          <p:cNvPr id="73735" name="Rectangle 7">
            <a:extLst>
              <a:ext uri="{FF2B5EF4-FFF2-40B4-BE49-F238E27FC236}">
                <a16:creationId xmlns:a16="http://schemas.microsoft.com/office/drawing/2014/main" id="{661F19AD-E3C2-9EA2-AAF4-77406F0DC7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5</a:t>
            </a:r>
          </a:p>
        </p:txBody>
      </p:sp>
      <p:sp>
        <p:nvSpPr>
          <p:cNvPr id="73736" name="Rectangle 8">
            <a:extLst>
              <a:ext uri="{FF2B5EF4-FFF2-40B4-BE49-F238E27FC236}">
                <a16:creationId xmlns:a16="http://schemas.microsoft.com/office/drawing/2014/main" id="{6059766F-05CB-5432-60CE-FBA9E783A0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09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3</a:t>
            </a: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</p:txBody>
      </p:sp>
      <p:sp>
        <p:nvSpPr>
          <p:cNvPr id="73737" name="Rectangle 9">
            <a:extLst>
              <a:ext uri="{FF2B5EF4-FFF2-40B4-BE49-F238E27FC236}">
                <a16:creationId xmlns:a16="http://schemas.microsoft.com/office/drawing/2014/main" id="{112C9982-1BEF-3C7D-3358-79042DB000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05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 sz="2000">
                <a:solidFill>
                  <a:srgbClr val="CF0E30"/>
                </a:solidFill>
                <a:effectLst/>
              </a:rPr>
              <a:t>15</a:t>
            </a:r>
          </a:p>
        </p:txBody>
      </p:sp>
      <p:sp>
        <p:nvSpPr>
          <p:cNvPr id="73738" name="Rectangle 10">
            <a:extLst>
              <a:ext uri="{FF2B5EF4-FFF2-40B4-BE49-F238E27FC236}">
                <a16:creationId xmlns:a16="http://schemas.microsoft.com/office/drawing/2014/main" id="{0ABE3B51-0DDD-6575-4FFB-C8D5CC35A3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8150" y="311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  <p:sp>
        <p:nvSpPr>
          <p:cNvPr id="73739" name="Rectangle 11">
            <a:extLst>
              <a:ext uri="{FF2B5EF4-FFF2-40B4-BE49-F238E27FC236}">
                <a16:creationId xmlns:a16="http://schemas.microsoft.com/office/drawing/2014/main" id="{43CEA8A5-A2A7-DA6E-0D84-696AD18B8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chemeClr val="bg1"/>
                </a:solidFill>
                <a:effectLst/>
              </a:rPr>
              <a:t>*</a:t>
            </a:r>
          </a:p>
        </p:txBody>
      </p:sp>
    </p:spTree>
  </p:cSld>
  <p:clrMapOvr>
    <a:masterClrMapping/>
  </p:clrMapOvr>
  <p:transition spd="slow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AC293884-606E-5C60-8A6C-A28960DE2E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42BFDBE7-D078-E3A7-1DB7-FAF72BECF4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0" name="Rectangle 4">
            <a:extLst>
              <a:ext uri="{FF2B5EF4-FFF2-40B4-BE49-F238E27FC236}">
                <a16:creationId xmlns:a16="http://schemas.microsoft.com/office/drawing/2014/main" id="{05E773CB-EAD1-9B01-20BA-B2357B6B99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8" y="230188"/>
            <a:ext cx="7162800" cy="6392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PROGRAM-ID.  Iteration-Program.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pPr>
              <a:lnSpc>
                <a:spcPct val="85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Operator       PIC X  VALUE SPACE.</a:t>
            </a:r>
          </a:p>
          <a:p>
            <a:pPr>
              <a:lnSpc>
                <a:spcPct val="85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Calculator.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PERFORM 5 TIMES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ACCEPT Num1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ACCEPT Num2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ACCEPT Operator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IF Operator = "+" THEN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   ADD Num1, Num2 GIVING Result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END-IF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IF Operator = "*" THEN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   MULTIPLY Num1 BY Num2 GIVING Result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END-IF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</a:t>
            </a: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DISPLAY "Result is = ", Result</a:t>
            </a: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END-PERFORM.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STOP RUN.</a:t>
            </a:r>
          </a:p>
        </p:txBody>
      </p:sp>
      <p:sp>
        <p:nvSpPr>
          <p:cNvPr id="75781" name="Rectangle 5">
            <a:extLst>
              <a:ext uri="{FF2B5EF4-FFF2-40B4-BE49-F238E27FC236}">
                <a16:creationId xmlns:a16="http://schemas.microsoft.com/office/drawing/2014/main" id="{4470C856-AEDC-DB70-8523-5EBC11FE6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9550" y="692150"/>
            <a:ext cx="105410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/>
              </a:rPr>
              <a:t>D</a:t>
            </a:r>
            <a:r>
              <a:rPr lang="en-US" altLang="en-US" sz="1600">
                <a:effectLst/>
              </a:rPr>
              <a:t>ATA</a:t>
            </a:r>
          </a:p>
        </p:txBody>
      </p:sp>
      <p:sp>
        <p:nvSpPr>
          <p:cNvPr id="75782" name="Rectangle 6">
            <a:extLst>
              <a:ext uri="{FF2B5EF4-FFF2-40B4-BE49-F238E27FC236}">
                <a16:creationId xmlns:a16="http://schemas.microsoft.com/office/drawing/2014/main" id="{8EE255B1-D3F2-6BE7-293E-E13D9C9FB6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692150"/>
            <a:ext cx="31877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       Operator</a:t>
            </a:r>
          </a:p>
        </p:txBody>
      </p:sp>
      <p:sp>
        <p:nvSpPr>
          <p:cNvPr id="75783" name="Rectangle 7">
            <a:extLst>
              <a:ext uri="{FF2B5EF4-FFF2-40B4-BE49-F238E27FC236}">
                <a16:creationId xmlns:a16="http://schemas.microsoft.com/office/drawing/2014/main" id="{2F9ABC9E-AF9F-4205-E5E9-AE00652C72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5</a:t>
            </a:r>
          </a:p>
        </p:txBody>
      </p:sp>
      <p:sp>
        <p:nvSpPr>
          <p:cNvPr id="75784" name="Rectangle 8">
            <a:extLst>
              <a:ext uri="{FF2B5EF4-FFF2-40B4-BE49-F238E27FC236}">
                <a16:creationId xmlns:a16="http://schemas.microsoft.com/office/drawing/2014/main" id="{50576ED7-9C13-A169-7FF3-5905E6B267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09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3</a:t>
            </a: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</p:txBody>
      </p:sp>
      <p:sp>
        <p:nvSpPr>
          <p:cNvPr id="75785" name="Rectangle 9">
            <a:extLst>
              <a:ext uri="{FF2B5EF4-FFF2-40B4-BE49-F238E27FC236}">
                <a16:creationId xmlns:a16="http://schemas.microsoft.com/office/drawing/2014/main" id="{65211354-48BE-460A-CA69-2B15515F5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05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 sz="2000">
                <a:solidFill>
                  <a:srgbClr val="037C03"/>
                </a:solidFill>
                <a:effectLst/>
              </a:rPr>
              <a:t>15</a:t>
            </a:r>
          </a:p>
        </p:txBody>
      </p:sp>
      <p:sp>
        <p:nvSpPr>
          <p:cNvPr id="75786" name="Rectangle 10">
            <a:extLst>
              <a:ext uri="{FF2B5EF4-FFF2-40B4-BE49-F238E27FC236}">
                <a16:creationId xmlns:a16="http://schemas.microsoft.com/office/drawing/2014/main" id="{23C2B3D8-82FE-CE18-A9DE-5D5662F2F4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8150" y="311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  <p:sp>
        <p:nvSpPr>
          <p:cNvPr id="75787" name="Rectangle 11">
            <a:extLst>
              <a:ext uri="{FF2B5EF4-FFF2-40B4-BE49-F238E27FC236}">
                <a16:creationId xmlns:a16="http://schemas.microsoft.com/office/drawing/2014/main" id="{B0D14C2D-29AE-031A-7D4B-732EAD7F5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chemeClr val="bg1"/>
                </a:solidFill>
                <a:effectLst/>
              </a:rPr>
              <a:t>*</a:t>
            </a:r>
          </a:p>
        </p:txBody>
      </p:sp>
    </p:spTree>
  </p:cSld>
  <p:clrMapOvr>
    <a:masterClrMapping/>
  </p:clrMapOvr>
  <p:transition spd="slow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>
            <a:extLst>
              <a:ext uri="{FF2B5EF4-FFF2-40B4-BE49-F238E27FC236}">
                <a16:creationId xmlns:a16="http://schemas.microsoft.com/office/drawing/2014/main" id="{B958D9D0-4993-271C-0292-3E57644229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F29E13E0-06CF-53E7-D845-76BDFAE415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28" name="Rectangle 4">
            <a:extLst>
              <a:ext uri="{FF2B5EF4-FFF2-40B4-BE49-F238E27FC236}">
                <a16:creationId xmlns:a16="http://schemas.microsoft.com/office/drawing/2014/main" id="{F0F56768-ED77-4AD6-B452-F271D31248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8" y="230188"/>
            <a:ext cx="7162800" cy="6392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PROGRAM-ID.  Iteration-Program.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pPr>
              <a:lnSpc>
                <a:spcPct val="85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Operator       PIC X  VALUE SPACE.</a:t>
            </a:r>
          </a:p>
          <a:p>
            <a:pPr>
              <a:lnSpc>
                <a:spcPct val="85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Calculator.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PERFORM 5 TIMES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</a:t>
            </a: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ACCEPT Num1</a:t>
            </a: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ACCEPT Num2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ACCEPT Operator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IF Operator = "+" THEN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   ADD Num1, Num2 GIVING Result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END-IF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IF Operator = "*" THEN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   MULTIPLY Num1 BY Num2 GIVING Result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END-IF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DISPLAY "Result is = ", Result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END-PERFORM.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STOP RUN.</a:t>
            </a:r>
          </a:p>
        </p:txBody>
      </p:sp>
      <p:sp>
        <p:nvSpPr>
          <p:cNvPr id="77829" name="Rectangle 5">
            <a:extLst>
              <a:ext uri="{FF2B5EF4-FFF2-40B4-BE49-F238E27FC236}">
                <a16:creationId xmlns:a16="http://schemas.microsoft.com/office/drawing/2014/main" id="{A04ED112-ED59-D450-0634-61A2B945A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9550" y="692150"/>
            <a:ext cx="105410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/>
              </a:rPr>
              <a:t>D</a:t>
            </a:r>
            <a:r>
              <a:rPr lang="en-US" altLang="en-US" sz="1600">
                <a:effectLst/>
              </a:rPr>
              <a:t>ATA</a:t>
            </a:r>
          </a:p>
        </p:txBody>
      </p:sp>
      <p:sp>
        <p:nvSpPr>
          <p:cNvPr id="77830" name="Rectangle 6">
            <a:extLst>
              <a:ext uri="{FF2B5EF4-FFF2-40B4-BE49-F238E27FC236}">
                <a16:creationId xmlns:a16="http://schemas.microsoft.com/office/drawing/2014/main" id="{6CF37E42-4055-54AF-89BD-2508782055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692150"/>
            <a:ext cx="31877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       Operator</a:t>
            </a:r>
          </a:p>
        </p:txBody>
      </p:sp>
      <p:sp>
        <p:nvSpPr>
          <p:cNvPr id="77831" name="Rectangle 7">
            <a:extLst>
              <a:ext uri="{FF2B5EF4-FFF2-40B4-BE49-F238E27FC236}">
                <a16:creationId xmlns:a16="http://schemas.microsoft.com/office/drawing/2014/main" id="{6DA3598C-C1BD-8DD4-D0D7-8132E50A5E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 sz="2000">
                <a:solidFill>
                  <a:srgbClr val="CF0E30"/>
                </a:solidFill>
                <a:effectLst/>
              </a:rPr>
              <a:t>9</a:t>
            </a:r>
          </a:p>
        </p:txBody>
      </p:sp>
      <p:sp>
        <p:nvSpPr>
          <p:cNvPr id="77832" name="Rectangle 8">
            <a:extLst>
              <a:ext uri="{FF2B5EF4-FFF2-40B4-BE49-F238E27FC236}">
                <a16:creationId xmlns:a16="http://schemas.microsoft.com/office/drawing/2014/main" id="{54662425-1C1F-F94E-CCC5-53A5D98190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09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3</a:t>
            </a: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</p:txBody>
      </p:sp>
      <p:sp>
        <p:nvSpPr>
          <p:cNvPr id="77833" name="Rectangle 9">
            <a:extLst>
              <a:ext uri="{FF2B5EF4-FFF2-40B4-BE49-F238E27FC236}">
                <a16:creationId xmlns:a16="http://schemas.microsoft.com/office/drawing/2014/main" id="{D8522B27-D36C-2E49-C899-419B6726EC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05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15</a:t>
            </a:r>
          </a:p>
        </p:txBody>
      </p:sp>
      <p:sp>
        <p:nvSpPr>
          <p:cNvPr id="77834" name="Rectangle 10">
            <a:extLst>
              <a:ext uri="{FF2B5EF4-FFF2-40B4-BE49-F238E27FC236}">
                <a16:creationId xmlns:a16="http://schemas.microsoft.com/office/drawing/2014/main" id="{B6D2C87A-6096-12AD-35A3-B0208732F6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8150" y="311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  <p:sp>
        <p:nvSpPr>
          <p:cNvPr id="77835" name="Rectangle 11">
            <a:extLst>
              <a:ext uri="{FF2B5EF4-FFF2-40B4-BE49-F238E27FC236}">
                <a16:creationId xmlns:a16="http://schemas.microsoft.com/office/drawing/2014/main" id="{A53F7ED9-8AC4-ABA5-03EA-5112AB2204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chemeClr val="bg1"/>
                </a:solidFill>
                <a:effectLst/>
              </a:rPr>
              <a:t>*</a:t>
            </a:r>
          </a:p>
        </p:txBody>
      </p:sp>
    </p:spTree>
  </p:cSld>
  <p:clrMapOvr>
    <a:masterClrMapping/>
  </p:clrMapOvr>
  <p:transition spd="slow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17C8E29A-61E1-4403-8D98-7021E95F5E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A8572819-2E24-4CE8-59FA-1361D3FF4B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76" name="Rectangle 4">
            <a:extLst>
              <a:ext uri="{FF2B5EF4-FFF2-40B4-BE49-F238E27FC236}">
                <a16:creationId xmlns:a16="http://schemas.microsoft.com/office/drawing/2014/main" id="{B21FA10E-8468-FE52-27C6-626C1B6403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8" y="230188"/>
            <a:ext cx="7162800" cy="6392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PROGRAM-ID.  Iteration-Program.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pPr>
              <a:lnSpc>
                <a:spcPct val="85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01  Operator       PIC X  VALUE SPACE.</a:t>
            </a:r>
          </a:p>
          <a:p>
            <a:pPr>
              <a:lnSpc>
                <a:spcPct val="85000"/>
              </a:lnSpc>
            </a:pP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Calculator.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PERFORM 5 TIMES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ACCEPT Num1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</a:t>
            </a: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ACCEPT Num2</a:t>
            </a:r>
            <a:endParaRPr lang="en-US" altLang="en-US"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ACCEPT Operator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IF Operator = "+" THEN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   ADD Num1, Num2 GIVING Result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END-IF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IF Operator = "*" THEN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   MULTIPLY Num1 BY Num2 GIVING Result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END-IF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   DISPLAY "Result is = ", Result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END-PERFORM.</a:t>
            </a:r>
          </a:p>
          <a:p>
            <a:pPr>
              <a:lnSpc>
                <a:spcPct val="85000"/>
              </a:lnSpc>
            </a:pPr>
            <a:r>
              <a:rPr lang="en-US" altLang="en-US">
                <a:effectLst/>
                <a:latin typeface="Courier New" panose="02070309020205020404" pitchFamily="49" charset="0"/>
              </a:rPr>
              <a:t>    STOP RUN.</a:t>
            </a:r>
          </a:p>
        </p:txBody>
      </p:sp>
      <p:sp>
        <p:nvSpPr>
          <p:cNvPr id="79877" name="Rectangle 5">
            <a:extLst>
              <a:ext uri="{FF2B5EF4-FFF2-40B4-BE49-F238E27FC236}">
                <a16:creationId xmlns:a16="http://schemas.microsoft.com/office/drawing/2014/main" id="{012262AA-C384-D23D-4641-BE00694E84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9550" y="692150"/>
            <a:ext cx="105410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/>
              </a:rPr>
              <a:t>D</a:t>
            </a:r>
            <a:r>
              <a:rPr lang="en-US" altLang="en-US" sz="1600">
                <a:effectLst/>
              </a:rPr>
              <a:t>ATA</a:t>
            </a:r>
          </a:p>
        </p:txBody>
      </p:sp>
      <p:sp>
        <p:nvSpPr>
          <p:cNvPr id="79878" name="Rectangle 6">
            <a:extLst>
              <a:ext uri="{FF2B5EF4-FFF2-40B4-BE49-F238E27FC236}">
                <a16:creationId xmlns:a16="http://schemas.microsoft.com/office/drawing/2014/main" id="{BEC2AA98-7E11-0FA5-1BCD-502E77FA1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692150"/>
            <a:ext cx="31877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       Operator</a:t>
            </a:r>
          </a:p>
        </p:txBody>
      </p:sp>
      <p:sp>
        <p:nvSpPr>
          <p:cNvPr id="79879" name="Rectangle 7">
            <a:extLst>
              <a:ext uri="{FF2B5EF4-FFF2-40B4-BE49-F238E27FC236}">
                <a16:creationId xmlns:a16="http://schemas.microsoft.com/office/drawing/2014/main" id="{EEDA9436-93D1-9132-8A87-19BE3B05C0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9</a:t>
            </a:r>
          </a:p>
        </p:txBody>
      </p:sp>
      <p:sp>
        <p:nvSpPr>
          <p:cNvPr id="79880" name="Rectangle 8">
            <a:extLst>
              <a:ext uri="{FF2B5EF4-FFF2-40B4-BE49-F238E27FC236}">
                <a16:creationId xmlns:a16="http://schemas.microsoft.com/office/drawing/2014/main" id="{0AF160EB-9536-A1A4-1A58-4CF223B4E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0950" y="996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CF0E30"/>
                </a:solidFill>
                <a:effectLst/>
              </a:rPr>
              <a:t>3</a:t>
            </a:r>
            <a:endParaRPr lang="en-US" altLang="en-US">
              <a:solidFill>
                <a:schemeClr val="bg1"/>
              </a:solidFill>
              <a:effectLst/>
            </a:endParaRP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</p:txBody>
      </p:sp>
      <p:sp>
        <p:nvSpPr>
          <p:cNvPr id="79881" name="Rectangle 9">
            <a:extLst>
              <a:ext uri="{FF2B5EF4-FFF2-40B4-BE49-F238E27FC236}">
                <a16:creationId xmlns:a16="http://schemas.microsoft.com/office/drawing/2014/main" id="{185DC919-6B7C-030E-E4B1-55C65ED028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05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15</a:t>
            </a:r>
          </a:p>
        </p:txBody>
      </p:sp>
      <p:sp>
        <p:nvSpPr>
          <p:cNvPr id="79882" name="Rectangle 10">
            <a:extLst>
              <a:ext uri="{FF2B5EF4-FFF2-40B4-BE49-F238E27FC236}">
                <a16:creationId xmlns:a16="http://schemas.microsoft.com/office/drawing/2014/main" id="{A2E70C11-39E6-2301-06A6-B485FD625C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8150" y="311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  <p:sp>
        <p:nvSpPr>
          <p:cNvPr id="79883" name="Rectangle 11">
            <a:extLst>
              <a:ext uri="{FF2B5EF4-FFF2-40B4-BE49-F238E27FC236}">
                <a16:creationId xmlns:a16="http://schemas.microsoft.com/office/drawing/2014/main" id="{E4AE3C03-9981-E844-66A6-B64BB51D96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996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chemeClr val="bg1"/>
                </a:solidFill>
                <a:effectLst/>
              </a:rPr>
              <a:t>*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86542662-84B2-3982-FF7D-7B0D132F6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F9F4814E-D8FD-7FEC-C623-FCB7288FD6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301A615C-5F0F-2E50-CEF2-5E74CA610C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8" y="153988"/>
            <a:ext cx="6400800" cy="612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PROGRAM-ID.  </a:t>
            </a:r>
            <a:r>
              <a:rPr lang="en-US" alt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FragmentA</a:t>
            </a:r>
            <a:r>
              <a:rPr lang="en-US" altLang="en-US" sz="2000">
                <a:effectLst/>
                <a:latin typeface="Courier New" panose="02070309020205020404" pitchFamily="49" charset="0"/>
              </a:rPr>
              <a:t>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endParaRPr lang="en-US" altLang="en-US" sz="2000">
              <a:effectLst/>
              <a:latin typeface="Courier New" panose="02070309020205020404" pitchFamily="49" charset="0"/>
            </a:endParaRP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DATA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endParaRPr lang="en-US" altLang="en-US" sz="2000">
              <a:effectLst/>
              <a:latin typeface="Courier New" panose="02070309020205020404" pitchFamily="49" charset="0"/>
            </a:endParaRP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PROCEDURE DIVISION.</a:t>
            </a:r>
          </a:p>
          <a:p>
            <a:r>
              <a:rPr lang="en-US" alt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Calc-Result</a:t>
            </a:r>
            <a:r>
              <a:rPr lang="en-US" altLang="en-US" sz="2000">
                <a:effectLst/>
                <a:latin typeface="Courier New" panose="02070309020205020404" pitchFamily="49" charset="0"/>
              </a:rPr>
              <a:t>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ACCEPT Num1.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MULTIPLY Num1 BY Num2 GIVING 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ACCEPT Num2.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DISPLAY "Result is = ", 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STOP RUN.</a:t>
            </a:r>
            <a:endParaRPr lang="en-US" altLang="en-US" sz="2000" b="0">
              <a:effectLst/>
            </a:endParaRPr>
          </a:p>
          <a:p>
            <a:endParaRPr lang="en-US" altLang="en-US" b="0">
              <a:effectLst/>
            </a:endParaRPr>
          </a:p>
          <a:p>
            <a:endParaRPr lang="en-US" altLang="en-US" b="0">
              <a:effectLst/>
            </a:endParaRPr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271D1FA9-E55A-EE9A-8314-3F3D8A2913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1073150"/>
            <a:ext cx="21971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</a:t>
            </a:r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EA2D97BE-7815-D218-27C9-31107898FC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1377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</a:t>
            </a:r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A6BB9E27-E1FC-EC30-1EF8-AF4F53AD24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1377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</a:t>
            </a: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</p:txBody>
      </p:sp>
      <p:sp>
        <p:nvSpPr>
          <p:cNvPr id="10248" name="Rectangle 8">
            <a:extLst>
              <a:ext uri="{FF2B5EF4-FFF2-40B4-BE49-F238E27FC236}">
                <a16:creationId xmlns:a16="http://schemas.microsoft.com/office/drawing/2014/main" id="{63D6A332-0BA7-6F06-57BA-B2767935D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1377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00</a:t>
            </a:r>
          </a:p>
        </p:txBody>
      </p:sp>
      <p:sp>
        <p:nvSpPr>
          <p:cNvPr id="10249" name="Rectangle 9">
            <a:extLst>
              <a:ext uri="{FF2B5EF4-FFF2-40B4-BE49-F238E27FC236}">
                <a16:creationId xmlns:a16="http://schemas.microsoft.com/office/drawing/2014/main" id="{726B9F96-8FA1-F445-77E9-9C4A8555FC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692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906D0119-E003-3715-AB49-F38AEB243A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47A5370C-F55D-9E71-2961-5CA6E46407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C01DEFA2-EA1B-5AE6-AE58-AB6B611DEA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8" y="153988"/>
            <a:ext cx="6400800" cy="612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PROGRAM-ID.  FragmentA.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endParaRPr lang="en-US" altLang="en-US" sz="2000">
              <a:effectLst/>
              <a:latin typeface="Courier New" panose="02070309020205020404" pitchFamily="49" charset="0"/>
            </a:endParaRP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DATA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endParaRPr lang="en-US" altLang="en-US" sz="2000">
              <a:effectLst/>
              <a:latin typeface="Courier New" panose="02070309020205020404" pitchFamily="49" charset="0"/>
            </a:endParaRP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PROCEDURE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Calc-Result.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</a:t>
            </a:r>
            <a:r>
              <a:rPr lang="en-US" alt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ACCEPT Num1</a:t>
            </a:r>
            <a:r>
              <a:rPr lang="en-US" altLang="en-US" sz="2000">
                <a:effectLst/>
                <a:latin typeface="Courier New" panose="02070309020205020404" pitchFamily="49" charset="0"/>
              </a:rPr>
              <a:t>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MULTIPLY Num1 BY Num2 GIVING 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ACCEPT Num2.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DISPLAY "Result is = ", 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STOP RUN.</a:t>
            </a:r>
            <a:endParaRPr lang="en-US" altLang="en-US" sz="2000">
              <a:effectLst/>
            </a:endParaRPr>
          </a:p>
          <a:p>
            <a:endParaRPr lang="en-US" altLang="en-US" b="0">
              <a:effectLst/>
            </a:endParaRPr>
          </a:p>
          <a:p>
            <a:endParaRPr lang="en-US" altLang="en-US" b="0">
              <a:effectLst/>
            </a:endParaRPr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C4F0D5E2-CC5A-B6AA-42A7-8E86804D16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1073150"/>
            <a:ext cx="21971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</a:t>
            </a:r>
          </a:p>
        </p:txBody>
      </p:sp>
      <p:sp>
        <p:nvSpPr>
          <p:cNvPr id="12294" name="Rectangle 6">
            <a:extLst>
              <a:ext uri="{FF2B5EF4-FFF2-40B4-BE49-F238E27FC236}">
                <a16:creationId xmlns:a16="http://schemas.microsoft.com/office/drawing/2014/main" id="{A87F3C44-41BB-1DF7-CDA7-EAD7F0D125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1377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CF0E30"/>
                </a:solidFill>
                <a:effectLst/>
              </a:rPr>
              <a:t>9</a:t>
            </a:r>
          </a:p>
        </p:txBody>
      </p:sp>
      <p:sp>
        <p:nvSpPr>
          <p:cNvPr id="12295" name="Rectangle 7">
            <a:extLst>
              <a:ext uri="{FF2B5EF4-FFF2-40B4-BE49-F238E27FC236}">
                <a16:creationId xmlns:a16="http://schemas.microsoft.com/office/drawing/2014/main" id="{58B721A5-8835-E388-3524-BA944EC5BC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1377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</a:t>
            </a: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</p:txBody>
      </p:sp>
      <p:sp>
        <p:nvSpPr>
          <p:cNvPr id="12296" name="Rectangle 8">
            <a:extLst>
              <a:ext uri="{FF2B5EF4-FFF2-40B4-BE49-F238E27FC236}">
                <a16:creationId xmlns:a16="http://schemas.microsoft.com/office/drawing/2014/main" id="{F4D25505-941B-D884-D89A-CA9F0FECF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1377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00</a:t>
            </a:r>
          </a:p>
        </p:txBody>
      </p:sp>
      <p:sp>
        <p:nvSpPr>
          <p:cNvPr id="12297" name="Rectangle 9">
            <a:extLst>
              <a:ext uri="{FF2B5EF4-FFF2-40B4-BE49-F238E27FC236}">
                <a16:creationId xmlns:a16="http://schemas.microsoft.com/office/drawing/2014/main" id="{DFA37D52-3A81-7D53-E101-1093EF6883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692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F86A7674-B54C-1685-5D2C-8B4796109B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48052F7-F97E-45A1-0CC0-0D23B72AD6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F84A54E5-B213-3372-72D6-0338A914B1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8" y="153988"/>
            <a:ext cx="6400800" cy="612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PROGRAM-ID.  FragmentA.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endParaRPr lang="en-US" altLang="en-US" sz="2000">
              <a:effectLst/>
              <a:latin typeface="Courier New" panose="02070309020205020404" pitchFamily="49" charset="0"/>
            </a:endParaRP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DATA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endParaRPr lang="en-US" altLang="en-US" sz="2000">
              <a:effectLst/>
              <a:latin typeface="Courier New" panose="02070309020205020404" pitchFamily="49" charset="0"/>
            </a:endParaRP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PROCEDURE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Calc-Result.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ACCEPT Num1.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</a:t>
            </a:r>
            <a:r>
              <a:rPr lang="en-US" alt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MULTIPLY Num1 BY Num2 GIVING Result</a:t>
            </a:r>
            <a:r>
              <a:rPr lang="en-US" altLang="en-US" sz="2000">
                <a:effectLst/>
                <a:latin typeface="Courier New" panose="02070309020205020404" pitchFamily="49" charset="0"/>
              </a:rPr>
              <a:t>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ACCEPT Num2.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DISPLAY "Result is = ", 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STOP RUN.</a:t>
            </a:r>
            <a:endParaRPr lang="en-US" altLang="en-US" sz="2000">
              <a:effectLst/>
            </a:endParaRPr>
          </a:p>
          <a:p>
            <a:endParaRPr lang="en-US" altLang="en-US" b="0">
              <a:effectLst/>
            </a:endParaRPr>
          </a:p>
          <a:p>
            <a:endParaRPr lang="en-US" altLang="en-US" b="0">
              <a:effectLst/>
            </a:endParaRPr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F4C6EFDF-CBDF-30C8-C493-F59AE6940A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1073150"/>
            <a:ext cx="21971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A9B2CABD-4433-2151-76CD-64A7EADFFC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1377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9</a:t>
            </a:r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3A7C22E4-4264-C610-7F25-1603972071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1377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</a:t>
            </a: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effectLst/>
            </a:endParaRPr>
          </a:p>
        </p:txBody>
      </p:sp>
      <p:sp>
        <p:nvSpPr>
          <p:cNvPr id="14344" name="Rectangle 8">
            <a:extLst>
              <a:ext uri="{FF2B5EF4-FFF2-40B4-BE49-F238E27FC236}">
                <a16:creationId xmlns:a16="http://schemas.microsoft.com/office/drawing/2014/main" id="{5BEE12C1-6C04-49E3-BA59-0F0F544DE1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1377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 sz="2000">
                <a:solidFill>
                  <a:srgbClr val="CF0E30"/>
                </a:solidFill>
                <a:effectLst/>
              </a:rPr>
              <a:t>00</a:t>
            </a:r>
          </a:p>
        </p:txBody>
      </p:sp>
      <p:sp>
        <p:nvSpPr>
          <p:cNvPr id="14345" name="Rectangle 9">
            <a:extLst>
              <a:ext uri="{FF2B5EF4-FFF2-40B4-BE49-F238E27FC236}">
                <a16:creationId xmlns:a16="http://schemas.microsoft.com/office/drawing/2014/main" id="{F00BEF51-AA9F-329B-2E33-7C0DC5DD7E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692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63913A2A-B6A8-D4CD-85F8-C0DAA7E8AC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1BEB61C7-53D4-6E46-8BE9-78D405DC3E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673E8F-BCB1-BCB2-87DF-75FFC99A5E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8" y="153988"/>
            <a:ext cx="6400800" cy="612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PROGRAM-ID.  FragmentA.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endParaRPr lang="en-US" altLang="en-US" sz="2000">
              <a:effectLst/>
              <a:latin typeface="Courier New" panose="02070309020205020404" pitchFamily="49" charset="0"/>
            </a:endParaRP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DATA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endParaRPr lang="en-US" altLang="en-US" sz="2000">
              <a:effectLst/>
              <a:latin typeface="Courier New" panose="02070309020205020404" pitchFamily="49" charset="0"/>
            </a:endParaRP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PROCEDURE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Calc-Result.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ACCEPT Num1.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MULTIPLY Num1 BY Num2 GIVING 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</a:t>
            </a:r>
            <a:r>
              <a:rPr lang="en-US" alt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ACCEPT Num2</a:t>
            </a:r>
            <a:r>
              <a:rPr lang="en-US" altLang="en-US" sz="2000">
                <a:effectLst/>
                <a:latin typeface="Courier New" panose="02070309020205020404" pitchFamily="49" charset="0"/>
              </a:rPr>
              <a:t>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DISPLAY "Result is = ", 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STOP RUN.</a:t>
            </a:r>
            <a:endParaRPr lang="en-US" altLang="en-US" b="0">
              <a:effectLst/>
            </a:endParaRPr>
          </a:p>
          <a:p>
            <a:endParaRPr lang="en-US" altLang="en-US" b="0">
              <a:effectLst/>
            </a:endParaRPr>
          </a:p>
          <a:p>
            <a:endParaRPr lang="en-US" altLang="en-US" b="0">
              <a:effectLst/>
            </a:endParaRPr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316E615F-897B-89A0-BEDE-EFF2718C32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1073150"/>
            <a:ext cx="21971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EAED1A5F-E60C-7FDD-6CF4-BB5F9957DB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1377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</a:t>
            </a:r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2D09EC1C-5159-DFC2-8235-27E34C29A5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1377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 sz="2000">
                <a:solidFill>
                  <a:srgbClr val="CF0E30"/>
                </a:solidFill>
                <a:effectLst/>
              </a:rPr>
              <a:t>5</a:t>
            </a:r>
          </a:p>
        </p:txBody>
      </p:sp>
      <p:sp>
        <p:nvSpPr>
          <p:cNvPr id="16392" name="Rectangle 8">
            <a:extLst>
              <a:ext uri="{FF2B5EF4-FFF2-40B4-BE49-F238E27FC236}">
                <a16:creationId xmlns:a16="http://schemas.microsoft.com/office/drawing/2014/main" id="{0DE7BF54-3014-140B-971E-ACF9EC6E83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1377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00</a:t>
            </a:r>
          </a:p>
        </p:txBody>
      </p:sp>
      <p:sp>
        <p:nvSpPr>
          <p:cNvPr id="16393" name="Rectangle 9">
            <a:extLst>
              <a:ext uri="{FF2B5EF4-FFF2-40B4-BE49-F238E27FC236}">
                <a16:creationId xmlns:a16="http://schemas.microsoft.com/office/drawing/2014/main" id="{20FDD64C-60AD-8708-51F1-0A6516FC49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692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E6B298AF-4090-D7F8-20D6-06FE8B938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8" y="153988"/>
            <a:ext cx="6400800" cy="612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PROGRAM-ID.  FragmentA.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endParaRPr lang="en-US" altLang="en-US" sz="2000">
              <a:effectLst/>
              <a:latin typeface="Courier New" panose="02070309020205020404" pitchFamily="49" charset="0"/>
            </a:endParaRP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DATA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endParaRPr lang="en-US" altLang="en-US" sz="2000">
              <a:effectLst/>
              <a:latin typeface="Courier New" panose="02070309020205020404" pitchFamily="49" charset="0"/>
            </a:endParaRP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PROCEDURE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Calc-Result.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ACCEPT Num1.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MULTIPLY Num1 BY Num2 GIVING 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ACCEPT Num2.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</a:t>
            </a:r>
            <a:r>
              <a:rPr lang="en-US" alt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DISPLAY "Result is = ", Result</a:t>
            </a:r>
            <a:r>
              <a:rPr lang="en-US" altLang="en-US" sz="2000">
                <a:effectLst/>
                <a:latin typeface="Courier New" panose="02070309020205020404" pitchFamily="49" charset="0"/>
              </a:rPr>
              <a:t>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STOP RUN.</a:t>
            </a:r>
            <a:endParaRPr lang="en-US" altLang="en-US" b="0">
              <a:effectLst/>
            </a:endParaRPr>
          </a:p>
          <a:p>
            <a:endParaRPr lang="en-US" altLang="en-US" b="0">
              <a:effectLst/>
            </a:endParaRPr>
          </a:p>
          <a:p>
            <a:endParaRPr lang="en-US" altLang="en-US" b="0">
              <a:effectLst/>
            </a:endParaRP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1FAC3C1E-8571-3671-6062-F1C0D0F114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1073150"/>
            <a:ext cx="21971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</a:t>
            </a:r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E436B6B2-9858-F563-CA7E-205CE7773A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1377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9</a:t>
            </a:r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8069404A-5A28-C895-EB1B-A9D0F08E8D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1377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5</a:t>
            </a:r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61C70CAA-0045-B695-E5CA-00A18736A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1377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 sz="2000">
                <a:solidFill>
                  <a:srgbClr val="037C03"/>
                </a:solidFill>
                <a:effectLst/>
              </a:rPr>
              <a:t>00</a:t>
            </a:r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8085E69F-04D6-BF26-2F95-C829458072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692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  <p:sp>
        <p:nvSpPr>
          <p:cNvPr id="18440" name="Rectangle 8">
            <a:extLst>
              <a:ext uri="{FF2B5EF4-FFF2-40B4-BE49-F238E27FC236}">
                <a16:creationId xmlns:a16="http://schemas.microsoft.com/office/drawing/2014/main" id="{1540FAA3-2D8F-C985-1375-BF9B48938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89900" y="1384300"/>
            <a:ext cx="660400" cy="3556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1" name="AutoShape 9">
            <a:extLst>
              <a:ext uri="{FF2B5EF4-FFF2-40B4-BE49-F238E27FC236}">
                <a16:creationId xmlns:a16="http://schemas.microsoft.com/office/drawing/2014/main" id="{1DE403BB-F54E-C194-82D6-D46F197C2449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945313" y="1765300"/>
            <a:ext cx="1797050" cy="1992313"/>
          </a:xfrm>
          <a:prstGeom prst="wedgeRoundRectCallout">
            <a:avLst>
              <a:gd name="adj1" fmla="val -41671"/>
              <a:gd name="adj2" fmla="val 66667"/>
              <a:gd name="adj3" fmla="val 16667"/>
            </a:avLst>
          </a:prstGeom>
          <a:solidFill>
            <a:schemeClr val="accent1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lIns="92075" tIns="46038" rIns="92075" bIns="46038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Oh No!!</a:t>
            </a:r>
          </a:p>
          <a:p>
            <a:pPr algn="ctr"/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We got the wrong answer.</a:t>
            </a:r>
          </a:p>
          <a:p>
            <a:pPr algn="ctr"/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Let’s try again.</a:t>
            </a: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FD0ADE8A-3093-46D9-CBFF-A937E341A0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381E4BEB-AE88-F3D3-3B65-706C07C399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13E6ED91-E281-99D7-03EB-277EB178C0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8" y="153988"/>
            <a:ext cx="6400800" cy="618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PROGRAM-ID. </a:t>
            </a:r>
            <a:r>
              <a:rPr lang="en-US" alt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FragmentB</a:t>
            </a:r>
            <a:r>
              <a:rPr lang="en-US" altLang="en-US" sz="2000">
                <a:effectLst/>
                <a:latin typeface="Courier New" panose="02070309020205020404" pitchFamily="49" charset="0"/>
              </a:rPr>
              <a:t>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endParaRPr lang="en-US" altLang="en-US" sz="2000">
              <a:effectLst/>
              <a:latin typeface="Courier New" panose="02070309020205020404" pitchFamily="49" charset="0"/>
            </a:endParaRP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DATA DIVISION.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Num1           PIC 9  VALUE ZEROS.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Num2           PIC 9  VALUE ZEROS.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01  Result         PIC 99 VALUE ZEROS.</a:t>
            </a:r>
          </a:p>
          <a:p>
            <a:endParaRPr lang="en-US" altLang="en-US" sz="2000">
              <a:effectLst/>
              <a:latin typeface="Courier New" panose="02070309020205020404" pitchFamily="49" charset="0"/>
            </a:endParaRP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PROCEDURE DIVISION.</a:t>
            </a:r>
          </a:p>
          <a:p>
            <a:r>
              <a:rPr lang="en-US" alt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Calc-Result</a:t>
            </a:r>
            <a:r>
              <a:rPr lang="en-US" altLang="en-US" sz="2000">
                <a:effectLst/>
                <a:latin typeface="Courier New" panose="02070309020205020404" pitchFamily="49" charset="0"/>
              </a:rPr>
              <a:t>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ACCEPT Num1.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ACCEPT Num2.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DISPLAY "Result is = ", 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MULTIPLY Num1 BY Num2 GIVING Result.</a:t>
            </a:r>
          </a:p>
          <a:p>
            <a:r>
              <a:rPr lang="en-US" altLang="en-US" sz="2000">
                <a:effectLst/>
                <a:latin typeface="Courier New" panose="02070309020205020404" pitchFamily="49" charset="0"/>
              </a:rPr>
              <a:t>    STOP RUN.</a:t>
            </a:r>
            <a:endParaRPr lang="en-US" altLang="en-US" sz="2000">
              <a:effectLst/>
            </a:endParaRPr>
          </a:p>
          <a:p>
            <a:endParaRPr lang="en-US" altLang="en-US" sz="2000">
              <a:effectLst/>
            </a:endParaRPr>
          </a:p>
          <a:p>
            <a:endParaRPr lang="en-US" altLang="en-US" sz="2000">
              <a:effectLst/>
            </a:endParaRPr>
          </a:p>
        </p:txBody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E6A80E2F-B590-6E02-E1BF-D30E8D56C2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1073150"/>
            <a:ext cx="2197100" cy="2921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76200" tIns="46038" rIns="76200" bIns="46038"/>
          <a:lstStyle/>
          <a:p>
            <a:r>
              <a:rPr lang="en-US" altLang="en-US" sz="1400">
                <a:solidFill>
                  <a:srgbClr val="00279F"/>
                </a:solidFill>
                <a:effectLst/>
              </a:rPr>
              <a:t>Num1  Num2     Result</a:t>
            </a:r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id="{43918472-5E55-D7D7-F36A-568875243F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1377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</a:t>
            </a:r>
          </a:p>
        </p:txBody>
      </p:sp>
      <p:sp>
        <p:nvSpPr>
          <p:cNvPr id="20487" name="Rectangle 7">
            <a:extLst>
              <a:ext uri="{FF2B5EF4-FFF2-40B4-BE49-F238E27FC236}">
                <a16:creationId xmlns:a16="http://schemas.microsoft.com/office/drawing/2014/main" id="{4049F86E-5B63-FE9C-E4DB-65D1B633E5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1377950"/>
            <a:ext cx="596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</a:t>
            </a:r>
          </a:p>
        </p:txBody>
      </p:sp>
      <p:sp>
        <p:nvSpPr>
          <p:cNvPr id="20488" name="Rectangle 8">
            <a:extLst>
              <a:ext uri="{FF2B5EF4-FFF2-40B4-BE49-F238E27FC236}">
                <a16:creationId xmlns:a16="http://schemas.microsoft.com/office/drawing/2014/main" id="{CD34D6F4-87D7-C942-3385-3489FB2592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150" y="1377950"/>
            <a:ext cx="9779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effectLst/>
              </a:rPr>
              <a:t>00</a:t>
            </a:r>
          </a:p>
        </p:txBody>
      </p:sp>
      <p:sp>
        <p:nvSpPr>
          <p:cNvPr id="20489" name="Rectangle 9">
            <a:extLst>
              <a:ext uri="{FF2B5EF4-FFF2-40B4-BE49-F238E27FC236}">
                <a16:creationId xmlns:a16="http://schemas.microsoft.com/office/drawing/2014/main" id="{968270AA-185A-0FCD-ED3E-40633BB52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692150"/>
            <a:ext cx="1054100" cy="3683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00279F"/>
                </a:solidFill>
                <a:effectLst/>
              </a:rPr>
              <a:t>D</a:t>
            </a:r>
            <a:r>
              <a:rPr lang="en-US" altLang="en-US" sz="1600">
                <a:solidFill>
                  <a:srgbClr val="00279F"/>
                </a:solidFill>
                <a:effectLst/>
              </a:rPr>
              <a:t>ATA</a:t>
            </a:r>
          </a:p>
        </p:txBody>
      </p:sp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b-slide">
  <a:themeElements>
    <a:clrScheme name="">
      <a:dk1>
        <a:srgbClr val="919191"/>
      </a:dk1>
      <a:lt1>
        <a:srgbClr val="FFFFFF"/>
      </a:lt1>
      <a:dk2>
        <a:srgbClr val="114FFB"/>
      </a:dk2>
      <a:lt2>
        <a:srgbClr val="FAFD00"/>
      </a:lt2>
      <a:accent1>
        <a:srgbClr val="DADADA"/>
      </a:accent1>
      <a:accent2>
        <a:srgbClr val="FC0128"/>
      </a:accent2>
      <a:accent3>
        <a:srgbClr val="AAB2FD"/>
      </a:accent3>
      <a:accent4>
        <a:srgbClr val="DADADA"/>
      </a:accent4>
      <a:accent5>
        <a:srgbClr val="EAEAEA"/>
      </a:accent5>
      <a:accent6>
        <a:srgbClr val="E40123"/>
      </a:accent6>
      <a:hlink>
        <a:srgbClr val="00FF00"/>
      </a:hlink>
      <a:folHlink>
        <a:srgbClr val="DC0081"/>
      </a:folHlink>
    </a:clrScheme>
    <a:fontScheme name="b-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b-slid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-slid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e:\pptdata\b-slide.ppt</Template>
  <TotalTime>1490414561</TotalTime>
  <Pages>36</Pages>
  <Words>4008</Words>
  <Application>Microsoft Office PowerPoint</Application>
  <PresentationFormat>On-screen Show (4:3)</PresentationFormat>
  <Paragraphs>1072</Paragraphs>
  <Slides>38</Slides>
  <Notes>38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4" baseType="lpstr">
      <vt:lpstr>Arial</vt:lpstr>
      <vt:lpstr>Wingdings</vt:lpstr>
      <vt:lpstr>Times New Roman</vt:lpstr>
      <vt:lpstr>Monotype Sorts</vt:lpstr>
      <vt:lpstr>Courier New</vt:lpstr>
      <vt:lpstr>b-slide</vt:lpstr>
      <vt:lpstr>General Introduction Algorithms</vt:lpstr>
      <vt:lpstr>Let’s write a program</vt:lpstr>
      <vt:lpstr>Program Statements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ALGORITHMS </dc:title>
  <dc:subject/>
  <dc:creator>Michael Coughlan</dc:creator>
  <cp:keywords/>
  <dc:description/>
  <cp:lastModifiedBy>Sean McBride</cp:lastModifiedBy>
  <cp:revision>1346190236</cp:revision>
  <cp:lastPrinted>1601-01-01T00:00:00Z</cp:lastPrinted>
  <dcterms:created xsi:type="dcterms:W3CDTF">1995-02-14T10:18:06Z</dcterms:created>
  <dcterms:modified xsi:type="dcterms:W3CDTF">2026-05-13T01:05:24Z</dcterms:modified>
</cp:coreProperties>
</file>