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letter"/>
  <p:notesSz cx="6858000" cy="97742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18FFD"/>
    <a:srgbClr val="037C03"/>
    <a:srgbClr val="00AE00"/>
    <a:srgbClr val="CF0E30"/>
    <a:srgbClr val="00279F"/>
    <a:srgbClr val="081D58"/>
    <a:srgbClr val="000000"/>
    <a:srgbClr val="67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3048D56-7540-1C39-9E7E-91EEE600AC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B3C70BF-544A-551E-F5A1-0F694B99299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6EF42B0-C722-5DB9-D883-1A63665FBAC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E01C8AD-323C-B781-D28D-33E388FF1E2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effectLst/>
              </a:defRPr>
            </a:lvl1pPr>
          </a:lstStyle>
          <a:p>
            <a:fld id="{58C391DA-2911-4034-89CE-B0A77D97F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C02FD41-37B2-6BE6-0BCA-D08C36BD4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E996B3A8-F546-4E1E-A3DD-8A12D277A81F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0B4A9EB-0541-92B7-06BB-FC3DB7F4738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3A9B62B-D2A2-2A09-D188-919087AE5FD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95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B3830E2-A384-0769-67C7-77E8B80C910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0F004957-8E45-5B54-1BFB-5EC3DE3243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305925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effectLst/>
                <a:latin typeface="Times New Roman" panose="02020603050405020304" pitchFamily="18" charset="0"/>
              </a:defRPr>
            </a:lvl1pPr>
          </a:lstStyle>
          <a:p>
            <a:fld id="{525D901D-C53C-442C-A8F7-63F62458A8C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E37A49C-53AD-E2AF-4651-BC93DD056C3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45025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7CB3E49A-002D-8800-98A4-AB642EB0B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9312275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F79E98CF-6647-4D37-A369-19E0989F88F0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603EB4A2-B4E3-F36C-4CA4-031DA813BFF9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855663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3F69061-F007-DFDF-C123-95B129DDFA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59A0A7-3E87-4D20-9500-B800778E131A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04FF19F6-7354-DB27-625C-8DCB165821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CAE3CD0-E9CA-58A8-2D14-CEF0BC5AF7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BF0BCFC-982D-0A1F-A9CA-B050275E4F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16FE5C-2E7E-425E-8A18-8A4AB47F8F0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8BC44C68-6123-A882-3838-870BFBDEF2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FF3EDB0E-C112-F386-A828-B79E8CB713A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D531DEF-51EB-BFB8-0817-BDBEC420C9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915299-12AD-4B32-AB1A-54F1D92DEE88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FBCDCB3-63A6-070F-6888-9FFB2EFA28F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93849AA6-234E-6809-2110-2518416443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5B2FD7F-FD09-D647-EBA1-3F74BDDCB8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B2AE2-9107-479A-BBDC-1039B808DEB4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A95448B-7C9E-09FA-6D19-44AE96D13F0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021AA943-31B4-FB55-C9E2-322DB606E5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C08C26B-855F-940D-DF73-FCE44402FE4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AD4F9-57AA-4136-BF97-58C47F55BF9F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A6290A78-8F3B-6042-1888-8E306EA374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E981031-8DAD-0C95-1084-BB1B1A986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CBA9713-6D8C-BDFE-7A83-A3A1406473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640455-D23D-4895-A4A0-E814342DE511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563B5E19-F975-3F4E-0648-EE0BDE39EEC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E2ECC0A-7BC4-84D2-419E-932CC6D56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DD0F78E-A00E-46EF-66D7-DFCE11C763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F72577-EE62-42F9-9500-AB6AA3D5F163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B2636EAA-E447-6A2E-89BD-E8A447013F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A6CF6C21-1764-4788-70B0-915D570630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58BC5DF-EC1F-E52E-5BF1-27A36D8EDE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0C475-B707-44EE-85EF-62A7C8C8D5E2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63BBBFFC-B7F9-5AEE-AC7E-6BDCEADF451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17D17DA-BEA4-6867-BBC4-D04DA80EB6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2AB19AD-8B08-954C-78E7-8EB4702976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1F07E1-3AE7-450B-8A0A-D2649CDAD0A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3F27A6A8-4269-3C62-D35A-28B3ADF1300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80AB5FD2-9739-3988-8105-9C3F69B9FA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B8021DC-7D8D-BD7E-3D79-9BB04C6086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41F02-E0C7-44C7-98F2-A9485DDBF5C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DC48A58-6A93-E83D-94D7-CEEF628C11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5F5BC0F-1CF0-A781-3D10-18AF6B3CFE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76C0239-5323-9C98-A5BA-CC47F60475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43F034-7001-4F53-9003-6E05A6364400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70959D3-1383-3EC3-28A3-711722EBC1D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BDFB915-1860-66C5-3D88-AAA2D00C7E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871D416B-6C73-9D32-E414-6649EF6CE7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159CC-2146-4560-8C88-9163E757E11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CAE44DA8-F826-9DF9-A5AE-FD98EA6FB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D1686E2-7B77-05E2-5F11-F6018BE39F5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59D5405-CF56-83A2-9FC8-A108AC10F4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0DD9F-718E-423C-B66F-4309B269BE8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0B67A0CC-19D0-ED7E-B319-AE3352975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B60C452-E240-2F02-85DC-32ACA7A8BEB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7A7C716-F447-A37A-F8E1-9CD3ACCBE0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2F5E83-EA3D-40B3-A6F7-3EAF7FF3FCE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DD8880A8-638A-F6E1-AB40-EBDB80873CA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1D80C9E-6D97-95F8-766B-E7864B6BED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C110F0E-2BCF-2938-9DA0-31DFB80FF1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815872-1978-4606-BB28-75439E197E6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B227CD5D-FE13-94BB-3B2B-2B6E5359392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44A502-2071-FC45-1458-C09BDC2572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9353D9B-0708-BCB9-12AA-5D4C64BA77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D421C3-798D-4991-8251-19D1745D4F9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A946D86-AD7F-F075-5DAB-2E68CEE6EA2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E3E9AC0-BAD6-B7AB-91DB-77D8CF5BF4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BB345-8D88-4D56-BE89-9DEBF5B579F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6F2886F-360B-DC6E-D937-663FB947C2E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AB6E785-2417-40BD-CF47-802A8FD0A4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1358E655-70AF-EAAD-94B7-DEF58A5227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A11C08-55DF-4DCC-A1AE-8A04F7C7A86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6DFCDC86-05BE-F0DA-1A31-DAEB6FFC7FD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7057ED3-0D0D-469F-738B-70AA115676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7007BB6-1587-6DA9-6E7E-AC6D3C40E6C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54EB6E-4F21-4663-9337-B44AAF49ADE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D0B37ADB-ADD3-6CB2-FAA5-DE56868412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6551A6C3-551A-4928-BE58-8BE16A209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28A9B-7C87-81BA-7A1D-E2048FBA7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14FC74-395C-FB0B-AF5C-053012322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59FB4-67CB-5A71-065C-517C937F6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45C904-E36C-DCDD-EA69-615C3F36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18761-3CDC-2D05-8335-DC395AE19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4822BC-9D6E-431B-BEAC-C4436B9840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2376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42243-8601-7AEA-4054-EDDE3CDAD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1E1217-5196-65D9-F793-DDBC0504B6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15D99-343B-43D7-9EA7-EC16EA4D4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19703-30BF-AEFE-FC54-63286EF9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89D85-B0EC-A37E-E56C-1C44EBCD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B869E-CD14-4D43-AB4A-E52B2F23F7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55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237341-D927-5BBE-7EB0-8818207A62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133350"/>
            <a:ext cx="2038350" cy="6115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F911AB-D597-0C29-7033-AFF461A59B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133350"/>
            <a:ext cx="5962650" cy="6115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DD958-CCF1-82D0-94C7-F69446EEA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8D391-44C9-4FD2-0194-4B5ED97C2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889BF-EF69-8089-6E65-43EDB1EC6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CDBA8-78A2-44F6-BD1E-A62759FFEC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571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33516-F8AB-512F-27EF-18233398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39D82-601D-3316-6456-5C228D4E0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E458D-33E0-8EA7-1852-655270D63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36C1CD-7F97-FE43-3D8D-2EAE8CF84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DD780-D209-EA2E-6D4B-EDF41A1E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5430F-CDB4-4F59-A97E-96C8E407E7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606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BCBF3-6BC3-D1FD-04B6-0EB446265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F15E85-8C98-7407-7E86-4DF9C3A13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B4BB1-D13F-38A0-BC41-7AF617522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64750-4185-F539-59C9-7B488311A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74439-9908-B408-FF5A-289B4E486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2A1DA4-B3ED-4991-957D-6677425C7D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833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17E6-E7DD-E84E-2AEC-7763E24DE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FE95-CB49-D0F1-62DC-24D146220E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DFEC2-897F-B955-7FE1-0D5B36D90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ADE597-7C02-C9A2-D6DD-779AF6033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56BC6-9565-D46C-A196-236152EAF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5B880-19DA-5DC8-49B9-BFFF0CE4B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911CC-68C5-4D3A-A065-7DA416A38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972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CA57-499D-BDCA-A86D-9DC9A41A6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E0ED0-104B-78C5-8D4C-9713D9AF2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CD55A-0003-0A66-37AE-2659D3A302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DDE735-1D61-2D32-598A-31A538AE6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34582-AAF8-124A-326C-AD5C7C590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E9EBBF-2DF9-622C-318B-F821E361D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F1677C-7FCC-5841-0D55-C64890A7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3EDBCA-E101-4AB5-C757-EB89D6267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F28C9F-598B-4F59-9D36-44507C196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903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88D7-04AB-97A1-F460-7B10CBA92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2349A1-F5DE-ABC0-5238-9FFE84F7E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4E6FE-A7ED-0177-911B-18422E40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4D9319-9A46-3663-4660-5515C56FF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D18AA8-F9BB-46D8-B3E1-EBBFFEAC85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375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B455A3-61BD-F451-B3C1-D492B9076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56B6F-161D-8D89-3FD1-271C48172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9D0AB-D935-FE94-5B35-0CD5E49E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4156F-14EF-4051-B36D-DFEF73A847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30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BDBE4-4369-75E4-771D-00C81B4E0D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CFC41-53E2-2D52-65ED-43E15E507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FC1791-8E10-7042-1F9D-2713B79A1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AE7ABE-AD0C-264D-EE3C-E7803208B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D29D3C-1113-61BB-969B-FAC6CF27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7067F9-6272-294E-BEAC-98FBD0E8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A80A4-D005-4A1E-9441-F1E255A7A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60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1A9F8-86F1-449E-FED0-E9CEB7014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E732CA-0E45-7C34-764A-646D9B0594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FE0500-BF90-3DC4-9ED4-021FA2CC91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65EE0-1993-0973-7C51-07BD308E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5E987-2362-1094-11FE-C0E524439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2B173-63C9-4A6C-4246-A3D882D71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8C29DF-BADA-411F-B417-627784A9E9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399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6BCF72C-48E8-C0B4-0020-11FF4C805D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480870C-83E5-FA02-DE5E-D4876CF6A1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F33400A-8D1D-1195-FC7D-709BC630A7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effectLst/>
                <a:latin typeface="Times New Roman" panose="02020603050405020304" pitchFamily="18" charset="0"/>
              </a:defRPr>
            </a:lvl1pPr>
          </a:lstStyle>
          <a:p>
            <a:fld id="{2AB4089C-5171-4C53-A9C2-DF466EA1644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4B9259-D3C9-9445-7C49-D8CB4AFAA8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72F276AE-6C9D-2AF5-D15B-AC9EB2C76031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E44396BE-FCDD-C074-47EB-A17552BE5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94815EFC-9211-95D3-74E7-090C9A570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892E8369-35E7-6BC3-45B3-30E78766C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3526E38D-CA33-E08F-8EBD-91122E74B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BAB4FB9D-9C1E-3375-9365-D5E7156964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FBC56DFA-B13B-731D-F79C-D09B2525B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D0C037A3-1B26-50F2-B824-DB42F11A7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E112D807-E7CA-8AAE-AF33-C96B181079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E17C5735-1266-B2E6-BC06-38D9C2478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62DE89E9-A5F3-ADEA-EA65-C417698599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805CEB32-86D2-C1F4-3424-2110C58D0E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7CD50651-01C5-EBC7-4DA8-48B1694A0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47F590FB-2193-9794-7968-D7B7F5949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04C2E969-08EC-FC13-3C91-C53ADF170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275A1E6B-D5A7-F140-4B3C-0EC402D04C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54462732-A313-663E-899B-58C889F46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1333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2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7B8BF5A-E546-5C92-E421-0019D350BE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3345CF9-C065-6CB0-CC58-B054DE336B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4913" y="2809875"/>
            <a:ext cx="1911350" cy="1079500"/>
          </a:xfrm>
          <a:noFill/>
          <a:ln/>
        </p:spPr>
        <p:txBody>
          <a:bodyPr/>
          <a:lstStyle/>
          <a:p>
            <a:pPr algn="ctr"/>
            <a:r>
              <a:rPr lang="en-US" altLang="en-US" sz="3600"/>
              <a:t>Indexed</a:t>
            </a:r>
            <a:br>
              <a:rPr lang="en-US" altLang="en-US" sz="3600"/>
            </a:br>
            <a:r>
              <a:rPr lang="en-US" altLang="en-US" sz="3600"/>
              <a:t>Files.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F48C38E-BA51-F37F-8B5C-820B53623F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93800" y="158750"/>
            <a:ext cx="6172200" cy="476250"/>
          </a:xfrm>
          <a:noFill/>
          <a:ln/>
        </p:spPr>
        <p:txBody>
          <a:bodyPr/>
          <a:lstStyle/>
          <a:p>
            <a:r>
              <a:rPr lang="en-US" altLang="en-US"/>
              <a:t>Select and Assign for Indexed Files</a:t>
            </a:r>
          </a:p>
        </p:txBody>
      </p:sp>
      <p:graphicFrame>
        <p:nvGraphicFramePr>
          <p:cNvPr id="22531" name="Object 3">
            <a:extLst>
              <a:ext uri="{FF2B5EF4-FFF2-40B4-BE49-F238E27FC236}">
                <a16:creationId xmlns:a16="http://schemas.microsoft.com/office/drawing/2014/main" id="{FC0BFF51-4920-17A2-E545-234A814945AE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376238" y="1003300"/>
          <a:ext cx="8323262" cy="467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578720" imgH="5078160" progId="Equation.2">
                  <p:embed/>
                </p:oleObj>
              </mc:Choice>
              <mc:Fallback>
                <p:oleObj name="Equation" r:id="rId3" imgW="7578720" imgH="507816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26720" b="38579"/>
                      <a:stretch>
                        <a:fillRect/>
                      </a:stretch>
                    </p:blipFill>
                    <p:spPr bwMode="auto">
                      <a:xfrm>
                        <a:off x="376238" y="1003300"/>
                        <a:ext cx="8323262" cy="467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B6D503E-E59A-B450-C047-7A5C4E933C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58750"/>
            <a:ext cx="4829175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Primary Key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F36D80AF-0CDC-038F-7339-35EAA04C22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4225" y="1087438"/>
            <a:ext cx="2011363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30   60  99</a:t>
            </a:r>
          </a:p>
        </p:txBody>
      </p:sp>
      <p:sp>
        <p:nvSpPr>
          <p:cNvPr id="24580" name="Line 4">
            <a:extLst>
              <a:ext uri="{FF2B5EF4-FFF2-40B4-BE49-F238E27FC236}">
                <a16:creationId xmlns:a16="http://schemas.microsoft.com/office/drawing/2014/main" id="{85D186AE-BE62-1729-5386-43C5EEFE7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066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>
            <a:extLst>
              <a:ext uri="{FF2B5EF4-FFF2-40B4-BE49-F238E27FC236}">
                <a16:creationId xmlns:a16="http://schemas.microsoft.com/office/drawing/2014/main" id="{AC307ADD-C85B-E9BA-66AF-02E2C5FFEF4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10795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5C19ABE9-2603-D4A4-6FD0-57B682EEF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6913" y="2974975"/>
            <a:ext cx="2109787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40   50   60</a:t>
            </a:r>
          </a:p>
        </p:txBody>
      </p:sp>
      <p:sp>
        <p:nvSpPr>
          <p:cNvPr id="24583" name="Line 7">
            <a:extLst>
              <a:ext uri="{FF2B5EF4-FFF2-40B4-BE49-F238E27FC236}">
                <a16:creationId xmlns:a16="http://schemas.microsoft.com/office/drawing/2014/main" id="{4C450AFE-5ECC-18B8-3438-4E3C38A471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116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>
            <a:extLst>
              <a:ext uri="{FF2B5EF4-FFF2-40B4-BE49-F238E27FC236}">
                <a16:creationId xmlns:a16="http://schemas.microsoft.com/office/drawing/2014/main" id="{5D29823C-EEC0-F7ED-0888-747E1BEA20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5500" y="2971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Rectangle 9">
            <a:extLst>
              <a:ext uri="{FF2B5EF4-FFF2-40B4-BE49-F238E27FC236}">
                <a16:creationId xmlns:a16="http://schemas.microsoft.com/office/drawing/2014/main" id="{B35D53EE-BE7B-943F-77ED-3E627DFD2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974975"/>
            <a:ext cx="2109788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10   20   30</a:t>
            </a:r>
          </a:p>
        </p:txBody>
      </p:sp>
      <p:sp>
        <p:nvSpPr>
          <p:cNvPr id="24586" name="Line 10">
            <a:extLst>
              <a:ext uri="{FF2B5EF4-FFF2-40B4-BE49-F238E27FC236}">
                <a16:creationId xmlns:a16="http://schemas.microsoft.com/office/drawing/2014/main" id="{9A45841E-C490-9AFE-1FE8-D48BCB683BD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>
            <a:extLst>
              <a:ext uri="{FF2B5EF4-FFF2-40B4-BE49-F238E27FC236}">
                <a16:creationId xmlns:a16="http://schemas.microsoft.com/office/drawing/2014/main" id="{1C75CFF7-DF90-82E2-E607-6B5717BD7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7600" y="2971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Rectangle 12">
            <a:extLst>
              <a:ext uri="{FF2B5EF4-FFF2-40B4-BE49-F238E27FC236}">
                <a16:creationId xmlns:a16="http://schemas.microsoft.com/office/drawing/2014/main" id="{92C44C11-FD89-E2B5-6BA2-60F57F9CE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9900" y="2974975"/>
            <a:ext cx="2109788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70   80   99</a:t>
            </a:r>
          </a:p>
        </p:txBody>
      </p:sp>
      <p:sp>
        <p:nvSpPr>
          <p:cNvPr id="24589" name="Line 13">
            <a:extLst>
              <a:ext uri="{FF2B5EF4-FFF2-40B4-BE49-F238E27FC236}">
                <a16:creationId xmlns:a16="http://schemas.microsoft.com/office/drawing/2014/main" id="{77F06A3F-98A2-E809-F0E9-BDA49441F9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61100" y="2971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>
            <a:extLst>
              <a:ext uri="{FF2B5EF4-FFF2-40B4-BE49-F238E27FC236}">
                <a16:creationId xmlns:a16="http://schemas.microsoft.com/office/drawing/2014/main" id="{FAB17E08-A445-3C23-38D5-FDABDA99F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34200" y="29591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Rectangle 15">
            <a:extLst>
              <a:ext uri="{FF2B5EF4-FFF2-40B4-BE49-F238E27FC236}">
                <a16:creationId xmlns:a16="http://schemas.microsoft.com/office/drawing/2014/main" id="{66D276A9-4B37-B879-A950-DB25A4A2A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54467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41 43 44 45 46 49        </a:t>
            </a:r>
          </a:p>
        </p:txBody>
      </p:sp>
      <p:sp>
        <p:nvSpPr>
          <p:cNvPr id="24592" name="Line 16">
            <a:extLst>
              <a:ext uri="{FF2B5EF4-FFF2-40B4-BE49-F238E27FC236}">
                <a16:creationId xmlns:a16="http://schemas.microsoft.com/office/drawing/2014/main" id="{1E95963B-06CA-F51A-0846-F773AECD22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54483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>
            <a:extLst>
              <a:ext uri="{FF2B5EF4-FFF2-40B4-BE49-F238E27FC236}">
                <a16:creationId xmlns:a16="http://schemas.microsoft.com/office/drawing/2014/main" id="{37F38A14-7167-EBFB-124D-8E2EEB8DDF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54356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>
            <a:extLst>
              <a:ext uri="{FF2B5EF4-FFF2-40B4-BE49-F238E27FC236}">
                <a16:creationId xmlns:a16="http://schemas.microsoft.com/office/drawing/2014/main" id="{60BFF774-86E9-4D2E-0122-8BB66335AD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54387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>
            <a:extLst>
              <a:ext uri="{FF2B5EF4-FFF2-40B4-BE49-F238E27FC236}">
                <a16:creationId xmlns:a16="http://schemas.microsoft.com/office/drawing/2014/main" id="{4749DE41-6FB8-29C2-A380-4A05C0C368B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54387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>
            <a:extLst>
              <a:ext uri="{FF2B5EF4-FFF2-40B4-BE49-F238E27FC236}">
                <a16:creationId xmlns:a16="http://schemas.microsoft.com/office/drawing/2014/main" id="{C928E7B2-2B32-49CF-2CCC-96460A258C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54387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>
            <a:extLst>
              <a:ext uri="{FF2B5EF4-FFF2-40B4-BE49-F238E27FC236}">
                <a16:creationId xmlns:a16="http://schemas.microsoft.com/office/drawing/2014/main" id="{049E7A85-CE30-44DA-BB20-E6C3D40B79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>
            <a:extLst>
              <a:ext uri="{FF2B5EF4-FFF2-40B4-BE49-F238E27FC236}">
                <a16:creationId xmlns:a16="http://schemas.microsoft.com/office/drawing/2014/main" id="{59F9E83B-E1EB-C88E-1F58-6243AA98E7E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>
            <a:extLst>
              <a:ext uri="{FF2B5EF4-FFF2-40B4-BE49-F238E27FC236}">
                <a16:creationId xmlns:a16="http://schemas.microsoft.com/office/drawing/2014/main" id="{1BF9188B-0B05-9B9B-6F02-672BB0C06D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Line 24">
            <a:extLst>
              <a:ext uri="{FF2B5EF4-FFF2-40B4-BE49-F238E27FC236}">
                <a16:creationId xmlns:a16="http://schemas.microsoft.com/office/drawing/2014/main" id="{8D9A1816-D215-55D2-DBC3-A7BC5CFAC0B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59300" y="54260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Line 25">
            <a:extLst>
              <a:ext uri="{FF2B5EF4-FFF2-40B4-BE49-F238E27FC236}">
                <a16:creationId xmlns:a16="http://schemas.microsoft.com/office/drawing/2014/main" id="{5D563BF4-64A4-0947-9E61-38C8CB555E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688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2" name="Line 26">
            <a:extLst>
              <a:ext uri="{FF2B5EF4-FFF2-40B4-BE49-F238E27FC236}">
                <a16:creationId xmlns:a16="http://schemas.microsoft.com/office/drawing/2014/main" id="{0A540448-4EFC-CEDE-3F77-E0C3707128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3670300"/>
            <a:ext cx="41910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3" name="Line 27">
            <a:extLst>
              <a:ext uri="{FF2B5EF4-FFF2-40B4-BE49-F238E27FC236}">
                <a16:creationId xmlns:a16="http://schemas.microsoft.com/office/drawing/2014/main" id="{C5448B1D-BF5E-83D3-AA3C-512BA7B3E3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11575"/>
            <a:ext cx="0" cy="1666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4" name="Line 28">
            <a:extLst>
              <a:ext uri="{FF2B5EF4-FFF2-40B4-BE49-F238E27FC236}">
                <a16:creationId xmlns:a16="http://schemas.microsoft.com/office/drawing/2014/main" id="{7268CC1E-977A-A202-ABE4-8E887964FA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670300"/>
            <a:ext cx="561975" cy="1717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5" name="Line 29">
            <a:extLst>
              <a:ext uri="{FF2B5EF4-FFF2-40B4-BE49-F238E27FC236}">
                <a16:creationId xmlns:a16="http://schemas.microsoft.com/office/drawing/2014/main" id="{5B7965FE-1603-ABD1-77D6-3C6EEAC788A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69000" y="3683000"/>
            <a:ext cx="1244600" cy="165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6" name="Line 30">
            <a:extLst>
              <a:ext uri="{FF2B5EF4-FFF2-40B4-BE49-F238E27FC236}">
                <a16:creationId xmlns:a16="http://schemas.microsoft.com/office/drawing/2014/main" id="{DAD75A5D-12B9-D26D-1C64-7314D0CD23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3721100"/>
            <a:ext cx="1089025" cy="165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7" name="Line 31">
            <a:extLst>
              <a:ext uri="{FF2B5EF4-FFF2-40B4-BE49-F238E27FC236}">
                <a16:creationId xmlns:a16="http://schemas.microsoft.com/office/drawing/2014/main" id="{1B121EB9-0EB9-8D5F-A62A-C85560D76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91300" y="3695700"/>
            <a:ext cx="1638300" cy="163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8" name="Freeform 32">
            <a:extLst>
              <a:ext uri="{FF2B5EF4-FFF2-40B4-BE49-F238E27FC236}">
                <a16:creationId xmlns:a16="http://schemas.microsoft.com/office/drawing/2014/main" id="{B7F66BAD-6C38-442B-7421-89D1B0F7CC91}"/>
              </a:ext>
            </a:extLst>
          </p:cNvPr>
          <p:cNvSpPr>
            <a:spLocks/>
          </p:cNvSpPr>
          <p:nvPr/>
        </p:nvSpPr>
        <p:spPr bwMode="auto">
          <a:xfrm>
            <a:off x="342900" y="53594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9" name="Freeform 33">
            <a:extLst>
              <a:ext uri="{FF2B5EF4-FFF2-40B4-BE49-F238E27FC236}">
                <a16:creationId xmlns:a16="http://schemas.microsoft.com/office/drawing/2014/main" id="{6C2B1F16-57C7-7353-8EFB-63323F570428}"/>
              </a:ext>
            </a:extLst>
          </p:cNvPr>
          <p:cNvSpPr>
            <a:spLocks/>
          </p:cNvSpPr>
          <p:nvPr/>
        </p:nvSpPr>
        <p:spPr bwMode="auto">
          <a:xfrm>
            <a:off x="241300" y="52324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0" name="Freeform 34">
            <a:extLst>
              <a:ext uri="{FF2B5EF4-FFF2-40B4-BE49-F238E27FC236}">
                <a16:creationId xmlns:a16="http://schemas.microsoft.com/office/drawing/2014/main" id="{EA7597C1-9D35-995E-B2DA-8118FA2C367B}"/>
              </a:ext>
            </a:extLst>
          </p:cNvPr>
          <p:cNvSpPr>
            <a:spLocks/>
          </p:cNvSpPr>
          <p:nvPr/>
        </p:nvSpPr>
        <p:spPr bwMode="auto">
          <a:xfrm>
            <a:off x="8458200" y="53848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1" name="Freeform 35">
            <a:extLst>
              <a:ext uri="{FF2B5EF4-FFF2-40B4-BE49-F238E27FC236}">
                <a16:creationId xmlns:a16="http://schemas.microsoft.com/office/drawing/2014/main" id="{658B8928-AFD4-266A-B423-BDE2835A1123}"/>
              </a:ext>
            </a:extLst>
          </p:cNvPr>
          <p:cNvSpPr>
            <a:spLocks/>
          </p:cNvSpPr>
          <p:nvPr/>
        </p:nvSpPr>
        <p:spPr bwMode="auto">
          <a:xfrm>
            <a:off x="8343900" y="53213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2" name="Line 36">
            <a:extLst>
              <a:ext uri="{FF2B5EF4-FFF2-40B4-BE49-F238E27FC236}">
                <a16:creationId xmlns:a16="http://schemas.microsoft.com/office/drawing/2014/main" id="{C6DAC21F-8C8F-D649-7DB6-ECBEC71D95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3" name="Line 37">
            <a:extLst>
              <a:ext uri="{FF2B5EF4-FFF2-40B4-BE49-F238E27FC236}">
                <a16:creationId xmlns:a16="http://schemas.microsoft.com/office/drawing/2014/main" id="{0BC774A3-3456-3B36-CB40-AABC6FA3C0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4" name="Line 38">
            <a:extLst>
              <a:ext uri="{FF2B5EF4-FFF2-40B4-BE49-F238E27FC236}">
                <a16:creationId xmlns:a16="http://schemas.microsoft.com/office/drawing/2014/main" id="{EB6F0BDF-42DE-6887-6BEC-74E414964D81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5" name="Line 39">
            <a:extLst>
              <a:ext uri="{FF2B5EF4-FFF2-40B4-BE49-F238E27FC236}">
                <a16:creationId xmlns:a16="http://schemas.microsoft.com/office/drawing/2014/main" id="{4ADCA746-587A-8754-0CFA-7B3F450E4E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6" name="Line 40">
            <a:extLst>
              <a:ext uri="{FF2B5EF4-FFF2-40B4-BE49-F238E27FC236}">
                <a16:creationId xmlns:a16="http://schemas.microsoft.com/office/drawing/2014/main" id="{D5A68EF7-B0AF-52A0-A7B2-86473BCFCEA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5438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7" name="Line 41">
            <a:extLst>
              <a:ext uri="{FF2B5EF4-FFF2-40B4-BE49-F238E27FC236}">
                <a16:creationId xmlns:a16="http://schemas.microsoft.com/office/drawing/2014/main" id="{3DB4FF52-6547-9E3A-1ED7-00DA3052B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8" name="Line 42">
            <a:extLst>
              <a:ext uri="{FF2B5EF4-FFF2-40B4-BE49-F238E27FC236}">
                <a16:creationId xmlns:a16="http://schemas.microsoft.com/office/drawing/2014/main" id="{26FDCBE8-9EA7-ABD5-8737-E3117A598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9" name="Line 43">
            <a:extLst>
              <a:ext uri="{FF2B5EF4-FFF2-40B4-BE49-F238E27FC236}">
                <a16:creationId xmlns:a16="http://schemas.microsoft.com/office/drawing/2014/main" id="{60A40793-224A-ACA0-F537-1A199193C8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4">
            <a:extLst>
              <a:ext uri="{FF2B5EF4-FFF2-40B4-BE49-F238E27FC236}">
                <a16:creationId xmlns:a16="http://schemas.microsoft.com/office/drawing/2014/main" id="{1A3FFC06-FA7E-1FFC-2490-AE6EE948C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Line 45">
            <a:extLst>
              <a:ext uri="{FF2B5EF4-FFF2-40B4-BE49-F238E27FC236}">
                <a16:creationId xmlns:a16="http://schemas.microsoft.com/office/drawing/2014/main" id="{7AF68075-EC90-431D-D9F1-7396BF37EB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2" name="Line 46">
            <a:extLst>
              <a:ext uri="{FF2B5EF4-FFF2-40B4-BE49-F238E27FC236}">
                <a16:creationId xmlns:a16="http://schemas.microsoft.com/office/drawing/2014/main" id="{968CFD45-EBB3-BA42-05CD-A968645449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3" name="Line 47">
            <a:extLst>
              <a:ext uri="{FF2B5EF4-FFF2-40B4-BE49-F238E27FC236}">
                <a16:creationId xmlns:a16="http://schemas.microsoft.com/office/drawing/2014/main" id="{38BBDC61-658A-4BE0-967F-2D9DCCB7A2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Line 48">
            <a:extLst>
              <a:ext uri="{FF2B5EF4-FFF2-40B4-BE49-F238E27FC236}">
                <a16:creationId xmlns:a16="http://schemas.microsoft.com/office/drawing/2014/main" id="{A0DFF79B-8DFB-DC39-8CB8-A73B8AAC412F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5" name="Line 49">
            <a:extLst>
              <a:ext uri="{FF2B5EF4-FFF2-40B4-BE49-F238E27FC236}">
                <a16:creationId xmlns:a16="http://schemas.microsoft.com/office/drawing/2014/main" id="{A07E1DF4-6CCD-2DB9-5A59-8CAAF22AE9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50">
            <a:extLst>
              <a:ext uri="{FF2B5EF4-FFF2-40B4-BE49-F238E27FC236}">
                <a16:creationId xmlns:a16="http://schemas.microsoft.com/office/drawing/2014/main" id="{A4C0A928-0087-D21B-811B-8303A3A52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7" name="Line 51">
            <a:extLst>
              <a:ext uri="{FF2B5EF4-FFF2-40B4-BE49-F238E27FC236}">
                <a16:creationId xmlns:a16="http://schemas.microsoft.com/office/drawing/2014/main" id="{B1929D4E-45E9-606D-CFAE-6C30ADFBC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8" name="Line 52">
            <a:extLst>
              <a:ext uri="{FF2B5EF4-FFF2-40B4-BE49-F238E27FC236}">
                <a16:creationId xmlns:a16="http://schemas.microsoft.com/office/drawing/2014/main" id="{E72EC949-4129-0F25-384C-FEEE7BDD8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9" name="Line 53">
            <a:extLst>
              <a:ext uri="{FF2B5EF4-FFF2-40B4-BE49-F238E27FC236}">
                <a16:creationId xmlns:a16="http://schemas.microsoft.com/office/drawing/2014/main" id="{9FB95BE2-98B4-6171-6E89-AFBCA80DE2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0" name="Line 54">
            <a:extLst>
              <a:ext uri="{FF2B5EF4-FFF2-40B4-BE49-F238E27FC236}">
                <a16:creationId xmlns:a16="http://schemas.microsoft.com/office/drawing/2014/main" id="{C2187129-96A4-0453-0E20-C9E26181F5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1" name="Line 55">
            <a:extLst>
              <a:ext uri="{FF2B5EF4-FFF2-40B4-BE49-F238E27FC236}">
                <a16:creationId xmlns:a16="http://schemas.microsoft.com/office/drawing/2014/main" id="{7C4A80BB-C162-4EBC-1B20-597D492C9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2" name="Line 56">
            <a:extLst>
              <a:ext uri="{FF2B5EF4-FFF2-40B4-BE49-F238E27FC236}">
                <a16:creationId xmlns:a16="http://schemas.microsoft.com/office/drawing/2014/main" id="{7249BED4-68E4-C289-AD81-5A954BFB75A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3" name="Line 57">
            <a:extLst>
              <a:ext uri="{FF2B5EF4-FFF2-40B4-BE49-F238E27FC236}">
                <a16:creationId xmlns:a16="http://schemas.microsoft.com/office/drawing/2014/main" id="{D8292EA9-2AB8-8BEE-69B2-CC87EBE0A84B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54514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4" name="Line 58">
            <a:extLst>
              <a:ext uri="{FF2B5EF4-FFF2-40B4-BE49-F238E27FC236}">
                <a16:creationId xmlns:a16="http://schemas.microsoft.com/office/drawing/2014/main" id="{1869781E-EC5B-A397-CA14-E2C48A478F0C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54356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5" name="Line 59">
            <a:extLst>
              <a:ext uri="{FF2B5EF4-FFF2-40B4-BE49-F238E27FC236}">
                <a16:creationId xmlns:a16="http://schemas.microsoft.com/office/drawing/2014/main" id="{0821C682-C590-B138-6D8B-EDF3FB5F9B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6" name="Line 60">
            <a:extLst>
              <a:ext uri="{FF2B5EF4-FFF2-40B4-BE49-F238E27FC236}">
                <a16:creationId xmlns:a16="http://schemas.microsoft.com/office/drawing/2014/main" id="{63AABCAA-6DDB-DF11-7ED3-CC195BC235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3695700"/>
            <a:ext cx="1371600" cy="1695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7" name="Line 61">
            <a:extLst>
              <a:ext uri="{FF2B5EF4-FFF2-40B4-BE49-F238E27FC236}">
                <a16:creationId xmlns:a16="http://schemas.microsoft.com/office/drawing/2014/main" id="{C590698D-515B-9122-917E-404AC9256A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816100"/>
            <a:ext cx="0" cy="1079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8" name="Line 62">
            <a:extLst>
              <a:ext uri="{FF2B5EF4-FFF2-40B4-BE49-F238E27FC236}">
                <a16:creationId xmlns:a16="http://schemas.microsoft.com/office/drawing/2014/main" id="{563A2452-45F2-9B21-D57C-91EA0D44F5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44700" y="1790700"/>
            <a:ext cx="14351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39" name="Line 63">
            <a:extLst>
              <a:ext uri="{FF2B5EF4-FFF2-40B4-BE49-F238E27FC236}">
                <a16:creationId xmlns:a16="http://schemas.microsoft.com/office/drawing/2014/main" id="{8C25F92B-00E8-86A2-A730-361632138A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803400"/>
            <a:ext cx="1498600" cy="1130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0" name="Rectangle 64">
            <a:extLst>
              <a:ext uri="{FF2B5EF4-FFF2-40B4-BE49-F238E27FC236}">
                <a16:creationId xmlns:a16="http://schemas.microsoft.com/office/drawing/2014/main" id="{49F966FC-0393-025E-7CAD-F00344FF7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12446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</a:t>
            </a:r>
          </a:p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Buckets</a:t>
            </a:r>
          </a:p>
        </p:txBody>
      </p:sp>
      <p:sp>
        <p:nvSpPr>
          <p:cNvPr id="24641" name="Line 65">
            <a:extLst>
              <a:ext uri="{FF2B5EF4-FFF2-40B4-BE49-F238E27FC236}">
                <a16:creationId xmlns:a16="http://schemas.microsoft.com/office/drawing/2014/main" id="{1DBA75F1-9127-5E23-BC7E-CC1B37468FC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4351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2" name="Line 66">
            <a:extLst>
              <a:ext uri="{FF2B5EF4-FFF2-40B4-BE49-F238E27FC236}">
                <a16:creationId xmlns:a16="http://schemas.microsoft.com/office/drawing/2014/main" id="{EC92E24B-712E-4038-2618-AE9AADE2C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1701800"/>
            <a:ext cx="0" cy="9271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3" name="Rectangle 67">
            <a:extLst>
              <a:ext uri="{FF2B5EF4-FFF2-40B4-BE49-F238E27FC236}">
                <a16:creationId xmlns:a16="http://schemas.microsoft.com/office/drawing/2014/main" id="{ABCB2C33-2A97-0DFF-9F5D-E64121116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8700" y="30988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1</a:t>
            </a:r>
          </a:p>
        </p:txBody>
      </p:sp>
      <p:sp>
        <p:nvSpPr>
          <p:cNvPr id="24644" name="Rectangle 68">
            <a:extLst>
              <a:ext uri="{FF2B5EF4-FFF2-40B4-BE49-F238E27FC236}">
                <a16:creationId xmlns:a16="http://schemas.microsoft.com/office/drawing/2014/main" id="{AC147F20-5107-867B-D069-6C763FC14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6600" y="5189538"/>
            <a:ext cx="774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0</a:t>
            </a:r>
          </a:p>
        </p:txBody>
      </p:sp>
      <p:sp>
        <p:nvSpPr>
          <p:cNvPr id="24645" name="Rectangle 69">
            <a:extLst>
              <a:ext uri="{FF2B5EF4-FFF2-40B4-BE49-F238E27FC236}">
                <a16:creationId xmlns:a16="http://schemas.microsoft.com/office/drawing/2014/main" id="{3CC5E0A6-68AD-0E33-A44A-D0C93E03D8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1900" y="11557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2</a:t>
            </a:r>
          </a:p>
        </p:txBody>
      </p:sp>
      <p:sp>
        <p:nvSpPr>
          <p:cNvPr id="24646" name="Rectangle 70">
            <a:extLst>
              <a:ext uri="{FF2B5EF4-FFF2-40B4-BE49-F238E27FC236}">
                <a16:creationId xmlns:a16="http://schemas.microsoft.com/office/drawing/2014/main" id="{E89CA1C6-44AB-28A6-CAC9-D2A122EB7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61087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Data Buckets</a:t>
            </a:r>
          </a:p>
        </p:txBody>
      </p:sp>
      <p:sp>
        <p:nvSpPr>
          <p:cNvPr id="24647" name="Arc 71">
            <a:extLst>
              <a:ext uri="{FF2B5EF4-FFF2-40B4-BE49-F238E27FC236}">
                <a16:creationId xmlns:a16="http://schemas.microsoft.com/office/drawing/2014/main" id="{3BBF5A33-F99C-DBE6-C2F9-E31337F03123}"/>
              </a:ext>
            </a:extLst>
          </p:cNvPr>
          <p:cNvSpPr>
            <a:spLocks/>
          </p:cNvSpPr>
          <p:nvPr/>
        </p:nvSpPr>
        <p:spPr bwMode="auto">
          <a:xfrm>
            <a:off x="1905000" y="61214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8" name="Arc 72">
            <a:extLst>
              <a:ext uri="{FF2B5EF4-FFF2-40B4-BE49-F238E27FC236}">
                <a16:creationId xmlns:a16="http://schemas.microsoft.com/office/drawing/2014/main" id="{1A21F286-DE66-281B-3349-2A7BEEF9B7F9}"/>
              </a:ext>
            </a:extLst>
          </p:cNvPr>
          <p:cNvSpPr>
            <a:spLocks/>
          </p:cNvSpPr>
          <p:nvPr/>
        </p:nvSpPr>
        <p:spPr bwMode="auto">
          <a:xfrm>
            <a:off x="3314700" y="6108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49" name="Arc 73">
            <a:extLst>
              <a:ext uri="{FF2B5EF4-FFF2-40B4-BE49-F238E27FC236}">
                <a16:creationId xmlns:a16="http://schemas.microsoft.com/office/drawing/2014/main" id="{227967C7-9D9A-EB7E-E762-C8B3415E98B9}"/>
              </a:ext>
            </a:extLst>
          </p:cNvPr>
          <p:cNvSpPr>
            <a:spLocks/>
          </p:cNvSpPr>
          <p:nvPr/>
        </p:nvSpPr>
        <p:spPr bwMode="auto">
          <a:xfrm>
            <a:off x="4800600" y="61341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0" name="Arc 74">
            <a:extLst>
              <a:ext uri="{FF2B5EF4-FFF2-40B4-BE49-F238E27FC236}">
                <a16:creationId xmlns:a16="http://schemas.microsoft.com/office/drawing/2014/main" id="{3CC0108B-AEE2-6959-6966-880A657840B0}"/>
              </a:ext>
            </a:extLst>
          </p:cNvPr>
          <p:cNvSpPr>
            <a:spLocks/>
          </p:cNvSpPr>
          <p:nvPr/>
        </p:nvSpPr>
        <p:spPr bwMode="auto">
          <a:xfrm>
            <a:off x="6248400" y="61341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51" name="Arc 75">
            <a:extLst>
              <a:ext uri="{FF2B5EF4-FFF2-40B4-BE49-F238E27FC236}">
                <a16:creationId xmlns:a16="http://schemas.microsoft.com/office/drawing/2014/main" id="{7665F090-E292-C6AE-220A-B1C55060AEFB}"/>
              </a:ext>
            </a:extLst>
          </p:cNvPr>
          <p:cNvSpPr>
            <a:spLocks/>
          </p:cNvSpPr>
          <p:nvPr/>
        </p:nvSpPr>
        <p:spPr bwMode="auto">
          <a:xfrm>
            <a:off x="7721600" y="61341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006E8E5-F670-E272-D77F-D1BBA9DA3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58750"/>
            <a:ext cx="5045075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Alternate Key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CED51660-97A9-A15B-A0F1-C24DB8D00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7699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R   Z</a:t>
            </a:r>
          </a:p>
        </p:txBody>
      </p:sp>
      <p:sp>
        <p:nvSpPr>
          <p:cNvPr id="26628" name="Line 4">
            <a:extLst>
              <a:ext uri="{FF2B5EF4-FFF2-40B4-BE49-F238E27FC236}">
                <a16:creationId xmlns:a16="http://schemas.microsoft.com/office/drawing/2014/main" id="{73A8E19F-3D3E-5DF4-59DD-255C32ABB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749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5">
            <a:extLst>
              <a:ext uri="{FF2B5EF4-FFF2-40B4-BE49-F238E27FC236}">
                <a16:creationId xmlns:a16="http://schemas.microsoft.com/office/drawing/2014/main" id="{C6C2E51D-1DF8-CA25-50F8-830CB991E8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7620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68473C11-2C01-FBED-7537-FDF96C603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20986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O   R</a:t>
            </a:r>
          </a:p>
        </p:txBody>
      </p:sp>
      <p:sp>
        <p:nvSpPr>
          <p:cNvPr id="26631" name="Line 7">
            <a:extLst>
              <a:ext uri="{FF2B5EF4-FFF2-40B4-BE49-F238E27FC236}">
                <a16:creationId xmlns:a16="http://schemas.microsoft.com/office/drawing/2014/main" id="{8F0CA41D-9BC0-A9EE-44F2-ADC59648B53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>
            <a:extLst>
              <a:ext uri="{FF2B5EF4-FFF2-40B4-BE49-F238E27FC236}">
                <a16:creationId xmlns:a16="http://schemas.microsoft.com/office/drawing/2014/main" id="{4F9C2B2B-D331-3C86-FAB7-E044940371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9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D4DB3DB0-2979-C2E2-9189-3D9181243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20986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26634" name="Line 10">
            <a:extLst>
              <a:ext uri="{FF2B5EF4-FFF2-40B4-BE49-F238E27FC236}">
                <a16:creationId xmlns:a16="http://schemas.microsoft.com/office/drawing/2014/main" id="{7BBAD54E-15AE-4B02-5BB2-17938E68B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FB190BD8-7E68-ECD3-33AE-BAABFF7818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>
            <a:extLst>
              <a:ext uri="{FF2B5EF4-FFF2-40B4-BE49-F238E27FC236}">
                <a16:creationId xmlns:a16="http://schemas.microsoft.com/office/drawing/2014/main" id="{2CA7337A-A1F0-7C07-5EBB-BE88C7715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763" y="20986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6FF69EB1-51BB-CBB1-8244-7F2E8E4420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9103B33E-26DC-5248-313B-843679DB08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53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BA812854-DCA2-9C40-897C-14C4C0CF87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38973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Ni Nt Oi Ot        </a:t>
            </a:r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CDD6C7F4-4E93-E14E-A1C5-9677B98854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38989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38E26B7D-E7A7-DB73-4AF2-99A1696D7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38862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83BD2557-00B8-A758-EEA0-37E8C16DCE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C3336BFD-3394-D644-1F6E-81CC1B8CF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>
            <a:extLst>
              <a:ext uri="{FF2B5EF4-FFF2-40B4-BE49-F238E27FC236}">
                <a16:creationId xmlns:a16="http://schemas.microsoft.com/office/drawing/2014/main" id="{56A15DEE-244F-1C69-F473-9A8E855DD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>
            <a:extLst>
              <a:ext uri="{FF2B5EF4-FFF2-40B4-BE49-F238E27FC236}">
                <a16:creationId xmlns:a16="http://schemas.microsoft.com/office/drawing/2014/main" id="{DB013E1C-DC1C-5F17-EBA4-9A569CFF72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>
            <a:extLst>
              <a:ext uri="{FF2B5EF4-FFF2-40B4-BE49-F238E27FC236}">
                <a16:creationId xmlns:a16="http://schemas.microsoft.com/office/drawing/2014/main" id="{46040852-D422-CDF8-CFF9-55590E00D6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56E9C9DB-7F5F-4232-6BF2-57E952DC3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>
            <a:extLst>
              <a:ext uri="{FF2B5EF4-FFF2-40B4-BE49-F238E27FC236}">
                <a16:creationId xmlns:a16="http://schemas.microsoft.com/office/drawing/2014/main" id="{2D60E319-E780-8198-1B02-9AFC68A1E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Line 25">
            <a:extLst>
              <a:ext uri="{FF2B5EF4-FFF2-40B4-BE49-F238E27FC236}">
                <a16:creationId xmlns:a16="http://schemas.microsoft.com/office/drawing/2014/main" id="{B7AD87A9-263A-9FD0-E6F5-D045959098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78B37CCC-1B53-04B8-DC51-C72B499E82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2781300"/>
            <a:ext cx="596900" cy="109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9AE32033-CB2E-BA47-AD97-4D8AEED740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81940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C3FE334D-21DC-956C-EEFD-A1C6ECA96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2700" y="2806700"/>
            <a:ext cx="803275" cy="1031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29">
            <a:extLst>
              <a:ext uri="{FF2B5EF4-FFF2-40B4-BE49-F238E27FC236}">
                <a16:creationId xmlns:a16="http://schemas.microsoft.com/office/drawing/2014/main" id="{A897B251-F999-CAC8-D015-F4DB10E20B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2781300"/>
            <a:ext cx="12319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Line 30">
            <a:extLst>
              <a:ext uri="{FF2B5EF4-FFF2-40B4-BE49-F238E27FC236}">
                <a16:creationId xmlns:a16="http://schemas.microsoft.com/office/drawing/2014/main" id="{E0A33F69-BD74-7B94-D0B7-638023EA7F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2806700"/>
            <a:ext cx="1063625" cy="1022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Line 31">
            <a:extLst>
              <a:ext uri="{FF2B5EF4-FFF2-40B4-BE49-F238E27FC236}">
                <a16:creationId xmlns:a16="http://schemas.microsoft.com/office/drawing/2014/main" id="{06F8EAB4-0F16-D29B-0AC1-3CB6B8573C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5900" y="2806700"/>
            <a:ext cx="171450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Freeform 32">
            <a:extLst>
              <a:ext uri="{FF2B5EF4-FFF2-40B4-BE49-F238E27FC236}">
                <a16:creationId xmlns:a16="http://schemas.microsoft.com/office/drawing/2014/main" id="{378908E7-22D4-937B-3DD9-FB35765B09E4}"/>
              </a:ext>
            </a:extLst>
          </p:cNvPr>
          <p:cNvSpPr>
            <a:spLocks/>
          </p:cNvSpPr>
          <p:nvPr/>
        </p:nvSpPr>
        <p:spPr bwMode="auto">
          <a:xfrm>
            <a:off x="342900" y="38100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81D58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Freeform 33">
            <a:extLst>
              <a:ext uri="{FF2B5EF4-FFF2-40B4-BE49-F238E27FC236}">
                <a16:creationId xmlns:a16="http://schemas.microsoft.com/office/drawing/2014/main" id="{8A9EAB7D-B680-AABE-BD40-1DD251DAC1C1}"/>
              </a:ext>
            </a:extLst>
          </p:cNvPr>
          <p:cNvSpPr>
            <a:spLocks/>
          </p:cNvSpPr>
          <p:nvPr/>
        </p:nvSpPr>
        <p:spPr bwMode="auto">
          <a:xfrm>
            <a:off x="241300" y="36830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8" name="Freeform 34">
            <a:extLst>
              <a:ext uri="{FF2B5EF4-FFF2-40B4-BE49-F238E27FC236}">
                <a16:creationId xmlns:a16="http://schemas.microsoft.com/office/drawing/2014/main" id="{C8D8819A-482C-433B-4E35-ECBDF0CBC573}"/>
              </a:ext>
            </a:extLst>
          </p:cNvPr>
          <p:cNvSpPr>
            <a:spLocks/>
          </p:cNvSpPr>
          <p:nvPr/>
        </p:nvSpPr>
        <p:spPr bwMode="auto">
          <a:xfrm>
            <a:off x="8458200" y="38354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9" name="Freeform 35">
            <a:extLst>
              <a:ext uri="{FF2B5EF4-FFF2-40B4-BE49-F238E27FC236}">
                <a16:creationId xmlns:a16="http://schemas.microsoft.com/office/drawing/2014/main" id="{F421AD7E-0877-4C01-1720-E672B6B7CABA}"/>
              </a:ext>
            </a:extLst>
          </p:cNvPr>
          <p:cNvSpPr>
            <a:spLocks/>
          </p:cNvSpPr>
          <p:nvPr/>
        </p:nvSpPr>
        <p:spPr bwMode="auto">
          <a:xfrm>
            <a:off x="8343900" y="37719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0" name="Line 36">
            <a:extLst>
              <a:ext uri="{FF2B5EF4-FFF2-40B4-BE49-F238E27FC236}">
                <a16:creationId xmlns:a16="http://schemas.microsoft.com/office/drawing/2014/main" id="{4046DF4C-E272-A9B3-6B90-C87FCEE140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1" name="Line 37">
            <a:extLst>
              <a:ext uri="{FF2B5EF4-FFF2-40B4-BE49-F238E27FC236}">
                <a16:creationId xmlns:a16="http://schemas.microsoft.com/office/drawing/2014/main" id="{E5F5FC1A-023D-821A-B997-8357BD4FE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2" name="Line 38">
            <a:extLst>
              <a:ext uri="{FF2B5EF4-FFF2-40B4-BE49-F238E27FC236}">
                <a16:creationId xmlns:a16="http://schemas.microsoft.com/office/drawing/2014/main" id="{4780C9A9-0F47-21A3-0FE7-B0C830B9B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3" name="Line 39">
            <a:extLst>
              <a:ext uri="{FF2B5EF4-FFF2-40B4-BE49-F238E27FC236}">
                <a16:creationId xmlns:a16="http://schemas.microsoft.com/office/drawing/2014/main" id="{0FCAB2C8-5AED-EA58-242A-86073588B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4" name="Line 40">
            <a:extLst>
              <a:ext uri="{FF2B5EF4-FFF2-40B4-BE49-F238E27FC236}">
                <a16:creationId xmlns:a16="http://schemas.microsoft.com/office/drawing/2014/main" id="{2A568B1E-835A-D0C8-4CFF-002F106EEE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5" name="Line 41">
            <a:extLst>
              <a:ext uri="{FF2B5EF4-FFF2-40B4-BE49-F238E27FC236}">
                <a16:creationId xmlns:a16="http://schemas.microsoft.com/office/drawing/2014/main" id="{CE72A176-95A3-6EAC-1345-4E9CA19F769B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6" name="Line 42">
            <a:extLst>
              <a:ext uri="{FF2B5EF4-FFF2-40B4-BE49-F238E27FC236}">
                <a16:creationId xmlns:a16="http://schemas.microsoft.com/office/drawing/2014/main" id="{BF7D247A-2A1E-BAAB-0BE1-E248D2CDB70E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7" name="Line 43">
            <a:extLst>
              <a:ext uri="{FF2B5EF4-FFF2-40B4-BE49-F238E27FC236}">
                <a16:creationId xmlns:a16="http://schemas.microsoft.com/office/drawing/2014/main" id="{A524CAEB-C885-C0AC-67F1-88B7C71F65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8" name="Line 44">
            <a:extLst>
              <a:ext uri="{FF2B5EF4-FFF2-40B4-BE49-F238E27FC236}">
                <a16:creationId xmlns:a16="http://schemas.microsoft.com/office/drawing/2014/main" id="{EE3FFD59-B221-A51E-A8D3-B034C1E0D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69" name="Line 45">
            <a:extLst>
              <a:ext uri="{FF2B5EF4-FFF2-40B4-BE49-F238E27FC236}">
                <a16:creationId xmlns:a16="http://schemas.microsoft.com/office/drawing/2014/main" id="{64F343C4-C57B-0EEA-312D-EE1A3F34C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0" name="Line 46">
            <a:extLst>
              <a:ext uri="{FF2B5EF4-FFF2-40B4-BE49-F238E27FC236}">
                <a16:creationId xmlns:a16="http://schemas.microsoft.com/office/drawing/2014/main" id="{BA37A764-32C7-C8BC-C5C0-995C2828A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1" name="Line 47">
            <a:extLst>
              <a:ext uri="{FF2B5EF4-FFF2-40B4-BE49-F238E27FC236}">
                <a16:creationId xmlns:a16="http://schemas.microsoft.com/office/drawing/2014/main" id="{E9DEF2E2-8642-57FD-F927-11B20AE4B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2" name="Line 48">
            <a:extLst>
              <a:ext uri="{FF2B5EF4-FFF2-40B4-BE49-F238E27FC236}">
                <a16:creationId xmlns:a16="http://schemas.microsoft.com/office/drawing/2014/main" id="{7242DE65-FA1D-CA66-5CED-D7F156EE1D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3" name="Line 49">
            <a:extLst>
              <a:ext uri="{FF2B5EF4-FFF2-40B4-BE49-F238E27FC236}">
                <a16:creationId xmlns:a16="http://schemas.microsoft.com/office/drawing/2014/main" id="{417C3EDE-7723-F1F1-E7A2-04D38E3759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4" name="Line 50">
            <a:extLst>
              <a:ext uri="{FF2B5EF4-FFF2-40B4-BE49-F238E27FC236}">
                <a16:creationId xmlns:a16="http://schemas.microsoft.com/office/drawing/2014/main" id="{84F70F2F-1297-EAB0-A75C-92830AA4B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5" name="Line 51">
            <a:extLst>
              <a:ext uri="{FF2B5EF4-FFF2-40B4-BE49-F238E27FC236}">
                <a16:creationId xmlns:a16="http://schemas.microsoft.com/office/drawing/2014/main" id="{5D838D0E-4ABD-2212-0144-952CC8117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6" name="Line 52">
            <a:extLst>
              <a:ext uri="{FF2B5EF4-FFF2-40B4-BE49-F238E27FC236}">
                <a16:creationId xmlns:a16="http://schemas.microsoft.com/office/drawing/2014/main" id="{382C48FC-253D-7587-F254-F301CCF06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7" name="Line 53">
            <a:extLst>
              <a:ext uri="{FF2B5EF4-FFF2-40B4-BE49-F238E27FC236}">
                <a16:creationId xmlns:a16="http://schemas.microsoft.com/office/drawing/2014/main" id="{05965CBA-D8B1-C3A6-DCEC-8FC371BC9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8" name="Line 54">
            <a:extLst>
              <a:ext uri="{FF2B5EF4-FFF2-40B4-BE49-F238E27FC236}">
                <a16:creationId xmlns:a16="http://schemas.microsoft.com/office/drawing/2014/main" id="{20C846ED-9878-9AD0-72D4-C57091A9CE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79" name="Line 55">
            <a:extLst>
              <a:ext uri="{FF2B5EF4-FFF2-40B4-BE49-F238E27FC236}">
                <a16:creationId xmlns:a16="http://schemas.microsoft.com/office/drawing/2014/main" id="{B60664D8-66E8-E518-3ED1-DA19CE60AA6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0" name="Line 56">
            <a:extLst>
              <a:ext uri="{FF2B5EF4-FFF2-40B4-BE49-F238E27FC236}">
                <a16:creationId xmlns:a16="http://schemas.microsoft.com/office/drawing/2014/main" id="{23ACB8F0-C582-66F3-D066-194E58A1C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39020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1" name="Line 57">
            <a:extLst>
              <a:ext uri="{FF2B5EF4-FFF2-40B4-BE49-F238E27FC236}">
                <a16:creationId xmlns:a16="http://schemas.microsoft.com/office/drawing/2014/main" id="{CEC7C88C-660E-25C2-F369-ADA3867864DD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39020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2" name="Line 58">
            <a:extLst>
              <a:ext uri="{FF2B5EF4-FFF2-40B4-BE49-F238E27FC236}">
                <a16:creationId xmlns:a16="http://schemas.microsoft.com/office/drawing/2014/main" id="{75BB7C41-8F81-9BC1-5A5B-880DE2E943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38862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3" name="Line 59">
            <a:extLst>
              <a:ext uri="{FF2B5EF4-FFF2-40B4-BE49-F238E27FC236}">
                <a16:creationId xmlns:a16="http://schemas.microsoft.com/office/drawing/2014/main" id="{D87F0FAC-9BD1-801F-63BA-F40F4264778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4" name="Line 60">
            <a:extLst>
              <a:ext uri="{FF2B5EF4-FFF2-40B4-BE49-F238E27FC236}">
                <a16:creationId xmlns:a16="http://schemas.microsoft.com/office/drawing/2014/main" id="{4E01D034-0E2D-E9E5-2C6E-5E7F980731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2806700"/>
            <a:ext cx="1330325" cy="1035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5" name="Line 61">
            <a:extLst>
              <a:ext uri="{FF2B5EF4-FFF2-40B4-BE49-F238E27FC236}">
                <a16:creationId xmlns:a16="http://schemas.microsoft.com/office/drawing/2014/main" id="{6AABC893-63A8-A739-27DF-4FE1F2804D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498600"/>
            <a:ext cx="0" cy="622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6" name="Line 62">
            <a:extLst>
              <a:ext uri="{FF2B5EF4-FFF2-40B4-BE49-F238E27FC236}">
                <a16:creationId xmlns:a16="http://schemas.microsoft.com/office/drawing/2014/main" id="{16569968-5DDF-0FDA-4C7B-FD9ACBCC8C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4900" y="1473200"/>
            <a:ext cx="110490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7" name="Line 63">
            <a:extLst>
              <a:ext uri="{FF2B5EF4-FFF2-40B4-BE49-F238E27FC236}">
                <a16:creationId xmlns:a16="http://schemas.microsoft.com/office/drawing/2014/main" id="{B71C3999-2D0F-9951-7407-7545D3353D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485900"/>
            <a:ext cx="13335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88" name="Rectangle 64">
            <a:extLst>
              <a:ext uri="{FF2B5EF4-FFF2-40B4-BE49-F238E27FC236}">
                <a16:creationId xmlns:a16="http://schemas.microsoft.com/office/drawing/2014/main" id="{26F60444-F746-28A2-E1C9-DC12970A49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9271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</a:t>
            </a:r>
          </a:p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Buckets</a:t>
            </a:r>
          </a:p>
        </p:txBody>
      </p:sp>
      <p:sp>
        <p:nvSpPr>
          <p:cNvPr id="26689" name="Line 65">
            <a:extLst>
              <a:ext uri="{FF2B5EF4-FFF2-40B4-BE49-F238E27FC236}">
                <a16:creationId xmlns:a16="http://schemas.microsoft.com/office/drawing/2014/main" id="{97484509-D34A-4D5C-0C70-9FCD09C4A8E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1176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0" name="Line 66">
            <a:extLst>
              <a:ext uri="{FF2B5EF4-FFF2-40B4-BE49-F238E27FC236}">
                <a16:creationId xmlns:a16="http://schemas.microsoft.com/office/drawing/2014/main" id="{2F069BC9-36FB-36BA-F682-9ABFD7FB60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1384300"/>
            <a:ext cx="0" cy="6223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1" name="Rectangle 67">
            <a:extLst>
              <a:ext uri="{FF2B5EF4-FFF2-40B4-BE49-F238E27FC236}">
                <a16:creationId xmlns:a16="http://schemas.microsoft.com/office/drawing/2014/main" id="{859030E0-A52E-B2DC-894F-64879795E9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3900" y="22098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1</a:t>
            </a:r>
          </a:p>
        </p:txBody>
      </p:sp>
      <p:sp>
        <p:nvSpPr>
          <p:cNvPr id="26692" name="Rectangle 68">
            <a:extLst>
              <a:ext uri="{FF2B5EF4-FFF2-40B4-BE49-F238E27FC236}">
                <a16:creationId xmlns:a16="http://schemas.microsoft.com/office/drawing/2014/main" id="{E38B7055-CB47-7252-52AF-35F9FA721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6600" y="3640138"/>
            <a:ext cx="774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0</a:t>
            </a:r>
          </a:p>
        </p:txBody>
      </p:sp>
      <p:sp>
        <p:nvSpPr>
          <p:cNvPr id="26693" name="Rectangle 69">
            <a:extLst>
              <a:ext uri="{FF2B5EF4-FFF2-40B4-BE49-F238E27FC236}">
                <a16:creationId xmlns:a16="http://schemas.microsoft.com/office/drawing/2014/main" id="{CBC53900-5485-5EB9-94EE-49EBA571A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3300" y="8509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2</a:t>
            </a:r>
          </a:p>
        </p:txBody>
      </p:sp>
      <p:sp>
        <p:nvSpPr>
          <p:cNvPr id="26694" name="Rectangle 70">
            <a:extLst>
              <a:ext uri="{FF2B5EF4-FFF2-40B4-BE49-F238E27FC236}">
                <a16:creationId xmlns:a16="http://schemas.microsoft.com/office/drawing/2014/main" id="{DBCABD52-E980-088E-1204-CDCF56AED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45593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Base Buckets</a:t>
            </a:r>
          </a:p>
        </p:txBody>
      </p:sp>
      <p:sp>
        <p:nvSpPr>
          <p:cNvPr id="26695" name="Arc 71">
            <a:extLst>
              <a:ext uri="{FF2B5EF4-FFF2-40B4-BE49-F238E27FC236}">
                <a16:creationId xmlns:a16="http://schemas.microsoft.com/office/drawing/2014/main" id="{4D8FE5A9-B8CF-2CED-D425-2983AE3EF769}"/>
              </a:ext>
            </a:extLst>
          </p:cNvPr>
          <p:cNvSpPr>
            <a:spLocks/>
          </p:cNvSpPr>
          <p:nvPr/>
        </p:nvSpPr>
        <p:spPr bwMode="auto">
          <a:xfrm>
            <a:off x="1905000" y="45720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6" name="Arc 72">
            <a:extLst>
              <a:ext uri="{FF2B5EF4-FFF2-40B4-BE49-F238E27FC236}">
                <a16:creationId xmlns:a16="http://schemas.microsoft.com/office/drawing/2014/main" id="{54C5676D-77E1-7124-1538-3A7BD2D6F370}"/>
              </a:ext>
            </a:extLst>
          </p:cNvPr>
          <p:cNvSpPr>
            <a:spLocks/>
          </p:cNvSpPr>
          <p:nvPr/>
        </p:nvSpPr>
        <p:spPr bwMode="auto">
          <a:xfrm>
            <a:off x="3314700" y="45593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7" name="Arc 73">
            <a:extLst>
              <a:ext uri="{FF2B5EF4-FFF2-40B4-BE49-F238E27FC236}">
                <a16:creationId xmlns:a16="http://schemas.microsoft.com/office/drawing/2014/main" id="{C2144D7A-E8E5-0976-2C71-539E9E82A02F}"/>
              </a:ext>
            </a:extLst>
          </p:cNvPr>
          <p:cNvSpPr>
            <a:spLocks/>
          </p:cNvSpPr>
          <p:nvPr/>
        </p:nvSpPr>
        <p:spPr bwMode="auto">
          <a:xfrm>
            <a:off x="48006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8" name="Arc 74">
            <a:extLst>
              <a:ext uri="{FF2B5EF4-FFF2-40B4-BE49-F238E27FC236}">
                <a16:creationId xmlns:a16="http://schemas.microsoft.com/office/drawing/2014/main" id="{E2A58CBC-28CE-1834-447B-F3C9D7EF7EB2}"/>
              </a:ext>
            </a:extLst>
          </p:cNvPr>
          <p:cNvSpPr>
            <a:spLocks/>
          </p:cNvSpPr>
          <p:nvPr/>
        </p:nvSpPr>
        <p:spPr bwMode="auto">
          <a:xfrm>
            <a:off x="62484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99" name="Arc 75">
            <a:extLst>
              <a:ext uri="{FF2B5EF4-FFF2-40B4-BE49-F238E27FC236}">
                <a16:creationId xmlns:a16="http://schemas.microsoft.com/office/drawing/2014/main" id="{22F4EB12-0086-1B5A-2E12-6825115F0AA5}"/>
              </a:ext>
            </a:extLst>
          </p:cNvPr>
          <p:cNvSpPr>
            <a:spLocks/>
          </p:cNvSpPr>
          <p:nvPr/>
        </p:nvSpPr>
        <p:spPr bwMode="auto">
          <a:xfrm>
            <a:off x="77216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0" name="Rectangle 76">
            <a:extLst>
              <a:ext uri="{FF2B5EF4-FFF2-40B4-BE49-F238E27FC236}">
                <a16:creationId xmlns:a16="http://schemas.microsoft.com/office/drawing/2014/main" id="{F86782D0-D5D0-6DB2-51F3-712C798A7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8" y="54721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50 51 54  55 56 59       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Ii Ef Bi  Nt Jt At       </a:t>
            </a:r>
          </a:p>
        </p:txBody>
      </p:sp>
      <p:sp>
        <p:nvSpPr>
          <p:cNvPr id="26701" name="Line 77">
            <a:extLst>
              <a:ext uri="{FF2B5EF4-FFF2-40B4-BE49-F238E27FC236}">
                <a16:creationId xmlns:a16="http://schemas.microsoft.com/office/drawing/2014/main" id="{F7383E5C-ADA7-EF60-9AFA-3B1229A3AD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4800" y="54737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2" name="Line 78">
            <a:extLst>
              <a:ext uri="{FF2B5EF4-FFF2-40B4-BE49-F238E27FC236}">
                <a16:creationId xmlns:a16="http://schemas.microsoft.com/office/drawing/2014/main" id="{9FC95E0F-0F55-D869-37F4-28A30771D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8225" y="54610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3" name="Line 79">
            <a:extLst>
              <a:ext uri="{FF2B5EF4-FFF2-40B4-BE49-F238E27FC236}">
                <a16:creationId xmlns:a16="http://schemas.microsoft.com/office/drawing/2014/main" id="{356AC6C0-B01A-2B52-8E38-8777F27424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650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4" name="Line 80">
            <a:extLst>
              <a:ext uri="{FF2B5EF4-FFF2-40B4-BE49-F238E27FC236}">
                <a16:creationId xmlns:a16="http://schemas.microsoft.com/office/drawing/2014/main" id="{6BC42464-5889-DA3A-601D-DD64D29EDD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0150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5" name="Line 81">
            <a:extLst>
              <a:ext uri="{FF2B5EF4-FFF2-40B4-BE49-F238E27FC236}">
                <a16:creationId xmlns:a16="http://schemas.microsoft.com/office/drawing/2014/main" id="{7DB03D72-24CE-745F-53EC-09B406EB93C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8475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6" name="Line 82">
            <a:extLst>
              <a:ext uri="{FF2B5EF4-FFF2-40B4-BE49-F238E27FC236}">
                <a16:creationId xmlns:a16="http://schemas.microsoft.com/office/drawing/2014/main" id="{6C7523C0-C561-CF75-1CDA-C28594518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90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7" name="Line 83">
            <a:extLst>
              <a:ext uri="{FF2B5EF4-FFF2-40B4-BE49-F238E27FC236}">
                <a16:creationId xmlns:a16="http://schemas.microsoft.com/office/drawing/2014/main" id="{ABD8F55C-AAC0-F141-E48A-4F19ADF20C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76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8" name="Line 84">
            <a:extLst>
              <a:ext uri="{FF2B5EF4-FFF2-40B4-BE49-F238E27FC236}">
                <a16:creationId xmlns:a16="http://schemas.microsoft.com/office/drawing/2014/main" id="{99549D60-58E3-9DE2-FC00-4D85801FE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09" name="Line 85">
            <a:extLst>
              <a:ext uri="{FF2B5EF4-FFF2-40B4-BE49-F238E27FC236}">
                <a16:creationId xmlns:a16="http://schemas.microsoft.com/office/drawing/2014/main" id="{DA067CAE-7204-AC82-B24A-FE1E7D1F2F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0" name="Line 86">
            <a:extLst>
              <a:ext uri="{FF2B5EF4-FFF2-40B4-BE49-F238E27FC236}">
                <a16:creationId xmlns:a16="http://schemas.microsoft.com/office/drawing/2014/main" id="{90C55FBC-331B-0A82-FBD6-AC88CC608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6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1" name="Freeform 87">
            <a:extLst>
              <a:ext uri="{FF2B5EF4-FFF2-40B4-BE49-F238E27FC236}">
                <a16:creationId xmlns:a16="http://schemas.microsoft.com/office/drawing/2014/main" id="{DC8E148B-5307-FCE9-E3CC-D31F1D5A41B3}"/>
              </a:ext>
            </a:extLst>
          </p:cNvPr>
          <p:cNvSpPr>
            <a:spLocks/>
          </p:cNvSpPr>
          <p:nvPr/>
        </p:nvSpPr>
        <p:spPr bwMode="auto">
          <a:xfrm>
            <a:off x="495300" y="53848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2" name="Freeform 88">
            <a:extLst>
              <a:ext uri="{FF2B5EF4-FFF2-40B4-BE49-F238E27FC236}">
                <a16:creationId xmlns:a16="http://schemas.microsoft.com/office/drawing/2014/main" id="{28ADEA1A-44D1-3156-1A3F-473EBF7182A1}"/>
              </a:ext>
            </a:extLst>
          </p:cNvPr>
          <p:cNvSpPr>
            <a:spLocks/>
          </p:cNvSpPr>
          <p:nvPr/>
        </p:nvSpPr>
        <p:spPr bwMode="auto">
          <a:xfrm>
            <a:off x="393700" y="52578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3" name="Freeform 89">
            <a:extLst>
              <a:ext uri="{FF2B5EF4-FFF2-40B4-BE49-F238E27FC236}">
                <a16:creationId xmlns:a16="http://schemas.microsoft.com/office/drawing/2014/main" id="{DECDA6B0-38C2-9195-989B-4D15B81A2843}"/>
              </a:ext>
            </a:extLst>
          </p:cNvPr>
          <p:cNvSpPr>
            <a:spLocks/>
          </p:cNvSpPr>
          <p:nvPr/>
        </p:nvSpPr>
        <p:spPr bwMode="auto">
          <a:xfrm>
            <a:off x="8610600" y="54102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4" name="Freeform 90">
            <a:extLst>
              <a:ext uri="{FF2B5EF4-FFF2-40B4-BE49-F238E27FC236}">
                <a16:creationId xmlns:a16="http://schemas.microsoft.com/office/drawing/2014/main" id="{E6AED444-E37E-42DB-6455-ED7EB7EE82E5}"/>
              </a:ext>
            </a:extLst>
          </p:cNvPr>
          <p:cNvSpPr>
            <a:spLocks/>
          </p:cNvSpPr>
          <p:nvPr/>
        </p:nvSpPr>
        <p:spPr bwMode="auto">
          <a:xfrm>
            <a:off x="8496300" y="53467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5" name="Line 91">
            <a:extLst>
              <a:ext uri="{FF2B5EF4-FFF2-40B4-BE49-F238E27FC236}">
                <a16:creationId xmlns:a16="http://schemas.microsoft.com/office/drawing/2014/main" id="{EAC2CE92-C13D-D3B5-DC6A-6422875AF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6" name="Line 92">
            <a:extLst>
              <a:ext uri="{FF2B5EF4-FFF2-40B4-BE49-F238E27FC236}">
                <a16:creationId xmlns:a16="http://schemas.microsoft.com/office/drawing/2014/main" id="{EDA39F2C-C95F-DE69-E310-659B88A77A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44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7" name="Line 93">
            <a:extLst>
              <a:ext uri="{FF2B5EF4-FFF2-40B4-BE49-F238E27FC236}">
                <a16:creationId xmlns:a16="http://schemas.microsoft.com/office/drawing/2014/main" id="{33558DBE-73A5-8674-8FB4-19D68F5E4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3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8" name="Line 94">
            <a:extLst>
              <a:ext uri="{FF2B5EF4-FFF2-40B4-BE49-F238E27FC236}">
                <a16:creationId xmlns:a16="http://schemas.microsoft.com/office/drawing/2014/main" id="{9F277B6E-E1FF-0EB7-96DE-600636DA9CD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12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19" name="Line 95">
            <a:extLst>
              <a:ext uri="{FF2B5EF4-FFF2-40B4-BE49-F238E27FC236}">
                <a16:creationId xmlns:a16="http://schemas.microsoft.com/office/drawing/2014/main" id="{2B88325E-1E9E-B251-108C-E4D048F0A1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3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0" name="Line 96">
            <a:extLst>
              <a:ext uri="{FF2B5EF4-FFF2-40B4-BE49-F238E27FC236}">
                <a16:creationId xmlns:a16="http://schemas.microsoft.com/office/drawing/2014/main" id="{A17B577D-CFE7-F732-89C9-C5F8F690E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61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1" name="Line 97">
            <a:extLst>
              <a:ext uri="{FF2B5EF4-FFF2-40B4-BE49-F238E27FC236}">
                <a16:creationId xmlns:a16="http://schemas.microsoft.com/office/drawing/2014/main" id="{A40D8C61-86F9-9FB1-11B1-282F01A769F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4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2" name="Line 98">
            <a:extLst>
              <a:ext uri="{FF2B5EF4-FFF2-40B4-BE49-F238E27FC236}">
                <a16:creationId xmlns:a16="http://schemas.microsoft.com/office/drawing/2014/main" id="{645777F5-603B-773E-FBE6-A93AD40837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38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3" name="Line 99">
            <a:extLst>
              <a:ext uri="{FF2B5EF4-FFF2-40B4-BE49-F238E27FC236}">
                <a16:creationId xmlns:a16="http://schemas.microsoft.com/office/drawing/2014/main" id="{E1F7D59E-4453-5A5E-6853-70F973DAE34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15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4" name="Line 100">
            <a:extLst>
              <a:ext uri="{FF2B5EF4-FFF2-40B4-BE49-F238E27FC236}">
                <a16:creationId xmlns:a16="http://schemas.microsoft.com/office/drawing/2014/main" id="{6F35B164-CFE3-33D5-B95F-16C0610B3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37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5" name="Line 101">
            <a:extLst>
              <a:ext uri="{FF2B5EF4-FFF2-40B4-BE49-F238E27FC236}">
                <a16:creationId xmlns:a16="http://schemas.microsoft.com/office/drawing/2014/main" id="{81AC962B-DFA6-140E-1A9C-E53A533E58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41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6" name="Line 102">
            <a:extLst>
              <a:ext uri="{FF2B5EF4-FFF2-40B4-BE49-F238E27FC236}">
                <a16:creationId xmlns:a16="http://schemas.microsoft.com/office/drawing/2014/main" id="{17FDA6D1-1669-56DB-03D5-00C1DDABAF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92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7" name="Line 103">
            <a:extLst>
              <a:ext uri="{FF2B5EF4-FFF2-40B4-BE49-F238E27FC236}">
                <a16:creationId xmlns:a16="http://schemas.microsoft.com/office/drawing/2014/main" id="{09A65D23-284D-8CC1-444D-7608225BA5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18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8" name="Line 104">
            <a:extLst>
              <a:ext uri="{FF2B5EF4-FFF2-40B4-BE49-F238E27FC236}">
                <a16:creationId xmlns:a16="http://schemas.microsoft.com/office/drawing/2014/main" id="{CDE30C72-6CF7-A03B-9604-42953A223C0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9" name="Line 105">
            <a:extLst>
              <a:ext uri="{FF2B5EF4-FFF2-40B4-BE49-F238E27FC236}">
                <a16:creationId xmlns:a16="http://schemas.microsoft.com/office/drawing/2014/main" id="{79F95F80-D279-1CF9-1461-584D56038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17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0" name="Line 106">
            <a:extLst>
              <a:ext uri="{FF2B5EF4-FFF2-40B4-BE49-F238E27FC236}">
                <a16:creationId xmlns:a16="http://schemas.microsoft.com/office/drawing/2014/main" id="{24F11899-7959-23C5-3EF7-2C5D4D0794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2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1" name="Line 107">
            <a:extLst>
              <a:ext uri="{FF2B5EF4-FFF2-40B4-BE49-F238E27FC236}">
                <a16:creationId xmlns:a16="http://schemas.microsoft.com/office/drawing/2014/main" id="{28842ACB-4419-C57A-D976-A9F13CE7E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2" name="Line 108">
            <a:extLst>
              <a:ext uri="{FF2B5EF4-FFF2-40B4-BE49-F238E27FC236}">
                <a16:creationId xmlns:a16="http://schemas.microsoft.com/office/drawing/2014/main" id="{8974D3A1-FF8E-E1E3-B519-CFB4AEC85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50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3" name="Line 109">
            <a:extLst>
              <a:ext uri="{FF2B5EF4-FFF2-40B4-BE49-F238E27FC236}">
                <a16:creationId xmlns:a16="http://schemas.microsoft.com/office/drawing/2014/main" id="{6FFB3046-79A6-EC06-80EF-282A696A4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4" name="Line 110">
            <a:extLst>
              <a:ext uri="{FF2B5EF4-FFF2-40B4-BE49-F238E27FC236}">
                <a16:creationId xmlns:a16="http://schemas.microsoft.com/office/drawing/2014/main" id="{5708EE6E-AA28-2AD7-D9FD-C74165480A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49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5" name="Line 111">
            <a:extLst>
              <a:ext uri="{FF2B5EF4-FFF2-40B4-BE49-F238E27FC236}">
                <a16:creationId xmlns:a16="http://schemas.microsoft.com/office/drawing/2014/main" id="{A1F8B5BA-68C5-5D06-B717-2A18F19AD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5325" y="54768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6" name="Line 112">
            <a:extLst>
              <a:ext uri="{FF2B5EF4-FFF2-40B4-BE49-F238E27FC236}">
                <a16:creationId xmlns:a16="http://schemas.microsoft.com/office/drawing/2014/main" id="{76066E03-E361-AA24-B144-A3444B9DF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3925" y="54768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7" name="Line 113">
            <a:extLst>
              <a:ext uri="{FF2B5EF4-FFF2-40B4-BE49-F238E27FC236}">
                <a16:creationId xmlns:a16="http://schemas.microsoft.com/office/drawing/2014/main" id="{3A6C0771-03FE-A370-2225-6386CC9A8BF4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525" y="54610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8" name="Line 114">
            <a:extLst>
              <a:ext uri="{FF2B5EF4-FFF2-40B4-BE49-F238E27FC236}">
                <a16:creationId xmlns:a16="http://schemas.microsoft.com/office/drawing/2014/main" id="{45D5A483-5D9C-F9D3-2C59-404C82F0DA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2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39" name="Rectangle 115">
            <a:extLst>
              <a:ext uri="{FF2B5EF4-FFF2-40B4-BE49-F238E27FC236}">
                <a16:creationId xmlns:a16="http://schemas.microsoft.com/office/drawing/2014/main" id="{DE29CDFB-F5CB-AA2F-485A-A2169410B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0" y="5214938"/>
            <a:ext cx="774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40" name="Rectangle 116">
            <a:extLst>
              <a:ext uri="{FF2B5EF4-FFF2-40B4-BE49-F238E27FC236}">
                <a16:creationId xmlns:a16="http://schemas.microsoft.com/office/drawing/2014/main" id="{8D116B47-216A-F6B5-AA57-55129F07B8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61341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Data Buckets</a:t>
            </a:r>
          </a:p>
        </p:txBody>
      </p:sp>
      <p:sp>
        <p:nvSpPr>
          <p:cNvPr id="26741" name="Arc 117">
            <a:extLst>
              <a:ext uri="{FF2B5EF4-FFF2-40B4-BE49-F238E27FC236}">
                <a16:creationId xmlns:a16="http://schemas.microsoft.com/office/drawing/2014/main" id="{1111C9B0-E6CA-69B4-907E-D959FB32F87F}"/>
              </a:ext>
            </a:extLst>
          </p:cNvPr>
          <p:cNvSpPr>
            <a:spLocks/>
          </p:cNvSpPr>
          <p:nvPr/>
        </p:nvSpPr>
        <p:spPr bwMode="auto">
          <a:xfrm>
            <a:off x="2057400" y="61468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42" name="Arc 118">
            <a:extLst>
              <a:ext uri="{FF2B5EF4-FFF2-40B4-BE49-F238E27FC236}">
                <a16:creationId xmlns:a16="http://schemas.microsoft.com/office/drawing/2014/main" id="{50FD8454-2E25-D6B4-32DA-6A2AFCE77712}"/>
              </a:ext>
            </a:extLst>
          </p:cNvPr>
          <p:cNvSpPr>
            <a:spLocks/>
          </p:cNvSpPr>
          <p:nvPr/>
        </p:nvSpPr>
        <p:spPr bwMode="auto">
          <a:xfrm>
            <a:off x="3467100" y="61341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43" name="Arc 119">
            <a:extLst>
              <a:ext uri="{FF2B5EF4-FFF2-40B4-BE49-F238E27FC236}">
                <a16:creationId xmlns:a16="http://schemas.microsoft.com/office/drawing/2014/main" id="{1141BF0B-C24E-9111-4805-E9FE6DFF32A3}"/>
              </a:ext>
            </a:extLst>
          </p:cNvPr>
          <p:cNvSpPr>
            <a:spLocks/>
          </p:cNvSpPr>
          <p:nvPr/>
        </p:nvSpPr>
        <p:spPr bwMode="auto">
          <a:xfrm>
            <a:off x="49530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44" name="Arc 120">
            <a:extLst>
              <a:ext uri="{FF2B5EF4-FFF2-40B4-BE49-F238E27FC236}">
                <a16:creationId xmlns:a16="http://schemas.microsoft.com/office/drawing/2014/main" id="{396BF29B-4BE6-7EC6-A71B-8C3D4059EB29}"/>
              </a:ext>
            </a:extLst>
          </p:cNvPr>
          <p:cNvSpPr>
            <a:spLocks/>
          </p:cNvSpPr>
          <p:nvPr/>
        </p:nvSpPr>
        <p:spPr bwMode="auto">
          <a:xfrm>
            <a:off x="64008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45" name="Arc 121">
            <a:extLst>
              <a:ext uri="{FF2B5EF4-FFF2-40B4-BE49-F238E27FC236}">
                <a16:creationId xmlns:a16="http://schemas.microsoft.com/office/drawing/2014/main" id="{019DDAA5-BDFE-A56F-535F-95ED3AAA2B0B}"/>
              </a:ext>
            </a:extLst>
          </p:cNvPr>
          <p:cNvSpPr>
            <a:spLocks/>
          </p:cNvSpPr>
          <p:nvPr/>
        </p:nvSpPr>
        <p:spPr bwMode="auto">
          <a:xfrm>
            <a:off x="78740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DD7C1EA-0F75-FBBF-C49F-38DFC2CC2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7700" y="158750"/>
            <a:ext cx="5045075" cy="476250"/>
          </a:xfrm>
          <a:noFill/>
          <a:ln/>
        </p:spPr>
        <p:txBody>
          <a:bodyPr/>
          <a:lstStyle/>
          <a:p>
            <a:r>
              <a:rPr lang="en-US" altLang="en-US"/>
              <a:t>Indexed Files - Alternate Key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BAE2283-5BDB-8B35-6084-86F169DB4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025" y="769938"/>
            <a:ext cx="1654175" cy="68103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   R   Z</a:t>
            </a:r>
          </a:p>
        </p:txBody>
      </p:sp>
      <p:sp>
        <p:nvSpPr>
          <p:cNvPr id="28676" name="Line 4">
            <a:extLst>
              <a:ext uri="{FF2B5EF4-FFF2-40B4-BE49-F238E27FC236}">
                <a16:creationId xmlns:a16="http://schemas.microsoft.com/office/drawing/2014/main" id="{81D748F0-08EB-E59B-C802-A521DF7545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7493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Line 5">
            <a:extLst>
              <a:ext uri="{FF2B5EF4-FFF2-40B4-BE49-F238E27FC236}">
                <a16:creationId xmlns:a16="http://schemas.microsoft.com/office/drawing/2014/main" id="{63162CAC-E3D1-DF6B-5F93-7F24128D1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7620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Rectangle 6">
            <a:extLst>
              <a:ext uri="{FF2B5EF4-FFF2-40B4-BE49-F238E27FC236}">
                <a16:creationId xmlns:a16="http://schemas.microsoft.com/office/drawing/2014/main" id="{03FD360A-5752-6EE4-3E6D-A1BDB9FE9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0" y="2098675"/>
            <a:ext cx="167322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   O   R</a:t>
            </a:r>
          </a:p>
        </p:txBody>
      </p:sp>
      <p:sp>
        <p:nvSpPr>
          <p:cNvPr id="28679" name="Line 7">
            <a:extLst>
              <a:ext uri="{FF2B5EF4-FFF2-40B4-BE49-F238E27FC236}">
                <a16:creationId xmlns:a16="http://schemas.microsoft.com/office/drawing/2014/main" id="{EC84BC60-6F57-CE9F-0C7B-BA122180F0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>
            <a:extLst>
              <a:ext uri="{FF2B5EF4-FFF2-40B4-BE49-F238E27FC236}">
                <a16:creationId xmlns:a16="http://schemas.microsoft.com/office/drawing/2014/main" id="{4F80EEE6-1197-EE64-C799-1ECDEC7DEC3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39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Rectangle 9">
            <a:extLst>
              <a:ext uri="{FF2B5EF4-FFF2-40B4-BE49-F238E27FC236}">
                <a16:creationId xmlns:a16="http://schemas.microsoft.com/office/drawing/2014/main" id="{09239A4F-7D57-62DC-6D40-5B6EAA9207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513" y="2098675"/>
            <a:ext cx="16541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  F   H</a:t>
            </a:r>
          </a:p>
        </p:txBody>
      </p:sp>
      <p:sp>
        <p:nvSpPr>
          <p:cNvPr id="28682" name="Line 10">
            <a:extLst>
              <a:ext uri="{FF2B5EF4-FFF2-40B4-BE49-F238E27FC236}">
                <a16:creationId xmlns:a16="http://schemas.microsoft.com/office/drawing/2014/main" id="{22BCF2D0-A356-6133-7C33-9D1978338F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>
            <a:extLst>
              <a:ext uri="{FF2B5EF4-FFF2-40B4-BE49-F238E27FC236}">
                <a16:creationId xmlns:a16="http://schemas.microsoft.com/office/drawing/2014/main" id="{F27FFAFF-4E46-9CDA-C8E7-55C9F6481211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Rectangle 12">
            <a:extLst>
              <a:ext uri="{FF2B5EF4-FFF2-40B4-BE49-F238E27FC236}">
                <a16:creationId xmlns:a16="http://schemas.microsoft.com/office/drawing/2014/main" id="{66F9978E-D90A-0C39-875B-BA84B2E9B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9763" y="2098675"/>
            <a:ext cx="1692275" cy="681038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>
            <a:spAutoFit/>
          </a:bodyPr>
          <a:lstStyle/>
          <a:p>
            <a:pPr algn="ctr"/>
            <a:r>
              <a:rPr lang="en-US" altLang="en-US" sz="2800">
                <a:solidFill>
                  <a:srgbClr val="037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  W   Z</a:t>
            </a:r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5D588678-F62F-3F2B-C6B9-D53A9E57301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65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374BC4FE-4828-C1C6-C711-949859DBE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45300" y="2082800"/>
            <a:ext cx="0" cy="6985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7" name="Rectangle 15">
            <a:extLst>
              <a:ext uri="{FF2B5EF4-FFF2-40B4-BE49-F238E27FC236}">
                <a16:creationId xmlns:a16="http://schemas.microsoft.com/office/drawing/2014/main" id="{427D6ACE-D951-1C45-2BFD-52E81BBF2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938" y="38973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 Nf Ni Nt Oi Ot        </a:t>
            </a:r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CD2D5B83-C41B-CC2E-27CC-B11394A0CC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0" y="38989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DBC3A10C-429B-B2F1-A66C-318D92FC6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55825" y="38862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28595CEF-FC35-1A20-FB98-A21ED9C10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5048250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1" name="Line 19">
            <a:extLst>
              <a:ext uri="{FF2B5EF4-FFF2-40B4-BE49-F238E27FC236}">
                <a16:creationId xmlns:a16="http://schemas.microsoft.com/office/drawing/2014/main" id="{A11894A0-2243-42C0-D251-4AC5753D4E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7750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AD84A247-ED04-D857-55A5-DAF1E35934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6075" y="38893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3" name="Line 21">
            <a:extLst>
              <a:ext uri="{FF2B5EF4-FFF2-40B4-BE49-F238E27FC236}">
                <a16:creationId xmlns:a16="http://schemas.microsoft.com/office/drawing/2014/main" id="{4A8F4132-BA40-C3EC-3E3D-8C38DB6434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766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4" name="Line 22">
            <a:extLst>
              <a:ext uri="{FF2B5EF4-FFF2-40B4-BE49-F238E27FC236}">
                <a16:creationId xmlns:a16="http://schemas.microsoft.com/office/drawing/2014/main" id="{D4949738-DC5A-E915-F109-54E26F9A4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52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5" name="Line 23">
            <a:extLst>
              <a:ext uri="{FF2B5EF4-FFF2-40B4-BE49-F238E27FC236}">
                <a16:creationId xmlns:a16="http://schemas.microsoft.com/office/drawing/2014/main" id="{55F3BE6E-AE0D-4356-F55E-2015BF4353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3243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6" name="Line 24">
            <a:extLst>
              <a:ext uri="{FF2B5EF4-FFF2-40B4-BE49-F238E27FC236}">
                <a16:creationId xmlns:a16="http://schemas.microsoft.com/office/drawing/2014/main" id="{DDBAB012-902A-76F8-7CE3-F628773A0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Line 25">
            <a:extLst>
              <a:ext uri="{FF2B5EF4-FFF2-40B4-BE49-F238E27FC236}">
                <a16:creationId xmlns:a16="http://schemas.microsoft.com/office/drawing/2014/main" id="{99F251B5-5567-BCFD-5562-B08C4FBAE9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942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8" name="Line 26">
            <a:extLst>
              <a:ext uri="{FF2B5EF4-FFF2-40B4-BE49-F238E27FC236}">
                <a16:creationId xmlns:a16="http://schemas.microsoft.com/office/drawing/2014/main" id="{2E34E462-227B-E676-3469-EB1969900A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2781300"/>
            <a:ext cx="596900" cy="1092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9" name="Line 27">
            <a:extLst>
              <a:ext uri="{FF2B5EF4-FFF2-40B4-BE49-F238E27FC236}">
                <a16:creationId xmlns:a16="http://schemas.microsoft.com/office/drawing/2014/main" id="{AFB99BAB-8F77-020C-E0C5-C6702601E361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2819400"/>
            <a:ext cx="0" cy="100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0" name="Line 28">
            <a:extLst>
              <a:ext uri="{FF2B5EF4-FFF2-40B4-BE49-F238E27FC236}">
                <a16:creationId xmlns:a16="http://schemas.microsoft.com/office/drawing/2014/main" id="{747F0F14-06B6-A3B4-F680-71832BAD176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92700" y="2806700"/>
            <a:ext cx="803275" cy="10318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29">
            <a:extLst>
              <a:ext uri="{FF2B5EF4-FFF2-40B4-BE49-F238E27FC236}">
                <a16:creationId xmlns:a16="http://schemas.microsoft.com/office/drawing/2014/main" id="{965DC526-A02C-BEE3-99CE-8139DBF5AA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2781300"/>
            <a:ext cx="12319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0">
            <a:extLst>
              <a:ext uri="{FF2B5EF4-FFF2-40B4-BE49-F238E27FC236}">
                <a16:creationId xmlns:a16="http://schemas.microsoft.com/office/drawing/2014/main" id="{C8941817-7340-CFB9-B1C6-C6D4781484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8275" y="2806700"/>
            <a:ext cx="1063625" cy="1022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3" name="Line 31">
            <a:extLst>
              <a:ext uri="{FF2B5EF4-FFF2-40B4-BE49-F238E27FC236}">
                <a16:creationId xmlns:a16="http://schemas.microsoft.com/office/drawing/2014/main" id="{6AE4C0A0-8B50-A3CA-8C3E-B0C516BE6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5900" y="2806700"/>
            <a:ext cx="1714500" cy="1041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4" name="Freeform 32">
            <a:extLst>
              <a:ext uri="{FF2B5EF4-FFF2-40B4-BE49-F238E27FC236}">
                <a16:creationId xmlns:a16="http://schemas.microsoft.com/office/drawing/2014/main" id="{CFE86966-89D7-AE1A-AF4D-8821BC4876DE}"/>
              </a:ext>
            </a:extLst>
          </p:cNvPr>
          <p:cNvSpPr>
            <a:spLocks/>
          </p:cNvSpPr>
          <p:nvPr/>
        </p:nvSpPr>
        <p:spPr bwMode="auto">
          <a:xfrm>
            <a:off x="342900" y="38100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81D58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5" name="Freeform 33">
            <a:extLst>
              <a:ext uri="{FF2B5EF4-FFF2-40B4-BE49-F238E27FC236}">
                <a16:creationId xmlns:a16="http://schemas.microsoft.com/office/drawing/2014/main" id="{63EB96F2-E227-C672-2FEE-854B9215FB6E}"/>
              </a:ext>
            </a:extLst>
          </p:cNvPr>
          <p:cNvSpPr>
            <a:spLocks/>
          </p:cNvSpPr>
          <p:nvPr/>
        </p:nvSpPr>
        <p:spPr bwMode="auto">
          <a:xfrm>
            <a:off x="241300" y="36830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81D5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6" name="Freeform 34">
            <a:extLst>
              <a:ext uri="{FF2B5EF4-FFF2-40B4-BE49-F238E27FC236}">
                <a16:creationId xmlns:a16="http://schemas.microsoft.com/office/drawing/2014/main" id="{7EBE2093-CE18-AD83-A66C-D7A2FB6E44CC}"/>
              </a:ext>
            </a:extLst>
          </p:cNvPr>
          <p:cNvSpPr>
            <a:spLocks/>
          </p:cNvSpPr>
          <p:nvPr/>
        </p:nvSpPr>
        <p:spPr bwMode="auto">
          <a:xfrm>
            <a:off x="8458200" y="38354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7" name="Freeform 35">
            <a:extLst>
              <a:ext uri="{FF2B5EF4-FFF2-40B4-BE49-F238E27FC236}">
                <a16:creationId xmlns:a16="http://schemas.microsoft.com/office/drawing/2014/main" id="{7A307C8C-F648-2DD3-9A20-AB00E15AC682}"/>
              </a:ext>
            </a:extLst>
          </p:cNvPr>
          <p:cNvSpPr>
            <a:spLocks/>
          </p:cNvSpPr>
          <p:nvPr/>
        </p:nvSpPr>
        <p:spPr bwMode="auto">
          <a:xfrm>
            <a:off x="8343900" y="37719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8" name="Line 36">
            <a:extLst>
              <a:ext uri="{FF2B5EF4-FFF2-40B4-BE49-F238E27FC236}">
                <a16:creationId xmlns:a16="http://schemas.microsoft.com/office/drawing/2014/main" id="{AE3B3311-ED6F-D00E-5A4E-6E8EE18DB9B8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34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9" name="Line 37">
            <a:extLst>
              <a:ext uri="{FF2B5EF4-FFF2-40B4-BE49-F238E27FC236}">
                <a16:creationId xmlns:a16="http://schemas.microsoft.com/office/drawing/2014/main" id="{5B8D4901-5A6C-B07D-FEE4-A77DF085D3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32075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0" name="Line 38">
            <a:extLst>
              <a:ext uri="{FF2B5EF4-FFF2-40B4-BE49-F238E27FC236}">
                <a16:creationId xmlns:a16="http://schemas.microsoft.com/office/drawing/2014/main" id="{3ED0968A-6045-FEFD-FA46-7C9CD00BA1C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11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1" name="Line 39">
            <a:extLst>
              <a:ext uri="{FF2B5EF4-FFF2-40B4-BE49-F238E27FC236}">
                <a16:creationId xmlns:a16="http://schemas.microsoft.com/office/drawing/2014/main" id="{6D421451-F11F-B286-9E8B-7003B75696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9880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2" name="Line 40">
            <a:extLst>
              <a:ext uri="{FF2B5EF4-FFF2-40B4-BE49-F238E27FC236}">
                <a16:creationId xmlns:a16="http://schemas.microsoft.com/office/drawing/2014/main" id="{E2A2B2F2-5B98-DF6F-9BA9-2D394CD038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21050" y="38893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3" name="Line 41">
            <a:extLst>
              <a:ext uri="{FF2B5EF4-FFF2-40B4-BE49-F238E27FC236}">
                <a16:creationId xmlns:a16="http://schemas.microsoft.com/office/drawing/2014/main" id="{DC9A22A0-13C1-1C90-4330-986BA2BEB9D7}"/>
              </a:ext>
            </a:extLst>
          </p:cNvPr>
          <p:cNvSpPr>
            <a:spLocks noChangeShapeType="1"/>
          </p:cNvSpPr>
          <p:nvPr/>
        </p:nvSpPr>
        <p:spPr bwMode="auto">
          <a:xfrm>
            <a:off x="9937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4" name="Line 42">
            <a:extLst>
              <a:ext uri="{FF2B5EF4-FFF2-40B4-BE49-F238E27FC236}">
                <a16:creationId xmlns:a16="http://schemas.microsoft.com/office/drawing/2014/main" id="{FE2868B1-F948-D958-6FDB-BCDD8B4B9D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22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5" name="Line 43">
            <a:extLst>
              <a:ext uri="{FF2B5EF4-FFF2-40B4-BE49-F238E27FC236}">
                <a16:creationId xmlns:a16="http://schemas.microsoft.com/office/drawing/2014/main" id="{7A67C7BF-BBD9-A808-C2A7-063D1AE4A51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14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6" name="Line 44">
            <a:extLst>
              <a:ext uri="{FF2B5EF4-FFF2-40B4-BE49-F238E27FC236}">
                <a16:creationId xmlns:a16="http://schemas.microsoft.com/office/drawing/2014/main" id="{69E5B09F-F4E5-F764-2831-83CF99862F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891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7" name="Line 45">
            <a:extLst>
              <a:ext uri="{FF2B5EF4-FFF2-40B4-BE49-F238E27FC236}">
                <a16:creationId xmlns:a16="http://schemas.microsoft.com/office/drawing/2014/main" id="{2AFAE253-225F-05EC-FA8D-4919917CD31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13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8" name="Line 46">
            <a:extLst>
              <a:ext uri="{FF2B5EF4-FFF2-40B4-BE49-F238E27FC236}">
                <a16:creationId xmlns:a16="http://schemas.microsoft.com/office/drawing/2014/main" id="{E75840F8-45C3-74C4-8C2A-F6D20BAD5D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17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19" name="Line 47">
            <a:extLst>
              <a:ext uri="{FF2B5EF4-FFF2-40B4-BE49-F238E27FC236}">
                <a16:creationId xmlns:a16="http://schemas.microsoft.com/office/drawing/2014/main" id="{2C612F5D-9D43-2CA8-7AB2-6062FC4CF2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0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0" name="Line 48">
            <a:extLst>
              <a:ext uri="{FF2B5EF4-FFF2-40B4-BE49-F238E27FC236}">
                <a16:creationId xmlns:a16="http://schemas.microsoft.com/office/drawing/2014/main" id="{DAF9FB53-3C79-2CC5-9588-6321BE27E5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94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1" name="Line 49">
            <a:extLst>
              <a:ext uri="{FF2B5EF4-FFF2-40B4-BE49-F238E27FC236}">
                <a16:creationId xmlns:a16="http://schemas.microsoft.com/office/drawing/2014/main" id="{F2D5A69F-D02A-0AB5-5937-F2C8936403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071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2" name="Line 50">
            <a:extLst>
              <a:ext uri="{FF2B5EF4-FFF2-40B4-BE49-F238E27FC236}">
                <a16:creationId xmlns:a16="http://schemas.microsoft.com/office/drawing/2014/main" id="{0640EA62-2D7D-C674-2A5B-63675B587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93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3" name="Line 51">
            <a:extLst>
              <a:ext uri="{FF2B5EF4-FFF2-40B4-BE49-F238E27FC236}">
                <a16:creationId xmlns:a16="http://schemas.microsoft.com/office/drawing/2014/main" id="{21ADB8F6-BF4B-4814-8F1E-AEBECB24AFB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4" name="Line 52">
            <a:extLst>
              <a:ext uri="{FF2B5EF4-FFF2-40B4-BE49-F238E27FC236}">
                <a16:creationId xmlns:a16="http://schemas.microsoft.com/office/drawing/2014/main" id="{3971890C-BA4F-ED72-234C-D5CE272D6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35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5" name="Line 53">
            <a:extLst>
              <a:ext uri="{FF2B5EF4-FFF2-40B4-BE49-F238E27FC236}">
                <a16:creationId xmlns:a16="http://schemas.microsoft.com/office/drawing/2014/main" id="{871C83FE-2098-E81F-8DA3-1841A5BFA0E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26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6" name="Line 54">
            <a:extLst>
              <a:ext uri="{FF2B5EF4-FFF2-40B4-BE49-F238E27FC236}">
                <a16:creationId xmlns:a16="http://schemas.microsoft.com/office/drawing/2014/main" id="{81578AC3-C99C-D0B3-36F6-A54AA1D70B5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8030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7" name="Line 55">
            <a:extLst>
              <a:ext uri="{FF2B5EF4-FFF2-40B4-BE49-F238E27FC236}">
                <a16:creationId xmlns:a16="http://schemas.microsoft.com/office/drawing/2014/main" id="{E440A97F-EE9D-9222-9BE2-C94BCACBF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2550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8" name="Line 56">
            <a:extLst>
              <a:ext uri="{FF2B5EF4-FFF2-40B4-BE49-F238E27FC236}">
                <a16:creationId xmlns:a16="http://schemas.microsoft.com/office/drawing/2014/main" id="{5DB2FFFA-4FDE-8C3E-8D4C-FC1EF7CF0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2925" y="39020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29" name="Line 57">
            <a:extLst>
              <a:ext uri="{FF2B5EF4-FFF2-40B4-BE49-F238E27FC236}">
                <a16:creationId xmlns:a16="http://schemas.microsoft.com/office/drawing/2014/main" id="{82FB0635-EFC5-2033-3CD5-BFEA9B893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91525" y="39020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0" name="Line 58">
            <a:extLst>
              <a:ext uri="{FF2B5EF4-FFF2-40B4-BE49-F238E27FC236}">
                <a16:creationId xmlns:a16="http://schemas.microsoft.com/office/drawing/2014/main" id="{B9B104A2-7088-AC8E-1BD8-C71B57702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6125" y="38862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1" name="Line 59">
            <a:extLst>
              <a:ext uri="{FF2B5EF4-FFF2-40B4-BE49-F238E27FC236}">
                <a16:creationId xmlns:a16="http://schemas.microsoft.com/office/drawing/2014/main" id="{AA835947-4EB5-7A0B-1EAE-6DF6F58E18E6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875" y="39147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2" name="Line 60">
            <a:extLst>
              <a:ext uri="{FF2B5EF4-FFF2-40B4-BE49-F238E27FC236}">
                <a16:creationId xmlns:a16="http://schemas.microsoft.com/office/drawing/2014/main" id="{6CCCD1F4-950F-02EE-8D2B-DF21DAA90D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175" y="2806700"/>
            <a:ext cx="1330325" cy="1035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3" name="Line 61">
            <a:extLst>
              <a:ext uri="{FF2B5EF4-FFF2-40B4-BE49-F238E27FC236}">
                <a16:creationId xmlns:a16="http://schemas.microsoft.com/office/drawing/2014/main" id="{742A9D49-5C8A-C4A2-46A5-984B5B08A2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05300" y="1498600"/>
            <a:ext cx="0" cy="622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4" name="Line 62">
            <a:extLst>
              <a:ext uri="{FF2B5EF4-FFF2-40B4-BE49-F238E27FC236}">
                <a16:creationId xmlns:a16="http://schemas.microsoft.com/office/drawing/2014/main" id="{34EE71FE-211A-7A4A-7423-17EC2B98C7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74900" y="1473200"/>
            <a:ext cx="1104900" cy="584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5" name="Line 63">
            <a:extLst>
              <a:ext uri="{FF2B5EF4-FFF2-40B4-BE49-F238E27FC236}">
                <a16:creationId xmlns:a16="http://schemas.microsoft.com/office/drawing/2014/main" id="{95153A8C-AA02-7388-1E4B-5EEB8C4C0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68900" y="1485900"/>
            <a:ext cx="1333500" cy="571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6" name="Rectangle 64">
            <a:extLst>
              <a:ext uri="{FF2B5EF4-FFF2-40B4-BE49-F238E27FC236}">
                <a16:creationId xmlns:a16="http://schemas.microsoft.com/office/drawing/2014/main" id="{97B763BA-8402-6A6F-2709-6FDFFE790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5100" y="927100"/>
            <a:ext cx="1346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Index </a:t>
            </a:r>
          </a:p>
          <a:p>
            <a:pPr algn="ctr"/>
            <a:r>
              <a:rPr lang="en-US" altLang="en-US">
                <a:solidFill>
                  <a:schemeClr val="accent1"/>
                </a:solidFill>
                <a:effectLst/>
              </a:rPr>
              <a:t>Buckets</a:t>
            </a:r>
          </a:p>
        </p:txBody>
      </p:sp>
      <p:sp>
        <p:nvSpPr>
          <p:cNvPr id="28737" name="Line 65">
            <a:extLst>
              <a:ext uri="{FF2B5EF4-FFF2-40B4-BE49-F238E27FC236}">
                <a16:creationId xmlns:a16="http://schemas.microsoft.com/office/drawing/2014/main" id="{E646D40B-313E-A490-D8D0-3A186CCAA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1117600"/>
            <a:ext cx="685800" cy="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8" name="Line 66">
            <a:extLst>
              <a:ext uri="{FF2B5EF4-FFF2-40B4-BE49-F238E27FC236}">
                <a16:creationId xmlns:a16="http://schemas.microsoft.com/office/drawing/2014/main" id="{5713D857-DE40-F9C6-CA1B-C851BA9A9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32000" y="1384300"/>
            <a:ext cx="0" cy="62230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39" name="Rectangle 67">
            <a:extLst>
              <a:ext uri="{FF2B5EF4-FFF2-40B4-BE49-F238E27FC236}">
                <a16:creationId xmlns:a16="http://schemas.microsoft.com/office/drawing/2014/main" id="{EB2C4074-6462-D0B9-195A-7E977DC03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3900" y="22098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1</a:t>
            </a:r>
          </a:p>
        </p:txBody>
      </p:sp>
      <p:sp>
        <p:nvSpPr>
          <p:cNvPr id="28740" name="Rectangle 68">
            <a:extLst>
              <a:ext uri="{FF2B5EF4-FFF2-40B4-BE49-F238E27FC236}">
                <a16:creationId xmlns:a16="http://schemas.microsoft.com/office/drawing/2014/main" id="{3050A8D9-E594-1056-46B2-AC2FAAEE8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6600" y="3640138"/>
            <a:ext cx="774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0</a:t>
            </a:r>
          </a:p>
        </p:txBody>
      </p:sp>
      <p:sp>
        <p:nvSpPr>
          <p:cNvPr id="28741" name="Rectangle 69">
            <a:extLst>
              <a:ext uri="{FF2B5EF4-FFF2-40B4-BE49-F238E27FC236}">
                <a16:creationId xmlns:a16="http://schemas.microsoft.com/office/drawing/2014/main" id="{EAEAFE32-EBF2-6533-04CC-B2259DAC7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3300" y="8509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Level 2</a:t>
            </a:r>
          </a:p>
        </p:txBody>
      </p:sp>
      <p:sp>
        <p:nvSpPr>
          <p:cNvPr id="28742" name="Rectangle 70">
            <a:extLst>
              <a:ext uri="{FF2B5EF4-FFF2-40B4-BE49-F238E27FC236}">
                <a16:creationId xmlns:a16="http://schemas.microsoft.com/office/drawing/2014/main" id="{D015BE2D-34C8-67EF-CA05-AF0029CB1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" y="45593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Base Buckets</a:t>
            </a:r>
          </a:p>
        </p:txBody>
      </p:sp>
      <p:sp>
        <p:nvSpPr>
          <p:cNvPr id="28743" name="Arc 71">
            <a:extLst>
              <a:ext uri="{FF2B5EF4-FFF2-40B4-BE49-F238E27FC236}">
                <a16:creationId xmlns:a16="http://schemas.microsoft.com/office/drawing/2014/main" id="{578B3E8A-6063-C935-F4BF-CABAA7E93FEB}"/>
              </a:ext>
            </a:extLst>
          </p:cNvPr>
          <p:cNvSpPr>
            <a:spLocks/>
          </p:cNvSpPr>
          <p:nvPr/>
        </p:nvSpPr>
        <p:spPr bwMode="auto">
          <a:xfrm>
            <a:off x="1905000" y="45720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4" name="Arc 72">
            <a:extLst>
              <a:ext uri="{FF2B5EF4-FFF2-40B4-BE49-F238E27FC236}">
                <a16:creationId xmlns:a16="http://schemas.microsoft.com/office/drawing/2014/main" id="{3C7BD2AF-E146-882D-BF59-8E406FF35039}"/>
              </a:ext>
            </a:extLst>
          </p:cNvPr>
          <p:cNvSpPr>
            <a:spLocks/>
          </p:cNvSpPr>
          <p:nvPr/>
        </p:nvSpPr>
        <p:spPr bwMode="auto">
          <a:xfrm>
            <a:off x="3314700" y="45593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5" name="Arc 73">
            <a:extLst>
              <a:ext uri="{FF2B5EF4-FFF2-40B4-BE49-F238E27FC236}">
                <a16:creationId xmlns:a16="http://schemas.microsoft.com/office/drawing/2014/main" id="{20714446-6C27-6949-0595-A21F1EB1F57A}"/>
              </a:ext>
            </a:extLst>
          </p:cNvPr>
          <p:cNvSpPr>
            <a:spLocks/>
          </p:cNvSpPr>
          <p:nvPr/>
        </p:nvSpPr>
        <p:spPr bwMode="auto">
          <a:xfrm>
            <a:off x="48006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6" name="Arc 74">
            <a:extLst>
              <a:ext uri="{FF2B5EF4-FFF2-40B4-BE49-F238E27FC236}">
                <a16:creationId xmlns:a16="http://schemas.microsoft.com/office/drawing/2014/main" id="{774CE865-B95F-FB61-4EEC-024A674F044F}"/>
              </a:ext>
            </a:extLst>
          </p:cNvPr>
          <p:cNvSpPr>
            <a:spLocks/>
          </p:cNvSpPr>
          <p:nvPr/>
        </p:nvSpPr>
        <p:spPr bwMode="auto">
          <a:xfrm>
            <a:off x="62484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7" name="Arc 75">
            <a:extLst>
              <a:ext uri="{FF2B5EF4-FFF2-40B4-BE49-F238E27FC236}">
                <a16:creationId xmlns:a16="http://schemas.microsoft.com/office/drawing/2014/main" id="{FDE7BFE5-DDE1-90BC-678C-2C7988C71A6D}"/>
              </a:ext>
            </a:extLst>
          </p:cNvPr>
          <p:cNvSpPr>
            <a:spLocks/>
          </p:cNvSpPr>
          <p:nvPr/>
        </p:nvSpPr>
        <p:spPr bwMode="auto">
          <a:xfrm>
            <a:off x="7721600" y="45847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48" name="Rectangle 76">
            <a:extLst>
              <a:ext uri="{FF2B5EF4-FFF2-40B4-BE49-F238E27FC236}">
                <a16:creationId xmlns:a16="http://schemas.microsoft.com/office/drawing/2014/main" id="{19C92A26-5DB7-C35E-9E14-8093EBBD5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338" y="5472113"/>
            <a:ext cx="8228012" cy="68738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52400" tIns="114300" rIns="152400" bIns="114300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50 51 54  55 56 59       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Ii Ef Bi  Nt Jt At       </a:t>
            </a:r>
          </a:p>
        </p:txBody>
      </p:sp>
      <p:sp>
        <p:nvSpPr>
          <p:cNvPr id="28749" name="Line 77">
            <a:extLst>
              <a:ext uri="{FF2B5EF4-FFF2-40B4-BE49-F238E27FC236}">
                <a16:creationId xmlns:a16="http://schemas.microsoft.com/office/drawing/2014/main" id="{AABC8D70-3EED-EDEA-96AF-4FF86A03BF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4800" y="54737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0" name="Line 78">
            <a:extLst>
              <a:ext uri="{FF2B5EF4-FFF2-40B4-BE49-F238E27FC236}">
                <a16:creationId xmlns:a16="http://schemas.microsoft.com/office/drawing/2014/main" id="{D1B6FE89-D26D-F2E0-C8E3-1502DECCB5B4}"/>
              </a:ext>
            </a:extLst>
          </p:cNvPr>
          <p:cNvSpPr>
            <a:spLocks noChangeShapeType="1"/>
          </p:cNvSpPr>
          <p:nvPr/>
        </p:nvSpPr>
        <p:spPr bwMode="auto">
          <a:xfrm>
            <a:off x="2308225" y="54610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1" name="Line 79">
            <a:extLst>
              <a:ext uri="{FF2B5EF4-FFF2-40B4-BE49-F238E27FC236}">
                <a16:creationId xmlns:a16="http://schemas.microsoft.com/office/drawing/2014/main" id="{3E5B627B-4E00-B5DB-7A2F-20AC545EAE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650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2" name="Line 80">
            <a:extLst>
              <a:ext uri="{FF2B5EF4-FFF2-40B4-BE49-F238E27FC236}">
                <a16:creationId xmlns:a16="http://schemas.microsoft.com/office/drawing/2014/main" id="{873723AD-6138-05D1-2119-C664D6563A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40150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3" name="Line 81">
            <a:extLst>
              <a:ext uri="{FF2B5EF4-FFF2-40B4-BE49-F238E27FC236}">
                <a16:creationId xmlns:a16="http://schemas.microsoft.com/office/drawing/2014/main" id="{C2796738-7C99-9361-4493-984FFE041EA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8475" y="5464175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4" name="Line 82">
            <a:extLst>
              <a:ext uri="{FF2B5EF4-FFF2-40B4-BE49-F238E27FC236}">
                <a16:creationId xmlns:a16="http://schemas.microsoft.com/office/drawing/2014/main" id="{B7E27A54-FEF2-00AB-6095-A1558633B9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90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5" name="Line 83">
            <a:extLst>
              <a:ext uri="{FF2B5EF4-FFF2-40B4-BE49-F238E27FC236}">
                <a16:creationId xmlns:a16="http://schemas.microsoft.com/office/drawing/2014/main" id="{98114247-2D85-8956-F40F-79A70E0302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76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6" name="Line 84">
            <a:extLst>
              <a:ext uri="{FF2B5EF4-FFF2-40B4-BE49-F238E27FC236}">
                <a16:creationId xmlns:a16="http://schemas.microsoft.com/office/drawing/2014/main" id="{4ADD2106-EB54-688B-6867-8EC092B1F21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67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7" name="Line 85">
            <a:extLst>
              <a:ext uri="{FF2B5EF4-FFF2-40B4-BE49-F238E27FC236}">
                <a16:creationId xmlns:a16="http://schemas.microsoft.com/office/drawing/2014/main" id="{3DC2ECC7-6771-8494-B990-A2B359741F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8" name="Line 86">
            <a:extLst>
              <a:ext uri="{FF2B5EF4-FFF2-40B4-BE49-F238E27FC236}">
                <a16:creationId xmlns:a16="http://schemas.microsoft.com/office/drawing/2014/main" id="{F5993CD4-43CC-A08C-3E9A-EF76EC2074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66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59" name="Freeform 87">
            <a:extLst>
              <a:ext uri="{FF2B5EF4-FFF2-40B4-BE49-F238E27FC236}">
                <a16:creationId xmlns:a16="http://schemas.microsoft.com/office/drawing/2014/main" id="{86330AE2-5965-E304-81A3-B0A49BF34BB6}"/>
              </a:ext>
            </a:extLst>
          </p:cNvPr>
          <p:cNvSpPr>
            <a:spLocks/>
          </p:cNvSpPr>
          <p:nvPr/>
        </p:nvSpPr>
        <p:spPr bwMode="auto">
          <a:xfrm>
            <a:off x="495300" y="5384800"/>
            <a:ext cx="179388" cy="852488"/>
          </a:xfrm>
          <a:custGeom>
            <a:avLst/>
            <a:gdLst>
              <a:gd name="T0" fmla="*/ 56 w 113"/>
              <a:gd name="T1" fmla="*/ 16 h 537"/>
              <a:gd name="T2" fmla="*/ 64 w 113"/>
              <a:gd name="T3" fmla="*/ 40 h 537"/>
              <a:gd name="T4" fmla="*/ 80 w 113"/>
              <a:gd name="T5" fmla="*/ 64 h 537"/>
              <a:gd name="T6" fmla="*/ 88 w 113"/>
              <a:gd name="T7" fmla="*/ 88 h 537"/>
              <a:gd name="T8" fmla="*/ 104 w 113"/>
              <a:gd name="T9" fmla="*/ 112 h 537"/>
              <a:gd name="T10" fmla="*/ 80 w 113"/>
              <a:gd name="T11" fmla="*/ 128 h 537"/>
              <a:gd name="T12" fmla="*/ 56 w 113"/>
              <a:gd name="T13" fmla="*/ 136 h 537"/>
              <a:gd name="T14" fmla="*/ 56 w 113"/>
              <a:gd name="T15" fmla="*/ 160 h 537"/>
              <a:gd name="T16" fmla="*/ 80 w 113"/>
              <a:gd name="T17" fmla="*/ 176 h 537"/>
              <a:gd name="T18" fmla="*/ 96 w 113"/>
              <a:gd name="T19" fmla="*/ 200 h 537"/>
              <a:gd name="T20" fmla="*/ 112 w 113"/>
              <a:gd name="T21" fmla="*/ 224 h 537"/>
              <a:gd name="T22" fmla="*/ 88 w 113"/>
              <a:gd name="T23" fmla="*/ 240 h 537"/>
              <a:gd name="T24" fmla="*/ 72 w 113"/>
              <a:gd name="T25" fmla="*/ 264 h 537"/>
              <a:gd name="T26" fmla="*/ 48 w 113"/>
              <a:gd name="T27" fmla="*/ 280 h 537"/>
              <a:gd name="T28" fmla="*/ 56 w 113"/>
              <a:gd name="T29" fmla="*/ 304 h 537"/>
              <a:gd name="T30" fmla="*/ 80 w 113"/>
              <a:gd name="T31" fmla="*/ 312 h 537"/>
              <a:gd name="T32" fmla="*/ 104 w 113"/>
              <a:gd name="T33" fmla="*/ 328 h 537"/>
              <a:gd name="T34" fmla="*/ 96 w 113"/>
              <a:gd name="T35" fmla="*/ 352 h 537"/>
              <a:gd name="T36" fmla="*/ 72 w 113"/>
              <a:gd name="T37" fmla="*/ 368 h 537"/>
              <a:gd name="T38" fmla="*/ 48 w 113"/>
              <a:gd name="T39" fmla="*/ 384 h 537"/>
              <a:gd name="T40" fmla="*/ 64 w 113"/>
              <a:gd name="T41" fmla="*/ 408 h 537"/>
              <a:gd name="T42" fmla="*/ 80 w 113"/>
              <a:gd name="T43" fmla="*/ 432 h 537"/>
              <a:gd name="T44" fmla="*/ 104 w 113"/>
              <a:gd name="T45" fmla="*/ 448 h 537"/>
              <a:gd name="T46" fmla="*/ 88 w 113"/>
              <a:gd name="T47" fmla="*/ 472 h 537"/>
              <a:gd name="T48" fmla="*/ 64 w 113"/>
              <a:gd name="T49" fmla="*/ 496 h 537"/>
              <a:gd name="T50" fmla="*/ 0 w 113"/>
              <a:gd name="T51" fmla="*/ 536 h 537"/>
              <a:gd name="T52" fmla="*/ 0 w 113"/>
              <a:gd name="T53" fmla="*/ 0 h 5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13" h="537">
                <a:moveTo>
                  <a:pt x="56" y="16"/>
                </a:moveTo>
                <a:lnTo>
                  <a:pt x="64" y="40"/>
                </a:lnTo>
                <a:lnTo>
                  <a:pt x="80" y="64"/>
                </a:lnTo>
                <a:lnTo>
                  <a:pt x="88" y="88"/>
                </a:lnTo>
                <a:lnTo>
                  <a:pt x="104" y="112"/>
                </a:lnTo>
                <a:lnTo>
                  <a:pt x="80" y="128"/>
                </a:lnTo>
                <a:lnTo>
                  <a:pt x="56" y="136"/>
                </a:lnTo>
                <a:lnTo>
                  <a:pt x="56" y="160"/>
                </a:lnTo>
                <a:lnTo>
                  <a:pt x="80" y="176"/>
                </a:lnTo>
                <a:lnTo>
                  <a:pt x="96" y="200"/>
                </a:lnTo>
                <a:lnTo>
                  <a:pt x="112" y="224"/>
                </a:lnTo>
                <a:lnTo>
                  <a:pt x="88" y="240"/>
                </a:lnTo>
                <a:lnTo>
                  <a:pt x="72" y="264"/>
                </a:lnTo>
                <a:lnTo>
                  <a:pt x="48" y="280"/>
                </a:lnTo>
                <a:lnTo>
                  <a:pt x="56" y="304"/>
                </a:lnTo>
                <a:lnTo>
                  <a:pt x="80" y="312"/>
                </a:lnTo>
                <a:lnTo>
                  <a:pt x="104" y="328"/>
                </a:lnTo>
                <a:lnTo>
                  <a:pt x="96" y="352"/>
                </a:lnTo>
                <a:lnTo>
                  <a:pt x="72" y="368"/>
                </a:lnTo>
                <a:lnTo>
                  <a:pt x="48" y="384"/>
                </a:lnTo>
                <a:lnTo>
                  <a:pt x="64" y="408"/>
                </a:lnTo>
                <a:lnTo>
                  <a:pt x="80" y="432"/>
                </a:lnTo>
                <a:lnTo>
                  <a:pt x="104" y="448"/>
                </a:lnTo>
                <a:lnTo>
                  <a:pt x="88" y="472"/>
                </a:lnTo>
                <a:lnTo>
                  <a:pt x="64" y="496"/>
                </a:lnTo>
                <a:lnTo>
                  <a:pt x="0" y="53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0" name="Freeform 88">
            <a:extLst>
              <a:ext uri="{FF2B5EF4-FFF2-40B4-BE49-F238E27FC236}">
                <a16:creationId xmlns:a16="http://schemas.microsoft.com/office/drawing/2014/main" id="{8654D927-635A-8656-7B94-E2D7AB77CFF8}"/>
              </a:ext>
            </a:extLst>
          </p:cNvPr>
          <p:cNvSpPr>
            <a:spLocks/>
          </p:cNvSpPr>
          <p:nvPr/>
        </p:nvSpPr>
        <p:spPr bwMode="auto">
          <a:xfrm>
            <a:off x="393700" y="5257800"/>
            <a:ext cx="255588" cy="1042988"/>
          </a:xfrm>
          <a:custGeom>
            <a:avLst/>
            <a:gdLst>
              <a:gd name="T0" fmla="*/ 160 w 161"/>
              <a:gd name="T1" fmla="*/ 104 h 657"/>
              <a:gd name="T2" fmla="*/ 144 w 161"/>
              <a:gd name="T3" fmla="*/ 128 h 657"/>
              <a:gd name="T4" fmla="*/ 120 w 161"/>
              <a:gd name="T5" fmla="*/ 144 h 657"/>
              <a:gd name="T6" fmla="*/ 96 w 161"/>
              <a:gd name="T7" fmla="*/ 160 h 657"/>
              <a:gd name="T8" fmla="*/ 80 w 161"/>
              <a:gd name="T9" fmla="*/ 184 h 657"/>
              <a:gd name="T10" fmla="*/ 72 w 161"/>
              <a:gd name="T11" fmla="*/ 208 h 657"/>
              <a:gd name="T12" fmla="*/ 96 w 161"/>
              <a:gd name="T13" fmla="*/ 496 h 657"/>
              <a:gd name="T14" fmla="*/ 160 w 161"/>
              <a:gd name="T15" fmla="*/ 632 h 657"/>
              <a:gd name="T16" fmla="*/ 16 w 161"/>
              <a:gd name="T17" fmla="*/ 656 h 657"/>
              <a:gd name="T18" fmla="*/ 0 w 161"/>
              <a:gd name="T19" fmla="*/ 0 h 657"/>
              <a:gd name="T20" fmla="*/ 160 w 161"/>
              <a:gd name="T21" fmla="*/ 104 h 6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1" h="657">
                <a:moveTo>
                  <a:pt x="160" y="104"/>
                </a:moveTo>
                <a:lnTo>
                  <a:pt x="144" y="128"/>
                </a:lnTo>
                <a:lnTo>
                  <a:pt x="120" y="144"/>
                </a:lnTo>
                <a:lnTo>
                  <a:pt x="96" y="160"/>
                </a:lnTo>
                <a:lnTo>
                  <a:pt x="80" y="184"/>
                </a:lnTo>
                <a:lnTo>
                  <a:pt x="72" y="208"/>
                </a:lnTo>
                <a:lnTo>
                  <a:pt x="96" y="496"/>
                </a:lnTo>
                <a:lnTo>
                  <a:pt x="160" y="632"/>
                </a:lnTo>
                <a:lnTo>
                  <a:pt x="16" y="656"/>
                </a:lnTo>
                <a:lnTo>
                  <a:pt x="0" y="0"/>
                </a:lnTo>
                <a:lnTo>
                  <a:pt x="160" y="104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1" name="Freeform 89">
            <a:extLst>
              <a:ext uri="{FF2B5EF4-FFF2-40B4-BE49-F238E27FC236}">
                <a16:creationId xmlns:a16="http://schemas.microsoft.com/office/drawing/2014/main" id="{242C6813-7D21-75BF-9649-77013FD9930E}"/>
              </a:ext>
            </a:extLst>
          </p:cNvPr>
          <p:cNvSpPr>
            <a:spLocks/>
          </p:cNvSpPr>
          <p:nvPr/>
        </p:nvSpPr>
        <p:spPr bwMode="auto">
          <a:xfrm>
            <a:off x="8610600" y="5410200"/>
            <a:ext cx="242888" cy="827088"/>
          </a:xfrm>
          <a:custGeom>
            <a:avLst/>
            <a:gdLst>
              <a:gd name="T0" fmla="*/ 96 w 153"/>
              <a:gd name="T1" fmla="*/ 0 h 521"/>
              <a:gd name="T2" fmla="*/ 24 w 153"/>
              <a:gd name="T3" fmla="*/ 112 h 521"/>
              <a:gd name="T4" fmla="*/ 48 w 153"/>
              <a:gd name="T5" fmla="*/ 136 h 521"/>
              <a:gd name="T6" fmla="*/ 80 w 153"/>
              <a:gd name="T7" fmla="*/ 144 h 521"/>
              <a:gd name="T8" fmla="*/ 56 w 153"/>
              <a:gd name="T9" fmla="*/ 168 h 521"/>
              <a:gd name="T10" fmla="*/ 32 w 153"/>
              <a:gd name="T11" fmla="*/ 176 h 521"/>
              <a:gd name="T12" fmla="*/ 16 w 153"/>
              <a:gd name="T13" fmla="*/ 200 h 521"/>
              <a:gd name="T14" fmla="*/ 40 w 153"/>
              <a:gd name="T15" fmla="*/ 224 h 521"/>
              <a:gd name="T16" fmla="*/ 64 w 153"/>
              <a:gd name="T17" fmla="*/ 240 h 521"/>
              <a:gd name="T18" fmla="*/ 80 w 153"/>
              <a:gd name="T19" fmla="*/ 264 h 521"/>
              <a:gd name="T20" fmla="*/ 88 w 153"/>
              <a:gd name="T21" fmla="*/ 288 h 521"/>
              <a:gd name="T22" fmla="*/ 112 w 153"/>
              <a:gd name="T23" fmla="*/ 296 h 521"/>
              <a:gd name="T24" fmla="*/ 88 w 153"/>
              <a:gd name="T25" fmla="*/ 288 h 521"/>
              <a:gd name="T26" fmla="*/ 72 w 153"/>
              <a:gd name="T27" fmla="*/ 312 h 521"/>
              <a:gd name="T28" fmla="*/ 48 w 153"/>
              <a:gd name="T29" fmla="*/ 328 h 521"/>
              <a:gd name="T30" fmla="*/ 24 w 153"/>
              <a:gd name="T31" fmla="*/ 352 h 521"/>
              <a:gd name="T32" fmla="*/ 0 w 153"/>
              <a:gd name="T33" fmla="*/ 360 h 521"/>
              <a:gd name="T34" fmla="*/ 16 w 153"/>
              <a:gd name="T35" fmla="*/ 384 h 521"/>
              <a:gd name="T36" fmla="*/ 40 w 153"/>
              <a:gd name="T37" fmla="*/ 392 h 521"/>
              <a:gd name="T38" fmla="*/ 64 w 153"/>
              <a:gd name="T39" fmla="*/ 408 h 521"/>
              <a:gd name="T40" fmla="*/ 64 w 153"/>
              <a:gd name="T41" fmla="*/ 432 h 521"/>
              <a:gd name="T42" fmla="*/ 40 w 153"/>
              <a:gd name="T43" fmla="*/ 448 h 521"/>
              <a:gd name="T44" fmla="*/ 16 w 153"/>
              <a:gd name="T45" fmla="*/ 464 h 521"/>
              <a:gd name="T46" fmla="*/ 0 w 153"/>
              <a:gd name="T47" fmla="*/ 520 h 521"/>
              <a:gd name="T48" fmla="*/ 144 w 153"/>
              <a:gd name="T49" fmla="*/ 504 h 521"/>
              <a:gd name="T50" fmla="*/ 152 w 153"/>
              <a:gd name="T51" fmla="*/ 8 h 521"/>
              <a:gd name="T52" fmla="*/ 96 w 153"/>
              <a:gd name="T53" fmla="*/ 0 h 5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3" h="521">
                <a:moveTo>
                  <a:pt x="96" y="0"/>
                </a:moveTo>
                <a:lnTo>
                  <a:pt x="24" y="112"/>
                </a:lnTo>
                <a:lnTo>
                  <a:pt x="48" y="136"/>
                </a:lnTo>
                <a:lnTo>
                  <a:pt x="80" y="144"/>
                </a:lnTo>
                <a:lnTo>
                  <a:pt x="56" y="168"/>
                </a:lnTo>
                <a:lnTo>
                  <a:pt x="32" y="176"/>
                </a:lnTo>
                <a:lnTo>
                  <a:pt x="16" y="200"/>
                </a:lnTo>
                <a:lnTo>
                  <a:pt x="40" y="224"/>
                </a:lnTo>
                <a:lnTo>
                  <a:pt x="64" y="240"/>
                </a:lnTo>
                <a:lnTo>
                  <a:pt x="80" y="264"/>
                </a:lnTo>
                <a:lnTo>
                  <a:pt x="88" y="288"/>
                </a:lnTo>
                <a:lnTo>
                  <a:pt x="112" y="296"/>
                </a:lnTo>
                <a:lnTo>
                  <a:pt x="88" y="288"/>
                </a:lnTo>
                <a:lnTo>
                  <a:pt x="72" y="312"/>
                </a:lnTo>
                <a:lnTo>
                  <a:pt x="48" y="328"/>
                </a:lnTo>
                <a:lnTo>
                  <a:pt x="24" y="352"/>
                </a:lnTo>
                <a:lnTo>
                  <a:pt x="0" y="360"/>
                </a:lnTo>
                <a:lnTo>
                  <a:pt x="16" y="384"/>
                </a:lnTo>
                <a:lnTo>
                  <a:pt x="40" y="392"/>
                </a:lnTo>
                <a:lnTo>
                  <a:pt x="64" y="408"/>
                </a:lnTo>
                <a:lnTo>
                  <a:pt x="64" y="432"/>
                </a:lnTo>
                <a:lnTo>
                  <a:pt x="40" y="448"/>
                </a:lnTo>
                <a:lnTo>
                  <a:pt x="16" y="464"/>
                </a:lnTo>
                <a:lnTo>
                  <a:pt x="0" y="520"/>
                </a:lnTo>
                <a:lnTo>
                  <a:pt x="144" y="504"/>
                </a:lnTo>
                <a:lnTo>
                  <a:pt x="152" y="8"/>
                </a:lnTo>
                <a:lnTo>
                  <a:pt x="96" y="0"/>
                </a:lnTo>
              </a:path>
            </a:pathLst>
          </a:custGeom>
          <a:solidFill>
            <a:srgbClr val="000000"/>
          </a:solidFill>
          <a:ln w="12700" cap="rnd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2" name="Freeform 90">
            <a:extLst>
              <a:ext uri="{FF2B5EF4-FFF2-40B4-BE49-F238E27FC236}">
                <a16:creationId xmlns:a16="http://schemas.microsoft.com/office/drawing/2014/main" id="{F76D369D-FD43-B6BC-C490-E33F9E97470C}"/>
              </a:ext>
            </a:extLst>
          </p:cNvPr>
          <p:cNvSpPr>
            <a:spLocks/>
          </p:cNvSpPr>
          <p:nvPr/>
        </p:nvSpPr>
        <p:spPr bwMode="auto">
          <a:xfrm>
            <a:off x="8496300" y="5346700"/>
            <a:ext cx="433388" cy="941388"/>
          </a:xfrm>
          <a:custGeom>
            <a:avLst/>
            <a:gdLst>
              <a:gd name="T0" fmla="*/ 112 w 273"/>
              <a:gd name="T1" fmla="*/ 16 h 593"/>
              <a:gd name="T2" fmla="*/ 184 w 273"/>
              <a:gd name="T3" fmla="*/ 128 h 593"/>
              <a:gd name="T4" fmla="*/ 168 w 273"/>
              <a:gd name="T5" fmla="*/ 392 h 593"/>
              <a:gd name="T6" fmla="*/ 168 w 273"/>
              <a:gd name="T7" fmla="*/ 504 h 593"/>
              <a:gd name="T8" fmla="*/ 0 w 273"/>
              <a:gd name="T9" fmla="*/ 544 h 593"/>
              <a:gd name="T10" fmla="*/ 48 w 273"/>
              <a:gd name="T11" fmla="*/ 592 h 593"/>
              <a:gd name="T12" fmla="*/ 264 w 273"/>
              <a:gd name="T13" fmla="*/ 584 h 593"/>
              <a:gd name="T14" fmla="*/ 272 w 273"/>
              <a:gd name="T15" fmla="*/ 0 h 593"/>
              <a:gd name="T16" fmla="*/ 112 w 273"/>
              <a:gd name="T17" fmla="*/ 16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3" h="593">
                <a:moveTo>
                  <a:pt x="112" y="16"/>
                </a:moveTo>
                <a:lnTo>
                  <a:pt x="184" y="128"/>
                </a:lnTo>
                <a:lnTo>
                  <a:pt x="168" y="392"/>
                </a:lnTo>
                <a:lnTo>
                  <a:pt x="168" y="504"/>
                </a:lnTo>
                <a:lnTo>
                  <a:pt x="0" y="544"/>
                </a:lnTo>
                <a:lnTo>
                  <a:pt x="48" y="592"/>
                </a:lnTo>
                <a:lnTo>
                  <a:pt x="264" y="584"/>
                </a:lnTo>
                <a:lnTo>
                  <a:pt x="272" y="0"/>
                </a:lnTo>
                <a:lnTo>
                  <a:pt x="112" y="16"/>
                </a:lnTo>
              </a:path>
            </a:pathLst>
          </a:cu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3" name="Line 91">
            <a:extLst>
              <a:ext uri="{FF2B5EF4-FFF2-40B4-BE49-F238E27FC236}">
                <a16:creationId xmlns:a16="http://schemas.microsoft.com/office/drawing/2014/main" id="{EC258D57-57FF-1FB8-4056-814380C89F65}"/>
              </a:ext>
            </a:extLst>
          </p:cNvPr>
          <p:cNvSpPr>
            <a:spLocks noChangeShapeType="1"/>
          </p:cNvSpPr>
          <p:nvPr/>
        </p:nvSpPr>
        <p:spPr bwMode="auto">
          <a:xfrm>
            <a:off x="25558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4" name="Line 92">
            <a:extLst>
              <a:ext uri="{FF2B5EF4-FFF2-40B4-BE49-F238E27FC236}">
                <a16:creationId xmlns:a16="http://schemas.microsoft.com/office/drawing/2014/main" id="{0585225B-3734-1D6F-C317-F4840F6DB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4475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5" name="Line 93">
            <a:extLst>
              <a:ext uri="{FF2B5EF4-FFF2-40B4-BE49-F238E27FC236}">
                <a16:creationId xmlns:a16="http://schemas.microsoft.com/office/drawing/2014/main" id="{4B21E84A-0952-7876-DA95-02AA62FA7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35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6" name="Line 94">
            <a:extLst>
              <a:ext uri="{FF2B5EF4-FFF2-40B4-BE49-F238E27FC236}">
                <a16:creationId xmlns:a16="http://schemas.microsoft.com/office/drawing/2014/main" id="{4156E419-7FA1-49D9-248C-14192EA9E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120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7" name="Line 95">
            <a:extLst>
              <a:ext uri="{FF2B5EF4-FFF2-40B4-BE49-F238E27FC236}">
                <a16:creationId xmlns:a16="http://schemas.microsoft.com/office/drawing/2014/main" id="{67C44614-3B8A-AC65-5DCD-35FDA76D4E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73450" y="54641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8" name="Line 96">
            <a:extLst>
              <a:ext uri="{FF2B5EF4-FFF2-40B4-BE49-F238E27FC236}">
                <a16:creationId xmlns:a16="http://schemas.microsoft.com/office/drawing/2014/main" id="{B6B139E5-BB94-DA21-A396-C97793FF58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61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69" name="Line 97">
            <a:extLst>
              <a:ext uri="{FF2B5EF4-FFF2-40B4-BE49-F238E27FC236}">
                <a16:creationId xmlns:a16="http://schemas.microsoft.com/office/drawing/2014/main" id="{38FDCFD9-A7BD-E91D-3B71-4E2FCA5449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4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0" name="Line 98">
            <a:extLst>
              <a:ext uri="{FF2B5EF4-FFF2-40B4-BE49-F238E27FC236}">
                <a16:creationId xmlns:a16="http://schemas.microsoft.com/office/drawing/2014/main" id="{C3EB2FDB-ABF1-0590-9174-2EAD7E815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15938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1" name="Line 99">
            <a:extLst>
              <a:ext uri="{FF2B5EF4-FFF2-40B4-BE49-F238E27FC236}">
                <a16:creationId xmlns:a16="http://schemas.microsoft.com/office/drawing/2014/main" id="{B59D32F4-F274-8A5E-BDEC-493845CA04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415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2" name="Line 100">
            <a:extLst>
              <a:ext uri="{FF2B5EF4-FFF2-40B4-BE49-F238E27FC236}">
                <a16:creationId xmlns:a16="http://schemas.microsoft.com/office/drawing/2014/main" id="{3C8249F3-9B91-F70E-D478-E6A54BA824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37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3" name="Line 101">
            <a:extLst>
              <a:ext uri="{FF2B5EF4-FFF2-40B4-BE49-F238E27FC236}">
                <a16:creationId xmlns:a16="http://schemas.microsoft.com/office/drawing/2014/main" id="{2A50ED81-6F52-4EA5-9378-88BFB11AB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641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4" name="Line 102">
            <a:extLst>
              <a:ext uri="{FF2B5EF4-FFF2-40B4-BE49-F238E27FC236}">
                <a16:creationId xmlns:a16="http://schemas.microsoft.com/office/drawing/2014/main" id="{2C31A23D-5421-C528-80C7-AA39FBDB556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92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5" name="Line 103">
            <a:extLst>
              <a:ext uri="{FF2B5EF4-FFF2-40B4-BE49-F238E27FC236}">
                <a16:creationId xmlns:a16="http://schemas.microsoft.com/office/drawing/2014/main" id="{E1A95AC2-ACE5-A010-8755-AF6CB790B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118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6" name="Line 104">
            <a:extLst>
              <a:ext uri="{FF2B5EF4-FFF2-40B4-BE49-F238E27FC236}">
                <a16:creationId xmlns:a16="http://schemas.microsoft.com/office/drawing/2014/main" id="{7EB0D453-BC9A-4105-DF52-4214BAEBC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95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7" name="Line 105">
            <a:extLst>
              <a:ext uri="{FF2B5EF4-FFF2-40B4-BE49-F238E27FC236}">
                <a16:creationId xmlns:a16="http://schemas.microsoft.com/office/drawing/2014/main" id="{621A96BE-0F5B-AD27-BC5B-2BC69AE4435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17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8" name="Line 106">
            <a:extLst>
              <a:ext uri="{FF2B5EF4-FFF2-40B4-BE49-F238E27FC236}">
                <a16:creationId xmlns:a16="http://schemas.microsoft.com/office/drawing/2014/main" id="{03235CF9-9D93-7EE4-D3A8-6AD9936A6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69627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79" name="Line 107">
            <a:extLst>
              <a:ext uri="{FF2B5EF4-FFF2-40B4-BE49-F238E27FC236}">
                <a16:creationId xmlns:a16="http://schemas.microsoft.com/office/drawing/2014/main" id="{B7B58B8F-970A-6575-EB7D-96F3956C07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59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0" name="Line 108">
            <a:extLst>
              <a:ext uri="{FF2B5EF4-FFF2-40B4-BE49-F238E27FC236}">
                <a16:creationId xmlns:a16="http://schemas.microsoft.com/office/drawing/2014/main" id="{56D83762-7620-D372-DB28-4344FAA7F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850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1" name="Line 109">
            <a:extLst>
              <a:ext uri="{FF2B5EF4-FFF2-40B4-BE49-F238E27FC236}">
                <a16:creationId xmlns:a16="http://schemas.microsoft.com/office/drawing/2014/main" id="{C94402C1-7D0E-58CD-3610-1D32A87B0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270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2" name="Line 110">
            <a:extLst>
              <a:ext uri="{FF2B5EF4-FFF2-40B4-BE49-F238E27FC236}">
                <a16:creationId xmlns:a16="http://schemas.microsoft.com/office/drawing/2014/main" id="{DFFE3D63-D858-A13D-D42C-9D8B40034AC5}"/>
              </a:ext>
            </a:extLst>
          </p:cNvPr>
          <p:cNvSpPr>
            <a:spLocks noChangeShapeType="1"/>
          </p:cNvSpPr>
          <p:nvPr/>
        </p:nvSpPr>
        <p:spPr bwMode="auto">
          <a:xfrm>
            <a:off x="7854950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3" name="Line 111">
            <a:extLst>
              <a:ext uri="{FF2B5EF4-FFF2-40B4-BE49-F238E27FC236}">
                <a16:creationId xmlns:a16="http://schemas.microsoft.com/office/drawing/2014/main" id="{A6AE8C31-A733-49F7-F1E2-D1CED9F77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5325" y="54768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4" name="Line 112">
            <a:extLst>
              <a:ext uri="{FF2B5EF4-FFF2-40B4-BE49-F238E27FC236}">
                <a16:creationId xmlns:a16="http://schemas.microsoft.com/office/drawing/2014/main" id="{90FB9DEF-5804-7CDA-79F9-86A0F3B51803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3925" y="54768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5" name="Line 113">
            <a:extLst>
              <a:ext uri="{FF2B5EF4-FFF2-40B4-BE49-F238E27FC236}">
                <a16:creationId xmlns:a16="http://schemas.microsoft.com/office/drawing/2014/main" id="{167AF8B1-1F78-0F50-BDAC-000343791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8525" y="5461000"/>
            <a:ext cx="0" cy="698500"/>
          </a:xfrm>
          <a:prstGeom prst="line">
            <a:avLst/>
          </a:prstGeom>
          <a:noFill/>
          <a:ln w="25400">
            <a:solidFill>
              <a:srgbClr val="676767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6" name="Line 114">
            <a:extLst>
              <a:ext uri="{FF2B5EF4-FFF2-40B4-BE49-F238E27FC236}">
                <a16:creationId xmlns:a16="http://schemas.microsoft.com/office/drawing/2014/main" id="{F90EA603-2A67-758B-AFEA-85D4B895A3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275" y="5489575"/>
            <a:ext cx="0" cy="685800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87" name="Rectangle 115">
            <a:extLst>
              <a:ext uri="{FF2B5EF4-FFF2-40B4-BE49-F238E27FC236}">
                <a16:creationId xmlns:a16="http://schemas.microsoft.com/office/drawing/2014/main" id="{5E9F5EEF-E881-12CC-844A-4107F1E07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9000" y="5214938"/>
            <a:ext cx="7747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88" name="Rectangle 116">
            <a:extLst>
              <a:ext uri="{FF2B5EF4-FFF2-40B4-BE49-F238E27FC236}">
                <a16:creationId xmlns:a16="http://schemas.microsoft.com/office/drawing/2014/main" id="{F7257987-0D1E-58E4-D18D-1EAB6552F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" y="6134100"/>
            <a:ext cx="1574800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Data Buckets</a:t>
            </a:r>
          </a:p>
        </p:txBody>
      </p:sp>
      <p:sp>
        <p:nvSpPr>
          <p:cNvPr id="28789" name="Arc 117">
            <a:extLst>
              <a:ext uri="{FF2B5EF4-FFF2-40B4-BE49-F238E27FC236}">
                <a16:creationId xmlns:a16="http://schemas.microsoft.com/office/drawing/2014/main" id="{2D718DA4-6757-9785-712D-C7863FE5AA65}"/>
              </a:ext>
            </a:extLst>
          </p:cNvPr>
          <p:cNvSpPr>
            <a:spLocks/>
          </p:cNvSpPr>
          <p:nvPr/>
        </p:nvSpPr>
        <p:spPr bwMode="auto">
          <a:xfrm>
            <a:off x="2057400" y="61468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0" name="Arc 118">
            <a:extLst>
              <a:ext uri="{FF2B5EF4-FFF2-40B4-BE49-F238E27FC236}">
                <a16:creationId xmlns:a16="http://schemas.microsoft.com/office/drawing/2014/main" id="{429E8057-6A69-9D62-659D-509C71BE6A77}"/>
              </a:ext>
            </a:extLst>
          </p:cNvPr>
          <p:cNvSpPr>
            <a:spLocks/>
          </p:cNvSpPr>
          <p:nvPr/>
        </p:nvSpPr>
        <p:spPr bwMode="auto">
          <a:xfrm>
            <a:off x="3467100" y="61341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1" name="Arc 119">
            <a:extLst>
              <a:ext uri="{FF2B5EF4-FFF2-40B4-BE49-F238E27FC236}">
                <a16:creationId xmlns:a16="http://schemas.microsoft.com/office/drawing/2014/main" id="{99139BFF-3826-006C-DCFE-9219AE9AC874}"/>
              </a:ext>
            </a:extLst>
          </p:cNvPr>
          <p:cNvSpPr>
            <a:spLocks/>
          </p:cNvSpPr>
          <p:nvPr/>
        </p:nvSpPr>
        <p:spPr bwMode="auto">
          <a:xfrm>
            <a:off x="49530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2" name="Arc 120">
            <a:extLst>
              <a:ext uri="{FF2B5EF4-FFF2-40B4-BE49-F238E27FC236}">
                <a16:creationId xmlns:a16="http://schemas.microsoft.com/office/drawing/2014/main" id="{CFAC18F6-6D1A-5449-4433-C18971D7A80A}"/>
              </a:ext>
            </a:extLst>
          </p:cNvPr>
          <p:cNvSpPr>
            <a:spLocks/>
          </p:cNvSpPr>
          <p:nvPr/>
        </p:nvSpPr>
        <p:spPr bwMode="auto">
          <a:xfrm>
            <a:off x="64008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3" name="Arc 121">
            <a:extLst>
              <a:ext uri="{FF2B5EF4-FFF2-40B4-BE49-F238E27FC236}">
                <a16:creationId xmlns:a16="http://schemas.microsoft.com/office/drawing/2014/main" id="{DD0E5BC5-B8AF-9118-3E4D-D279AFB0D2BB}"/>
              </a:ext>
            </a:extLst>
          </p:cNvPr>
          <p:cNvSpPr>
            <a:spLocks/>
          </p:cNvSpPr>
          <p:nvPr/>
        </p:nvSpPr>
        <p:spPr bwMode="auto">
          <a:xfrm>
            <a:off x="7874000" y="6159500"/>
            <a:ext cx="622300" cy="369888"/>
          </a:xfrm>
          <a:custGeom>
            <a:avLst/>
            <a:gdLst>
              <a:gd name="G0" fmla="+- 21600 0 0"/>
              <a:gd name="G1" fmla="+- 1171 0 0"/>
              <a:gd name="G2" fmla="+- 21600 0 0"/>
              <a:gd name="T0" fmla="*/ 43189 w 43189"/>
              <a:gd name="T1" fmla="*/ 1858 h 22771"/>
              <a:gd name="T2" fmla="*/ 32 w 43189"/>
              <a:gd name="T3" fmla="*/ 0 h 22771"/>
              <a:gd name="T4" fmla="*/ 21600 w 43189"/>
              <a:gd name="T5" fmla="*/ 1171 h 227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89" h="22771" fill="none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</a:path>
              <a:path w="43189" h="22771" stroke="0" extrusionOk="0">
                <a:moveTo>
                  <a:pt x="43189" y="1858"/>
                </a:moveTo>
                <a:cubicBezTo>
                  <a:pt x="42818" y="13513"/>
                  <a:pt x="33261" y="22770"/>
                  <a:pt x="21600" y="22770"/>
                </a:cubicBezTo>
                <a:cubicBezTo>
                  <a:pt x="9670" y="22771"/>
                  <a:pt x="0" y="13100"/>
                  <a:pt x="0" y="1171"/>
                </a:cubicBezTo>
                <a:cubicBezTo>
                  <a:pt x="0" y="780"/>
                  <a:pt x="10" y="389"/>
                  <a:pt x="31" y="-1"/>
                </a:cubicBezTo>
                <a:lnTo>
                  <a:pt x="21600" y="1171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4" name="Line 122">
            <a:extLst>
              <a:ext uri="{FF2B5EF4-FFF2-40B4-BE49-F238E27FC236}">
                <a16:creationId xmlns:a16="http://schemas.microsoft.com/office/drawing/2014/main" id="{0646A041-7FDD-D299-870F-35B185F00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2300" y="4432300"/>
            <a:ext cx="0" cy="10160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5" name="Rectangle 123">
            <a:extLst>
              <a:ext uri="{FF2B5EF4-FFF2-40B4-BE49-F238E27FC236}">
                <a16:creationId xmlns:a16="http://schemas.microsoft.com/office/drawing/2014/main" id="{2AA0095A-1C61-9FC1-B58F-56A0D09D5F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100" y="5702300"/>
            <a:ext cx="1905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Ot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28796" name="Rectangle 124">
            <a:extLst>
              <a:ext uri="{FF2B5EF4-FFF2-40B4-BE49-F238E27FC236}">
                <a16:creationId xmlns:a16="http://schemas.microsoft.com/office/drawing/2014/main" id="{7E1F8E2C-63EC-F422-3CE1-40EDBF753C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0900" y="5727700"/>
            <a:ext cx="1905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Nf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65</a:t>
            </a:r>
          </a:p>
        </p:txBody>
      </p:sp>
      <p:sp>
        <p:nvSpPr>
          <p:cNvPr id="28797" name="Rectangle 125">
            <a:extLst>
              <a:ext uri="{FF2B5EF4-FFF2-40B4-BE49-F238E27FC236}">
                <a16:creationId xmlns:a16="http://schemas.microsoft.com/office/drawing/2014/main" id="{F6C57D24-3146-CDE8-84A7-950BC5DE0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1000" y="5727700"/>
            <a:ext cx="190500" cy="20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Mi</a:t>
            </a:r>
          </a:p>
          <a:p>
            <a:pPr algn="ctr"/>
            <a:r>
              <a:rPr lang="en-US" altLang="en-US" sz="140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71</a:t>
            </a:r>
          </a:p>
        </p:txBody>
      </p:sp>
      <p:sp>
        <p:nvSpPr>
          <p:cNvPr id="28798" name="Line 126">
            <a:extLst>
              <a:ext uri="{FF2B5EF4-FFF2-40B4-BE49-F238E27FC236}">
                <a16:creationId xmlns:a16="http://schemas.microsoft.com/office/drawing/2014/main" id="{4683B0BE-B777-B5FD-0FF3-FB8A831DCF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100" y="4521200"/>
            <a:ext cx="3581400" cy="9271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99" name="Line 127">
            <a:extLst>
              <a:ext uri="{FF2B5EF4-FFF2-40B4-BE49-F238E27FC236}">
                <a16:creationId xmlns:a16="http://schemas.microsoft.com/office/drawing/2014/main" id="{77191CFC-1C95-670E-3C4B-39DCFDE351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5100" y="4445000"/>
            <a:ext cx="1981200" cy="10033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800" name="Line 128">
            <a:extLst>
              <a:ext uri="{FF2B5EF4-FFF2-40B4-BE49-F238E27FC236}">
                <a16:creationId xmlns:a16="http://schemas.microsoft.com/office/drawing/2014/main" id="{36432A14-F8AF-419A-0790-28A3436F2E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70200" y="4508500"/>
            <a:ext cx="2057400" cy="9398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93C46A7-7FE1-0877-1D5A-6FD9DADC3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73300" y="120650"/>
            <a:ext cx="3779838" cy="476250"/>
          </a:xfrm>
          <a:noFill/>
          <a:ln/>
        </p:spPr>
        <p:txBody>
          <a:bodyPr/>
          <a:lstStyle/>
          <a:p>
            <a:r>
              <a:rPr lang="en-US" altLang="en-US"/>
              <a:t>FDs for Indexed Files</a:t>
            </a:r>
          </a:p>
        </p:txBody>
      </p:sp>
      <p:graphicFrame>
        <p:nvGraphicFramePr>
          <p:cNvPr id="30723" name="Object 3">
            <a:extLst>
              <a:ext uri="{FF2B5EF4-FFF2-40B4-BE49-F238E27FC236}">
                <a16:creationId xmlns:a16="http://schemas.microsoft.com/office/drawing/2014/main" id="{6E28D0BD-3269-7E08-2179-C8161ADA85B0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738188" y="1482725"/>
          <a:ext cx="7191375" cy="335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872120" imgH="1866600" progId="Equation.2">
                  <p:embed/>
                </p:oleObj>
              </mc:Choice>
              <mc:Fallback>
                <p:oleObj name="Equation" r:id="rId3" imgW="7872120" imgH="186660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49219"/>
                      <a:stretch>
                        <a:fillRect/>
                      </a:stretch>
                    </p:blipFill>
                    <p:spPr bwMode="auto">
                      <a:xfrm>
                        <a:off x="738188" y="1482725"/>
                        <a:ext cx="7191375" cy="3351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0217050-EFAD-6E9E-1DB9-F9919814BE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0" y="222250"/>
            <a:ext cx="4649788" cy="476250"/>
          </a:xfrm>
          <a:noFill/>
          <a:ln/>
        </p:spPr>
        <p:txBody>
          <a:bodyPr/>
          <a:lstStyle/>
          <a:p>
            <a:r>
              <a:rPr lang="en-US" altLang="en-US"/>
              <a:t>Indexed File Verbs - OPEN</a:t>
            </a:r>
          </a:p>
        </p:txBody>
      </p:sp>
      <p:graphicFrame>
        <p:nvGraphicFramePr>
          <p:cNvPr id="32771" name="Object 3">
            <a:extLst>
              <a:ext uri="{FF2B5EF4-FFF2-40B4-BE49-F238E27FC236}">
                <a16:creationId xmlns:a16="http://schemas.microsoft.com/office/drawing/2014/main" id="{0D9595C1-9FD8-E619-E21C-0E6B365449D0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2209800" y="1878013"/>
          <a:ext cx="4316413" cy="191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086240" imgH="2006280" progId="Equation.2">
                  <p:embed/>
                </p:oleObj>
              </mc:Choice>
              <mc:Fallback>
                <p:oleObj name="Equation" r:id="rId3" imgW="7086240" imgH="20062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6141" b="46719"/>
                      <a:stretch>
                        <a:fillRect/>
                      </a:stretch>
                    </p:blipFill>
                    <p:spPr bwMode="auto">
                      <a:xfrm>
                        <a:off x="2209800" y="1878013"/>
                        <a:ext cx="4316413" cy="1919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2732AB71-6218-66EE-8E07-6BD1D8E3DA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41500" y="222250"/>
            <a:ext cx="4649788" cy="476250"/>
          </a:xfrm>
          <a:noFill/>
          <a:ln/>
        </p:spPr>
        <p:txBody>
          <a:bodyPr/>
          <a:lstStyle/>
          <a:p>
            <a:r>
              <a:rPr lang="en-US" altLang="en-US"/>
              <a:t>Indexed File Verbs - READ</a:t>
            </a:r>
          </a:p>
        </p:txBody>
      </p:sp>
      <p:graphicFrame>
        <p:nvGraphicFramePr>
          <p:cNvPr id="34819" name="Object 3">
            <a:extLst>
              <a:ext uri="{FF2B5EF4-FFF2-40B4-BE49-F238E27FC236}">
                <a16:creationId xmlns:a16="http://schemas.microsoft.com/office/drawing/2014/main" id="{BA2820D9-77F2-1414-E4F1-9CBBF21AA41F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931863" y="1181100"/>
          <a:ext cx="6738937" cy="437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51880" imgH="3206520" progId="Equation.2">
                  <p:embed/>
                </p:oleObj>
              </mc:Choice>
              <mc:Fallback>
                <p:oleObj name="Equation" r:id="rId3" imgW="11351880" imgH="32065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7010" b="24080"/>
                      <a:stretch>
                        <a:fillRect/>
                      </a:stretch>
                    </p:blipFill>
                    <p:spPr bwMode="auto">
                      <a:xfrm>
                        <a:off x="931863" y="1181100"/>
                        <a:ext cx="6738937" cy="437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633A162C-6CE1-FFB7-8C3C-049128108E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209550"/>
            <a:ext cx="6645275" cy="476250"/>
          </a:xfrm>
          <a:noFill/>
          <a:ln/>
        </p:spPr>
        <p:txBody>
          <a:bodyPr/>
          <a:lstStyle/>
          <a:p>
            <a:r>
              <a:rPr lang="en-US" altLang="en-US"/>
              <a:t>Indexed File Verbs - Write and Rewrite</a:t>
            </a:r>
          </a:p>
        </p:txBody>
      </p:sp>
      <p:graphicFrame>
        <p:nvGraphicFramePr>
          <p:cNvPr id="36867" name="Object 3">
            <a:extLst>
              <a:ext uri="{FF2B5EF4-FFF2-40B4-BE49-F238E27FC236}">
                <a16:creationId xmlns:a16="http://schemas.microsoft.com/office/drawing/2014/main" id="{ABE21A35-41E1-9D02-E73B-38841CE0B053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363663" y="1330325"/>
          <a:ext cx="5151437" cy="1516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351880" imgH="3208320" progId="Equation.2">
                  <p:embed/>
                </p:oleObj>
              </mc:Choice>
              <mc:Fallback>
                <p:oleObj name="Equation" r:id="rId3" imgW="11351880" imgH="32083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780" b="73711"/>
                      <a:stretch>
                        <a:fillRect/>
                      </a:stretch>
                    </p:blipFill>
                    <p:spPr bwMode="auto">
                      <a:xfrm>
                        <a:off x="1363663" y="1330325"/>
                        <a:ext cx="5151437" cy="1516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3DA2E877-85A2-89C2-D0BE-FF9ADCF9CFAB}"/>
              </a:ext>
            </a:extLst>
          </p:cNvPr>
          <p:cNvGraphicFramePr>
            <a:graphicFrameLocks/>
          </p:cNvGraphicFramePr>
          <p:nvPr/>
        </p:nvGraphicFramePr>
        <p:xfrm>
          <a:off x="1363663" y="3984625"/>
          <a:ext cx="5151437" cy="1512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351880" imgH="3206520" progId="Equation.2">
                  <p:embed/>
                </p:oleObj>
              </mc:Choice>
              <mc:Fallback>
                <p:oleObj name="Equation" r:id="rId5" imgW="11351880" imgH="3206520" progId="Equation.2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74780" b="73750"/>
                      <a:stretch>
                        <a:fillRect/>
                      </a:stretch>
                    </p:blipFill>
                    <p:spPr bwMode="auto">
                      <a:xfrm>
                        <a:off x="1363663" y="3984625"/>
                        <a:ext cx="5151437" cy="1512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9E83B7E-DC61-4B96-5F4C-DAF82D32A0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285750"/>
            <a:ext cx="5045075" cy="476250"/>
          </a:xfrm>
          <a:noFill/>
          <a:ln/>
        </p:spPr>
        <p:txBody>
          <a:bodyPr/>
          <a:lstStyle/>
          <a:p>
            <a:r>
              <a:rPr lang="en-US" altLang="en-US"/>
              <a:t>Indexed File Verbs - DELETE</a:t>
            </a:r>
          </a:p>
        </p:txBody>
      </p:sp>
      <p:graphicFrame>
        <p:nvGraphicFramePr>
          <p:cNvPr id="38915" name="Object 3">
            <a:extLst>
              <a:ext uri="{FF2B5EF4-FFF2-40B4-BE49-F238E27FC236}">
                <a16:creationId xmlns:a16="http://schemas.microsoft.com/office/drawing/2014/main" id="{EA6B0FD8-BB4A-46FC-B84E-4713E2CB596D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1512888" y="2044700"/>
          <a:ext cx="5181600" cy="145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7086240" imgH="2006280" progId="Equation.2">
                  <p:embed/>
                </p:oleObj>
              </mc:Choice>
              <mc:Fallback>
                <p:oleObj name="Equation" r:id="rId3" imgW="7086240" imgH="200628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59351" b="59500"/>
                      <a:stretch>
                        <a:fillRect/>
                      </a:stretch>
                    </p:blipFill>
                    <p:spPr bwMode="auto">
                      <a:xfrm>
                        <a:off x="1512888" y="2044700"/>
                        <a:ext cx="5181600" cy="145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E1B09CB-1038-C5AB-455B-0DED0EFB2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3700" y="285750"/>
            <a:ext cx="4827588" cy="476250"/>
          </a:xfrm>
          <a:noFill/>
          <a:ln/>
        </p:spPr>
        <p:txBody>
          <a:bodyPr/>
          <a:lstStyle/>
          <a:p>
            <a:r>
              <a:rPr lang="en-US" altLang="en-US"/>
              <a:t>Indexed File Verbs - START</a:t>
            </a:r>
          </a:p>
        </p:txBody>
      </p:sp>
      <p:graphicFrame>
        <p:nvGraphicFramePr>
          <p:cNvPr id="40963" name="Object 3">
            <a:extLst>
              <a:ext uri="{FF2B5EF4-FFF2-40B4-BE49-F238E27FC236}">
                <a16:creationId xmlns:a16="http://schemas.microsoft.com/office/drawing/2014/main" id="{82A39F78-332E-6DA8-18A0-C642144A26A5}"/>
              </a:ext>
            </a:extLst>
          </p:cNvPr>
          <p:cNvGraphicFramePr>
            <a:graphicFrameLocks/>
          </p:cNvGraphicFramePr>
          <p:nvPr>
            <p:ph type="body" idx="1"/>
          </p:nvPr>
        </p:nvGraphicFramePr>
        <p:xfrm>
          <a:off x="611188" y="1701800"/>
          <a:ext cx="7426325" cy="359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793240" imgH="3617640" progId="Equation.2">
                  <p:embed/>
                </p:oleObj>
              </mc:Choice>
              <mc:Fallback>
                <p:oleObj name="Equation" r:id="rId3" imgW="11793240" imgH="361764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65001" b="44730"/>
                      <a:stretch>
                        <a:fillRect/>
                      </a:stretch>
                    </p:blipFill>
                    <p:spPr bwMode="auto">
                      <a:xfrm>
                        <a:off x="611188" y="1701800"/>
                        <a:ext cx="7426325" cy="359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4836C0D9-2591-3804-76A7-471B56B94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9850"/>
            <a:ext cx="4294188" cy="476250"/>
          </a:xfrm>
          <a:noFill/>
          <a:ln/>
        </p:spPr>
        <p:txBody>
          <a:bodyPr/>
          <a:lstStyle/>
          <a:p>
            <a:r>
              <a:rPr lang="en-US" altLang="en-US"/>
              <a:t>Creating an Indexed File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EC460009-8462-7147-0821-79810689F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300" y="703263"/>
            <a:ext cx="6294438" cy="57134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CreateIndexedFromSeq.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Creates an indexed file  from a sequential file.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VideoFile ASSIGN TO "VIDEO.DAT"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ORGANIZATION IS INDEXED   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ACCESS MODE IS RANDOM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RECORD KEY IS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ALTERNATE RECORD KEY IS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WITH DUPLICATES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FILE STATUS IS VideoStatus.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SeqVideoFile ASSIGN TO "INVIDEO.DAT".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VideoRecord.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VideoCode         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VideoTitle               PIC 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VideoSupplierCode        PIC 99.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SeqVideoFile.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SeqVideoRecord.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EndOfFile VALUE HIGH-VALUES.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SeqVideoCode      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SeqVideoTitle            PIC 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SeqVideoSupplierCode     PIC 99.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 VideoStatus               PIC X(2).</a:t>
            </a:r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FA87BA3-4A36-DDF1-F86E-6C1A986CD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" y="1028700"/>
            <a:ext cx="7513638" cy="40100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8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SeqVideoFile.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OUTPUT VideoFile.</a:t>
            </a:r>
          </a:p>
          <a:p>
            <a:pPr>
              <a:lnSpc>
                <a:spcPct val="8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SeqVideoFile 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EndOfFile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WRITE VideoRecord FROM SeqVideoRecord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INVALID KEY DISPLAY "VIDEO STATUS :- ", VideoStatus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END-WRITE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SeqVideoFile 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AT END SET EndOfFile TO TRUE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END-PERFORM.</a:t>
            </a:r>
          </a:p>
          <a:p>
            <a:pPr>
              <a:lnSpc>
                <a:spcPct val="8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VideoFile, SeqVideoFile.</a:t>
            </a:r>
          </a:p>
          <a:p>
            <a:pPr>
              <a:lnSpc>
                <a:spcPct val="8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FC97ECE-807A-8154-CB77-2956665032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3900" y="95250"/>
            <a:ext cx="4294188" cy="476250"/>
          </a:xfrm>
          <a:noFill/>
          <a:ln/>
        </p:spPr>
        <p:txBody>
          <a:bodyPr/>
          <a:lstStyle/>
          <a:p>
            <a:r>
              <a:rPr lang="en-US" altLang="en-US"/>
              <a:t>Creating an Indexed File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DFEEF82-BAAE-73FD-88BB-90CD79852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1400" y="825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Sequentially.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593F1DC-C12E-4D77-DF53-750C4EDDC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700088"/>
            <a:ext cx="5549900" cy="587216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$ SET SOURCEFORMAT"FREE"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ReadingIndexedFile.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Sequential reading of an indexed file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VideoFile ASSIGN TO "VIDEO.DAT"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ORGANIZATION IS INDEXED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ACCESS MODE IS DYNAMIC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RECORD KEY IS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ALTERNATE RECORD KEY IS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WITH DUPLICATES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FILE STATUS IS VideoStatus.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VideoFile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VideoRecord.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EndOfFile VALUE HIGH-VALUE.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VideoCode        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VideoTitle              PIC 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            PIC 99.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VideoStatus                PIC X(2).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RequiredSequence           PIC 9.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VideoCodeSequence       VALUE 1.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VideoTitleSequence      VALUE 2.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PrnVideoRecord.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PrnVideoCode     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PrnVideoTitle           PIC BBBBX(40).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PrnSupplierCode         PIC BBBB99.</a:t>
            </a:r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899C25F-6681-B872-AEC3-9662BEC41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1587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Sequentially.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44210F9F-A077-556C-0881-7D8527E2E0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" y="881063"/>
            <a:ext cx="7635875" cy="54197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VideoFile.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"Enter key : 1=VideoCode, 2=VideoTitle -&gt;"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WITH NO ADVANCING.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RequiredSequence.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VideoTitleSequence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SPACES TO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START VideoFile KEY IS GREATER THAN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INVALID KEY  DISPLAY "VIDEO STATUS :- ", VideoStatus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END-START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   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READ VideoFile NEXT RECORD 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AT END SET EndOfFile TO TRUE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END-READ.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PERFORM UNTIL EndOfFile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VideoCode TO PrnVideoCode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VideoTitle TO PrnVideoTitle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SupplierCode TO PrnSupplierCode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 PrnVideoRecord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VideoFile NEXT RECORD 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AT END SET EndOfFile TO TRUE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END-PERFORM.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9099E0D-E1B7-0145-50A4-897062154F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04900" y="120650"/>
            <a:ext cx="6764338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Sequentially.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5BC8A20-1A8F-E173-1172-302E91009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955675"/>
            <a:ext cx="3933825" cy="52038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INDEX-EG2.EXE USING VIDEOCODE KEY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key : 1=VideoCode, 2=VideoTitle -&gt;1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00121  FLIGHT OF THE CONDOR, THE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00333  PREDATOR       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00444  LIVING EARTH, THE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01001  COMMANDO       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01100  ROBOCOP                       01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02001  LEOPARD HUNTS IN DARKNESS, A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02121  DIRTY DANCING                 04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03031  COMPETENT CREW     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03032  YACHT MASTER       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04041  OPEN OCEAN SAILING 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04042  PRINCESS BRIDE, THE           06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04444  LIFE ON EARTH    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05051  OVERBOARD                     01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06061  HOPE AND GLORY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07071  AMONG THE WILD CHIMPANZEES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08081  WHALE NATION     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09091  BESTSELLER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10001  WICKED WALTZING               04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11111  TERMINATOR, THE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13301  MASSACRE AT MASAI MARA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14032  KNOTTY PROBLEMS FOR SAILORS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17001  ALIEN     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17002  ALIENS    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17041  GARFIELD TAKES A HIKE         06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18001  SURVIVING THE STORM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19444  PINOCCIO                      02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42A1876A-7673-7504-5F8B-8AB13C870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9800" y="955675"/>
            <a:ext cx="4025900" cy="520382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INDEX-EG2 USING VIDEOTITLE KEY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key : 1=VideoCode, 2=VideoTitle -&gt;2 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17001  ALIEN     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17002  ALIENS    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07071  AMONG THE WILD CHIMPANZEES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09091  BESTSELLER    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01001  COMMANDO       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03031  COMPETENT CREW     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02121  DIRTY DANCING                 04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00121  FLIGHT OF THE CONDOR, THE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17041  GARFIELD TAKES A HIKE         06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06061  HOPE AND GLORY                07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14032  KNOTTY PROBLEMS FOR SAILORS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02001  LEOPARD HUNTS IN DARKNESS, A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04444  LIFE ON EARTH    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00444  LIVING EARTH, THE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13301  MASSACRE AT MASAI MARA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04041  OPEN OCEAN SAILING 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05051  OVERBOARD                     01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19444  PINOCCIO       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00333  PREDATOR       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04042  PRINCESS BRIDE, THE           06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01100  ROBOCOP                       01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18001  SURVIVING THE STORM           05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11111  TERMINATOR, THE               02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08081  WHALE NATION                  03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10001  WICKED WALTZING               04</a:t>
            </a:r>
          </a:p>
          <a:p>
            <a:r>
              <a:rPr lang="en-US" altLang="en-US" sz="12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03032  YACHT MASTER                  05</a:t>
            </a:r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C803E20-3F32-3A0A-4184-3C77249666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12900" y="44450"/>
            <a:ext cx="5973763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Directly.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D246C5E-A404-D086-8925-CA7610DE3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050" y="630238"/>
            <a:ext cx="6904038" cy="57626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 ReadingIndexedFile.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* Illustrates direct read on an indexed file by any key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INPUT-OUTPUT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SELECT VideoFile ASSIGN TO "VIDEO.DAT"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ORGANIZATION IS INDEXED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ACCESS MODE IS DYNAMIC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RECORD KEY IS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ALTERNATE RECORD KEY IS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WITH DUPLICATES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FILE STATUS IS VideoStatus.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VideoRecord.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VideoCode   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VideoTitle         PIC 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SupplierCode       PIC 99.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WORKING-STORAGE SECTION.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VideoStatus           PIC X(2).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 RecordFound       VALUE "00".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RequiredKey           PIC 9.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VideoCodeKey       VALUE 1.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88 VideoTitleKey      VALUE 2.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PrnVideoRecord. 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PrnVideoCode       PIC 9(5).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PrnVideoTitle      PIC BBBBX(40).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02 PrnSupplierCode    PIC BBBB99.</a:t>
            </a:r>
          </a:p>
        </p:txBody>
      </p:sp>
    </p:spTree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C316093-6618-C692-EBA2-A876F7376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9100" y="196850"/>
            <a:ext cx="5973763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Directly.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B2D32C7-EB6C-7962-E1CE-671BD399D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922338"/>
            <a:ext cx="8245475" cy="5395912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OPEN INPUT 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DISPLAY "Chose key VideoCode = 1,  VideoTitle = 2 -&gt;  "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WITH NO ADVANCING.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ACCEPT RequiredKey.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VideoCodeKey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"Enter Video Code (5 digits) -&gt; " WITH NO ADVANCING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ACCEPT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VideoFile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KEY IS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INVALID KEY  DISPLAY "VIDEO STATUS :- ", VideoStatus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VideoTitleKey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"Enter Video Title (40 chars) -&gt; " WITH NO ADVANCING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ACCEPT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READ VideoFile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KEY IS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INVALID KEY  DISPLAY "VIDEO STATUS :- ", VideoStatus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END-READ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</a:t>
            </a:r>
          </a:p>
          <a:p>
            <a:pPr>
              <a:lnSpc>
                <a:spcPct val="7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IF RecordFound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VideoCode TO PrnVideoCode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VideoTitle TO PrnVideoTitle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MOVE SupplierCode TO PrnSupplierCode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DISPLAY  PrnVideoRecord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END-IF.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CLOSE VideoFile.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STOP RUN.</a:t>
            </a:r>
          </a:p>
        </p:txBody>
      </p:sp>
    </p:spTree>
  </p:cSld>
  <p:clrMapOvr>
    <a:masterClrMapping/>
  </p:clrMapOvr>
  <p:transition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1EDB72C-08CE-38E0-1B6D-67516E879B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89100" y="196850"/>
            <a:ext cx="5973763" cy="476250"/>
          </a:xfrm>
          <a:noFill/>
          <a:ln/>
        </p:spPr>
        <p:txBody>
          <a:bodyPr/>
          <a:lstStyle/>
          <a:p>
            <a:r>
              <a:rPr lang="en-US" altLang="en-US"/>
              <a:t>Reading an Indexed File - Directly.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D1098E6-0952-F208-223F-44793E65D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1214438"/>
            <a:ext cx="6904038" cy="439102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43684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INDEX-EG3.EXE USING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Chose key VideoCode = 1,  VideoTitle = 2 -&gt;  1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Video Code (5 digits) -&gt; 02121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02121    DIRTY DANCING                               04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INDEX-EG3.EXE USING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Chose key VideoCode = 1,  VideoTitle = 2 -&gt;  1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Video Code (5 digits) -&gt; 05051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05051    OVERBOARD                                   01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INDEX-EG3.EXE USING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Chose key VideoCode = 1,  VideoTitle = 2 -&gt;  2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Video Title (40 chars) -&gt; OVERBOARD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05051    OVERBOARD                                   01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INDEX-EG3.EXE USING VIDEOTITLE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Chose key VideoCode = 1,  VideoTitle = 2 -&gt;  2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Video Title (40 chars) -&gt; DIRTY DANCING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02121    DIRTY DANCING                               04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RUN OF INDEX-EG3.EXE USING NON EXISTANT VIDEOCODE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Chose key VideoCode = 1,  VideoTitle = 2 -&gt;  1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Enter Video Code (5 digits) -&gt; 44444</a:t>
            </a:r>
          </a:p>
          <a:p>
            <a:pPr>
              <a:lnSpc>
                <a:spcPct val="70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VIDEO STATUS :- 23</a:t>
            </a:r>
          </a:p>
          <a:p>
            <a:pPr>
              <a:lnSpc>
                <a:spcPct val="70000"/>
              </a:lnSpc>
            </a:pPr>
            <a:endParaRPr lang="en-US" altLang="en-US" sz="1600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Default Design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61582479</TotalTime>
  <Pages>19</Pages>
  <Words>1491</Words>
  <Application>Microsoft Office PowerPoint</Application>
  <PresentationFormat>Letter Paper (8.5x11 in)</PresentationFormat>
  <Paragraphs>334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Wingdings</vt:lpstr>
      <vt:lpstr>Times New Roman</vt:lpstr>
      <vt:lpstr>Monotype Sorts</vt:lpstr>
      <vt:lpstr>Courier New</vt:lpstr>
      <vt:lpstr>Default Design</vt:lpstr>
      <vt:lpstr>Equation</vt:lpstr>
      <vt:lpstr>Indexed Files.</vt:lpstr>
      <vt:lpstr>Creating an Indexed File</vt:lpstr>
      <vt:lpstr>Creating an Indexed File</vt:lpstr>
      <vt:lpstr>Reading an Indexed File - Sequentially.</vt:lpstr>
      <vt:lpstr>Reading an Indexed File - Sequentially.</vt:lpstr>
      <vt:lpstr>Reading an Indexed File - Sequentially.</vt:lpstr>
      <vt:lpstr>Reading an Indexed File - Directly.</vt:lpstr>
      <vt:lpstr>Reading an Indexed File - Directly.</vt:lpstr>
      <vt:lpstr>Reading an Indexed File - Directly.</vt:lpstr>
      <vt:lpstr>Select and Assign for Indexed Files</vt:lpstr>
      <vt:lpstr>Indexed Files - Primary Key</vt:lpstr>
      <vt:lpstr>Indexed Files - Alternate Key</vt:lpstr>
      <vt:lpstr>Indexed Files - Alternate Key</vt:lpstr>
      <vt:lpstr>FDs for Indexed Files</vt:lpstr>
      <vt:lpstr>Indexed File Verbs - OPEN</vt:lpstr>
      <vt:lpstr>Indexed File Verbs - READ</vt:lpstr>
      <vt:lpstr>Indexed File Verbs - Write and Rewrite</vt:lpstr>
      <vt:lpstr>Indexed File Verbs - DELETE</vt:lpstr>
      <vt:lpstr>Indexed File Verbs - START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Indexed Files</dc:title>
  <dc:subject/>
  <dc:creator>Michael Coughlan</dc:creator>
  <cp:keywords>Indexed Files Direct Access</cp:keywords>
  <dc:description/>
  <cp:lastModifiedBy>Sean McBride</cp:lastModifiedBy>
  <cp:revision>13</cp:revision>
  <cp:lastPrinted>1994-04-21T10:56:06Z</cp:lastPrinted>
  <dcterms:created xsi:type="dcterms:W3CDTF">1994-05-02T19:48:26Z</dcterms:created>
  <dcterms:modified xsi:type="dcterms:W3CDTF">2026-05-13T01:05:32Z</dcterms:modified>
</cp:coreProperties>
</file>