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letter"/>
  <p:notesSz cx="6858000" cy="97742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F0E30"/>
    <a:srgbClr val="00279F"/>
    <a:srgbClr val="081D58"/>
    <a:srgbClr val="000000"/>
    <a:srgbClr val="676767"/>
    <a:srgbClr val="063DE8"/>
    <a:srgbClr val="0536CF"/>
    <a:srgbClr val="037C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66E0724-96B6-D444-1B01-77B9A2F7ECB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01FA985-3FD4-576F-BB7A-3FBD1F4BF2A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5FCD6E14-89D7-28C7-9EF7-ABB909102E3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7D2EAB97-B621-9150-DBC0-9C8C9DF49D8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fld id="{143A374D-03D3-48FA-949C-B708F4306E6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E527CC45-3D43-C739-948D-5F961212F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FF42DE5E-750C-4687-9FC4-B330FFA974E4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4B4B185-CC4B-2497-9B22-D7FCF938370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8E057CF-8617-01B3-69AA-5F56903D142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9FFA26E-4AED-ADD4-F27E-A3CBF838F35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CAF97D6C-1AAE-D348-1DDE-2C7668F544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fld id="{A091ED86-DC9A-431E-847F-742A539EBE7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915FEE85-84DE-12B0-00A2-80AE8FC6F5E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5025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F90FB63A-1AE5-2DEB-C6FF-F87D52D283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2B6E9701-A085-4980-A496-F57AD59B016B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3FDFCF75-3D5E-C698-4F2F-40D57CC75957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9350" y="855663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7E36665-0316-37D4-11E9-F843DD7CE3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D8382B-CA55-4105-B7C3-37B67F91B789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D570819F-3ECE-E06E-EC4C-144267E3AD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C0354AC-5B0C-F2F5-CB97-CBB22AD4207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9A3D317-1344-4DA0-7F07-B18572117B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DAA109-339D-4AB6-B756-BF541813C56E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A7858E68-F64F-DD95-AE6D-D448F30849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76771927-CAC3-2256-8154-0F0420344B8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E9B1544-DD76-6A94-9E75-BA5F7BEE87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961FE3-DE5E-4878-8F31-D7A655E6DFF5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4C524129-7A26-86AE-B0C7-EEF7FCB35B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CA34A8A5-61B4-9BE0-0156-81E009A50E0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AF5A236-5F5D-5FC2-C8F8-B9E6392497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793100-5963-4F08-A9B9-5E2A6B990B02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9F334D92-54F8-5D23-4E92-6F9A249BF5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1A7DDA08-52DA-5CA5-4C85-072620B9752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3A712EB-8D45-819E-8EAD-F8BB62FFBB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651D00-5EBD-4A6A-A801-E2897F21C357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3D940451-76CA-D751-4E32-CCE072FC38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179D3F78-F5CA-CE88-DAEA-1AB47427BF9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8BF445E-7E3E-FCED-01A1-25C46863F1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5A4C0B-BA31-4457-9D00-C6F214269055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9BE01CE5-54ED-2C3C-2DF0-478C18F8D1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7D87E2EC-E747-8CEE-FE31-62F2143667A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DF07853-28BA-6A03-2761-B8C5787B60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F7ACEF-680C-45E0-B68C-203AB7AA8FA9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383511DB-FA09-DA11-9CFE-EEB58E26D1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A5671CFA-0805-B20D-56E8-194ED874913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A12545F-DB2D-BE78-775E-F384B982BA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46B592-5D36-4CE6-947E-C12936AF60B9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C56616C1-5CF1-52F6-D435-F48EB6D315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D190C9E4-4846-E43B-FBC8-E014D664AB0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45913F1-BD04-14E8-F080-C6467AC192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113E47-A28A-4921-9203-F496D786FA0D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36C77980-FD7B-3FC3-DB82-AB3758EC5B7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CFAD7207-6300-1BD6-FA84-D3186F4DBA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988ECB0-4C21-D879-6BE9-C293869EFA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1832C8-25F9-4522-9551-B42A29B4CCD5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1D8B3974-7AD3-2C1B-7D8D-25CC6578387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535F70F0-DA35-3CF3-D24C-C40D023980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C621349-C53C-5BDB-E6C1-23843708AA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B68804-B388-444B-9482-1A0D17A81730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1AFD12B3-6955-7F9A-D8D9-F84860D5FF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18A674A2-30BC-D4E3-90D7-2BC8BE70265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66D7BFB-ED49-E4FD-BF6A-98D1FB366F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4DCD06-4065-4E0C-8CC4-9F0C591D6186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F5C789C1-9CE0-1227-6FD3-1A874CCB845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9697193-6193-366E-4F31-23FE1DCB3C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FD5A59C-B66A-DE32-CFDD-3C60CF7B8F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29B9AA-4101-489B-B641-C7257FEDB46C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E372B1EA-9F9E-5E13-0E13-1416F887FB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257042EF-94A3-88FA-FE09-9ACC68BDAE6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18FB05C-2786-D1B0-6A20-595E167750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CBC371-0703-4249-BF81-BFE34A2A4672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E4514D98-1040-4A39-6A5E-ECA07C3142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EB79E98E-E6A6-DAFA-2A1D-0EEE71FA5EE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40A13B8-43D4-EDA3-B51B-AA0B04E41E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635969-8AD5-4147-9412-60E2752877D8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450A9B37-F6B4-23A6-3CD6-7F6EB209B6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FCB6A221-D820-C7EE-0B21-AF0E34D7FA6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188E12B-DF51-1862-8F93-6F3AC920ED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9BDD1E-5701-458D-BE8C-AE3A54969524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A01CCE27-065F-7D0B-2E25-6892AF1A6E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6DC4F36B-FC2C-AD1E-0A17-D4B5DFB6BE5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7565ED1-D900-96CD-044E-E1E3F99127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681855-7615-4FBD-866C-B8DFFC82BE4A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A8F510A9-A690-C369-AFCF-F87A6A73B8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5CA6F892-3BF8-2C89-4104-8678CFCCE09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4C57474-A5CD-7F9B-0B46-89065AF18A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A32FD6-B625-4FB0-9F3A-604D8A7263B3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7476FE24-94C7-C3AD-5A08-C2F079BBE9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06AE961C-A4A1-5906-1A8D-63422181B50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76C2DC8-FD59-9188-49A4-53026E0ECB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2A833F-261C-4887-99C3-254105FD5A73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4ACF72C8-D7F7-2FEE-92BF-3123BC7DCB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EFF092A6-F93C-8569-A849-216759D5A9B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4C79BB0-B73A-B8D0-9CC9-D28F69AF2E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6C1CC1-00E0-4502-BCE1-5A99720A10F5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D1AFA71B-CCFF-59B6-741A-84FF09F6C1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0651E35C-5021-3981-3350-BAE3F904B3C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5F8557E-EA74-DBC8-D45F-BFFA92B7EF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533DCD-4764-4D85-9333-07DB34AD24F7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F086DD4C-2E1A-2748-E653-B8AAB3AED5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12E979A6-C19E-5C6E-D058-7922F3C38D0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B1E53C4-8A6F-4FAC-C0DB-0809C05EAA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3687DF-118F-473A-91A1-1B84532FD49D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D29AC17C-F628-0FEF-F994-1D10232CC2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01833DEB-DD6C-AD7A-CA67-6393E9DB518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BB3B2E9-3FA8-35DF-DC35-BF7548A2B6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C43DC5-979E-401D-9B81-2A1C098E6CB7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050AFC41-B9FE-6FC0-BB21-5539EC4335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3B7E8A0-7CAC-2CB7-112D-81D510A81E8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899CFCC-3F61-3703-2AE1-3BD93F7ADA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A7532E-E8FF-44C9-88B0-FA5E4C87E6B3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F1ABAE7C-1CA7-E21F-F241-57659F1922B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4A013C27-220C-49B2-7C63-9814463C05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9A96CFF-3E42-2BC4-D725-1C53337893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4ED579-14AF-4F21-A7C7-3CDFD1F04038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DB6C932B-56CF-798D-C3BC-985CDA216A2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FDCDCEDE-551B-7055-D96A-ABF2901D76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D2863AE-D985-F38A-E762-EF89297379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C2E473-0E58-4319-8753-8292B6AC7404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0D5D80E1-F45D-677E-6CA7-09CEC865D9B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5873206F-76C5-6615-B5FC-1479ED9B28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AA1B202-DE80-BEE7-2637-38F51C92B3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A4E382-7E40-452A-BE1C-77A428DD3C4E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E0F5BE9D-63CE-CC06-E324-A701E83E74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D108D314-5EE7-511B-5119-49839529E25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E3BED28-3BDA-CDC2-A9A6-45D3062699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4623AA-E841-46A4-8257-20E0B7EA4ED8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D02709E4-A843-7D5F-EDA8-8051A6652C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C0FD9A86-8FCD-4D37-7ABD-6657318059A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601A263-23F6-6E8A-33C1-61B384DD3B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7D1EC3-6581-47A4-AE90-658046FE3CFB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6D0DE347-C4BA-5B66-250D-CC8EED9925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42728F71-8DA5-EE30-8091-C8DE0A5E7FD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A0EFE-470B-759D-99D6-B6D629C59D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E72E14-6D5E-3EF9-98E9-19E210E0A2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CDAC29-536C-723C-5DA9-1C8E2020A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C93918-B085-C752-263C-2A2BE239D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EF7967-448C-C5CC-2720-F7C568BAD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FE6FCE-79D8-4846-99AB-4DB74E1421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8308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04DAE-9222-E4AA-213F-CA2D6FCAD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28F8AC-5C85-7806-93FD-B8CAE10042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A69CB6-6B1B-F312-4C2C-8D441F568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ED0117-6251-1AD2-71E4-7B9FB3E10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A160D-4B6B-C2A9-68F8-E80B802D5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D6509-609B-45FF-8A67-055F1E3D2B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1896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CCC245-7E0B-41DB-EEE6-288C3B7E00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96050" y="133350"/>
            <a:ext cx="2038350" cy="6115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9E7F8A-C69B-D52B-AFFC-E1AB146AA4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81000" y="133350"/>
            <a:ext cx="5962650" cy="6115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3F281-7E67-2381-0372-F9264767C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BAA854-48EA-A0C2-7351-35407EBDE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FFBBCC-52BD-76F5-2D1D-28A1AA5D8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8C2B09-B33A-4D17-96A9-461C831C4E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3764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9BDEA-2697-394F-DD22-3BFC81309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BB75DC-6F2F-5AC1-8AC0-1AB25ECEA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1ABC4-80A9-12F0-B842-EA0850A9F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ECBFAA-F291-00B2-44C4-8EF8FB904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4179FC-FB71-9D96-6FAD-4F206CDA4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A82B16-D79E-4E19-9D0A-7009BD035F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8424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DC5C9-56A2-6E15-4041-D4111FB18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4BFCA4-12F9-85C9-6979-CB92D7E806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7EFA1E-43A5-EAE3-0F4D-1D147BD0D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6992CA-9A4C-408C-E456-ED453CD05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DA7B4-2263-4E90-B590-3522B02AF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237C0C-F429-43AA-AE5F-259DF6FF7D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0917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BC08-31EC-55BB-0982-50C49D539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3B1E7-BBED-F219-3B17-99A51EEAE0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F40AEA-564D-4653-3A47-76B081B7AB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339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7C4AF5-5F4B-2D62-A6F0-DF3AC415C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1C4AC2-F10C-1641-8DA0-10FD9457F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5AC3DB-3A66-6D80-445A-F74C01063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2D264-E349-4E17-A24F-852ADF94B5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926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099B9-C748-386E-D625-546C906C8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873A62-FC4D-5413-3EE0-9A6E9E1263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E25AFC-8038-4B0F-CF2D-39606D4AE8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9016A5-4629-F68A-44B7-45878D17E1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20F636-A3F2-AC78-1E0B-D284E715C0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E74428-F9D8-470E-0193-301570F63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B0EF68-9393-9D90-7671-75924C1E0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24DB85-BFBD-C071-B9C0-5ECAEC860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F32124-A221-4108-A7E5-3F1178C00E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5008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8D985-1CD7-6E59-EE90-A85A19FAC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DC79C3-8F55-0DF7-A96D-F5D926112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ACD968-EAE4-9866-9407-330646CB7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76D345-7E9A-ED66-A61D-B41A9596C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36D11A-DB5F-4518-BE44-9C0B695D0A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1261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5293F5-413C-BDED-0929-18D8B31CC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8EC4EF-A21E-B954-8D89-195A6CF2F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2175BE-1AD1-1724-4775-8671C5821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F126B-B642-4FC6-AFA6-5547050FB8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1171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B1622-D3C7-4D01-F87E-44159B6DF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42D0A-9610-D54D-14DF-32B666D78F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3F10FB-FF6D-91F1-331F-0289FCE0B7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278DB0-D953-CC37-E3A6-31E06223F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6ED9F8-C675-0DD3-C070-0424066D7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3B3370-51E5-76D4-0A90-7D24F44EE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460E3F-7912-4E88-918C-2CBC041813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1228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35DAC-01BA-CE4F-C8B7-E2FA9E799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42444D-471E-B497-9A3F-125F89EF2B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6DB1EB-C223-2431-6E2A-8CDF58828D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CAFBD5-D8AA-059E-77DC-39090D302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076A8C-6AA2-C667-E6BE-56065046A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553159-46C3-250A-877F-69B046B8C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3876D6-7188-4011-B053-BD76E02A1D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6597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424BE05-0EEF-9F03-2962-B727882E430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8F3BC66-80C1-548E-FF73-DD8267640C6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4B66483-B46A-26B9-CB22-649909DC2A0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fld id="{BA8712D7-F590-4DB5-88CA-243E96C8325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B78ECC6-74AF-899D-524C-7CD2D485C1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8382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grpSp>
        <p:nvGrpSpPr>
          <p:cNvPr id="1045" name="Group 21">
            <a:extLst>
              <a:ext uri="{FF2B5EF4-FFF2-40B4-BE49-F238E27FC236}">
                <a16:creationId xmlns:a16="http://schemas.microsoft.com/office/drawing/2014/main" id="{708502FB-7432-6519-F6AF-290A2EAEFE88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4343400"/>
            <a:ext cx="2286000" cy="2286000"/>
            <a:chOff x="4176" y="2736"/>
            <a:chExt cx="1440" cy="1440"/>
          </a:xfrm>
        </p:grpSpPr>
        <p:sp>
          <p:nvSpPr>
            <p:cNvPr id="1030" name="Rectangle 6">
              <a:extLst>
                <a:ext uri="{FF2B5EF4-FFF2-40B4-BE49-F238E27FC236}">
                  <a16:creationId xmlns:a16="http://schemas.microsoft.com/office/drawing/2014/main" id="{CCDD1092-6D62-803F-6F19-EA7295B4C5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4080"/>
              <a:ext cx="96" cy="9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" name="Rectangle 7">
              <a:extLst>
                <a:ext uri="{FF2B5EF4-FFF2-40B4-BE49-F238E27FC236}">
                  <a16:creationId xmlns:a16="http://schemas.microsoft.com/office/drawing/2014/main" id="{A91EF2DF-3EA7-4393-5EA6-4EDB4CFBC2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8" y="4080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8255E008-A6F0-9475-FB18-36631DBACA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4080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Rectangle 9">
              <a:extLst>
                <a:ext uri="{FF2B5EF4-FFF2-40B4-BE49-F238E27FC236}">
                  <a16:creationId xmlns:a16="http://schemas.microsoft.com/office/drawing/2014/main" id="{35AA5FBD-BF02-683C-B19A-DB13FE2314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4080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Rectangle 10">
              <a:extLst>
                <a:ext uri="{FF2B5EF4-FFF2-40B4-BE49-F238E27FC236}">
                  <a16:creationId xmlns:a16="http://schemas.microsoft.com/office/drawing/2014/main" id="{61A37973-8D17-39E9-A460-BAD060F558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4080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Rectangle 11">
              <a:extLst>
                <a:ext uri="{FF2B5EF4-FFF2-40B4-BE49-F238E27FC236}">
                  <a16:creationId xmlns:a16="http://schemas.microsoft.com/office/drawing/2014/main" id="{CD30DED4-DA53-682A-5E6F-C5E8C886D8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408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Rectangle 12">
              <a:extLst>
                <a:ext uri="{FF2B5EF4-FFF2-40B4-BE49-F238E27FC236}">
                  <a16:creationId xmlns:a16="http://schemas.microsoft.com/office/drawing/2014/main" id="{98CE1D84-962E-B9EA-4C67-D6AC6CEC3E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4080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Rectangle 13">
              <a:extLst>
                <a:ext uri="{FF2B5EF4-FFF2-40B4-BE49-F238E27FC236}">
                  <a16:creationId xmlns:a16="http://schemas.microsoft.com/office/drawing/2014/main" id="{FE7B6C33-DA19-06FC-E14F-B66ADFA578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080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Rectangle 14">
              <a:extLst>
                <a:ext uri="{FF2B5EF4-FFF2-40B4-BE49-F238E27FC236}">
                  <a16:creationId xmlns:a16="http://schemas.microsoft.com/office/drawing/2014/main" id="{0E1B8223-C24C-1143-B326-6473212D1D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888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Rectangle 15">
              <a:extLst>
                <a:ext uri="{FF2B5EF4-FFF2-40B4-BE49-F238E27FC236}">
                  <a16:creationId xmlns:a16="http://schemas.microsoft.com/office/drawing/2014/main" id="{EAE6B3A9-0591-CBFD-2025-D69435D97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696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Rectangle 16">
              <a:extLst>
                <a:ext uri="{FF2B5EF4-FFF2-40B4-BE49-F238E27FC236}">
                  <a16:creationId xmlns:a16="http://schemas.microsoft.com/office/drawing/2014/main" id="{6A959767-3435-0865-E025-0AAAB996E5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504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Rectangle 17">
              <a:extLst>
                <a:ext uri="{FF2B5EF4-FFF2-40B4-BE49-F238E27FC236}">
                  <a16:creationId xmlns:a16="http://schemas.microsoft.com/office/drawing/2014/main" id="{8438DD5A-F76E-137F-1476-3BFFDEE251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312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Rectangle 18">
              <a:extLst>
                <a:ext uri="{FF2B5EF4-FFF2-40B4-BE49-F238E27FC236}">
                  <a16:creationId xmlns:a16="http://schemas.microsoft.com/office/drawing/2014/main" id="{15EFF138-FFAF-72FF-BAFD-5CD99BFDD8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12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Rectangle 19">
              <a:extLst>
                <a:ext uri="{FF2B5EF4-FFF2-40B4-BE49-F238E27FC236}">
                  <a16:creationId xmlns:a16="http://schemas.microsoft.com/office/drawing/2014/main" id="{EFBE8F31-6F70-C754-E410-D217EE4625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928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Rectangle 20">
              <a:extLst>
                <a:ext uri="{FF2B5EF4-FFF2-40B4-BE49-F238E27FC236}">
                  <a16:creationId xmlns:a16="http://schemas.microsoft.com/office/drawing/2014/main" id="{B577C364-D050-A868-6EC3-577739EB37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736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6" name="Rectangle 22">
            <a:extLst>
              <a:ext uri="{FF2B5EF4-FFF2-40B4-BE49-F238E27FC236}">
                <a16:creationId xmlns:a16="http://schemas.microsoft.com/office/drawing/2014/main" id="{CF65F53B-CF51-536C-5A7C-A4554A0DC8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133350"/>
            <a:ext cx="18637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Slide Title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810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u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9525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65000"/>
        <a:buFont typeface="Monotype Sorts" charset="2"/>
        <a:buChar char="l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2pPr>
      <a:lvl3pPr marL="15240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®"/>
        <a:defRPr sz="20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3pPr>
      <a:lvl4pPr marL="20955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CF4EA"/>
        </a:buClr>
        <a:buSzPct val="100000"/>
        <a:buFont typeface="Wingdings" panose="05000000000000000000" pitchFamily="2" charset="2"/>
        <a:buChar char="¯"/>
        <a:defRPr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4pPr>
      <a:lvl5pPr marL="2438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8B47675-B393-FDBC-075D-8061A1DA2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31300" cy="68453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63DE8">
                  <a:gamma/>
                  <a:shade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FA7C5C0-4837-B4F8-BBEC-1E07C932AD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41713" y="2986088"/>
            <a:ext cx="2292350" cy="585787"/>
          </a:xfrm>
          <a:noFill/>
          <a:ln/>
        </p:spPr>
        <p:txBody>
          <a:bodyPr/>
          <a:lstStyle/>
          <a:p>
            <a:pPr algn="ctr"/>
            <a:r>
              <a:rPr lang="en-US" altLang="en-US" sz="3600"/>
              <a:t>INSPECT 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4D91813F-94EF-851E-1E93-0E7E92CD85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582988" cy="476250"/>
          </a:xfrm>
          <a:noFill/>
          <a:ln/>
        </p:spPr>
        <p:txBody>
          <a:bodyPr/>
          <a:lstStyle/>
          <a:p>
            <a:r>
              <a:rPr lang="en-US" altLang="en-US"/>
              <a:t>INSPECT Example 3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BDDB007F-69B4-1185-B9B6-337B5BAE06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" y="1114425"/>
            <a:ext cx="8942388" cy="120332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6200" tIns="266700" rIns="76200" bIns="2667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INSPECT StringData REPLACING LEADING "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F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BY "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G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AFTER INITIAL "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BEFORE INITIAL "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Z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".</a:t>
            </a:r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A2D93457-EDF4-51EC-2F19-5E2506DDA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505200"/>
            <a:ext cx="7264400" cy="698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F	F	F	F	</a:t>
            </a:r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	G	G	G	G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Q	F	F	F	</a:t>
            </a:r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</a:t>
            </a:r>
          </a:p>
        </p:txBody>
      </p:sp>
      <p:sp>
        <p:nvSpPr>
          <p:cNvPr id="22533" name="Line 5">
            <a:extLst>
              <a:ext uri="{FF2B5EF4-FFF2-40B4-BE49-F238E27FC236}">
                <a16:creationId xmlns:a16="http://schemas.microsoft.com/office/drawing/2014/main" id="{42EEEEEF-BDC9-426B-606D-33AC86B9086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3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4" name="Line 6">
            <a:extLst>
              <a:ext uri="{FF2B5EF4-FFF2-40B4-BE49-F238E27FC236}">
                <a16:creationId xmlns:a16="http://schemas.microsoft.com/office/drawing/2014/main" id="{CD26314E-7AD1-17E2-2567-25477024C0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Line 7">
            <a:extLst>
              <a:ext uri="{FF2B5EF4-FFF2-40B4-BE49-F238E27FC236}">
                <a16:creationId xmlns:a16="http://schemas.microsoft.com/office/drawing/2014/main" id="{59B6D522-2A58-1A03-0F45-006DFFAD957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65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8">
            <a:extLst>
              <a:ext uri="{FF2B5EF4-FFF2-40B4-BE49-F238E27FC236}">
                <a16:creationId xmlns:a16="http://schemas.microsoft.com/office/drawing/2014/main" id="{671C0661-AE50-F090-DF40-9249DBC3233E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9">
            <a:extLst>
              <a:ext uri="{FF2B5EF4-FFF2-40B4-BE49-F238E27FC236}">
                <a16:creationId xmlns:a16="http://schemas.microsoft.com/office/drawing/2014/main" id="{E507D1D6-5674-1EA7-09CE-8FE49B2ED890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Line 10">
            <a:extLst>
              <a:ext uri="{FF2B5EF4-FFF2-40B4-BE49-F238E27FC236}">
                <a16:creationId xmlns:a16="http://schemas.microsoft.com/office/drawing/2014/main" id="{40C0E18B-184A-1C0C-F39C-FA7D839DDF8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Line 11">
            <a:extLst>
              <a:ext uri="{FF2B5EF4-FFF2-40B4-BE49-F238E27FC236}">
                <a16:creationId xmlns:a16="http://schemas.microsoft.com/office/drawing/2014/main" id="{A7282F70-9ADD-7893-1614-0A0AD963781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Line 12">
            <a:extLst>
              <a:ext uri="{FF2B5EF4-FFF2-40B4-BE49-F238E27FC236}">
                <a16:creationId xmlns:a16="http://schemas.microsoft.com/office/drawing/2014/main" id="{192A02FA-661C-4636-EEAC-4F2331F1D3B7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87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1" name="Line 13">
            <a:extLst>
              <a:ext uri="{FF2B5EF4-FFF2-40B4-BE49-F238E27FC236}">
                <a16:creationId xmlns:a16="http://schemas.microsoft.com/office/drawing/2014/main" id="{E7C99B54-FAC0-FE25-884C-EACC15347BD1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2" name="Line 14">
            <a:extLst>
              <a:ext uri="{FF2B5EF4-FFF2-40B4-BE49-F238E27FC236}">
                <a16:creationId xmlns:a16="http://schemas.microsoft.com/office/drawing/2014/main" id="{F3A1EDD3-47A1-C60D-2449-6973983AC207}"/>
              </a:ext>
            </a:extLst>
          </p:cNvPr>
          <p:cNvSpPr>
            <a:spLocks noChangeShapeType="1"/>
          </p:cNvSpPr>
          <p:nvPr/>
        </p:nvSpPr>
        <p:spPr bwMode="auto">
          <a:xfrm>
            <a:off x="7226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3" name="Line 15">
            <a:extLst>
              <a:ext uri="{FF2B5EF4-FFF2-40B4-BE49-F238E27FC236}">
                <a16:creationId xmlns:a16="http://schemas.microsoft.com/office/drawing/2014/main" id="{85957383-2BD0-66AA-4184-E75F93A54B1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4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4" name="Line 16">
            <a:extLst>
              <a:ext uri="{FF2B5EF4-FFF2-40B4-BE49-F238E27FC236}">
                <a16:creationId xmlns:a16="http://schemas.microsoft.com/office/drawing/2014/main" id="{371FF123-539A-B095-04E9-3F1250B8A555}"/>
              </a:ext>
            </a:extLst>
          </p:cNvPr>
          <p:cNvSpPr>
            <a:spLocks noChangeShapeType="1"/>
          </p:cNvSpPr>
          <p:nvPr/>
        </p:nvSpPr>
        <p:spPr bwMode="auto">
          <a:xfrm>
            <a:off x="62992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5" name="Line 17">
            <a:extLst>
              <a:ext uri="{FF2B5EF4-FFF2-40B4-BE49-F238E27FC236}">
                <a16:creationId xmlns:a16="http://schemas.microsoft.com/office/drawing/2014/main" id="{FDE15C4B-CB9A-4636-99F7-9184F7729003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39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6" name="Line 18">
            <a:extLst>
              <a:ext uri="{FF2B5EF4-FFF2-40B4-BE49-F238E27FC236}">
                <a16:creationId xmlns:a16="http://schemas.microsoft.com/office/drawing/2014/main" id="{234B02FC-15EB-D65A-4E22-1B9A476DC39F}"/>
              </a:ext>
            </a:extLst>
          </p:cNvPr>
          <p:cNvSpPr>
            <a:spLocks noChangeShapeType="1"/>
          </p:cNvSpPr>
          <p:nvPr/>
        </p:nvSpPr>
        <p:spPr bwMode="auto">
          <a:xfrm>
            <a:off x="5321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7" name="Rectangle 19">
            <a:extLst>
              <a:ext uri="{FF2B5EF4-FFF2-40B4-BE49-F238E27FC236}">
                <a16:creationId xmlns:a16="http://schemas.microsoft.com/office/drawing/2014/main" id="{2738835B-6CA6-CBBA-4F5C-97FC87B2F0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925" y="3168650"/>
            <a:ext cx="1339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StringData</a:t>
            </a:r>
          </a:p>
        </p:txBody>
      </p:sp>
      <p:sp useBgFill="1">
        <p:nvSpPr>
          <p:cNvPr id="22548" name="Freeform 20">
            <a:extLst>
              <a:ext uri="{FF2B5EF4-FFF2-40B4-BE49-F238E27FC236}">
                <a16:creationId xmlns:a16="http://schemas.microsoft.com/office/drawing/2014/main" id="{8DA1D48D-DB38-B2AA-784C-A4261BFBB892}"/>
              </a:ext>
            </a:extLst>
          </p:cNvPr>
          <p:cNvSpPr>
            <a:spLocks/>
          </p:cNvSpPr>
          <p:nvPr/>
        </p:nvSpPr>
        <p:spPr bwMode="auto">
          <a:xfrm>
            <a:off x="0" y="1003300"/>
            <a:ext cx="9043988" cy="446088"/>
          </a:xfrm>
          <a:custGeom>
            <a:avLst/>
            <a:gdLst>
              <a:gd name="T0" fmla="*/ 286 w 5697"/>
              <a:gd name="T1" fmla="*/ 120 h 281"/>
              <a:gd name="T2" fmla="*/ 370 w 5697"/>
              <a:gd name="T3" fmla="*/ 184 h 281"/>
              <a:gd name="T4" fmla="*/ 437 w 5697"/>
              <a:gd name="T5" fmla="*/ 96 h 281"/>
              <a:gd name="T6" fmla="*/ 521 w 5697"/>
              <a:gd name="T7" fmla="*/ 160 h 281"/>
              <a:gd name="T8" fmla="*/ 622 w 5697"/>
              <a:gd name="T9" fmla="*/ 184 h 281"/>
              <a:gd name="T10" fmla="*/ 731 w 5697"/>
              <a:gd name="T11" fmla="*/ 168 h 281"/>
              <a:gd name="T12" fmla="*/ 949 w 5697"/>
              <a:gd name="T13" fmla="*/ 144 h 281"/>
              <a:gd name="T14" fmla="*/ 1067 w 5697"/>
              <a:gd name="T15" fmla="*/ 120 h 281"/>
              <a:gd name="T16" fmla="*/ 1159 w 5697"/>
              <a:gd name="T17" fmla="*/ 136 h 281"/>
              <a:gd name="T18" fmla="*/ 1269 w 5697"/>
              <a:gd name="T19" fmla="*/ 184 h 281"/>
              <a:gd name="T20" fmla="*/ 1369 w 5697"/>
              <a:gd name="T21" fmla="*/ 176 h 281"/>
              <a:gd name="T22" fmla="*/ 1504 w 5697"/>
              <a:gd name="T23" fmla="*/ 168 h 281"/>
              <a:gd name="T24" fmla="*/ 1613 w 5697"/>
              <a:gd name="T25" fmla="*/ 136 h 281"/>
              <a:gd name="T26" fmla="*/ 1722 w 5697"/>
              <a:gd name="T27" fmla="*/ 112 h 281"/>
              <a:gd name="T28" fmla="*/ 1831 w 5697"/>
              <a:gd name="T29" fmla="*/ 72 h 281"/>
              <a:gd name="T30" fmla="*/ 1941 w 5697"/>
              <a:gd name="T31" fmla="*/ 64 h 281"/>
              <a:gd name="T32" fmla="*/ 2050 w 5697"/>
              <a:gd name="T33" fmla="*/ 104 h 281"/>
              <a:gd name="T34" fmla="*/ 2159 w 5697"/>
              <a:gd name="T35" fmla="*/ 160 h 281"/>
              <a:gd name="T36" fmla="*/ 2260 w 5697"/>
              <a:gd name="T37" fmla="*/ 168 h 281"/>
              <a:gd name="T38" fmla="*/ 2369 w 5697"/>
              <a:gd name="T39" fmla="*/ 160 h 281"/>
              <a:gd name="T40" fmla="*/ 2470 w 5697"/>
              <a:gd name="T41" fmla="*/ 152 h 281"/>
              <a:gd name="T42" fmla="*/ 2571 w 5697"/>
              <a:gd name="T43" fmla="*/ 176 h 281"/>
              <a:gd name="T44" fmla="*/ 2663 w 5697"/>
              <a:gd name="T45" fmla="*/ 224 h 281"/>
              <a:gd name="T46" fmla="*/ 2840 w 5697"/>
              <a:gd name="T47" fmla="*/ 168 h 281"/>
              <a:gd name="T48" fmla="*/ 3100 w 5697"/>
              <a:gd name="T49" fmla="*/ 120 h 281"/>
              <a:gd name="T50" fmla="*/ 3201 w 5697"/>
              <a:gd name="T51" fmla="*/ 104 h 281"/>
              <a:gd name="T52" fmla="*/ 3318 w 5697"/>
              <a:gd name="T53" fmla="*/ 184 h 281"/>
              <a:gd name="T54" fmla="*/ 3444 w 5697"/>
              <a:gd name="T55" fmla="*/ 168 h 281"/>
              <a:gd name="T56" fmla="*/ 3554 w 5697"/>
              <a:gd name="T57" fmla="*/ 120 h 281"/>
              <a:gd name="T58" fmla="*/ 3638 w 5697"/>
              <a:gd name="T59" fmla="*/ 152 h 281"/>
              <a:gd name="T60" fmla="*/ 3739 w 5697"/>
              <a:gd name="T61" fmla="*/ 168 h 281"/>
              <a:gd name="T62" fmla="*/ 3856 w 5697"/>
              <a:gd name="T63" fmla="*/ 144 h 281"/>
              <a:gd name="T64" fmla="*/ 3974 w 5697"/>
              <a:gd name="T65" fmla="*/ 168 h 281"/>
              <a:gd name="T66" fmla="*/ 4133 w 5697"/>
              <a:gd name="T67" fmla="*/ 152 h 281"/>
              <a:gd name="T68" fmla="*/ 4251 w 5697"/>
              <a:gd name="T69" fmla="*/ 120 h 281"/>
              <a:gd name="T70" fmla="*/ 4352 w 5697"/>
              <a:gd name="T71" fmla="*/ 120 h 281"/>
              <a:gd name="T72" fmla="*/ 4453 w 5697"/>
              <a:gd name="T73" fmla="*/ 152 h 281"/>
              <a:gd name="T74" fmla="*/ 4595 w 5697"/>
              <a:gd name="T75" fmla="*/ 136 h 281"/>
              <a:gd name="T76" fmla="*/ 4696 w 5697"/>
              <a:gd name="T77" fmla="*/ 136 h 281"/>
              <a:gd name="T78" fmla="*/ 4797 w 5697"/>
              <a:gd name="T79" fmla="*/ 184 h 281"/>
              <a:gd name="T80" fmla="*/ 4898 w 5697"/>
              <a:gd name="T81" fmla="*/ 168 h 281"/>
              <a:gd name="T82" fmla="*/ 5083 w 5697"/>
              <a:gd name="T83" fmla="*/ 88 h 281"/>
              <a:gd name="T84" fmla="*/ 5184 w 5697"/>
              <a:gd name="T85" fmla="*/ 120 h 281"/>
              <a:gd name="T86" fmla="*/ 5293 w 5697"/>
              <a:gd name="T87" fmla="*/ 144 h 281"/>
              <a:gd name="T88" fmla="*/ 5394 w 5697"/>
              <a:gd name="T89" fmla="*/ 160 h 281"/>
              <a:gd name="T90" fmla="*/ 5494 w 5697"/>
              <a:gd name="T91" fmla="*/ 216 h 281"/>
              <a:gd name="T92" fmla="*/ 5612 w 5697"/>
              <a:gd name="T93" fmla="*/ 256 h 281"/>
              <a:gd name="T94" fmla="*/ 5696 w 5697"/>
              <a:gd name="T95" fmla="*/ 0 h 2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697" h="281">
                <a:moveTo>
                  <a:pt x="17" y="248"/>
                </a:moveTo>
                <a:lnTo>
                  <a:pt x="260" y="72"/>
                </a:lnTo>
                <a:lnTo>
                  <a:pt x="277" y="96"/>
                </a:lnTo>
                <a:lnTo>
                  <a:pt x="286" y="120"/>
                </a:lnTo>
                <a:lnTo>
                  <a:pt x="311" y="136"/>
                </a:lnTo>
                <a:lnTo>
                  <a:pt x="328" y="160"/>
                </a:lnTo>
                <a:lnTo>
                  <a:pt x="344" y="184"/>
                </a:lnTo>
                <a:lnTo>
                  <a:pt x="370" y="184"/>
                </a:lnTo>
                <a:lnTo>
                  <a:pt x="378" y="160"/>
                </a:lnTo>
                <a:lnTo>
                  <a:pt x="403" y="136"/>
                </a:lnTo>
                <a:lnTo>
                  <a:pt x="412" y="112"/>
                </a:lnTo>
                <a:lnTo>
                  <a:pt x="437" y="96"/>
                </a:lnTo>
                <a:lnTo>
                  <a:pt x="462" y="88"/>
                </a:lnTo>
                <a:lnTo>
                  <a:pt x="479" y="120"/>
                </a:lnTo>
                <a:lnTo>
                  <a:pt x="496" y="144"/>
                </a:lnTo>
                <a:lnTo>
                  <a:pt x="521" y="160"/>
                </a:lnTo>
                <a:lnTo>
                  <a:pt x="546" y="160"/>
                </a:lnTo>
                <a:lnTo>
                  <a:pt x="571" y="168"/>
                </a:lnTo>
                <a:lnTo>
                  <a:pt x="596" y="184"/>
                </a:lnTo>
                <a:lnTo>
                  <a:pt x="622" y="184"/>
                </a:lnTo>
                <a:lnTo>
                  <a:pt x="647" y="168"/>
                </a:lnTo>
                <a:lnTo>
                  <a:pt x="672" y="168"/>
                </a:lnTo>
                <a:lnTo>
                  <a:pt x="706" y="168"/>
                </a:lnTo>
                <a:lnTo>
                  <a:pt x="731" y="168"/>
                </a:lnTo>
                <a:lnTo>
                  <a:pt x="756" y="184"/>
                </a:lnTo>
                <a:lnTo>
                  <a:pt x="899" y="160"/>
                </a:lnTo>
                <a:lnTo>
                  <a:pt x="924" y="152"/>
                </a:lnTo>
                <a:lnTo>
                  <a:pt x="949" y="144"/>
                </a:lnTo>
                <a:lnTo>
                  <a:pt x="983" y="136"/>
                </a:lnTo>
                <a:lnTo>
                  <a:pt x="1008" y="128"/>
                </a:lnTo>
                <a:lnTo>
                  <a:pt x="1042" y="128"/>
                </a:lnTo>
                <a:lnTo>
                  <a:pt x="1067" y="120"/>
                </a:lnTo>
                <a:lnTo>
                  <a:pt x="1092" y="120"/>
                </a:lnTo>
                <a:lnTo>
                  <a:pt x="1117" y="112"/>
                </a:lnTo>
                <a:lnTo>
                  <a:pt x="1143" y="112"/>
                </a:lnTo>
                <a:lnTo>
                  <a:pt x="1159" y="136"/>
                </a:lnTo>
                <a:lnTo>
                  <a:pt x="1185" y="152"/>
                </a:lnTo>
                <a:lnTo>
                  <a:pt x="1210" y="168"/>
                </a:lnTo>
                <a:lnTo>
                  <a:pt x="1243" y="184"/>
                </a:lnTo>
                <a:lnTo>
                  <a:pt x="1269" y="184"/>
                </a:lnTo>
                <a:lnTo>
                  <a:pt x="1294" y="184"/>
                </a:lnTo>
                <a:lnTo>
                  <a:pt x="1319" y="168"/>
                </a:lnTo>
                <a:lnTo>
                  <a:pt x="1344" y="168"/>
                </a:lnTo>
                <a:lnTo>
                  <a:pt x="1369" y="176"/>
                </a:lnTo>
                <a:lnTo>
                  <a:pt x="1428" y="184"/>
                </a:lnTo>
                <a:lnTo>
                  <a:pt x="1453" y="184"/>
                </a:lnTo>
                <a:lnTo>
                  <a:pt x="1479" y="176"/>
                </a:lnTo>
                <a:lnTo>
                  <a:pt x="1504" y="168"/>
                </a:lnTo>
                <a:lnTo>
                  <a:pt x="1529" y="160"/>
                </a:lnTo>
                <a:lnTo>
                  <a:pt x="1554" y="160"/>
                </a:lnTo>
                <a:lnTo>
                  <a:pt x="1579" y="152"/>
                </a:lnTo>
                <a:lnTo>
                  <a:pt x="1613" y="136"/>
                </a:lnTo>
                <a:lnTo>
                  <a:pt x="1638" y="136"/>
                </a:lnTo>
                <a:lnTo>
                  <a:pt x="1672" y="128"/>
                </a:lnTo>
                <a:lnTo>
                  <a:pt x="1697" y="120"/>
                </a:lnTo>
                <a:lnTo>
                  <a:pt x="1722" y="112"/>
                </a:lnTo>
                <a:lnTo>
                  <a:pt x="1747" y="104"/>
                </a:lnTo>
                <a:lnTo>
                  <a:pt x="1773" y="96"/>
                </a:lnTo>
                <a:lnTo>
                  <a:pt x="1806" y="80"/>
                </a:lnTo>
                <a:lnTo>
                  <a:pt x="1831" y="72"/>
                </a:lnTo>
                <a:lnTo>
                  <a:pt x="1857" y="72"/>
                </a:lnTo>
                <a:lnTo>
                  <a:pt x="1882" y="56"/>
                </a:lnTo>
                <a:lnTo>
                  <a:pt x="1907" y="216"/>
                </a:lnTo>
                <a:lnTo>
                  <a:pt x="1941" y="64"/>
                </a:lnTo>
                <a:lnTo>
                  <a:pt x="1966" y="72"/>
                </a:lnTo>
                <a:lnTo>
                  <a:pt x="1991" y="72"/>
                </a:lnTo>
                <a:lnTo>
                  <a:pt x="2016" y="88"/>
                </a:lnTo>
                <a:lnTo>
                  <a:pt x="2050" y="104"/>
                </a:lnTo>
                <a:lnTo>
                  <a:pt x="2075" y="128"/>
                </a:lnTo>
                <a:lnTo>
                  <a:pt x="2100" y="128"/>
                </a:lnTo>
                <a:lnTo>
                  <a:pt x="2125" y="144"/>
                </a:lnTo>
                <a:lnTo>
                  <a:pt x="2159" y="160"/>
                </a:lnTo>
                <a:lnTo>
                  <a:pt x="2184" y="168"/>
                </a:lnTo>
                <a:lnTo>
                  <a:pt x="2210" y="168"/>
                </a:lnTo>
                <a:lnTo>
                  <a:pt x="2235" y="168"/>
                </a:lnTo>
                <a:lnTo>
                  <a:pt x="2260" y="168"/>
                </a:lnTo>
                <a:lnTo>
                  <a:pt x="2294" y="184"/>
                </a:lnTo>
                <a:lnTo>
                  <a:pt x="2319" y="184"/>
                </a:lnTo>
                <a:lnTo>
                  <a:pt x="2344" y="168"/>
                </a:lnTo>
                <a:lnTo>
                  <a:pt x="2369" y="160"/>
                </a:lnTo>
                <a:lnTo>
                  <a:pt x="2394" y="152"/>
                </a:lnTo>
                <a:lnTo>
                  <a:pt x="2420" y="152"/>
                </a:lnTo>
                <a:lnTo>
                  <a:pt x="2445" y="136"/>
                </a:lnTo>
                <a:lnTo>
                  <a:pt x="2470" y="152"/>
                </a:lnTo>
                <a:lnTo>
                  <a:pt x="2495" y="160"/>
                </a:lnTo>
                <a:lnTo>
                  <a:pt x="2520" y="160"/>
                </a:lnTo>
                <a:lnTo>
                  <a:pt x="2546" y="168"/>
                </a:lnTo>
                <a:lnTo>
                  <a:pt x="2571" y="176"/>
                </a:lnTo>
                <a:lnTo>
                  <a:pt x="2596" y="192"/>
                </a:lnTo>
                <a:lnTo>
                  <a:pt x="2604" y="216"/>
                </a:lnTo>
                <a:lnTo>
                  <a:pt x="2630" y="224"/>
                </a:lnTo>
                <a:lnTo>
                  <a:pt x="2663" y="224"/>
                </a:lnTo>
                <a:lnTo>
                  <a:pt x="2697" y="216"/>
                </a:lnTo>
                <a:lnTo>
                  <a:pt x="2722" y="200"/>
                </a:lnTo>
                <a:lnTo>
                  <a:pt x="2756" y="184"/>
                </a:lnTo>
                <a:lnTo>
                  <a:pt x="2840" y="168"/>
                </a:lnTo>
                <a:lnTo>
                  <a:pt x="2940" y="160"/>
                </a:lnTo>
                <a:lnTo>
                  <a:pt x="3041" y="152"/>
                </a:lnTo>
                <a:lnTo>
                  <a:pt x="3075" y="136"/>
                </a:lnTo>
                <a:lnTo>
                  <a:pt x="3100" y="120"/>
                </a:lnTo>
                <a:lnTo>
                  <a:pt x="3125" y="120"/>
                </a:lnTo>
                <a:lnTo>
                  <a:pt x="3150" y="120"/>
                </a:lnTo>
                <a:lnTo>
                  <a:pt x="3176" y="112"/>
                </a:lnTo>
                <a:lnTo>
                  <a:pt x="3201" y="104"/>
                </a:lnTo>
                <a:lnTo>
                  <a:pt x="3243" y="128"/>
                </a:lnTo>
                <a:lnTo>
                  <a:pt x="3268" y="144"/>
                </a:lnTo>
                <a:lnTo>
                  <a:pt x="3293" y="160"/>
                </a:lnTo>
                <a:lnTo>
                  <a:pt x="3318" y="184"/>
                </a:lnTo>
                <a:lnTo>
                  <a:pt x="3344" y="184"/>
                </a:lnTo>
                <a:lnTo>
                  <a:pt x="3369" y="192"/>
                </a:lnTo>
                <a:lnTo>
                  <a:pt x="3394" y="184"/>
                </a:lnTo>
                <a:lnTo>
                  <a:pt x="3444" y="168"/>
                </a:lnTo>
                <a:lnTo>
                  <a:pt x="3470" y="160"/>
                </a:lnTo>
                <a:lnTo>
                  <a:pt x="3495" y="152"/>
                </a:lnTo>
                <a:lnTo>
                  <a:pt x="3528" y="136"/>
                </a:lnTo>
                <a:lnTo>
                  <a:pt x="3554" y="120"/>
                </a:lnTo>
                <a:lnTo>
                  <a:pt x="3579" y="104"/>
                </a:lnTo>
                <a:lnTo>
                  <a:pt x="3604" y="104"/>
                </a:lnTo>
                <a:lnTo>
                  <a:pt x="3621" y="128"/>
                </a:lnTo>
                <a:lnTo>
                  <a:pt x="3638" y="152"/>
                </a:lnTo>
                <a:lnTo>
                  <a:pt x="3655" y="184"/>
                </a:lnTo>
                <a:lnTo>
                  <a:pt x="3680" y="184"/>
                </a:lnTo>
                <a:lnTo>
                  <a:pt x="3705" y="168"/>
                </a:lnTo>
                <a:lnTo>
                  <a:pt x="3739" y="168"/>
                </a:lnTo>
                <a:lnTo>
                  <a:pt x="3772" y="168"/>
                </a:lnTo>
                <a:lnTo>
                  <a:pt x="3797" y="160"/>
                </a:lnTo>
                <a:lnTo>
                  <a:pt x="3831" y="152"/>
                </a:lnTo>
                <a:lnTo>
                  <a:pt x="3856" y="144"/>
                </a:lnTo>
                <a:lnTo>
                  <a:pt x="3881" y="152"/>
                </a:lnTo>
                <a:lnTo>
                  <a:pt x="3915" y="160"/>
                </a:lnTo>
                <a:lnTo>
                  <a:pt x="3949" y="168"/>
                </a:lnTo>
                <a:lnTo>
                  <a:pt x="3974" y="168"/>
                </a:lnTo>
                <a:lnTo>
                  <a:pt x="4016" y="168"/>
                </a:lnTo>
                <a:lnTo>
                  <a:pt x="4049" y="168"/>
                </a:lnTo>
                <a:lnTo>
                  <a:pt x="4091" y="160"/>
                </a:lnTo>
                <a:lnTo>
                  <a:pt x="4133" y="152"/>
                </a:lnTo>
                <a:lnTo>
                  <a:pt x="4167" y="136"/>
                </a:lnTo>
                <a:lnTo>
                  <a:pt x="4192" y="136"/>
                </a:lnTo>
                <a:lnTo>
                  <a:pt x="4217" y="128"/>
                </a:lnTo>
                <a:lnTo>
                  <a:pt x="4251" y="120"/>
                </a:lnTo>
                <a:lnTo>
                  <a:pt x="4276" y="120"/>
                </a:lnTo>
                <a:lnTo>
                  <a:pt x="4301" y="104"/>
                </a:lnTo>
                <a:lnTo>
                  <a:pt x="4327" y="96"/>
                </a:lnTo>
                <a:lnTo>
                  <a:pt x="4352" y="120"/>
                </a:lnTo>
                <a:lnTo>
                  <a:pt x="4385" y="128"/>
                </a:lnTo>
                <a:lnTo>
                  <a:pt x="4402" y="152"/>
                </a:lnTo>
                <a:lnTo>
                  <a:pt x="4427" y="152"/>
                </a:lnTo>
                <a:lnTo>
                  <a:pt x="4453" y="152"/>
                </a:lnTo>
                <a:lnTo>
                  <a:pt x="4486" y="152"/>
                </a:lnTo>
                <a:lnTo>
                  <a:pt x="4545" y="136"/>
                </a:lnTo>
                <a:lnTo>
                  <a:pt x="4570" y="136"/>
                </a:lnTo>
                <a:lnTo>
                  <a:pt x="4595" y="136"/>
                </a:lnTo>
                <a:lnTo>
                  <a:pt x="4621" y="136"/>
                </a:lnTo>
                <a:lnTo>
                  <a:pt x="4646" y="136"/>
                </a:lnTo>
                <a:lnTo>
                  <a:pt x="4671" y="128"/>
                </a:lnTo>
                <a:lnTo>
                  <a:pt x="4696" y="136"/>
                </a:lnTo>
                <a:lnTo>
                  <a:pt x="4721" y="152"/>
                </a:lnTo>
                <a:lnTo>
                  <a:pt x="4747" y="160"/>
                </a:lnTo>
                <a:lnTo>
                  <a:pt x="4772" y="168"/>
                </a:lnTo>
                <a:lnTo>
                  <a:pt x="4797" y="184"/>
                </a:lnTo>
                <a:lnTo>
                  <a:pt x="4822" y="192"/>
                </a:lnTo>
                <a:lnTo>
                  <a:pt x="4847" y="192"/>
                </a:lnTo>
                <a:lnTo>
                  <a:pt x="4873" y="184"/>
                </a:lnTo>
                <a:lnTo>
                  <a:pt x="4898" y="168"/>
                </a:lnTo>
                <a:lnTo>
                  <a:pt x="4923" y="152"/>
                </a:lnTo>
                <a:lnTo>
                  <a:pt x="4957" y="136"/>
                </a:lnTo>
                <a:lnTo>
                  <a:pt x="5058" y="96"/>
                </a:lnTo>
                <a:lnTo>
                  <a:pt x="5083" y="88"/>
                </a:lnTo>
                <a:lnTo>
                  <a:pt x="5108" y="88"/>
                </a:lnTo>
                <a:lnTo>
                  <a:pt x="5133" y="80"/>
                </a:lnTo>
                <a:lnTo>
                  <a:pt x="5158" y="96"/>
                </a:lnTo>
                <a:lnTo>
                  <a:pt x="5184" y="120"/>
                </a:lnTo>
                <a:lnTo>
                  <a:pt x="5209" y="128"/>
                </a:lnTo>
                <a:lnTo>
                  <a:pt x="5234" y="128"/>
                </a:lnTo>
                <a:lnTo>
                  <a:pt x="5259" y="128"/>
                </a:lnTo>
                <a:lnTo>
                  <a:pt x="5293" y="144"/>
                </a:lnTo>
                <a:lnTo>
                  <a:pt x="5318" y="152"/>
                </a:lnTo>
                <a:lnTo>
                  <a:pt x="5343" y="160"/>
                </a:lnTo>
                <a:lnTo>
                  <a:pt x="5368" y="160"/>
                </a:lnTo>
                <a:lnTo>
                  <a:pt x="5394" y="160"/>
                </a:lnTo>
                <a:lnTo>
                  <a:pt x="5419" y="168"/>
                </a:lnTo>
                <a:lnTo>
                  <a:pt x="5444" y="184"/>
                </a:lnTo>
                <a:lnTo>
                  <a:pt x="5469" y="200"/>
                </a:lnTo>
                <a:lnTo>
                  <a:pt x="5494" y="216"/>
                </a:lnTo>
                <a:lnTo>
                  <a:pt x="5520" y="224"/>
                </a:lnTo>
                <a:lnTo>
                  <a:pt x="5545" y="232"/>
                </a:lnTo>
                <a:lnTo>
                  <a:pt x="5587" y="248"/>
                </a:lnTo>
                <a:lnTo>
                  <a:pt x="5612" y="256"/>
                </a:lnTo>
                <a:lnTo>
                  <a:pt x="5637" y="264"/>
                </a:lnTo>
                <a:lnTo>
                  <a:pt x="5662" y="264"/>
                </a:lnTo>
                <a:lnTo>
                  <a:pt x="5688" y="280"/>
                </a:lnTo>
                <a:lnTo>
                  <a:pt x="5696" y="0"/>
                </a:lnTo>
                <a:lnTo>
                  <a:pt x="0" y="0"/>
                </a:lnTo>
                <a:lnTo>
                  <a:pt x="17" y="24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22549" name="Freeform 21">
            <a:extLst>
              <a:ext uri="{FF2B5EF4-FFF2-40B4-BE49-F238E27FC236}">
                <a16:creationId xmlns:a16="http://schemas.microsoft.com/office/drawing/2014/main" id="{83641BD1-026C-C8AC-02CE-DAEA41439EDD}"/>
              </a:ext>
            </a:extLst>
          </p:cNvPr>
          <p:cNvSpPr>
            <a:spLocks/>
          </p:cNvSpPr>
          <p:nvPr/>
        </p:nvSpPr>
        <p:spPr bwMode="auto">
          <a:xfrm>
            <a:off x="0" y="1993900"/>
            <a:ext cx="9018588" cy="496888"/>
          </a:xfrm>
          <a:custGeom>
            <a:avLst/>
            <a:gdLst>
              <a:gd name="T0" fmla="*/ 67 w 5681"/>
              <a:gd name="T1" fmla="*/ 160 h 313"/>
              <a:gd name="T2" fmla="*/ 151 w 5681"/>
              <a:gd name="T3" fmla="*/ 88 h 313"/>
              <a:gd name="T4" fmla="*/ 227 w 5681"/>
              <a:gd name="T5" fmla="*/ 0 h 313"/>
              <a:gd name="T6" fmla="*/ 319 w 5681"/>
              <a:gd name="T7" fmla="*/ 88 h 313"/>
              <a:gd name="T8" fmla="*/ 387 w 5681"/>
              <a:gd name="T9" fmla="*/ 152 h 313"/>
              <a:gd name="T10" fmla="*/ 521 w 5681"/>
              <a:gd name="T11" fmla="*/ 136 h 313"/>
              <a:gd name="T12" fmla="*/ 622 w 5681"/>
              <a:gd name="T13" fmla="*/ 136 h 313"/>
              <a:gd name="T14" fmla="*/ 731 w 5681"/>
              <a:gd name="T15" fmla="*/ 152 h 313"/>
              <a:gd name="T16" fmla="*/ 832 w 5681"/>
              <a:gd name="T17" fmla="*/ 160 h 313"/>
              <a:gd name="T18" fmla="*/ 916 w 5681"/>
              <a:gd name="T19" fmla="*/ 160 h 313"/>
              <a:gd name="T20" fmla="*/ 1008 w 5681"/>
              <a:gd name="T21" fmla="*/ 184 h 313"/>
              <a:gd name="T22" fmla="*/ 1134 w 5681"/>
              <a:gd name="T23" fmla="*/ 168 h 313"/>
              <a:gd name="T24" fmla="*/ 1235 w 5681"/>
              <a:gd name="T25" fmla="*/ 120 h 313"/>
              <a:gd name="T26" fmla="*/ 1353 w 5681"/>
              <a:gd name="T27" fmla="*/ 144 h 313"/>
              <a:gd name="T28" fmla="*/ 1462 w 5681"/>
              <a:gd name="T29" fmla="*/ 184 h 313"/>
              <a:gd name="T30" fmla="*/ 1563 w 5681"/>
              <a:gd name="T31" fmla="*/ 152 h 313"/>
              <a:gd name="T32" fmla="*/ 1672 w 5681"/>
              <a:gd name="T33" fmla="*/ 112 h 313"/>
              <a:gd name="T34" fmla="*/ 1781 w 5681"/>
              <a:gd name="T35" fmla="*/ 88 h 313"/>
              <a:gd name="T36" fmla="*/ 1874 w 5681"/>
              <a:gd name="T37" fmla="*/ 120 h 313"/>
              <a:gd name="T38" fmla="*/ 1975 w 5681"/>
              <a:gd name="T39" fmla="*/ 160 h 313"/>
              <a:gd name="T40" fmla="*/ 2075 w 5681"/>
              <a:gd name="T41" fmla="*/ 184 h 313"/>
              <a:gd name="T42" fmla="*/ 2185 w 5681"/>
              <a:gd name="T43" fmla="*/ 120 h 313"/>
              <a:gd name="T44" fmla="*/ 2285 w 5681"/>
              <a:gd name="T45" fmla="*/ 72 h 313"/>
              <a:gd name="T46" fmla="*/ 2378 w 5681"/>
              <a:gd name="T47" fmla="*/ 136 h 313"/>
              <a:gd name="T48" fmla="*/ 2479 w 5681"/>
              <a:gd name="T49" fmla="*/ 168 h 313"/>
              <a:gd name="T50" fmla="*/ 2588 w 5681"/>
              <a:gd name="T51" fmla="*/ 192 h 313"/>
              <a:gd name="T52" fmla="*/ 2697 w 5681"/>
              <a:gd name="T53" fmla="*/ 192 h 313"/>
              <a:gd name="T54" fmla="*/ 2806 w 5681"/>
              <a:gd name="T55" fmla="*/ 152 h 313"/>
              <a:gd name="T56" fmla="*/ 2916 w 5681"/>
              <a:gd name="T57" fmla="*/ 128 h 313"/>
              <a:gd name="T58" fmla="*/ 3042 w 5681"/>
              <a:gd name="T59" fmla="*/ 80 h 313"/>
              <a:gd name="T60" fmla="*/ 3117 w 5681"/>
              <a:gd name="T61" fmla="*/ 104 h 313"/>
              <a:gd name="T62" fmla="*/ 3201 w 5681"/>
              <a:gd name="T63" fmla="*/ 160 h 313"/>
              <a:gd name="T64" fmla="*/ 3311 w 5681"/>
              <a:gd name="T65" fmla="*/ 184 h 313"/>
              <a:gd name="T66" fmla="*/ 3411 w 5681"/>
              <a:gd name="T67" fmla="*/ 120 h 313"/>
              <a:gd name="T68" fmla="*/ 3504 w 5681"/>
              <a:gd name="T69" fmla="*/ 80 h 313"/>
              <a:gd name="T70" fmla="*/ 3596 w 5681"/>
              <a:gd name="T71" fmla="*/ 136 h 313"/>
              <a:gd name="T72" fmla="*/ 3714 w 5681"/>
              <a:gd name="T73" fmla="*/ 136 h 313"/>
              <a:gd name="T74" fmla="*/ 3823 w 5681"/>
              <a:gd name="T75" fmla="*/ 152 h 313"/>
              <a:gd name="T76" fmla="*/ 3932 w 5681"/>
              <a:gd name="T77" fmla="*/ 168 h 313"/>
              <a:gd name="T78" fmla="*/ 4050 w 5681"/>
              <a:gd name="T79" fmla="*/ 176 h 313"/>
              <a:gd name="T80" fmla="*/ 4159 w 5681"/>
              <a:gd name="T81" fmla="*/ 192 h 313"/>
              <a:gd name="T82" fmla="*/ 4260 w 5681"/>
              <a:gd name="T83" fmla="*/ 192 h 313"/>
              <a:gd name="T84" fmla="*/ 4386 w 5681"/>
              <a:gd name="T85" fmla="*/ 144 h 313"/>
              <a:gd name="T86" fmla="*/ 4487 w 5681"/>
              <a:gd name="T87" fmla="*/ 88 h 313"/>
              <a:gd name="T88" fmla="*/ 4588 w 5681"/>
              <a:gd name="T89" fmla="*/ 56 h 313"/>
              <a:gd name="T90" fmla="*/ 4689 w 5681"/>
              <a:gd name="T91" fmla="*/ 128 h 313"/>
              <a:gd name="T92" fmla="*/ 4789 w 5681"/>
              <a:gd name="T93" fmla="*/ 168 h 313"/>
              <a:gd name="T94" fmla="*/ 4890 w 5681"/>
              <a:gd name="T95" fmla="*/ 184 h 313"/>
              <a:gd name="T96" fmla="*/ 4991 w 5681"/>
              <a:gd name="T97" fmla="*/ 168 h 313"/>
              <a:gd name="T98" fmla="*/ 5100 w 5681"/>
              <a:gd name="T99" fmla="*/ 128 h 313"/>
              <a:gd name="T100" fmla="*/ 5218 w 5681"/>
              <a:gd name="T101" fmla="*/ 96 h 313"/>
              <a:gd name="T102" fmla="*/ 5352 w 5681"/>
              <a:gd name="T103" fmla="*/ 96 h 313"/>
              <a:gd name="T104" fmla="*/ 5478 w 5681"/>
              <a:gd name="T105" fmla="*/ 112 h 313"/>
              <a:gd name="T106" fmla="*/ 5579 w 5681"/>
              <a:gd name="T107" fmla="*/ 96 h 313"/>
              <a:gd name="T108" fmla="*/ 5680 w 5681"/>
              <a:gd name="T109" fmla="*/ 48 h 3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5681" h="313">
                <a:moveTo>
                  <a:pt x="0" y="216"/>
                </a:moveTo>
                <a:lnTo>
                  <a:pt x="25" y="200"/>
                </a:lnTo>
                <a:lnTo>
                  <a:pt x="42" y="176"/>
                </a:lnTo>
                <a:lnTo>
                  <a:pt x="67" y="160"/>
                </a:lnTo>
                <a:lnTo>
                  <a:pt x="92" y="152"/>
                </a:lnTo>
                <a:lnTo>
                  <a:pt x="109" y="128"/>
                </a:lnTo>
                <a:lnTo>
                  <a:pt x="126" y="104"/>
                </a:lnTo>
                <a:lnTo>
                  <a:pt x="151" y="88"/>
                </a:lnTo>
                <a:lnTo>
                  <a:pt x="176" y="72"/>
                </a:lnTo>
                <a:lnTo>
                  <a:pt x="193" y="48"/>
                </a:lnTo>
                <a:lnTo>
                  <a:pt x="210" y="24"/>
                </a:lnTo>
                <a:lnTo>
                  <a:pt x="227" y="0"/>
                </a:lnTo>
                <a:lnTo>
                  <a:pt x="260" y="32"/>
                </a:lnTo>
                <a:lnTo>
                  <a:pt x="286" y="40"/>
                </a:lnTo>
                <a:lnTo>
                  <a:pt x="294" y="64"/>
                </a:lnTo>
                <a:lnTo>
                  <a:pt x="319" y="88"/>
                </a:lnTo>
                <a:lnTo>
                  <a:pt x="328" y="112"/>
                </a:lnTo>
                <a:lnTo>
                  <a:pt x="361" y="120"/>
                </a:lnTo>
                <a:lnTo>
                  <a:pt x="361" y="144"/>
                </a:lnTo>
                <a:lnTo>
                  <a:pt x="387" y="152"/>
                </a:lnTo>
                <a:lnTo>
                  <a:pt x="412" y="152"/>
                </a:lnTo>
                <a:lnTo>
                  <a:pt x="454" y="144"/>
                </a:lnTo>
                <a:lnTo>
                  <a:pt x="496" y="136"/>
                </a:lnTo>
                <a:lnTo>
                  <a:pt x="521" y="136"/>
                </a:lnTo>
                <a:lnTo>
                  <a:pt x="563" y="136"/>
                </a:lnTo>
                <a:lnTo>
                  <a:pt x="580" y="112"/>
                </a:lnTo>
                <a:lnTo>
                  <a:pt x="605" y="112"/>
                </a:lnTo>
                <a:lnTo>
                  <a:pt x="622" y="136"/>
                </a:lnTo>
                <a:lnTo>
                  <a:pt x="647" y="160"/>
                </a:lnTo>
                <a:lnTo>
                  <a:pt x="672" y="160"/>
                </a:lnTo>
                <a:lnTo>
                  <a:pt x="697" y="152"/>
                </a:lnTo>
                <a:lnTo>
                  <a:pt x="731" y="152"/>
                </a:lnTo>
                <a:lnTo>
                  <a:pt x="765" y="136"/>
                </a:lnTo>
                <a:lnTo>
                  <a:pt x="798" y="128"/>
                </a:lnTo>
                <a:lnTo>
                  <a:pt x="823" y="120"/>
                </a:lnTo>
                <a:lnTo>
                  <a:pt x="832" y="160"/>
                </a:lnTo>
                <a:lnTo>
                  <a:pt x="832" y="184"/>
                </a:lnTo>
                <a:lnTo>
                  <a:pt x="865" y="176"/>
                </a:lnTo>
                <a:lnTo>
                  <a:pt x="891" y="168"/>
                </a:lnTo>
                <a:lnTo>
                  <a:pt x="916" y="160"/>
                </a:lnTo>
                <a:lnTo>
                  <a:pt x="941" y="160"/>
                </a:lnTo>
                <a:lnTo>
                  <a:pt x="966" y="160"/>
                </a:lnTo>
                <a:lnTo>
                  <a:pt x="983" y="184"/>
                </a:lnTo>
                <a:lnTo>
                  <a:pt x="1008" y="184"/>
                </a:lnTo>
                <a:lnTo>
                  <a:pt x="1033" y="184"/>
                </a:lnTo>
                <a:lnTo>
                  <a:pt x="1067" y="184"/>
                </a:lnTo>
                <a:lnTo>
                  <a:pt x="1092" y="176"/>
                </a:lnTo>
                <a:lnTo>
                  <a:pt x="1134" y="168"/>
                </a:lnTo>
                <a:lnTo>
                  <a:pt x="1160" y="152"/>
                </a:lnTo>
                <a:lnTo>
                  <a:pt x="1185" y="144"/>
                </a:lnTo>
                <a:lnTo>
                  <a:pt x="1210" y="136"/>
                </a:lnTo>
                <a:lnTo>
                  <a:pt x="1235" y="120"/>
                </a:lnTo>
                <a:lnTo>
                  <a:pt x="1269" y="112"/>
                </a:lnTo>
                <a:lnTo>
                  <a:pt x="1294" y="104"/>
                </a:lnTo>
                <a:lnTo>
                  <a:pt x="1328" y="128"/>
                </a:lnTo>
                <a:lnTo>
                  <a:pt x="1353" y="144"/>
                </a:lnTo>
                <a:lnTo>
                  <a:pt x="1378" y="160"/>
                </a:lnTo>
                <a:lnTo>
                  <a:pt x="1403" y="168"/>
                </a:lnTo>
                <a:lnTo>
                  <a:pt x="1428" y="184"/>
                </a:lnTo>
                <a:lnTo>
                  <a:pt x="1462" y="184"/>
                </a:lnTo>
                <a:lnTo>
                  <a:pt x="1487" y="176"/>
                </a:lnTo>
                <a:lnTo>
                  <a:pt x="1512" y="168"/>
                </a:lnTo>
                <a:lnTo>
                  <a:pt x="1538" y="152"/>
                </a:lnTo>
                <a:lnTo>
                  <a:pt x="1563" y="152"/>
                </a:lnTo>
                <a:lnTo>
                  <a:pt x="1596" y="136"/>
                </a:lnTo>
                <a:lnTo>
                  <a:pt x="1622" y="128"/>
                </a:lnTo>
                <a:lnTo>
                  <a:pt x="1647" y="120"/>
                </a:lnTo>
                <a:lnTo>
                  <a:pt x="1672" y="112"/>
                </a:lnTo>
                <a:lnTo>
                  <a:pt x="1706" y="104"/>
                </a:lnTo>
                <a:lnTo>
                  <a:pt x="1731" y="96"/>
                </a:lnTo>
                <a:lnTo>
                  <a:pt x="1756" y="88"/>
                </a:lnTo>
                <a:lnTo>
                  <a:pt x="1781" y="88"/>
                </a:lnTo>
                <a:lnTo>
                  <a:pt x="1807" y="80"/>
                </a:lnTo>
                <a:lnTo>
                  <a:pt x="1832" y="72"/>
                </a:lnTo>
                <a:lnTo>
                  <a:pt x="1857" y="96"/>
                </a:lnTo>
                <a:lnTo>
                  <a:pt x="1874" y="120"/>
                </a:lnTo>
                <a:lnTo>
                  <a:pt x="1899" y="128"/>
                </a:lnTo>
                <a:lnTo>
                  <a:pt x="1924" y="152"/>
                </a:lnTo>
                <a:lnTo>
                  <a:pt x="1949" y="152"/>
                </a:lnTo>
                <a:lnTo>
                  <a:pt x="1975" y="160"/>
                </a:lnTo>
                <a:lnTo>
                  <a:pt x="2000" y="168"/>
                </a:lnTo>
                <a:lnTo>
                  <a:pt x="2025" y="176"/>
                </a:lnTo>
                <a:lnTo>
                  <a:pt x="2050" y="184"/>
                </a:lnTo>
                <a:lnTo>
                  <a:pt x="2075" y="184"/>
                </a:lnTo>
                <a:lnTo>
                  <a:pt x="2109" y="168"/>
                </a:lnTo>
                <a:lnTo>
                  <a:pt x="2134" y="160"/>
                </a:lnTo>
                <a:lnTo>
                  <a:pt x="2159" y="136"/>
                </a:lnTo>
                <a:lnTo>
                  <a:pt x="2185" y="120"/>
                </a:lnTo>
                <a:lnTo>
                  <a:pt x="2210" y="104"/>
                </a:lnTo>
                <a:lnTo>
                  <a:pt x="2235" y="96"/>
                </a:lnTo>
                <a:lnTo>
                  <a:pt x="2260" y="88"/>
                </a:lnTo>
                <a:lnTo>
                  <a:pt x="2285" y="72"/>
                </a:lnTo>
                <a:lnTo>
                  <a:pt x="2302" y="96"/>
                </a:lnTo>
                <a:lnTo>
                  <a:pt x="2327" y="112"/>
                </a:lnTo>
                <a:lnTo>
                  <a:pt x="2353" y="120"/>
                </a:lnTo>
                <a:lnTo>
                  <a:pt x="2378" y="136"/>
                </a:lnTo>
                <a:lnTo>
                  <a:pt x="2403" y="144"/>
                </a:lnTo>
                <a:lnTo>
                  <a:pt x="2428" y="160"/>
                </a:lnTo>
                <a:lnTo>
                  <a:pt x="2453" y="160"/>
                </a:lnTo>
                <a:lnTo>
                  <a:pt x="2479" y="168"/>
                </a:lnTo>
                <a:lnTo>
                  <a:pt x="2504" y="168"/>
                </a:lnTo>
                <a:lnTo>
                  <a:pt x="2529" y="184"/>
                </a:lnTo>
                <a:lnTo>
                  <a:pt x="2563" y="192"/>
                </a:lnTo>
                <a:lnTo>
                  <a:pt x="2588" y="192"/>
                </a:lnTo>
                <a:lnTo>
                  <a:pt x="2613" y="192"/>
                </a:lnTo>
                <a:lnTo>
                  <a:pt x="2638" y="200"/>
                </a:lnTo>
                <a:lnTo>
                  <a:pt x="2672" y="200"/>
                </a:lnTo>
                <a:lnTo>
                  <a:pt x="2697" y="192"/>
                </a:lnTo>
                <a:lnTo>
                  <a:pt x="2731" y="184"/>
                </a:lnTo>
                <a:lnTo>
                  <a:pt x="2756" y="168"/>
                </a:lnTo>
                <a:lnTo>
                  <a:pt x="2781" y="168"/>
                </a:lnTo>
                <a:lnTo>
                  <a:pt x="2806" y="152"/>
                </a:lnTo>
                <a:lnTo>
                  <a:pt x="2832" y="144"/>
                </a:lnTo>
                <a:lnTo>
                  <a:pt x="2857" y="144"/>
                </a:lnTo>
                <a:lnTo>
                  <a:pt x="2882" y="136"/>
                </a:lnTo>
                <a:lnTo>
                  <a:pt x="2916" y="128"/>
                </a:lnTo>
                <a:lnTo>
                  <a:pt x="2941" y="128"/>
                </a:lnTo>
                <a:lnTo>
                  <a:pt x="2983" y="112"/>
                </a:lnTo>
                <a:lnTo>
                  <a:pt x="3016" y="104"/>
                </a:lnTo>
                <a:lnTo>
                  <a:pt x="3042" y="80"/>
                </a:lnTo>
                <a:lnTo>
                  <a:pt x="3067" y="64"/>
                </a:lnTo>
                <a:lnTo>
                  <a:pt x="3092" y="56"/>
                </a:lnTo>
                <a:lnTo>
                  <a:pt x="3109" y="80"/>
                </a:lnTo>
                <a:lnTo>
                  <a:pt x="3117" y="104"/>
                </a:lnTo>
                <a:lnTo>
                  <a:pt x="3142" y="120"/>
                </a:lnTo>
                <a:lnTo>
                  <a:pt x="3151" y="144"/>
                </a:lnTo>
                <a:lnTo>
                  <a:pt x="3176" y="160"/>
                </a:lnTo>
                <a:lnTo>
                  <a:pt x="3201" y="160"/>
                </a:lnTo>
                <a:lnTo>
                  <a:pt x="3235" y="192"/>
                </a:lnTo>
                <a:lnTo>
                  <a:pt x="3269" y="8"/>
                </a:lnTo>
                <a:lnTo>
                  <a:pt x="3285" y="192"/>
                </a:lnTo>
                <a:lnTo>
                  <a:pt x="3311" y="184"/>
                </a:lnTo>
                <a:lnTo>
                  <a:pt x="3336" y="168"/>
                </a:lnTo>
                <a:lnTo>
                  <a:pt x="3361" y="160"/>
                </a:lnTo>
                <a:lnTo>
                  <a:pt x="3386" y="136"/>
                </a:lnTo>
                <a:lnTo>
                  <a:pt x="3411" y="120"/>
                </a:lnTo>
                <a:lnTo>
                  <a:pt x="3437" y="104"/>
                </a:lnTo>
                <a:lnTo>
                  <a:pt x="3453" y="80"/>
                </a:lnTo>
                <a:lnTo>
                  <a:pt x="3479" y="64"/>
                </a:lnTo>
                <a:lnTo>
                  <a:pt x="3504" y="80"/>
                </a:lnTo>
                <a:lnTo>
                  <a:pt x="3521" y="104"/>
                </a:lnTo>
                <a:lnTo>
                  <a:pt x="3546" y="120"/>
                </a:lnTo>
                <a:lnTo>
                  <a:pt x="3571" y="128"/>
                </a:lnTo>
                <a:lnTo>
                  <a:pt x="3596" y="136"/>
                </a:lnTo>
                <a:lnTo>
                  <a:pt x="3621" y="136"/>
                </a:lnTo>
                <a:lnTo>
                  <a:pt x="3663" y="136"/>
                </a:lnTo>
                <a:lnTo>
                  <a:pt x="3689" y="136"/>
                </a:lnTo>
                <a:lnTo>
                  <a:pt x="3714" y="136"/>
                </a:lnTo>
                <a:lnTo>
                  <a:pt x="3739" y="136"/>
                </a:lnTo>
                <a:lnTo>
                  <a:pt x="3764" y="136"/>
                </a:lnTo>
                <a:lnTo>
                  <a:pt x="3789" y="136"/>
                </a:lnTo>
                <a:lnTo>
                  <a:pt x="3823" y="152"/>
                </a:lnTo>
                <a:lnTo>
                  <a:pt x="3848" y="152"/>
                </a:lnTo>
                <a:lnTo>
                  <a:pt x="3873" y="160"/>
                </a:lnTo>
                <a:lnTo>
                  <a:pt x="3899" y="160"/>
                </a:lnTo>
                <a:lnTo>
                  <a:pt x="3932" y="168"/>
                </a:lnTo>
                <a:lnTo>
                  <a:pt x="3958" y="168"/>
                </a:lnTo>
                <a:lnTo>
                  <a:pt x="3991" y="168"/>
                </a:lnTo>
                <a:lnTo>
                  <a:pt x="4025" y="168"/>
                </a:lnTo>
                <a:lnTo>
                  <a:pt x="4050" y="176"/>
                </a:lnTo>
                <a:lnTo>
                  <a:pt x="4084" y="184"/>
                </a:lnTo>
                <a:lnTo>
                  <a:pt x="4109" y="184"/>
                </a:lnTo>
                <a:lnTo>
                  <a:pt x="4134" y="192"/>
                </a:lnTo>
                <a:lnTo>
                  <a:pt x="4159" y="192"/>
                </a:lnTo>
                <a:lnTo>
                  <a:pt x="4184" y="200"/>
                </a:lnTo>
                <a:lnTo>
                  <a:pt x="4210" y="208"/>
                </a:lnTo>
                <a:lnTo>
                  <a:pt x="4235" y="200"/>
                </a:lnTo>
                <a:lnTo>
                  <a:pt x="4260" y="192"/>
                </a:lnTo>
                <a:lnTo>
                  <a:pt x="4285" y="184"/>
                </a:lnTo>
                <a:lnTo>
                  <a:pt x="4310" y="176"/>
                </a:lnTo>
                <a:lnTo>
                  <a:pt x="4352" y="160"/>
                </a:lnTo>
                <a:lnTo>
                  <a:pt x="4386" y="144"/>
                </a:lnTo>
                <a:lnTo>
                  <a:pt x="4411" y="136"/>
                </a:lnTo>
                <a:lnTo>
                  <a:pt x="4436" y="120"/>
                </a:lnTo>
                <a:lnTo>
                  <a:pt x="4462" y="112"/>
                </a:lnTo>
                <a:lnTo>
                  <a:pt x="4487" y="88"/>
                </a:lnTo>
                <a:lnTo>
                  <a:pt x="4512" y="72"/>
                </a:lnTo>
                <a:lnTo>
                  <a:pt x="4537" y="64"/>
                </a:lnTo>
                <a:lnTo>
                  <a:pt x="4562" y="56"/>
                </a:lnTo>
                <a:lnTo>
                  <a:pt x="4588" y="56"/>
                </a:lnTo>
                <a:lnTo>
                  <a:pt x="4613" y="80"/>
                </a:lnTo>
                <a:lnTo>
                  <a:pt x="4638" y="104"/>
                </a:lnTo>
                <a:lnTo>
                  <a:pt x="4663" y="120"/>
                </a:lnTo>
                <a:lnTo>
                  <a:pt x="4689" y="128"/>
                </a:lnTo>
                <a:lnTo>
                  <a:pt x="4714" y="136"/>
                </a:lnTo>
                <a:lnTo>
                  <a:pt x="4739" y="152"/>
                </a:lnTo>
                <a:lnTo>
                  <a:pt x="4764" y="160"/>
                </a:lnTo>
                <a:lnTo>
                  <a:pt x="4789" y="168"/>
                </a:lnTo>
                <a:lnTo>
                  <a:pt x="4815" y="176"/>
                </a:lnTo>
                <a:lnTo>
                  <a:pt x="4840" y="184"/>
                </a:lnTo>
                <a:lnTo>
                  <a:pt x="4865" y="184"/>
                </a:lnTo>
                <a:lnTo>
                  <a:pt x="4890" y="184"/>
                </a:lnTo>
                <a:lnTo>
                  <a:pt x="4915" y="184"/>
                </a:lnTo>
                <a:lnTo>
                  <a:pt x="4941" y="184"/>
                </a:lnTo>
                <a:lnTo>
                  <a:pt x="4966" y="176"/>
                </a:lnTo>
                <a:lnTo>
                  <a:pt x="4991" y="168"/>
                </a:lnTo>
                <a:lnTo>
                  <a:pt x="5016" y="160"/>
                </a:lnTo>
                <a:lnTo>
                  <a:pt x="5041" y="152"/>
                </a:lnTo>
                <a:lnTo>
                  <a:pt x="5075" y="136"/>
                </a:lnTo>
                <a:lnTo>
                  <a:pt x="5100" y="128"/>
                </a:lnTo>
                <a:lnTo>
                  <a:pt x="5134" y="120"/>
                </a:lnTo>
                <a:lnTo>
                  <a:pt x="5159" y="104"/>
                </a:lnTo>
                <a:lnTo>
                  <a:pt x="5184" y="104"/>
                </a:lnTo>
                <a:lnTo>
                  <a:pt x="5218" y="96"/>
                </a:lnTo>
                <a:lnTo>
                  <a:pt x="5277" y="96"/>
                </a:lnTo>
                <a:lnTo>
                  <a:pt x="5302" y="96"/>
                </a:lnTo>
                <a:lnTo>
                  <a:pt x="5327" y="96"/>
                </a:lnTo>
                <a:lnTo>
                  <a:pt x="5352" y="96"/>
                </a:lnTo>
                <a:lnTo>
                  <a:pt x="5378" y="104"/>
                </a:lnTo>
                <a:lnTo>
                  <a:pt x="5411" y="104"/>
                </a:lnTo>
                <a:lnTo>
                  <a:pt x="5436" y="104"/>
                </a:lnTo>
                <a:lnTo>
                  <a:pt x="5478" y="112"/>
                </a:lnTo>
                <a:lnTo>
                  <a:pt x="5504" y="120"/>
                </a:lnTo>
                <a:lnTo>
                  <a:pt x="5529" y="120"/>
                </a:lnTo>
                <a:lnTo>
                  <a:pt x="5554" y="112"/>
                </a:lnTo>
                <a:lnTo>
                  <a:pt x="5579" y="96"/>
                </a:lnTo>
                <a:lnTo>
                  <a:pt x="5604" y="88"/>
                </a:lnTo>
                <a:lnTo>
                  <a:pt x="5630" y="72"/>
                </a:lnTo>
                <a:lnTo>
                  <a:pt x="5655" y="56"/>
                </a:lnTo>
                <a:lnTo>
                  <a:pt x="5680" y="48"/>
                </a:lnTo>
                <a:lnTo>
                  <a:pt x="5680" y="312"/>
                </a:lnTo>
                <a:lnTo>
                  <a:pt x="8" y="296"/>
                </a:lnTo>
                <a:lnTo>
                  <a:pt x="0" y="21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BBB9DECE-9993-4EF1-582B-3E234193D7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582988" cy="476250"/>
          </a:xfrm>
          <a:noFill/>
          <a:ln/>
        </p:spPr>
        <p:txBody>
          <a:bodyPr/>
          <a:lstStyle/>
          <a:p>
            <a:r>
              <a:rPr lang="en-US" altLang="en-US"/>
              <a:t>INSPECT Example 4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4FA018BD-974C-33A3-95B5-EB34A1EDF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1114425"/>
            <a:ext cx="8362950" cy="120332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266700" rIns="152400" bIns="2667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INSPECT StringData REPLACING ALL "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F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BY "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G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AFTER INITIAL "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BEFORE INITIAL "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Z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".</a:t>
            </a:r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80521ED3-A268-94F0-CCA2-04381EF7D8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505200"/>
            <a:ext cx="7264400" cy="698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F	F	F	F	A	F	F	F	F	F	Q	F	F	F	Z</a:t>
            </a:r>
          </a:p>
        </p:txBody>
      </p:sp>
      <p:sp>
        <p:nvSpPr>
          <p:cNvPr id="24581" name="Line 5">
            <a:extLst>
              <a:ext uri="{FF2B5EF4-FFF2-40B4-BE49-F238E27FC236}">
                <a16:creationId xmlns:a16="http://schemas.microsoft.com/office/drawing/2014/main" id="{4EE5DE9E-FD4A-89EA-0ED5-0A3520088CF8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3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2" name="Line 6">
            <a:extLst>
              <a:ext uri="{FF2B5EF4-FFF2-40B4-BE49-F238E27FC236}">
                <a16:creationId xmlns:a16="http://schemas.microsoft.com/office/drawing/2014/main" id="{AC8DEB03-9A98-5E99-22E7-ED638CAA5022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3" name="Line 7">
            <a:extLst>
              <a:ext uri="{FF2B5EF4-FFF2-40B4-BE49-F238E27FC236}">
                <a16:creationId xmlns:a16="http://schemas.microsoft.com/office/drawing/2014/main" id="{455EFFFF-4232-A05F-00FE-A9986D367F2E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65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Line 8">
            <a:extLst>
              <a:ext uri="{FF2B5EF4-FFF2-40B4-BE49-F238E27FC236}">
                <a16:creationId xmlns:a16="http://schemas.microsoft.com/office/drawing/2014/main" id="{CE3CE7A0-A48A-9628-9A1B-3D4AE2417066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Line 9">
            <a:extLst>
              <a:ext uri="{FF2B5EF4-FFF2-40B4-BE49-F238E27FC236}">
                <a16:creationId xmlns:a16="http://schemas.microsoft.com/office/drawing/2014/main" id="{A43355A9-13C6-F81E-45DA-354FF3A05F32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Line 10">
            <a:extLst>
              <a:ext uri="{FF2B5EF4-FFF2-40B4-BE49-F238E27FC236}">
                <a16:creationId xmlns:a16="http://schemas.microsoft.com/office/drawing/2014/main" id="{0118FFB3-03AC-2EE4-17AC-6DCDEB5C199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Line 11">
            <a:extLst>
              <a:ext uri="{FF2B5EF4-FFF2-40B4-BE49-F238E27FC236}">
                <a16:creationId xmlns:a16="http://schemas.microsoft.com/office/drawing/2014/main" id="{2F7BF5D6-836F-BB33-182A-4DD8FD42B45F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Line 12">
            <a:extLst>
              <a:ext uri="{FF2B5EF4-FFF2-40B4-BE49-F238E27FC236}">
                <a16:creationId xmlns:a16="http://schemas.microsoft.com/office/drawing/2014/main" id="{B05E147B-AEA6-B09B-8212-8D06459711A3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87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Line 13">
            <a:extLst>
              <a:ext uri="{FF2B5EF4-FFF2-40B4-BE49-F238E27FC236}">
                <a16:creationId xmlns:a16="http://schemas.microsoft.com/office/drawing/2014/main" id="{FC481840-AA5B-A9BC-4470-C44109800902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Line 14">
            <a:extLst>
              <a:ext uri="{FF2B5EF4-FFF2-40B4-BE49-F238E27FC236}">
                <a16:creationId xmlns:a16="http://schemas.microsoft.com/office/drawing/2014/main" id="{53A3B784-D712-5808-9E4F-6E560DC5107B}"/>
              </a:ext>
            </a:extLst>
          </p:cNvPr>
          <p:cNvSpPr>
            <a:spLocks noChangeShapeType="1"/>
          </p:cNvSpPr>
          <p:nvPr/>
        </p:nvSpPr>
        <p:spPr bwMode="auto">
          <a:xfrm>
            <a:off x="7226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Line 15">
            <a:extLst>
              <a:ext uri="{FF2B5EF4-FFF2-40B4-BE49-F238E27FC236}">
                <a16:creationId xmlns:a16="http://schemas.microsoft.com/office/drawing/2014/main" id="{ECA0D0C5-739A-3FE5-2E3C-F8FD239EDCE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4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Line 16">
            <a:extLst>
              <a:ext uri="{FF2B5EF4-FFF2-40B4-BE49-F238E27FC236}">
                <a16:creationId xmlns:a16="http://schemas.microsoft.com/office/drawing/2014/main" id="{65F145F2-73E7-DDE8-D641-37692E3076B3}"/>
              </a:ext>
            </a:extLst>
          </p:cNvPr>
          <p:cNvSpPr>
            <a:spLocks noChangeShapeType="1"/>
          </p:cNvSpPr>
          <p:nvPr/>
        </p:nvSpPr>
        <p:spPr bwMode="auto">
          <a:xfrm>
            <a:off x="62992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Line 17">
            <a:extLst>
              <a:ext uri="{FF2B5EF4-FFF2-40B4-BE49-F238E27FC236}">
                <a16:creationId xmlns:a16="http://schemas.microsoft.com/office/drawing/2014/main" id="{0F18A37B-A521-D270-E46A-9FC16BE13447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39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4" name="Line 18">
            <a:extLst>
              <a:ext uri="{FF2B5EF4-FFF2-40B4-BE49-F238E27FC236}">
                <a16:creationId xmlns:a16="http://schemas.microsoft.com/office/drawing/2014/main" id="{100DF260-AC75-6E27-559D-480FE43148CF}"/>
              </a:ext>
            </a:extLst>
          </p:cNvPr>
          <p:cNvSpPr>
            <a:spLocks noChangeShapeType="1"/>
          </p:cNvSpPr>
          <p:nvPr/>
        </p:nvSpPr>
        <p:spPr bwMode="auto">
          <a:xfrm>
            <a:off x="5321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5" name="Rectangle 19">
            <a:extLst>
              <a:ext uri="{FF2B5EF4-FFF2-40B4-BE49-F238E27FC236}">
                <a16:creationId xmlns:a16="http://schemas.microsoft.com/office/drawing/2014/main" id="{84C5293B-C346-0C48-9FF4-63E964AB4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925" y="3168650"/>
            <a:ext cx="1339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StringData</a:t>
            </a:r>
          </a:p>
        </p:txBody>
      </p:sp>
      <p:sp useBgFill="1">
        <p:nvSpPr>
          <p:cNvPr id="24596" name="Freeform 20">
            <a:extLst>
              <a:ext uri="{FF2B5EF4-FFF2-40B4-BE49-F238E27FC236}">
                <a16:creationId xmlns:a16="http://schemas.microsoft.com/office/drawing/2014/main" id="{6D3DB76C-E262-BDD3-A314-542FBD361510}"/>
              </a:ext>
            </a:extLst>
          </p:cNvPr>
          <p:cNvSpPr>
            <a:spLocks/>
          </p:cNvSpPr>
          <p:nvPr/>
        </p:nvSpPr>
        <p:spPr bwMode="auto">
          <a:xfrm>
            <a:off x="304800" y="1041400"/>
            <a:ext cx="8421688" cy="446088"/>
          </a:xfrm>
          <a:custGeom>
            <a:avLst/>
            <a:gdLst>
              <a:gd name="T0" fmla="*/ 266 w 5305"/>
              <a:gd name="T1" fmla="*/ 120 h 281"/>
              <a:gd name="T2" fmla="*/ 344 w 5305"/>
              <a:gd name="T3" fmla="*/ 184 h 281"/>
              <a:gd name="T4" fmla="*/ 407 w 5305"/>
              <a:gd name="T5" fmla="*/ 96 h 281"/>
              <a:gd name="T6" fmla="*/ 485 w 5305"/>
              <a:gd name="T7" fmla="*/ 160 h 281"/>
              <a:gd name="T8" fmla="*/ 579 w 5305"/>
              <a:gd name="T9" fmla="*/ 184 h 281"/>
              <a:gd name="T10" fmla="*/ 681 w 5305"/>
              <a:gd name="T11" fmla="*/ 168 h 281"/>
              <a:gd name="T12" fmla="*/ 884 w 5305"/>
              <a:gd name="T13" fmla="*/ 144 h 281"/>
              <a:gd name="T14" fmla="*/ 994 w 5305"/>
              <a:gd name="T15" fmla="*/ 120 h 281"/>
              <a:gd name="T16" fmla="*/ 1080 w 5305"/>
              <a:gd name="T17" fmla="*/ 136 h 281"/>
              <a:gd name="T18" fmla="*/ 1181 w 5305"/>
              <a:gd name="T19" fmla="*/ 184 h 281"/>
              <a:gd name="T20" fmla="*/ 1275 w 5305"/>
              <a:gd name="T21" fmla="*/ 176 h 281"/>
              <a:gd name="T22" fmla="*/ 1400 w 5305"/>
              <a:gd name="T23" fmla="*/ 168 h 281"/>
              <a:gd name="T24" fmla="*/ 1502 w 5305"/>
              <a:gd name="T25" fmla="*/ 136 h 281"/>
              <a:gd name="T26" fmla="*/ 1604 w 5305"/>
              <a:gd name="T27" fmla="*/ 112 h 281"/>
              <a:gd name="T28" fmla="*/ 1705 w 5305"/>
              <a:gd name="T29" fmla="*/ 72 h 281"/>
              <a:gd name="T30" fmla="*/ 1807 w 5305"/>
              <a:gd name="T31" fmla="*/ 64 h 281"/>
              <a:gd name="T32" fmla="*/ 1909 w 5305"/>
              <a:gd name="T33" fmla="*/ 104 h 281"/>
              <a:gd name="T34" fmla="*/ 2011 w 5305"/>
              <a:gd name="T35" fmla="*/ 160 h 281"/>
              <a:gd name="T36" fmla="*/ 2104 w 5305"/>
              <a:gd name="T37" fmla="*/ 168 h 281"/>
              <a:gd name="T38" fmla="*/ 2206 w 5305"/>
              <a:gd name="T39" fmla="*/ 160 h 281"/>
              <a:gd name="T40" fmla="*/ 2300 w 5305"/>
              <a:gd name="T41" fmla="*/ 152 h 281"/>
              <a:gd name="T42" fmla="*/ 2394 w 5305"/>
              <a:gd name="T43" fmla="*/ 176 h 281"/>
              <a:gd name="T44" fmla="*/ 2480 w 5305"/>
              <a:gd name="T45" fmla="*/ 224 h 281"/>
              <a:gd name="T46" fmla="*/ 2644 w 5305"/>
              <a:gd name="T47" fmla="*/ 168 h 281"/>
              <a:gd name="T48" fmla="*/ 2887 w 5305"/>
              <a:gd name="T49" fmla="*/ 120 h 281"/>
              <a:gd name="T50" fmla="*/ 2981 w 5305"/>
              <a:gd name="T51" fmla="*/ 104 h 281"/>
              <a:gd name="T52" fmla="*/ 3090 w 5305"/>
              <a:gd name="T53" fmla="*/ 184 h 281"/>
              <a:gd name="T54" fmla="*/ 3207 w 5305"/>
              <a:gd name="T55" fmla="*/ 168 h 281"/>
              <a:gd name="T56" fmla="*/ 3309 w 5305"/>
              <a:gd name="T57" fmla="*/ 120 h 281"/>
              <a:gd name="T58" fmla="*/ 3387 w 5305"/>
              <a:gd name="T59" fmla="*/ 152 h 281"/>
              <a:gd name="T60" fmla="*/ 3481 w 5305"/>
              <a:gd name="T61" fmla="*/ 168 h 281"/>
              <a:gd name="T62" fmla="*/ 3591 w 5305"/>
              <a:gd name="T63" fmla="*/ 144 h 281"/>
              <a:gd name="T64" fmla="*/ 3700 w 5305"/>
              <a:gd name="T65" fmla="*/ 168 h 281"/>
              <a:gd name="T66" fmla="*/ 3849 w 5305"/>
              <a:gd name="T67" fmla="*/ 152 h 281"/>
              <a:gd name="T68" fmla="*/ 3958 w 5305"/>
              <a:gd name="T69" fmla="*/ 120 h 281"/>
              <a:gd name="T70" fmla="*/ 4052 w 5305"/>
              <a:gd name="T71" fmla="*/ 120 h 281"/>
              <a:gd name="T72" fmla="*/ 4146 w 5305"/>
              <a:gd name="T73" fmla="*/ 152 h 281"/>
              <a:gd name="T74" fmla="*/ 4279 w 5305"/>
              <a:gd name="T75" fmla="*/ 136 h 281"/>
              <a:gd name="T76" fmla="*/ 4373 w 5305"/>
              <a:gd name="T77" fmla="*/ 136 h 281"/>
              <a:gd name="T78" fmla="*/ 4467 w 5305"/>
              <a:gd name="T79" fmla="*/ 184 h 281"/>
              <a:gd name="T80" fmla="*/ 4561 w 5305"/>
              <a:gd name="T81" fmla="*/ 168 h 281"/>
              <a:gd name="T82" fmla="*/ 4733 w 5305"/>
              <a:gd name="T83" fmla="*/ 88 h 281"/>
              <a:gd name="T84" fmla="*/ 4827 w 5305"/>
              <a:gd name="T85" fmla="*/ 120 h 281"/>
              <a:gd name="T86" fmla="*/ 4928 w 5305"/>
              <a:gd name="T87" fmla="*/ 144 h 281"/>
              <a:gd name="T88" fmla="*/ 5022 w 5305"/>
              <a:gd name="T89" fmla="*/ 160 h 281"/>
              <a:gd name="T90" fmla="*/ 5116 w 5305"/>
              <a:gd name="T91" fmla="*/ 216 h 281"/>
              <a:gd name="T92" fmla="*/ 5226 w 5305"/>
              <a:gd name="T93" fmla="*/ 256 h 281"/>
              <a:gd name="T94" fmla="*/ 5304 w 5305"/>
              <a:gd name="T95" fmla="*/ 0 h 2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305" h="281">
                <a:moveTo>
                  <a:pt x="16" y="248"/>
                </a:moveTo>
                <a:lnTo>
                  <a:pt x="243" y="72"/>
                </a:lnTo>
                <a:lnTo>
                  <a:pt x="258" y="96"/>
                </a:lnTo>
                <a:lnTo>
                  <a:pt x="266" y="120"/>
                </a:lnTo>
                <a:lnTo>
                  <a:pt x="289" y="136"/>
                </a:lnTo>
                <a:lnTo>
                  <a:pt x="305" y="160"/>
                </a:lnTo>
                <a:lnTo>
                  <a:pt x="321" y="184"/>
                </a:lnTo>
                <a:lnTo>
                  <a:pt x="344" y="184"/>
                </a:lnTo>
                <a:lnTo>
                  <a:pt x="352" y="160"/>
                </a:lnTo>
                <a:lnTo>
                  <a:pt x="376" y="136"/>
                </a:lnTo>
                <a:lnTo>
                  <a:pt x="383" y="112"/>
                </a:lnTo>
                <a:lnTo>
                  <a:pt x="407" y="96"/>
                </a:lnTo>
                <a:lnTo>
                  <a:pt x="430" y="88"/>
                </a:lnTo>
                <a:lnTo>
                  <a:pt x="446" y="120"/>
                </a:lnTo>
                <a:lnTo>
                  <a:pt x="462" y="144"/>
                </a:lnTo>
                <a:lnTo>
                  <a:pt x="485" y="160"/>
                </a:lnTo>
                <a:lnTo>
                  <a:pt x="508" y="160"/>
                </a:lnTo>
                <a:lnTo>
                  <a:pt x="532" y="168"/>
                </a:lnTo>
                <a:lnTo>
                  <a:pt x="555" y="184"/>
                </a:lnTo>
                <a:lnTo>
                  <a:pt x="579" y="184"/>
                </a:lnTo>
                <a:lnTo>
                  <a:pt x="602" y="168"/>
                </a:lnTo>
                <a:lnTo>
                  <a:pt x="626" y="168"/>
                </a:lnTo>
                <a:lnTo>
                  <a:pt x="657" y="168"/>
                </a:lnTo>
                <a:lnTo>
                  <a:pt x="681" y="168"/>
                </a:lnTo>
                <a:lnTo>
                  <a:pt x="704" y="184"/>
                </a:lnTo>
                <a:lnTo>
                  <a:pt x="837" y="160"/>
                </a:lnTo>
                <a:lnTo>
                  <a:pt x="861" y="152"/>
                </a:lnTo>
                <a:lnTo>
                  <a:pt x="884" y="144"/>
                </a:lnTo>
                <a:lnTo>
                  <a:pt x="915" y="136"/>
                </a:lnTo>
                <a:lnTo>
                  <a:pt x="939" y="128"/>
                </a:lnTo>
                <a:lnTo>
                  <a:pt x="970" y="128"/>
                </a:lnTo>
                <a:lnTo>
                  <a:pt x="994" y="120"/>
                </a:lnTo>
                <a:lnTo>
                  <a:pt x="1017" y="120"/>
                </a:lnTo>
                <a:lnTo>
                  <a:pt x="1040" y="112"/>
                </a:lnTo>
                <a:lnTo>
                  <a:pt x="1064" y="112"/>
                </a:lnTo>
                <a:lnTo>
                  <a:pt x="1080" y="136"/>
                </a:lnTo>
                <a:lnTo>
                  <a:pt x="1103" y="152"/>
                </a:lnTo>
                <a:lnTo>
                  <a:pt x="1127" y="168"/>
                </a:lnTo>
                <a:lnTo>
                  <a:pt x="1158" y="184"/>
                </a:lnTo>
                <a:lnTo>
                  <a:pt x="1181" y="184"/>
                </a:lnTo>
                <a:lnTo>
                  <a:pt x="1205" y="184"/>
                </a:lnTo>
                <a:lnTo>
                  <a:pt x="1228" y="168"/>
                </a:lnTo>
                <a:lnTo>
                  <a:pt x="1252" y="168"/>
                </a:lnTo>
                <a:lnTo>
                  <a:pt x="1275" y="176"/>
                </a:lnTo>
                <a:lnTo>
                  <a:pt x="1330" y="184"/>
                </a:lnTo>
                <a:lnTo>
                  <a:pt x="1353" y="184"/>
                </a:lnTo>
                <a:lnTo>
                  <a:pt x="1377" y="176"/>
                </a:lnTo>
                <a:lnTo>
                  <a:pt x="1400" y="168"/>
                </a:lnTo>
                <a:lnTo>
                  <a:pt x="1424" y="160"/>
                </a:lnTo>
                <a:lnTo>
                  <a:pt x="1447" y="160"/>
                </a:lnTo>
                <a:lnTo>
                  <a:pt x="1471" y="152"/>
                </a:lnTo>
                <a:lnTo>
                  <a:pt x="1502" y="136"/>
                </a:lnTo>
                <a:lnTo>
                  <a:pt x="1525" y="136"/>
                </a:lnTo>
                <a:lnTo>
                  <a:pt x="1557" y="128"/>
                </a:lnTo>
                <a:lnTo>
                  <a:pt x="1580" y="120"/>
                </a:lnTo>
                <a:lnTo>
                  <a:pt x="1604" y="112"/>
                </a:lnTo>
                <a:lnTo>
                  <a:pt x="1627" y="104"/>
                </a:lnTo>
                <a:lnTo>
                  <a:pt x="1651" y="96"/>
                </a:lnTo>
                <a:lnTo>
                  <a:pt x="1682" y="80"/>
                </a:lnTo>
                <a:lnTo>
                  <a:pt x="1705" y="72"/>
                </a:lnTo>
                <a:lnTo>
                  <a:pt x="1729" y="72"/>
                </a:lnTo>
                <a:lnTo>
                  <a:pt x="1752" y="56"/>
                </a:lnTo>
                <a:lnTo>
                  <a:pt x="1776" y="216"/>
                </a:lnTo>
                <a:lnTo>
                  <a:pt x="1807" y="64"/>
                </a:lnTo>
                <a:lnTo>
                  <a:pt x="1831" y="72"/>
                </a:lnTo>
                <a:lnTo>
                  <a:pt x="1854" y="72"/>
                </a:lnTo>
                <a:lnTo>
                  <a:pt x="1878" y="88"/>
                </a:lnTo>
                <a:lnTo>
                  <a:pt x="1909" y="104"/>
                </a:lnTo>
                <a:lnTo>
                  <a:pt x="1932" y="128"/>
                </a:lnTo>
                <a:lnTo>
                  <a:pt x="1956" y="128"/>
                </a:lnTo>
                <a:lnTo>
                  <a:pt x="1979" y="144"/>
                </a:lnTo>
                <a:lnTo>
                  <a:pt x="2011" y="160"/>
                </a:lnTo>
                <a:lnTo>
                  <a:pt x="2034" y="168"/>
                </a:lnTo>
                <a:lnTo>
                  <a:pt x="2057" y="168"/>
                </a:lnTo>
                <a:lnTo>
                  <a:pt x="2081" y="168"/>
                </a:lnTo>
                <a:lnTo>
                  <a:pt x="2104" y="168"/>
                </a:lnTo>
                <a:lnTo>
                  <a:pt x="2136" y="184"/>
                </a:lnTo>
                <a:lnTo>
                  <a:pt x="2159" y="184"/>
                </a:lnTo>
                <a:lnTo>
                  <a:pt x="2183" y="168"/>
                </a:lnTo>
                <a:lnTo>
                  <a:pt x="2206" y="160"/>
                </a:lnTo>
                <a:lnTo>
                  <a:pt x="2230" y="152"/>
                </a:lnTo>
                <a:lnTo>
                  <a:pt x="2253" y="152"/>
                </a:lnTo>
                <a:lnTo>
                  <a:pt x="2276" y="136"/>
                </a:lnTo>
                <a:lnTo>
                  <a:pt x="2300" y="152"/>
                </a:lnTo>
                <a:lnTo>
                  <a:pt x="2323" y="160"/>
                </a:lnTo>
                <a:lnTo>
                  <a:pt x="2347" y="160"/>
                </a:lnTo>
                <a:lnTo>
                  <a:pt x="2370" y="168"/>
                </a:lnTo>
                <a:lnTo>
                  <a:pt x="2394" y="176"/>
                </a:lnTo>
                <a:lnTo>
                  <a:pt x="2417" y="192"/>
                </a:lnTo>
                <a:lnTo>
                  <a:pt x="2425" y="216"/>
                </a:lnTo>
                <a:lnTo>
                  <a:pt x="2449" y="224"/>
                </a:lnTo>
                <a:lnTo>
                  <a:pt x="2480" y="224"/>
                </a:lnTo>
                <a:lnTo>
                  <a:pt x="2511" y="216"/>
                </a:lnTo>
                <a:lnTo>
                  <a:pt x="2535" y="200"/>
                </a:lnTo>
                <a:lnTo>
                  <a:pt x="2566" y="184"/>
                </a:lnTo>
                <a:lnTo>
                  <a:pt x="2644" y="168"/>
                </a:lnTo>
                <a:lnTo>
                  <a:pt x="2738" y="160"/>
                </a:lnTo>
                <a:lnTo>
                  <a:pt x="2832" y="152"/>
                </a:lnTo>
                <a:lnTo>
                  <a:pt x="2863" y="136"/>
                </a:lnTo>
                <a:lnTo>
                  <a:pt x="2887" y="120"/>
                </a:lnTo>
                <a:lnTo>
                  <a:pt x="2910" y="120"/>
                </a:lnTo>
                <a:lnTo>
                  <a:pt x="2934" y="120"/>
                </a:lnTo>
                <a:lnTo>
                  <a:pt x="2957" y="112"/>
                </a:lnTo>
                <a:lnTo>
                  <a:pt x="2981" y="104"/>
                </a:lnTo>
                <a:lnTo>
                  <a:pt x="3020" y="128"/>
                </a:lnTo>
                <a:lnTo>
                  <a:pt x="3043" y="144"/>
                </a:lnTo>
                <a:lnTo>
                  <a:pt x="3067" y="160"/>
                </a:lnTo>
                <a:lnTo>
                  <a:pt x="3090" y="184"/>
                </a:lnTo>
                <a:lnTo>
                  <a:pt x="3114" y="184"/>
                </a:lnTo>
                <a:lnTo>
                  <a:pt x="3137" y="192"/>
                </a:lnTo>
                <a:lnTo>
                  <a:pt x="3160" y="184"/>
                </a:lnTo>
                <a:lnTo>
                  <a:pt x="3207" y="168"/>
                </a:lnTo>
                <a:lnTo>
                  <a:pt x="3231" y="160"/>
                </a:lnTo>
                <a:lnTo>
                  <a:pt x="3254" y="152"/>
                </a:lnTo>
                <a:lnTo>
                  <a:pt x="3286" y="136"/>
                </a:lnTo>
                <a:lnTo>
                  <a:pt x="3309" y="120"/>
                </a:lnTo>
                <a:lnTo>
                  <a:pt x="3333" y="104"/>
                </a:lnTo>
                <a:lnTo>
                  <a:pt x="3356" y="104"/>
                </a:lnTo>
                <a:lnTo>
                  <a:pt x="3372" y="128"/>
                </a:lnTo>
                <a:lnTo>
                  <a:pt x="3387" y="152"/>
                </a:lnTo>
                <a:lnTo>
                  <a:pt x="3403" y="184"/>
                </a:lnTo>
                <a:lnTo>
                  <a:pt x="3426" y="184"/>
                </a:lnTo>
                <a:lnTo>
                  <a:pt x="3450" y="168"/>
                </a:lnTo>
                <a:lnTo>
                  <a:pt x="3481" y="168"/>
                </a:lnTo>
                <a:lnTo>
                  <a:pt x="3513" y="168"/>
                </a:lnTo>
                <a:lnTo>
                  <a:pt x="3536" y="160"/>
                </a:lnTo>
                <a:lnTo>
                  <a:pt x="3567" y="152"/>
                </a:lnTo>
                <a:lnTo>
                  <a:pt x="3591" y="144"/>
                </a:lnTo>
                <a:lnTo>
                  <a:pt x="3614" y="152"/>
                </a:lnTo>
                <a:lnTo>
                  <a:pt x="3646" y="160"/>
                </a:lnTo>
                <a:lnTo>
                  <a:pt x="3677" y="168"/>
                </a:lnTo>
                <a:lnTo>
                  <a:pt x="3700" y="168"/>
                </a:lnTo>
                <a:lnTo>
                  <a:pt x="3739" y="168"/>
                </a:lnTo>
                <a:lnTo>
                  <a:pt x="3771" y="168"/>
                </a:lnTo>
                <a:lnTo>
                  <a:pt x="3810" y="160"/>
                </a:lnTo>
                <a:lnTo>
                  <a:pt x="3849" y="152"/>
                </a:lnTo>
                <a:lnTo>
                  <a:pt x="3880" y="136"/>
                </a:lnTo>
                <a:lnTo>
                  <a:pt x="3904" y="136"/>
                </a:lnTo>
                <a:lnTo>
                  <a:pt x="3927" y="128"/>
                </a:lnTo>
                <a:lnTo>
                  <a:pt x="3958" y="120"/>
                </a:lnTo>
                <a:lnTo>
                  <a:pt x="3982" y="120"/>
                </a:lnTo>
                <a:lnTo>
                  <a:pt x="4005" y="104"/>
                </a:lnTo>
                <a:lnTo>
                  <a:pt x="4029" y="96"/>
                </a:lnTo>
                <a:lnTo>
                  <a:pt x="4052" y="120"/>
                </a:lnTo>
                <a:lnTo>
                  <a:pt x="4084" y="128"/>
                </a:lnTo>
                <a:lnTo>
                  <a:pt x="4099" y="152"/>
                </a:lnTo>
                <a:lnTo>
                  <a:pt x="4123" y="152"/>
                </a:lnTo>
                <a:lnTo>
                  <a:pt x="4146" y="152"/>
                </a:lnTo>
                <a:lnTo>
                  <a:pt x="4177" y="152"/>
                </a:lnTo>
                <a:lnTo>
                  <a:pt x="4232" y="136"/>
                </a:lnTo>
                <a:lnTo>
                  <a:pt x="4256" y="136"/>
                </a:lnTo>
                <a:lnTo>
                  <a:pt x="4279" y="136"/>
                </a:lnTo>
                <a:lnTo>
                  <a:pt x="4303" y="136"/>
                </a:lnTo>
                <a:lnTo>
                  <a:pt x="4326" y="136"/>
                </a:lnTo>
                <a:lnTo>
                  <a:pt x="4350" y="128"/>
                </a:lnTo>
                <a:lnTo>
                  <a:pt x="4373" y="136"/>
                </a:lnTo>
                <a:lnTo>
                  <a:pt x="4397" y="152"/>
                </a:lnTo>
                <a:lnTo>
                  <a:pt x="4420" y="160"/>
                </a:lnTo>
                <a:lnTo>
                  <a:pt x="4443" y="168"/>
                </a:lnTo>
                <a:lnTo>
                  <a:pt x="4467" y="184"/>
                </a:lnTo>
                <a:lnTo>
                  <a:pt x="4490" y="192"/>
                </a:lnTo>
                <a:lnTo>
                  <a:pt x="4514" y="192"/>
                </a:lnTo>
                <a:lnTo>
                  <a:pt x="4537" y="184"/>
                </a:lnTo>
                <a:lnTo>
                  <a:pt x="4561" y="168"/>
                </a:lnTo>
                <a:lnTo>
                  <a:pt x="4584" y="152"/>
                </a:lnTo>
                <a:lnTo>
                  <a:pt x="4616" y="136"/>
                </a:lnTo>
                <a:lnTo>
                  <a:pt x="4709" y="96"/>
                </a:lnTo>
                <a:lnTo>
                  <a:pt x="4733" y="88"/>
                </a:lnTo>
                <a:lnTo>
                  <a:pt x="4756" y="88"/>
                </a:lnTo>
                <a:lnTo>
                  <a:pt x="4780" y="80"/>
                </a:lnTo>
                <a:lnTo>
                  <a:pt x="4803" y="96"/>
                </a:lnTo>
                <a:lnTo>
                  <a:pt x="4827" y="120"/>
                </a:lnTo>
                <a:lnTo>
                  <a:pt x="4850" y="128"/>
                </a:lnTo>
                <a:lnTo>
                  <a:pt x="4874" y="128"/>
                </a:lnTo>
                <a:lnTo>
                  <a:pt x="4897" y="128"/>
                </a:lnTo>
                <a:lnTo>
                  <a:pt x="4928" y="144"/>
                </a:lnTo>
                <a:lnTo>
                  <a:pt x="4952" y="152"/>
                </a:lnTo>
                <a:lnTo>
                  <a:pt x="4975" y="160"/>
                </a:lnTo>
                <a:lnTo>
                  <a:pt x="4999" y="160"/>
                </a:lnTo>
                <a:lnTo>
                  <a:pt x="5022" y="160"/>
                </a:lnTo>
                <a:lnTo>
                  <a:pt x="5046" y="168"/>
                </a:lnTo>
                <a:lnTo>
                  <a:pt x="5069" y="184"/>
                </a:lnTo>
                <a:lnTo>
                  <a:pt x="5093" y="200"/>
                </a:lnTo>
                <a:lnTo>
                  <a:pt x="5116" y="216"/>
                </a:lnTo>
                <a:lnTo>
                  <a:pt x="5140" y="224"/>
                </a:lnTo>
                <a:lnTo>
                  <a:pt x="5163" y="232"/>
                </a:lnTo>
                <a:lnTo>
                  <a:pt x="5202" y="248"/>
                </a:lnTo>
                <a:lnTo>
                  <a:pt x="5226" y="256"/>
                </a:lnTo>
                <a:lnTo>
                  <a:pt x="5249" y="264"/>
                </a:lnTo>
                <a:lnTo>
                  <a:pt x="5273" y="264"/>
                </a:lnTo>
                <a:lnTo>
                  <a:pt x="5296" y="280"/>
                </a:lnTo>
                <a:lnTo>
                  <a:pt x="5304" y="0"/>
                </a:lnTo>
                <a:lnTo>
                  <a:pt x="0" y="0"/>
                </a:lnTo>
                <a:lnTo>
                  <a:pt x="16" y="24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24597" name="Freeform 21">
            <a:extLst>
              <a:ext uri="{FF2B5EF4-FFF2-40B4-BE49-F238E27FC236}">
                <a16:creationId xmlns:a16="http://schemas.microsoft.com/office/drawing/2014/main" id="{6DDD1B05-6EF7-9F69-D47C-8F21ADEFD23F}"/>
              </a:ext>
            </a:extLst>
          </p:cNvPr>
          <p:cNvSpPr>
            <a:spLocks/>
          </p:cNvSpPr>
          <p:nvPr/>
        </p:nvSpPr>
        <p:spPr bwMode="auto">
          <a:xfrm>
            <a:off x="292100" y="1993900"/>
            <a:ext cx="8421688" cy="496888"/>
          </a:xfrm>
          <a:custGeom>
            <a:avLst/>
            <a:gdLst>
              <a:gd name="T0" fmla="*/ 63 w 5305"/>
              <a:gd name="T1" fmla="*/ 160 h 313"/>
              <a:gd name="T2" fmla="*/ 141 w 5305"/>
              <a:gd name="T3" fmla="*/ 88 h 313"/>
              <a:gd name="T4" fmla="*/ 212 w 5305"/>
              <a:gd name="T5" fmla="*/ 0 h 313"/>
              <a:gd name="T6" fmla="*/ 298 w 5305"/>
              <a:gd name="T7" fmla="*/ 88 h 313"/>
              <a:gd name="T8" fmla="*/ 361 w 5305"/>
              <a:gd name="T9" fmla="*/ 152 h 313"/>
              <a:gd name="T10" fmla="*/ 486 w 5305"/>
              <a:gd name="T11" fmla="*/ 136 h 313"/>
              <a:gd name="T12" fmla="*/ 581 w 5305"/>
              <a:gd name="T13" fmla="*/ 136 h 313"/>
              <a:gd name="T14" fmla="*/ 683 w 5305"/>
              <a:gd name="T15" fmla="*/ 152 h 313"/>
              <a:gd name="T16" fmla="*/ 777 w 5305"/>
              <a:gd name="T17" fmla="*/ 160 h 313"/>
              <a:gd name="T18" fmla="*/ 855 w 5305"/>
              <a:gd name="T19" fmla="*/ 160 h 313"/>
              <a:gd name="T20" fmla="*/ 942 w 5305"/>
              <a:gd name="T21" fmla="*/ 184 h 313"/>
              <a:gd name="T22" fmla="*/ 1059 w 5305"/>
              <a:gd name="T23" fmla="*/ 168 h 313"/>
              <a:gd name="T24" fmla="*/ 1153 w 5305"/>
              <a:gd name="T25" fmla="*/ 120 h 313"/>
              <a:gd name="T26" fmla="*/ 1263 w 5305"/>
              <a:gd name="T27" fmla="*/ 144 h 313"/>
              <a:gd name="T28" fmla="*/ 1365 w 5305"/>
              <a:gd name="T29" fmla="*/ 184 h 313"/>
              <a:gd name="T30" fmla="*/ 1459 w 5305"/>
              <a:gd name="T31" fmla="*/ 152 h 313"/>
              <a:gd name="T32" fmla="*/ 1561 w 5305"/>
              <a:gd name="T33" fmla="*/ 112 h 313"/>
              <a:gd name="T34" fmla="*/ 1663 w 5305"/>
              <a:gd name="T35" fmla="*/ 88 h 313"/>
              <a:gd name="T36" fmla="*/ 1750 w 5305"/>
              <a:gd name="T37" fmla="*/ 120 h 313"/>
              <a:gd name="T38" fmla="*/ 1844 w 5305"/>
              <a:gd name="T39" fmla="*/ 160 h 313"/>
              <a:gd name="T40" fmla="*/ 1938 w 5305"/>
              <a:gd name="T41" fmla="*/ 184 h 313"/>
              <a:gd name="T42" fmla="*/ 2040 w 5305"/>
              <a:gd name="T43" fmla="*/ 120 h 313"/>
              <a:gd name="T44" fmla="*/ 2134 w 5305"/>
              <a:gd name="T45" fmla="*/ 72 h 313"/>
              <a:gd name="T46" fmla="*/ 2220 w 5305"/>
              <a:gd name="T47" fmla="*/ 136 h 313"/>
              <a:gd name="T48" fmla="*/ 2315 w 5305"/>
              <a:gd name="T49" fmla="*/ 168 h 313"/>
              <a:gd name="T50" fmla="*/ 2417 w 5305"/>
              <a:gd name="T51" fmla="*/ 192 h 313"/>
              <a:gd name="T52" fmla="*/ 2519 w 5305"/>
              <a:gd name="T53" fmla="*/ 192 h 313"/>
              <a:gd name="T54" fmla="*/ 2621 w 5305"/>
              <a:gd name="T55" fmla="*/ 152 h 313"/>
              <a:gd name="T56" fmla="*/ 2723 w 5305"/>
              <a:gd name="T57" fmla="*/ 128 h 313"/>
              <a:gd name="T58" fmla="*/ 2840 w 5305"/>
              <a:gd name="T59" fmla="*/ 80 h 313"/>
              <a:gd name="T60" fmla="*/ 2911 w 5305"/>
              <a:gd name="T61" fmla="*/ 104 h 313"/>
              <a:gd name="T62" fmla="*/ 2989 w 5305"/>
              <a:gd name="T63" fmla="*/ 160 h 313"/>
              <a:gd name="T64" fmla="*/ 3091 w 5305"/>
              <a:gd name="T65" fmla="*/ 184 h 313"/>
              <a:gd name="T66" fmla="*/ 3186 w 5305"/>
              <a:gd name="T67" fmla="*/ 120 h 313"/>
              <a:gd name="T68" fmla="*/ 3272 w 5305"/>
              <a:gd name="T69" fmla="*/ 80 h 313"/>
              <a:gd name="T70" fmla="*/ 3358 w 5305"/>
              <a:gd name="T71" fmla="*/ 136 h 313"/>
              <a:gd name="T72" fmla="*/ 3468 w 5305"/>
              <a:gd name="T73" fmla="*/ 136 h 313"/>
              <a:gd name="T74" fmla="*/ 3570 w 5305"/>
              <a:gd name="T75" fmla="*/ 152 h 313"/>
              <a:gd name="T76" fmla="*/ 3672 w 5305"/>
              <a:gd name="T77" fmla="*/ 168 h 313"/>
              <a:gd name="T78" fmla="*/ 3782 w 5305"/>
              <a:gd name="T79" fmla="*/ 176 h 313"/>
              <a:gd name="T80" fmla="*/ 3884 w 5305"/>
              <a:gd name="T81" fmla="*/ 192 h 313"/>
              <a:gd name="T82" fmla="*/ 3978 w 5305"/>
              <a:gd name="T83" fmla="*/ 192 h 313"/>
              <a:gd name="T84" fmla="*/ 4096 w 5305"/>
              <a:gd name="T85" fmla="*/ 144 h 313"/>
              <a:gd name="T86" fmla="*/ 4190 w 5305"/>
              <a:gd name="T87" fmla="*/ 88 h 313"/>
              <a:gd name="T88" fmla="*/ 4284 w 5305"/>
              <a:gd name="T89" fmla="*/ 56 h 313"/>
              <a:gd name="T90" fmla="*/ 4378 w 5305"/>
              <a:gd name="T91" fmla="*/ 128 h 313"/>
              <a:gd name="T92" fmla="*/ 4472 w 5305"/>
              <a:gd name="T93" fmla="*/ 168 h 313"/>
              <a:gd name="T94" fmla="*/ 4566 w 5305"/>
              <a:gd name="T95" fmla="*/ 184 h 313"/>
              <a:gd name="T96" fmla="*/ 4661 w 5305"/>
              <a:gd name="T97" fmla="*/ 168 h 313"/>
              <a:gd name="T98" fmla="*/ 4763 w 5305"/>
              <a:gd name="T99" fmla="*/ 128 h 313"/>
              <a:gd name="T100" fmla="*/ 4872 w 5305"/>
              <a:gd name="T101" fmla="*/ 96 h 313"/>
              <a:gd name="T102" fmla="*/ 4998 w 5305"/>
              <a:gd name="T103" fmla="*/ 96 h 313"/>
              <a:gd name="T104" fmla="*/ 5116 w 5305"/>
              <a:gd name="T105" fmla="*/ 112 h 313"/>
              <a:gd name="T106" fmla="*/ 5210 w 5305"/>
              <a:gd name="T107" fmla="*/ 96 h 313"/>
              <a:gd name="T108" fmla="*/ 5304 w 5305"/>
              <a:gd name="T109" fmla="*/ 48 h 3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5305" h="313">
                <a:moveTo>
                  <a:pt x="0" y="216"/>
                </a:moveTo>
                <a:lnTo>
                  <a:pt x="24" y="200"/>
                </a:lnTo>
                <a:lnTo>
                  <a:pt x="39" y="176"/>
                </a:lnTo>
                <a:lnTo>
                  <a:pt x="63" y="160"/>
                </a:lnTo>
                <a:lnTo>
                  <a:pt x="86" y="152"/>
                </a:lnTo>
                <a:lnTo>
                  <a:pt x="102" y="128"/>
                </a:lnTo>
                <a:lnTo>
                  <a:pt x="118" y="104"/>
                </a:lnTo>
                <a:lnTo>
                  <a:pt x="141" y="88"/>
                </a:lnTo>
                <a:lnTo>
                  <a:pt x="165" y="72"/>
                </a:lnTo>
                <a:lnTo>
                  <a:pt x="180" y="48"/>
                </a:lnTo>
                <a:lnTo>
                  <a:pt x="196" y="24"/>
                </a:lnTo>
                <a:lnTo>
                  <a:pt x="212" y="0"/>
                </a:lnTo>
                <a:lnTo>
                  <a:pt x="243" y="32"/>
                </a:lnTo>
                <a:lnTo>
                  <a:pt x="267" y="40"/>
                </a:lnTo>
                <a:lnTo>
                  <a:pt x="275" y="64"/>
                </a:lnTo>
                <a:lnTo>
                  <a:pt x="298" y="88"/>
                </a:lnTo>
                <a:lnTo>
                  <a:pt x="306" y="112"/>
                </a:lnTo>
                <a:lnTo>
                  <a:pt x="337" y="120"/>
                </a:lnTo>
                <a:lnTo>
                  <a:pt x="337" y="144"/>
                </a:lnTo>
                <a:lnTo>
                  <a:pt x="361" y="152"/>
                </a:lnTo>
                <a:lnTo>
                  <a:pt x="384" y="152"/>
                </a:lnTo>
                <a:lnTo>
                  <a:pt x="424" y="144"/>
                </a:lnTo>
                <a:lnTo>
                  <a:pt x="463" y="136"/>
                </a:lnTo>
                <a:lnTo>
                  <a:pt x="486" y="136"/>
                </a:lnTo>
                <a:lnTo>
                  <a:pt x="526" y="136"/>
                </a:lnTo>
                <a:lnTo>
                  <a:pt x="541" y="112"/>
                </a:lnTo>
                <a:lnTo>
                  <a:pt x="565" y="112"/>
                </a:lnTo>
                <a:lnTo>
                  <a:pt x="581" y="136"/>
                </a:lnTo>
                <a:lnTo>
                  <a:pt x="604" y="160"/>
                </a:lnTo>
                <a:lnTo>
                  <a:pt x="628" y="160"/>
                </a:lnTo>
                <a:lnTo>
                  <a:pt x="651" y="152"/>
                </a:lnTo>
                <a:lnTo>
                  <a:pt x="683" y="152"/>
                </a:lnTo>
                <a:lnTo>
                  <a:pt x="714" y="136"/>
                </a:lnTo>
                <a:lnTo>
                  <a:pt x="745" y="128"/>
                </a:lnTo>
                <a:lnTo>
                  <a:pt x="769" y="120"/>
                </a:lnTo>
                <a:lnTo>
                  <a:pt x="777" y="160"/>
                </a:lnTo>
                <a:lnTo>
                  <a:pt x="777" y="184"/>
                </a:lnTo>
                <a:lnTo>
                  <a:pt x="808" y="176"/>
                </a:lnTo>
                <a:lnTo>
                  <a:pt x="832" y="168"/>
                </a:lnTo>
                <a:lnTo>
                  <a:pt x="855" y="160"/>
                </a:lnTo>
                <a:lnTo>
                  <a:pt x="879" y="160"/>
                </a:lnTo>
                <a:lnTo>
                  <a:pt x="902" y="160"/>
                </a:lnTo>
                <a:lnTo>
                  <a:pt x="918" y="184"/>
                </a:lnTo>
                <a:lnTo>
                  <a:pt x="942" y="184"/>
                </a:lnTo>
                <a:lnTo>
                  <a:pt x="965" y="184"/>
                </a:lnTo>
                <a:lnTo>
                  <a:pt x="996" y="184"/>
                </a:lnTo>
                <a:lnTo>
                  <a:pt x="1020" y="176"/>
                </a:lnTo>
                <a:lnTo>
                  <a:pt x="1059" y="168"/>
                </a:lnTo>
                <a:lnTo>
                  <a:pt x="1083" y="152"/>
                </a:lnTo>
                <a:lnTo>
                  <a:pt x="1106" y="144"/>
                </a:lnTo>
                <a:lnTo>
                  <a:pt x="1130" y="136"/>
                </a:lnTo>
                <a:lnTo>
                  <a:pt x="1153" y="120"/>
                </a:lnTo>
                <a:lnTo>
                  <a:pt x="1185" y="112"/>
                </a:lnTo>
                <a:lnTo>
                  <a:pt x="1208" y="104"/>
                </a:lnTo>
                <a:lnTo>
                  <a:pt x="1240" y="128"/>
                </a:lnTo>
                <a:lnTo>
                  <a:pt x="1263" y="144"/>
                </a:lnTo>
                <a:lnTo>
                  <a:pt x="1287" y="160"/>
                </a:lnTo>
                <a:lnTo>
                  <a:pt x="1310" y="168"/>
                </a:lnTo>
                <a:lnTo>
                  <a:pt x="1334" y="184"/>
                </a:lnTo>
                <a:lnTo>
                  <a:pt x="1365" y="184"/>
                </a:lnTo>
                <a:lnTo>
                  <a:pt x="1389" y="176"/>
                </a:lnTo>
                <a:lnTo>
                  <a:pt x="1412" y="168"/>
                </a:lnTo>
                <a:lnTo>
                  <a:pt x="1436" y="152"/>
                </a:lnTo>
                <a:lnTo>
                  <a:pt x="1459" y="152"/>
                </a:lnTo>
                <a:lnTo>
                  <a:pt x="1491" y="136"/>
                </a:lnTo>
                <a:lnTo>
                  <a:pt x="1514" y="128"/>
                </a:lnTo>
                <a:lnTo>
                  <a:pt x="1538" y="120"/>
                </a:lnTo>
                <a:lnTo>
                  <a:pt x="1561" y="112"/>
                </a:lnTo>
                <a:lnTo>
                  <a:pt x="1593" y="104"/>
                </a:lnTo>
                <a:lnTo>
                  <a:pt x="1616" y="96"/>
                </a:lnTo>
                <a:lnTo>
                  <a:pt x="1640" y="88"/>
                </a:lnTo>
                <a:lnTo>
                  <a:pt x="1663" y="88"/>
                </a:lnTo>
                <a:lnTo>
                  <a:pt x="1687" y="80"/>
                </a:lnTo>
                <a:lnTo>
                  <a:pt x="1710" y="72"/>
                </a:lnTo>
                <a:lnTo>
                  <a:pt x="1734" y="96"/>
                </a:lnTo>
                <a:lnTo>
                  <a:pt x="1750" y="120"/>
                </a:lnTo>
                <a:lnTo>
                  <a:pt x="1773" y="128"/>
                </a:lnTo>
                <a:lnTo>
                  <a:pt x="1797" y="152"/>
                </a:lnTo>
                <a:lnTo>
                  <a:pt x="1820" y="152"/>
                </a:lnTo>
                <a:lnTo>
                  <a:pt x="1844" y="160"/>
                </a:lnTo>
                <a:lnTo>
                  <a:pt x="1867" y="168"/>
                </a:lnTo>
                <a:lnTo>
                  <a:pt x="1891" y="176"/>
                </a:lnTo>
                <a:lnTo>
                  <a:pt x="1914" y="184"/>
                </a:lnTo>
                <a:lnTo>
                  <a:pt x="1938" y="184"/>
                </a:lnTo>
                <a:lnTo>
                  <a:pt x="1969" y="168"/>
                </a:lnTo>
                <a:lnTo>
                  <a:pt x="1993" y="160"/>
                </a:lnTo>
                <a:lnTo>
                  <a:pt x="2016" y="136"/>
                </a:lnTo>
                <a:lnTo>
                  <a:pt x="2040" y="120"/>
                </a:lnTo>
                <a:lnTo>
                  <a:pt x="2064" y="104"/>
                </a:lnTo>
                <a:lnTo>
                  <a:pt x="2087" y="96"/>
                </a:lnTo>
                <a:lnTo>
                  <a:pt x="2111" y="88"/>
                </a:lnTo>
                <a:lnTo>
                  <a:pt x="2134" y="72"/>
                </a:lnTo>
                <a:lnTo>
                  <a:pt x="2150" y="96"/>
                </a:lnTo>
                <a:lnTo>
                  <a:pt x="2173" y="112"/>
                </a:lnTo>
                <a:lnTo>
                  <a:pt x="2197" y="120"/>
                </a:lnTo>
                <a:lnTo>
                  <a:pt x="2220" y="136"/>
                </a:lnTo>
                <a:lnTo>
                  <a:pt x="2244" y="144"/>
                </a:lnTo>
                <a:lnTo>
                  <a:pt x="2268" y="160"/>
                </a:lnTo>
                <a:lnTo>
                  <a:pt x="2291" y="160"/>
                </a:lnTo>
                <a:lnTo>
                  <a:pt x="2315" y="168"/>
                </a:lnTo>
                <a:lnTo>
                  <a:pt x="2338" y="168"/>
                </a:lnTo>
                <a:lnTo>
                  <a:pt x="2362" y="184"/>
                </a:lnTo>
                <a:lnTo>
                  <a:pt x="2393" y="192"/>
                </a:lnTo>
                <a:lnTo>
                  <a:pt x="2417" y="192"/>
                </a:lnTo>
                <a:lnTo>
                  <a:pt x="2440" y="192"/>
                </a:lnTo>
                <a:lnTo>
                  <a:pt x="2464" y="200"/>
                </a:lnTo>
                <a:lnTo>
                  <a:pt x="2495" y="200"/>
                </a:lnTo>
                <a:lnTo>
                  <a:pt x="2519" y="192"/>
                </a:lnTo>
                <a:lnTo>
                  <a:pt x="2550" y="184"/>
                </a:lnTo>
                <a:lnTo>
                  <a:pt x="2574" y="168"/>
                </a:lnTo>
                <a:lnTo>
                  <a:pt x="2597" y="168"/>
                </a:lnTo>
                <a:lnTo>
                  <a:pt x="2621" y="152"/>
                </a:lnTo>
                <a:lnTo>
                  <a:pt x="2644" y="144"/>
                </a:lnTo>
                <a:lnTo>
                  <a:pt x="2668" y="144"/>
                </a:lnTo>
                <a:lnTo>
                  <a:pt x="2691" y="136"/>
                </a:lnTo>
                <a:lnTo>
                  <a:pt x="2723" y="128"/>
                </a:lnTo>
                <a:lnTo>
                  <a:pt x="2746" y="128"/>
                </a:lnTo>
                <a:lnTo>
                  <a:pt x="2785" y="112"/>
                </a:lnTo>
                <a:lnTo>
                  <a:pt x="2817" y="104"/>
                </a:lnTo>
                <a:lnTo>
                  <a:pt x="2840" y="80"/>
                </a:lnTo>
                <a:lnTo>
                  <a:pt x="2864" y="64"/>
                </a:lnTo>
                <a:lnTo>
                  <a:pt x="2887" y="56"/>
                </a:lnTo>
                <a:lnTo>
                  <a:pt x="2903" y="80"/>
                </a:lnTo>
                <a:lnTo>
                  <a:pt x="2911" y="104"/>
                </a:lnTo>
                <a:lnTo>
                  <a:pt x="2934" y="120"/>
                </a:lnTo>
                <a:lnTo>
                  <a:pt x="2942" y="144"/>
                </a:lnTo>
                <a:lnTo>
                  <a:pt x="2966" y="160"/>
                </a:lnTo>
                <a:lnTo>
                  <a:pt x="2989" y="160"/>
                </a:lnTo>
                <a:lnTo>
                  <a:pt x="3021" y="192"/>
                </a:lnTo>
                <a:lnTo>
                  <a:pt x="3052" y="8"/>
                </a:lnTo>
                <a:lnTo>
                  <a:pt x="3068" y="192"/>
                </a:lnTo>
                <a:lnTo>
                  <a:pt x="3091" y="184"/>
                </a:lnTo>
                <a:lnTo>
                  <a:pt x="3115" y="168"/>
                </a:lnTo>
                <a:lnTo>
                  <a:pt x="3138" y="160"/>
                </a:lnTo>
                <a:lnTo>
                  <a:pt x="3162" y="136"/>
                </a:lnTo>
                <a:lnTo>
                  <a:pt x="3186" y="120"/>
                </a:lnTo>
                <a:lnTo>
                  <a:pt x="3209" y="104"/>
                </a:lnTo>
                <a:lnTo>
                  <a:pt x="3225" y="80"/>
                </a:lnTo>
                <a:lnTo>
                  <a:pt x="3248" y="64"/>
                </a:lnTo>
                <a:lnTo>
                  <a:pt x="3272" y="80"/>
                </a:lnTo>
                <a:lnTo>
                  <a:pt x="3288" y="104"/>
                </a:lnTo>
                <a:lnTo>
                  <a:pt x="3311" y="120"/>
                </a:lnTo>
                <a:lnTo>
                  <a:pt x="3335" y="128"/>
                </a:lnTo>
                <a:lnTo>
                  <a:pt x="3358" y="136"/>
                </a:lnTo>
                <a:lnTo>
                  <a:pt x="3382" y="136"/>
                </a:lnTo>
                <a:lnTo>
                  <a:pt x="3421" y="136"/>
                </a:lnTo>
                <a:lnTo>
                  <a:pt x="3444" y="136"/>
                </a:lnTo>
                <a:lnTo>
                  <a:pt x="3468" y="136"/>
                </a:lnTo>
                <a:lnTo>
                  <a:pt x="3492" y="136"/>
                </a:lnTo>
                <a:lnTo>
                  <a:pt x="3515" y="136"/>
                </a:lnTo>
                <a:lnTo>
                  <a:pt x="3539" y="136"/>
                </a:lnTo>
                <a:lnTo>
                  <a:pt x="3570" y="152"/>
                </a:lnTo>
                <a:lnTo>
                  <a:pt x="3594" y="152"/>
                </a:lnTo>
                <a:lnTo>
                  <a:pt x="3617" y="160"/>
                </a:lnTo>
                <a:lnTo>
                  <a:pt x="3641" y="160"/>
                </a:lnTo>
                <a:lnTo>
                  <a:pt x="3672" y="168"/>
                </a:lnTo>
                <a:lnTo>
                  <a:pt x="3696" y="168"/>
                </a:lnTo>
                <a:lnTo>
                  <a:pt x="3727" y="168"/>
                </a:lnTo>
                <a:lnTo>
                  <a:pt x="3758" y="168"/>
                </a:lnTo>
                <a:lnTo>
                  <a:pt x="3782" y="176"/>
                </a:lnTo>
                <a:lnTo>
                  <a:pt x="3813" y="184"/>
                </a:lnTo>
                <a:lnTo>
                  <a:pt x="3837" y="184"/>
                </a:lnTo>
                <a:lnTo>
                  <a:pt x="3860" y="192"/>
                </a:lnTo>
                <a:lnTo>
                  <a:pt x="3884" y="192"/>
                </a:lnTo>
                <a:lnTo>
                  <a:pt x="3907" y="200"/>
                </a:lnTo>
                <a:lnTo>
                  <a:pt x="3931" y="208"/>
                </a:lnTo>
                <a:lnTo>
                  <a:pt x="3954" y="200"/>
                </a:lnTo>
                <a:lnTo>
                  <a:pt x="3978" y="192"/>
                </a:lnTo>
                <a:lnTo>
                  <a:pt x="4002" y="184"/>
                </a:lnTo>
                <a:lnTo>
                  <a:pt x="4025" y="176"/>
                </a:lnTo>
                <a:lnTo>
                  <a:pt x="4064" y="160"/>
                </a:lnTo>
                <a:lnTo>
                  <a:pt x="4096" y="144"/>
                </a:lnTo>
                <a:lnTo>
                  <a:pt x="4119" y="136"/>
                </a:lnTo>
                <a:lnTo>
                  <a:pt x="4143" y="120"/>
                </a:lnTo>
                <a:lnTo>
                  <a:pt x="4166" y="112"/>
                </a:lnTo>
                <a:lnTo>
                  <a:pt x="4190" y="88"/>
                </a:lnTo>
                <a:lnTo>
                  <a:pt x="4213" y="72"/>
                </a:lnTo>
                <a:lnTo>
                  <a:pt x="4237" y="64"/>
                </a:lnTo>
                <a:lnTo>
                  <a:pt x="4260" y="56"/>
                </a:lnTo>
                <a:lnTo>
                  <a:pt x="4284" y="56"/>
                </a:lnTo>
                <a:lnTo>
                  <a:pt x="4308" y="80"/>
                </a:lnTo>
                <a:lnTo>
                  <a:pt x="4331" y="104"/>
                </a:lnTo>
                <a:lnTo>
                  <a:pt x="4355" y="120"/>
                </a:lnTo>
                <a:lnTo>
                  <a:pt x="4378" y="128"/>
                </a:lnTo>
                <a:lnTo>
                  <a:pt x="4402" y="136"/>
                </a:lnTo>
                <a:lnTo>
                  <a:pt x="4425" y="152"/>
                </a:lnTo>
                <a:lnTo>
                  <a:pt x="4449" y="160"/>
                </a:lnTo>
                <a:lnTo>
                  <a:pt x="4472" y="168"/>
                </a:lnTo>
                <a:lnTo>
                  <a:pt x="4496" y="176"/>
                </a:lnTo>
                <a:lnTo>
                  <a:pt x="4519" y="184"/>
                </a:lnTo>
                <a:lnTo>
                  <a:pt x="4543" y="184"/>
                </a:lnTo>
                <a:lnTo>
                  <a:pt x="4566" y="184"/>
                </a:lnTo>
                <a:lnTo>
                  <a:pt x="4590" y="184"/>
                </a:lnTo>
                <a:lnTo>
                  <a:pt x="4614" y="184"/>
                </a:lnTo>
                <a:lnTo>
                  <a:pt x="4637" y="176"/>
                </a:lnTo>
                <a:lnTo>
                  <a:pt x="4661" y="168"/>
                </a:lnTo>
                <a:lnTo>
                  <a:pt x="4684" y="160"/>
                </a:lnTo>
                <a:lnTo>
                  <a:pt x="4708" y="152"/>
                </a:lnTo>
                <a:lnTo>
                  <a:pt x="4739" y="136"/>
                </a:lnTo>
                <a:lnTo>
                  <a:pt x="4763" y="128"/>
                </a:lnTo>
                <a:lnTo>
                  <a:pt x="4794" y="120"/>
                </a:lnTo>
                <a:lnTo>
                  <a:pt x="4818" y="104"/>
                </a:lnTo>
                <a:lnTo>
                  <a:pt x="4841" y="104"/>
                </a:lnTo>
                <a:lnTo>
                  <a:pt x="4872" y="96"/>
                </a:lnTo>
                <a:lnTo>
                  <a:pt x="4927" y="96"/>
                </a:lnTo>
                <a:lnTo>
                  <a:pt x="4951" y="96"/>
                </a:lnTo>
                <a:lnTo>
                  <a:pt x="4974" y="96"/>
                </a:lnTo>
                <a:lnTo>
                  <a:pt x="4998" y="96"/>
                </a:lnTo>
                <a:lnTo>
                  <a:pt x="5022" y="104"/>
                </a:lnTo>
                <a:lnTo>
                  <a:pt x="5053" y="104"/>
                </a:lnTo>
                <a:lnTo>
                  <a:pt x="5076" y="104"/>
                </a:lnTo>
                <a:lnTo>
                  <a:pt x="5116" y="112"/>
                </a:lnTo>
                <a:lnTo>
                  <a:pt x="5139" y="120"/>
                </a:lnTo>
                <a:lnTo>
                  <a:pt x="5163" y="120"/>
                </a:lnTo>
                <a:lnTo>
                  <a:pt x="5186" y="112"/>
                </a:lnTo>
                <a:lnTo>
                  <a:pt x="5210" y="96"/>
                </a:lnTo>
                <a:lnTo>
                  <a:pt x="5233" y="88"/>
                </a:lnTo>
                <a:lnTo>
                  <a:pt x="5257" y="72"/>
                </a:lnTo>
                <a:lnTo>
                  <a:pt x="5280" y="56"/>
                </a:lnTo>
                <a:lnTo>
                  <a:pt x="5304" y="48"/>
                </a:lnTo>
                <a:lnTo>
                  <a:pt x="5304" y="312"/>
                </a:lnTo>
                <a:lnTo>
                  <a:pt x="8" y="296"/>
                </a:lnTo>
                <a:lnTo>
                  <a:pt x="0" y="21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A8DDB321-537D-71F0-0FD6-81E40C762E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582988" cy="476250"/>
          </a:xfrm>
          <a:noFill/>
          <a:ln/>
        </p:spPr>
        <p:txBody>
          <a:bodyPr/>
          <a:lstStyle/>
          <a:p>
            <a:r>
              <a:rPr lang="en-US" altLang="en-US"/>
              <a:t>INSPECT Example 4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22CBA567-CF8B-6686-9A5A-5D5E7CA556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1114425"/>
            <a:ext cx="8362950" cy="120332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266700" rIns="152400" bIns="2667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INSPECT StringData REPLACING ALL "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F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BY "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G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AFTER INITIAL "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BEFORE INITIAL "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Z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".</a:t>
            </a:r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09D5EB93-EEF2-8B13-CC30-03F32C855F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505200"/>
            <a:ext cx="7264400" cy="698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F	F	F	F	</a:t>
            </a:r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	G	G	G	G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Q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	G	G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</a:t>
            </a:r>
          </a:p>
        </p:txBody>
      </p:sp>
      <p:sp>
        <p:nvSpPr>
          <p:cNvPr id="26629" name="Line 5">
            <a:extLst>
              <a:ext uri="{FF2B5EF4-FFF2-40B4-BE49-F238E27FC236}">
                <a16:creationId xmlns:a16="http://schemas.microsoft.com/office/drawing/2014/main" id="{B5659D4D-3026-250A-AFE4-83AF18A5B6C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3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0" name="Line 6">
            <a:extLst>
              <a:ext uri="{FF2B5EF4-FFF2-40B4-BE49-F238E27FC236}">
                <a16:creationId xmlns:a16="http://schemas.microsoft.com/office/drawing/2014/main" id="{131BB5CE-BB5D-647D-D7AA-4812E19E0983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1" name="Line 7">
            <a:extLst>
              <a:ext uri="{FF2B5EF4-FFF2-40B4-BE49-F238E27FC236}">
                <a16:creationId xmlns:a16="http://schemas.microsoft.com/office/drawing/2014/main" id="{2EA7E609-81CC-FCEF-EA7E-6838BAC609B2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65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8">
            <a:extLst>
              <a:ext uri="{FF2B5EF4-FFF2-40B4-BE49-F238E27FC236}">
                <a16:creationId xmlns:a16="http://schemas.microsoft.com/office/drawing/2014/main" id="{24624C4D-DE72-D5C6-778F-366E8C6700A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>
            <a:extLst>
              <a:ext uri="{FF2B5EF4-FFF2-40B4-BE49-F238E27FC236}">
                <a16:creationId xmlns:a16="http://schemas.microsoft.com/office/drawing/2014/main" id="{472DD107-9C28-229F-4A80-7EEEE1935E21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0">
            <a:extLst>
              <a:ext uri="{FF2B5EF4-FFF2-40B4-BE49-F238E27FC236}">
                <a16:creationId xmlns:a16="http://schemas.microsoft.com/office/drawing/2014/main" id="{1F548E1D-8DA7-9243-751E-A75F031306B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11">
            <a:extLst>
              <a:ext uri="{FF2B5EF4-FFF2-40B4-BE49-F238E27FC236}">
                <a16:creationId xmlns:a16="http://schemas.microsoft.com/office/drawing/2014/main" id="{AB09D076-D77F-A5DD-B6C8-CC0D17DB28B8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Line 12">
            <a:extLst>
              <a:ext uri="{FF2B5EF4-FFF2-40B4-BE49-F238E27FC236}">
                <a16:creationId xmlns:a16="http://schemas.microsoft.com/office/drawing/2014/main" id="{A7E76644-F95B-03FF-C665-EC978CD57BB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87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Line 13">
            <a:extLst>
              <a:ext uri="{FF2B5EF4-FFF2-40B4-BE49-F238E27FC236}">
                <a16:creationId xmlns:a16="http://schemas.microsoft.com/office/drawing/2014/main" id="{AD60F245-98F3-070C-AB5D-21FCB9A63CC6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Line 14">
            <a:extLst>
              <a:ext uri="{FF2B5EF4-FFF2-40B4-BE49-F238E27FC236}">
                <a16:creationId xmlns:a16="http://schemas.microsoft.com/office/drawing/2014/main" id="{262C1678-F348-678B-B3B6-5AACFFA7428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26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9" name="Line 15">
            <a:extLst>
              <a:ext uri="{FF2B5EF4-FFF2-40B4-BE49-F238E27FC236}">
                <a16:creationId xmlns:a16="http://schemas.microsoft.com/office/drawing/2014/main" id="{2D721AAB-90BE-10E7-9251-78B621103F9D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4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Line 16">
            <a:extLst>
              <a:ext uri="{FF2B5EF4-FFF2-40B4-BE49-F238E27FC236}">
                <a16:creationId xmlns:a16="http://schemas.microsoft.com/office/drawing/2014/main" id="{D5177A18-D75C-4D19-CDC3-D2676276543A}"/>
              </a:ext>
            </a:extLst>
          </p:cNvPr>
          <p:cNvSpPr>
            <a:spLocks noChangeShapeType="1"/>
          </p:cNvSpPr>
          <p:nvPr/>
        </p:nvSpPr>
        <p:spPr bwMode="auto">
          <a:xfrm>
            <a:off x="62992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1" name="Line 17">
            <a:extLst>
              <a:ext uri="{FF2B5EF4-FFF2-40B4-BE49-F238E27FC236}">
                <a16:creationId xmlns:a16="http://schemas.microsoft.com/office/drawing/2014/main" id="{F029D1EE-FD51-4784-83BF-4D357611D9BD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39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2" name="Line 18">
            <a:extLst>
              <a:ext uri="{FF2B5EF4-FFF2-40B4-BE49-F238E27FC236}">
                <a16:creationId xmlns:a16="http://schemas.microsoft.com/office/drawing/2014/main" id="{9A692E7E-A778-EF52-70FE-072B425B9A2E}"/>
              </a:ext>
            </a:extLst>
          </p:cNvPr>
          <p:cNvSpPr>
            <a:spLocks noChangeShapeType="1"/>
          </p:cNvSpPr>
          <p:nvPr/>
        </p:nvSpPr>
        <p:spPr bwMode="auto">
          <a:xfrm>
            <a:off x="5321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3" name="Rectangle 19">
            <a:extLst>
              <a:ext uri="{FF2B5EF4-FFF2-40B4-BE49-F238E27FC236}">
                <a16:creationId xmlns:a16="http://schemas.microsoft.com/office/drawing/2014/main" id="{84B5C77F-5DCA-5761-57A9-2BEFE08449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925" y="3168650"/>
            <a:ext cx="1339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StringData</a:t>
            </a:r>
          </a:p>
        </p:txBody>
      </p:sp>
      <p:sp useBgFill="1">
        <p:nvSpPr>
          <p:cNvPr id="26644" name="Freeform 20">
            <a:extLst>
              <a:ext uri="{FF2B5EF4-FFF2-40B4-BE49-F238E27FC236}">
                <a16:creationId xmlns:a16="http://schemas.microsoft.com/office/drawing/2014/main" id="{332EC364-820C-CB43-F6D7-DFCA062BCF84}"/>
              </a:ext>
            </a:extLst>
          </p:cNvPr>
          <p:cNvSpPr>
            <a:spLocks/>
          </p:cNvSpPr>
          <p:nvPr/>
        </p:nvSpPr>
        <p:spPr bwMode="auto">
          <a:xfrm>
            <a:off x="304800" y="1041400"/>
            <a:ext cx="8421688" cy="446088"/>
          </a:xfrm>
          <a:custGeom>
            <a:avLst/>
            <a:gdLst>
              <a:gd name="T0" fmla="*/ 266 w 5305"/>
              <a:gd name="T1" fmla="*/ 120 h 281"/>
              <a:gd name="T2" fmla="*/ 344 w 5305"/>
              <a:gd name="T3" fmla="*/ 184 h 281"/>
              <a:gd name="T4" fmla="*/ 407 w 5305"/>
              <a:gd name="T5" fmla="*/ 96 h 281"/>
              <a:gd name="T6" fmla="*/ 485 w 5305"/>
              <a:gd name="T7" fmla="*/ 160 h 281"/>
              <a:gd name="T8" fmla="*/ 579 w 5305"/>
              <a:gd name="T9" fmla="*/ 184 h 281"/>
              <a:gd name="T10" fmla="*/ 681 w 5305"/>
              <a:gd name="T11" fmla="*/ 168 h 281"/>
              <a:gd name="T12" fmla="*/ 884 w 5305"/>
              <a:gd name="T13" fmla="*/ 144 h 281"/>
              <a:gd name="T14" fmla="*/ 994 w 5305"/>
              <a:gd name="T15" fmla="*/ 120 h 281"/>
              <a:gd name="T16" fmla="*/ 1080 w 5305"/>
              <a:gd name="T17" fmla="*/ 136 h 281"/>
              <a:gd name="T18" fmla="*/ 1181 w 5305"/>
              <a:gd name="T19" fmla="*/ 184 h 281"/>
              <a:gd name="T20" fmla="*/ 1275 w 5305"/>
              <a:gd name="T21" fmla="*/ 176 h 281"/>
              <a:gd name="T22" fmla="*/ 1400 w 5305"/>
              <a:gd name="T23" fmla="*/ 168 h 281"/>
              <a:gd name="T24" fmla="*/ 1502 w 5305"/>
              <a:gd name="T25" fmla="*/ 136 h 281"/>
              <a:gd name="T26" fmla="*/ 1604 w 5305"/>
              <a:gd name="T27" fmla="*/ 112 h 281"/>
              <a:gd name="T28" fmla="*/ 1705 w 5305"/>
              <a:gd name="T29" fmla="*/ 72 h 281"/>
              <a:gd name="T30" fmla="*/ 1807 w 5305"/>
              <a:gd name="T31" fmla="*/ 64 h 281"/>
              <a:gd name="T32" fmla="*/ 1909 w 5305"/>
              <a:gd name="T33" fmla="*/ 104 h 281"/>
              <a:gd name="T34" fmla="*/ 2011 w 5305"/>
              <a:gd name="T35" fmla="*/ 160 h 281"/>
              <a:gd name="T36" fmla="*/ 2104 w 5305"/>
              <a:gd name="T37" fmla="*/ 168 h 281"/>
              <a:gd name="T38" fmla="*/ 2206 w 5305"/>
              <a:gd name="T39" fmla="*/ 160 h 281"/>
              <a:gd name="T40" fmla="*/ 2300 w 5305"/>
              <a:gd name="T41" fmla="*/ 152 h 281"/>
              <a:gd name="T42" fmla="*/ 2394 w 5305"/>
              <a:gd name="T43" fmla="*/ 176 h 281"/>
              <a:gd name="T44" fmla="*/ 2480 w 5305"/>
              <a:gd name="T45" fmla="*/ 224 h 281"/>
              <a:gd name="T46" fmla="*/ 2644 w 5305"/>
              <a:gd name="T47" fmla="*/ 168 h 281"/>
              <a:gd name="T48" fmla="*/ 2887 w 5305"/>
              <a:gd name="T49" fmla="*/ 120 h 281"/>
              <a:gd name="T50" fmla="*/ 2981 w 5305"/>
              <a:gd name="T51" fmla="*/ 104 h 281"/>
              <a:gd name="T52" fmla="*/ 3090 w 5305"/>
              <a:gd name="T53" fmla="*/ 184 h 281"/>
              <a:gd name="T54" fmla="*/ 3207 w 5305"/>
              <a:gd name="T55" fmla="*/ 168 h 281"/>
              <a:gd name="T56" fmla="*/ 3309 w 5305"/>
              <a:gd name="T57" fmla="*/ 120 h 281"/>
              <a:gd name="T58" fmla="*/ 3387 w 5305"/>
              <a:gd name="T59" fmla="*/ 152 h 281"/>
              <a:gd name="T60" fmla="*/ 3481 w 5305"/>
              <a:gd name="T61" fmla="*/ 168 h 281"/>
              <a:gd name="T62" fmla="*/ 3591 w 5305"/>
              <a:gd name="T63" fmla="*/ 144 h 281"/>
              <a:gd name="T64" fmla="*/ 3700 w 5305"/>
              <a:gd name="T65" fmla="*/ 168 h 281"/>
              <a:gd name="T66" fmla="*/ 3849 w 5305"/>
              <a:gd name="T67" fmla="*/ 152 h 281"/>
              <a:gd name="T68" fmla="*/ 3958 w 5305"/>
              <a:gd name="T69" fmla="*/ 120 h 281"/>
              <a:gd name="T70" fmla="*/ 4052 w 5305"/>
              <a:gd name="T71" fmla="*/ 120 h 281"/>
              <a:gd name="T72" fmla="*/ 4146 w 5305"/>
              <a:gd name="T73" fmla="*/ 152 h 281"/>
              <a:gd name="T74" fmla="*/ 4279 w 5305"/>
              <a:gd name="T75" fmla="*/ 136 h 281"/>
              <a:gd name="T76" fmla="*/ 4373 w 5305"/>
              <a:gd name="T77" fmla="*/ 136 h 281"/>
              <a:gd name="T78" fmla="*/ 4467 w 5305"/>
              <a:gd name="T79" fmla="*/ 184 h 281"/>
              <a:gd name="T80" fmla="*/ 4561 w 5305"/>
              <a:gd name="T81" fmla="*/ 168 h 281"/>
              <a:gd name="T82" fmla="*/ 4733 w 5305"/>
              <a:gd name="T83" fmla="*/ 88 h 281"/>
              <a:gd name="T84" fmla="*/ 4827 w 5305"/>
              <a:gd name="T85" fmla="*/ 120 h 281"/>
              <a:gd name="T86" fmla="*/ 4928 w 5305"/>
              <a:gd name="T87" fmla="*/ 144 h 281"/>
              <a:gd name="T88" fmla="*/ 5022 w 5305"/>
              <a:gd name="T89" fmla="*/ 160 h 281"/>
              <a:gd name="T90" fmla="*/ 5116 w 5305"/>
              <a:gd name="T91" fmla="*/ 216 h 281"/>
              <a:gd name="T92" fmla="*/ 5226 w 5305"/>
              <a:gd name="T93" fmla="*/ 256 h 281"/>
              <a:gd name="T94" fmla="*/ 5304 w 5305"/>
              <a:gd name="T95" fmla="*/ 0 h 2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305" h="281">
                <a:moveTo>
                  <a:pt x="16" y="248"/>
                </a:moveTo>
                <a:lnTo>
                  <a:pt x="243" y="72"/>
                </a:lnTo>
                <a:lnTo>
                  <a:pt x="258" y="96"/>
                </a:lnTo>
                <a:lnTo>
                  <a:pt x="266" y="120"/>
                </a:lnTo>
                <a:lnTo>
                  <a:pt x="289" y="136"/>
                </a:lnTo>
                <a:lnTo>
                  <a:pt x="305" y="160"/>
                </a:lnTo>
                <a:lnTo>
                  <a:pt x="321" y="184"/>
                </a:lnTo>
                <a:lnTo>
                  <a:pt x="344" y="184"/>
                </a:lnTo>
                <a:lnTo>
                  <a:pt x="352" y="160"/>
                </a:lnTo>
                <a:lnTo>
                  <a:pt x="376" y="136"/>
                </a:lnTo>
                <a:lnTo>
                  <a:pt x="383" y="112"/>
                </a:lnTo>
                <a:lnTo>
                  <a:pt x="407" y="96"/>
                </a:lnTo>
                <a:lnTo>
                  <a:pt x="430" y="88"/>
                </a:lnTo>
                <a:lnTo>
                  <a:pt x="446" y="120"/>
                </a:lnTo>
                <a:lnTo>
                  <a:pt x="462" y="144"/>
                </a:lnTo>
                <a:lnTo>
                  <a:pt x="485" y="160"/>
                </a:lnTo>
                <a:lnTo>
                  <a:pt x="508" y="160"/>
                </a:lnTo>
                <a:lnTo>
                  <a:pt x="532" y="168"/>
                </a:lnTo>
                <a:lnTo>
                  <a:pt x="555" y="184"/>
                </a:lnTo>
                <a:lnTo>
                  <a:pt x="579" y="184"/>
                </a:lnTo>
                <a:lnTo>
                  <a:pt x="602" y="168"/>
                </a:lnTo>
                <a:lnTo>
                  <a:pt x="626" y="168"/>
                </a:lnTo>
                <a:lnTo>
                  <a:pt x="657" y="168"/>
                </a:lnTo>
                <a:lnTo>
                  <a:pt x="681" y="168"/>
                </a:lnTo>
                <a:lnTo>
                  <a:pt x="704" y="184"/>
                </a:lnTo>
                <a:lnTo>
                  <a:pt x="837" y="160"/>
                </a:lnTo>
                <a:lnTo>
                  <a:pt x="861" y="152"/>
                </a:lnTo>
                <a:lnTo>
                  <a:pt x="884" y="144"/>
                </a:lnTo>
                <a:lnTo>
                  <a:pt x="915" y="136"/>
                </a:lnTo>
                <a:lnTo>
                  <a:pt x="939" y="128"/>
                </a:lnTo>
                <a:lnTo>
                  <a:pt x="970" y="128"/>
                </a:lnTo>
                <a:lnTo>
                  <a:pt x="994" y="120"/>
                </a:lnTo>
                <a:lnTo>
                  <a:pt x="1017" y="120"/>
                </a:lnTo>
                <a:lnTo>
                  <a:pt x="1040" y="112"/>
                </a:lnTo>
                <a:lnTo>
                  <a:pt x="1064" y="112"/>
                </a:lnTo>
                <a:lnTo>
                  <a:pt x="1080" y="136"/>
                </a:lnTo>
                <a:lnTo>
                  <a:pt x="1103" y="152"/>
                </a:lnTo>
                <a:lnTo>
                  <a:pt x="1127" y="168"/>
                </a:lnTo>
                <a:lnTo>
                  <a:pt x="1158" y="184"/>
                </a:lnTo>
                <a:lnTo>
                  <a:pt x="1181" y="184"/>
                </a:lnTo>
                <a:lnTo>
                  <a:pt x="1205" y="184"/>
                </a:lnTo>
                <a:lnTo>
                  <a:pt x="1228" y="168"/>
                </a:lnTo>
                <a:lnTo>
                  <a:pt x="1252" y="168"/>
                </a:lnTo>
                <a:lnTo>
                  <a:pt x="1275" y="176"/>
                </a:lnTo>
                <a:lnTo>
                  <a:pt x="1330" y="184"/>
                </a:lnTo>
                <a:lnTo>
                  <a:pt x="1353" y="184"/>
                </a:lnTo>
                <a:lnTo>
                  <a:pt x="1377" y="176"/>
                </a:lnTo>
                <a:lnTo>
                  <a:pt x="1400" y="168"/>
                </a:lnTo>
                <a:lnTo>
                  <a:pt x="1424" y="160"/>
                </a:lnTo>
                <a:lnTo>
                  <a:pt x="1447" y="160"/>
                </a:lnTo>
                <a:lnTo>
                  <a:pt x="1471" y="152"/>
                </a:lnTo>
                <a:lnTo>
                  <a:pt x="1502" y="136"/>
                </a:lnTo>
                <a:lnTo>
                  <a:pt x="1525" y="136"/>
                </a:lnTo>
                <a:lnTo>
                  <a:pt x="1557" y="128"/>
                </a:lnTo>
                <a:lnTo>
                  <a:pt x="1580" y="120"/>
                </a:lnTo>
                <a:lnTo>
                  <a:pt x="1604" y="112"/>
                </a:lnTo>
                <a:lnTo>
                  <a:pt x="1627" y="104"/>
                </a:lnTo>
                <a:lnTo>
                  <a:pt x="1651" y="96"/>
                </a:lnTo>
                <a:lnTo>
                  <a:pt x="1682" y="80"/>
                </a:lnTo>
                <a:lnTo>
                  <a:pt x="1705" y="72"/>
                </a:lnTo>
                <a:lnTo>
                  <a:pt x="1729" y="72"/>
                </a:lnTo>
                <a:lnTo>
                  <a:pt x="1752" y="56"/>
                </a:lnTo>
                <a:lnTo>
                  <a:pt x="1776" y="216"/>
                </a:lnTo>
                <a:lnTo>
                  <a:pt x="1807" y="64"/>
                </a:lnTo>
                <a:lnTo>
                  <a:pt x="1831" y="72"/>
                </a:lnTo>
                <a:lnTo>
                  <a:pt x="1854" y="72"/>
                </a:lnTo>
                <a:lnTo>
                  <a:pt x="1878" y="88"/>
                </a:lnTo>
                <a:lnTo>
                  <a:pt x="1909" y="104"/>
                </a:lnTo>
                <a:lnTo>
                  <a:pt x="1932" y="128"/>
                </a:lnTo>
                <a:lnTo>
                  <a:pt x="1956" y="128"/>
                </a:lnTo>
                <a:lnTo>
                  <a:pt x="1979" y="144"/>
                </a:lnTo>
                <a:lnTo>
                  <a:pt x="2011" y="160"/>
                </a:lnTo>
                <a:lnTo>
                  <a:pt x="2034" y="168"/>
                </a:lnTo>
                <a:lnTo>
                  <a:pt x="2057" y="168"/>
                </a:lnTo>
                <a:lnTo>
                  <a:pt x="2081" y="168"/>
                </a:lnTo>
                <a:lnTo>
                  <a:pt x="2104" y="168"/>
                </a:lnTo>
                <a:lnTo>
                  <a:pt x="2136" y="184"/>
                </a:lnTo>
                <a:lnTo>
                  <a:pt x="2159" y="184"/>
                </a:lnTo>
                <a:lnTo>
                  <a:pt x="2183" y="168"/>
                </a:lnTo>
                <a:lnTo>
                  <a:pt x="2206" y="160"/>
                </a:lnTo>
                <a:lnTo>
                  <a:pt x="2230" y="152"/>
                </a:lnTo>
                <a:lnTo>
                  <a:pt x="2253" y="152"/>
                </a:lnTo>
                <a:lnTo>
                  <a:pt x="2276" y="136"/>
                </a:lnTo>
                <a:lnTo>
                  <a:pt x="2300" y="152"/>
                </a:lnTo>
                <a:lnTo>
                  <a:pt x="2323" y="160"/>
                </a:lnTo>
                <a:lnTo>
                  <a:pt x="2347" y="160"/>
                </a:lnTo>
                <a:lnTo>
                  <a:pt x="2370" y="168"/>
                </a:lnTo>
                <a:lnTo>
                  <a:pt x="2394" y="176"/>
                </a:lnTo>
                <a:lnTo>
                  <a:pt x="2417" y="192"/>
                </a:lnTo>
                <a:lnTo>
                  <a:pt x="2425" y="216"/>
                </a:lnTo>
                <a:lnTo>
                  <a:pt x="2449" y="224"/>
                </a:lnTo>
                <a:lnTo>
                  <a:pt x="2480" y="224"/>
                </a:lnTo>
                <a:lnTo>
                  <a:pt x="2511" y="216"/>
                </a:lnTo>
                <a:lnTo>
                  <a:pt x="2535" y="200"/>
                </a:lnTo>
                <a:lnTo>
                  <a:pt x="2566" y="184"/>
                </a:lnTo>
                <a:lnTo>
                  <a:pt x="2644" y="168"/>
                </a:lnTo>
                <a:lnTo>
                  <a:pt x="2738" y="160"/>
                </a:lnTo>
                <a:lnTo>
                  <a:pt x="2832" y="152"/>
                </a:lnTo>
                <a:lnTo>
                  <a:pt x="2863" y="136"/>
                </a:lnTo>
                <a:lnTo>
                  <a:pt x="2887" y="120"/>
                </a:lnTo>
                <a:lnTo>
                  <a:pt x="2910" y="120"/>
                </a:lnTo>
                <a:lnTo>
                  <a:pt x="2934" y="120"/>
                </a:lnTo>
                <a:lnTo>
                  <a:pt x="2957" y="112"/>
                </a:lnTo>
                <a:lnTo>
                  <a:pt x="2981" y="104"/>
                </a:lnTo>
                <a:lnTo>
                  <a:pt x="3020" y="128"/>
                </a:lnTo>
                <a:lnTo>
                  <a:pt x="3043" y="144"/>
                </a:lnTo>
                <a:lnTo>
                  <a:pt x="3067" y="160"/>
                </a:lnTo>
                <a:lnTo>
                  <a:pt x="3090" y="184"/>
                </a:lnTo>
                <a:lnTo>
                  <a:pt x="3114" y="184"/>
                </a:lnTo>
                <a:lnTo>
                  <a:pt x="3137" y="192"/>
                </a:lnTo>
                <a:lnTo>
                  <a:pt x="3160" y="184"/>
                </a:lnTo>
                <a:lnTo>
                  <a:pt x="3207" y="168"/>
                </a:lnTo>
                <a:lnTo>
                  <a:pt x="3231" y="160"/>
                </a:lnTo>
                <a:lnTo>
                  <a:pt x="3254" y="152"/>
                </a:lnTo>
                <a:lnTo>
                  <a:pt x="3286" y="136"/>
                </a:lnTo>
                <a:lnTo>
                  <a:pt x="3309" y="120"/>
                </a:lnTo>
                <a:lnTo>
                  <a:pt x="3333" y="104"/>
                </a:lnTo>
                <a:lnTo>
                  <a:pt x="3356" y="104"/>
                </a:lnTo>
                <a:lnTo>
                  <a:pt x="3372" y="128"/>
                </a:lnTo>
                <a:lnTo>
                  <a:pt x="3387" y="152"/>
                </a:lnTo>
                <a:lnTo>
                  <a:pt x="3403" y="184"/>
                </a:lnTo>
                <a:lnTo>
                  <a:pt x="3426" y="184"/>
                </a:lnTo>
                <a:lnTo>
                  <a:pt x="3450" y="168"/>
                </a:lnTo>
                <a:lnTo>
                  <a:pt x="3481" y="168"/>
                </a:lnTo>
                <a:lnTo>
                  <a:pt x="3513" y="168"/>
                </a:lnTo>
                <a:lnTo>
                  <a:pt x="3536" y="160"/>
                </a:lnTo>
                <a:lnTo>
                  <a:pt x="3567" y="152"/>
                </a:lnTo>
                <a:lnTo>
                  <a:pt x="3591" y="144"/>
                </a:lnTo>
                <a:lnTo>
                  <a:pt x="3614" y="152"/>
                </a:lnTo>
                <a:lnTo>
                  <a:pt x="3646" y="160"/>
                </a:lnTo>
                <a:lnTo>
                  <a:pt x="3677" y="168"/>
                </a:lnTo>
                <a:lnTo>
                  <a:pt x="3700" y="168"/>
                </a:lnTo>
                <a:lnTo>
                  <a:pt x="3739" y="168"/>
                </a:lnTo>
                <a:lnTo>
                  <a:pt x="3771" y="168"/>
                </a:lnTo>
                <a:lnTo>
                  <a:pt x="3810" y="160"/>
                </a:lnTo>
                <a:lnTo>
                  <a:pt x="3849" y="152"/>
                </a:lnTo>
                <a:lnTo>
                  <a:pt x="3880" y="136"/>
                </a:lnTo>
                <a:lnTo>
                  <a:pt x="3904" y="136"/>
                </a:lnTo>
                <a:lnTo>
                  <a:pt x="3927" y="128"/>
                </a:lnTo>
                <a:lnTo>
                  <a:pt x="3958" y="120"/>
                </a:lnTo>
                <a:lnTo>
                  <a:pt x="3982" y="120"/>
                </a:lnTo>
                <a:lnTo>
                  <a:pt x="4005" y="104"/>
                </a:lnTo>
                <a:lnTo>
                  <a:pt x="4029" y="96"/>
                </a:lnTo>
                <a:lnTo>
                  <a:pt x="4052" y="120"/>
                </a:lnTo>
                <a:lnTo>
                  <a:pt x="4084" y="128"/>
                </a:lnTo>
                <a:lnTo>
                  <a:pt x="4099" y="152"/>
                </a:lnTo>
                <a:lnTo>
                  <a:pt x="4123" y="152"/>
                </a:lnTo>
                <a:lnTo>
                  <a:pt x="4146" y="152"/>
                </a:lnTo>
                <a:lnTo>
                  <a:pt x="4177" y="152"/>
                </a:lnTo>
                <a:lnTo>
                  <a:pt x="4232" y="136"/>
                </a:lnTo>
                <a:lnTo>
                  <a:pt x="4256" y="136"/>
                </a:lnTo>
                <a:lnTo>
                  <a:pt x="4279" y="136"/>
                </a:lnTo>
                <a:lnTo>
                  <a:pt x="4303" y="136"/>
                </a:lnTo>
                <a:lnTo>
                  <a:pt x="4326" y="136"/>
                </a:lnTo>
                <a:lnTo>
                  <a:pt x="4350" y="128"/>
                </a:lnTo>
                <a:lnTo>
                  <a:pt x="4373" y="136"/>
                </a:lnTo>
                <a:lnTo>
                  <a:pt x="4397" y="152"/>
                </a:lnTo>
                <a:lnTo>
                  <a:pt x="4420" y="160"/>
                </a:lnTo>
                <a:lnTo>
                  <a:pt x="4443" y="168"/>
                </a:lnTo>
                <a:lnTo>
                  <a:pt x="4467" y="184"/>
                </a:lnTo>
                <a:lnTo>
                  <a:pt x="4490" y="192"/>
                </a:lnTo>
                <a:lnTo>
                  <a:pt x="4514" y="192"/>
                </a:lnTo>
                <a:lnTo>
                  <a:pt x="4537" y="184"/>
                </a:lnTo>
                <a:lnTo>
                  <a:pt x="4561" y="168"/>
                </a:lnTo>
                <a:lnTo>
                  <a:pt x="4584" y="152"/>
                </a:lnTo>
                <a:lnTo>
                  <a:pt x="4616" y="136"/>
                </a:lnTo>
                <a:lnTo>
                  <a:pt x="4709" y="96"/>
                </a:lnTo>
                <a:lnTo>
                  <a:pt x="4733" y="88"/>
                </a:lnTo>
                <a:lnTo>
                  <a:pt x="4756" y="88"/>
                </a:lnTo>
                <a:lnTo>
                  <a:pt x="4780" y="80"/>
                </a:lnTo>
                <a:lnTo>
                  <a:pt x="4803" y="96"/>
                </a:lnTo>
                <a:lnTo>
                  <a:pt x="4827" y="120"/>
                </a:lnTo>
                <a:lnTo>
                  <a:pt x="4850" y="128"/>
                </a:lnTo>
                <a:lnTo>
                  <a:pt x="4874" y="128"/>
                </a:lnTo>
                <a:lnTo>
                  <a:pt x="4897" y="128"/>
                </a:lnTo>
                <a:lnTo>
                  <a:pt x="4928" y="144"/>
                </a:lnTo>
                <a:lnTo>
                  <a:pt x="4952" y="152"/>
                </a:lnTo>
                <a:lnTo>
                  <a:pt x="4975" y="160"/>
                </a:lnTo>
                <a:lnTo>
                  <a:pt x="4999" y="160"/>
                </a:lnTo>
                <a:lnTo>
                  <a:pt x="5022" y="160"/>
                </a:lnTo>
                <a:lnTo>
                  <a:pt x="5046" y="168"/>
                </a:lnTo>
                <a:lnTo>
                  <a:pt x="5069" y="184"/>
                </a:lnTo>
                <a:lnTo>
                  <a:pt x="5093" y="200"/>
                </a:lnTo>
                <a:lnTo>
                  <a:pt x="5116" y="216"/>
                </a:lnTo>
                <a:lnTo>
                  <a:pt x="5140" y="224"/>
                </a:lnTo>
                <a:lnTo>
                  <a:pt x="5163" y="232"/>
                </a:lnTo>
                <a:lnTo>
                  <a:pt x="5202" y="248"/>
                </a:lnTo>
                <a:lnTo>
                  <a:pt x="5226" y="256"/>
                </a:lnTo>
                <a:lnTo>
                  <a:pt x="5249" y="264"/>
                </a:lnTo>
                <a:lnTo>
                  <a:pt x="5273" y="264"/>
                </a:lnTo>
                <a:lnTo>
                  <a:pt x="5296" y="280"/>
                </a:lnTo>
                <a:lnTo>
                  <a:pt x="5304" y="0"/>
                </a:lnTo>
                <a:lnTo>
                  <a:pt x="0" y="0"/>
                </a:lnTo>
                <a:lnTo>
                  <a:pt x="16" y="24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26645" name="Freeform 21">
            <a:extLst>
              <a:ext uri="{FF2B5EF4-FFF2-40B4-BE49-F238E27FC236}">
                <a16:creationId xmlns:a16="http://schemas.microsoft.com/office/drawing/2014/main" id="{1537AF3E-75D2-A102-12DD-D3532802ACAD}"/>
              </a:ext>
            </a:extLst>
          </p:cNvPr>
          <p:cNvSpPr>
            <a:spLocks/>
          </p:cNvSpPr>
          <p:nvPr/>
        </p:nvSpPr>
        <p:spPr bwMode="auto">
          <a:xfrm>
            <a:off x="292100" y="1993900"/>
            <a:ext cx="8421688" cy="496888"/>
          </a:xfrm>
          <a:custGeom>
            <a:avLst/>
            <a:gdLst>
              <a:gd name="T0" fmla="*/ 63 w 5305"/>
              <a:gd name="T1" fmla="*/ 160 h 313"/>
              <a:gd name="T2" fmla="*/ 141 w 5305"/>
              <a:gd name="T3" fmla="*/ 88 h 313"/>
              <a:gd name="T4" fmla="*/ 212 w 5305"/>
              <a:gd name="T5" fmla="*/ 0 h 313"/>
              <a:gd name="T6" fmla="*/ 298 w 5305"/>
              <a:gd name="T7" fmla="*/ 88 h 313"/>
              <a:gd name="T8" fmla="*/ 361 w 5305"/>
              <a:gd name="T9" fmla="*/ 152 h 313"/>
              <a:gd name="T10" fmla="*/ 486 w 5305"/>
              <a:gd name="T11" fmla="*/ 136 h 313"/>
              <a:gd name="T12" fmla="*/ 581 w 5305"/>
              <a:gd name="T13" fmla="*/ 136 h 313"/>
              <a:gd name="T14" fmla="*/ 683 w 5305"/>
              <a:gd name="T15" fmla="*/ 152 h 313"/>
              <a:gd name="T16" fmla="*/ 777 w 5305"/>
              <a:gd name="T17" fmla="*/ 160 h 313"/>
              <a:gd name="T18" fmla="*/ 855 w 5305"/>
              <a:gd name="T19" fmla="*/ 160 h 313"/>
              <a:gd name="T20" fmla="*/ 942 w 5305"/>
              <a:gd name="T21" fmla="*/ 184 h 313"/>
              <a:gd name="T22" fmla="*/ 1059 w 5305"/>
              <a:gd name="T23" fmla="*/ 168 h 313"/>
              <a:gd name="T24" fmla="*/ 1153 w 5305"/>
              <a:gd name="T25" fmla="*/ 120 h 313"/>
              <a:gd name="T26" fmla="*/ 1263 w 5305"/>
              <a:gd name="T27" fmla="*/ 144 h 313"/>
              <a:gd name="T28" fmla="*/ 1365 w 5305"/>
              <a:gd name="T29" fmla="*/ 184 h 313"/>
              <a:gd name="T30" fmla="*/ 1459 w 5305"/>
              <a:gd name="T31" fmla="*/ 152 h 313"/>
              <a:gd name="T32" fmla="*/ 1561 w 5305"/>
              <a:gd name="T33" fmla="*/ 112 h 313"/>
              <a:gd name="T34" fmla="*/ 1663 w 5305"/>
              <a:gd name="T35" fmla="*/ 88 h 313"/>
              <a:gd name="T36" fmla="*/ 1750 w 5305"/>
              <a:gd name="T37" fmla="*/ 120 h 313"/>
              <a:gd name="T38" fmla="*/ 1844 w 5305"/>
              <a:gd name="T39" fmla="*/ 160 h 313"/>
              <a:gd name="T40" fmla="*/ 1938 w 5305"/>
              <a:gd name="T41" fmla="*/ 184 h 313"/>
              <a:gd name="T42" fmla="*/ 2040 w 5305"/>
              <a:gd name="T43" fmla="*/ 120 h 313"/>
              <a:gd name="T44" fmla="*/ 2134 w 5305"/>
              <a:gd name="T45" fmla="*/ 72 h 313"/>
              <a:gd name="T46" fmla="*/ 2220 w 5305"/>
              <a:gd name="T47" fmla="*/ 136 h 313"/>
              <a:gd name="T48" fmla="*/ 2315 w 5305"/>
              <a:gd name="T49" fmla="*/ 168 h 313"/>
              <a:gd name="T50" fmla="*/ 2417 w 5305"/>
              <a:gd name="T51" fmla="*/ 192 h 313"/>
              <a:gd name="T52" fmla="*/ 2519 w 5305"/>
              <a:gd name="T53" fmla="*/ 192 h 313"/>
              <a:gd name="T54" fmla="*/ 2621 w 5305"/>
              <a:gd name="T55" fmla="*/ 152 h 313"/>
              <a:gd name="T56" fmla="*/ 2723 w 5305"/>
              <a:gd name="T57" fmla="*/ 128 h 313"/>
              <a:gd name="T58" fmla="*/ 2840 w 5305"/>
              <a:gd name="T59" fmla="*/ 80 h 313"/>
              <a:gd name="T60" fmla="*/ 2911 w 5305"/>
              <a:gd name="T61" fmla="*/ 104 h 313"/>
              <a:gd name="T62" fmla="*/ 2989 w 5305"/>
              <a:gd name="T63" fmla="*/ 160 h 313"/>
              <a:gd name="T64" fmla="*/ 3091 w 5305"/>
              <a:gd name="T65" fmla="*/ 184 h 313"/>
              <a:gd name="T66" fmla="*/ 3186 w 5305"/>
              <a:gd name="T67" fmla="*/ 120 h 313"/>
              <a:gd name="T68" fmla="*/ 3272 w 5305"/>
              <a:gd name="T69" fmla="*/ 80 h 313"/>
              <a:gd name="T70" fmla="*/ 3358 w 5305"/>
              <a:gd name="T71" fmla="*/ 136 h 313"/>
              <a:gd name="T72" fmla="*/ 3468 w 5305"/>
              <a:gd name="T73" fmla="*/ 136 h 313"/>
              <a:gd name="T74" fmla="*/ 3570 w 5305"/>
              <a:gd name="T75" fmla="*/ 152 h 313"/>
              <a:gd name="T76" fmla="*/ 3672 w 5305"/>
              <a:gd name="T77" fmla="*/ 168 h 313"/>
              <a:gd name="T78" fmla="*/ 3782 w 5305"/>
              <a:gd name="T79" fmla="*/ 176 h 313"/>
              <a:gd name="T80" fmla="*/ 3884 w 5305"/>
              <a:gd name="T81" fmla="*/ 192 h 313"/>
              <a:gd name="T82" fmla="*/ 3978 w 5305"/>
              <a:gd name="T83" fmla="*/ 192 h 313"/>
              <a:gd name="T84" fmla="*/ 4096 w 5305"/>
              <a:gd name="T85" fmla="*/ 144 h 313"/>
              <a:gd name="T86" fmla="*/ 4190 w 5305"/>
              <a:gd name="T87" fmla="*/ 88 h 313"/>
              <a:gd name="T88" fmla="*/ 4284 w 5305"/>
              <a:gd name="T89" fmla="*/ 56 h 313"/>
              <a:gd name="T90" fmla="*/ 4378 w 5305"/>
              <a:gd name="T91" fmla="*/ 128 h 313"/>
              <a:gd name="T92" fmla="*/ 4472 w 5305"/>
              <a:gd name="T93" fmla="*/ 168 h 313"/>
              <a:gd name="T94" fmla="*/ 4566 w 5305"/>
              <a:gd name="T95" fmla="*/ 184 h 313"/>
              <a:gd name="T96" fmla="*/ 4661 w 5305"/>
              <a:gd name="T97" fmla="*/ 168 h 313"/>
              <a:gd name="T98" fmla="*/ 4763 w 5305"/>
              <a:gd name="T99" fmla="*/ 128 h 313"/>
              <a:gd name="T100" fmla="*/ 4872 w 5305"/>
              <a:gd name="T101" fmla="*/ 96 h 313"/>
              <a:gd name="T102" fmla="*/ 4998 w 5305"/>
              <a:gd name="T103" fmla="*/ 96 h 313"/>
              <a:gd name="T104" fmla="*/ 5116 w 5305"/>
              <a:gd name="T105" fmla="*/ 112 h 313"/>
              <a:gd name="T106" fmla="*/ 5210 w 5305"/>
              <a:gd name="T107" fmla="*/ 96 h 313"/>
              <a:gd name="T108" fmla="*/ 5304 w 5305"/>
              <a:gd name="T109" fmla="*/ 48 h 3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5305" h="313">
                <a:moveTo>
                  <a:pt x="0" y="216"/>
                </a:moveTo>
                <a:lnTo>
                  <a:pt x="24" y="200"/>
                </a:lnTo>
                <a:lnTo>
                  <a:pt x="39" y="176"/>
                </a:lnTo>
                <a:lnTo>
                  <a:pt x="63" y="160"/>
                </a:lnTo>
                <a:lnTo>
                  <a:pt x="86" y="152"/>
                </a:lnTo>
                <a:lnTo>
                  <a:pt x="102" y="128"/>
                </a:lnTo>
                <a:lnTo>
                  <a:pt x="118" y="104"/>
                </a:lnTo>
                <a:lnTo>
                  <a:pt x="141" y="88"/>
                </a:lnTo>
                <a:lnTo>
                  <a:pt x="165" y="72"/>
                </a:lnTo>
                <a:lnTo>
                  <a:pt x="180" y="48"/>
                </a:lnTo>
                <a:lnTo>
                  <a:pt x="196" y="24"/>
                </a:lnTo>
                <a:lnTo>
                  <a:pt x="212" y="0"/>
                </a:lnTo>
                <a:lnTo>
                  <a:pt x="243" y="32"/>
                </a:lnTo>
                <a:lnTo>
                  <a:pt x="267" y="40"/>
                </a:lnTo>
                <a:lnTo>
                  <a:pt x="275" y="64"/>
                </a:lnTo>
                <a:lnTo>
                  <a:pt x="298" y="88"/>
                </a:lnTo>
                <a:lnTo>
                  <a:pt x="306" y="112"/>
                </a:lnTo>
                <a:lnTo>
                  <a:pt x="337" y="120"/>
                </a:lnTo>
                <a:lnTo>
                  <a:pt x="337" y="144"/>
                </a:lnTo>
                <a:lnTo>
                  <a:pt x="361" y="152"/>
                </a:lnTo>
                <a:lnTo>
                  <a:pt x="384" y="152"/>
                </a:lnTo>
                <a:lnTo>
                  <a:pt x="424" y="144"/>
                </a:lnTo>
                <a:lnTo>
                  <a:pt x="463" y="136"/>
                </a:lnTo>
                <a:lnTo>
                  <a:pt x="486" y="136"/>
                </a:lnTo>
                <a:lnTo>
                  <a:pt x="526" y="136"/>
                </a:lnTo>
                <a:lnTo>
                  <a:pt x="541" y="112"/>
                </a:lnTo>
                <a:lnTo>
                  <a:pt x="565" y="112"/>
                </a:lnTo>
                <a:lnTo>
                  <a:pt x="581" y="136"/>
                </a:lnTo>
                <a:lnTo>
                  <a:pt x="604" y="160"/>
                </a:lnTo>
                <a:lnTo>
                  <a:pt x="628" y="160"/>
                </a:lnTo>
                <a:lnTo>
                  <a:pt x="651" y="152"/>
                </a:lnTo>
                <a:lnTo>
                  <a:pt x="683" y="152"/>
                </a:lnTo>
                <a:lnTo>
                  <a:pt x="714" y="136"/>
                </a:lnTo>
                <a:lnTo>
                  <a:pt x="745" y="128"/>
                </a:lnTo>
                <a:lnTo>
                  <a:pt x="769" y="120"/>
                </a:lnTo>
                <a:lnTo>
                  <a:pt x="777" y="160"/>
                </a:lnTo>
                <a:lnTo>
                  <a:pt x="777" y="184"/>
                </a:lnTo>
                <a:lnTo>
                  <a:pt x="808" y="176"/>
                </a:lnTo>
                <a:lnTo>
                  <a:pt x="832" y="168"/>
                </a:lnTo>
                <a:lnTo>
                  <a:pt x="855" y="160"/>
                </a:lnTo>
                <a:lnTo>
                  <a:pt x="879" y="160"/>
                </a:lnTo>
                <a:lnTo>
                  <a:pt x="902" y="160"/>
                </a:lnTo>
                <a:lnTo>
                  <a:pt x="918" y="184"/>
                </a:lnTo>
                <a:lnTo>
                  <a:pt x="942" y="184"/>
                </a:lnTo>
                <a:lnTo>
                  <a:pt x="965" y="184"/>
                </a:lnTo>
                <a:lnTo>
                  <a:pt x="996" y="184"/>
                </a:lnTo>
                <a:lnTo>
                  <a:pt x="1020" y="176"/>
                </a:lnTo>
                <a:lnTo>
                  <a:pt x="1059" y="168"/>
                </a:lnTo>
                <a:lnTo>
                  <a:pt x="1083" y="152"/>
                </a:lnTo>
                <a:lnTo>
                  <a:pt x="1106" y="144"/>
                </a:lnTo>
                <a:lnTo>
                  <a:pt x="1130" y="136"/>
                </a:lnTo>
                <a:lnTo>
                  <a:pt x="1153" y="120"/>
                </a:lnTo>
                <a:lnTo>
                  <a:pt x="1185" y="112"/>
                </a:lnTo>
                <a:lnTo>
                  <a:pt x="1208" y="104"/>
                </a:lnTo>
                <a:lnTo>
                  <a:pt x="1240" y="128"/>
                </a:lnTo>
                <a:lnTo>
                  <a:pt x="1263" y="144"/>
                </a:lnTo>
                <a:lnTo>
                  <a:pt x="1287" y="160"/>
                </a:lnTo>
                <a:lnTo>
                  <a:pt x="1310" y="168"/>
                </a:lnTo>
                <a:lnTo>
                  <a:pt x="1334" y="184"/>
                </a:lnTo>
                <a:lnTo>
                  <a:pt x="1365" y="184"/>
                </a:lnTo>
                <a:lnTo>
                  <a:pt x="1389" y="176"/>
                </a:lnTo>
                <a:lnTo>
                  <a:pt x="1412" y="168"/>
                </a:lnTo>
                <a:lnTo>
                  <a:pt x="1436" y="152"/>
                </a:lnTo>
                <a:lnTo>
                  <a:pt x="1459" y="152"/>
                </a:lnTo>
                <a:lnTo>
                  <a:pt x="1491" y="136"/>
                </a:lnTo>
                <a:lnTo>
                  <a:pt x="1514" y="128"/>
                </a:lnTo>
                <a:lnTo>
                  <a:pt x="1538" y="120"/>
                </a:lnTo>
                <a:lnTo>
                  <a:pt x="1561" y="112"/>
                </a:lnTo>
                <a:lnTo>
                  <a:pt x="1593" y="104"/>
                </a:lnTo>
                <a:lnTo>
                  <a:pt x="1616" y="96"/>
                </a:lnTo>
                <a:lnTo>
                  <a:pt x="1640" y="88"/>
                </a:lnTo>
                <a:lnTo>
                  <a:pt x="1663" y="88"/>
                </a:lnTo>
                <a:lnTo>
                  <a:pt x="1687" y="80"/>
                </a:lnTo>
                <a:lnTo>
                  <a:pt x="1710" y="72"/>
                </a:lnTo>
                <a:lnTo>
                  <a:pt x="1734" y="96"/>
                </a:lnTo>
                <a:lnTo>
                  <a:pt x="1750" y="120"/>
                </a:lnTo>
                <a:lnTo>
                  <a:pt x="1773" y="128"/>
                </a:lnTo>
                <a:lnTo>
                  <a:pt x="1797" y="152"/>
                </a:lnTo>
                <a:lnTo>
                  <a:pt x="1820" y="152"/>
                </a:lnTo>
                <a:lnTo>
                  <a:pt x="1844" y="160"/>
                </a:lnTo>
                <a:lnTo>
                  <a:pt x="1867" y="168"/>
                </a:lnTo>
                <a:lnTo>
                  <a:pt x="1891" y="176"/>
                </a:lnTo>
                <a:lnTo>
                  <a:pt x="1914" y="184"/>
                </a:lnTo>
                <a:lnTo>
                  <a:pt x="1938" y="184"/>
                </a:lnTo>
                <a:lnTo>
                  <a:pt x="1969" y="168"/>
                </a:lnTo>
                <a:lnTo>
                  <a:pt x="1993" y="160"/>
                </a:lnTo>
                <a:lnTo>
                  <a:pt x="2016" y="136"/>
                </a:lnTo>
                <a:lnTo>
                  <a:pt x="2040" y="120"/>
                </a:lnTo>
                <a:lnTo>
                  <a:pt x="2064" y="104"/>
                </a:lnTo>
                <a:lnTo>
                  <a:pt x="2087" y="96"/>
                </a:lnTo>
                <a:lnTo>
                  <a:pt x="2111" y="88"/>
                </a:lnTo>
                <a:lnTo>
                  <a:pt x="2134" y="72"/>
                </a:lnTo>
                <a:lnTo>
                  <a:pt x="2150" y="96"/>
                </a:lnTo>
                <a:lnTo>
                  <a:pt x="2173" y="112"/>
                </a:lnTo>
                <a:lnTo>
                  <a:pt x="2197" y="120"/>
                </a:lnTo>
                <a:lnTo>
                  <a:pt x="2220" y="136"/>
                </a:lnTo>
                <a:lnTo>
                  <a:pt x="2244" y="144"/>
                </a:lnTo>
                <a:lnTo>
                  <a:pt x="2268" y="160"/>
                </a:lnTo>
                <a:lnTo>
                  <a:pt x="2291" y="160"/>
                </a:lnTo>
                <a:lnTo>
                  <a:pt x="2315" y="168"/>
                </a:lnTo>
                <a:lnTo>
                  <a:pt x="2338" y="168"/>
                </a:lnTo>
                <a:lnTo>
                  <a:pt x="2362" y="184"/>
                </a:lnTo>
                <a:lnTo>
                  <a:pt x="2393" y="192"/>
                </a:lnTo>
                <a:lnTo>
                  <a:pt x="2417" y="192"/>
                </a:lnTo>
                <a:lnTo>
                  <a:pt x="2440" y="192"/>
                </a:lnTo>
                <a:lnTo>
                  <a:pt x="2464" y="200"/>
                </a:lnTo>
                <a:lnTo>
                  <a:pt x="2495" y="200"/>
                </a:lnTo>
                <a:lnTo>
                  <a:pt x="2519" y="192"/>
                </a:lnTo>
                <a:lnTo>
                  <a:pt x="2550" y="184"/>
                </a:lnTo>
                <a:lnTo>
                  <a:pt x="2574" y="168"/>
                </a:lnTo>
                <a:lnTo>
                  <a:pt x="2597" y="168"/>
                </a:lnTo>
                <a:lnTo>
                  <a:pt x="2621" y="152"/>
                </a:lnTo>
                <a:lnTo>
                  <a:pt x="2644" y="144"/>
                </a:lnTo>
                <a:lnTo>
                  <a:pt x="2668" y="144"/>
                </a:lnTo>
                <a:lnTo>
                  <a:pt x="2691" y="136"/>
                </a:lnTo>
                <a:lnTo>
                  <a:pt x="2723" y="128"/>
                </a:lnTo>
                <a:lnTo>
                  <a:pt x="2746" y="128"/>
                </a:lnTo>
                <a:lnTo>
                  <a:pt x="2785" y="112"/>
                </a:lnTo>
                <a:lnTo>
                  <a:pt x="2817" y="104"/>
                </a:lnTo>
                <a:lnTo>
                  <a:pt x="2840" y="80"/>
                </a:lnTo>
                <a:lnTo>
                  <a:pt x="2864" y="64"/>
                </a:lnTo>
                <a:lnTo>
                  <a:pt x="2887" y="56"/>
                </a:lnTo>
                <a:lnTo>
                  <a:pt x="2903" y="80"/>
                </a:lnTo>
                <a:lnTo>
                  <a:pt x="2911" y="104"/>
                </a:lnTo>
                <a:lnTo>
                  <a:pt x="2934" y="120"/>
                </a:lnTo>
                <a:lnTo>
                  <a:pt x="2942" y="144"/>
                </a:lnTo>
                <a:lnTo>
                  <a:pt x="2966" y="160"/>
                </a:lnTo>
                <a:lnTo>
                  <a:pt x="2989" y="160"/>
                </a:lnTo>
                <a:lnTo>
                  <a:pt x="3021" y="192"/>
                </a:lnTo>
                <a:lnTo>
                  <a:pt x="3052" y="8"/>
                </a:lnTo>
                <a:lnTo>
                  <a:pt x="3068" y="192"/>
                </a:lnTo>
                <a:lnTo>
                  <a:pt x="3091" y="184"/>
                </a:lnTo>
                <a:lnTo>
                  <a:pt x="3115" y="168"/>
                </a:lnTo>
                <a:lnTo>
                  <a:pt x="3138" y="160"/>
                </a:lnTo>
                <a:lnTo>
                  <a:pt x="3162" y="136"/>
                </a:lnTo>
                <a:lnTo>
                  <a:pt x="3186" y="120"/>
                </a:lnTo>
                <a:lnTo>
                  <a:pt x="3209" y="104"/>
                </a:lnTo>
                <a:lnTo>
                  <a:pt x="3225" y="80"/>
                </a:lnTo>
                <a:lnTo>
                  <a:pt x="3248" y="64"/>
                </a:lnTo>
                <a:lnTo>
                  <a:pt x="3272" y="80"/>
                </a:lnTo>
                <a:lnTo>
                  <a:pt x="3288" y="104"/>
                </a:lnTo>
                <a:lnTo>
                  <a:pt x="3311" y="120"/>
                </a:lnTo>
                <a:lnTo>
                  <a:pt x="3335" y="128"/>
                </a:lnTo>
                <a:lnTo>
                  <a:pt x="3358" y="136"/>
                </a:lnTo>
                <a:lnTo>
                  <a:pt x="3382" y="136"/>
                </a:lnTo>
                <a:lnTo>
                  <a:pt x="3421" y="136"/>
                </a:lnTo>
                <a:lnTo>
                  <a:pt x="3444" y="136"/>
                </a:lnTo>
                <a:lnTo>
                  <a:pt x="3468" y="136"/>
                </a:lnTo>
                <a:lnTo>
                  <a:pt x="3492" y="136"/>
                </a:lnTo>
                <a:lnTo>
                  <a:pt x="3515" y="136"/>
                </a:lnTo>
                <a:lnTo>
                  <a:pt x="3539" y="136"/>
                </a:lnTo>
                <a:lnTo>
                  <a:pt x="3570" y="152"/>
                </a:lnTo>
                <a:lnTo>
                  <a:pt x="3594" y="152"/>
                </a:lnTo>
                <a:lnTo>
                  <a:pt x="3617" y="160"/>
                </a:lnTo>
                <a:lnTo>
                  <a:pt x="3641" y="160"/>
                </a:lnTo>
                <a:lnTo>
                  <a:pt x="3672" y="168"/>
                </a:lnTo>
                <a:lnTo>
                  <a:pt x="3696" y="168"/>
                </a:lnTo>
                <a:lnTo>
                  <a:pt x="3727" y="168"/>
                </a:lnTo>
                <a:lnTo>
                  <a:pt x="3758" y="168"/>
                </a:lnTo>
                <a:lnTo>
                  <a:pt x="3782" y="176"/>
                </a:lnTo>
                <a:lnTo>
                  <a:pt x="3813" y="184"/>
                </a:lnTo>
                <a:lnTo>
                  <a:pt x="3837" y="184"/>
                </a:lnTo>
                <a:lnTo>
                  <a:pt x="3860" y="192"/>
                </a:lnTo>
                <a:lnTo>
                  <a:pt x="3884" y="192"/>
                </a:lnTo>
                <a:lnTo>
                  <a:pt x="3907" y="200"/>
                </a:lnTo>
                <a:lnTo>
                  <a:pt x="3931" y="208"/>
                </a:lnTo>
                <a:lnTo>
                  <a:pt x="3954" y="200"/>
                </a:lnTo>
                <a:lnTo>
                  <a:pt x="3978" y="192"/>
                </a:lnTo>
                <a:lnTo>
                  <a:pt x="4002" y="184"/>
                </a:lnTo>
                <a:lnTo>
                  <a:pt x="4025" y="176"/>
                </a:lnTo>
                <a:lnTo>
                  <a:pt x="4064" y="160"/>
                </a:lnTo>
                <a:lnTo>
                  <a:pt x="4096" y="144"/>
                </a:lnTo>
                <a:lnTo>
                  <a:pt x="4119" y="136"/>
                </a:lnTo>
                <a:lnTo>
                  <a:pt x="4143" y="120"/>
                </a:lnTo>
                <a:lnTo>
                  <a:pt x="4166" y="112"/>
                </a:lnTo>
                <a:lnTo>
                  <a:pt x="4190" y="88"/>
                </a:lnTo>
                <a:lnTo>
                  <a:pt x="4213" y="72"/>
                </a:lnTo>
                <a:lnTo>
                  <a:pt x="4237" y="64"/>
                </a:lnTo>
                <a:lnTo>
                  <a:pt x="4260" y="56"/>
                </a:lnTo>
                <a:lnTo>
                  <a:pt x="4284" y="56"/>
                </a:lnTo>
                <a:lnTo>
                  <a:pt x="4308" y="80"/>
                </a:lnTo>
                <a:lnTo>
                  <a:pt x="4331" y="104"/>
                </a:lnTo>
                <a:lnTo>
                  <a:pt x="4355" y="120"/>
                </a:lnTo>
                <a:lnTo>
                  <a:pt x="4378" y="128"/>
                </a:lnTo>
                <a:lnTo>
                  <a:pt x="4402" y="136"/>
                </a:lnTo>
                <a:lnTo>
                  <a:pt x="4425" y="152"/>
                </a:lnTo>
                <a:lnTo>
                  <a:pt x="4449" y="160"/>
                </a:lnTo>
                <a:lnTo>
                  <a:pt x="4472" y="168"/>
                </a:lnTo>
                <a:lnTo>
                  <a:pt x="4496" y="176"/>
                </a:lnTo>
                <a:lnTo>
                  <a:pt x="4519" y="184"/>
                </a:lnTo>
                <a:lnTo>
                  <a:pt x="4543" y="184"/>
                </a:lnTo>
                <a:lnTo>
                  <a:pt x="4566" y="184"/>
                </a:lnTo>
                <a:lnTo>
                  <a:pt x="4590" y="184"/>
                </a:lnTo>
                <a:lnTo>
                  <a:pt x="4614" y="184"/>
                </a:lnTo>
                <a:lnTo>
                  <a:pt x="4637" y="176"/>
                </a:lnTo>
                <a:lnTo>
                  <a:pt x="4661" y="168"/>
                </a:lnTo>
                <a:lnTo>
                  <a:pt x="4684" y="160"/>
                </a:lnTo>
                <a:lnTo>
                  <a:pt x="4708" y="152"/>
                </a:lnTo>
                <a:lnTo>
                  <a:pt x="4739" y="136"/>
                </a:lnTo>
                <a:lnTo>
                  <a:pt x="4763" y="128"/>
                </a:lnTo>
                <a:lnTo>
                  <a:pt x="4794" y="120"/>
                </a:lnTo>
                <a:lnTo>
                  <a:pt x="4818" y="104"/>
                </a:lnTo>
                <a:lnTo>
                  <a:pt x="4841" y="104"/>
                </a:lnTo>
                <a:lnTo>
                  <a:pt x="4872" y="96"/>
                </a:lnTo>
                <a:lnTo>
                  <a:pt x="4927" y="96"/>
                </a:lnTo>
                <a:lnTo>
                  <a:pt x="4951" y="96"/>
                </a:lnTo>
                <a:lnTo>
                  <a:pt x="4974" y="96"/>
                </a:lnTo>
                <a:lnTo>
                  <a:pt x="4998" y="96"/>
                </a:lnTo>
                <a:lnTo>
                  <a:pt x="5022" y="104"/>
                </a:lnTo>
                <a:lnTo>
                  <a:pt x="5053" y="104"/>
                </a:lnTo>
                <a:lnTo>
                  <a:pt x="5076" y="104"/>
                </a:lnTo>
                <a:lnTo>
                  <a:pt x="5116" y="112"/>
                </a:lnTo>
                <a:lnTo>
                  <a:pt x="5139" y="120"/>
                </a:lnTo>
                <a:lnTo>
                  <a:pt x="5163" y="120"/>
                </a:lnTo>
                <a:lnTo>
                  <a:pt x="5186" y="112"/>
                </a:lnTo>
                <a:lnTo>
                  <a:pt x="5210" y="96"/>
                </a:lnTo>
                <a:lnTo>
                  <a:pt x="5233" y="88"/>
                </a:lnTo>
                <a:lnTo>
                  <a:pt x="5257" y="72"/>
                </a:lnTo>
                <a:lnTo>
                  <a:pt x="5280" y="56"/>
                </a:lnTo>
                <a:lnTo>
                  <a:pt x="5304" y="48"/>
                </a:lnTo>
                <a:lnTo>
                  <a:pt x="5304" y="312"/>
                </a:lnTo>
                <a:lnTo>
                  <a:pt x="8" y="296"/>
                </a:lnTo>
                <a:lnTo>
                  <a:pt x="0" y="21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3BCCCC25-5612-CAB2-6314-18DC788DAF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582988" cy="476250"/>
          </a:xfrm>
          <a:noFill/>
          <a:ln/>
        </p:spPr>
        <p:txBody>
          <a:bodyPr/>
          <a:lstStyle/>
          <a:p>
            <a:r>
              <a:rPr lang="en-US" altLang="en-US"/>
              <a:t>INSPECT Example 5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4E48BE8C-EA24-580A-EDB8-C41F0BBD2E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" y="1101725"/>
            <a:ext cx="8729663" cy="120332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266700" rIns="152400" bIns="2667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INSPECT StringData REPLACING FIRST "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F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BY "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G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AFTER INITIAL "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BEFORE INITIAL "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Q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".</a:t>
            </a:r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E65F22E9-235A-0516-F46A-9C86FD5884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505200"/>
            <a:ext cx="7264400" cy="698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F	F	F	F	A	F	F	F	F	F	Q	F	F	F	Z</a:t>
            </a:r>
          </a:p>
        </p:txBody>
      </p:sp>
      <p:sp>
        <p:nvSpPr>
          <p:cNvPr id="28677" name="Line 5">
            <a:extLst>
              <a:ext uri="{FF2B5EF4-FFF2-40B4-BE49-F238E27FC236}">
                <a16:creationId xmlns:a16="http://schemas.microsoft.com/office/drawing/2014/main" id="{1C453553-54BE-D639-46E6-1F4EDF5E729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3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8" name="Line 6">
            <a:extLst>
              <a:ext uri="{FF2B5EF4-FFF2-40B4-BE49-F238E27FC236}">
                <a16:creationId xmlns:a16="http://schemas.microsoft.com/office/drawing/2014/main" id="{D9148C47-4661-570B-4C62-E22475B7ECD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9" name="Line 7">
            <a:extLst>
              <a:ext uri="{FF2B5EF4-FFF2-40B4-BE49-F238E27FC236}">
                <a16:creationId xmlns:a16="http://schemas.microsoft.com/office/drawing/2014/main" id="{DBE1A3AA-247A-FE4E-664C-4940758BB2E5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65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Line 8">
            <a:extLst>
              <a:ext uri="{FF2B5EF4-FFF2-40B4-BE49-F238E27FC236}">
                <a16:creationId xmlns:a16="http://schemas.microsoft.com/office/drawing/2014/main" id="{AB6B4B4D-3CF3-E791-80ED-0D7ED3FE45A7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1" name="Line 9">
            <a:extLst>
              <a:ext uri="{FF2B5EF4-FFF2-40B4-BE49-F238E27FC236}">
                <a16:creationId xmlns:a16="http://schemas.microsoft.com/office/drawing/2014/main" id="{502248DA-FBD3-306F-6B2C-20E54FE6C588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Line 10">
            <a:extLst>
              <a:ext uri="{FF2B5EF4-FFF2-40B4-BE49-F238E27FC236}">
                <a16:creationId xmlns:a16="http://schemas.microsoft.com/office/drawing/2014/main" id="{9CFF6DDA-2866-DC4C-83C2-19C9AB72B04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Line 11">
            <a:extLst>
              <a:ext uri="{FF2B5EF4-FFF2-40B4-BE49-F238E27FC236}">
                <a16:creationId xmlns:a16="http://schemas.microsoft.com/office/drawing/2014/main" id="{866F1E17-A00A-D375-F906-D60D7A544B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Line 12">
            <a:extLst>
              <a:ext uri="{FF2B5EF4-FFF2-40B4-BE49-F238E27FC236}">
                <a16:creationId xmlns:a16="http://schemas.microsoft.com/office/drawing/2014/main" id="{DF73FEA1-DD02-5650-85D2-F8901D359EF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87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Line 13">
            <a:extLst>
              <a:ext uri="{FF2B5EF4-FFF2-40B4-BE49-F238E27FC236}">
                <a16:creationId xmlns:a16="http://schemas.microsoft.com/office/drawing/2014/main" id="{412E062E-69A2-F470-6183-7718A0B84618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Line 14">
            <a:extLst>
              <a:ext uri="{FF2B5EF4-FFF2-40B4-BE49-F238E27FC236}">
                <a16:creationId xmlns:a16="http://schemas.microsoft.com/office/drawing/2014/main" id="{50D5D31F-BDF0-5266-3787-1CCE81F18386}"/>
              </a:ext>
            </a:extLst>
          </p:cNvPr>
          <p:cNvSpPr>
            <a:spLocks noChangeShapeType="1"/>
          </p:cNvSpPr>
          <p:nvPr/>
        </p:nvSpPr>
        <p:spPr bwMode="auto">
          <a:xfrm>
            <a:off x="7226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7" name="Line 15">
            <a:extLst>
              <a:ext uri="{FF2B5EF4-FFF2-40B4-BE49-F238E27FC236}">
                <a16:creationId xmlns:a16="http://schemas.microsoft.com/office/drawing/2014/main" id="{8BA50EEB-AE0F-D30B-3DF2-958680CA6AE2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4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8" name="Line 16">
            <a:extLst>
              <a:ext uri="{FF2B5EF4-FFF2-40B4-BE49-F238E27FC236}">
                <a16:creationId xmlns:a16="http://schemas.microsoft.com/office/drawing/2014/main" id="{35641B00-E819-32EF-883D-9E89C85F8CD1}"/>
              </a:ext>
            </a:extLst>
          </p:cNvPr>
          <p:cNvSpPr>
            <a:spLocks noChangeShapeType="1"/>
          </p:cNvSpPr>
          <p:nvPr/>
        </p:nvSpPr>
        <p:spPr bwMode="auto">
          <a:xfrm>
            <a:off x="62992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9" name="Line 17">
            <a:extLst>
              <a:ext uri="{FF2B5EF4-FFF2-40B4-BE49-F238E27FC236}">
                <a16:creationId xmlns:a16="http://schemas.microsoft.com/office/drawing/2014/main" id="{A2689D18-CE59-FF8B-9C0F-ECF9E50B08BD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39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0" name="Line 18">
            <a:extLst>
              <a:ext uri="{FF2B5EF4-FFF2-40B4-BE49-F238E27FC236}">
                <a16:creationId xmlns:a16="http://schemas.microsoft.com/office/drawing/2014/main" id="{86F9D956-1FA3-5F5E-A82F-962162C21AC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21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1" name="Rectangle 19">
            <a:extLst>
              <a:ext uri="{FF2B5EF4-FFF2-40B4-BE49-F238E27FC236}">
                <a16:creationId xmlns:a16="http://schemas.microsoft.com/office/drawing/2014/main" id="{2533E804-C41F-6051-47AD-35BC538DC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925" y="3168650"/>
            <a:ext cx="1339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StringData</a:t>
            </a:r>
          </a:p>
        </p:txBody>
      </p:sp>
      <p:sp useBgFill="1">
        <p:nvSpPr>
          <p:cNvPr id="28692" name="Freeform 20">
            <a:extLst>
              <a:ext uri="{FF2B5EF4-FFF2-40B4-BE49-F238E27FC236}">
                <a16:creationId xmlns:a16="http://schemas.microsoft.com/office/drawing/2014/main" id="{8D93E746-91FA-CF85-638B-A77E36FAA7DF}"/>
              </a:ext>
            </a:extLst>
          </p:cNvPr>
          <p:cNvSpPr>
            <a:spLocks/>
          </p:cNvSpPr>
          <p:nvPr/>
        </p:nvSpPr>
        <p:spPr bwMode="auto">
          <a:xfrm>
            <a:off x="152400" y="1028700"/>
            <a:ext cx="8789988" cy="446088"/>
          </a:xfrm>
          <a:custGeom>
            <a:avLst/>
            <a:gdLst>
              <a:gd name="T0" fmla="*/ 278 w 5537"/>
              <a:gd name="T1" fmla="*/ 120 h 281"/>
              <a:gd name="T2" fmla="*/ 359 w 5537"/>
              <a:gd name="T3" fmla="*/ 184 h 281"/>
              <a:gd name="T4" fmla="*/ 425 w 5537"/>
              <a:gd name="T5" fmla="*/ 96 h 281"/>
              <a:gd name="T6" fmla="*/ 506 w 5537"/>
              <a:gd name="T7" fmla="*/ 160 h 281"/>
              <a:gd name="T8" fmla="*/ 604 w 5537"/>
              <a:gd name="T9" fmla="*/ 184 h 281"/>
              <a:gd name="T10" fmla="*/ 710 w 5537"/>
              <a:gd name="T11" fmla="*/ 168 h 281"/>
              <a:gd name="T12" fmla="*/ 923 w 5537"/>
              <a:gd name="T13" fmla="*/ 144 h 281"/>
              <a:gd name="T14" fmla="*/ 1037 w 5537"/>
              <a:gd name="T15" fmla="*/ 120 h 281"/>
              <a:gd name="T16" fmla="*/ 1127 w 5537"/>
              <a:gd name="T17" fmla="*/ 136 h 281"/>
              <a:gd name="T18" fmla="*/ 1233 w 5537"/>
              <a:gd name="T19" fmla="*/ 184 h 281"/>
              <a:gd name="T20" fmla="*/ 1331 w 5537"/>
              <a:gd name="T21" fmla="*/ 176 h 281"/>
              <a:gd name="T22" fmla="*/ 1462 w 5537"/>
              <a:gd name="T23" fmla="*/ 168 h 281"/>
              <a:gd name="T24" fmla="*/ 1568 w 5537"/>
              <a:gd name="T25" fmla="*/ 136 h 281"/>
              <a:gd name="T26" fmla="*/ 1674 w 5537"/>
              <a:gd name="T27" fmla="*/ 112 h 281"/>
              <a:gd name="T28" fmla="*/ 1780 w 5537"/>
              <a:gd name="T29" fmla="*/ 72 h 281"/>
              <a:gd name="T30" fmla="*/ 1886 w 5537"/>
              <a:gd name="T31" fmla="*/ 64 h 281"/>
              <a:gd name="T32" fmla="*/ 1992 w 5537"/>
              <a:gd name="T33" fmla="*/ 104 h 281"/>
              <a:gd name="T34" fmla="*/ 2098 w 5537"/>
              <a:gd name="T35" fmla="*/ 160 h 281"/>
              <a:gd name="T36" fmla="*/ 2196 w 5537"/>
              <a:gd name="T37" fmla="*/ 168 h 281"/>
              <a:gd name="T38" fmla="*/ 2303 w 5537"/>
              <a:gd name="T39" fmla="*/ 160 h 281"/>
              <a:gd name="T40" fmla="*/ 2401 w 5537"/>
              <a:gd name="T41" fmla="*/ 152 h 281"/>
              <a:gd name="T42" fmla="*/ 2499 w 5537"/>
              <a:gd name="T43" fmla="*/ 176 h 281"/>
              <a:gd name="T44" fmla="*/ 2588 w 5537"/>
              <a:gd name="T45" fmla="*/ 224 h 281"/>
              <a:gd name="T46" fmla="*/ 2760 w 5537"/>
              <a:gd name="T47" fmla="*/ 168 h 281"/>
              <a:gd name="T48" fmla="*/ 3013 w 5537"/>
              <a:gd name="T49" fmla="*/ 120 h 281"/>
              <a:gd name="T50" fmla="*/ 3111 w 5537"/>
              <a:gd name="T51" fmla="*/ 104 h 281"/>
              <a:gd name="T52" fmla="*/ 3225 w 5537"/>
              <a:gd name="T53" fmla="*/ 184 h 281"/>
              <a:gd name="T54" fmla="*/ 3348 w 5537"/>
              <a:gd name="T55" fmla="*/ 168 h 281"/>
              <a:gd name="T56" fmla="*/ 3454 w 5537"/>
              <a:gd name="T57" fmla="*/ 120 h 281"/>
              <a:gd name="T58" fmla="*/ 3536 w 5537"/>
              <a:gd name="T59" fmla="*/ 152 h 281"/>
              <a:gd name="T60" fmla="*/ 3634 w 5537"/>
              <a:gd name="T61" fmla="*/ 168 h 281"/>
              <a:gd name="T62" fmla="*/ 3748 w 5537"/>
              <a:gd name="T63" fmla="*/ 144 h 281"/>
              <a:gd name="T64" fmla="*/ 3862 w 5537"/>
              <a:gd name="T65" fmla="*/ 168 h 281"/>
              <a:gd name="T66" fmla="*/ 4017 w 5537"/>
              <a:gd name="T67" fmla="*/ 152 h 281"/>
              <a:gd name="T68" fmla="*/ 4132 w 5537"/>
              <a:gd name="T69" fmla="*/ 120 h 281"/>
              <a:gd name="T70" fmla="*/ 4230 w 5537"/>
              <a:gd name="T71" fmla="*/ 120 h 281"/>
              <a:gd name="T72" fmla="*/ 4328 w 5537"/>
              <a:gd name="T73" fmla="*/ 152 h 281"/>
              <a:gd name="T74" fmla="*/ 4466 w 5537"/>
              <a:gd name="T75" fmla="*/ 136 h 281"/>
              <a:gd name="T76" fmla="*/ 4564 w 5537"/>
              <a:gd name="T77" fmla="*/ 136 h 281"/>
              <a:gd name="T78" fmla="*/ 4662 w 5537"/>
              <a:gd name="T79" fmla="*/ 184 h 281"/>
              <a:gd name="T80" fmla="*/ 4760 w 5537"/>
              <a:gd name="T81" fmla="*/ 168 h 281"/>
              <a:gd name="T82" fmla="*/ 4940 w 5537"/>
              <a:gd name="T83" fmla="*/ 88 h 281"/>
              <a:gd name="T84" fmla="*/ 5038 w 5537"/>
              <a:gd name="T85" fmla="*/ 120 h 281"/>
              <a:gd name="T86" fmla="*/ 5144 w 5537"/>
              <a:gd name="T87" fmla="*/ 144 h 281"/>
              <a:gd name="T88" fmla="*/ 5242 w 5537"/>
              <a:gd name="T89" fmla="*/ 160 h 281"/>
              <a:gd name="T90" fmla="*/ 5340 w 5537"/>
              <a:gd name="T91" fmla="*/ 216 h 281"/>
              <a:gd name="T92" fmla="*/ 5454 w 5537"/>
              <a:gd name="T93" fmla="*/ 256 h 281"/>
              <a:gd name="T94" fmla="*/ 5536 w 5537"/>
              <a:gd name="T95" fmla="*/ 0 h 2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537" h="281">
                <a:moveTo>
                  <a:pt x="16" y="248"/>
                </a:moveTo>
                <a:lnTo>
                  <a:pt x="253" y="72"/>
                </a:lnTo>
                <a:lnTo>
                  <a:pt x="269" y="96"/>
                </a:lnTo>
                <a:lnTo>
                  <a:pt x="278" y="120"/>
                </a:lnTo>
                <a:lnTo>
                  <a:pt x="302" y="136"/>
                </a:lnTo>
                <a:lnTo>
                  <a:pt x="318" y="160"/>
                </a:lnTo>
                <a:lnTo>
                  <a:pt x="335" y="184"/>
                </a:lnTo>
                <a:lnTo>
                  <a:pt x="359" y="184"/>
                </a:lnTo>
                <a:lnTo>
                  <a:pt x="367" y="160"/>
                </a:lnTo>
                <a:lnTo>
                  <a:pt x="392" y="136"/>
                </a:lnTo>
                <a:lnTo>
                  <a:pt x="400" y="112"/>
                </a:lnTo>
                <a:lnTo>
                  <a:pt x="425" y="96"/>
                </a:lnTo>
                <a:lnTo>
                  <a:pt x="449" y="88"/>
                </a:lnTo>
                <a:lnTo>
                  <a:pt x="465" y="120"/>
                </a:lnTo>
                <a:lnTo>
                  <a:pt x="482" y="144"/>
                </a:lnTo>
                <a:lnTo>
                  <a:pt x="506" y="160"/>
                </a:lnTo>
                <a:lnTo>
                  <a:pt x="531" y="160"/>
                </a:lnTo>
                <a:lnTo>
                  <a:pt x="555" y="168"/>
                </a:lnTo>
                <a:lnTo>
                  <a:pt x="580" y="184"/>
                </a:lnTo>
                <a:lnTo>
                  <a:pt x="604" y="184"/>
                </a:lnTo>
                <a:lnTo>
                  <a:pt x="629" y="168"/>
                </a:lnTo>
                <a:lnTo>
                  <a:pt x="653" y="168"/>
                </a:lnTo>
                <a:lnTo>
                  <a:pt x="686" y="168"/>
                </a:lnTo>
                <a:lnTo>
                  <a:pt x="710" y="168"/>
                </a:lnTo>
                <a:lnTo>
                  <a:pt x="735" y="184"/>
                </a:lnTo>
                <a:lnTo>
                  <a:pt x="874" y="160"/>
                </a:lnTo>
                <a:lnTo>
                  <a:pt x="898" y="152"/>
                </a:lnTo>
                <a:lnTo>
                  <a:pt x="923" y="144"/>
                </a:lnTo>
                <a:lnTo>
                  <a:pt x="955" y="136"/>
                </a:lnTo>
                <a:lnTo>
                  <a:pt x="980" y="128"/>
                </a:lnTo>
                <a:lnTo>
                  <a:pt x="1012" y="128"/>
                </a:lnTo>
                <a:lnTo>
                  <a:pt x="1037" y="120"/>
                </a:lnTo>
                <a:lnTo>
                  <a:pt x="1061" y="120"/>
                </a:lnTo>
                <a:lnTo>
                  <a:pt x="1086" y="112"/>
                </a:lnTo>
                <a:lnTo>
                  <a:pt x="1110" y="112"/>
                </a:lnTo>
                <a:lnTo>
                  <a:pt x="1127" y="136"/>
                </a:lnTo>
                <a:lnTo>
                  <a:pt x="1151" y="152"/>
                </a:lnTo>
                <a:lnTo>
                  <a:pt x="1176" y="168"/>
                </a:lnTo>
                <a:lnTo>
                  <a:pt x="1208" y="184"/>
                </a:lnTo>
                <a:lnTo>
                  <a:pt x="1233" y="184"/>
                </a:lnTo>
                <a:lnTo>
                  <a:pt x="1257" y="184"/>
                </a:lnTo>
                <a:lnTo>
                  <a:pt x="1282" y="168"/>
                </a:lnTo>
                <a:lnTo>
                  <a:pt x="1306" y="168"/>
                </a:lnTo>
                <a:lnTo>
                  <a:pt x="1331" y="176"/>
                </a:lnTo>
                <a:lnTo>
                  <a:pt x="1388" y="184"/>
                </a:lnTo>
                <a:lnTo>
                  <a:pt x="1413" y="184"/>
                </a:lnTo>
                <a:lnTo>
                  <a:pt x="1437" y="176"/>
                </a:lnTo>
                <a:lnTo>
                  <a:pt x="1462" y="168"/>
                </a:lnTo>
                <a:lnTo>
                  <a:pt x="1486" y="160"/>
                </a:lnTo>
                <a:lnTo>
                  <a:pt x="1511" y="160"/>
                </a:lnTo>
                <a:lnTo>
                  <a:pt x="1535" y="152"/>
                </a:lnTo>
                <a:lnTo>
                  <a:pt x="1568" y="136"/>
                </a:lnTo>
                <a:lnTo>
                  <a:pt x="1592" y="136"/>
                </a:lnTo>
                <a:lnTo>
                  <a:pt x="1625" y="128"/>
                </a:lnTo>
                <a:lnTo>
                  <a:pt x="1649" y="120"/>
                </a:lnTo>
                <a:lnTo>
                  <a:pt x="1674" y="112"/>
                </a:lnTo>
                <a:lnTo>
                  <a:pt x="1698" y="104"/>
                </a:lnTo>
                <a:lnTo>
                  <a:pt x="1723" y="96"/>
                </a:lnTo>
                <a:lnTo>
                  <a:pt x="1756" y="80"/>
                </a:lnTo>
                <a:lnTo>
                  <a:pt x="1780" y="72"/>
                </a:lnTo>
                <a:lnTo>
                  <a:pt x="1805" y="72"/>
                </a:lnTo>
                <a:lnTo>
                  <a:pt x="1829" y="56"/>
                </a:lnTo>
                <a:lnTo>
                  <a:pt x="1853" y="216"/>
                </a:lnTo>
                <a:lnTo>
                  <a:pt x="1886" y="64"/>
                </a:lnTo>
                <a:lnTo>
                  <a:pt x="1911" y="72"/>
                </a:lnTo>
                <a:lnTo>
                  <a:pt x="1935" y="72"/>
                </a:lnTo>
                <a:lnTo>
                  <a:pt x="1960" y="88"/>
                </a:lnTo>
                <a:lnTo>
                  <a:pt x="1992" y="104"/>
                </a:lnTo>
                <a:lnTo>
                  <a:pt x="2017" y="128"/>
                </a:lnTo>
                <a:lnTo>
                  <a:pt x="2041" y="128"/>
                </a:lnTo>
                <a:lnTo>
                  <a:pt x="2066" y="144"/>
                </a:lnTo>
                <a:lnTo>
                  <a:pt x="2098" y="160"/>
                </a:lnTo>
                <a:lnTo>
                  <a:pt x="2123" y="168"/>
                </a:lnTo>
                <a:lnTo>
                  <a:pt x="2147" y="168"/>
                </a:lnTo>
                <a:lnTo>
                  <a:pt x="2172" y="168"/>
                </a:lnTo>
                <a:lnTo>
                  <a:pt x="2196" y="168"/>
                </a:lnTo>
                <a:lnTo>
                  <a:pt x="2229" y="184"/>
                </a:lnTo>
                <a:lnTo>
                  <a:pt x="2254" y="184"/>
                </a:lnTo>
                <a:lnTo>
                  <a:pt x="2278" y="168"/>
                </a:lnTo>
                <a:lnTo>
                  <a:pt x="2303" y="160"/>
                </a:lnTo>
                <a:lnTo>
                  <a:pt x="2327" y="152"/>
                </a:lnTo>
                <a:lnTo>
                  <a:pt x="2352" y="152"/>
                </a:lnTo>
                <a:lnTo>
                  <a:pt x="2376" y="136"/>
                </a:lnTo>
                <a:lnTo>
                  <a:pt x="2401" y="152"/>
                </a:lnTo>
                <a:lnTo>
                  <a:pt x="2425" y="160"/>
                </a:lnTo>
                <a:lnTo>
                  <a:pt x="2450" y="160"/>
                </a:lnTo>
                <a:lnTo>
                  <a:pt x="2474" y="168"/>
                </a:lnTo>
                <a:lnTo>
                  <a:pt x="2499" y="176"/>
                </a:lnTo>
                <a:lnTo>
                  <a:pt x="2523" y="192"/>
                </a:lnTo>
                <a:lnTo>
                  <a:pt x="2531" y="216"/>
                </a:lnTo>
                <a:lnTo>
                  <a:pt x="2556" y="224"/>
                </a:lnTo>
                <a:lnTo>
                  <a:pt x="2588" y="224"/>
                </a:lnTo>
                <a:lnTo>
                  <a:pt x="2621" y="216"/>
                </a:lnTo>
                <a:lnTo>
                  <a:pt x="2646" y="200"/>
                </a:lnTo>
                <a:lnTo>
                  <a:pt x="2678" y="184"/>
                </a:lnTo>
                <a:lnTo>
                  <a:pt x="2760" y="168"/>
                </a:lnTo>
                <a:lnTo>
                  <a:pt x="2858" y="160"/>
                </a:lnTo>
                <a:lnTo>
                  <a:pt x="2956" y="152"/>
                </a:lnTo>
                <a:lnTo>
                  <a:pt x="2988" y="136"/>
                </a:lnTo>
                <a:lnTo>
                  <a:pt x="3013" y="120"/>
                </a:lnTo>
                <a:lnTo>
                  <a:pt x="3037" y="120"/>
                </a:lnTo>
                <a:lnTo>
                  <a:pt x="3062" y="120"/>
                </a:lnTo>
                <a:lnTo>
                  <a:pt x="3086" y="112"/>
                </a:lnTo>
                <a:lnTo>
                  <a:pt x="3111" y="104"/>
                </a:lnTo>
                <a:lnTo>
                  <a:pt x="3152" y="128"/>
                </a:lnTo>
                <a:lnTo>
                  <a:pt x="3176" y="144"/>
                </a:lnTo>
                <a:lnTo>
                  <a:pt x="3201" y="160"/>
                </a:lnTo>
                <a:lnTo>
                  <a:pt x="3225" y="184"/>
                </a:lnTo>
                <a:lnTo>
                  <a:pt x="3250" y="184"/>
                </a:lnTo>
                <a:lnTo>
                  <a:pt x="3274" y="192"/>
                </a:lnTo>
                <a:lnTo>
                  <a:pt x="3299" y="184"/>
                </a:lnTo>
                <a:lnTo>
                  <a:pt x="3348" y="168"/>
                </a:lnTo>
                <a:lnTo>
                  <a:pt x="3372" y="160"/>
                </a:lnTo>
                <a:lnTo>
                  <a:pt x="3397" y="152"/>
                </a:lnTo>
                <a:lnTo>
                  <a:pt x="3429" y="136"/>
                </a:lnTo>
                <a:lnTo>
                  <a:pt x="3454" y="120"/>
                </a:lnTo>
                <a:lnTo>
                  <a:pt x="3478" y="104"/>
                </a:lnTo>
                <a:lnTo>
                  <a:pt x="3503" y="104"/>
                </a:lnTo>
                <a:lnTo>
                  <a:pt x="3519" y="128"/>
                </a:lnTo>
                <a:lnTo>
                  <a:pt x="3536" y="152"/>
                </a:lnTo>
                <a:lnTo>
                  <a:pt x="3552" y="184"/>
                </a:lnTo>
                <a:lnTo>
                  <a:pt x="3576" y="184"/>
                </a:lnTo>
                <a:lnTo>
                  <a:pt x="3601" y="168"/>
                </a:lnTo>
                <a:lnTo>
                  <a:pt x="3634" y="168"/>
                </a:lnTo>
                <a:lnTo>
                  <a:pt x="3666" y="168"/>
                </a:lnTo>
                <a:lnTo>
                  <a:pt x="3691" y="160"/>
                </a:lnTo>
                <a:lnTo>
                  <a:pt x="3723" y="152"/>
                </a:lnTo>
                <a:lnTo>
                  <a:pt x="3748" y="144"/>
                </a:lnTo>
                <a:lnTo>
                  <a:pt x="3772" y="152"/>
                </a:lnTo>
                <a:lnTo>
                  <a:pt x="3805" y="160"/>
                </a:lnTo>
                <a:lnTo>
                  <a:pt x="3838" y="168"/>
                </a:lnTo>
                <a:lnTo>
                  <a:pt x="3862" y="168"/>
                </a:lnTo>
                <a:lnTo>
                  <a:pt x="3903" y="168"/>
                </a:lnTo>
                <a:lnTo>
                  <a:pt x="3936" y="168"/>
                </a:lnTo>
                <a:lnTo>
                  <a:pt x="3976" y="160"/>
                </a:lnTo>
                <a:lnTo>
                  <a:pt x="4017" y="152"/>
                </a:lnTo>
                <a:lnTo>
                  <a:pt x="4050" y="136"/>
                </a:lnTo>
                <a:lnTo>
                  <a:pt x="4074" y="136"/>
                </a:lnTo>
                <a:lnTo>
                  <a:pt x="4099" y="128"/>
                </a:lnTo>
                <a:lnTo>
                  <a:pt x="4132" y="120"/>
                </a:lnTo>
                <a:lnTo>
                  <a:pt x="4156" y="120"/>
                </a:lnTo>
                <a:lnTo>
                  <a:pt x="4181" y="104"/>
                </a:lnTo>
                <a:lnTo>
                  <a:pt x="4205" y="96"/>
                </a:lnTo>
                <a:lnTo>
                  <a:pt x="4230" y="120"/>
                </a:lnTo>
                <a:lnTo>
                  <a:pt x="4262" y="128"/>
                </a:lnTo>
                <a:lnTo>
                  <a:pt x="4279" y="152"/>
                </a:lnTo>
                <a:lnTo>
                  <a:pt x="4303" y="152"/>
                </a:lnTo>
                <a:lnTo>
                  <a:pt x="4328" y="152"/>
                </a:lnTo>
                <a:lnTo>
                  <a:pt x="4360" y="152"/>
                </a:lnTo>
                <a:lnTo>
                  <a:pt x="4417" y="136"/>
                </a:lnTo>
                <a:lnTo>
                  <a:pt x="4442" y="136"/>
                </a:lnTo>
                <a:lnTo>
                  <a:pt x="4466" y="136"/>
                </a:lnTo>
                <a:lnTo>
                  <a:pt x="4491" y="136"/>
                </a:lnTo>
                <a:lnTo>
                  <a:pt x="4515" y="136"/>
                </a:lnTo>
                <a:lnTo>
                  <a:pt x="4540" y="128"/>
                </a:lnTo>
                <a:lnTo>
                  <a:pt x="4564" y="136"/>
                </a:lnTo>
                <a:lnTo>
                  <a:pt x="4589" y="152"/>
                </a:lnTo>
                <a:lnTo>
                  <a:pt x="4613" y="160"/>
                </a:lnTo>
                <a:lnTo>
                  <a:pt x="4638" y="168"/>
                </a:lnTo>
                <a:lnTo>
                  <a:pt x="4662" y="184"/>
                </a:lnTo>
                <a:lnTo>
                  <a:pt x="4687" y="192"/>
                </a:lnTo>
                <a:lnTo>
                  <a:pt x="4711" y="192"/>
                </a:lnTo>
                <a:lnTo>
                  <a:pt x="4736" y="184"/>
                </a:lnTo>
                <a:lnTo>
                  <a:pt x="4760" y="168"/>
                </a:lnTo>
                <a:lnTo>
                  <a:pt x="4785" y="152"/>
                </a:lnTo>
                <a:lnTo>
                  <a:pt x="4817" y="136"/>
                </a:lnTo>
                <a:lnTo>
                  <a:pt x="4915" y="96"/>
                </a:lnTo>
                <a:lnTo>
                  <a:pt x="4940" y="88"/>
                </a:lnTo>
                <a:lnTo>
                  <a:pt x="4964" y="88"/>
                </a:lnTo>
                <a:lnTo>
                  <a:pt x="4989" y="80"/>
                </a:lnTo>
                <a:lnTo>
                  <a:pt x="5013" y="96"/>
                </a:lnTo>
                <a:lnTo>
                  <a:pt x="5038" y="120"/>
                </a:lnTo>
                <a:lnTo>
                  <a:pt x="5062" y="128"/>
                </a:lnTo>
                <a:lnTo>
                  <a:pt x="5087" y="128"/>
                </a:lnTo>
                <a:lnTo>
                  <a:pt x="5111" y="128"/>
                </a:lnTo>
                <a:lnTo>
                  <a:pt x="5144" y="144"/>
                </a:lnTo>
                <a:lnTo>
                  <a:pt x="5169" y="152"/>
                </a:lnTo>
                <a:lnTo>
                  <a:pt x="5193" y="160"/>
                </a:lnTo>
                <a:lnTo>
                  <a:pt x="5218" y="160"/>
                </a:lnTo>
                <a:lnTo>
                  <a:pt x="5242" y="160"/>
                </a:lnTo>
                <a:lnTo>
                  <a:pt x="5267" y="168"/>
                </a:lnTo>
                <a:lnTo>
                  <a:pt x="5291" y="184"/>
                </a:lnTo>
                <a:lnTo>
                  <a:pt x="5316" y="200"/>
                </a:lnTo>
                <a:lnTo>
                  <a:pt x="5340" y="216"/>
                </a:lnTo>
                <a:lnTo>
                  <a:pt x="5365" y="224"/>
                </a:lnTo>
                <a:lnTo>
                  <a:pt x="5389" y="232"/>
                </a:lnTo>
                <a:lnTo>
                  <a:pt x="5430" y="248"/>
                </a:lnTo>
                <a:lnTo>
                  <a:pt x="5454" y="256"/>
                </a:lnTo>
                <a:lnTo>
                  <a:pt x="5479" y="264"/>
                </a:lnTo>
                <a:lnTo>
                  <a:pt x="5503" y="264"/>
                </a:lnTo>
                <a:lnTo>
                  <a:pt x="5528" y="280"/>
                </a:lnTo>
                <a:lnTo>
                  <a:pt x="5536" y="0"/>
                </a:lnTo>
                <a:lnTo>
                  <a:pt x="0" y="0"/>
                </a:lnTo>
                <a:lnTo>
                  <a:pt x="16" y="24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28693" name="Freeform 21">
            <a:extLst>
              <a:ext uri="{FF2B5EF4-FFF2-40B4-BE49-F238E27FC236}">
                <a16:creationId xmlns:a16="http://schemas.microsoft.com/office/drawing/2014/main" id="{290DFCE9-73F8-9DC4-91AF-0AB04D9C35AD}"/>
              </a:ext>
            </a:extLst>
          </p:cNvPr>
          <p:cNvSpPr>
            <a:spLocks/>
          </p:cNvSpPr>
          <p:nvPr/>
        </p:nvSpPr>
        <p:spPr bwMode="auto">
          <a:xfrm>
            <a:off x="139700" y="1981200"/>
            <a:ext cx="8828088" cy="496888"/>
          </a:xfrm>
          <a:custGeom>
            <a:avLst/>
            <a:gdLst>
              <a:gd name="T0" fmla="*/ 66 w 5561"/>
              <a:gd name="T1" fmla="*/ 160 h 313"/>
              <a:gd name="T2" fmla="*/ 148 w 5561"/>
              <a:gd name="T3" fmla="*/ 88 h 313"/>
              <a:gd name="T4" fmla="*/ 222 w 5561"/>
              <a:gd name="T5" fmla="*/ 0 h 313"/>
              <a:gd name="T6" fmla="*/ 313 w 5561"/>
              <a:gd name="T7" fmla="*/ 88 h 313"/>
              <a:gd name="T8" fmla="*/ 378 w 5561"/>
              <a:gd name="T9" fmla="*/ 152 h 313"/>
              <a:gd name="T10" fmla="*/ 510 w 5561"/>
              <a:gd name="T11" fmla="*/ 136 h 313"/>
              <a:gd name="T12" fmla="*/ 609 w 5561"/>
              <a:gd name="T13" fmla="*/ 136 h 313"/>
              <a:gd name="T14" fmla="*/ 716 w 5561"/>
              <a:gd name="T15" fmla="*/ 152 h 313"/>
              <a:gd name="T16" fmla="*/ 814 w 5561"/>
              <a:gd name="T17" fmla="*/ 160 h 313"/>
              <a:gd name="T18" fmla="*/ 897 w 5561"/>
              <a:gd name="T19" fmla="*/ 160 h 313"/>
              <a:gd name="T20" fmla="*/ 987 w 5561"/>
              <a:gd name="T21" fmla="*/ 184 h 313"/>
              <a:gd name="T22" fmla="*/ 1110 w 5561"/>
              <a:gd name="T23" fmla="*/ 168 h 313"/>
              <a:gd name="T24" fmla="*/ 1209 w 5561"/>
              <a:gd name="T25" fmla="*/ 120 h 313"/>
              <a:gd name="T26" fmla="*/ 1324 w 5561"/>
              <a:gd name="T27" fmla="*/ 144 h 313"/>
              <a:gd name="T28" fmla="*/ 1431 w 5561"/>
              <a:gd name="T29" fmla="*/ 184 h 313"/>
              <a:gd name="T30" fmla="*/ 1530 w 5561"/>
              <a:gd name="T31" fmla="*/ 152 h 313"/>
              <a:gd name="T32" fmla="*/ 1637 w 5561"/>
              <a:gd name="T33" fmla="*/ 112 h 313"/>
              <a:gd name="T34" fmla="*/ 1744 w 5561"/>
              <a:gd name="T35" fmla="*/ 88 h 313"/>
              <a:gd name="T36" fmla="*/ 1834 w 5561"/>
              <a:gd name="T37" fmla="*/ 120 h 313"/>
              <a:gd name="T38" fmla="*/ 1933 w 5561"/>
              <a:gd name="T39" fmla="*/ 160 h 313"/>
              <a:gd name="T40" fmla="*/ 2032 w 5561"/>
              <a:gd name="T41" fmla="*/ 184 h 313"/>
              <a:gd name="T42" fmla="*/ 2138 w 5561"/>
              <a:gd name="T43" fmla="*/ 120 h 313"/>
              <a:gd name="T44" fmla="*/ 2237 w 5561"/>
              <a:gd name="T45" fmla="*/ 72 h 313"/>
              <a:gd name="T46" fmla="*/ 2328 w 5561"/>
              <a:gd name="T47" fmla="*/ 136 h 313"/>
              <a:gd name="T48" fmla="*/ 2426 w 5561"/>
              <a:gd name="T49" fmla="*/ 168 h 313"/>
              <a:gd name="T50" fmla="*/ 2533 w 5561"/>
              <a:gd name="T51" fmla="*/ 192 h 313"/>
              <a:gd name="T52" fmla="*/ 2640 w 5561"/>
              <a:gd name="T53" fmla="*/ 192 h 313"/>
              <a:gd name="T54" fmla="*/ 2747 w 5561"/>
              <a:gd name="T55" fmla="*/ 152 h 313"/>
              <a:gd name="T56" fmla="*/ 2854 w 5561"/>
              <a:gd name="T57" fmla="*/ 128 h 313"/>
              <a:gd name="T58" fmla="*/ 2977 w 5561"/>
              <a:gd name="T59" fmla="*/ 80 h 313"/>
              <a:gd name="T60" fmla="*/ 3051 w 5561"/>
              <a:gd name="T61" fmla="*/ 104 h 313"/>
              <a:gd name="T62" fmla="*/ 3134 w 5561"/>
              <a:gd name="T63" fmla="*/ 160 h 313"/>
              <a:gd name="T64" fmla="*/ 3241 w 5561"/>
              <a:gd name="T65" fmla="*/ 184 h 313"/>
              <a:gd name="T66" fmla="*/ 3339 w 5561"/>
              <a:gd name="T67" fmla="*/ 120 h 313"/>
              <a:gd name="T68" fmla="*/ 3430 w 5561"/>
              <a:gd name="T69" fmla="*/ 80 h 313"/>
              <a:gd name="T70" fmla="*/ 3520 w 5561"/>
              <a:gd name="T71" fmla="*/ 136 h 313"/>
              <a:gd name="T72" fmla="*/ 3635 w 5561"/>
              <a:gd name="T73" fmla="*/ 136 h 313"/>
              <a:gd name="T74" fmla="*/ 3742 w 5561"/>
              <a:gd name="T75" fmla="*/ 152 h 313"/>
              <a:gd name="T76" fmla="*/ 3849 w 5561"/>
              <a:gd name="T77" fmla="*/ 168 h 313"/>
              <a:gd name="T78" fmla="*/ 3964 w 5561"/>
              <a:gd name="T79" fmla="*/ 176 h 313"/>
              <a:gd name="T80" fmla="*/ 4071 w 5561"/>
              <a:gd name="T81" fmla="*/ 192 h 313"/>
              <a:gd name="T82" fmla="*/ 4170 w 5561"/>
              <a:gd name="T83" fmla="*/ 192 h 313"/>
              <a:gd name="T84" fmla="*/ 4293 w 5561"/>
              <a:gd name="T85" fmla="*/ 144 h 313"/>
              <a:gd name="T86" fmla="*/ 4392 w 5561"/>
              <a:gd name="T87" fmla="*/ 88 h 313"/>
              <a:gd name="T88" fmla="*/ 4491 w 5561"/>
              <a:gd name="T89" fmla="*/ 56 h 313"/>
              <a:gd name="T90" fmla="*/ 4589 w 5561"/>
              <a:gd name="T91" fmla="*/ 128 h 313"/>
              <a:gd name="T92" fmla="*/ 4688 w 5561"/>
              <a:gd name="T93" fmla="*/ 168 h 313"/>
              <a:gd name="T94" fmla="*/ 4787 w 5561"/>
              <a:gd name="T95" fmla="*/ 184 h 313"/>
              <a:gd name="T96" fmla="*/ 4886 w 5561"/>
              <a:gd name="T97" fmla="*/ 168 h 313"/>
              <a:gd name="T98" fmla="*/ 4992 w 5561"/>
              <a:gd name="T99" fmla="*/ 128 h 313"/>
              <a:gd name="T100" fmla="*/ 5108 w 5561"/>
              <a:gd name="T101" fmla="*/ 96 h 313"/>
              <a:gd name="T102" fmla="*/ 5239 w 5561"/>
              <a:gd name="T103" fmla="*/ 96 h 313"/>
              <a:gd name="T104" fmla="*/ 5363 w 5561"/>
              <a:gd name="T105" fmla="*/ 112 h 313"/>
              <a:gd name="T106" fmla="*/ 5461 w 5561"/>
              <a:gd name="T107" fmla="*/ 96 h 313"/>
              <a:gd name="T108" fmla="*/ 5560 w 5561"/>
              <a:gd name="T109" fmla="*/ 48 h 3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5561" h="313">
                <a:moveTo>
                  <a:pt x="0" y="216"/>
                </a:moveTo>
                <a:lnTo>
                  <a:pt x="25" y="200"/>
                </a:lnTo>
                <a:lnTo>
                  <a:pt x="41" y="176"/>
                </a:lnTo>
                <a:lnTo>
                  <a:pt x="66" y="160"/>
                </a:lnTo>
                <a:lnTo>
                  <a:pt x="90" y="152"/>
                </a:lnTo>
                <a:lnTo>
                  <a:pt x="107" y="128"/>
                </a:lnTo>
                <a:lnTo>
                  <a:pt x="123" y="104"/>
                </a:lnTo>
                <a:lnTo>
                  <a:pt x="148" y="88"/>
                </a:lnTo>
                <a:lnTo>
                  <a:pt x="173" y="72"/>
                </a:lnTo>
                <a:lnTo>
                  <a:pt x="189" y="48"/>
                </a:lnTo>
                <a:lnTo>
                  <a:pt x="206" y="24"/>
                </a:lnTo>
                <a:lnTo>
                  <a:pt x="222" y="0"/>
                </a:lnTo>
                <a:lnTo>
                  <a:pt x="255" y="32"/>
                </a:lnTo>
                <a:lnTo>
                  <a:pt x="280" y="40"/>
                </a:lnTo>
                <a:lnTo>
                  <a:pt x="288" y="64"/>
                </a:lnTo>
                <a:lnTo>
                  <a:pt x="313" y="88"/>
                </a:lnTo>
                <a:lnTo>
                  <a:pt x="321" y="112"/>
                </a:lnTo>
                <a:lnTo>
                  <a:pt x="354" y="120"/>
                </a:lnTo>
                <a:lnTo>
                  <a:pt x="354" y="144"/>
                </a:lnTo>
                <a:lnTo>
                  <a:pt x="378" y="152"/>
                </a:lnTo>
                <a:lnTo>
                  <a:pt x="403" y="152"/>
                </a:lnTo>
                <a:lnTo>
                  <a:pt x="444" y="144"/>
                </a:lnTo>
                <a:lnTo>
                  <a:pt x="485" y="136"/>
                </a:lnTo>
                <a:lnTo>
                  <a:pt x="510" y="136"/>
                </a:lnTo>
                <a:lnTo>
                  <a:pt x="551" y="136"/>
                </a:lnTo>
                <a:lnTo>
                  <a:pt x="568" y="112"/>
                </a:lnTo>
                <a:lnTo>
                  <a:pt x="592" y="112"/>
                </a:lnTo>
                <a:lnTo>
                  <a:pt x="609" y="136"/>
                </a:lnTo>
                <a:lnTo>
                  <a:pt x="633" y="160"/>
                </a:lnTo>
                <a:lnTo>
                  <a:pt x="658" y="160"/>
                </a:lnTo>
                <a:lnTo>
                  <a:pt x="683" y="152"/>
                </a:lnTo>
                <a:lnTo>
                  <a:pt x="716" y="152"/>
                </a:lnTo>
                <a:lnTo>
                  <a:pt x="748" y="136"/>
                </a:lnTo>
                <a:lnTo>
                  <a:pt x="781" y="128"/>
                </a:lnTo>
                <a:lnTo>
                  <a:pt x="806" y="120"/>
                </a:lnTo>
                <a:lnTo>
                  <a:pt x="814" y="160"/>
                </a:lnTo>
                <a:lnTo>
                  <a:pt x="814" y="184"/>
                </a:lnTo>
                <a:lnTo>
                  <a:pt x="847" y="176"/>
                </a:lnTo>
                <a:lnTo>
                  <a:pt x="872" y="168"/>
                </a:lnTo>
                <a:lnTo>
                  <a:pt x="897" y="160"/>
                </a:lnTo>
                <a:lnTo>
                  <a:pt x="921" y="160"/>
                </a:lnTo>
                <a:lnTo>
                  <a:pt x="946" y="160"/>
                </a:lnTo>
                <a:lnTo>
                  <a:pt x="962" y="184"/>
                </a:lnTo>
                <a:lnTo>
                  <a:pt x="987" y="184"/>
                </a:lnTo>
                <a:lnTo>
                  <a:pt x="1012" y="184"/>
                </a:lnTo>
                <a:lnTo>
                  <a:pt x="1045" y="184"/>
                </a:lnTo>
                <a:lnTo>
                  <a:pt x="1069" y="176"/>
                </a:lnTo>
                <a:lnTo>
                  <a:pt x="1110" y="168"/>
                </a:lnTo>
                <a:lnTo>
                  <a:pt x="1135" y="152"/>
                </a:lnTo>
                <a:lnTo>
                  <a:pt x="1160" y="144"/>
                </a:lnTo>
                <a:lnTo>
                  <a:pt x="1184" y="136"/>
                </a:lnTo>
                <a:lnTo>
                  <a:pt x="1209" y="120"/>
                </a:lnTo>
                <a:lnTo>
                  <a:pt x="1242" y="112"/>
                </a:lnTo>
                <a:lnTo>
                  <a:pt x="1267" y="104"/>
                </a:lnTo>
                <a:lnTo>
                  <a:pt x="1300" y="128"/>
                </a:lnTo>
                <a:lnTo>
                  <a:pt x="1324" y="144"/>
                </a:lnTo>
                <a:lnTo>
                  <a:pt x="1349" y="160"/>
                </a:lnTo>
                <a:lnTo>
                  <a:pt x="1374" y="168"/>
                </a:lnTo>
                <a:lnTo>
                  <a:pt x="1398" y="184"/>
                </a:lnTo>
                <a:lnTo>
                  <a:pt x="1431" y="184"/>
                </a:lnTo>
                <a:lnTo>
                  <a:pt x="1456" y="176"/>
                </a:lnTo>
                <a:lnTo>
                  <a:pt x="1480" y="168"/>
                </a:lnTo>
                <a:lnTo>
                  <a:pt x="1505" y="152"/>
                </a:lnTo>
                <a:lnTo>
                  <a:pt x="1530" y="152"/>
                </a:lnTo>
                <a:lnTo>
                  <a:pt x="1563" y="136"/>
                </a:lnTo>
                <a:lnTo>
                  <a:pt x="1587" y="128"/>
                </a:lnTo>
                <a:lnTo>
                  <a:pt x="1612" y="120"/>
                </a:lnTo>
                <a:lnTo>
                  <a:pt x="1637" y="112"/>
                </a:lnTo>
                <a:lnTo>
                  <a:pt x="1670" y="104"/>
                </a:lnTo>
                <a:lnTo>
                  <a:pt x="1694" y="96"/>
                </a:lnTo>
                <a:lnTo>
                  <a:pt x="1719" y="88"/>
                </a:lnTo>
                <a:lnTo>
                  <a:pt x="1744" y="88"/>
                </a:lnTo>
                <a:lnTo>
                  <a:pt x="1768" y="80"/>
                </a:lnTo>
                <a:lnTo>
                  <a:pt x="1793" y="72"/>
                </a:lnTo>
                <a:lnTo>
                  <a:pt x="1818" y="96"/>
                </a:lnTo>
                <a:lnTo>
                  <a:pt x="1834" y="120"/>
                </a:lnTo>
                <a:lnTo>
                  <a:pt x="1859" y="128"/>
                </a:lnTo>
                <a:lnTo>
                  <a:pt x="1883" y="152"/>
                </a:lnTo>
                <a:lnTo>
                  <a:pt x="1908" y="152"/>
                </a:lnTo>
                <a:lnTo>
                  <a:pt x="1933" y="160"/>
                </a:lnTo>
                <a:lnTo>
                  <a:pt x="1958" y="168"/>
                </a:lnTo>
                <a:lnTo>
                  <a:pt x="1982" y="176"/>
                </a:lnTo>
                <a:lnTo>
                  <a:pt x="2007" y="184"/>
                </a:lnTo>
                <a:lnTo>
                  <a:pt x="2032" y="184"/>
                </a:lnTo>
                <a:lnTo>
                  <a:pt x="2064" y="168"/>
                </a:lnTo>
                <a:lnTo>
                  <a:pt x="2089" y="160"/>
                </a:lnTo>
                <a:lnTo>
                  <a:pt x="2114" y="136"/>
                </a:lnTo>
                <a:lnTo>
                  <a:pt x="2138" y="120"/>
                </a:lnTo>
                <a:lnTo>
                  <a:pt x="2163" y="104"/>
                </a:lnTo>
                <a:lnTo>
                  <a:pt x="2188" y="96"/>
                </a:lnTo>
                <a:lnTo>
                  <a:pt x="2212" y="88"/>
                </a:lnTo>
                <a:lnTo>
                  <a:pt x="2237" y="72"/>
                </a:lnTo>
                <a:lnTo>
                  <a:pt x="2254" y="96"/>
                </a:lnTo>
                <a:lnTo>
                  <a:pt x="2278" y="112"/>
                </a:lnTo>
                <a:lnTo>
                  <a:pt x="2303" y="120"/>
                </a:lnTo>
                <a:lnTo>
                  <a:pt x="2328" y="136"/>
                </a:lnTo>
                <a:lnTo>
                  <a:pt x="2352" y="144"/>
                </a:lnTo>
                <a:lnTo>
                  <a:pt x="2377" y="160"/>
                </a:lnTo>
                <a:lnTo>
                  <a:pt x="2402" y="160"/>
                </a:lnTo>
                <a:lnTo>
                  <a:pt x="2426" y="168"/>
                </a:lnTo>
                <a:lnTo>
                  <a:pt x="2451" y="168"/>
                </a:lnTo>
                <a:lnTo>
                  <a:pt x="2476" y="184"/>
                </a:lnTo>
                <a:lnTo>
                  <a:pt x="2509" y="192"/>
                </a:lnTo>
                <a:lnTo>
                  <a:pt x="2533" y="192"/>
                </a:lnTo>
                <a:lnTo>
                  <a:pt x="2558" y="192"/>
                </a:lnTo>
                <a:lnTo>
                  <a:pt x="2583" y="200"/>
                </a:lnTo>
                <a:lnTo>
                  <a:pt x="2616" y="200"/>
                </a:lnTo>
                <a:lnTo>
                  <a:pt x="2640" y="192"/>
                </a:lnTo>
                <a:lnTo>
                  <a:pt x="2673" y="184"/>
                </a:lnTo>
                <a:lnTo>
                  <a:pt x="2698" y="168"/>
                </a:lnTo>
                <a:lnTo>
                  <a:pt x="2722" y="168"/>
                </a:lnTo>
                <a:lnTo>
                  <a:pt x="2747" y="152"/>
                </a:lnTo>
                <a:lnTo>
                  <a:pt x="2772" y="144"/>
                </a:lnTo>
                <a:lnTo>
                  <a:pt x="2796" y="144"/>
                </a:lnTo>
                <a:lnTo>
                  <a:pt x="2821" y="136"/>
                </a:lnTo>
                <a:lnTo>
                  <a:pt x="2854" y="128"/>
                </a:lnTo>
                <a:lnTo>
                  <a:pt x="2879" y="128"/>
                </a:lnTo>
                <a:lnTo>
                  <a:pt x="2920" y="112"/>
                </a:lnTo>
                <a:lnTo>
                  <a:pt x="2953" y="104"/>
                </a:lnTo>
                <a:lnTo>
                  <a:pt x="2977" y="80"/>
                </a:lnTo>
                <a:lnTo>
                  <a:pt x="3002" y="64"/>
                </a:lnTo>
                <a:lnTo>
                  <a:pt x="3027" y="56"/>
                </a:lnTo>
                <a:lnTo>
                  <a:pt x="3043" y="80"/>
                </a:lnTo>
                <a:lnTo>
                  <a:pt x="3051" y="104"/>
                </a:lnTo>
                <a:lnTo>
                  <a:pt x="3076" y="120"/>
                </a:lnTo>
                <a:lnTo>
                  <a:pt x="3084" y="144"/>
                </a:lnTo>
                <a:lnTo>
                  <a:pt x="3109" y="160"/>
                </a:lnTo>
                <a:lnTo>
                  <a:pt x="3134" y="160"/>
                </a:lnTo>
                <a:lnTo>
                  <a:pt x="3167" y="192"/>
                </a:lnTo>
                <a:lnTo>
                  <a:pt x="3199" y="8"/>
                </a:lnTo>
                <a:lnTo>
                  <a:pt x="3216" y="192"/>
                </a:lnTo>
                <a:lnTo>
                  <a:pt x="3241" y="184"/>
                </a:lnTo>
                <a:lnTo>
                  <a:pt x="3265" y="168"/>
                </a:lnTo>
                <a:lnTo>
                  <a:pt x="3290" y="160"/>
                </a:lnTo>
                <a:lnTo>
                  <a:pt x="3315" y="136"/>
                </a:lnTo>
                <a:lnTo>
                  <a:pt x="3339" y="120"/>
                </a:lnTo>
                <a:lnTo>
                  <a:pt x="3364" y="104"/>
                </a:lnTo>
                <a:lnTo>
                  <a:pt x="3380" y="80"/>
                </a:lnTo>
                <a:lnTo>
                  <a:pt x="3405" y="64"/>
                </a:lnTo>
                <a:lnTo>
                  <a:pt x="3430" y="80"/>
                </a:lnTo>
                <a:lnTo>
                  <a:pt x="3446" y="104"/>
                </a:lnTo>
                <a:lnTo>
                  <a:pt x="3471" y="120"/>
                </a:lnTo>
                <a:lnTo>
                  <a:pt x="3496" y="128"/>
                </a:lnTo>
                <a:lnTo>
                  <a:pt x="3520" y="136"/>
                </a:lnTo>
                <a:lnTo>
                  <a:pt x="3545" y="136"/>
                </a:lnTo>
                <a:lnTo>
                  <a:pt x="3586" y="136"/>
                </a:lnTo>
                <a:lnTo>
                  <a:pt x="3611" y="136"/>
                </a:lnTo>
                <a:lnTo>
                  <a:pt x="3635" y="136"/>
                </a:lnTo>
                <a:lnTo>
                  <a:pt x="3660" y="136"/>
                </a:lnTo>
                <a:lnTo>
                  <a:pt x="3685" y="136"/>
                </a:lnTo>
                <a:lnTo>
                  <a:pt x="3709" y="136"/>
                </a:lnTo>
                <a:lnTo>
                  <a:pt x="3742" y="152"/>
                </a:lnTo>
                <a:lnTo>
                  <a:pt x="3767" y="152"/>
                </a:lnTo>
                <a:lnTo>
                  <a:pt x="3792" y="160"/>
                </a:lnTo>
                <a:lnTo>
                  <a:pt x="3816" y="160"/>
                </a:lnTo>
                <a:lnTo>
                  <a:pt x="3849" y="168"/>
                </a:lnTo>
                <a:lnTo>
                  <a:pt x="3874" y="168"/>
                </a:lnTo>
                <a:lnTo>
                  <a:pt x="3907" y="168"/>
                </a:lnTo>
                <a:lnTo>
                  <a:pt x="3940" y="168"/>
                </a:lnTo>
                <a:lnTo>
                  <a:pt x="3964" y="176"/>
                </a:lnTo>
                <a:lnTo>
                  <a:pt x="3997" y="184"/>
                </a:lnTo>
                <a:lnTo>
                  <a:pt x="4022" y="184"/>
                </a:lnTo>
                <a:lnTo>
                  <a:pt x="4047" y="192"/>
                </a:lnTo>
                <a:lnTo>
                  <a:pt x="4071" y="192"/>
                </a:lnTo>
                <a:lnTo>
                  <a:pt x="4096" y="200"/>
                </a:lnTo>
                <a:lnTo>
                  <a:pt x="4121" y="208"/>
                </a:lnTo>
                <a:lnTo>
                  <a:pt x="4145" y="200"/>
                </a:lnTo>
                <a:lnTo>
                  <a:pt x="4170" y="192"/>
                </a:lnTo>
                <a:lnTo>
                  <a:pt x="4195" y="184"/>
                </a:lnTo>
                <a:lnTo>
                  <a:pt x="4219" y="176"/>
                </a:lnTo>
                <a:lnTo>
                  <a:pt x="4260" y="160"/>
                </a:lnTo>
                <a:lnTo>
                  <a:pt x="4293" y="144"/>
                </a:lnTo>
                <a:lnTo>
                  <a:pt x="4318" y="136"/>
                </a:lnTo>
                <a:lnTo>
                  <a:pt x="4343" y="120"/>
                </a:lnTo>
                <a:lnTo>
                  <a:pt x="4367" y="112"/>
                </a:lnTo>
                <a:lnTo>
                  <a:pt x="4392" y="88"/>
                </a:lnTo>
                <a:lnTo>
                  <a:pt x="4417" y="72"/>
                </a:lnTo>
                <a:lnTo>
                  <a:pt x="4441" y="64"/>
                </a:lnTo>
                <a:lnTo>
                  <a:pt x="4466" y="56"/>
                </a:lnTo>
                <a:lnTo>
                  <a:pt x="4491" y="56"/>
                </a:lnTo>
                <a:lnTo>
                  <a:pt x="4515" y="80"/>
                </a:lnTo>
                <a:lnTo>
                  <a:pt x="4540" y="104"/>
                </a:lnTo>
                <a:lnTo>
                  <a:pt x="4565" y="120"/>
                </a:lnTo>
                <a:lnTo>
                  <a:pt x="4589" y="128"/>
                </a:lnTo>
                <a:lnTo>
                  <a:pt x="4614" y="136"/>
                </a:lnTo>
                <a:lnTo>
                  <a:pt x="4639" y="152"/>
                </a:lnTo>
                <a:lnTo>
                  <a:pt x="4663" y="160"/>
                </a:lnTo>
                <a:lnTo>
                  <a:pt x="4688" y="168"/>
                </a:lnTo>
                <a:lnTo>
                  <a:pt x="4713" y="176"/>
                </a:lnTo>
                <a:lnTo>
                  <a:pt x="4738" y="184"/>
                </a:lnTo>
                <a:lnTo>
                  <a:pt x="4762" y="184"/>
                </a:lnTo>
                <a:lnTo>
                  <a:pt x="4787" y="184"/>
                </a:lnTo>
                <a:lnTo>
                  <a:pt x="4812" y="184"/>
                </a:lnTo>
                <a:lnTo>
                  <a:pt x="4836" y="184"/>
                </a:lnTo>
                <a:lnTo>
                  <a:pt x="4861" y="176"/>
                </a:lnTo>
                <a:lnTo>
                  <a:pt x="4886" y="168"/>
                </a:lnTo>
                <a:lnTo>
                  <a:pt x="4910" y="160"/>
                </a:lnTo>
                <a:lnTo>
                  <a:pt x="4935" y="152"/>
                </a:lnTo>
                <a:lnTo>
                  <a:pt x="4968" y="136"/>
                </a:lnTo>
                <a:lnTo>
                  <a:pt x="4992" y="128"/>
                </a:lnTo>
                <a:lnTo>
                  <a:pt x="5025" y="120"/>
                </a:lnTo>
                <a:lnTo>
                  <a:pt x="5050" y="104"/>
                </a:lnTo>
                <a:lnTo>
                  <a:pt x="5075" y="104"/>
                </a:lnTo>
                <a:lnTo>
                  <a:pt x="5108" y="96"/>
                </a:lnTo>
                <a:lnTo>
                  <a:pt x="5165" y="96"/>
                </a:lnTo>
                <a:lnTo>
                  <a:pt x="5190" y="96"/>
                </a:lnTo>
                <a:lnTo>
                  <a:pt x="5215" y="96"/>
                </a:lnTo>
                <a:lnTo>
                  <a:pt x="5239" y="96"/>
                </a:lnTo>
                <a:lnTo>
                  <a:pt x="5264" y="104"/>
                </a:lnTo>
                <a:lnTo>
                  <a:pt x="5297" y="104"/>
                </a:lnTo>
                <a:lnTo>
                  <a:pt x="5321" y="104"/>
                </a:lnTo>
                <a:lnTo>
                  <a:pt x="5363" y="112"/>
                </a:lnTo>
                <a:lnTo>
                  <a:pt x="5387" y="120"/>
                </a:lnTo>
                <a:lnTo>
                  <a:pt x="5412" y="120"/>
                </a:lnTo>
                <a:lnTo>
                  <a:pt x="5437" y="112"/>
                </a:lnTo>
                <a:lnTo>
                  <a:pt x="5461" y="96"/>
                </a:lnTo>
                <a:lnTo>
                  <a:pt x="5486" y="88"/>
                </a:lnTo>
                <a:lnTo>
                  <a:pt x="5511" y="72"/>
                </a:lnTo>
                <a:lnTo>
                  <a:pt x="5535" y="56"/>
                </a:lnTo>
                <a:lnTo>
                  <a:pt x="5560" y="48"/>
                </a:lnTo>
                <a:lnTo>
                  <a:pt x="5560" y="312"/>
                </a:lnTo>
                <a:lnTo>
                  <a:pt x="8" y="296"/>
                </a:lnTo>
                <a:lnTo>
                  <a:pt x="0" y="21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1AF79888-675A-1131-CCE0-3C4C6BD58D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582988" cy="476250"/>
          </a:xfrm>
          <a:noFill/>
          <a:ln/>
        </p:spPr>
        <p:txBody>
          <a:bodyPr/>
          <a:lstStyle/>
          <a:p>
            <a:r>
              <a:rPr lang="en-US" altLang="en-US"/>
              <a:t>INSPECT Example 5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8287291C-59DE-DABE-E56F-57C0AA440D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" y="1101725"/>
            <a:ext cx="8729663" cy="120332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266700" rIns="152400" bIns="2667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INSPECT StringData REPLACING FIRST "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F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BY "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G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AFTER INITIAL "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BEFORE INITIAL "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Q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".</a:t>
            </a:r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81DCDE6A-0A21-2973-8DF0-BF0BA6935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505200"/>
            <a:ext cx="7264400" cy="698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F	F	F	F	</a:t>
            </a:r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F	F	F	F	</a:t>
            </a:r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F	F	F	Z</a:t>
            </a:r>
          </a:p>
        </p:txBody>
      </p:sp>
      <p:sp>
        <p:nvSpPr>
          <p:cNvPr id="30725" name="Line 5">
            <a:extLst>
              <a:ext uri="{FF2B5EF4-FFF2-40B4-BE49-F238E27FC236}">
                <a16:creationId xmlns:a16="http://schemas.microsoft.com/office/drawing/2014/main" id="{BA60104C-7687-0232-3D11-16BD0D10CFC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3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6" name="Line 6">
            <a:extLst>
              <a:ext uri="{FF2B5EF4-FFF2-40B4-BE49-F238E27FC236}">
                <a16:creationId xmlns:a16="http://schemas.microsoft.com/office/drawing/2014/main" id="{24F4B365-1529-61D9-C2A4-77B95177AC1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7" name="Line 7">
            <a:extLst>
              <a:ext uri="{FF2B5EF4-FFF2-40B4-BE49-F238E27FC236}">
                <a16:creationId xmlns:a16="http://schemas.microsoft.com/office/drawing/2014/main" id="{CF374E54-729F-A235-712F-7A7B98B8D6F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65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8" name="Line 8">
            <a:extLst>
              <a:ext uri="{FF2B5EF4-FFF2-40B4-BE49-F238E27FC236}">
                <a16:creationId xmlns:a16="http://schemas.microsoft.com/office/drawing/2014/main" id="{FC9B520D-3849-6A6B-65D2-CDCBA557A537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9" name="Line 9">
            <a:extLst>
              <a:ext uri="{FF2B5EF4-FFF2-40B4-BE49-F238E27FC236}">
                <a16:creationId xmlns:a16="http://schemas.microsoft.com/office/drawing/2014/main" id="{47D6392F-DC0E-B6B5-77C5-AB27F4E109FD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0" name="Line 10">
            <a:extLst>
              <a:ext uri="{FF2B5EF4-FFF2-40B4-BE49-F238E27FC236}">
                <a16:creationId xmlns:a16="http://schemas.microsoft.com/office/drawing/2014/main" id="{0F2FE93E-C016-53DC-2CCF-5D0DC951A67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Line 11">
            <a:extLst>
              <a:ext uri="{FF2B5EF4-FFF2-40B4-BE49-F238E27FC236}">
                <a16:creationId xmlns:a16="http://schemas.microsoft.com/office/drawing/2014/main" id="{9BAA63B5-B0D0-803B-58FF-83B4F66226C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Line 12">
            <a:extLst>
              <a:ext uri="{FF2B5EF4-FFF2-40B4-BE49-F238E27FC236}">
                <a16:creationId xmlns:a16="http://schemas.microsoft.com/office/drawing/2014/main" id="{4E1B4C07-A8AB-B7A6-D41C-D9BA5201999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87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3" name="Line 13">
            <a:extLst>
              <a:ext uri="{FF2B5EF4-FFF2-40B4-BE49-F238E27FC236}">
                <a16:creationId xmlns:a16="http://schemas.microsoft.com/office/drawing/2014/main" id="{CB132E8C-C250-737A-E444-7B0548B80344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4" name="Line 14">
            <a:extLst>
              <a:ext uri="{FF2B5EF4-FFF2-40B4-BE49-F238E27FC236}">
                <a16:creationId xmlns:a16="http://schemas.microsoft.com/office/drawing/2014/main" id="{BB11740A-B77E-5AEE-16F0-F7100C192853}"/>
              </a:ext>
            </a:extLst>
          </p:cNvPr>
          <p:cNvSpPr>
            <a:spLocks noChangeShapeType="1"/>
          </p:cNvSpPr>
          <p:nvPr/>
        </p:nvSpPr>
        <p:spPr bwMode="auto">
          <a:xfrm>
            <a:off x="7226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5" name="Line 15">
            <a:extLst>
              <a:ext uri="{FF2B5EF4-FFF2-40B4-BE49-F238E27FC236}">
                <a16:creationId xmlns:a16="http://schemas.microsoft.com/office/drawing/2014/main" id="{B5C0172D-2C94-7E65-660A-020439BC4946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4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6" name="Line 16">
            <a:extLst>
              <a:ext uri="{FF2B5EF4-FFF2-40B4-BE49-F238E27FC236}">
                <a16:creationId xmlns:a16="http://schemas.microsoft.com/office/drawing/2014/main" id="{9CF522E3-4BCA-A0B9-83AF-51176509F6D6}"/>
              </a:ext>
            </a:extLst>
          </p:cNvPr>
          <p:cNvSpPr>
            <a:spLocks noChangeShapeType="1"/>
          </p:cNvSpPr>
          <p:nvPr/>
        </p:nvSpPr>
        <p:spPr bwMode="auto">
          <a:xfrm>
            <a:off x="62992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7" name="Line 17">
            <a:extLst>
              <a:ext uri="{FF2B5EF4-FFF2-40B4-BE49-F238E27FC236}">
                <a16:creationId xmlns:a16="http://schemas.microsoft.com/office/drawing/2014/main" id="{E2B70D38-C59A-8047-B059-8312A9FE989B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39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8" name="Line 18">
            <a:extLst>
              <a:ext uri="{FF2B5EF4-FFF2-40B4-BE49-F238E27FC236}">
                <a16:creationId xmlns:a16="http://schemas.microsoft.com/office/drawing/2014/main" id="{B33A7248-020C-1C0F-5893-AAF499A687E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21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9" name="Rectangle 19">
            <a:extLst>
              <a:ext uri="{FF2B5EF4-FFF2-40B4-BE49-F238E27FC236}">
                <a16:creationId xmlns:a16="http://schemas.microsoft.com/office/drawing/2014/main" id="{6818EC8A-E5AC-5137-F031-04C1D164D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925" y="3168650"/>
            <a:ext cx="1339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StringData</a:t>
            </a:r>
          </a:p>
        </p:txBody>
      </p:sp>
      <p:sp useBgFill="1">
        <p:nvSpPr>
          <p:cNvPr id="30740" name="Freeform 20">
            <a:extLst>
              <a:ext uri="{FF2B5EF4-FFF2-40B4-BE49-F238E27FC236}">
                <a16:creationId xmlns:a16="http://schemas.microsoft.com/office/drawing/2014/main" id="{6AA24A9E-8822-7B5D-C0D1-A10E9625DC34}"/>
              </a:ext>
            </a:extLst>
          </p:cNvPr>
          <p:cNvSpPr>
            <a:spLocks/>
          </p:cNvSpPr>
          <p:nvPr/>
        </p:nvSpPr>
        <p:spPr bwMode="auto">
          <a:xfrm>
            <a:off x="152400" y="1028700"/>
            <a:ext cx="8789988" cy="446088"/>
          </a:xfrm>
          <a:custGeom>
            <a:avLst/>
            <a:gdLst>
              <a:gd name="T0" fmla="*/ 278 w 5537"/>
              <a:gd name="T1" fmla="*/ 120 h 281"/>
              <a:gd name="T2" fmla="*/ 359 w 5537"/>
              <a:gd name="T3" fmla="*/ 184 h 281"/>
              <a:gd name="T4" fmla="*/ 425 w 5537"/>
              <a:gd name="T5" fmla="*/ 96 h 281"/>
              <a:gd name="T6" fmla="*/ 506 w 5537"/>
              <a:gd name="T7" fmla="*/ 160 h 281"/>
              <a:gd name="T8" fmla="*/ 604 w 5537"/>
              <a:gd name="T9" fmla="*/ 184 h 281"/>
              <a:gd name="T10" fmla="*/ 710 w 5537"/>
              <a:gd name="T11" fmla="*/ 168 h 281"/>
              <a:gd name="T12" fmla="*/ 923 w 5537"/>
              <a:gd name="T13" fmla="*/ 144 h 281"/>
              <a:gd name="T14" fmla="*/ 1037 w 5537"/>
              <a:gd name="T15" fmla="*/ 120 h 281"/>
              <a:gd name="T16" fmla="*/ 1127 w 5537"/>
              <a:gd name="T17" fmla="*/ 136 h 281"/>
              <a:gd name="T18" fmla="*/ 1233 w 5537"/>
              <a:gd name="T19" fmla="*/ 184 h 281"/>
              <a:gd name="T20" fmla="*/ 1331 w 5537"/>
              <a:gd name="T21" fmla="*/ 176 h 281"/>
              <a:gd name="T22" fmla="*/ 1462 w 5537"/>
              <a:gd name="T23" fmla="*/ 168 h 281"/>
              <a:gd name="T24" fmla="*/ 1568 w 5537"/>
              <a:gd name="T25" fmla="*/ 136 h 281"/>
              <a:gd name="T26" fmla="*/ 1674 w 5537"/>
              <a:gd name="T27" fmla="*/ 112 h 281"/>
              <a:gd name="T28" fmla="*/ 1780 w 5537"/>
              <a:gd name="T29" fmla="*/ 72 h 281"/>
              <a:gd name="T30" fmla="*/ 1886 w 5537"/>
              <a:gd name="T31" fmla="*/ 64 h 281"/>
              <a:gd name="T32" fmla="*/ 1992 w 5537"/>
              <a:gd name="T33" fmla="*/ 104 h 281"/>
              <a:gd name="T34" fmla="*/ 2098 w 5537"/>
              <a:gd name="T35" fmla="*/ 160 h 281"/>
              <a:gd name="T36" fmla="*/ 2196 w 5537"/>
              <a:gd name="T37" fmla="*/ 168 h 281"/>
              <a:gd name="T38" fmla="*/ 2303 w 5537"/>
              <a:gd name="T39" fmla="*/ 160 h 281"/>
              <a:gd name="T40" fmla="*/ 2401 w 5537"/>
              <a:gd name="T41" fmla="*/ 152 h 281"/>
              <a:gd name="T42" fmla="*/ 2499 w 5537"/>
              <a:gd name="T43" fmla="*/ 176 h 281"/>
              <a:gd name="T44" fmla="*/ 2588 w 5537"/>
              <a:gd name="T45" fmla="*/ 224 h 281"/>
              <a:gd name="T46" fmla="*/ 2760 w 5537"/>
              <a:gd name="T47" fmla="*/ 168 h 281"/>
              <a:gd name="T48" fmla="*/ 3013 w 5537"/>
              <a:gd name="T49" fmla="*/ 120 h 281"/>
              <a:gd name="T50" fmla="*/ 3111 w 5537"/>
              <a:gd name="T51" fmla="*/ 104 h 281"/>
              <a:gd name="T52" fmla="*/ 3225 w 5537"/>
              <a:gd name="T53" fmla="*/ 184 h 281"/>
              <a:gd name="T54" fmla="*/ 3348 w 5537"/>
              <a:gd name="T55" fmla="*/ 168 h 281"/>
              <a:gd name="T56" fmla="*/ 3454 w 5537"/>
              <a:gd name="T57" fmla="*/ 120 h 281"/>
              <a:gd name="T58" fmla="*/ 3536 w 5537"/>
              <a:gd name="T59" fmla="*/ 152 h 281"/>
              <a:gd name="T60" fmla="*/ 3634 w 5537"/>
              <a:gd name="T61" fmla="*/ 168 h 281"/>
              <a:gd name="T62" fmla="*/ 3748 w 5537"/>
              <a:gd name="T63" fmla="*/ 144 h 281"/>
              <a:gd name="T64" fmla="*/ 3862 w 5537"/>
              <a:gd name="T65" fmla="*/ 168 h 281"/>
              <a:gd name="T66" fmla="*/ 4017 w 5537"/>
              <a:gd name="T67" fmla="*/ 152 h 281"/>
              <a:gd name="T68" fmla="*/ 4132 w 5537"/>
              <a:gd name="T69" fmla="*/ 120 h 281"/>
              <a:gd name="T70" fmla="*/ 4230 w 5537"/>
              <a:gd name="T71" fmla="*/ 120 h 281"/>
              <a:gd name="T72" fmla="*/ 4328 w 5537"/>
              <a:gd name="T73" fmla="*/ 152 h 281"/>
              <a:gd name="T74" fmla="*/ 4466 w 5537"/>
              <a:gd name="T75" fmla="*/ 136 h 281"/>
              <a:gd name="T76" fmla="*/ 4564 w 5537"/>
              <a:gd name="T77" fmla="*/ 136 h 281"/>
              <a:gd name="T78" fmla="*/ 4662 w 5537"/>
              <a:gd name="T79" fmla="*/ 184 h 281"/>
              <a:gd name="T80" fmla="*/ 4760 w 5537"/>
              <a:gd name="T81" fmla="*/ 168 h 281"/>
              <a:gd name="T82" fmla="*/ 4940 w 5537"/>
              <a:gd name="T83" fmla="*/ 88 h 281"/>
              <a:gd name="T84" fmla="*/ 5038 w 5537"/>
              <a:gd name="T85" fmla="*/ 120 h 281"/>
              <a:gd name="T86" fmla="*/ 5144 w 5537"/>
              <a:gd name="T87" fmla="*/ 144 h 281"/>
              <a:gd name="T88" fmla="*/ 5242 w 5537"/>
              <a:gd name="T89" fmla="*/ 160 h 281"/>
              <a:gd name="T90" fmla="*/ 5340 w 5537"/>
              <a:gd name="T91" fmla="*/ 216 h 281"/>
              <a:gd name="T92" fmla="*/ 5454 w 5537"/>
              <a:gd name="T93" fmla="*/ 256 h 281"/>
              <a:gd name="T94" fmla="*/ 5536 w 5537"/>
              <a:gd name="T95" fmla="*/ 0 h 2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537" h="281">
                <a:moveTo>
                  <a:pt x="16" y="248"/>
                </a:moveTo>
                <a:lnTo>
                  <a:pt x="253" y="72"/>
                </a:lnTo>
                <a:lnTo>
                  <a:pt x="269" y="96"/>
                </a:lnTo>
                <a:lnTo>
                  <a:pt x="278" y="120"/>
                </a:lnTo>
                <a:lnTo>
                  <a:pt x="302" y="136"/>
                </a:lnTo>
                <a:lnTo>
                  <a:pt x="318" y="160"/>
                </a:lnTo>
                <a:lnTo>
                  <a:pt x="335" y="184"/>
                </a:lnTo>
                <a:lnTo>
                  <a:pt x="359" y="184"/>
                </a:lnTo>
                <a:lnTo>
                  <a:pt x="367" y="160"/>
                </a:lnTo>
                <a:lnTo>
                  <a:pt x="392" y="136"/>
                </a:lnTo>
                <a:lnTo>
                  <a:pt x="400" y="112"/>
                </a:lnTo>
                <a:lnTo>
                  <a:pt x="425" y="96"/>
                </a:lnTo>
                <a:lnTo>
                  <a:pt x="449" y="88"/>
                </a:lnTo>
                <a:lnTo>
                  <a:pt x="465" y="120"/>
                </a:lnTo>
                <a:lnTo>
                  <a:pt x="482" y="144"/>
                </a:lnTo>
                <a:lnTo>
                  <a:pt x="506" y="160"/>
                </a:lnTo>
                <a:lnTo>
                  <a:pt x="531" y="160"/>
                </a:lnTo>
                <a:lnTo>
                  <a:pt x="555" y="168"/>
                </a:lnTo>
                <a:lnTo>
                  <a:pt x="580" y="184"/>
                </a:lnTo>
                <a:lnTo>
                  <a:pt x="604" y="184"/>
                </a:lnTo>
                <a:lnTo>
                  <a:pt x="629" y="168"/>
                </a:lnTo>
                <a:lnTo>
                  <a:pt x="653" y="168"/>
                </a:lnTo>
                <a:lnTo>
                  <a:pt x="686" y="168"/>
                </a:lnTo>
                <a:lnTo>
                  <a:pt x="710" y="168"/>
                </a:lnTo>
                <a:lnTo>
                  <a:pt x="735" y="184"/>
                </a:lnTo>
                <a:lnTo>
                  <a:pt x="874" y="160"/>
                </a:lnTo>
                <a:lnTo>
                  <a:pt x="898" y="152"/>
                </a:lnTo>
                <a:lnTo>
                  <a:pt x="923" y="144"/>
                </a:lnTo>
                <a:lnTo>
                  <a:pt x="955" y="136"/>
                </a:lnTo>
                <a:lnTo>
                  <a:pt x="980" y="128"/>
                </a:lnTo>
                <a:lnTo>
                  <a:pt x="1012" y="128"/>
                </a:lnTo>
                <a:lnTo>
                  <a:pt x="1037" y="120"/>
                </a:lnTo>
                <a:lnTo>
                  <a:pt x="1061" y="120"/>
                </a:lnTo>
                <a:lnTo>
                  <a:pt x="1086" y="112"/>
                </a:lnTo>
                <a:lnTo>
                  <a:pt x="1110" y="112"/>
                </a:lnTo>
                <a:lnTo>
                  <a:pt x="1127" y="136"/>
                </a:lnTo>
                <a:lnTo>
                  <a:pt x="1151" y="152"/>
                </a:lnTo>
                <a:lnTo>
                  <a:pt x="1176" y="168"/>
                </a:lnTo>
                <a:lnTo>
                  <a:pt x="1208" y="184"/>
                </a:lnTo>
                <a:lnTo>
                  <a:pt x="1233" y="184"/>
                </a:lnTo>
                <a:lnTo>
                  <a:pt x="1257" y="184"/>
                </a:lnTo>
                <a:lnTo>
                  <a:pt x="1282" y="168"/>
                </a:lnTo>
                <a:lnTo>
                  <a:pt x="1306" y="168"/>
                </a:lnTo>
                <a:lnTo>
                  <a:pt x="1331" y="176"/>
                </a:lnTo>
                <a:lnTo>
                  <a:pt x="1388" y="184"/>
                </a:lnTo>
                <a:lnTo>
                  <a:pt x="1413" y="184"/>
                </a:lnTo>
                <a:lnTo>
                  <a:pt x="1437" y="176"/>
                </a:lnTo>
                <a:lnTo>
                  <a:pt x="1462" y="168"/>
                </a:lnTo>
                <a:lnTo>
                  <a:pt x="1486" y="160"/>
                </a:lnTo>
                <a:lnTo>
                  <a:pt x="1511" y="160"/>
                </a:lnTo>
                <a:lnTo>
                  <a:pt x="1535" y="152"/>
                </a:lnTo>
                <a:lnTo>
                  <a:pt x="1568" y="136"/>
                </a:lnTo>
                <a:lnTo>
                  <a:pt x="1592" y="136"/>
                </a:lnTo>
                <a:lnTo>
                  <a:pt x="1625" y="128"/>
                </a:lnTo>
                <a:lnTo>
                  <a:pt x="1649" y="120"/>
                </a:lnTo>
                <a:lnTo>
                  <a:pt x="1674" y="112"/>
                </a:lnTo>
                <a:lnTo>
                  <a:pt x="1698" y="104"/>
                </a:lnTo>
                <a:lnTo>
                  <a:pt x="1723" y="96"/>
                </a:lnTo>
                <a:lnTo>
                  <a:pt x="1756" y="80"/>
                </a:lnTo>
                <a:lnTo>
                  <a:pt x="1780" y="72"/>
                </a:lnTo>
                <a:lnTo>
                  <a:pt x="1805" y="72"/>
                </a:lnTo>
                <a:lnTo>
                  <a:pt x="1829" y="56"/>
                </a:lnTo>
                <a:lnTo>
                  <a:pt x="1853" y="216"/>
                </a:lnTo>
                <a:lnTo>
                  <a:pt x="1886" y="64"/>
                </a:lnTo>
                <a:lnTo>
                  <a:pt x="1911" y="72"/>
                </a:lnTo>
                <a:lnTo>
                  <a:pt x="1935" y="72"/>
                </a:lnTo>
                <a:lnTo>
                  <a:pt x="1960" y="88"/>
                </a:lnTo>
                <a:lnTo>
                  <a:pt x="1992" y="104"/>
                </a:lnTo>
                <a:lnTo>
                  <a:pt x="2017" y="128"/>
                </a:lnTo>
                <a:lnTo>
                  <a:pt x="2041" y="128"/>
                </a:lnTo>
                <a:lnTo>
                  <a:pt x="2066" y="144"/>
                </a:lnTo>
                <a:lnTo>
                  <a:pt x="2098" y="160"/>
                </a:lnTo>
                <a:lnTo>
                  <a:pt x="2123" y="168"/>
                </a:lnTo>
                <a:lnTo>
                  <a:pt x="2147" y="168"/>
                </a:lnTo>
                <a:lnTo>
                  <a:pt x="2172" y="168"/>
                </a:lnTo>
                <a:lnTo>
                  <a:pt x="2196" y="168"/>
                </a:lnTo>
                <a:lnTo>
                  <a:pt x="2229" y="184"/>
                </a:lnTo>
                <a:lnTo>
                  <a:pt x="2254" y="184"/>
                </a:lnTo>
                <a:lnTo>
                  <a:pt x="2278" y="168"/>
                </a:lnTo>
                <a:lnTo>
                  <a:pt x="2303" y="160"/>
                </a:lnTo>
                <a:lnTo>
                  <a:pt x="2327" y="152"/>
                </a:lnTo>
                <a:lnTo>
                  <a:pt x="2352" y="152"/>
                </a:lnTo>
                <a:lnTo>
                  <a:pt x="2376" y="136"/>
                </a:lnTo>
                <a:lnTo>
                  <a:pt x="2401" y="152"/>
                </a:lnTo>
                <a:lnTo>
                  <a:pt x="2425" y="160"/>
                </a:lnTo>
                <a:lnTo>
                  <a:pt x="2450" y="160"/>
                </a:lnTo>
                <a:lnTo>
                  <a:pt x="2474" y="168"/>
                </a:lnTo>
                <a:lnTo>
                  <a:pt x="2499" y="176"/>
                </a:lnTo>
                <a:lnTo>
                  <a:pt x="2523" y="192"/>
                </a:lnTo>
                <a:lnTo>
                  <a:pt x="2531" y="216"/>
                </a:lnTo>
                <a:lnTo>
                  <a:pt x="2556" y="224"/>
                </a:lnTo>
                <a:lnTo>
                  <a:pt x="2588" y="224"/>
                </a:lnTo>
                <a:lnTo>
                  <a:pt x="2621" y="216"/>
                </a:lnTo>
                <a:lnTo>
                  <a:pt x="2646" y="200"/>
                </a:lnTo>
                <a:lnTo>
                  <a:pt x="2678" y="184"/>
                </a:lnTo>
                <a:lnTo>
                  <a:pt x="2760" y="168"/>
                </a:lnTo>
                <a:lnTo>
                  <a:pt x="2858" y="160"/>
                </a:lnTo>
                <a:lnTo>
                  <a:pt x="2956" y="152"/>
                </a:lnTo>
                <a:lnTo>
                  <a:pt x="2988" y="136"/>
                </a:lnTo>
                <a:lnTo>
                  <a:pt x="3013" y="120"/>
                </a:lnTo>
                <a:lnTo>
                  <a:pt x="3037" y="120"/>
                </a:lnTo>
                <a:lnTo>
                  <a:pt x="3062" y="120"/>
                </a:lnTo>
                <a:lnTo>
                  <a:pt x="3086" y="112"/>
                </a:lnTo>
                <a:lnTo>
                  <a:pt x="3111" y="104"/>
                </a:lnTo>
                <a:lnTo>
                  <a:pt x="3152" y="128"/>
                </a:lnTo>
                <a:lnTo>
                  <a:pt x="3176" y="144"/>
                </a:lnTo>
                <a:lnTo>
                  <a:pt x="3201" y="160"/>
                </a:lnTo>
                <a:lnTo>
                  <a:pt x="3225" y="184"/>
                </a:lnTo>
                <a:lnTo>
                  <a:pt x="3250" y="184"/>
                </a:lnTo>
                <a:lnTo>
                  <a:pt x="3274" y="192"/>
                </a:lnTo>
                <a:lnTo>
                  <a:pt x="3299" y="184"/>
                </a:lnTo>
                <a:lnTo>
                  <a:pt x="3348" y="168"/>
                </a:lnTo>
                <a:lnTo>
                  <a:pt x="3372" y="160"/>
                </a:lnTo>
                <a:lnTo>
                  <a:pt x="3397" y="152"/>
                </a:lnTo>
                <a:lnTo>
                  <a:pt x="3429" y="136"/>
                </a:lnTo>
                <a:lnTo>
                  <a:pt x="3454" y="120"/>
                </a:lnTo>
                <a:lnTo>
                  <a:pt x="3478" y="104"/>
                </a:lnTo>
                <a:lnTo>
                  <a:pt x="3503" y="104"/>
                </a:lnTo>
                <a:lnTo>
                  <a:pt x="3519" y="128"/>
                </a:lnTo>
                <a:lnTo>
                  <a:pt x="3536" y="152"/>
                </a:lnTo>
                <a:lnTo>
                  <a:pt x="3552" y="184"/>
                </a:lnTo>
                <a:lnTo>
                  <a:pt x="3576" y="184"/>
                </a:lnTo>
                <a:lnTo>
                  <a:pt x="3601" y="168"/>
                </a:lnTo>
                <a:lnTo>
                  <a:pt x="3634" y="168"/>
                </a:lnTo>
                <a:lnTo>
                  <a:pt x="3666" y="168"/>
                </a:lnTo>
                <a:lnTo>
                  <a:pt x="3691" y="160"/>
                </a:lnTo>
                <a:lnTo>
                  <a:pt x="3723" y="152"/>
                </a:lnTo>
                <a:lnTo>
                  <a:pt x="3748" y="144"/>
                </a:lnTo>
                <a:lnTo>
                  <a:pt x="3772" y="152"/>
                </a:lnTo>
                <a:lnTo>
                  <a:pt x="3805" y="160"/>
                </a:lnTo>
                <a:lnTo>
                  <a:pt x="3838" y="168"/>
                </a:lnTo>
                <a:lnTo>
                  <a:pt x="3862" y="168"/>
                </a:lnTo>
                <a:lnTo>
                  <a:pt x="3903" y="168"/>
                </a:lnTo>
                <a:lnTo>
                  <a:pt x="3936" y="168"/>
                </a:lnTo>
                <a:lnTo>
                  <a:pt x="3976" y="160"/>
                </a:lnTo>
                <a:lnTo>
                  <a:pt x="4017" y="152"/>
                </a:lnTo>
                <a:lnTo>
                  <a:pt x="4050" y="136"/>
                </a:lnTo>
                <a:lnTo>
                  <a:pt x="4074" y="136"/>
                </a:lnTo>
                <a:lnTo>
                  <a:pt x="4099" y="128"/>
                </a:lnTo>
                <a:lnTo>
                  <a:pt x="4132" y="120"/>
                </a:lnTo>
                <a:lnTo>
                  <a:pt x="4156" y="120"/>
                </a:lnTo>
                <a:lnTo>
                  <a:pt x="4181" y="104"/>
                </a:lnTo>
                <a:lnTo>
                  <a:pt x="4205" y="96"/>
                </a:lnTo>
                <a:lnTo>
                  <a:pt x="4230" y="120"/>
                </a:lnTo>
                <a:lnTo>
                  <a:pt x="4262" y="128"/>
                </a:lnTo>
                <a:lnTo>
                  <a:pt x="4279" y="152"/>
                </a:lnTo>
                <a:lnTo>
                  <a:pt x="4303" y="152"/>
                </a:lnTo>
                <a:lnTo>
                  <a:pt x="4328" y="152"/>
                </a:lnTo>
                <a:lnTo>
                  <a:pt x="4360" y="152"/>
                </a:lnTo>
                <a:lnTo>
                  <a:pt x="4417" y="136"/>
                </a:lnTo>
                <a:lnTo>
                  <a:pt x="4442" y="136"/>
                </a:lnTo>
                <a:lnTo>
                  <a:pt x="4466" y="136"/>
                </a:lnTo>
                <a:lnTo>
                  <a:pt x="4491" y="136"/>
                </a:lnTo>
                <a:lnTo>
                  <a:pt x="4515" y="136"/>
                </a:lnTo>
                <a:lnTo>
                  <a:pt x="4540" y="128"/>
                </a:lnTo>
                <a:lnTo>
                  <a:pt x="4564" y="136"/>
                </a:lnTo>
                <a:lnTo>
                  <a:pt x="4589" y="152"/>
                </a:lnTo>
                <a:lnTo>
                  <a:pt x="4613" y="160"/>
                </a:lnTo>
                <a:lnTo>
                  <a:pt x="4638" y="168"/>
                </a:lnTo>
                <a:lnTo>
                  <a:pt x="4662" y="184"/>
                </a:lnTo>
                <a:lnTo>
                  <a:pt x="4687" y="192"/>
                </a:lnTo>
                <a:lnTo>
                  <a:pt x="4711" y="192"/>
                </a:lnTo>
                <a:lnTo>
                  <a:pt x="4736" y="184"/>
                </a:lnTo>
                <a:lnTo>
                  <a:pt x="4760" y="168"/>
                </a:lnTo>
                <a:lnTo>
                  <a:pt x="4785" y="152"/>
                </a:lnTo>
                <a:lnTo>
                  <a:pt x="4817" y="136"/>
                </a:lnTo>
                <a:lnTo>
                  <a:pt x="4915" y="96"/>
                </a:lnTo>
                <a:lnTo>
                  <a:pt x="4940" y="88"/>
                </a:lnTo>
                <a:lnTo>
                  <a:pt x="4964" y="88"/>
                </a:lnTo>
                <a:lnTo>
                  <a:pt x="4989" y="80"/>
                </a:lnTo>
                <a:lnTo>
                  <a:pt x="5013" y="96"/>
                </a:lnTo>
                <a:lnTo>
                  <a:pt x="5038" y="120"/>
                </a:lnTo>
                <a:lnTo>
                  <a:pt x="5062" y="128"/>
                </a:lnTo>
                <a:lnTo>
                  <a:pt x="5087" y="128"/>
                </a:lnTo>
                <a:lnTo>
                  <a:pt x="5111" y="128"/>
                </a:lnTo>
                <a:lnTo>
                  <a:pt x="5144" y="144"/>
                </a:lnTo>
                <a:lnTo>
                  <a:pt x="5169" y="152"/>
                </a:lnTo>
                <a:lnTo>
                  <a:pt x="5193" y="160"/>
                </a:lnTo>
                <a:lnTo>
                  <a:pt x="5218" y="160"/>
                </a:lnTo>
                <a:lnTo>
                  <a:pt x="5242" y="160"/>
                </a:lnTo>
                <a:lnTo>
                  <a:pt x="5267" y="168"/>
                </a:lnTo>
                <a:lnTo>
                  <a:pt x="5291" y="184"/>
                </a:lnTo>
                <a:lnTo>
                  <a:pt x="5316" y="200"/>
                </a:lnTo>
                <a:lnTo>
                  <a:pt x="5340" y="216"/>
                </a:lnTo>
                <a:lnTo>
                  <a:pt x="5365" y="224"/>
                </a:lnTo>
                <a:lnTo>
                  <a:pt x="5389" y="232"/>
                </a:lnTo>
                <a:lnTo>
                  <a:pt x="5430" y="248"/>
                </a:lnTo>
                <a:lnTo>
                  <a:pt x="5454" y="256"/>
                </a:lnTo>
                <a:lnTo>
                  <a:pt x="5479" y="264"/>
                </a:lnTo>
                <a:lnTo>
                  <a:pt x="5503" y="264"/>
                </a:lnTo>
                <a:lnTo>
                  <a:pt x="5528" y="280"/>
                </a:lnTo>
                <a:lnTo>
                  <a:pt x="5536" y="0"/>
                </a:lnTo>
                <a:lnTo>
                  <a:pt x="0" y="0"/>
                </a:lnTo>
                <a:lnTo>
                  <a:pt x="16" y="24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30741" name="Freeform 21">
            <a:extLst>
              <a:ext uri="{FF2B5EF4-FFF2-40B4-BE49-F238E27FC236}">
                <a16:creationId xmlns:a16="http://schemas.microsoft.com/office/drawing/2014/main" id="{C6AB6A8B-652C-2E8D-9129-9FEA0D82A1D3}"/>
              </a:ext>
            </a:extLst>
          </p:cNvPr>
          <p:cNvSpPr>
            <a:spLocks/>
          </p:cNvSpPr>
          <p:nvPr/>
        </p:nvSpPr>
        <p:spPr bwMode="auto">
          <a:xfrm>
            <a:off x="139700" y="1981200"/>
            <a:ext cx="8828088" cy="496888"/>
          </a:xfrm>
          <a:custGeom>
            <a:avLst/>
            <a:gdLst>
              <a:gd name="T0" fmla="*/ 66 w 5561"/>
              <a:gd name="T1" fmla="*/ 160 h 313"/>
              <a:gd name="T2" fmla="*/ 148 w 5561"/>
              <a:gd name="T3" fmla="*/ 88 h 313"/>
              <a:gd name="T4" fmla="*/ 222 w 5561"/>
              <a:gd name="T5" fmla="*/ 0 h 313"/>
              <a:gd name="T6" fmla="*/ 313 w 5561"/>
              <a:gd name="T7" fmla="*/ 88 h 313"/>
              <a:gd name="T8" fmla="*/ 378 w 5561"/>
              <a:gd name="T9" fmla="*/ 152 h 313"/>
              <a:gd name="T10" fmla="*/ 510 w 5561"/>
              <a:gd name="T11" fmla="*/ 136 h 313"/>
              <a:gd name="T12" fmla="*/ 609 w 5561"/>
              <a:gd name="T13" fmla="*/ 136 h 313"/>
              <a:gd name="T14" fmla="*/ 716 w 5561"/>
              <a:gd name="T15" fmla="*/ 152 h 313"/>
              <a:gd name="T16" fmla="*/ 814 w 5561"/>
              <a:gd name="T17" fmla="*/ 160 h 313"/>
              <a:gd name="T18" fmla="*/ 897 w 5561"/>
              <a:gd name="T19" fmla="*/ 160 h 313"/>
              <a:gd name="T20" fmla="*/ 987 w 5561"/>
              <a:gd name="T21" fmla="*/ 184 h 313"/>
              <a:gd name="T22" fmla="*/ 1110 w 5561"/>
              <a:gd name="T23" fmla="*/ 168 h 313"/>
              <a:gd name="T24" fmla="*/ 1209 w 5561"/>
              <a:gd name="T25" fmla="*/ 120 h 313"/>
              <a:gd name="T26" fmla="*/ 1324 w 5561"/>
              <a:gd name="T27" fmla="*/ 144 h 313"/>
              <a:gd name="T28" fmla="*/ 1431 w 5561"/>
              <a:gd name="T29" fmla="*/ 184 h 313"/>
              <a:gd name="T30" fmla="*/ 1530 w 5561"/>
              <a:gd name="T31" fmla="*/ 152 h 313"/>
              <a:gd name="T32" fmla="*/ 1637 w 5561"/>
              <a:gd name="T33" fmla="*/ 112 h 313"/>
              <a:gd name="T34" fmla="*/ 1744 w 5561"/>
              <a:gd name="T35" fmla="*/ 88 h 313"/>
              <a:gd name="T36" fmla="*/ 1834 w 5561"/>
              <a:gd name="T37" fmla="*/ 120 h 313"/>
              <a:gd name="T38" fmla="*/ 1933 w 5561"/>
              <a:gd name="T39" fmla="*/ 160 h 313"/>
              <a:gd name="T40" fmla="*/ 2032 w 5561"/>
              <a:gd name="T41" fmla="*/ 184 h 313"/>
              <a:gd name="T42" fmla="*/ 2138 w 5561"/>
              <a:gd name="T43" fmla="*/ 120 h 313"/>
              <a:gd name="T44" fmla="*/ 2237 w 5561"/>
              <a:gd name="T45" fmla="*/ 72 h 313"/>
              <a:gd name="T46" fmla="*/ 2328 w 5561"/>
              <a:gd name="T47" fmla="*/ 136 h 313"/>
              <a:gd name="T48" fmla="*/ 2426 w 5561"/>
              <a:gd name="T49" fmla="*/ 168 h 313"/>
              <a:gd name="T50" fmla="*/ 2533 w 5561"/>
              <a:gd name="T51" fmla="*/ 192 h 313"/>
              <a:gd name="T52" fmla="*/ 2640 w 5561"/>
              <a:gd name="T53" fmla="*/ 192 h 313"/>
              <a:gd name="T54" fmla="*/ 2747 w 5561"/>
              <a:gd name="T55" fmla="*/ 152 h 313"/>
              <a:gd name="T56" fmla="*/ 2854 w 5561"/>
              <a:gd name="T57" fmla="*/ 128 h 313"/>
              <a:gd name="T58" fmla="*/ 2977 w 5561"/>
              <a:gd name="T59" fmla="*/ 80 h 313"/>
              <a:gd name="T60" fmla="*/ 3051 w 5561"/>
              <a:gd name="T61" fmla="*/ 104 h 313"/>
              <a:gd name="T62" fmla="*/ 3134 w 5561"/>
              <a:gd name="T63" fmla="*/ 160 h 313"/>
              <a:gd name="T64" fmla="*/ 3241 w 5561"/>
              <a:gd name="T65" fmla="*/ 184 h 313"/>
              <a:gd name="T66" fmla="*/ 3339 w 5561"/>
              <a:gd name="T67" fmla="*/ 120 h 313"/>
              <a:gd name="T68" fmla="*/ 3430 w 5561"/>
              <a:gd name="T69" fmla="*/ 80 h 313"/>
              <a:gd name="T70" fmla="*/ 3520 w 5561"/>
              <a:gd name="T71" fmla="*/ 136 h 313"/>
              <a:gd name="T72" fmla="*/ 3635 w 5561"/>
              <a:gd name="T73" fmla="*/ 136 h 313"/>
              <a:gd name="T74" fmla="*/ 3742 w 5561"/>
              <a:gd name="T75" fmla="*/ 152 h 313"/>
              <a:gd name="T76" fmla="*/ 3849 w 5561"/>
              <a:gd name="T77" fmla="*/ 168 h 313"/>
              <a:gd name="T78" fmla="*/ 3964 w 5561"/>
              <a:gd name="T79" fmla="*/ 176 h 313"/>
              <a:gd name="T80" fmla="*/ 4071 w 5561"/>
              <a:gd name="T81" fmla="*/ 192 h 313"/>
              <a:gd name="T82" fmla="*/ 4170 w 5561"/>
              <a:gd name="T83" fmla="*/ 192 h 313"/>
              <a:gd name="T84" fmla="*/ 4293 w 5561"/>
              <a:gd name="T85" fmla="*/ 144 h 313"/>
              <a:gd name="T86" fmla="*/ 4392 w 5561"/>
              <a:gd name="T87" fmla="*/ 88 h 313"/>
              <a:gd name="T88" fmla="*/ 4491 w 5561"/>
              <a:gd name="T89" fmla="*/ 56 h 313"/>
              <a:gd name="T90" fmla="*/ 4589 w 5561"/>
              <a:gd name="T91" fmla="*/ 128 h 313"/>
              <a:gd name="T92" fmla="*/ 4688 w 5561"/>
              <a:gd name="T93" fmla="*/ 168 h 313"/>
              <a:gd name="T94" fmla="*/ 4787 w 5561"/>
              <a:gd name="T95" fmla="*/ 184 h 313"/>
              <a:gd name="T96" fmla="*/ 4886 w 5561"/>
              <a:gd name="T97" fmla="*/ 168 h 313"/>
              <a:gd name="T98" fmla="*/ 4992 w 5561"/>
              <a:gd name="T99" fmla="*/ 128 h 313"/>
              <a:gd name="T100" fmla="*/ 5108 w 5561"/>
              <a:gd name="T101" fmla="*/ 96 h 313"/>
              <a:gd name="T102" fmla="*/ 5239 w 5561"/>
              <a:gd name="T103" fmla="*/ 96 h 313"/>
              <a:gd name="T104" fmla="*/ 5363 w 5561"/>
              <a:gd name="T105" fmla="*/ 112 h 313"/>
              <a:gd name="T106" fmla="*/ 5461 w 5561"/>
              <a:gd name="T107" fmla="*/ 96 h 313"/>
              <a:gd name="T108" fmla="*/ 5560 w 5561"/>
              <a:gd name="T109" fmla="*/ 48 h 3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5561" h="313">
                <a:moveTo>
                  <a:pt x="0" y="216"/>
                </a:moveTo>
                <a:lnTo>
                  <a:pt x="25" y="200"/>
                </a:lnTo>
                <a:lnTo>
                  <a:pt x="41" y="176"/>
                </a:lnTo>
                <a:lnTo>
                  <a:pt x="66" y="160"/>
                </a:lnTo>
                <a:lnTo>
                  <a:pt x="90" y="152"/>
                </a:lnTo>
                <a:lnTo>
                  <a:pt x="107" y="128"/>
                </a:lnTo>
                <a:lnTo>
                  <a:pt x="123" y="104"/>
                </a:lnTo>
                <a:lnTo>
                  <a:pt x="148" y="88"/>
                </a:lnTo>
                <a:lnTo>
                  <a:pt x="173" y="72"/>
                </a:lnTo>
                <a:lnTo>
                  <a:pt x="189" y="48"/>
                </a:lnTo>
                <a:lnTo>
                  <a:pt x="206" y="24"/>
                </a:lnTo>
                <a:lnTo>
                  <a:pt x="222" y="0"/>
                </a:lnTo>
                <a:lnTo>
                  <a:pt x="255" y="32"/>
                </a:lnTo>
                <a:lnTo>
                  <a:pt x="280" y="40"/>
                </a:lnTo>
                <a:lnTo>
                  <a:pt x="288" y="64"/>
                </a:lnTo>
                <a:lnTo>
                  <a:pt x="313" y="88"/>
                </a:lnTo>
                <a:lnTo>
                  <a:pt x="321" y="112"/>
                </a:lnTo>
                <a:lnTo>
                  <a:pt x="354" y="120"/>
                </a:lnTo>
                <a:lnTo>
                  <a:pt x="354" y="144"/>
                </a:lnTo>
                <a:lnTo>
                  <a:pt x="378" y="152"/>
                </a:lnTo>
                <a:lnTo>
                  <a:pt x="403" y="152"/>
                </a:lnTo>
                <a:lnTo>
                  <a:pt x="444" y="144"/>
                </a:lnTo>
                <a:lnTo>
                  <a:pt x="485" y="136"/>
                </a:lnTo>
                <a:lnTo>
                  <a:pt x="510" y="136"/>
                </a:lnTo>
                <a:lnTo>
                  <a:pt x="551" y="136"/>
                </a:lnTo>
                <a:lnTo>
                  <a:pt x="568" y="112"/>
                </a:lnTo>
                <a:lnTo>
                  <a:pt x="592" y="112"/>
                </a:lnTo>
                <a:lnTo>
                  <a:pt x="609" y="136"/>
                </a:lnTo>
                <a:lnTo>
                  <a:pt x="633" y="160"/>
                </a:lnTo>
                <a:lnTo>
                  <a:pt x="658" y="160"/>
                </a:lnTo>
                <a:lnTo>
                  <a:pt x="683" y="152"/>
                </a:lnTo>
                <a:lnTo>
                  <a:pt x="716" y="152"/>
                </a:lnTo>
                <a:lnTo>
                  <a:pt x="748" y="136"/>
                </a:lnTo>
                <a:lnTo>
                  <a:pt x="781" y="128"/>
                </a:lnTo>
                <a:lnTo>
                  <a:pt x="806" y="120"/>
                </a:lnTo>
                <a:lnTo>
                  <a:pt x="814" y="160"/>
                </a:lnTo>
                <a:lnTo>
                  <a:pt x="814" y="184"/>
                </a:lnTo>
                <a:lnTo>
                  <a:pt x="847" y="176"/>
                </a:lnTo>
                <a:lnTo>
                  <a:pt x="872" y="168"/>
                </a:lnTo>
                <a:lnTo>
                  <a:pt x="897" y="160"/>
                </a:lnTo>
                <a:lnTo>
                  <a:pt x="921" y="160"/>
                </a:lnTo>
                <a:lnTo>
                  <a:pt x="946" y="160"/>
                </a:lnTo>
                <a:lnTo>
                  <a:pt x="962" y="184"/>
                </a:lnTo>
                <a:lnTo>
                  <a:pt x="987" y="184"/>
                </a:lnTo>
                <a:lnTo>
                  <a:pt x="1012" y="184"/>
                </a:lnTo>
                <a:lnTo>
                  <a:pt x="1045" y="184"/>
                </a:lnTo>
                <a:lnTo>
                  <a:pt x="1069" y="176"/>
                </a:lnTo>
                <a:lnTo>
                  <a:pt x="1110" y="168"/>
                </a:lnTo>
                <a:lnTo>
                  <a:pt x="1135" y="152"/>
                </a:lnTo>
                <a:lnTo>
                  <a:pt x="1160" y="144"/>
                </a:lnTo>
                <a:lnTo>
                  <a:pt x="1184" y="136"/>
                </a:lnTo>
                <a:lnTo>
                  <a:pt x="1209" y="120"/>
                </a:lnTo>
                <a:lnTo>
                  <a:pt x="1242" y="112"/>
                </a:lnTo>
                <a:lnTo>
                  <a:pt x="1267" y="104"/>
                </a:lnTo>
                <a:lnTo>
                  <a:pt x="1300" y="128"/>
                </a:lnTo>
                <a:lnTo>
                  <a:pt x="1324" y="144"/>
                </a:lnTo>
                <a:lnTo>
                  <a:pt x="1349" y="160"/>
                </a:lnTo>
                <a:lnTo>
                  <a:pt x="1374" y="168"/>
                </a:lnTo>
                <a:lnTo>
                  <a:pt x="1398" y="184"/>
                </a:lnTo>
                <a:lnTo>
                  <a:pt x="1431" y="184"/>
                </a:lnTo>
                <a:lnTo>
                  <a:pt x="1456" y="176"/>
                </a:lnTo>
                <a:lnTo>
                  <a:pt x="1480" y="168"/>
                </a:lnTo>
                <a:lnTo>
                  <a:pt x="1505" y="152"/>
                </a:lnTo>
                <a:lnTo>
                  <a:pt x="1530" y="152"/>
                </a:lnTo>
                <a:lnTo>
                  <a:pt x="1563" y="136"/>
                </a:lnTo>
                <a:lnTo>
                  <a:pt x="1587" y="128"/>
                </a:lnTo>
                <a:lnTo>
                  <a:pt x="1612" y="120"/>
                </a:lnTo>
                <a:lnTo>
                  <a:pt x="1637" y="112"/>
                </a:lnTo>
                <a:lnTo>
                  <a:pt x="1670" y="104"/>
                </a:lnTo>
                <a:lnTo>
                  <a:pt x="1694" y="96"/>
                </a:lnTo>
                <a:lnTo>
                  <a:pt x="1719" y="88"/>
                </a:lnTo>
                <a:lnTo>
                  <a:pt x="1744" y="88"/>
                </a:lnTo>
                <a:lnTo>
                  <a:pt x="1768" y="80"/>
                </a:lnTo>
                <a:lnTo>
                  <a:pt x="1793" y="72"/>
                </a:lnTo>
                <a:lnTo>
                  <a:pt x="1818" y="96"/>
                </a:lnTo>
                <a:lnTo>
                  <a:pt x="1834" y="120"/>
                </a:lnTo>
                <a:lnTo>
                  <a:pt x="1859" y="128"/>
                </a:lnTo>
                <a:lnTo>
                  <a:pt x="1883" y="152"/>
                </a:lnTo>
                <a:lnTo>
                  <a:pt x="1908" y="152"/>
                </a:lnTo>
                <a:lnTo>
                  <a:pt x="1933" y="160"/>
                </a:lnTo>
                <a:lnTo>
                  <a:pt x="1958" y="168"/>
                </a:lnTo>
                <a:lnTo>
                  <a:pt x="1982" y="176"/>
                </a:lnTo>
                <a:lnTo>
                  <a:pt x="2007" y="184"/>
                </a:lnTo>
                <a:lnTo>
                  <a:pt x="2032" y="184"/>
                </a:lnTo>
                <a:lnTo>
                  <a:pt x="2064" y="168"/>
                </a:lnTo>
                <a:lnTo>
                  <a:pt x="2089" y="160"/>
                </a:lnTo>
                <a:lnTo>
                  <a:pt x="2114" y="136"/>
                </a:lnTo>
                <a:lnTo>
                  <a:pt x="2138" y="120"/>
                </a:lnTo>
                <a:lnTo>
                  <a:pt x="2163" y="104"/>
                </a:lnTo>
                <a:lnTo>
                  <a:pt x="2188" y="96"/>
                </a:lnTo>
                <a:lnTo>
                  <a:pt x="2212" y="88"/>
                </a:lnTo>
                <a:lnTo>
                  <a:pt x="2237" y="72"/>
                </a:lnTo>
                <a:lnTo>
                  <a:pt x="2254" y="96"/>
                </a:lnTo>
                <a:lnTo>
                  <a:pt x="2278" y="112"/>
                </a:lnTo>
                <a:lnTo>
                  <a:pt x="2303" y="120"/>
                </a:lnTo>
                <a:lnTo>
                  <a:pt x="2328" y="136"/>
                </a:lnTo>
                <a:lnTo>
                  <a:pt x="2352" y="144"/>
                </a:lnTo>
                <a:lnTo>
                  <a:pt x="2377" y="160"/>
                </a:lnTo>
                <a:lnTo>
                  <a:pt x="2402" y="160"/>
                </a:lnTo>
                <a:lnTo>
                  <a:pt x="2426" y="168"/>
                </a:lnTo>
                <a:lnTo>
                  <a:pt x="2451" y="168"/>
                </a:lnTo>
                <a:lnTo>
                  <a:pt x="2476" y="184"/>
                </a:lnTo>
                <a:lnTo>
                  <a:pt x="2509" y="192"/>
                </a:lnTo>
                <a:lnTo>
                  <a:pt x="2533" y="192"/>
                </a:lnTo>
                <a:lnTo>
                  <a:pt x="2558" y="192"/>
                </a:lnTo>
                <a:lnTo>
                  <a:pt x="2583" y="200"/>
                </a:lnTo>
                <a:lnTo>
                  <a:pt x="2616" y="200"/>
                </a:lnTo>
                <a:lnTo>
                  <a:pt x="2640" y="192"/>
                </a:lnTo>
                <a:lnTo>
                  <a:pt x="2673" y="184"/>
                </a:lnTo>
                <a:lnTo>
                  <a:pt x="2698" y="168"/>
                </a:lnTo>
                <a:lnTo>
                  <a:pt x="2722" y="168"/>
                </a:lnTo>
                <a:lnTo>
                  <a:pt x="2747" y="152"/>
                </a:lnTo>
                <a:lnTo>
                  <a:pt x="2772" y="144"/>
                </a:lnTo>
                <a:lnTo>
                  <a:pt x="2796" y="144"/>
                </a:lnTo>
                <a:lnTo>
                  <a:pt x="2821" y="136"/>
                </a:lnTo>
                <a:lnTo>
                  <a:pt x="2854" y="128"/>
                </a:lnTo>
                <a:lnTo>
                  <a:pt x="2879" y="128"/>
                </a:lnTo>
                <a:lnTo>
                  <a:pt x="2920" y="112"/>
                </a:lnTo>
                <a:lnTo>
                  <a:pt x="2953" y="104"/>
                </a:lnTo>
                <a:lnTo>
                  <a:pt x="2977" y="80"/>
                </a:lnTo>
                <a:lnTo>
                  <a:pt x="3002" y="64"/>
                </a:lnTo>
                <a:lnTo>
                  <a:pt x="3027" y="56"/>
                </a:lnTo>
                <a:lnTo>
                  <a:pt x="3043" y="80"/>
                </a:lnTo>
                <a:lnTo>
                  <a:pt x="3051" y="104"/>
                </a:lnTo>
                <a:lnTo>
                  <a:pt x="3076" y="120"/>
                </a:lnTo>
                <a:lnTo>
                  <a:pt x="3084" y="144"/>
                </a:lnTo>
                <a:lnTo>
                  <a:pt x="3109" y="160"/>
                </a:lnTo>
                <a:lnTo>
                  <a:pt x="3134" y="160"/>
                </a:lnTo>
                <a:lnTo>
                  <a:pt x="3167" y="192"/>
                </a:lnTo>
                <a:lnTo>
                  <a:pt x="3199" y="8"/>
                </a:lnTo>
                <a:lnTo>
                  <a:pt x="3216" y="192"/>
                </a:lnTo>
                <a:lnTo>
                  <a:pt x="3241" y="184"/>
                </a:lnTo>
                <a:lnTo>
                  <a:pt x="3265" y="168"/>
                </a:lnTo>
                <a:lnTo>
                  <a:pt x="3290" y="160"/>
                </a:lnTo>
                <a:lnTo>
                  <a:pt x="3315" y="136"/>
                </a:lnTo>
                <a:lnTo>
                  <a:pt x="3339" y="120"/>
                </a:lnTo>
                <a:lnTo>
                  <a:pt x="3364" y="104"/>
                </a:lnTo>
                <a:lnTo>
                  <a:pt x="3380" y="80"/>
                </a:lnTo>
                <a:lnTo>
                  <a:pt x="3405" y="64"/>
                </a:lnTo>
                <a:lnTo>
                  <a:pt x="3430" y="80"/>
                </a:lnTo>
                <a:lnTo>
                  <a:pt x="3446" y="104"/>
                </a:lnTo>
                <a:lnTo>
                  <a:pt x="3471" y="120"/>
                </a:lnTo>
                <a:lnTo>
                  <a:pt x="3496" y="128"/>
                </a:lnTo>
                <a:lnTo>
                  <a:pt x="3520" y="136"/>
                </a:lnTo>
                <a:lnTo>
                  <a:pt x="3545" y="136"/>
                </a:lnTo>
                <a:lnTo>
                  <a:pt x="3586" y="136"/>
                </a:lnTo>
                <a:lnTo>
                  <a:pt x="3611" y="136"/>
                </a:lnTo>
                <a:lnTo>
                  <a:pt x="3635" y="136"/>
                </a:lnTo>
                <a:lnTo>
                  <a:pt x="3660" y="136"/>
                </a:lnTo>
                <a:lnTo>
                  <a:pt x="3685" y="136"/>
                </a:lnTo>
                <a:lnTo>
                  <a:pt x="3709" y="136"/>
                </a:lnTo>
                <a:lnTo>
                  <a:pt x="3742" y="152"/>
                </a:lnTo>
                <a:lnTo>
                  <a:pt x="3767" y="152"/>
                </a:lnTo>
                <a:lnTo>
                  <a:pt x="3792" y="160"/>
                </a:lnTo>
                <a:lnTo>
                  <a:pt x="3816" y="160"/>
                </a:lnTo>
                <a:lnTo>
                  <a:pt x="3849" y="168"/>
                </a:lnTo>
                <a:lnTo>
                  <a:pt x="3874" y="168"/>
                </a:lnTo>
                <a:lnTo>
                  <a:pt x="3907" y="168"/>
                </a:lnTo>
                <a:lnTo>
                  <a:pt x="3940" y="168"/>
                </a:lnTo>
                <a:lnTo>
                  <a:pt x="3964" y="176"/>
                </a:lnTo>
                <a:lnTo>
                  <a:pt x="3997" y="184"/>
                </a:lnTo>
                <a:lnTo>
                  <a:pt x="4022" y="184"/>
                </a:lnTo>
                <a:lnTo>
                  <a:pt x="4047" y="192"/>
                </a:lnTo>
                <a:lnTo>
                  <a:pt x="4071" y="192"/>
                </a:lnTo>
                <a:lnTo>
                  <a:pt x="4096" y="200"/>
                </a:lnTo>
                <a:lnTo>
                  <a:pt x="4121" y="208"/>
                </a:lnTo>
                <a:lnTo>
                  <a:pt x="4145" y="200"/>
                </a:lnTo>
                <a:lnTo>
                  <a:pt x="4170" y="192"/>
                </a:lnTo>
                <a:lnTo>
                  <a:pt x="4195" y="184"/>
                </a:lnTo>
                <a:lnTo>
                  <a:pt x="4219" y="176"/>
                </a:lnTo>
                <a:lnTo>
                  <a:pt x="4260" y="160"/>
                </a:lnTo>
                <a:lnTo>
                  <a:pt x="4293" y="144"/>
                </a:lnTo>
                <a:lnTo>
                  <a:pt x="4318" y="136"/>
                </a:lnTo>
                <a:lnTo>
                  <a:pt x="4343" y="120"/>
                </a:lnTo>
                <a:lnTo>
                  <a:pt x="4367" y="112"/>
                </a:lnTo>
                <a:lnTo>
                  <a:pt x="4392" y="88"/>
                </a:lnTo>
                <a:lnTo>
                  <a:pt x="4417" y="72"/>
                </a:lnTo>
                <a:lnTo>
                  <a:pt x="4441" y="64"/>
                </a:lnTo>
                <a:lnTo>
                  <a:pt x="4466" y="56"/>
                </a:lnTo>
                <a:lnTo>
                  <a:pt x="4491" y="56"/>
                </a:lnTo>
                <a:lnTo>
                  <a:pt x="4515" y="80"/>
                </a:lnTo>
                <a:lnTo>
                  <a:pt x="4540" y="104"/>
                </a:lnTo>
                <a:lnTo>
                  <a:pt x="4565" y="120"/>
                </a:lnTo>
                <a:lnTo>
                  <a:pt x="4589" y="128"/>
                </a:lnTo>
                <a:lnTo>
                  <a:pt x="4614" y="136"/>
                </a:lnTo>
                <a:lnTo>
                  <a:pt x="4639" y="152"/>
                </a:lnTo>
                <a:lnTo>
                  <a:pt x="4663" y="160"/>
                </a:lnTo>
                <a:lnTo>
                  <a:pt x="4688" y="168"/>
                </a:lnTo>
                <a:lnTo>
                  <a:pt x="4713" y="176"/>
                </a:lnTo>
                <a:lnTo>
                  <a:pt x="4738" y="184"/>
                </a:lnTo>
                <a:lnTo>
                  <a:pt x="4762" y="184"/>
                </a:lnTo>
                <a:lnTo>
                  <a:pt x="4787" y="184"/>
                </a:lnTo>
                <a:lnTo>
                  <a:pt x="4812" y="184"/>
                </a:lnTo>
                <a:lnTo>
                  <a:pt x="4836" y="184"/>
                </a:lnTo>
                <a:lnTo>
                  <a:pt x="4861" y="176"/>
                </a:lnTo>
                <a:lnTo>
                  <a:pt x="4886" y="168"/>
                </a:lnTo>
                <a:lnTo>
                  <a:pt x="4910" y="160"/>
                </a:lnTo>
                <a:lnTo>
                  <a:pt x="4935" y="152"/>
                </a:lnTo>
                <a:lnTo>
                  <a:pt x="4968" y="136"/>
                </a:lnTo>
                <a:lnTo>
                  <a:pt x="4992" y="128"/>
                </a:lnTo>
                <a:lnTo>
                  <a:pt x="5025" y="120"/>
                </a:lnTo>
                <a:lnTo>
                  <a:pt x="5050" y="104"/>
                </a:lnTo>
                <a:lnTo>
                  <a:pt x="5075" y="104"/>
                </a:lnTo>
                <a:lnTo>
                  <a:pt x="5108" y="96"/>
                </a:lnTo>
                <a:lnTo>
                  <a:pt x="5165" y="96"/>
                </a:lnTo>
                <a:lnTo>
                  <a:pt x="5190" y="96"/>
                </a:lnTo>
                <a:lnTo>
                  <a:pt x="5215" y="96"/>
                </a:lnTo>
                <a:lnTo>
                  <a:pt x="5239" y="96"/>
                </a:lnTo>
                <a:lnTo>
                  <a:pt x="5264" y="104"/>
                </a:lnTo>
                <a:lnTo>
                  <a:pt x="5297" y="104"/>
                </a:lnTo>
                <a:lnTo>
                  <a:pt x="5321" y="104"/>
                </a:lnTo>
                <a:lnTo>
                  <a:pt x="5363" y="112"/>
                </a:lnTo>
                <a:lnTo>
                  <a:pt x="5387" y="120"/>
                </a:lnTo>
                <a:lnTo>
                  <a:pt x="5412" y="120"/>
                </a:lnTo>
                <a:lnTo>
                  <a:pt x="5437" y="112"/>
                </a:lnTo>
                <a:lnTo>
                  <a:pt x="5461" y="96"/>
                </a:lnTo>
                <a:lnTo>
                  <a:pt x="5486" y="88"/>
                </a:lnTo>
                <a:lnTo>
                  <a:pt x="5511" y="72"/>
                </a:lnTo>
                <a:lnTo>
                  <a:pt x="5535" y="56"/>
                </a:lnTo>
                <a:lnTo>
                  <a:pt x="5560" y="48"/>
                </a:lnTo>
                <a:lnTo>
                  <a:pt x="5560" y="312"/>
                </a:lnTo>
                <a:lnTo>
                  <a:pt x="8" y="296"/>
                </a:lnTo>
                <a:lnTo>
                  <a:pt x="0" y="21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5AC19119-6221-EC97-E6FD-C0A4D7C3A7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582988" cy="476250"/>
          </a:xfrm>
          <a:noFill/>
          <a:ln/>
        </p:spPr>
        <p:txBody>
          <a:bodyPr/>
          <a:lstStyle/>
          <a:p>
            <a:r>
              <a:rPr lang="en-US" altLang="en-US"/>
              <a:t>INSPECT Example 6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29CF8D70-C167-9DA6-F73C-7ECC05658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505200"/>
            <a:ext cx="7264400" cy="698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F	F	F	F	A	F	F	F	F	F	Q	F	F	F	Z</a:t>
            </a:r>
          </a:p>
        </p:txBody>
      </p:sp>
      <p:sp>
        <p:nvSpPr>
          <p:cNvPr id="32772" name="Line 4">
            <a:extLst>
              <a:ext uri="{FF2B5EF4-FFF2-40B4-BE49-F238E27FC236}">
                <a16:creationId xmlns:a16="http://schemas.microsoft.com/office/drawing/2014/main" id="{9A0164DF-35E9-DC15-3D8B-D8A5B5ACE8D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3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3" name="Line 5">
            <a:extLst>
              <a:ext uri="{FF2B5EF4-FFF2-40B4-BE49-F238E27FC236}">
                <a16:creationId xmlns:a16="http://schemas.microsoft.com/office/drawing/2014/main" id="{6CBF8F66-B9B5-F012-7DF9-930E9747F463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4" name="Line 6">
            <a:extLst>
              <a:ext uri="{FF2B5EF4-FFF2-40B4-BE49-F238E27FC236}">
                <a16:creationId xmlns:a16="http://schemas.microsoft.com/office/drawing/2014/main" id="{B8E154D7-14FC-D65D-CC46-D75A7672856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65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5" name="Line 7">
            <a:extLst>
              <a:ext uri="{FF2B5EF4-FFF2-40B4-BE49-F238E27FC236}">
                <a16:creationId xmlns:a16="http://schemas.microsoft.com/office/drawing/2014/main" id="{DAB276EE-07E8-6F2F-EB39-3C1CAC854A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6" name="Line 8">
            <a:extLst>
              <a:ext uri="{FF2B5EF4-FFF2-40B4-BE49-F238E27FC236}">
                <a16:creationId xmlns:a16="http://schemas.microsoft.com/office/drawing/2014/main" id="{BC6EDAD6-C9CE-B673-01EC-EF4186DE4803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7" name="Line 9">
            <a:extLst>
              <a:ext uri="{FF2B5EF4-FFF2-40B4-BE49-F238E27FC236}">
                <a16:creationId xmlns:a16="http://schemas.microsoft.com/office/drawing/2014/main" id="{3222062B-8025-4DD0-D1D1-C920BFA8708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8" name="Line 10">
            <a:extLst>
              <a:ext uri="{FF2B5EF4-FFF2-40B4-BE49-F238E27FC236}">
                <a16:creationId xmlns:a16="http://schemas.microsoft.com/office/drawing/2014/main" id="{AABAC258-FFDF-92F7-501F-0B110B349F3A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9" name="Line 11">
            <a:extLst>
              <a:ext uri="{FF2B5EF4-FFF2-40B4-BE49-F238E27FC236}">
                <a16:creationId xmlns:a16="http://schemas.microsoft.com/office/drawing/2014/main" id="{783D5580-5699-CE3A-1D14-057C986524DD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87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Line 12">
            <a:extLst>
              <a:ext uri="{FF2B5EF4-FFF2-40B4-BE49-F238E27FC236}">
                <a16:creationId xmlns:a16="http://schemas.microsoft.com/office/drawing/2014/main" id="{09D79945-12A1-AD1C-F6E9-1477BF30A99B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Line 13">
            <a:extLst>
              <a:ext uri="{FF2B5EF4-FFF2-40B4-BE49-F238E27FC236}">
                <a16:creationId xmlns:a16="http://schemas.microsoft.com/office/drawing/2014/main" id="{4D481A80-4C11-92A4-38A5-C0D6727FF060}"/>
              </a:ext>
            </a:extLst>
          </p:cNvPr>
          <p:cNvSpPr>
            <a:spLocks noChangeShapeType="1"/>
          </p:cNvSpPr>
          <p:nvPr/>
        </p:nvSpPr>
        <p:spPr bwMode="auto">
          <a:xfrm>
            <a:off x="7226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Line 14">
            <a:extLst>
              <a:ext uri="{FF2B5EF4-FFF2-40B4-BE49-F238E27FC236}">
                <a16:creationId xmlns:a16="http://schemas.microsoft.com/office/drawing/2014/main" id="{61B840F7-D08A-A855-73FD-670BAE8FCF9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4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3" name="Line 15">
            <a:extLst>
              <a:ext uri="{FF2B5EF4-FFF2-40B4-BE49-F238E27FC236}">
                <a16:creationId xmlns:a16="http://schemas.microsoft.com/office/drawing/2014/main" id="{182A7C24-0397-CD53-3BAE-A3933DBCAAD6}"/>
              </a:ext>
            </a:extLst>
          </p:cNvPr>
          <p:cNvSpPr>
            <a:spLocks noChangeShapeType="1"/>
          </p:cNvSpPr>
          <p:nvPr/>
        </p:nvSpPr>
        <p:spPr bwMode="auto">
          <a:xfrm>
            <a:off x="62992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Line 16">
            <a:extLst>
              <a:ext uri="{FF2B5EF4-FFF2-40B4-BE49-F238E27FC236}">
                <a16:creationId xmlns:a16="http://schemas.microsoft.com/office/drawing/2014/main" id="{1C28B445-DA75-5DC1-88A1-136CCC9CCC2C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39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5" name="Line 17">
            <a:extLst>
              <a:ext uri="{FF2B5EF4-FFF2-40B4-BE49-F238E27FC236}">
                <a16:creationId xmlns:a16="http://schemas.microsoft.com/office/drawing/2014/main" id="{3A545CB9-B5A0-BCF9-9360-4CF432A638CF}"/>
              </a:ext>
            </a:extLst>
          </p:cNvPr>
          <p:cNvSpPr>
            <a:spLocks noChangeShapeType="1"/>
          </p:cNvSpPr>
          <p:nvPr/>
        </p:nvSpPr>
        <p:spPr bwMode="auto">
          <a:xfrm>
            <a:off x="5321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6" name="Rectangle 18">
            <a:extLst>
              <a:ext uri="{FF2B5EF4-FFF2-40B4-BE49-F238E27FC236}">
                <a16:creationId xmlns:a16="http://schemas.microsoft.com/office/drawing/2014/main" id="{399E891D-7E46-3969-8B79-B268C479A5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025" y="3159125"/>
            <a:ext cx="1339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>
            <a:spAutoFit/>
          </a:bodyPr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StringData</a:t>
            </a:r>
          </a:p>
        </p:txBody>
      </p:sp>
      <p:sp>
        <p:nvSpPr>
          <p:cNvPr id="32787" name="Rectangle 19">
            <a:extLst>
              <a:ext uri="{FF2B5EF4-FFF2-40B4-BE49-F238E27FC236}">
                <a16:creationId xmlns:a16="http://schemas.microsoft.com/office/drawing/2014/main" id="{4F77784B-385C-A3BF-1000-2390FD5C9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275" y="923925"/>
            <a:ext cx="7815263" cy="1531938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266700" rIns="152400" bIns="2667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INSPECT StringData REPLACING 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ALL "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FFFF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BY "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FROG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AFTER INITIAL "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BEFORE INITIAL "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Q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".</a:t>
            </a:r>
          </a:p>
        </p:txBody>
      </p:sp>
      <p:sp useBgFill="1">
        <p:nvSpPr>
          <p:cNvPr id="32788" name="Freeform 20">
            <a:extLst>
              <a:ext uri="{FF2B5EF4-FFF2-40B4-BE49-F238E27FC236}">
                <a16:creationId xmlns:a16="http://schemas.microsoft.com/office/drawing/2014/main" id="{A601810B-7550-2A1A-EEA0-5C672F4D9CC2}"/>
              </a:ext>
            </a:extLst>
          </p:cNvPr>
          <p:cNvSpPr>
            <a:spLocks/>
          </p:cNvSpPr>
          <p:nvPr/>
        </p:nvSpPr>
        <p:spPr bwMode="auto">
          <a:xfrm>
            <a:off x="495300" y="850900"/>
            <a:ext cx="7926388" cy="446088"/>
          </a:xfrm>
          <a:custGeom>
            <a:avLst/>
            <a:gdLst>
              <a:gd name="T0" fmla="*/ 250 w 4993"/>
              <a:gd name="T1" fmla="*/ 120 h 281"/>
              <a:gd name="T2" fmla="*/ 324 w 4993"/>
              <a:gd name="T3" fmla="*/ 184 h 281"/>
              <a:gd name="T4" fmla="*/ 383 w 4993"/>
              <a:gd name="T5" fmla="*/ 96 h 281"/>
              <a:gd name="T6" fmla="*/ 456 w 4993"/>
              <a:gd name="T7" fmla="*/ 160 h 281"/>
              <a:gd name="T8" fmla="*/ 545 w 4993"/>
              <a:gd name="T9" fmla="*/ 184 h 281"/>
              <a:gd name="T10" fmla="*/ 641 w 4993"/>
              <a:gd name="T11" fmla="*/ 168 h 281"/>
              <a:gd name="T12" fmla="*/ 832 w 4993"/>
              <a:gd name="T13" fmla="*/ 144 h 281"/>
              <a:gd name="T14" fmla="*/ 935 w 4993"/>
              <a:gd name="T15" fmla="*/ 120 h 281"/>
              <a:gd name="T16" fmla="*/ 1016 w 4993"/>
              <a:gd name="T17" fmla="*/ 136 h 281"/>
              <a:gd name="T18" fmla="*/ 1112 w 4993"/>
              <a:gd name="T19" fmla="*/ 184 h 281"/>
              <a:gd name="T20" fmla="*/ 1200 w 4993"/>
              <a:gd name="T21" fmla="*/ 176 h 281"/>
              <a:gd name="T22" fmla="*/ 1318 w 4993"/>
              <a:gd name="T23" fmla="*/ 168 h 281"/>
              <a:gd name="T24" fmla="*/ 1414 w 4993"/>
              <a:gd name="T25" fmla="*/ 136 h 281"/>
              <a:gd name="T26" fmla="*/ 1509 w 4993"/>
              <a:gd name="T27" fmla="*/ 112 h 281"/>
              <a:gd name="T28" fmla="*/ 1605 w 4993"/>
              <a:gd name="T29" fmla="*/ 72 h 281"/>
              <a:gd name="T30" fmla="*/ 1701 w 4993"/>
              <a:gd name="T31" fmla="*/ 64 h 281"/>
              <a:gd name="T32" fmla="*/ 1797 w 4993"/>
              <a:gd name="T33" fmla="*/ 104 h 281"/>
              <a:gd name="T34" fmla="*/ 1892 w 4993"/>
              <a:gd name="T35" fmla="*/ 160 h 281"/>
              <a:gd name="T36" fmla="*/ 1981 w 4993"/>
              <a:gd name="T37" fmla="*/ 168 h 281"/>
              <a:gd name="T38" fmla="*/ 2076 w 4993"/>
              <a:gd name="T39" fmla="*/ 160 h 281"/>
              <a:gd name="T40" fmla="*/ 2165 w 4993"/>
              <a:gd name="T41" fmla="*/ 152 h 281"/>
              <a:gd name="T42" fmla="*/ 2253 w 4993"/>
              <a:gd name="T43" fmla="*/ 176 h 281"/>
              <a:gd name="T44" fmla="*/ 2334 w 4993"/>
              <a:gd name="T45" fmla="*/ 224 h 281"/>
              <a:gd name="T46" fmla="*/ 2489 w 4993"/>
              <a:gd name="T47" fmla="*/ 168 h 281"/>
              <a:gd name="T48" fmla="*/ 2717 w 4993"/>
              <a:gd name="T49" fmla="*/ 120 h 281"/>
              <a:gd name="T50" fmla="*/ 2805 w 4993"/>
              <a:gd name="T51" fmla="*/ 104 h 281"/>
              <a:gd name="T52" fmla="*/ 2908 w 4993"/>
              <a:gd name="T53" fmla="*/ 184 h 281"/>
              <a:gd name="T54" fmla="*/ 3019 w 4993"/>
              <a:gd name="T55" fmla="*/ 168 h 281"/>
              <a:gd name="T56" fmla="*/ 3114 w 4993"/>
              <a:gd name="T57" fmla="*/ 120 h 281"/>
              <a:gd name="T58" fmla="*/ 3188 w 4993"/>
              <a:gd name="T59" fmla="*/ 152 h 281"/>
              <a:gd name="T60" fmla="*/ 3276 w 4993"/>
              <a:gd name="T61" fmla="*/ 168 h 281"/>
              <a:gd name="T62" fmla="*/ 3380 w 4993"/>
              <a:gd name="T63" fmla="*/ 144 h 281"/>
              <a:gd name="T64" fmla="*/ 3483 w 4993"/>
              <a:gd name="T65" fmla="*/ 168 h 281"/>
              <a:gd name="T66" fmla="*/ 3623 w 4993"/>
              <a:gd name="T67" fmla="*/ 152 h 281"/>
              <a:gd name="T68" fmla="*/ 3726 w 4993"/>
              <a:gd name="T69" fmla="*/ 120 h 281"/>
              <a:gd name="T70" fmla="*/ 3814 w 4993"/>
              <a:gd name="T71" fmla="*/ 120 h 281"/>
              <a:gd name="T72" fmla="*/ 3902 w 4993"/>
              <a:gd name="T73" fmla="*/ 152 h 281"/>
              <a:gd name="T74" fmla="*/ 4027 w 4993"/>
              <a:gd name="T75" fmla="*/ 136 h 281"/>
              <a:gd name="T76" fmla="*/ 4116 w 4993"/>
              <a:gd name="T77" fmla="*/ 136 h 281"/>
              <a:gd name="T78" fmla="*/ 4204 w 4993"/>
              <a:gd name="T79" fmla="*/ 184 h 281"/>
              <a:gd name="T80" fmla="*/ 4293 w 4993"/>
              <a:gd name="T81" fmla="*/ 168 h 281"/>
              <a:gd name="T82" fmla="*/ 4455 w 4993"/>
              <a:gd name="T83" fmla="*/ 88 h 281"/>
              <a:gd name="T84" fmla="*/ 4543 w 4993"/>
              <a:gd name="T85" fmla="*/ 120 h 281"/>
              <a:gd name="T86" fmla="*/ 4639 w 4993"/>
              <a:gd name="T87" fmla="*/ 144 h 281"/>
              <a:gd name="T88" fmla="*/ 4727 w 4993"/>
              <a:gd name="T89" fmla="*/ 160 h 281"/>
              <a:gd name="T90" fmla="*/ 4815 w 4993"/>
              <a:gd name="T91" fmla="*/ 216 h 281"/>
              <a:gd name="T92" fmla="*/ 4918 w 4993"/>
              <a:gd name="T93" fmla="*/ 256 h 281"/>
              <a:gd name="T94" fmla="*/ 4992 w 4993"/>
              <a:gd name="T95" fmla="*/ 0 h 2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4993" h="281">
                <a:moveTo>
                  <a:pt x="15" y="248"/>
                </a:moveTo>
                <a:lnTo>
                  <a:pt x="228" y="72"/>
                </a:lnTo>
                <a:lnTo>
                  <a:pt x="243" y="96"/>
                </a:lnTo>
                <a:lnTo>
                  <a:pt x="250" y="120"/>
                </a:lnTo>
                <a:lnTo>
                  <a:pt x="272" y="136"/>
                </a:lnTo>
                <a:lnTo>
                  <a:pt x="287" y="160"/>
                </a:lnTo>
                <a:lnTo>
                  <a:pt x="302" y="184"/>
                </a:lnTo>
                <a:lnTo>
                  <a:pt x="324" y="184"/>
                </a:lnTo>
                <a:lnTo>
                  <a:pt x="331" y="160"/>
                </a:lnTo>
                <a:lnTo>
                  <a:pt x="353" y="136"/>
                </a:lnTo>
                <a:lnTo>
                  <a:pt x="361" y="112"/>
                </a:lnTo>
                <a:lnTo>
                  <a:pt x="383" y="96"/>
                </a:lnTo>
                <a:lnTo>
                  <a:pt x="405" y="88"/>
                </a:lnTo>
                <a:lnTo>
                  <a:pt x="420" y="120"/>
                </a:lnTo>
                <a:lnTo>
                  <a:pt x="434" y="144"/>
                </a:lnTo>
                <a:lnTo>
                  <a:pt x="456" y="160"/>
                </a:lnTo>
                <a:lnTo>
                  <a:pt x="479" y="160"/>
                </a:lnTo>
                <a:lnTo>
                  <a:pt x="501" y="168"/>
                </a:lnTo>
                <a:lnTo>
                  <a:pt x="523" y="184"/>
                </a:lnTo>
                <a:lnTo>
                  <a:pt x="545" y="184"/>
                </a:lnTo>
                <a:lnTo>
                  <a:pt x="567" y="168"/>
                </a:lnTo>
                <a:lnTo>
                  <a:pt x="589" y="168"/>
                </a:lnTo>
                <a:lnTo>
                  <a:pt x="618" y="168"/>
                </a:lnTo>
                <a:lnTo>
                  <a:pt x="641" y="168"/>
                </a:lnTo>
                <a:lnTo>
                  <a:pt x="663" y="184"/>
                </a:lnTo>
                <a:lnTo>
                  <a:pt x="788" y="160"/>
                </a:lnTo>
                <a:lnTo>
                  <a:pt x="810" y="152"/>
                </a:lnTo>
                <a:lnTo>
                  <a:pt x="832" y="144"/>
                </a:lnTo>
                <a:lnTo>
                  <a:pt x="861" y="136"/>
                </a:lnTo>
                <a:lnTo>
                  <a:pt x="884" y="128"/>
                </a:lnTo>
                <a:lnTo>
                  <a:pt x="913" y="128"/>
                </a:lnTo>
                <a:lnTo>
                  <a:pt x="935" y="120"/>
                </a:lnTo>
                <a:lnTo>
                  <a:pt x="957" y="120"/>
                </a:lnTo>
                <a:lnTo>
                  <a:pt x="979" y="112"/>
                </a:lnTo>
                <a:lnTo>
                  <a:pt x="1001" y="112"/>
                </a:lnTo>
                <a:lnTo>
                  <a:pt x="1016" y="136"/>
                </a:lnTo>
                <a:lnTo>
                  <a:pt x="1038" y="152"/>
                </a:lnTo>
                <a:lnTo>
                  <a:pt x="1060" y="168"/>
                </a:lnTo>
                <a:lnTo>
                  <a:pt x="1090" y="184"/>
                </a:lnTo>
                <a:lnTo>
                  <a:pt x="1112" y="184"/>
                </a:lnTo>
                <a:lnTo>
                  <a:pt x="1134" y="184"/>
                </a:lnTo>
                <a:lnTo>
                  <a:pt x="1156" y="168"/>
                </a:lnTo>
                <a:lnTo>
                  <a:pt x="1178" y="168"/>
                </a:lnTo>
                <a:lnTo>
                  <a:pt x="1200" y="176"/>
                </a:lnTo>
                <a:lnTo>
                  <a:pt x="1252" y="184"/>
                </a:lnTo>
                <a:lnTo>
                  <a:pt x="1274" y="184"/>
                </a:lnTo>
                <a:lnTo>
                  <a:pt x="1296" y="176"/>
                </a:lnTo>
                <a:lnTo>
                  <a:pt x="1318" y="168"/>
                </a:lnTo>
                <a:lnTo>
                  <a:pt x="1340" y="160"/>
                </a:lnTo>
                <a:lnTo>
                  <a:pt x="1362" y="160"/>
                </a:lnTo>
                <a:lnTo>
                  <a:pt x="1384" y="152"/>
                </a:lnTo>
                <a:lnTo>
                  <a:pt x="1414" y="136"/>
                </a:lnTo>
                <a:lnTo>
                  <a:pt x="1436" y="136"/>
                </a:lnTo>
                <a:lnTo>
                  <a:pt x="1465" y="128"/>
                </a:lnTo>
                <a:lnTo>
                  <a:pt x="1487" y="120"/>
                </a:lnTo>
                <a:lnTo>
                  <a:pt x="1509" y="112"/>
                </a:lnTo>
                <a:lnTo>
                  <a:pt x="1531" y="104"/>
                </a:lnTo>
                <a:lnTo>
                  <a:pt x="1554" y="96"/>
                </a:lnTo>
                <a:lnTo>
                  <a:pt x="1583" y="80"/>
                </a:lnTo>
                <a:lnTo>
                  <a:pt x="1605" y="72"/>
                </a:lnTo>
                <a:lnTo>
                  <a:pt x="1627" y="72"/>
                </a:lnTo>
                <a:lnTo>
                  <a:pt x="1649" y="56"/>
                </a:lnTo>
                <a:lnTo>
                  <a:pt x="1671" y="216"/>
                </a:lnTo>
                <a:lnTo>
                  <a:pt x="1701" y="64"/>
                </a:lnTo>
                <a:lnTo>
                  <a:pt x="1723" y="72"/>
                </a:lnTo>
                <a:lnTo>
                  <a:pt x="1745" y="72"/>
                </a:lnTo>
                <a:lnTo>
                  <a:pt x="1767" y="88"/>
                </a:lnTo>
                <a:lnTo>
                  <a:pt x="1797" y="104"/>
                </a:lnTo>
                <a:lnTo>
                  <a:pt x="1819" y="128"/>
                </a:lnTo>
                <a:lnTo>
                  <a:pt x="1841" y="128"/>
                </a:lnTo>
                <a:lnTo>
                  <a:pt x="1863" y="144"/>
                </a:lnTo>
                <a:lnTo>
                  <a:pt x="1892" y="160"/>
                </a:lnTo>
                <a:lnTo>
                  <a:pt x="1914" y="168"/>
                </a:lnTo>
                <a:lnTo>
                  <a:pt x="1936" y="168"/>
                </a:lnTo>
                <a:lnTo>
                  <a:pt x="1959" y="168"/>
                </a:lnTo>
                <a:lnTo>
                  <a:pt x="1981" y="168"/>
                </a:lnTo>
                <a:lnTo>
                  <a:pt x="2010" y="184"/>
                </a:lnTo>
                <a:lnTo>
                  <a:pt x="2032" y="184"/>
                </a:lnTo>
                <a:lnTo>
                  <a:pt x="2054" y="168"/>
                </a:lnTo>
                <a:lnTo>
                  <a:pt x="2076" y="160"/>
                </a:lnTo>
                <a:lnTo>
                  <a:pt x="2098" y="152"/>
                </a:lnTo>
                <a:lnTo>
                  <a:pt x="2120" y="152"/>
                </a:lnTo>
                <a:lnTo>
                  <a:pt x="2143" y="136"/>
                </a:lnTo>
                <a:lnTo>
                  <a:pt x="2165" y="152"/>
                </a:lnTo>
                <a:lnTo>
                  <a:pt x="2187" y="160"/>
                </a:lnTo>
                <a:lnTo>
                  <a:pt x="2209" y="160"/>
                </a:lnTo>
                <a:lnTo>
                  <a:pt x="2231" y="168"/>
                </a:lnTo>
                <a:lnTo>
                  <a:pt x="2253" y="176"/>
                </a:lnTo>
                <a:lnTo>
                  <a:pt x="2275" y="192"/>
                </a:lnTo>
                <a:lnTo>
                  <a:pt x="2282" y="216"/>
                </a:lnTo>
                <a:lnTo>
                  <a:pt x="2305" y="224"/>
                </a:lnTo>
                <a:lnTo>
                  <a:pt x="2334" y="224"/>
                </a:lnTo>
                <a:lnTo>
                  <a:pt x="2363" y="216"/>
                </a:lnTo>
                <a:lnTo>
                  <a:pt x="2386" y="200"/>
                </a:lnTo>
                <a:lnTo>
                  <a:pt x="2415" y="184"/>
                </a:lnTo>
                <a:lnTo>
                  <a:pt x="2489" y="168"/>
                </a:lnTo>
                <a:lnTo>
                  <a:pt x="2577" y="160"/>
                </a:lnTo>
                <a:lnTo>
                  <a:pt x="2665" y="152"/>
                </a:lnTo>
                <a:lnTo>
                  <a:pt x="2695" y="136"/>
                </a:lnTo>
                <a:lnTo>
                  <a:pt x="2717" y="120"/>
                </a:lnTo>
                <a:lnTo>
                  <a:pt x="2739" y="120"/>
                </a:lnTo>
                <a:lnTo>
                  <a:pt x="2761" y="120"/>
                </a:lnTo>
                <a:lnTo>
                  <a:pt x="2783" y="112"/>
                </a:lnTo>
                <a:lnTo>
                  <a:pt x="2805" y="104"/>
                </a:lnTo>
                <a:lnTo>
                  <a:pt x="2842" y="128"/>
                </a:lnTo>
                <a:lnTo>
                  <a:pt x="2864" y="144"/>
                </a:lnTo>
                <a:lnTo>
                  <a:pt x="2886" y="160"/>
                </a:lnTo>
                <a:lnTo>
                  <a:pt x="2908" y="184"/>
                </a:lnTo>
                <a:lnTo>
                  <a:pt x="2930" y="184"/>
                </a:lnTo>
                <a:lnTo>
                  <a:pt x="2952" y="192"/>
                </a:lnTo>
                <a:lnTo>
                  <a:pt x="2975" y="184"/>
                </a:lnTo>
                <a:lnTo>
                  <a:pt x="3019" y="168"/>
                </a:lnTo>
                <a:lnTo>
                  <a:pt x="3041" y="160"/>
                </a:lnTo>
                <a:lnTo>
                  <a:pt x="3063" y="152"/>
                </a:lnTo>
                <a:lnTo>
                  <a:pt x="3092" y="136"/>
                </a:lnTo>
                <a:lnTo>
                  <a:pt x="3114" y="120"/>
                </a:lnTo>
                <a:lnTo>
                  <a:pt x="3137" y="104"/>
                </a:lnTo>
                <a:lnTo>
                  <a:pt x="3159" y="104"/>
                </a:lnTo>
                <a:lnTo>
                  <a:pt x="3173" y="128"/>
                </a:lnTo>
                <a:lnTo>
                  <a:pt x="3188" y="152"/>
                </a:lnTo>
                <a:lnTo>
                  <a:pt x="3203" y="184"/>
                </a:lnTo>
                <a:lnTo>
                  <a:pt x="3225" y="184"/>
                </a:lnTo>
                <a:lnTo>
                  <a:pt x="3247" y="168"/>
                </a:lnTo>
                <a:lnTo>
                  <a:pt x="3276" y="168"/>
                </a:lnTo>
                <a:lnTo>
                  <a:pt x="3306" y="168"/>
                </a:lnTo>
                <a:lnTo>
                  <a:pt x="3328" y="160"/>
                </a:lnTo>
                <a:lnTo>
                  <a:pt x="3357" y="152"/>
                </a:lnTo>
                <a:lnTo>
                  <a:pt x="3380" y="144"/>
                </a:lnTo>
                <a:lnTo>
                  <a:pt x="3402" y="152"/>
                </a:lnTo>
                <a:lnTo>
                  <a:pt x="3431" y="160"/>
                </a:lnTo>
                <a:lnTo>
                  <a:pt x="3461" y="168"/>
                </a:lnTo>
                <a:lnTo>
                  <a:pt x="3483" y="168"/>
                </a:lnTo>
                <a:lnTo>
                  <a:pt x="3519" y="168"/>
                </a:lnTo>
                <a:lnTo>
                  <a:pt x="3549" y="168"/>
                </a:lnTo>
                <a:lnTo>
                  <a:pt x="3586" y="160"/>
                </a:lnTo>
                <a:lnTo>
                  <a:pt x="3623" y="152"/>
                </a:lnTo>
                <a:lnTo>
                  <a:pt x="3652" y="136"/>
                </a:lnTo>
                <a:lnTo>
                  <a:pt x="3674" y="136"/>
                </a:lnTo>
                <a:lnTo>
                  <a:pt x="3696" y="128"/>
                </a:lnTo>
                <a:lnTo>
                  <a:pt x="3726" y="120"/>
                </a:lnTo>
                <a:lnTo>
                  <a:pt x="3748" y="120"/>
                </a:lnTo>
                <a:lnTo>
                  <a:pt x="3770" y="104"/>
                </a:lnTo>
                <a:lnTo>
                  <a:pt x="3792" y="96"/>
                </a:lnTo>
                <a:lnTo>
                  <a:pt x="3814" y="120"/>
                </a:lnTo>
                <a:lnTo>
                  <a:pt x="3843" y="128"/>
                </a:lnTo>
                <a:lnTo>
                  <a:pt x="3858" y="152"/>
                </a:lnTo>
                <a:lnTo>
                  <a:pt x="3880" y="152"/>
                </a:lnTo>
                <a:lnTo>
                  <a:pt x="3902" y="152"/>
                </a:lnTo>
                <a:lnTo>
                  <a:pt x="3932" y="152"/>
                </a:lnTo>
                <a:lnTo>
                  <a:pt x="3983" y="136"/>
                </a:lnTo>
                <a:lnTo>
                  <a:pt x="4005" y="136"/>
                </a:lnTo>
                <a:lnTo>
                  <a:pt x="4027" y="136"/>
                </a:lnTo>
                <a:lnTo>
                  <a:pt x="4050" y="136"/>
                </a:lnTo>
                <a:lnTo>
                  <a:pt x="4072" y="136"/>
                </a:lnTo>
                <a:lnTo>
                  <a:pt x="4094" y="128"/>
                </a:lnTo>
                <a:lnTo>
                  <a:pt x="4116" y="136"/>
                </a:lnTo>
                <a:lnTo>
                  <a:pt x="4138" y="152"/>
                </a:lnTo>
                <a:lnTo>
                  <a:pt x="4160" y="160"/>
                </a:lnTo>
                <a:lnTo>
                  <a:pt x="4182" y="168"/>
                </a:lnTo>
                <a:lnTo>
                  <a:pt x="4204" y="184"/>
                </a:lnTo>
                <a:lnTo>
                  <a:pt x="4226" y="192"/>
                </a:lnTo>
                <a:lnTo>
                  <a:pt x="4248" y="192"/>
                </a:lnTo>
                <a:lnTo>
                  <a:pt x="4270" y="184"/>
                </a:lnTo>
                <a:lnTo>
                  <a:pt x="4293" y="168"/>
                </a:lnTo>
                <a:lnTo>
                  <a:pt x="4315" y="152"/>
                </a:lnTo>
                <a:lnTo>
                  <a:pt x="4344" y="136"/>
                </a:lnTo>
                <a:lnTo>
                  <a:pt x="4432" y="96"/>
                </a:lnTo>
                <a:lnTo>
                  <a:pt x="4455" y="88"/>
                </a:lnTo>
                <a:lnTo>
                  <a:pt x="4477" y="88"/>
                </a:lnTo>
                <a:lnTo>
                  <a:pt x="4499" y="80"/>
                </a:lnTo>
                <a:lnTo>
                  <a:pt x="4521" y="96"/>
                </a:lnTo>
                <a:lnTo>
                  <a:pt x="4543" y="120"/>
                </a:lnTo>
                <a:lnTo>
                  <a:pt x="4565" y="128"/>
                </a:lnTo>
                <a:lnTo>
                  <a:pt x="4587" y="128"/>
                </a:lnTo>
                <a:lnTo>
                  <a:pt x="4609" y="128"/>
                </a:lnTo>
                <a:lnTo>
                  <a:pt x="4639" y="144"/>
                </a:lnTo>
                <a:lnTo>
                  <a:pt x="4661" y="152"/>
                </a:lnTo>
                <a:lnTo>
                  <a:pt x="4683" y="160"/>
                </a:lnTo>
                <a:lnTo>
                  <a:pt x="4705" y="160"/>
                </a:lnTo>
                <a:lnTo>
                  <a:pt x="4727" y="160"/>
                </a:lnTo>
                <a:lnTo>
                  <a:pt x="4749" y="168"/>
                </a:lnTo>
                <a:lnTo>
                  <a:pt x="4771" y="184"/>
                </a:lnTo>
                <a:lnTo>
                  <a:pt x="4793" y="200"/>
                </a:lnTo>
                <a:lnTo>
                  <a:pt x="4815" y="216"/>
                </a:lnTo>
                <a:lnTo>
                  <a:pt x="4837" y="224"/>
                </a:lnTo>
                <a:lnTo>
                  <a:pt x="4859" y="232"/>
                </a:lnTo>
                <a:lnTo>
                  <a:pt x="4896" y="248"/>
                </a:lnTo>
                <a:lnTo>
                  <a:pt x="4918" y="256"/>
                </a:lnTo>
                <a:lnTo>
                  <a:pt x="4940" y="264"/>
                </a:lnTo>
                <a:lnTo>
                  <a:pt x="4963" y="264"/>
                </a:lnTo>
                <a:lnTo>
                  <a:pt x="4985" y="280"/>
                </a:lnTo>
                <a:lnTo>
                  <a:pt x="4992" y="0"/>
                </a:lnTo>
                <a:lnTo>
                  <a:pt x="0" y="0"/>
                </a:lnTo>
                <a:lnTo>
                  <a:pt x="15" y="24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32789" name="Freeform 21">
            <a:extLst>
              <a:ext uri="{FF2B5EF4-FFF2-40B4-BE49-F238E27FC236}">
                <a16:creationId xmlns:a16="http://schemas.microsoft.com/office/drawing/2014/main" id="{E02C2547-1181-569D-4782-99B7597C9E02}"/>
              </a:ext>
            </a:extLst>
          </p:cNvPr>
          <p:cNvSpPr>
            <a:spLocks/>
          </p:cNvSpPr>
          <p:nvPr/>
        </p:nvSpPr>
        <p:spPr bwMode="auto">
          <a:xfrm>
            <a:off x="444500" y="2235200"/>
            <a:ext cx="7926388" cy="382588"/>
          </a:xfrm>
          <a:custGeom>
            <a:avLst/>
            <a:gdLst>
              <a:gd name="T0" fmla="*/ 59 w 4993"/>
              <a:gd name="T1" fmla="*/ 123 h 241"/>
              <a:gd name="T2" fmla="*/ 133 w 4993"/>
              <a:gd name="T3" fmla="*/ 68 h 241"/>
              <a:gd name="T4" fmla="*/ 199 w 4993"/>
              <a:gd name="T5" fmla="*/ 0 h 241"/>
              <a:gd name="T6" fmla="*/ 281 w 4993"/>
              <a:gd name="T7" fmla="*/ 68 h 241"/>
              <a:gd name="T8" fmla="*/ 340 w 4993"/>
              <a:gd name="T9" fmla="*/ 117 h 241"/>
              <a:gd name="T10" fmla="*/ 458 w 4993"/>
              <a:gd name="T11" fmla="*/ 105 h 241"/>
              <a:gd name="T12" fmla="*/ 546 w 4993"/>
              <a:gd name="T13" fmla="*/ 105 h 241"/>
              <a:gd name="T14" fmla="*/ 642 w 4993"/>
              <a:gd name="T15" fmla="*/ 117 h 241"/>
              <a:gd name="T16" fmla="*/ 731 w 4993"/>
              <a:gd name="T17" fmla="*/ 123 h 241"/>
              <a:gd name="T18" fmla="*/ 805 w 4993"/>
              <a:gd name="T19" fmla="*/ 123 h 241"/>
              <a:gd name="T20" fmla="*/ 886 w 4993"/>
              <a:gd name="T21" fmla="*/ 142 h 241"/>
              <a:gd name="T22" fmla="*/ 997 w 4993"/>
              <a:gd name="T23" fmla="*/ 129 h 241"/>
              <a:gd name="T24" fmla="*/ 1086 w 4993"/>
              <a:gd name="T25" fmla="*/ 92 h 241"/>
              <a:gd name="T26" fmla="*/ 1189 w 4993"/>
              <a:gd name="T27" fmla="*/ 111 h 241"/>
              <a:gd name="T28" fmla="*/ 1285 w 4993"/>
              <a:gd name="T29" fmla="*/ 142 h 241"/>
              <a:gd name="T30" fmla="*/ 1374 w 4993"/>
              <a:gd name="T31" fmla="*/ 117 h 241"/>
              <a:gd name="T32" fmla="*/ 1470 w 4993"/>
              <a:gd name="T33" fmla="*/ 86 h 241"/>
              <a:gd name="T34" fmla="*/ 1566 w 4993"/>
              <a:gd name="T35" fmla="*/ 68 h 241"/>
              <a:gd name="T36" fmla="*/ 1647 w 4993"/>
              <a:gd name="T37" fmla="*/ 92 h 241"/>
              <a:gd name="T38" fmla="*/ 1735 w 4993"/>
              <a:gd name="T39" fmla="*/ 123 h 241"/>
              <a:gd name="T40" fmla="*/ 1824 w 4993"/>
              <a:gd name="T41" fmla="*/ 142 h 241"/>
              <a:gd name="T42" fmla="*/ 1920 w 4993"/>
              <a:gd name="T43" fmla="*/ 92 h 241"/>
              <a:gd name="T44" fmla="*/ 2009 w 4993"/>
              <a:gd name="T45" fmla="*/ 55 h 241"/>
              <a:gd name="T46" fmla="*/ 2090 w 4993"/>
              <a:gd name="T47" fmla="*/ 105 h 241"/>
              <a:gd name="T48" fmla="*/ 2178 w 4993"/>
              <a:gd name="T49" fmla="*/ 129 h 241"/>
              <a:gd name="T50" fmla="*/ 2274 w 4993"/>
              <a:gd name="T51" fmla="*/ 148 h 241"/>
              <a:gd name="T52" fmla="*/ 2370 w 4993"/>
              <a:gd name="T53" fmla="*/ 148 h 241"/>
              <a:gd name="T54" fmla="*/ 2466 w 4993"/>
              <a:gd name="T55" fmla="*/ 117 h 241"/>
              <a:gd name="T56" fmla="*/ 2562 w 4993"/>
              <a:gd name="T57" fmla="*/ 98 h 241"/>
              <a:gd name="T58" fmla="*/ 2673 w 4993"/>
              <a:gd name="T59" fmla="*/ 62 h 241"/>
              <a:gd name="T60" fmla="*/ 2740 w 4993"/>
              <a:gd name="T61" fmla="*/ 80 h 241"/>
              <a:gd name="T62" fmla="*/ 2814 w 4993"/>
              <a:gd name="T63" fmla="*/ 123 h 241"/>
              <a:gd name="T64" fmla="*/ 2910 w 4993"/>
              <a:gd name="T65" fmla="*/ 142 h 241"/>
              <a:gd name="T66" fmla="*/ 2998 w 4993"/>
              <a:gd name="T67" fmla="*/ 92 h 241"/>
              <a:gd name="T68" fmla="*/ 3079 w 4993"/>
              <a:gd name="T69" fmla="*/ 62 h 241"/>
              <a:gd name="T70" fmla="*/ 3161 w 4993"/>
              <a:gd name="T71" fmla="*/ 105 h 241"/>
              <a:gd name="T72" fmla="*/ 3264 w 4993"/>
              <a:gd name="T73" fmla="*/ 105 h 241"/>
              <a:gd name="T74" fmla="*/ 3360 w 4993"/>
              <a:gd name="T75" fmla="*/ 117 h 241"/>
              <a:gd name="T76" fmla="*/ 3456 w 4993"/>
              <a:gd name="T77" fmla="*/ 129 h 241"/>
              <a:gd name="T78" fmla="*/ 3559 w 4993"/>
              <a:gd name="T79" fmla="*/ 135 h 241"/>
              <a:gd name="T80" fmla="*/ 3655 w 4993"/>
              <a:gd name="T81" fmla="*/ 148 h 241"/>
              <a:gd name="T82" fmla="*/ 3744 w 4993"/>
              <a:gd name="T83" fmla="*/ 148 h 241"/>
              <a:gd name="T84" fmla="*/ 3855 w 4993"/>
              <a:gd name="T85" fmla="*/ 111 h 241"/>
              <a:gd name="T86" fmla="*/ 3943 w 4993"/>
              <a:gd name="T87" fmla="*/ 68 h 241"/>
              <a:gd name="T88" fmla="*/ 4032 w 4993"/>
              <a:gd name="T89" fmla="*/ 43 h 241"/>
              <a:gd name="T90" fmla="*/ 4121 w 4993"/>
              <a:gd name="T91" fmla="*/ 98 h 241"/>
              <a:gd name="T92" fmla="*/ 4209 w 4993"/>
              <a:gd name="T93" fmla="*/ 129 h 241"/>
              <a:gd name="T94" fmla="*/ 4298 w 4993"/>
              <a:gd name="T95" fmla="*/ 142 h 241"/>
              <a:gd name="T96" fmla="*/ 4386 w 4993"/>
              <a:gd name="T97" fmla="*/ 129 h 241"/>
              <a:gd name="T98" fmla="*/ 4482 w 4993"/>
              <a:gd name="T99" fmla="*/ 98 h 241"/>
              <a:gd name="T100" fmla="*/ 4586 w 4993"/>
              <a:gd name="T101" fmla="*/ 74 h 241"/>
              <a:gd name="T102" fmla="*/ 4704 w 4993"/>
              <a:gd name="T103" fmla="*/ 74 h 241"/>
              <a:gd name="T104" fmla="*/ 4815 w 4993"/>
              <a:gd name="T105" fmla="*/ 86 h 241"/>
              <a:gd name="T106" fmla="*/ 4903 w 4993"/>
              <a:gd name="T107" fmla="*/ 74 h 241"/>
              <a:gd name="T108" fmla="*/ 4992 w 4993"/>
              <a:gd name="T109" fmla="*/ 37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4993" h="241">
                <a:moveTo>
                  <a:pt x="0" y="166"/>
                </a:moveTo>
                <a:lnTo>
                  <a:pt x="22" y="154"/>
                </a:lnTo>
                <a:lnTo>
                  <a:pt x="37" y="135"/>
                </a:lnTo>
                <a:lnTo>
                  <a:pt x="59" y="123"/>
                </a:lnTo>
                <a:lnTo>
                  <a:pt x="81" y="117"/>
                </a:lnTo>
                <a:lnTo>
                  <a:pt x="96" y="98"/>
                </a:lnTo>
                <a:lnTo>
                  <a:pt x="111" y="80"/>
                </a:lnTo>
                <a:lnTo>
                  <a:pt x="133" y="68"/>
                </a:lnTo>
                <a:lnTo>
                  <a:pt x="155" y="55"/>
                </a:lnTo>
                <a:lnTo>
                  <a:pt x="170" y="37"/>
                </a:lnTo>
                <a:lnTo>
                  <a:pt x="185" y="18"/>
                </a:lnTo>
                <a:lnTo>
                  <a:pt x="199" y="0"/>
                </a:lnTo>
                <a:lnTo>
                  <a:pt x="229" y="25"/>
                </a:lnTo>
                <a:lnTo>
                  <a:pt x="251" y="31"/>
                </a:lnTo>
                <a:lnTo>
                  <a:pt x="258" y="49"/>
                </a:lnTo>
                <a:lnTo>
                  <a:pt x="281" y="68"/>
                </a:lnTo>
                <a:lnTo>
                  <a:pt x="288" y="86"/>
                </a:lnTo>
                <a:lnTo>
                  <a:pt x="318" y="92"/>
                </a:lnTo>
                <a:lnTo>
                  <a:pt x="318" y="111"/>
                </a:lnTo>
                <a:lnTo>
                  <a:pt x="340" y="117"/>
                </a:lnTo>
                <a:lnTo>
                  <a:pt x="362" y="117"/>
                </a:lnTo>
                <a:lnTo>
                  <a:pt x="399" y="111"/>
                </a:lnTo>
                <a:lnTo>
                  <a:pt x="436" y="105"/>
                </a:lnTo>
                <a:lnTo>
                  <a:pt x="458" y="105"/>
                </a:lnTo>
                <a:lnTo>
                  <a:pt x="495" y="105"/>
                </a:lnTo>
                <a:lnTo>
                  <a:pt x="510" y="86"/>
                </a:lnTo>
                <a:lnTo>
                  <a:pt x="532" y="86"/>
                </a:lnTo>
                <a:lnTo>
                  <a:pt x="546" y="105"/>
                </a:lnTo>
                <a:lnTo>
                  <a:pt x="569" y="123"/>
                </a:lnTo>
                <a:lnTo>
                  <a:pt x="591" y="123"/>
                </a:lnTo>
                <a:lnTo>
                  <a:pt x="613" y="117"/>
                </a:lnTo>
                <a:lnTo>
                  <a:pt x="642" y="117"/>
                </a:lnTo>
                <a:lnTo>
                  <a:pt x="672" y="105"/>
                </a:lnTo>
                <a:lnTo>
                  <a:pt x="702" y="98"/>
                </a:lnTo>
                <a:lnTo>
                  <a:pt x="724" y="92"/>
                </a:lnTo>
                <a:lnTo>
                  <a:pt x="731" y="123"/>
                </a:lnTo>
                <a:lnTo>
                  <a:pt x="731" y="142"/>
                </a:lnTo>
                <a:lnTo>
                  <a:pt x="761" y="135"/>
                </a:lnTo>
                <a:lnTo>
                  <a:pt x="783" y="129"/>
                </a:lnTo>
                <a:lnTo>
                  <a:pt x="805" y="123"/>
                </a:lnTo>
                <a:lnTo>
                  <a:pt x="827" y="123"/>
                </a:lnTo>
                <a:lnTo>
                  <a:pt x="849" y="123"/>
                </a:lnTo>
                <a:lnTo>
                  <a:pt x="864" y="142"/>
                </a:lnTo>
                <a:lnTo>
                  <a:pt x="886" y="142"/>
                </a:lnTo>
                <a:lnTo>
                  <a:pt x="908" y="142"/>
                </a:lnTo>
                <a:lnTo>
                  <a:pt x="938" y="142"/>
                </a:lnTo>
                <a:lnTo>
                  <a:pt x="960" y="135"/>
                </a:lnTo>
                <a:lnTo>
                  <a:pt x="997" y="129"/>
                </a:lnTo>
                <a:lnTo>
                  <a:pt x="1019" y="117"/>
                </a:lnTo>
                <a:lnTo>
                  <a:pt x="1041" y="111"/>
                </a:lnTo>
                <a:lnTo>
                  <a:pt x="1063" y="105"/>
                </a:lnTo>
                <a:lnTo>
                  <a:pt x="1086" y="92"/>
                </a:lnTo>
                <a:lnTo>
                  <a:pt x="1115" y="86"/>
                </a:lnTo>
                <a:lnTo>
                  <a:pt x="1137" y="80"/>
                </a:lnTo>
                <a:lnTo>
                  <a:pt x="1167" y="98"/>
                </a:lnTo>
                <a:lnTo>
                  <a:pt x="1189" y="111"/>
                </a:lnTo>
                <a:lnTo>
                  <a:pt x="1211" y="123"/>
                </a:lnTo>
                <a:lnTo>
                  <a:pt x="1233" y="129"/>
                </a:lnTo>
                <a:lnTo>
                  <a:pt x="1255" y="142"/>
                </a:lnTo>
                <a:lnTo>
                  <a:pt x="1285" y="142"/>
                </a:lnTo>
                <a:lnTo>
                  <a:pt x="1307" y="135"/>
                </a:lnTo>
                <a:lnTo>
                  <a:pt x="1329" y="129"/>
                </a:lnTo>
                <a:lnTo>
                  <a:pt x="1351" y="117"/>
                </a:lnTo>
                <a:lnTo>
                  <a:pt x="1374" y="117"/>
                </a:lnTo>
                <a:lnTo>
                  <a:pt x="1403" y="105"/>
                </a:lnTo>
                <a:lnTo>
                  <a:pt x="1425" y="98"/>
                </a:lnTo>
                <a:lnTo>
                  <a:pt x="1447" y="92"/>
                </a:lnTo>
                <a:lnTo>
                  <a:pt x="1470" y="86"/>
                </a:lnTo>
                <a:lnTo>
                  <a:pt x="1499" y="80"/>
                </a:lnTo>
                <a:lnTo>
                  <a:pt x="1521" y="74"/>
                </a:lnTo>
                <a:lnTo>
                  <a:pt x="1543" y="68"/>
                </a:lnTo>
                <a:lnTo>
                  <a:pt x="1566" y="68"/>
                </a:lnTo>
                <a:lnTo>
                  <a:pt x="1588" y="62"/>
                </a:lnTo>
                <a:lnTo>
                  <a:pt x="1610" y="55"/>
                </a:lnTo>
                <a:lnTo>
                  <a:pt x="1632" y="74"/>
                </a:lnTo>
                <a:lnTo>
                  <a:pt x="1647" y="92"/>
                </a:lnTo>
                <a:lnTo>
                  <a:pt x="1669" y="98"/>
                </a:lnTo>
                <a:lnTo>
                  <a:pt x="1691" y="117"/>
                </a:lnTo>
                <a:lnTo>
                  <a:pt x="1713" y="117"/>
                </a:lnTo>
                <a:lnTo>
                  <a:pt x="1735" y="123"/>
                </a:lnTo>
                <a:lnTo>
                  <a:pt x="1758" y="129"/>
                </a:lnTo>
                <a:lnTo>
                  <a:pt x="1780" y="135"/>
                </a:lnTo>
                <a:lnTo>
                  <a:pt x="1802" y="142"/>
                </a:lnTo>
                <a:lnTo>
                  <a:pt x="1824" y="142"/>
                </a:lnTo>
                <a:lnTo>
                  <a:pt x="1854" y="129"/>
                </a:lnTo>
                <a:lnTo>
                  <a:pt x="1876" y="123"/>
                </a:lnTo>
                <a:lnTo>
                  <a:pt x="1898" y="105"/>
                </a:lnTo>
                <a:lnTo>
                  <a:pt x="1920" y="92"/>
                </a:lnTo>
                <a:lnTo>
                  <a:pt x="1942" y="80"/>
                </a:lnTo>
                <a:lnTo>
                  <a:pt x="1964" y="74"/>
                </a:lnTo>
                <a:lnTo>
                  <a:pt x="1986" y="68"/>
                </a:lnTo>
                <a:lnTo>
                  <a:pt x="2009" y="55"/>
                </a:lnTo>
                <a:lnTo>
                  <a:pt x="2023" y="74"/>
                </a:lnTo>
                <a:lnTo>
                  <a:pt x="2046" y="86"/>
                </a:lnTo>
                <a:lnTo>
                  <a:pt x="2068" y="92"/>
                </a:lnTo>
                <a:lnTo>
                  <a:pt x="2090" y="105"/>
                </a:lnTo>
                <a:lnTo>
                  <a:pt x="2112" y="111"/>
                </a:lnTo>
                <a:lnTo>
                  <a:pt x="2134" y="123"/>
                </a:lnTo>
                <a:lnTo>
                  <a:pt x="2156" y="123"/>
                </a:lnTo>
                <a:lnTo>
                  <a:pt x="2178" y="129"/>
                </a:lnTo>
                <a:lnTo>
                  <a:pt x="2201" y="129"/>
                </a:lnTo>
                <a:lnTo>
                  <a:pt x="2223" y="142"/>
                </a:lnTo>
                <a:lnTo>
                  <a:pt x="2252" y="148"/>
                </a:lnTo>
                <a:lnTo>
                  <a:pt x="2274" y="148"/>
                </a:lnTo>
                <a:lnTo>
                  <a:pt x="2297" y="148"/>
                </a:lnTo>
                <a:lnTo>
                  <a:pt x="2319" y="154"/>
                </a:lnTo>
                <a:lnTo>
                  <a:pt x="2348" y="154"/>
                </a:lnTo>
                <a:lnTo>
                  <a:pt x="2370" y="148"/>
                </a:lnTo>
                <a:lnTo>
                  <a:pt x="2400" y="142"/>
                </a:lnTo>
                <a:lnTo>
                  <a:pt x="2422" y="129"/>
                </a:lnTo>
                <a:lnTo>
                  <a:pt x="2444" y="129"/>
                </a:lnTo>
                <a:lnTo>
                  <a:pt x="2466" y="117"/>
                </a:lnTo>
                <a:lnTo>
                  <a:pt x="2489" y="111"/>
                </a:lnTo>
                <a:lnTo>
                  <a:pt x="2511" y="111"/>
                </a:lnTo>
                <a:lnTo>
                  <a:pt x="2533" y="105"/>
                </a:lnTo>
                <a:lnTo>
                  <a:pt x="2562" y="98"/>
                </a:lnTo>
                <a:lnTo>
                  <a:pt x="2585" y="98"/>
                </a:lnTo>
                <a:lnTo>
                  <a:pt x="2622" y="86"/>
                </a:lnTo>
                <a:lnTo>
                  <a:pt x="2651" y="80"/>
                </a:lnTo>
                <a:lnTo>
                  <a:pt x="2673" y="62"/>
                </a:lnTo>
                <a:lnTo>
                  <a:pt x="2695" y="49"/>
                </a:lnTo>
                <a:lnTo>
                  <a:pt x="2718" y="43"/>
                </a:lnTo>
                <a:lnTo>
                  <a:pt x="2732" y="62"/>
                </a:lnTo>
                <a:lnTo>
                  <a:pt x="2740" y="80"/>
                </a:lnTo>
                <a:lnTo>
                  <a:pt x="2762" y="92"/>
                </a:lnTo>
                <a:lnTo>
                  <a:pt x="2769" y="111"/>
                </a:lnTo>
                <a:lnTo>
                  <a:pt x="2791" y="123"/>
                </a:lnTo>
                <a:lnTo>
                  <a:pt x="2814" y="123"/>
                </a:lnTo>
                <a:lnTo>
                  <a:pt x="2843" y="148"/>
                </a:lnTo>
                <a:lnTo>
                  <a:pt x="2873" y="6"/>
                </a:lnTo>
                <a:lnTo>
                  <a:pt x="2887" y="148"/>
                </a:lnTo>
                <a:lnTo>
                  <a:pt x="2910" y="142"/>
                </a:lnTo>
                <a:lnTo>
                  <a:pt x="2932" y="129"/>
                </a:lnTo>
                <a:lnTo>
                  <a:pt x="2954" y="123"/>
                </a:lnTo>
                <a:lnTo>
                  <a:pt x="2976" y="105"/>
                </a:lnTo>
                <a:lnTo>
                  <a:pt x="2998" y="92"/>
                </a:lnTo>
                <a:lnTo>
                  <a:pt x="3020" y="80"/>
                </a:lnTo>
                <a:lnTo>
                  <a:pt x="3035" y="62"/>
                </a:lnTo>
                <a:lnTo>
                  <a:pt x="3057" y="49"/>
                </a:lnTo>
                <a:lnTo>
                  <a:pt x="3079" y="62"/>
                </a:lnTo>
                <a:lnTo>
                  <a:pt x="3094" y="80"/>
                </a:lnTo>
                <a:lnTo>
                  <a:pt x="3116" y="92"/>
                </a:lnTo>
                <a:lnTo>
                  <a:pt x="3138" y="98"/>
                </a:lnTo>
                <a:lnTo>
                  <a:pt x="3161" y="105"/>
                </a:lnTo>
                <a:lnTo>
                  <a:pt x="3183" y="105"/>
                </a:lnTo>
                <a:lnTo>
                  <a:pt x="3220" y="105"/>
                </a:lnTo>
                <a:lnTo>
                  <a:pt x="3242" y="105"/>
                </a:lnTo>
                <a:lnTo>
                  <a:pt x="3264" y="105"/>
                </a:lnTo>
                <a:lnTo>
                  <a:pt x="3286" y="105"/>
                </a:lnTo>
                <a:lnTo>
                  <a:pt x="3308" y="105"/>
                </a:lnTo>
                <a:lnTo>
                  <a:pt x="3330" y="105"/>
                </a:lnTo>
                <a:lnTo>
                  <a:pt x="3360" y="117"/>
                </a:lnTo>
                <a:lnTo>
                  <a:pt x="3382" y="117"/>
                </a:lnTo>
                <a:lnTo>
                  <a:pt x="3404" y="123"/>
                </a:lnTo>
                <a:lnTo>
                  <a:pt x="3426" y="123"/>
                </a:lnTo>
                <a:lnTo>
                  <a:pt x="3456" y="129"/>
                </a:lnTo>
                <a:lnTo>
                  <a:pt x="3478" y="129"/>
                </a:lnTo>
                <a:lnTo>
                  <a:pt x="3508" y="129"/>
                </a:lnTo>
                <a:lnTo>
                  <a:pt x="3537" y="129"/>
                </a:lnTo>
                <a:lnTo>
                  <a:pt x="3559" y="135"/>
                </a:lnTo>
                <a:lnTo>
                  <a:pt x="3589" y="142"/>
                </a:lnTo>
                <a:lnTo>
                  <a:pt x="3611" y="142"/>
                </a:lnTo>
                <a:lnTo>
                  <a:pt x="3633" y="148"/>
                </a:lnTo>
                <a:lnTo>
                  <a:pt x="3655" y="148"/>
                </a:lnTo>
                <a:lnTo>
                  <a:pt x="3678" y="154"/>
                </a:lnTo>
                <a:lnTo>
                  <a:pt x="3700" y="160"/>
                </a:lnTo>
                <a:lnTo>
                  <a:pt x="3722" y="154"/>
                </a:lnTo>
                <a:lnTo>
                  <a:pt x="3744" y="148"/>
                </a:lnTo>
                <a:lnTo>
                  <a:pt x="3766" y="142"/>
                </a:lnTo>
                <a:lnTo>
                  <a:pt x="3788" y="135"/>
                </a:lnTo>
                <a:lnTo>
                  <a:pt x="3825" y="123"/>
                </a:lnTo>
                <a:lnTo>
                  <a:pt x="3855" y="111"/>
                </a:lnTo>
                <a:lnTo>
                  <a:pt x="3877" y="105"/>
                </a:lnTo>
                <a:lnTo>
                  <a:pt x="3899" y="92"/>
                </a:lnTo>
                <a:lnTo>
                  <a:pt x="3921" y="86"/>
                </a:lnTo>
                <a:lnTo>
                  <a:pt x="3943" y="68"/>
                </a:lnTo>
                <a:lnTo>
                  <a:pt x="3966" y="55"/>
                </a:lnTo>
                <a:lnTo>
                  <a:pt x="3988" y="49"/>
                </a:lnTo>
                <a:lnTo>
                  <a:pt x="4010" y="43"/>
                </a:lnTo>
                <a:lnTo>
                  <a:pt x="4032" y="43"/>
                </a:lnTo>
                <a:lnTo>
                  <a:pt x="4054" y="62"/>
                </a:lnTo>
                <a:lnTo>
                  <a:pt x="4076" y="80"/>
                </a:lnTo>
                <a:lnTo>
                  <a:pt x="4098" y="92"/>
                </a:lnTo>
                <a:lnTo>
                  <a:pt x="4121" y="98"/>
                </a:lnTo>
                <a:lnTo>
                  <a:pt x="4143" y="105"/>
                </a:lnTo>
                <a:lnTo>
                  <a:pt x="4165" y="117"/>
                </a:lnTo>
                <a:lnTo>
                  <a:pt x="4187" y="123"/>
                </a:lnTo>
                <a:lnTo>
                  <a:pt x="4209" y="129"/>
                </a:lnTo>
                <a:lnTo>
                  <a:pt x="4231" y="135"/>
                </a:lnTo>
                <a:lnTo>
                  <a:pt x="4254" y="142"/>
                </a:lnTo>
                <a:lnTo>
                  <a:pt x="4276" y="142"/>
                </a:lnTo>
                <a:lnTo>
                  <a:pt x="4298" y="142"/>
                </a:lnTo>
                <a:lnTo>
                  <a:pt x="4320" y="142"/>
                </a:lnTo>
                <a:lnTo>
                  <a:pt x="4342" y="142"/>
                </a:lnTo>
                <a:lnTo>
                  <a:pt x="4364" y="135"/>
                </a:lnTo>
                <a:lnTo>
                  <a:pt x="4386" y="129"/>
                </a:lnTo>
                <a:lnTo>
                  <a:pt x="4409" y="123"/>
                </a:lnTo>
                <a:lnTo>
                  <a:pt x="4431" y="117"/>
                </a:lnTo>
                <a:lnTo>
                  <a:pt x="4460" y="105"/>
                </a:lnTo>
                <a:lnTo>
                  <a:pt x="4482" y="98"/>
                </a:lnTo>
                <a:lnTo>
                  <a:pt x="4512" y="92"/>
                </a:lnTo>
                <a:lnTo>
                  <a:pt x="4534" y="80"/>
                </a:lnTo>
                <a:lnTo>
                  <a:pt x="4556" y="80"/>
                </a:lnTo>
                <a:lnTo>
                  <a:pt x="4586" y="74"/>
                </a:lnTo>
                <a:lnTo>
                  <a:pt x="4638" y="74"/>
                </a:lnTo>
                <a:lnTo>
                  <a:pt x="4660" y="74"/>
                </a:lnTo>
                <a:lnTo>
                  <a:pt x="4682" y="74"/>
                </a:lnTo>
                <a:lnTo>
                  <a:pt x="4704" y="74"/>
                </a:lnTo>
                <a:lnTo>
                  <a:pt x="4726" y="80"/>
                </a:lnTo>
                <a:lnTo>
                  <a:pt x="4756" y="80"/>
                </a:lnTo>
                <a:lnTo>
                  <a:pt x="4778" y="80"/>
                </a:lnTo>
                <a:lnTo>
                  <a:pt x="4815" y="86"/>
                </a:lnTo>
                <a:lnTo>
                  <a:pt x="4837" y="92"/>
                </a:lnTo>
                <a:lnTo>
                  <a:pt x="4859" y="92"/>
                </a:lnTo>
                <a:lnTo>
                  <a:pt x="4881" y="86"/>
                </a:lnTo>
                <a:lnTo>
                  <a:pt x="4903" y="74"/>
                </a:lnTo>
                <a:lnTo>
                  <a:pt x="4926" y="68"/>
                </a:lnTo>
                <a:lnTo>
                  <a:pt x="4948" y="55"/>
                </a:lnTo>
                <a:lnTo>
                  <a:pt x="4970" y="43"/>
                </a:lnTo>
                <a:lnTo>
                  <a:pt x="4992" y="37"/>
                </a:lnTo>
                <a:lnTo>
                  <a:pt x="4992" y="240"/>
                </a:lnTo>
                <a:lnTo>
                  <a:pt x="7" y="228"/>
                </a:lnTo>
                <a:lnTo>
                  <a:pt x="0" y="16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DE9E2C9F-28AF-B963-FD47-79D34D5202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582988" cy="476250"/>
          </a:xfrm>
          <a:noFill/>
          <a:ln/>
        </p:spPr>
        <p:txBody>
          <a:bodyPr/>
          <a:lstStyle/>
          <a:p>
            <a:r>
              <a:rPr lang="en-US" altLang="en-US"/>
              <a:t>INSPECT Example 6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5636763E-29C4-50C2-E6F7-22843D435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505200"/>
            <a:ext cx="7264400" cy="698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F	F	F	F	</a:t>
            </a:r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	R	O	G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F	</a:t>
            </a:r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F	F	F	Z</a:t>
            </a:r>
          </a:p>
        </p:txBody>
      </p:sp>
      <p:sp>
        <p:nvSpPr>
          <p:cNvPr id="34820" name="Line 4">
            <a:extLst>
              <a:ext uri="{FF2B5EF4-FFF2-40B4-BE49-F238E27FC236}">
                <a16:creationId xmlns:a16="http://schemas.microsoft.com/office/drawing/2014/main" id="{BCE15CDA-0AFD-9247-94C8-A0D49311EE26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3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1" name="Line 5">
            <a:extLst>
              <a:ext uri="{FF2B5EF4-FFF2-40B4-BE49-F238E27FC236}">
                <a16:creationId xmlns:a16="http://schemas.microsoft.com/office/drawing/2014/main" id="{7D73C10B-158B-E4F3-C094-98054D7B1416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2" name="Line 6">
            <a:extLst>
              <a:ext uri="{FF2B5EF4-FFF2-40B4-BE49-F238E27FC236}">
                <a16:creationId xmlns:a16="http://schemas.microsoft.com/office/drawing/2014/main" id="{ECA02453-3DD0-B70E-0598-829F6CD4EC9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65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3" name="Line 7">
            <a:extLst>
              <a:ext uri="{FF2B5EF4-FFF2-40B4-BE49-F238E27FC236}">
                <a16:creationId xmlns:a16="http://schemas.microsoft.com/office/drawing/2014/main" id="{EEC74E65-1BA6-5659-ABC2-74F8AF8236B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Line 8">
            <a:extLst>
              <a:ext uri="{FF2B5EF4-FFF2-40B4-BE49-F238E27FC236}">
                <a16:creationId xmlns:a16="http://schemas.microsoft.com/office/drawing/2014/main" id="{C31BC652-568A-AD2F-6323-F0E4059C47F7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Line 9">
            <a:extLst>
              <a:ext uri="{FF2B5EF4-FFF2-40B4-BE49-F238E27FC236}">
                <a16:creationId xmlns:a16="http://schemas.microsoft.com/office/drawing/2014/main" id="{884585D1-E3F2-E4EE-1A08-99B024C17FD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Line 10">
            <a:extLst>
              <a:ext uri="{FF2B5EF4-FFF2-40B4-BE49-F238E27FC236}">
                <a16:creationId xmlns:a16="http://schemas.microsoft.com/office/drawing/2014/main" id="{848DB3AB-2930-9AE7-92E3-860854F68F59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Line 11">
            <a:extLst>
              <a:ext uri="{FF2B5EF4-FFF2-40B4-BE49-F238E27FC236}">
                <a16:creationId xmlns:a16="http://schemas.microsoft.com/office/drawing/2014/main" id="{D4DD0C85-66B5-D190-11CC-EF0BD950D554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87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8" name="Line 12">
            <a:extLst>
              <a:ext uri="{FF2B5EF4-FFF2-40B4-BE49-F238E27FC236}">
                <a16:creationId xmlns:a16="http://schemas.microsoft.com/office/drawing/2014/main" id="{C20DA189-C131-8237-FF61-351AB32E18A2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9" name="Line 13">
            <a:extLst>
              <a:ext uri="{FF2B5EF4-FFF2-40B4-BE49-F238E27FC236}">
                <a16:creationId xmlns:a16="http://schemas.microsoft.com/office/drawing/2014/main" id="{4867E5C6-2B23-9F76-73C7-D1BE3361529A}"/>
              </a:ext>
            </a:extLst>
          </p:cNvPr>
          <p:cNvSpPr>
            <a:spLocks noChangeShapeType="1"/>
          </p:cNvSpPr>
          <p:nvPr/>
        </p:nvSpPr>
        <p:spPr bwMode="auto">
          <a:xfrm>
            <a:off x="7226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Line 14">
            <a:extLst>
              <a:ext uri="{FF2B5EF4-FFF2-40B4-BE49-F238E27FC236}">
                <a16:creationId xmlns:a16="http://schemas.microsoft.com/office/drawing/2014/main" id="{614E191F-234B-7FA9-B5E6-B1D586F9762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4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1" name="Line 15">
            <a:extLst>
              <a:ext uri="{FF2B5EF4-FFF2-40B4-BE49-F238E27FC236}">
                <a16:creationId xmlns:a16="http://schemas.microsoft.com/office/drawing/2014/main" id="{EDF17588-F769-DA60-EA5D-EB65ED791A46}"/>
              </a:ext>
            </a:extLst>
          </p:cNvPr>
          <p:cNvSpPr>
            <a:spLocks noChangeShapeType="1"/>
          </p:cNvSpPr>
          <p:nvPr/>
        </p:nvSpPr>
        <p:spPr bwMode="auto">
          <a:xfrm>
            <a:off x="62992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2" name="Line 16">
            <a:extLst>
              <a:ext uri="{FF2B5EF4-FFF2-40B4-BE49-F238E27FC236}">
                <a16:creationId xmlns:a16="http://schemas.microsoft.com/office/drawing/2014/main" id="{159D7A07-5EF8-F16D-569F-3AD3F54389A0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39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3" name="Line 17">
            <a:extLst>
              <a:ext uri="{FF2B5EF4-FFF2-40B4-BE49-F238E27FC236}">
                <a16:creationId xmlns:a16="http://schemas.microsoft.com/office/drawing/2014/main" id="{09B13F3A-BBB5-DDA6-69F9-BF0116E083C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21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4" name="Rectangle 18">
            <a:extLst>
              <a:ext uri="{FF2B5EF4-FFF2-40B4-BE49-F238E27FC236}">
                <a16:creationId xmlns:a16="http://schemas.microsoft.com/office/drawing/2014/main" id="{205C68D0-364C-AD30-23C0-9ECE1BC70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025" y="3159125"/>
            <a:ext cx="1339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>
            <a:spAutoFit/>
          </a:bodyPr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StringData</a:t>
            </a:r>
          </a:p>
        </p:txBody>
      </p:sp>
      <p:sp>
        <p:nvSpPr>
          <p:cNvPr id="34835" name="Rectangle 19">
            <a:extLst>
              <a:ext uri="{FF2B5EF4-FFF2-40B4-BE49-F238E27FC236}">
                <a16:creationId xmlns:a16="http://schemas.microsoft.com/office/drawing/2014/main" id="{67FB07E6-67D2-5BB0-811F-C823A0D19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275" y="923925"/>
            <a:ext cx="7815263" cy="1531938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266700" rIns="152400" bIns="2667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INSPECT StringData REPLACING 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ALL "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FFFF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BY "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FROG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AFTER INITIAL "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BEFORE INITIAL "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Q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".</a:t>
            </a:r>
          </a:p>
        </p:txBody>
      </p:sp>
      <p:sp useBgFill="1">
        <p:nvSpPr>
          <p:cNvPr id="34836" name="Freeform 20">
            <a:extLst>
              <a:ext uri="{FF2B5EF4-FFF2-40B4-BE49-F238E27FC236}">
                <a16:creationId xmlns:a16="http://schemas.microsoft.com/office/drawing/2014/main" id="{8E813117-2C6F-DCD0-1093-487D8A404CDC}"/>
              </a:ext>
            </a:extLst>
          </p:cNvPr>
          <p:cNvSpPr>
            <a:spLocks/>
          </p:cNvSpPr>
          <p:nvPr/>
        </p:nvSpPr>
        <p:spPr bwMode="auto">
          <a:xfrm>
            <a:off x="495300" y="850900"/>
            <a:ext cx="7926388" cy="446088"/>
          </a:xfrm>
          <a:custGeom>
            <a:avLst/>
            <a:gdLst>
              <a:gd name="T0" fmla="*/ 250 w 4993"/>
              <a:gd name="T1" fmla="*/ 120 h 281"/>
              <a:gd name="T2" fmla="*/ 324 w 4993"/>
              <a:gd name="T3" fmla="*/ 184 h 281"/>
              <a:gd name="T4" fmla="*/ 383 w 4993"/>
              <a:gd name="T5" fmla="*/ 96 h 281"/>
              <a:gd name="T6" fmla="*/ 456 w 4993"/>
              <a:gd name="T7" fmla="*/ 160 h 281"/>
              <a:gd name="T8" fmla="*/ 545 w 4993"/>
              <a:gd name="T9" fmla="*/ 184 h 281"/>
              <a:gd name="T10" fmla="*/ 641 w 4993"/>
              <a:gd name="T11" fmla="*/ 168 h 281"/>
              <a:gd name="T12" fmla="*/ 832 w 4993"/>
              <a:gd name="T13" fmla="*/ 144 h 281"/>
              <a:gd name="T14" fmla="*/ 935 w 4993"/>
              <a:gd name="T15" fmla="*/ 120 h 281"/>
              <a:gd name="T16" fmla="*/ 1016 w 4993"/>
              <a:gd name="T17" fmla="*/ 136 h 281"/>
              <a:gd name="T18" fmla="*/ 1112 w 4993"/>
              <a:gd name="T19" fmla="*/ 184 h 281"/>
              <a:gd name="T20" fmla="*/ 1200 w 4993"/>
              <a:gd name="T21" fmla="*/ 176 h 281"/>
              <a:gd name="T22" fmla="*/ 1318 w 4993"/>
              <a:gd name="T23" fmla="*/ 168 h 281"/>
              <a:gd name="T24" fmla="*/ 1414 w 4993"/>
              <a:gd name="T25" fmla="*/ 136 h 281"/>
              <a:gd name="T26" fmla="*/ 1509 w 4993"/>
              <a:gd name="T27" fmla="*/ 112 h 281"/>
              <a:gd name="T28" fmla="*/ 1605 w 4993"/>
              <a:gd name="T29" fmla="*/ 72 h 281"/>
              <a:gd name="T30" fmla="*/ 1701 w 4993"/>
              <a:gd name="T31" fmla="*/ 64 h 281"/>
              <a:gd name="T32" fmla="*/ 1797 w 4993"/>
              <a:gd name="T33" fmla="*/ 104 h 281"/>
              <a:gd name="T34" fmla="*/ 1892 w 4993"/>
              <a:gd name="T35" fmla="*/ 160 h 281"/>
              <a:gd name="T36" fmla="*/ 1981 w 4993"/>
              <a:gd name="T37" fmla="*/ 168 h 281"/>
              <a:gd name="T38" fmla="*/ 2076 w 4993"/>
              <a:gd name="T39" fmla="*/ 160 h 281"/>
              <a:gd name="T40" fmla="*/ 2165 w 4993"/>
              <a:gd name="T41" fmla="*/ 152 h 281"/>
              <a:gd name="T42" fmla="*/ 2253 w 4993"/>
              <a:gd name="T43" fmla="*/ 176 h 281"/>
              <a:gd name="T44" fmla="*/ 2334 w 4993"/>
              <a:gd name="T45" fmla="*/ 224 h 281"/>
              <a:gd name="T46" fmla="*/ 2489 w 4993"/>
              <a:gd name="T47" fmla="*/ 168 h 281"/>
              <a:gd name="T48" fmla="*/ 2717 w 4993"/>
              <a:gd name="T49" fmla="*/ 120 h 281"/>
              <a:gd name="T50" fmla="*/ 2805 w 4993"/>
              <a:gd name="T51" fmla="*/ 104 h 281"/>
              <a:gd name="T52" fmla="*/ 2908 w 4993"/>
              <a:gd name="T53" fmla="*/ 184 h 281"/>
              <a:gd name="T54" fmla="*/ 3019 w 4993"/>
              <a:gd name="T55" fmla="*/ 168 h 281"/>
              <a:gd name="T56" fmla="*/ 3114 w 4993"/>
              <a:gd name="T57" fmla="*/ 120 h 281"/>
              <a:gd name="T58" fmla="*/ 3188 w 4993"/>
              <a:gd name="T59" fmla="*/ 152 h 281"/>
              <a:gd name="T60" fmla="*/ 3276 w 4993"/>
              <a:gd name="T61" fmla="*/ 168 h 281"/>
              <a:gd name="T62" fmla="*/ 3380 w 4993"/>
              <a:gd name="T63" fmla="*/ 144 h 281"/>
              <a:gd name="T64" fmla="*/ 3483 w 4993"/>
              <a:gd name="T65" fmla="*/ 168 h 281"/>
              <a:gd name="T66" fmla="*/ 3623 w 4993"/>
              <a:gd name="T67" fmla="*/ 152 h 281"/>
              <a:gd name="T68" fmla="*/ 3726 w 4993"/>
              <a:gd name="T69" fmla="*/ 120 h 281"/>
              <a:gd name="T70" fmla="*/ 3814 w 4993"/>
              <a:gd name="T71" fmla="*/ 120 h 281"/>
              <a:gd name="T72" fmla="*/ 3902 w 4993"/>
              <a:gd name="T73" fmla="*/ 152 h 281"/>
              <a:gd name="T74" fmla="*/ 4027 w 4993"/>
              <a:gd name="T75" fmla="*/ 136 h 281"/>
              <a:gd name="T76" fmla="*/ 4116 w 4993"/>
              <a:gd name="T77" fmla="*/ 136 h 281"/>
              <a:gd name="T78" fmla="*/ 4204 w 4993"/>
              <a:gd name="T79" fmla="*/ 184 h 281"/>
              <a:gd name="T80" fmla="*/ 4293 w 4993"/>
              <a:gd name="T81" fmla="*/ 168 h 281"/>
              <a:gd name="T82" fmla="*/ 4455 w 4993"/>
              <a:gd name="T83" fmla="*/ 88 h 281"/>
              <a:gd name="T84" fmla="*/ 4543 w 4993"/>
              <a:gd name="T85" fmla="*/ 120 h 281"/>
              <a:gd name="T86" fmla="*/ 4639 w 4993"/>
              <a:gd name="T87" fmla="*/ 144 h 281"/>
              <a:gd name="T88" fmla="*/ 4727 w 4993"/>
              <a:gd name="T89" fmla="*/ 160 h 281"/>
              <a:gd name="T90" fmla="*/ 4815 w 4993"/>
              <a:gd name="T91" fmla="*/ 216 h 281"/>
              <a:gd name="T92" fmla="*/ 4918 w 4993"/>
              <a:gd name="T93" fmla="*/ 256 h 281"/>
              <a:gd name="T94" fmla="*/ 4992 w 4993"/>
              <a:gd name="T95" fmla="*/ 0 h 2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4993" h="281">
                <a:moveTo>
                  <a:pt x="15" y="248"/>
                </a:moveTo>
                <a:lnTo>
                  <a:pt x="228" y="72"/>
                </a:lnTo>
                <a:lnTo>
                  <a:pt x="243" y="96"/>
                </a:lnTo>
                <a:lnTo>
                  <a:pt x="250" y="120"/>
                </a:lnTo>
                <a:lnTo>
                  <a:pt x="272" y="136"/>
                </a:lnTo>
                <a:lnTo>
                  <a:pt x="287" y="160"/>
                </a:lnTo>
                <a:lnTo>
                  <a:pt x="302" y="184"/>
                </a:lnTo>
                <a:lnTo>
                  <a:pt x="324" y="184"/>
                </a:lnTo>
                <a:lnTo>
                  <a:pt x="331" y="160"/>
                </a:lnTo>
                <a:lnTo>
                  <a:pt x="353" y="136"/>
                </a:lnTo>
                <a:lnTo>
                  <a:pt x="361" y="112"/>
                </a:lnTo>
                <a:lnTo>
                  <a:pt x="383" y="96"/>
                </a:lnTo>
                <a:lnTo>
                  <a:pt x="405" y="88"/>
                </a:lnTo>
                <a:lnTo>
                  <a:pt x="420" y="120"/>
                </a:lnTo>
                <a:lnTo>
                  <a:pt x="434" y="144"/>
                </a:lnTo>
                <a:lnTo>
                  <a:pt x="456" y="160"/>
                </a:lnTo>
                <a:lnTo>
                  <a:pt x="479" y="160"/>
                </a:lnTo>
                <a:lnTo>
                  <a:pt x="501" y="168"/>
                </a:lnTo>
                <a:lnTo>
                  <a:pt x="523" y="184"/>
                </a:lnTo>
                <a:lnTo>
                  <a:pt x="545" y="184"/>
                </a:lnTo>
                <a:lnTo>
                  <a:pt x="567" y="168"/>
                </a:lnTo>
                <a:lnTo>
                  <a:pt x="589" y="168"/>
                </a:lnTo>
                <a:lnTo>
                  <a:pt x="618" y="168"/>
                </a:lnTo>
                <a:lnTo>
                  <a:pt x="641" y="168"/>
                </a:lnTo>
                <a:lnTo>
                  <a:pt x="663" y="184"/>
                </a:lnTo>
                <a:lnTo>
                  <a:pt x="788" y="160"/>
                </a:lnTo>
                <a:lnTo>
                  <a:pt x="810" y="152"/>
                </a:lnTo>
                <a:lnTo>
                  <a:pt x="832" y="144"/>
                </a:lnTo>
                <a:lnTo>
                  <a:pt x="861" y="136"/>
                </a:lnTo>
                <a:lnTo>
                  <a:pt x="884" y="128"/>
                </a:lnTo>
                <a:lnTo>
                  <a:pt x="913" y="128"/>
                </a:lnTo>
                <a:lnTo>
                  <a:pt x="935" y="120"/>
                </a:lnTo>
                <a:lnTo>
                  <a:pt x="957" y="120"/>
                </a:lnTo>
                <a:lnTo>
                  <a:pt x="979" y="112"/>
                </a:lnTo>
                <a:lnTo>
                  <a:pt x="1001" y="112"/>
                </a:lnTo>
                <a:lnTo>
                  <a:pt x="1016" y="136"/>
                </a:lnTo>
                <a:lnTo>
                  <a:pt x="1038" y="152"/>
                </a:lnTo>
                <a:lnTo>
                  <a:pt x="1060" y="168"/>
                </a:lnTo>
                <a:lnTo>
                  <a:pt x="1090" y="184"/>
                </a:lnTo>
                <a:lnTo>
                  <a:pt x="1112" y="184"/>
                </a:lnTo>
                <a:lnTo>
                  <a:pt x="1134" y="184"/>
                </a:lnTo>
                <a:lnTo>
                  <a:pt x="1156" y="168"/>
                </a:lnTo>
                <a:lnTo>
                  <a:pt x="1178" y="168"/>
                </a:lnTo>
                <a:lnTo>
                  <a:pt x="1200" y="176"/>
                </a:lnTo>
                <a:lnTo>
                  <a:pt x="1252" y="184"/>
                </a:lnTo>
                <a:lnTo>
                  <a:pt x="1274" y="184"/>
                </a:lnTo>
                <a:lnTo>
                  <a:pt x="1296" y="176"/>
                </a:lnTo>
                <a:lnTo>
                  <a:pt x="1318" y="168"/>
                </a:lnTo>
                <a:lnTo>
                  <a:pt x="1340" y="160"/>
                </a:lnTo>
                <a:lnTo>
                  <a:pt x="1362" y="160"/>
                </a:lnTo>
                <a:lnTo>
                  <a:pt x="1384" y="152"/>
                </a:lnTo>
                <a:lnTo>
                  <a:pt x="1414" y="136"/>
                </a:lnTo>
                <a:lnTo>
                  <a:pt x="1436" y="136"/>
                </a:lnTo>
                <a:lnTo>
                  <a:pt x="1465" y="128"/>
                </a:lnTo>
                <a:lnTo>
                  <a:pt x="1487" y="120"/>
                </a:lnTo>
                <a:lnTo>
                  <a:pt x="1509" y="112"/>
                </a:lnTo>
                <a:lnTo>
                  <a:pt x="1531" y="104"/>
                </a:lnTo>
                <a:lnTo>
                  <a:pt x="1554" y="96"/>
                </a:lnTo>
                <a:lnTo>
                  <a:pt x="1583" y="80"/>
                </a:lnTo>
                <a:lnTo>
                  <a:pt x="1605" y="72"/>
                </a:lnTo>
                <a:lnTo>
                  <a:pt x="1627" y="72"/>
                </a:lnTo>
                <a:lnTo>
                  <a:pt x="1649" y="56"/>
                </a:lnTo>
                <a:lnTo>
                  <a:pt x="1671" y="216"/>
                </a:lnTo>
                <a:lnTo>
                  <a:pt x="1701" y="64"/>
                </a:lnTo>
                <a:lnTo>
                  <a:pt x="1723" y="72"/>
                </a:lnTo>
                <a:lnTo>
                  <a:pt x="1745" y="72"/>
                </a:lnTo>
                <a:lnTo>
                  <a:pt x="1767" y="88"/>
                </a:lnTo>
                <a:lnTo>
                  <a:pt x="1797" y="104"/>
                </a:lnTo>
                <a:lnTo>
                  <a:pt x="1819" y="128"/>
                </a:lnTo>
                <a:lnTo>
                  <a:pt x="1841" y="128"/>
                </a:lnTo>
                <a:lnTo>
                  <a:pt x="1863" y="144"/>
                </a:lnTo>
                <a:lnTo>
                  <a:pt x="1892" y="160"/>
                </a:lnTo>
                <a:lnTo>
                  <a:pt x="1914" y="168"/>
                </a:lnTo>
                <a:lnTo>
                  <a:pt x="1936" y="168"/>
                </a:lnTo>
                <a:lnTo>
                  <a:pt x="1959" y="168"/>
                </a:lnTo>
                <a:lnTo>
                  <a:pt x="1981" y="168"/>
                </a:lnTo>
                <a:lnTo>
                  <a:pt x="2010" y="184"/>
                </a:lnTo>
                <a:lnTo>
                  <a:pt x="2032" y="184"/>
                </a:lnTo>
                <a:lnTo>
                  <a:pt x="2054" y="168"/>
                </a:lnTo>
                <a:lnTo>
                  <a:pt x="2076" y="160"/>
                </a:lnTo>
                <a:lnTo>
                  <a:pt x="2098" y="152"/>
                </a:lnTo>
                <a:lnTo>
                  <a:pt x="2120" y="152"/>
                </a:lnTo>
                <a:lnTo>
                  <a:pt x="2143" y="136"/>
                </a:lnTo>
                <a:lnTo>
                  <a:pt x="2165" y="152"/>
                </a:lnTo>
                <a:lnTo>
                  <a:pt x="2187" y="160"/>
                </a:lnTo>
                <a:lnTo>
                  <a:pt x="2209" y="160"/>
                </a:lnTo>
                <a:lnTo>
                  <a:pt x="2231" y="168"/>
                </a:lnTo>
                <a:lnTo>
                  <a:pt x="2253" y="176"/>
                </a:lnTo>
                <a:lnTo>
                  <a:pt x="2275" y="192"/>
                </a:lnTo>
                <a:lnTo>
                  <a:pt x="2282" y="216"/>
                </a:lnTo>
                <a:lnTo>
                  <a:pt x="2305" y="224"/>
                </a:lnTo>
                <a:lnTo>
                  <a:pt x="2334" y="224"/>
                </a:lnTo>
                <a:lnTo>
                  <a:pt x="2363" y="216"/>
                </a:lnTo>
                <a:lnTo>
                  <a:pt x="2386" y="200"/>
                </a:lnTo>
                <a:lnTo>
                  <a:pt x="2415" y="184"/>
                </a:lnTo>
                <a:lnTo>
                  <a:pt x="2489" y="168"/>
                </a:lnTo>
                <a:lnTo>
                  <a:pt x="2577" y="160"/>
                </a:lnTo>
                <a:lnTo>
                  <a:pt x="2665" y="152"/>
                </a:lnTo>
                <a:lnTo>
                  <a:pt x="2695" y="136"/>
                </a:lnTo>
                <a:lnTo>
                  <a:pt x="2717" y="120"/>
                </a:lnTo>
                <a:lnTo>
                  <a:pt x="2739" y="120"/>
                </a:lnTo>
                <a:lnTo>
                  <a:pt x="2761" y="120"/>
                </a:lnTo>
                <a:lnTo>
                  <a:pt x="2783" y="112"/>
                </a:lnTo>
                <a:lnTo>
                  <a:pt x="2805" y="104"/>
                </a:lnTo>
                <a:lnTo>
                  <a:pt x="2842" y="128"/>
                </a:lnTo>
                <a:lnTo>
                  <a:pt x="2864" y="144"/>
                </a:lnTo>
                <a:lnTo>
                  <a:pt x="2886" y="160"/>
                </a:lnTo>
                <a:lnTo>
                  <a:pt x="2908" y="184"/>
                </a:lnTo>
                <a:lnTo>
                  <a:pt x="2930" y="184"/>
                </a:lnTo>
                <a:lnTo>
                  <a:pt x="2952" y="192"/>
                </a:lnTo>
                <a:lnTo>
                  <a:pt x="2975" y="184"/>
                </a:lnTo>
                <a:lnTo>
                  <a:pt x="3019" y="168"/>
                </a:lnTo>
                <a:lnTo>
                  <a:pt x="3041" y="160"/>
                </a:lnTo>
                <a:lnTo>
                  <a:pt x="3063" y="152"/>
                </a:lnTo>
                <a:lnTo>
                  <a:pt x="3092" y="136"/>
                </a:lnTo>
                <a:lnTo>
                  <a:pt x="3114" y="120"/>
                </a:lnTo>
                <a:lnTo>
                  <a:pt x="3137" y="104"/>
                </a:lnTo>
                <a:lnTo>
                  <a:pt x="3159" y="104"/>
                </a:lnTo>
                <a:lnTo>
                  <a:pt x="3173" y="128"/>
                </a:lnTo>
                <a:lnTo>
                  <a:pt x="3188" y="152"/>
                </a:lnTo>
                <a:lnTo>
                  <a:pt x="3203" y="184"/>
                </a:lnTo>
                <a:lnTo>
                  <a:pt x="3225" y="184"/>
                </a:lnTo>
                <a:lnTo>
                  <a:pt x="3247" y="168"/>
                </a:lnTo>
                <a:lnTo>
                  <a:pt x="3276" y="168"/>
                </a:lnTo>
                <a:lnTo>
                  <a:pt x="3306" y="168"/>
                </a:lnTo>
                <a:lnTo>
                  <a:pt x="3328" y="160"/>
                </a:lnTo>
                <a:lnTo>
                  <a:pt x="3357" y="152"/>
                </a:lnTo>
                <a:lnTo>
                  <a:pt x="3380" y="144"/>
                </a:lnTo>
                <a:lnTo>
                  <a:pt x="3402" y="152"/>
                </a:lnTo>
                <a:lnTo>
                  <a:pt x="3431" y="160"/>
                </a:lnTo>
                <a:lnTo>
                  <a:pt x="3461" y="168"/>
                </a:lnTo>
                <a:lnTo>
                  <a:pt x="3483" y="168"/>
                </a:lnTo>
                <a:lnTo>
                  <a:pt x="3519" y="168"/>
                </a:lnTo>
                <a:lnTo>
                  <a:pt x="3549" y="168"/>
                </a:lnTo>
                <a:lnTo>
                  <a:pt x="3586" y="160"/>
                </a:lnTo>
                <a:lnTo>
                  <a:pt x="3623" y="152"/>
                </a:lnTo>
                <a:lnTo>
                  <a:pt x="3652" y="136"/>
                </a:lnTo>
                <a:lnTo>
                  <a:pt x="3674" y="136"/>
                </a:lnTo>
                <a:lnTo>
                  <a:pt x="3696" y="128"/>
                </a:lnTo>
                <a:lnTo>
                  <a:pt x="3726" y="120"/>
                </a:lnTo>
                <a:lnTo>
                  <a:pt x="3748" y="120"/>
                </a:lnTo>
                <a:lnTo>
                  <a:pt x="3770" y="104"/>
                </a:lnTo>
                <a:lnTo>
                  <a:pt x="3792" y="96"/>
                </a:lnTo>
                <a:lnTo>
                  <a:pt x="3814" y="120"/>
                </a:lnTo>
                <a:lnTo>
                  <a:pt x="3843" y="128"/>
                </a:lnTo>
                <a:lnTo>
                  <a:pt x="3858" y="152"/>
                </a:lnTo>
                <a:lnTo>
                  <a:pt x="3880" y="152"/>
                </a:lnTo>
                <a:lnTo>
                  <a:pt x="3902" y="152"/>
                </a:lnTo>
                <a:lnTo>
                  <a:pt x="3932" y="152"/>
                </a:lnTo>
                <a:lnTo>
                  <a:pt x="3983" y="136"/>
                </a:lnTo>
                <a:lnTo>
                  <a:pt x="4005" y="136"/>
                </a:lnTo>
                <a:lnTo>
                  <a:pt x="4027" y="136"/>
                </a:lnTo>
                <a:lnTo>
                  <a:pt x="4050" y="136"/>
                </a:lnTo>
                <a:lnTo>
                  <a:pt x="4072" y="136"/>
                </a:lnTo>
                <a:lnTo>
                  <a:pt x="4094" y="128"/>
                </a:lnTo>
                <a:lnTo>
                  <a:pt x="4116" y="136"/>
                </a:lnTo>
                <a:lnTo>
                  <a:pt x="4138" y="152"/>
                </a:lnTo>
                <a:lnTo>
                  <a:pt x="4160" y="160"/>
                </a:lnTo>
                <a:lnTo>
                  <a:pt x="4182" y="168"/>
                </a:lnTo>
                <a:lnTo>
                  <a:pt x="4204" y="184"/>
                </a:lnTo>
                <a:lnTo>
                  <a:pt x="4226" y="192"/>
                </a:lnTo>
                <a:lnTo>
                  <a:pt x="4248" y="192"/>
                </a:lnTo>
                <a:lnTo>
                  <a:pt x="4270" y="184"/>
                </a:lnTo>
                <a:lnTo>
                  <a:pt x="4293" y="168"/>
                </a:lnTo>
                <a:lnTo>
                  <a:pt x="4315" y="152"/>
                </a:lnTo>
                <a:lnTo>
                  <a:pt x="4344" y="136"/>
                </a:lnTo>
                <a:lnTo>
                  <a:pt x="4432" y="96"/>
                </a:lnTo>
                <a:lnTo>
                  <a:pt x="4455" y="88"/>
                </a:lnTo>
                <a:lnTo>
                  <a:pt x="4477" y="88"/>
                </a:lnTo>
                <a:lnTo>
                  <a:pt x="4499" y="80"/>
                </a:lnTo>
                <a:lnTo>
                  <a:pt x="4521" y="96"/>
                </a:lnTo>
                <a:lnTo>
                  <a:pt x="4543" y="120"/>
                </a:lnTo>
                <a:lnTo>
                  <a:pt x="4565" y="128"/>
                </a:lnTo>
                <a:lnTo>
                  <a:pt x="4587" y="128"/>
                </a:lnTo>
                <a:lnTo>
                  <a:pt x="4609" y="128"/>
                </a:lnTo>
                <a:lnTo>
                  <a:pt x="4639" y="144"/>
                </a:lnTo>
                <a:lnTo>
                  <a:pt x="4661" y="152"/>
                </a:lnTo>
                <a:lnTo>
                  <a:pt x="4683" y="160"/>
                </a:lnTo>
                <a:lnTo>
                  <a:pt x="4705" y="160"/>
                </a:lnTo>
                <a:lnTo>
                  <a:pt x="4727" y="160"/>
                </a:lnTo>
                <a:lnTo>
                  <a:pt x="4749" y="168"/>
                </a:lnTo>
                <a:lnTo>
                  <a:pt x="4771" y="184"/>
                </a:lnTo>
                <a:lnTo>
                  <a:pt x="4793" y="200"/>
                </a:lnTo>
                <a:lnTo>
                  <a:pt x="4815" y="216"/>
                </a:lnTo>
                <a:lnTo>
                  <a:pt x="4837" y="224"/>
                </a:lnTo>
                <a:lnTo>
                  <a:pt x="4859" y="232"/>
                </a:lnTo>
                <a:lnTo>
                  <a:pt x="4896" y="248"/>
                </a:lnTo>
                <a:lnTo>
                  <a:pt x="4918" y="256"/>
                </a:lnTo>
                <a:lnTo>
                  <a:pt x="4940" y="264"/>
                </a:lnTo>
                <a:lnTo>
                  <a:pt x="4963" y="264"/>
                </a:lnTo>
                <a:lnTo>
                  <a:pt x="4985" y="280"/>
                </a:lnTo>
                <a:lnTo>
                  <a:pt x="4992" y="0"/>
                </a:lnTo>
                <a:lnTo>
                  <a:pt x="0" y="0"/>
                </a:lnTo>
                <a:lnTo>
                  <a:pt x="15" y="24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34837" name="Freeform 21">
            <a:extLst>
              <a:ext uri="{FF2B5EF4-FFF2-40B4-BE49-F238E27FC236}">
                <a16:creationId xmlns:a16="http://schemas.microsoft.com/office/drawing/2014/main" id="{13EC91EA-785B-5019-64A4-18B9A70CE3E8}"/>
              </a:ext>
            </a:extLst>
          </p:cNvPr>
          <p:cNvSpPr>
            <a:spLocks/>
          </p:cNvSpPr>
          <p:nvPr/>
        </p:nvSpPr>
        <p:spPr bwMode="auto">
          <a:xfrm>
            <a:off x="444500" y="2235200"/>
            <a:ext cx="7926388" cy="382588"/>
          </a:xfrm>
          <a:custGeom>
            <a:avLst/>
            <a:gdLst>
              <a:gd name="T0" fmla="*/ 59 w 4993"/>
              <a:gd name="T1" fmla="*/ 123 h 241"/>
              <a:gd name="T2" fmla="*/ 133 w 4993"/>
              <a:gd name="T3" fmla="*/ 68 h 241"/>
              <a:gd name="T4" fmla="*/ 199 w 4993"/>
              <a:gd name="T5" fmla="*/ 0 h 241"/>
              <a:gd name="T6" fmla="*/ 281 w 4993"/>
              <a:gd name="T7" fmla="*/ 68 h 241"/>
              <a:gd name="T8" fmla="*/ 340 w 4993"/>
              <a:gd name="T9" fmla="*/ 117 h 241"/>
              <a:gd name="T10" fmla="*/ 458 w 4993"/>
              <a:gd name="T11" fmla="*/ 105 h 241"/>
              <a:gd name="T12" fmla="*/ 546 w 4993"/>
              <a:gd name="T13" fmla="*/ 105 h 241"/>
              <a:gd name="T14" fmla="*/ 642 w 4993"/>
              <a:gd name="T15" fmla="*/ 117 h 241"/>
              <a:gd name="T16" fmla="*/ 731 w 4993"/>
              <a:gd name="T17" fmla="*/ 123 h 241"/>
              <a:gd name="T18" fmla="*/ 805 w 4993"/>
              <a:gd name="T19" fmla="*/ 123 h 241"/>
              <a:gd name="T20" fmla="*/ 886 w 4993"/>
              <a:gd name="T21" fmla="*/ 142 h 241"/>
              <a:gd name="T22" fmla="*/ 997 w 4993"/>
              <a:gd name="T23" fmla="*/ 129 h 241"/>
              <a:gd name="T24" fmla="*/ 1086 w 4993"/>
              <a:gd name="T25" fmla="*/ 92 h 241"/>
              <a:gd name="T26" fmla="*/ 1189 w 4993"/>
              <a:gd name="T27" fmla="*/ 111 h 241"/>
              <a:gd name="T28" fmla="*/ 1285 w 4993"/>
              <a:gd name="T29" fmla="*/ 142 h 241"/>
              <a:gd name="T30" fmla="*/ 1374 w 4993"/>
              <a:gd name="T31" fmla="*/ 117 h 241"/>
              <a:gd name="T32" fmla="*/ 1470 w 4993"/>
              <a:gd name="T33" fmla="*/ 86 h 241"/>
              <a:gd name="T34" fmla="*/ 1566 w 4993"/>
              <a:gd name="T35" fmla="*/ 68 h 241"/>
              <a:gd name="T36" fmla="*/ 1647 w 4993"/>
              <a:gd name="T37" fmla="*/ 92 h 241"/>
              <a:gd name="T38" fmla="*/ 1735 w 4993"/>
              <a:gd name="T39" fmla="*/ 123 h 241"/>
              <a:gd name="T40" fmla="*/ 1824 w 4993"/>
              <a:gd name="T41" fmla="*/ 142 h 241"/>
              <a:gd name="T42" fmla="*/ 1920 w 4993"/>
              <a:gd name="T43" fmla="*/ 92 h 241"/>
              <a:gd name="T44" fmla="*/ 2009 w 4993"/>
              <a:gd name="T45" fmla="*/ 55 h 241"/>
              <a:gd name="T46" fmla="*/ 2090 w 4993"/>
              <a:gd name="T47" fmla="*/ 105 h 241"/>
              <a:gd name="T48" fmla="*/ 2178 w 4993"/>
              <a:gd name="T49" fmla="*/ 129 h 241"/>
              <a:gd name="T50" fmla="*/ 2274 w 4993"/>
              <a:gd name="T51" fmla="*/ 148 h 241"/>
              <a:gd name="T52" fmla="*/ 2370 w 4993"/>
              <a:gd name="T53" fmla="*/ 148 h 241"/>
              <a:gd name="T54" fmla="*/ 2466 w 4993"/>
              <a:gd name="T55" fmla="*/ 117 h 241"/>
              <a:gd name="T56" fmla="*/ 2562 w 4993"/>
              <a:gd name="T57" fmla="*/ 98 h 241"/>
              <a:gd name="T58" fmla="*/ 2673 w 4993"/>
              <a:gd name="T59" fmla="*/ 62 h 241"/>
              <a:gd name="T60" fmla="*/ 2740 w 4993"/>
              <a:gd name="T61" fmla="*/ 80 h 241"/>
              <a:gd name="T62" fmla="*/ 2814 w 4993"/>
              <a:gd name="T63" fmla="*/ 123 h 241"/>
              <a:gd name="T64" fmla="*/ 2910 w 4993"/>
              <a:gd name="T65" fmla="*/ 142 h 241"/>
              <a:gd name="T66" fmla="*/ 2998 w 4993"/>
              <a:gd name="T67" fmla="*/ 92 h 241"/>
              <a:gd name="T68" fmla="*/ 3079 w 4993"/>
              <a:gd name="T69" fmla="*/ 62 h 241"/>
              <a:gd name="T70" fmla="*/ 3161 w 4993"/>
              <a:gd name="T71" fmla="*/ 105 h 241"/>
              <a:gd name="T72" fmla="*/ 3264 w 4993"/>
              <a:gd name="T73" fmla="*/ 105 h 241"/>
              <a:gd name="T74" fmla="*/ 3360 w 4993"/>
              <a:gd name="T75" fmla="*/ 117 h 241"/>
              <a:gd name="T76" fmla="*/ 3456 w 4993"/>
              <a:gd name="T77" fmla="*/ 129 h 241"/>
              <a:gd name="T78" fmla="*/ 3559 w 4993"/>
              <a:gd name="T79" fmla="*/ 135 h 241"/>
              <a:gd name="T80" fmla="*/ 3655 w 4993"/>
              <a:gd name="T81" fmla="*/ 148 h 241"/>
              <a:gd name="T82" fmla="*/ 3744 w 4993"/>
              <a:gd name="T83" fmla="*/ 148 h 241"/>
              <a:gd name="T84" fmla="*/ 3855 w 4993"/>
              <a:gd name="T85" fmla="*/ 111 h 241"/>
              <a:gd name="T86" fmla="*/ 3943 w 4993"/>
              <a:gd name="T87" fmla="*/ 68 h 241"/>
              <a:gd name="T88" fmla="*/ 4032 w 4993"/>
              <a:gd name="T89" fmla="*/ 43 h 241"/>
              <a:gd name="T90" fmla="*/ 4121 w 4993"/>
              <a:gd name="T91" fmla="*/ 98 h 241"/>
              <a:gd name="T92" fmla="*/ 4209 w 4993"/>
              <a:gd name="T93" fmla="*/ 129 h 241"/>
              <a:gd name="T94" fmla="*/ 4298 w 4993"/>
              <a:gd name="T95" fmla="*/ 142 h 241"/>
              <a:gd name="T96" fmla="*/ 4386 w 4993"/>
              <a:gd name="T97" fmla="*/ 129 h 241"/>
              <a:gd name="T98" fmla="*/ 4482 w 4993"/>
              <a:gd name="T99" fmla="*/ 98 h 241"/>
              <a:gd name="T100" fmla="*/ 4586 w 4993"/>
              <a:gd name="T101" fmla="*/ 74 h 241"/>
              <a:gd name="T102" fmla="*/ 4704 w 4993"/>
              <a:gd name="T103" fmla="*/ 74 h 241"/>
              <a:gd name="T104" fmla="*/ 4815 w 4993"/>
              <a:gd name="T105" fmla="*/ 86 h 241"/>
              <a:gd name="T106" fmla="*/ 4903 w 4993"/>
              <a:gd name="T107" fmla="*/ 74 h 241"/>
              <a:gd name="T108" fmla="*/ 4992 w 4993"/>
              <a:gd name="T109" fmla="*/ 37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4993" h="241">
                <a:moveTo>
                  <a:pt x="0" y="166"/>
                </a:moveTo>
                <a:lnTo>
                  <a:pt x="22" y="154"/>
                </a:lnTo>
                <a:lnTo>
                  <a:pt x="37" y="135"/>
                </a:lnTo>
                <a:lnTo>
                  <a:pt x="59" y="123"/>
                </a:lnTo>
                <a:lnTo>
                  <a:pt x="81" y="117"/>
                </a:lnTo>
                <a:lnTo>
                  <a:pt x="96" y="98"/>
                </a:lnTo>
                <a:lnTo>
                  <a:pt x="111" y="80"/>
                </a:lnTo>
                <a:lnTo>
                  <a:pt x="133" y="68"/>
                </a:lnTo>
                <a:lnTo>
                  <a:pt x="155" y="55"/>
                </a:lnTo>
                <a:lnTo>
                  <a:pt x="170" y="37"/>
                </a:lnTo>
                <a:lnTo>
                  <a:pt x="185" y="18"/>
                </a:lnTo>
                <a:lnTo>
                  <a:pt x="199" y="0"/>
                </a:lnTo>
                <a:lnTo>
                  <a:pt x="229" y="25"/>
                </a:lnTo>
                <a:lnTo>
                  <a:pt x="251" y="31"/>
                </a:lnTo>
                <a:lnTo>
                  <a:pt x="258" y="49"/>
                </a:lnTo>
                <a:lnTo>
                  <a:pt x="281" y="68"/>
                </a:lnTo>
                <a:lnTo>
                  <a:pt x="288" y="86"/>
                </a:lnTo>
                <a:lnTo>
                  <a:pt x="318" y="92"/>
                </a:lnTo>
                <a:lnTo>
                  <a:pt x="318" y="111"/>
                </a:lnTo>
                <a:lnTo>
                  <a:pt x="340" y="117"/>
                </a:lnTo>
                <a:lnTo>
                  <a:pt x="362" y="117"/>
                </a:lnTo>
                <a:lnTo>
                  <a:pt x="399" y="111"/>
                </a:lnTo>
                <a:lnTo>
                  <a:pt x="436" y="105"/>
                </a:lnTo>
                <a:lnTo>
                  <a:pt x="458" y="105"/>
                </a:lnTo>
                <a:lnTo>
                  <a:pt x="495" y="105"/>
                </a:lnTo>
                <a:lnTo>
                  <a:pt x="510" y="86"/>
                </a:lnTo>
                <a:lnTo>
                  <a:pt x="532" y="86"/>
                </a:lnTo>
                <a:lnTo>
                  <a:pt x="546" y="105"/>
                </a:lnTo>
                <a:lnTo>
                  <a:pt x="569" y="123"/>
                </a:lnTo>
                <a:lnTo>
                  <a:pt x="591" y="123"/>
                </a:lnTo>
                <a:lnTo>
                  <a:pt x="613" y="117"/>
                </a:lnTo>
                <a:lnTo>
                  <a:pt x="642" y="117"/>
                </a:lnTo>
                <a:lnTo>
                  <a:pt x="672" y="105"/>
                </a:lnTo>
                <a:lnTo>
                  <a:pt x="702" y="98"/>
                </a:lnTo>
                <a:lnTo>
                  <a:pt x="724" y="92"/>
                </a:lnTo>
                <a:lnTo>
                  <a:pt x="731" y="123"/>
                </a:lnTo>
                <a:lnTo>
                  <a:pt x="731" y="142"/>
                </a:lnTo>
                <a:lnTo>
                  <a:pt x="761" y="135"/>
                </a:lnTo>
                <a:lnTo>
                  <a:pt x="783" y="129"/>
                </a:lnTo>
                <a:lnTo>
                  <a:pt x="805" y="123"/>
                </a:lnTo>
                <a:lnTo>
                  <a:pt x="827" y="123"/>
                </a:lnTo>
                <a:lnTo>
                  <a:pt x="849" y="123"/>
                </a:lnTo>
                <a:lnTo>
                  <a:pt x="864" y="142"/>
                </a:lnTo>
                <a:lnTo>
                  <a:pt x="886" y="142"/>
                </a:lnTo>
                <a:lnTo>
                  <a:pt x="908" y="142"/>
                </a:lnTo>
                <a:lnTo>
                  <a:pt x="938" y="142"/>
                </a:lnTo>
                <a:lnTo>
                  <a:pt x="960" y="135"/>
                </a:lnTo>
                <a:lnTo>
                  <a:pt x="997" y="129"/>
                </a:lnTo>
                <a:lnTo>
                  <a:pt x="1019" y="117"/>
                </a:lnTo>
                <a:lnTo>
                  <a:pt x="1041" y="111"/>
                </a:lnTo>
                <a:lnTo>
                  <a:pt x="1063" y="105"/>
                </a:lnTo>
                <a:lnTo>
                  <a:pt x="1086" y="92"/>
                </a:lnTo>
                <a:lnTo>
                  <a:pt x="1115" y="86"/>
                </a:lnTo>
                <a:lnTo>
                  <a:pt x="1137" y="80"/>
                </a:lnTo>
                <a:lnTo>
                  <a:pt x="1167" y="98"/>
                </a:lnTo>
                <a:lnTo>
                  <a:pt x="1189" y="111"/>
                </a:lnTo>
                <a:lnTo>
                  <a:pt x="1211" y="123"/>
                </a:lnTo>
                <a:lnTo>
                  <a:pt x="1233" y="129"/>
                </a:lnTo>
                <a:lnTo>
                  <a:pt x="1255" y="142"/>
                </a:lnTo>
                <a:lnTo>
                  <a:pt x="1285" y="142"/>
                </a:lnTo>
                <a:lnTo>
                  <a:pt x="1307" y="135"/>
                </a:lnTo>
                <a:lnTo>
                  <a:pt x="1329" y="129"/>
                </a:lnTo>
                <a:lnTo>
                  <a:pt x="1351" y="117"/>
                </a:lnTo>
                <a:lnTo>
                  <a:pt x="1374" y="117"/>
                </a:lnTo>
                <a:lnTo>
                  <a:pt x="1403" y="105"/>
                </a:lnTo>
                <a:lnTo>
                  <a:pt x="1425" y="98"/>
                </a:lnTo>
                <a:lnTo>
                  <a:pt x="1447" y="92"/>
                </a:lnTo>
                <a:lnTo>
                  <a:pt x="1470" y="86"/>
                </a:lnTo>
                <a:lnTo>
                  <a:pt x="1499" y="80"/>
                </a:lnTo>
                <a:lnTo>
                  <a:pt x="1521" y="74"/>
                </a:lnTo>
                <a:lnTo>
                  <a:pt x="1543" y="68"/>
                </a:lnTo>
                <a:lnTo>
                  <a:pt x="1566" y="68"/>
                </a:lnTo>
                <a:lnTo>
                  <a:pt x="1588" y="62"/>
                </a:lnTo>
                <a:lnTo>
                  <a:pt x="1610" y="55"/>
                </a:lnTo>
                <a:lnTo>
                  <a:pt x="1632" y="74"/>
                </a:lnTo>
                <a:lnTo>
                  <a:pt x="1647" y="92"/>
                </a:lnTo>
                <a:lnTo>
                  <a:pt x="1669" y="98"/>
                </a:lnTo>
                <a:lnTo>
                  <a:pt x="1691" y="117"/>
                </a:lnTo>
                <a:lnTo>
                  <a:pt x="1713" y="117"/>
                </a:lnTo>
                <a:lnTo>
                  <a:pt x="1735" y="123"/>
                </a:lnTo>
                <a:lnTo>
                  <a:pt x="1758" y="129"/>
                </a:lnTo>
                <a:lnTo>
                  <a:pt x="1780" y="135"/>
                </a:lnTo>
                <a:lnTo>
                  <a:pt x="1802" y="142"/>
                </a:lnTo>
                <a:lnTo>
                  <a:pt x="1824" y="142"/>
                </a:lnTo>
                <a:lnTo>
                  <a:pt x="1854" y="129"/>
                </a:lnTo>
                <a:lnTo>
                  <a:pt x="1876" y="123"/>
                </a:lnTo>
                <a:lnTo>
                  <a:pt x="1898" y="105"/>
                </a:lnTo>
                <a:lnTo>
                  <a:pt x="1920" y="92"/>
                </a:lnTo>
                <a:lnTo>
                  <a:pt x="1942" y="80"/>
                </a:lnTo>
                <a:lnTo>
                  <a:pt x="1964" y="74"/>
                </a:lnTo>
                <a:lnTo>
                  <a:pt x="1986" y="68"/>
                </a:lnTo>
                <a:lnTo>
                  <a:pt x="2009" y="55"/>
                </a:lnTo>
                <a:lnTo>
                  <a:pt x="2023" y="74"/>
                </a:lnTo>
                <a:lnTo>
                  <a:pt x="2046" y="86"/>
                </a:lnTo>
                <a:lnTo>
                  <a:pt x="2068" y="92"/>
                </a:lnTo>
                <a:lnTo>
                  <a:pt x="2090" y="105"/>
                </a:lnTo>
                <a:lnTo>
                  <a:pt x="2112" y="111"/>
                </a:lnTo>
                <a:lnTo>
                  <a:pt x="2134" y="123"/>
                </a:lnTo>
                <a:lnTo>
                  <a:pt x="2156" y="123"/>
                </a:lnTo>
                <a:lnTo>
                  <a:pt x="2178" y="129"/>
                </a:lnTo>
                <a:lnTo>
                  <a:pt x="2201" y="129"/>
                </a:lnTo>
                <a:lnTo>
                  <a:pt x="2223" y="142"/>
                </a:lnTo>
                <a:lnTo>
                  <a:pt x="2252" y="148"/>
                </a:lnTo>
                <a:lnTo>
                  <a:pt x="2274" y="148"/>
                </a:lnTo>
                <a:lnTo>
                  <a:pt x="2297" y="148"/>
                </a:lnTo>
                <a:lnTo>
                  <a:pt x="2319" y="154"/>
                </a:lnTo>
                <a:lnTo>
                  <a:pt x="2348" y="154"/>
                </a:lnTo>
                <a:lnTo>
                  <a:pt x="2370" y="148"/>
                </a:lnTo>
                <a:lnTo>
                  <a:pt x="2400" y="142"/>
                </a:lnTo>
                <a:lnTo>
                  <a:pt x="2422" y="129"/>
                </a:lnTo>
                <a:lnTo>
                  <a:pt x="2444" y="129"/>
                </a:lnTo>
                <a:lnTo>
                  <a:pt x="2466" y="117"/>
                </a:lnTo>
                <a:lnTo>
                  <a:pt x="2489" y="111"/>
                </a:lnTo>
                <a:lnTo>
                  <a:pt x="2511" y="111"/>
                </a:lnTo>
                <a:lnTo>
                  <a:pt x="2533" y="105"/>
                </a:lnTo>
                <a:lnTo>
                  <a:pt x="2562" y="98"/>
                </a:lnTo>
                <a:lnTo>
                  <a:pt x="2585" y="98"/>
                </a:lnTo>
                <a:lnTo>
                  <a:pt x="2622" y="86"/>
                </a:lnTo>
                <a:lnTo>
                  <a:pt x="2651" y="80"/>
                </a:lnTo>
                <a:lnTo>
                  <a:pt x="2673" y="62"/>
                </a:lnTo>
                <a:lnTo>
                  <a:pt x="2695" y="49"/>
                </a:lnTo>
                <a:lnTo>
                  <a:pt x="2718" y="43"/>
                </a:lnTo>
                <a:lnTo>
                  <a:pt x="2732" y="62"/>
                </a:lnTo>
                <a:lnTo>
                  <a:pt x="2740" y="80"/>
                </a:lnTo>
                <a:lnTo>
                  <a:pt x="2762" y="92"/>
                </a:lnTo>
                <a:lnTo>
                  <a:pt x="2769" y="111"/>
                </a:lnTo>
                <a:lnTo>
                  <a:pt x="2791" y="123"/>
                </a:lnTo>
                <a:lnTo>
                  <a:pt x="2814" y="123"/>
                </a:lnTo>
                <a:lnTo>
                  <a:pt x="2843" y="148"/>
                </a:lnTo>
                <a:lnTo>
                  <a:pt x="2873" y="6"/>
                </a:lnTo>
                <a:lnTo>
                  <a:pt x="2887" y="148"/>
                </a:lnTo>
                <a:lnTo>
                  <a:pt x="2910" y="142"/>
                </a:lnTo>
                <a:lnTo>
                  <a:pt x="2932" y="129"/>
                </a:lnTo>
                <a:lnTo>
                  <a:pt x="2954" y="123"/>
                </a:lnTo>
                <a:lnTo>
                  <a:pt x="2976" y="105"/>
                </a:lnTo>
                <a:lnTo>
                  <a:pt x="2998" y="92"/>
                </a:lnTo>
                <a:lnTo>
                  <a:pt x="3020" y="80"/>
                </a:lnTo>
                <a:lnTo>
                  <a:pt x="3035" y="62"/>
                </a:lnTo>
                <a:lnTo>
                  <a:pt x="3057" y="49"/>
                </a:lnTo>
                <a:lnTo>
                  <a:pt x="3079" y="62"/>
                </a:lnTo>
                <a:lnTo>
                  <a:pt x="3094" y="80"/>
                </a:lnTo>
                <a:lnTo>
                  <a:pt x="3116" y="92"/>
                </a:lnTo>
                <a:lnTo>
                  <a:pt x="3138" y="98"/>
                </a:lnTo>
                <a:lnTo>
                  <a:pt x="3161" y="105"/>
                </a:lnTo>
                <a:lnTo>
                  <a:pt x="3183" y="105"/>
                </a:lnTo>
                <a:lnTo>
                  <a:pt x="3220" y="105"/>
                </a:lnTo>
                <a:lnTo>
                  <a:pt x="3242" y="105"/>
                </a:lnTo>
                <a:lnTo>
                  <a:pt x="3264" y="105"/>
                </a:lnTo>
                <a:lnTo>
                  <a:pt x="3286" y="105"/>
                </a:lnTo>
                <a:lnTo>
                  <a:pt x="3308" y="105"/>
                </a:lnTo>
                <a:lnTo>
                  <a:pt x="3330" y="105"/>
                </a:lnTo>
                <a:lnTo>
                  <a:pt x="3360" y="117"/>
                </a:lnTo>
                <a:lnTo>
                  <a:pt x="3382" y="117"/>
                </a:lnTo>
                <a:lnTo>
                  <a:pt x="3404" y="123"/>
                </a:lnTo>
                <a:lnTo>
                  <a:pt x="3426" y="123"/>
                </a:lnTo>
                <a:lnTo>
                  <a:pt x="3456" y="129"/>
                </a:lnTo>
                <a:lnTo>
                  <a:pt x="3478" y="129"/>
                </a:lnTo>
                <a:lnTo>
                  <a:pt x="3508" y="129"/>
                </a:lnTo>
                <a:lnTo>
                  <a:pt x="3537" y="129"/>
                </a:lnTo>
                <a:lnTo>
                  <a:pt x="3559" y="135"/>
                </a:lnTo>
                <a:lnTo>
                  <a:pt x="3589" y="142"/>
                </a:lnTo>
                <a:lnTo>
                  <a:pt x="3611" y="142"/>
                </a:lnTo>
                <a:lnTo>
                  <a:pt x="3633" y="148"/>
                </a:lnTo>
                <a:lnTo>
                  <a:pt x="3655" y="148"/>
                </a:lnTo>
                <a:lnTo>
                  <a:pt x="3678" y="154"/>
                </a:lnTo>
                <a:lnTo>
                  <a:pt x="3700" y="160"/>
                </a:lnTo>
                <a:lnTo>
                  <a:pt x="3722" y="154"/>
                </a:lnTo>
                <a:lnTo>
                  <a:pt x="3744" y="148"/>
                </a:lnTo>
                <a:lnTo>
                  <a:pt x="3766" y="142"/>
                </a:lnTo>
                <a:lnTo>
                  <a:pt x="3788" y="135"/>
                </a:lnTo>
                <a:lnTo>
                  <a:pt x="3825" y="123"/>
                </a:lnTo>
                <a:lnTo>
                  <a:pt x="3855" y="111"/>
                </a:lnTo>
                <a:lnTo>
                  <a:pt x="3877" y="105"/>
                </a:lnTo>
                <a:lnTo>
                  <a:pt x="3899" y="92"/>
                </a:lnTo>
                <a:lnTo>
                  <a:pt x="3921" y="86"/>
                </a:lnTo>
                <a:lnTo>
                  <a:pt x="3943" y="68"/>
                </a:lnTo>
                <a:lnTo>
                  <a:pt x="3966" y="55"/>
                </a:lnTo>
                <a:lnTo>
                  <a:pt x="3988" y="49"/>
                </a:lnTo>
                <a:lnTo>
                  <a:pt x="4010" y="43"/>
                </a:lnTo>
                <a:lnTo>
                  <a:pt x="4032" y="43"/>
                </a:lnTo>
                <a:lnTo>
                  <a:pt x="4054" y="62"/>
                </a:lnTo>
                <a:lnTo>
                  <a:pt x="4076" y="80"/>
                </a:lnTo>
                <a:lnTo>
                  <a:pt x="4098" y="92"/>
                </a:lnTo>
                <a:lnTo>
                  <a:pt x="4121" y="98"/>
                </a:lnTo>
                <a:lnTo>
                  <a:pt x="4143" y="105"/>
                </a:lnTo>
                <a:lnTo>
                  <a:pt x="4165" y="117"/>
                </a:lnTo>
                <a:lnTo>
                  <a:pt x="4187" y="123"/>
                </a:lnTo>
                <a:lnTo>
                  <a:pt x="4209" y="129"/>
                </a:lnTo>
                <a:lnTo>
                  <a:pt x="4231" y="135"/>
                </a:lnTo>
                <a:lnTo>
                  <a:pt x="4254" y="142"/>
                </a:lnTo>
                <a:lnTo>
                  <a:pt x="4276" y="142"/>
                </a:lnTo>
                <a:lnTo>
                  <a:pt x="4298" y="142"/>
                </a:lnTo>
                <a:lnTo>
                  <a:pt x="4320" y="142"/>
                </a:lnTo>
                <a:lnTo>
                  <a:pt x="4342" y="142"/>
                </a:lnTo>
                <a:lnTo>
                  <a:pt x="4364" y="135"/>
                </a:lnTo>
                <a:lnTo>
                  <a:pt x="4386" y="129"/>
                </a:lnTo>
                <a:lnTo>
                  <a:pt x="4409" y="123"/>
                </a:lnTo>
                <a:lnTo>
                  <a:pt x="4431" y="117"/>
                </a:lnTo>
                <a:lnTo>
                  <a:pt x="4460" y="105"/>
                </a:lnTo>
                <a:lnTo>
                  <a:pt x="4482" y="98"/>
                </a:lnTo>
                <a:lnTo>
                  <a:pt x="4512" y="92"/>
                </a:lnTo>
                <a:lnTo>
                  <a:pt x="4534" y="80"/>
                </a:lnTo>
                <a:lnTo>
                  <a:pt x="4556" y="80"/>
                </a:lnTo>
                <a:lnTo>
                  <a:pt x="4586" y="74"/>
                </a:lnTo>
                <a:lnTo>
                  <a:pt x="4638" y="74"/>
                </a:lnTo>
                <a:lnTo>
                  <a:pt x="4660" y="74"/>
                </a:lnTo>
                <a:lnTo>
                  <a:pt x="4682" y="74"/>
                </a:lnTo>
                <a:lnTo>
                  <a:pt x="4704" y="74"/>
                </a:lnTo>
                <a:lnTo>
                  <a:pt x="4726" y="80"/>
                </a:lnTo>
                <a:lnTo>
                  <a:pt x="4756" y="80"/>
                </a:lnTo>
                <a:lnTo>
                  <a:pt x="4778" y="80"/>
                </a:lnTo>
                <a:lnTo>
                  <a:pt x="4815" y="86"/>
                </a:lnTo>
                <a:lnTo>
                  <a:pt x="4837" y="92"/>
                </a:lnTo>
                <a:lnTo>
                  <a:pt x="4859" y="92"/>
                </a:lnTo>
                <a:lnTo>
                  <a:pt x="4881" y="86"/>
                </a:lnTo>
                <a:lnTo>
                  <a:pt x="4903" y="74"/>
                </a:lnTo>
                <a:lnTo>
                  <a:pt x="4926" y="68"/>
                </a:lnTo>
                <a:lnTo>
                  <a:pt x="4948" y="55"/>
                </a:lnTo>
                <a:lnTo>
                  <a:pt x="4970" y="43"/>
                </a:lnTo>
                <a:lnTo>
                  <a:pt x="4992" y="37"/>
                </a:lnTo>
                <a:lnTo>
                  <a:pt x="4992" y="240"/>
                </a:lnTo>
                <a:lnTo>
                  <a:pt x="7" y="228"/>
                </a:lnTo>
                <a:lnTo>
                  <a:pt x="0" y="16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CA704763-0058-08A3-D605-B21679A1BF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25600" y="95250"/>
            <a:ext cx="4808538" cy="476250"/>
          </a:xfrm>
          <a:noFill/>
          <a:ln/>
        </p:spPr>
        <p:txBody>
          <a:bodyPr/>
          <a:lstStyle/>
          <a:p>
            <a:r>
              <a:rPr lang="en-US" altLang="en-US"/>
              <a:t>INSPECT Syntax - Format 3</a:t>
            </a:r>
          </a:p>
        </p:txBody>
      </p:sp>
      <p:graphicFrame>
        <p:nvGraphicFramePr>
          <p:cNvPr id="36867" name="Object 3">
            <a:extLst>
              <a:ext uri="{FF2B5EF4-FFF2-40B4-BE49-F238E27FC236}">
                <a16:creationId xmlns:a16="http://schemas.microsoft.com/office/drawing/2014/main" id="{D8296C38-F87E-628A-5AFA-B69572DB002F}"/>
              </a:ext>
            </a:extLst>
          </p:cNvPr>
          <p:cNvGraphicFramePr>
            <a:graphicFrameLocks/>
          </p:cNvGraphicFramePr>
          <p:nvPr/>
        </p:nvGraphicFramePr>
        <p:xfrm>
          <a:off x="220663" y="1471613"/>
          <a:ext cx="8377237" cy="355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685080" imgH="5600520" progId="Equation.2">
                  <p:embed/>
                </p:oleObj>
              </mc:Choice>
              <mc:Fallback>
                <p:oleObj name="Equation" r:id="rId3" imgW="9685080" imgH="560052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24719" b="44749"/>
                      <a:stretch>
                        <a:fillRect/>
                      </a:stretch>
                    </p:blipFill>
                    <p:spPr bwMode="auto">
                      <a:xfrm>
                        <a:off x="220663" y="1471613"/>
                        <a:ext cx="8377237" cy="3552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B9980710-439E-5189-4B13-62DD4D3A9D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4808538" cy="476250"/>
          </a:xfrm>
          <a:noFill/>
          <a:ln/>
        </p:spPr>
        <p:txBody>
          <a:bodyPr/>
          <a:lstStyle/>
          <a:p>
            <a:r>
              <a:rPr lang="en-US" altLang="en-US"/>
              <a:t>INSPECT Syntax - Format 4</a:t>
            </a:r>
          </a:p>
        </p:txBody>
      </p:sp>
      <p:graphicFrame>
        <p:nvGraphicFramePr>
          <p:cNvPr id="38915" name="Object 3">
            <a:extLst>
              <a:ext uri="{FF2B5EF4-FFF2-40B4-BE49-F238E27FC236}">
                <a16:creationId xmlns:a16="http://schemas.microsoft.com/office/drawing/2014/main" id="{8CB7AA01-A3E9-47B4-7E08-47C3E0672E8E}"/>
              </a:ext>
            </a:extLst>
          </p:cNvPr>
          <p:cNvGraphicFramePr>
            <a:graphicFrameLocks/>
          </p:cNvGraphicFramePr>
          <p:nvPr/>
        </p:nvGraphicFramePr>
        <p:xfrm>
          <a:off x="1344613" y="1119188"/>
          <a:ext cx="6200775" cy="227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267400" imgH="4771800" progId="Equation.2">
                  <p:embed/>
                </p:oleObj>
              </mc:Choice>
              <mc:Fallback>
                <p:oleObj name="Equation" r:id="rId3" imgW="8267400" imgH="477180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58310" b="73471"/>
                      <a:stretch>
                        <a:fillRect/>
                      </a:stretch>
                    </p:blipFill>
                    <p:spPr bwMode="auto">
                      <a:xfrm>
                        <a:off x="1344613" y="1119188"/>
                        <a:ext cx="6200775" cy="2276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6" name="Rectangle 4">
            <a:extLst>
              <a:ext uri="{FF2B5EF4-FFF2-40B4-BE49-F238E27FC236}">
                <a16:creationId xmlns:a16="http://schemas.microsoft.com/office/drawing/2014/main" id="{ADAF4033-8301-1F93-E6E9-409FE05E4E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3886200"/>
            <a:ext cx="6489700" cy="1498600"/>
          </a:xfrm>
          <a:noFill/>
          <a:ln/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INSPECT TextLine CONVERTING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   "</a:t>
            </a:r>
            <a:r>
              <a:rPr lang="en-US" altLang="en-US">
                <a:solidFill>
                  <a:schemeClr val="hlink"/>
                </a:solidFill>
                <a:latin typeface="Courier New" panose="02070309020205020404" pitchFamily="49" charset="0"/>
              </a:rPr>
              <a:t>0123456789</a:t>
            </a:r>
            <a:r>
              <a:rPr lang="en-US" altLang="en-US">
                <a:latin typeface="Courier New" panose="02070309020205020404" pitchFamily="49" charset="0"/>
              </a:rPr>
              <a:t>" TO "</a:t>
            </a:r>
            <a:r>
              <a:rPr lang="en-US" altLang="en-US">
                <a:solidFill>
                  <a:schemeClr val="accent2"/>
                </a:solidFill>
                <a:latin typeface="Courier New" panose="02070309020205020404" pitchFamily="49" charset="0"/>
              </a:rPr>
              <a:t>5298317046</a:t>
            </a:r>
            <a:r>
              <a:rPr lang="en-US" altLang="en-US">
                <a:latin typeface="Courier New" panose="02070309020205020404" pitchFamily="49" charset="0"/>
              </a:rPr>
              <a:t>"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   AFTER  INITIAL "codeon"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   BEFORE INITIAL "codeoff".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38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DCE9A473-960F-1C1B-652C-15FC4AFA92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582988" cy="476250"/>
          </a:xfrm>
          <a:noFill/>
          <a:ln/>
        </p:spPr>
        <p:txBody>
          <a:bodyPr/>
          <a:lstStyle/>
          <a:p>
            <a:r>
              <a:rPr lang="en-US" altLang="en-US"/>
              <a:t>INSPECT Example 7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C70D5D8A-A5A2-28F3-F92E-6ED0C0E86A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75" y="1025525"/>
            <a:ext cx="8913813" cy="102711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INSPECT StringData CONVERTING "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FXTD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TO "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zyab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".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29B64979-1804-0F19-1E4A-6B7A54E05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505200"/>
            <a:ext cx="7264400" cy="698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	X	P	F	P	D	P	T	P	P	F	X	T	D	P</a:t>
            </a:r>
          </a:p>
        </p:txBody>
      </p:sp>
      <p:sp>
        <p:nvSpPr>
          <p:cNvPr id="40965" name="Line 5">
            <a:extLst>
              <a:ext uri="{FF2B5EF4-FFF2-40B4-BE49-F238E27FC236}">
                <a16:creationId xmlns:a16="http://schemas.microsoft.com/office/drawing/2014/main" id="{189DB652-65BB-6087-D0C6-A8AA3FB9A467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3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6" name="Line 6">
            <a:extLst>
              <a:ext uri="{FF2B5EF4-FFF2-40B4-BE49-F238E27FC236}">
                <a16:creationId xmlns:a16="http://schemas.microsoft.com/office/drawing/2014/main" id="{7AB791D4-A893-90AA-AE5F-5BD89E96190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7" name="Line 7">
            <a:extLst>
              <a:ext uri="{FF2B5EF4-FFF2-40B4-BE49-F238E27FC236}">
                <a16:creationId xmlns:a16="http://schemas.microsoft.com/office/drawing/2014/main" id="{29441B5D-3448-A717-D1A3-7CBCBD1EB369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65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8" name="Line 8">
            <a:extLst>
              <a:ext uri="{FF2B5EF4-FFF2-40B4-BE49-F238E27FC236}">
                <a16:creationId xmlns:a16="http://schemas.microsoft.com/office/drawing/2014/main" id="{14E72BF1-57E1-C755-7187-85ECA7086B7F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9" name="Line 9">
            <a:extLst>
              <a:ext uri="{FF2B5EF4-FFF2-40B4-BE49-F238E27FC236}">
                <a16:creationId xmlns:a16="http://schemas.microsoft.com/office/drawing/2014/main" id="{60A6D78A-984A-314B-31BA-8B25458706F4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0" name="Line 10">
            <a:extLst>
              <a:ext uri="{FF2B5EF4-FFF2-40B4-BE49-F238E27FC236}">
                <a16:creationId xmlns:a16="http://schemas.microsoft.com/office/drawing/2014/main" id="{3048B0A6-68DC-8F81-7D38-628BB39E559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1" name="Line 11">
            <a:extLst>
              <a:ext uri="{FF2B5EF4-FFF2-40B4-BE49-F238E27FC236}">
                <a16:creationId xmlns:a16="http://schemas.microsoft.com/office/drawing/2014/main" id="{FE6BEF0D-D2EB-BA1C-52A8-42065A2CB60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2" name="Line 12">
            <a:extLst>
              <a:ext uri="{FF2B5EF4-FFF2-40B4-BE49-F238E27FC236}">
                <a16:creationId xmlns:a16="http://schemas.microsoft.com/office/drawing/2014/main" id="{96DECA4A-3D3A-4071-F833-A62237373FA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87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3" name="Line 13">
            <a:extLst>
              <a:ext uri="{FF2B5EF4-FFF2-40B4-BE49-F238E27FC236}">
                <a16:creationId xmlns:a16="http://schemas.microsoft.com/office/drawing/2014/main" id="{FFD874AA-C20F-CFF8-7883-841239CC764B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4" name="Line 14">
            <a:extLst>
              <a:ext uri="{FF2B5EF4-FFF2-40B4-BE49-F238E27FC236}">
                <a16:creationId xmlns:a16="http://schemas.microsoft.com/office/drawing/2014/main" id="{FD602025-A7AC-1DC8-1327-851DB08C308D}"/>
              </a:ext>
            </a:extLst>
          </p:cNvPr>
          <p:cNvSpPr>
            <a:spLocks noChangeShapeType="1"/>
          </p:cNvSpPr>
          <p:nvPr/>
        </p:nvSpPr>
        <p:spPr bwMode="auto">
          <a:xfrm>
            <a:off x="7226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5" name="Line 15">
            <a:extLst>
              <a:ext uri="{FF2B5EF4-FFF2-40B4-BE49-F238E27FC236}">
                <a16:creationId xmlns:a16="http://schemas.microsoft.com/office/drawing/2014/main" id="{F75F59FA-903D-E24A-5F35-7508AD7F7F3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4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6" name="Line 16">
            <a:extLst>
              <a:ext uri="{FF2B5EF4-FFF2-40B4-BE49-F238E27FC236}">
                <a16:creationId xmlns:a16="http://schemas.microsoft.com/office/drawing/2014/main" id="{F20C36AA-C5F0-E5FC-1884-4E0E37A2541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992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7" name="Line 17">
            <a:extLst>
              <a:ext uri="{FF2B5EF4-FFF2-40B4-BE49-F238E27FC236}">
                <a16:creationId xmlns:a16="http://schemas.microsoft.com/office/drawing/2014/main" id="{D17A37D0-DDD4-9759-70E7-BC12DA369A00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39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8" name="Line 18">
            <a:extLst>
              <a:ext uri="{FF2B5EF4-FFF2-40B4-BE49-F238E27FC236}">
                <a16:creationId xmlns:a16="http://schemas.microsoft.com/office/drawing/2014/main" id="{F7800FB4-432B-245B-D80C-913350D5B4B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21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9" name="Rectangle 19">
            <a:extLst>
              <a:ext uri="{FF2B5EF4-FFF2-40B4-BE49-F238E27FC236}">
                <a16:creationId xmlns:a16="http://schemas.microsoft.com/office/drawing/2014/main" id="{93D93A43-605A-AFFA-4E08-BD73A5F436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925" y="3168650"/>
            <a:ext cx="1339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StringData</a:t>
            </a:r>
          </a:p>
        </p:txBody>
      </p:sp>
      <p:sp useBgFill="1">
        <p:nvSpPr>
          <p:cNvPr id="40980" name="Freeform 20">
            <a:extLst>
              <a:ext uri="{FF2B5EF4-FFF2-40B4-BE49-F238E27FC236}">
                <a16:creationId xmlns:a16="http://schemas.microsoft.com/office/drawing/2014/main" id="{EF092F6A-9940-B0DB-0621-A984F458734F}"/>
              </a:ext>
            </a:extLst>
          </p:cNvPr>
          <p:cNvSpPr>
            <a:spLocks/>
          </p:cNvSpPr>
          <p:nvPr/>
        </p:nvSpPr>
        <p:spPr bwMode="auto">
          <a:xfrm>
            <a:off x="127000" y="965200"/>
            <a:ext cx="8967788" cy="446088"/>
          </a:xfrm>
          <a:custGeom>
            <a:avLst/>
            <a:gdLst>
              <a:gd name="T0" fmla="*/ 283 w 5649"/>
              <a:gd name="T1" fmla="*/ 120 h 281"/>
              <a:gd name="T2" fmla="*/ 367 w 5649"/>
              <a:gd name="T3" fmla="*/ 184 h 281"/>
              <a:gd name="T4" fmla="*/ 433 w 5649"/>
              <a:gd name="T5" fmla="*/ 96 h 281"/>
              <a:gd name="T6" fmla="*/ 516 w 5649"/>
              <a:gd name="T7" fmla="*/ 160 h 281"/>
              <a:gd name="T8" fmla="*/ 616 w 5649"/>
              <a:gd name="T9" fmla="*/ 184 h 281"/>
              <a:gd name="T10" fmla="*/ 725 w 5649"/>
              <a:gd name="T11" fmla="*/ 168 h 281"/>
              <a:gd name="T12" fmla="*/ 941 w 5649"/>
              <a:gd name="T13" fmla="*/ 144 h 281"/>
              <a:gd name="T14" fmla="*/ 1058 w 5649"/>
              <a:gd name="T15" fmla="*/ 120 h 281"/>
              <a:gd name="T16" fmla="*/ 1150 w 5649"/>
              <a:gd name="T17" fmla="*/ 136 h 281"/>
              <a:gd name="T18" fmla="*/ 1258 w 5649"/>
              <a:gd name="T19" fmla="*/ 184 h 281"/>
              <a:gd name="T20" fmla="*/ 1358 w 5649"/>
              <a:gd name="T21" fmla="*/ 176 h 281"/>
              <a:gd name="T22" fmla="*/ 1491 w 5649"/>
              <a:gd name="T23" fmla="*/ 168 h 281"/>
              <a:gd name="T24" fmla="*/ 1599 w 5649"/>
              <a:gd name="T25" fmla="*/ 136 h 281"/>
              <a:gd name="T26" fmla="*/ 1708 w 5649"/>
              <a:gd name="T27" fmla="*/ 112 h 281"/>
              <a:gd name="T28" fmla="*/ 1816 w 5649"/>
              <a:gd name="T29" fmla="*/ 72 h 281"/>
              <a:gd name="T30" fmla="*/ 1924 w 5649"/>
              <a:gd name="T31" fmla="*/ 64 h 281"/>
              <a:gd name="T32" fmla="*/ 2033 w 5649"/>
              <a:gd name="T33" fmla="*/ 104 h 281"/>
              <a:gd name="T34" fmla="*/ 2141 w 5649"/>
              <a:gd name="T35" fmla="*/ 160 h 281"/>
              <a:gd name="T36" fmla="*/ 2241 w 5649"/>
              <a:gd name="T37" fmla="*/ 168 h 281"/>
              <a:gd name="T38" fmla="*/ 2349 w 5649"/>
              <a:gd name="T39" fmla="*/ 160 h 281"/>
              <a:gd name="T40" fmla="*/ 2449 w 5649"/>
              <a:gd name="T41" fmla="*/ 152 h 281"/>
              <a:gd name="T42" fmla="*/ 2549 w 5649"/>
              <a:gd name="T43" fmla="*/ 176 h 281"/>
              <a:gd name="T44" fmla="*/ 2641 w 5649"/>
              <a:gd name="T45" fmla="*/ 224 h 281"/>
              <a:gd name="T46" fmla="*/ 2816 w 5649"/>
              <a:gd name="T47" fmla="*/ 168 h 281"/>
              <a:gd name="T48" fmla="*/ 3074 w 5649"/>
              <a:gd name="T49" fmla="*/ 120 h 281"/>
              <a:gd name="T50" fmla="*/ 3174 w 5649"/>
              <a:gd name="T51" fmla="*/ 104 h 281"/>
              <a:gd name="T52" fmla="*/ 3291 w 5649"/>
              <a:gd name="T53" fmla="*/ 184 h 281"/>
              <a:gd name="T54" fmla="*/ 3415 w 5649"/>
              <a:gd name="T55" fmla="*/ 168 h 281"/>
              <a:gd name="T56" fmla="*/ 3524 w 5649"/>
              <a:gd name="T57" fmla="*/ 120 h 281"/>
              <a:gd name="T58" fmla="*/ 3607 w 5649"/>
              <a:gd name="T59" fmla="*/ 152 h 281"/>
              <a:gd name="T60" fmla="*/ 3707 w 5649"/>
              <a:gd name="T61" fmla="*/ 168 h 281"/>
              <a:gd name="T62" fmla="*/ 3824 w 5649"/>
              <a:gd name="T63" fmla="*/ 144 h 281"/>
              <a:gd name="T64" fmla="*/ 3940 w 5649"/>
              <a:gd name="T65" fmla="*/ 168 h 281"/>
              <a:gd name="T66" fmla="*/ 4099 w 5649"/>
              <a:gd name="T67" fmla="*/ 152 h 281"/>
              <a:gd name="T68" fmla="*/ 4215 w 5649"/>
              <a:gd name="T69" fmla="*/ 120 h 281"/>
              <a:gd name="T70" fmla="*/ 4315 w 5649"/>
              <a:gd name="T71" fmla="*/ 120 h 281"/>
              <a:gd name="T72" fmla="*/ 4415 w 5649"/>
              <a:gd name="T73" fmla="*/ 152 h 281"/>
              <a:gd name="T74" fmla="*/ 4557 w 5649"/>
              <a:gd name="T75" fmla="*/ 136 h 281"/>
              <a:gd name="T76" fmla="*/ 4657 w 5649"/>
              <a:gd name="T77" fmla="*/ 136 h 281"/>
              <a:gd name="T78" fmla="*/ 4757 w 5649"/>
              <a:gd name="T79" fmla="*/ 184 h 281"/>
              <a:gd name="T80" fmla="*/ 4857 w 5649"/>
              <a:gd name="T81" fmla="*/ 168 h 281"/>
              <a:gd name="T82" fmla="*/ 5040 w 5649"/>
              <a:gd name="T83" fmla="*/ 88 h 281"/>
              <a:gd name="T84" fmla="*/ 5140 w 5649"/>
              <a:gd name="T85" fmla="*/ 120 h 281"/>
              <a:gd name="T86" fmla="*/ 5248 w 5649"/>
              <a:gd name="T87" fmla="*/ 144 h 281"/>
              <a:gd name="T88" fmla="*/ 5348 w 5649"/>
              <a:gd name="T89" fmla="*/ 160 h 281"/>
              <a:gd name="T90" fmla="*/ 5448 w 5649"/>
              <a:gd name="T91" fmla="*/ 216 h 281"/>
              <a:gd name="T92" fmla="*/ 5565 w 5649"/>
              <a:gd name="T93" fmla="*/ 256 h 281"/>
              <a:gd name="T94" fmla="*/ 5648 w 5649"/>
              <a:gd name="T95" fmla="*/ 0 h 2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649" h="281">
                <a:moveTo>
                  <a:pt x="17" y="248"/>
                </a:moveTo>
                <a:lnTo>
                  <a:pt x="258" y="72"/>
                </a:lnTo>
                <a:lnTo>
                  <a:pt x="275" y="96"/>
                </a:lnTo>
                <a:lnTo>
                  <a:pt x="283" y="120"/>
                </a:lnTo>
                <a:lnTo>
                  <a:pt x="308" y="136"/>
                </a:lnTo>
                <a:lnTo>
                  <a:pt x="325" y="160"/>
                </a:lnTo>
                <a:lnTo>
                  <a:pt x="342" y="184"/>
                </a:lnTo>
                <a:lnTo>
                  <a:pt x="367" y="184"/>
                </a:lnTo>
                <a:lnTo>
                  <a:pt x="375" y="160"/>
                </a:lnTo>
                <a:lnTo>
                  <a:pt x="400" y="136"/>
                </a:lnTo>
                <a:lnTo>
                  <a:pt x="408" y="112"/>
                </a:lnTo>
                <a:lnTo>
                  <a:pt x="433" y="96"/>
                </a:lnTo>
                <a:lnTo>
                  <a:pt x="458" y="88"/>
                </a:lnTo>
                <a:lnTo>
                  <a:pt x="475" y="120"/>
                </a:lnTo>
                <a:lnTo>
                  <a:pt x="491" y="144"/>
                </a:lnTo>
                <a:lnTo>
                  <a:pt x="516" y="160"/>
                </a:lnTo>
                <a:lnTo>
                  <a:pt x="541" y="160"/>
                </a:lnTo>
                <a:lnTo>
                  <a:pt x="566" y="168"/>
                </a:lnTo>
                <a:lnTo>
                  <a:pt x="591" y="184"/>
                </a:lnTo>
                <a:lnTo>
                  <a:pt x="616" y="184"/>
                </a:lnTo>
                <a:lnTo>
                  <a:pt x="641" y="168"/>
                </a:lnTo>
                <a:lnTo>
                  <a:pt x="666" y="168"/>
                </a:lnTo>
                <a:lnTo>
                  <a:pt x="700" y="168"/>
                </a:lnTo>
                <a:lnTo>
                  <a:pt x="725" y="168"/>
                </a:lnTo>
                <a:lnTo>
                  <a:pt x="750" y="184"/>
                </a:lnTo>
                <a:lnTo>
                  <a:pt x="891" y="160"/>
                </a:lnTo>
                <a:lnTo>
                  <a:pt x="916" y="152"/>
                </a:lnTo>
                <a:lnTo>
                  <a:pt x="941" y="144"/>
                </a:lnTo>
                <a:lnTo>
                  <a:pt x="975" y="136"/>
                </a:lnTo>
                <a:lnTo>
                  <a:pt x="1000" y="128"/>
                </a:lnTo>
                <a:lnTo>
                  <a:pt x="1033" y="128"/>
                </a:lnTo>
                <a:lnTo>
                  <a:pt x="1058" y="120"/>
                </a:lnTo>
                <a:lnTo>
                  <a:pt x="1083" y="120"/>
                </a:lnTo>
                <a:lnTo>
                  <a:pt x="1108" y="112"/>
                </a:lnTo>
                <a:lnTo>
                  <a:pt x="1133" y="112"/>
                </a:lnTo>
                <a:lnTo>
                  <a:pt x="1150" y="136"/>
                </a:lnTo>
                <a:lnTo>
                  <a:pt x="1175" y="152"/>
                </a:lnTo>
                <a:lnTo>
                  <a:pt x="1200" y="168"/>
                </a:lnTo>
                <a:lnTo>
                  <a:pt x="1233" y="184"/>
                </a:lnTo>
                <a:lnTo>
                  <a:pt x="1258" y="184"/>
                </a:lnTo>
                <a:lnTo>
                  <a:pt x="1283" y="184"/>
                </a:lnTo>
                <a:lnTo>
                  <a:pt x="1308" y="168"/>
                </a:lnTo>
                <a:lnTo>
                  <a:pt x="1333" y="168"/>
                </a:lnTo>
                <a:lnTo>
                  <a:pt x="1358" y="176"/>
                </a:lnTo>
                <a:lnTo>
                  <a:pt x="1416" y="184"/>
                </a:lnTo>
                <a:lnTo>
                  <a:pt x="1441" y="184"/>
                </a:lnTo>
                <a:lnTo>
                  <a:pt x="1466" y="176"/>
                </a:lnTo>
                <a:lnTo>
                  <a:pt x="1491" y="168"/>
                </a:lnTo>
                <a:lnTo>
                  <a:pt x="1516" y="160"/>
                </a:lnTo>
                <a:lnTo>
                  <a:pt x="1541" y="160"/>
                </a:lnTo>
                <a:lnTo>
                  <a:pt x="1566" y="152"/>
                </a:lnTo>
                <a:lnTo>
                  <a:pt x="1599" y="136"/>
                </a:lnTo>
                <a:lnTo>
                  <a:pt x="1624" y="136"/>
                </a:lnTo>
                <a:lnTo>
                  <a:pt x="1658" y="128"/>
                </a:lnTo>
                <a:lnTo>
                  <a:pt x="1683" y="120"/>
                </a:lnTo>
                <a:lnTo>
                  <a:pt x="1708" y="112"/>
                </a:lnTo>
                <a:lnTo>
                  <a:pt x="1733" y="104"/>
                </a:lnTo>
                <a:lnTo>
                  <a:pt x="1758" y="96"/>
                </a:lnTo>
                <a:lnTo>
                  <a:pt x="1791" y="80"/>
                </a:lnTo>
                <a:lnTo>
                  <a:pt x="1816" y="72"/>
                </a:lnTo>
                <a:lnTo>
                  <a:pt x="1841" y="72"/>
                </a:lnTo>
                <a:lnTo>
                  <a:pt x="1866" y="56"/>
                </a:lnTo>
                <a:lnTo>
                  <a:pt x="1891" y="216"/>
                </a:lnTo>
                <a:lnTo>
                  <a:pt x="1924" y="64"/>
                </a:lnTo>
                <a:lnTo>
                  <a:pt x="1949" y="72"/>
                </a:lnTo>
                <a:lnTo>
                  <a:pt x="1974" y="72"/>
                </a:lnTo>
                <a:lnTo>
                  <a:pt x="1999" y="88"/>
                </a:lnTo>
                <a:lnTo>
                  <a:pt x="2033" y="104"/>
                </a:lnTo>
                <a:lnTo>
                  <a:pt x="2058" y="128"/>
                </a:lnTo>
                <a:lnTo>
                  <a:pt x="2083" y="128"/>
                </a:lnTo>
                <a:lnTo>
                  <a:pt x="2108" y="144"/>
                </a:lnTo>
                <a:lnTo>
                  <a:pt x="2141" y="160"/>
                </a:lnTo>
                <a:lnTo>
                  <a:pt x="2166" y="168"/>
                </a:lnTo>
                <a:lnTo>
                  <a:pt x="2191" y="168"/>
                </a:lnTo>
                <a:lnTo>
                  <a:pt x="2216" y="168"/>
                </a:lnTo>
                <a:lnTo>
                  <a:pt x="2241" y="168"/>
                </a:lnTo>
                <a:lnTo>
                  <a:pt x="2274" y="184"/>
                </a:lnTo>
                <a:lnTo>
                  <a:pt x="2299" y="184"/>
                </a:lnTo>
                <a:lnTo>
                  <a:pt x="2324" y="168"/>
                </a:lnTo>
                <a:lnTo>
                  <a:pt x="2349" y="160"/>
                </a:lnTo>
                <a:lnTo>
                  <a:pt x="2374" y="152"/>
                </a:lnTo>
                <a:lnTo>
                  <a:pt x="2399" y="152"/>
                </a:lnTo>
                <a:lnTo>
                  <a:pt x="2424" y="136"/>
                </a:lnTo>
                <a:lnTo>
                  <a:pt x="2449" y="152"/>
                </a:lnTo>
                <a:lnTo>
                  <a:pt x="2474" y="160"/>
                </a:lnTo>
                <a:lnTo>
                  <a:pt x="2499" y="160"/>
                </a:lnTo>
                <a:lnTo>
                  <a:pt x="2524" y="168"/>
                </a:lnTo>
                <a:lnTo>
                  <a:pt x="2549" y="176"/>
                </a:lnTo>
                <a:lnTo>
                  <a:pt x="2574" y="192"/>
                </a:lnTo>
                <a:lnTo>
                  <a:pt x="2582" y="216"/>
                </a:lnTo>
                <a:lnTo>
                  <a:pt x="2607" y="224"/>
                </a:lnTo>
                <a:lnTo>
                  <a:pt x="2641" y="224"/>
                </a:lnTo>
                <a:lnTo>
                  <a:pt x="2674" y="216"/>
                </a:lnTo>
                <a:lnTo>
                  <a:pt x="2699" y="200"/>
                </a:lnTo>
                <a:lnTo>
                  <a:pt x="2732" y="184"/>
                </a:lnTo>
                <a:lnTo>
                  <a:pt x="2816" y="168"/>
                </a:lnTo>
                <a:lnTo>
                  <a:pt x="2916" y="160"/>
                </a:lnTo>
                <a:lnTo>
                  <a:pt x="3016" y="152"/>
                </a:lnTo>
                <a:lnTo>
                  <a:pt x="3049" y="136"/>
                </a:lnTo>
                <a:lnTo>
                  <a:pt x="3074" y="120"/>
                </a:lnTo>
                <a:lnTo>
                  <a:pt x="3099" y="120"/>
                </a:lnTo>
                <a:lnTo>
                  <a:pt x="3124" y="120"/>
                </a:lnTo>
                <a:lnTo>
                  <a:pt x="3149" y="112"/>
                </a:lnTo>
                <a:lnTo>
                  <a:pt x="3174" y="104"/>
                </a:lnTo>
                <a:lnTo>
                  <a:pt x="3216" y="128"/>
                </a:lnTo>
                <a:lnTo>
                  <a:pt x="3241" y="144"/>
                </a:lnTo>
                <a:lnTo>
                  <a:pt x="3266" y="160"/>
                </a:lnTo>
                <a:lnTo>
                  <a:pt x="3291" y="184"/>
                </a:lnTo>
                <a:lnTo>
                  <a:pt x="3315" y="184"/>
                </a:lnTo>
                <a:lnTo>
                  <a:pt x="3340" y="192"/>
                </a:lnTo>
                <a:lnTo>
                  <a:pt x="3365" y="184"/>
                </a:lnTo>
                <a:lnTo>
                  <a:pt x="3415" y="168"/>
                </a:lnTo>
                <a:lnTo>
                  <a:pt x="3440" y="160"/>
                </a:lnTo>
                <a:lnTo>
                  <a:pt x="3465" y="152"/>
                </a:lnTo>
                <a:lnTo>
                  <a:pt x="3499" y="136"/>
                </a:lnTo>
                <a:lnTo>
                  <a:pt x="3524" y="120"/>
                </a:lnTo>
                <a:lnTo>
                  <a:pt x="3549" y="104"/>
                </a:lnTo>
                <a:lnTo>
                  <a:pt x="3574" y="104"/>
                </a:lnTo>
                <a:lnTo>
                  <a:pt x="3590" y="128"/>
                </a:lnTo>
                <a:lnTo>
                  <a:pt x="3607" y="152"/>
                </a:lnTo>
                <a:lnTo>
                  <a:pt x="3624" y="184"/>
                </a:lnTo>
                <a:lnTo>
                  <a:pt x="3649" y="184"/>
                </a:lnTo>
                <a:lnTo>
                  <a:pt x="3674" y="168"/>
                </a:lnTo>
                <a:lnTo>
                  <a:pt x="3707" y="168"/>
                </a:lnTo>
                <a:lnTo>
                  <a:pt x="3740" y="168"/>
                </a:lnTo>
                <a:lnTo>
                  <a:pt x="3765" y="160"/>
                </a:lnTo>
                <a:lnTo>
                  <a:pt x="3799" y="152"/>
                </a:lnTo>
                <a:lnTo>
                  <a:pt x="3824" y="144"/>
                </a:lnTo>
                <a:lnTo>
                  <a:pt x="3849" y="152"/>
                </a:lnTo>
                <a:lnTo>
                  <a:pt x="3882" y="160"/>
                </a:lnTo>
                <a:lnTo>
                  <a:pt x="3915" y="168"/>
                </a:lnTo>
                <a:lnTo>
                  <a:pt x="3940" y="168"/>
                </a:lnTo>
                <a:lnTo>
                  <a:pt x="3982" y="168"/>
                </a:lnTo>
                <a:lnTo>
                  <a:pt x="4015" y="168"/>
                </a:lnTo>
                <a:lnTo>
                  <a:pt x="4057" y="160"/>
                </a:lnTo>
                <a:lnTo>
                  <a:pt x="4099" y="152"/>
                </a:lnTo>
                <a:lnTo>
                  <a:pt x="4132" y="136"/>
                </a:lnTo>
                <a:lnTo>
                  <a:pt x="4157" y="136"/>
                </a:lnTo>
                <a:lnTo>
                  <a:pt x="4182" y="128"/>
                </a:lnTo>
                <a:lnTo>
                  <a:pt x="4215" y="120"/>
                </a:lnTo>
                <a:lnTo>
                  <a:pt x="4240" y="120"/>
                </a:lnTo>
                <a:lnTo>
                  <a:pt x="4265" y="104"/>
                </a:lnTo>
                <a:lnTo>
                  <a:pt x="4290" y="96"/>
                </a:lnTo>
                <a:lnTo>
                  <a:pt x="4315" y="120"/>
                </a:lnTo>
                <a:lnTo>
                  <a:pt x="4348" y="128"/>
                </a:lnTo>
                <a:lnTo>
                  <a:pt x="4365" y="152"/>
                </a:lnTo>
                <a:lnTo>
                  <a:pt x="4390" y="152"/>
                </a:lnTo>
                <a:lnTo>
                  <a:pt x="4415" y="152"/>
                </a:lnTo>
                <a:lnTo>
                  <a:pt x="4448" y="152"/>
                </a:lnTo>
                <a:lnTo>
                  <a:pt x="4507" y="136"/>
                </a:lnTo>
                <a:lnTo>
                  <a:pt x="4532" y="136"/>
                </a:lnTo>
                <a:lnTo>
                  <a:pt x="4557" y="136"/>
                </a:lnTo>
                <a:lnTo>
                  <a:pt x="4582" y="136"/>
                </a:lnTo>
                <a:lnTo>
                  <a:pt x="4607" y="136"/>
                </a:lnTo>
                <a:lnTo>
                  <a:pt x="4632" y="128"/>
                </a:lnTo>
                <a:lnTo>
                  <a:pt x="4657" y="136"/>
                </a:lnTo>
                <a:lnTo>
                  <a:pt x="4682" y="152"/>
                </a:lnTo>
                <a:lnTo>
                  <a:pt x="4707" y="160"/>
                </a:lnTo>
                <a:lnTo>
                  <a:pt x="4732" y="168"/>
                </a:lnTo>
                <a:lnTo>
                  <a:pt x="4757" y="184"/>
                </a:lnTo>
                <a:lnTo>
                  <a:pt x="4782" y="192"/>
                </a:lnTo>
                <a:lnTo>
                  <a:pt x="4807" y="192"/>
                </a:lnTo>
                <a:lnTo>
                  <a:pt x="4832" y="184"/>
                </a:lnTo>
                <a:lnTo>
                  <a:pt x="4857" y="168"/>
                </a:lnTo>
                <a:lnTo>
                  <a:pt x="4882" y="152"/>
                </a:lnTo>
                <a:lnTo>
                  <a:pt x="4915" y="136"/>
                </a:lnTo>
                <a:lnTo>
                  <a:pt x="5015" y="96"/>
                </a:lnTo>
                <a:lnTo>
                  <a:pt x="5040" y="88"/>
                </a:lnTo>
                <a:lnTo>
                  <a:pt x="5065" y="88"/>
                </a:lnTo>
                <a:lnTo>
                  <a:pt x="5090" y="80"/>
                </a:lnTo>
                <a:lnTo>
                  <a:pt x="5115" y="96"/>
                </a:lnTo>
                <a:lnTo>
                  <a:pt x="5140" y="120"/>
                </a:lnTo>
                <a:lnTo>
                  <a:pt x="5165" y="128"/>
                </a:lnTo>
                <a:lnTo>
                  <a:pt x="5190" y="128"/>
                </a:lnTo>
                <a:lnTo>
                  <a:pt x="5215" y="128"/>
                </a:lnTo>
                <a:lnTo>
                  <a:pt x="5248" y="144"/>
                </a:lnTo>
                <a:lnTo>
                  <a:pt x="5273" y="152"/>
                </a:lnTo>
                <a:lnTo>
                  <a:pt x="5298" y="160"/>
                </a:lnTo>
                <a:lnTo>
                  <a:pt x="5323" y="160"/>
                </a:lnTo>
                <a:lnTo>
                  <a:pt x="5348" y="160"/>
                </a:lnTo>
                <a:lnTo>
                  <a:pt x="5373" y="168"/>
                </a:lnTo>
                <a:lnTo>
                  <a:pt x="5398" y="184"/>
                </a:lnTo>
                <a:lnTo>
                  <a:pt x="5423" y="200"/>
                </a:lnTo>
                <a:lnTo>
                  <a:pt x="5448" y="216"/>
                </a:lnTo>
                <a:lnTo>
                  <a:pt x="5473" y="224"/>
                </a:lnTo>
                <a:lnTo>
                  <a:pt x="5498" y="232"/>
                </a:lnTo>
                <a:lnTo>
                  <a:pt x="5540" y="248"/>
                </a:lnTo>
                <a:lnTo>
                  <a:pt x="5565" y="256"/>
                </a:lnTo>
                <a:lnTo>
                  <a:pt x="5590" y="264"/>
                </a:lnTo>
                <a:lnTo>
                  <a:pt x="5615" y="264"/>
                </a:lnTo>
                <a:lnTo>
                  <a:pt x="5640" y="280"/>
                </a:lnTo>
                <a:lnTo>
                  <a:pt x="5648" y="0"/>
                </a:lnTo>
                <a:lnTo>
                  <a:pt x="0" y="0"/>
                </a:lnTo>
                <a:lnTo>
                  <a:pt x="17" y="24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40981" name="Freeform 21">
            <a:extLst>
              <a:ext uri="{FF2B5EF4-FFF2-40B4-BE49-F238E27FC236}">
                <a16:creationId xmlns:a16="http://schemas.microsoft.com/office/drawing/2014/main" id="{BF2B525B-5736-73C1-F901-07B5FC7F0C3B}"/>
              </a:ext>
            </a:extLst>
          </p:cNvPr>
          <p:cNvSpPr>
            <a:spLocks/>
          </p:cNvSpPr>
          <p:nvPr/>
        </p:nvSpPr>
        <p:spPr bwMode="auto">
          <a:xfrm>
            <a:off x="101600" y="1739900"/>
            <a:ext cx="8980488" cy="496888"/>
          </a:xfrm>
          <a:custGeom>
            <a:avLst/>
            <a:gdLst>
              <a:gd name="T0" fmla="*/ 67 w 5657"/>
              <a:gd name="T1" fmla="*/ 160 h 313"/>
              <a:gd name="T2" fmla="*/ 151 w 5657"/>
              <a:gd name="T3" fmla="*/ 88 h 313"/>
              <a:gd name="T4" fmla="*/ 226 w 5657"/>
              <a:gd name="T5" fmla="*/ 0 h 313"/>
              <a:gd name="T6" fmla="*/ 318 w 5657"/>
              <a:gd name="T7" fmla="*/ 88 h 313"/>
              <a:gd name="T8" fmla="*/ 385 w 5657"/>
              <a:gd name="T9" fmla="*/ 152 h 313"/>
              <a:gd name="T10" fmla="*/ 519 w 5657"/>
              <a:gd name="T11" fmla="*/ 136 h 313"/>
              <a:gd name="T12" fmla="*/ 619 w 5657"/>
              <a:gd name="T13" fmla="*/ 136 h 313"/>
              <a:gd name="T14" fmla="*/ 728 w 5657"/>
              <a:gd name="T15" fmla="*/ 152 h 313"/>
              <a:gd name="T16" fmla="*/ 828 w 5657"/>
              <a:gd name="T17" fmla="*/ 160 h 313"/>
              <a:gd name="T18" fmla="*/ 912 w 5657"/>
              <a:gd name="T19" fmla="*/ 160 h 313"/>
              <a:gd name="T20" fmla="*/ 1004 w 5657"/>
              <a:gd name="T21" fmla="*/ 184 h 313"/>
              <a:gd name="T22" fmla="*/ 1130 w 5657"/>
              <a:gd name="T23" fmla="*/ 168 h 313"/>
              <a:gd name="T24" fmla="*/ 1230 w 5657"/>
              <a:gd name="T25" fmla="*/ 120 h 313"/>
              <a:gd name="T26" fmla="*/ 1347 w 5657"/>
              <a:gd name="T27" fmla="*/ 144 h 313"/>
              <a:gd name="T28" fmla="*/ 1456 w 5657"/>
              <a:gd name="T29" fmla="*/ 184 h 313"/>
              <a:gd name="T30" fmla="*/ 1556 w 5657"/>
              <a:gd name="T31" fmla="*/ 152 h 313"/>
              <a:gd name="T32" fmla="*/ 1665 w 5657"/>
              <a:gd name="T33" fmla="*/ 112 h 313"/>
              <a:gd name="T34" fmla="*/ 1774 w 5657"/>
              <a:gd name="T35" fmla="*/ 88 h 313"/>
              <a:gd name="T36" fmla="*/ 1866 w 5657"/>
              <a:gd name="T37" fmla="*/ 120 h 313"/>
              <a:gd name="T38" fmla="*/ 1966 w 5657"/>
              <a:gd name="T39" fmla="*/ 160 h 313"/>
              <a:gd name="T40" fmla="*/ 2067 w 5657"/>
              <a:gd name="T41" fmla="*/ 184 h 313"/>
              <a:gd name="T42" fmla="*/ 2175 w 5657"/>
              <a:gd name="T43" fmla="*/ 120 h 313"/>
              <a:gd name="T44" fmla="*/ 2276 w 5657"/>
              <a:gd name="T45" fmla="*/ 72 h 313"/>
              <a:gd name="T46" fmla="*/ 2368 w 5657"/>
              <a:gd name="T47" fmla="*/ 136 h 313"/>
              <a:gd name="T48" fmla="*/ 2468 w 5657"/>
              <a:gd name="T49" fmla="*/ 168 h 313"/>
              <a:gd name="T50" fmla="*/ 2577 w 5657"/>
              <a:gd name="T51" fmla="*/ 192 h 313"/>
              <a:gd name="T52" fmla="*/ 2686 w 5657"/>
              <a:gd name="T53" fmla="*/ 192 h 313"/>
              <a:gd name="T54" fmla="*/ 2795 w 5657"/>
              <a:gd name="T55" fmla="*/ 152 h 313"/>
              <a:gd name="T56" fmla="*/ 2903 w 5657"/>
              <a:gd name="T57" fmla="*/ 128 h 313"/>
              <a:gd name="T58" fmla="*/ 3029 w 5657"/>
              <a:gd name="T59" fmla="*/ 80 h 313"/>
              <a:gd name="T60" fmla="*/ 3104 w 5657"/>
              <a:gd name="T61" fmla="*/ 104 h 313"/>
              <a:gd name="T62" fmla="*/ 3188 w 5657"/>
              <a:gd name="T63" fmla="*/ 160 h 313"/>
              <a:gd name="T64" fmla="*/ 3297 w 5657"/>
              <a:gd name="T65" fmla="*/ 184 h 313"/>
              <a:gd name="T66" fmla="*/ 3397 w 5657"/>
              <a:gd name="T67" fmla="*/ 120 h 313"/>
              <a:gd name="T68" fmla="*/ 3489 w 5657"/>
              <a:gd name="T69" fmla="*/ 80 h 313"/>
              <a:gd name="T70" fmla="*/ 3581 w 5657"/>
              <a:gd name="T71" fmla="*/ 136 h 313"/>
              <a:gd name="T72" fmla="*/ 3698 w 5657"/>
              <a:gd name="T73" fmla="*/ 136 h 313"/>
              <a:gd name="T74" fmla="*/ 3807 w 5657"/>
              <a:gd name="T75" fmla="*/ 152 h 313"/>
              <a:gd name="T76" fmla="*/ 3916 w 5657"/>
              <a:gd name="T77" fmla="*/ 168 h 313"/>
              <a:gd name="T78" fmla="*/ 4033 w 5657"/>
              <a:gd name="T79" fmla="*/ 176 h 313"/>
              <a:gd name="T80" fmla="*/ 4142 w 5657"/>
              <a:gd name="T81" fmla="*/ 192 h 313"/>
              <a:gd name="T82" fmla="*/ 4242 w 5657"/>
              <a:gd name="T83" fmla="*/ 192 h 313"/>
              <a:gd name="T84" fmla="*/ 4368 w 5657"/>
              <a:gd name="T85" fmla="*/ 144 h 313"/>
              <a:gd name="T86" fmla="*/ 4468 w 5657"/>
              <a:gd name="T87" fmla="*/ 88 h 313"/>
              <a:gd name="T88" fmla="*/ 4568 w 5657"/>
              <a:gd name="T89" fmla="*/ 56 h 313"/>
              <a:gd name="T90" fmla="*/ 4669 w 5657"/>
              <a:gd name="T91" fmla="*/ 128 h 313"/>
              <a:gd name="T92" fmla="*/ 4769 w 5657"/>
              <a:gd name="T93" fmla="*/ 168 h 313"/>
              <a:gd name="T94" fmla="*/ 4870 w 5657"/>
              <a:gd name="T95" fmla="*/ 184 h 313"/>
              <a:gd name="T96" fmla="*/ 4970 w 5657"/>
              <a:gd name="T97" fmla="*/ 168 h 313"/>
              <a:gd name="T98" fmla="*/ 5079 w 5657"/>
              <a:gd name="T99" fmla="*/ 128 h 313"/>
              <a:gd name="T100" fmla="*/ 5196 w 5657"/>
              <a:gd name="T101" fmla="*/ 96 h 313"/>
              <a:gd name="T102" fmla="*/ 5330 w 5657"/>
              <a:gd name="T103" fmla="*/ 96 h 313"/>
              <a:gd name="T104" fmla="*/ 5455 w 5657"/>
              <a:gd name="T105" fmla="*/ 112 h 313"/>
              <a:gd name="T106" fmla="*/ 5556 w 5657"/>
              <a:gd name="T107" fmla="*/ 96 h 313"/>
              <a:gd name="T108" fmla="*/ 5656 w 5657"/>
              <a:gd name="T109" fmla="*/ 48 h 3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5657" h="313">
                <a:moveTo>
                  <a:pt x="0" y="216"/>
                </a:moveTo>
                <a:lnTo>
                  <a:pt x="25" y="200"/>
                </a:lnTo>
                <a:lnTo>
                  <a:pt x="42" y="176"/>
                </a:lnTo>
                <a:lnTo>
                  <a:pt x="67" y="160"/>
                </a:lnTo>
                <a:lnTo>
                  <a:pt x="92" y="152"/>
                </a:lnTo>
                <a:lnTo>
                  <a:pt x="109" y="128"/>
                </a:lnTo>
                <a:lnTo>
                  <a:pt x="126" y="104"/>
                </a:lnTo>
                <a:lnTo>
                  <a:pt x="151" y="88"/>
                </a:lnTo>
                <a:lnTo>
                  <a:pt x="176" y="72"/>
                </a:lnTo>
                <a:lnTo>
                  <a:pt x="192" y="48"/>
                </a:lnTo>
                <a:lnTo>
                  <a:pt x="209" y="24"/>
                </a:lnTo>
                <a:lnTo>
                  <a:pt x="226" y="0"/>
                </a:lnTo>
                <a:lnTo>
                  <a:pt x="259" y="32"/>
                </a:lnTo>
                <a:lnTo>
                  <a:pt x="284" y="40"/>
                </a:lnTo>
                <a:lnTo>
                  <a:pt x="293" y="64"/>
                </a:lnTo>
                <a:lnTo>
                  <a:pt x="318" y="88"/>
                </a:lnTo>
                <a:lnTo>
                  <a:pt x="326" y="112"/>
                </a:lnTo>
                <a:lnTo>
                  <a:pt x="360" y="120"/>
                </a:lnTo>
                <a:lnTo>
                  <a:pt x="360" y="144"/>
                </a:lnTo>
                <a:lnTo>
                  <a:pt x="385" y="152"/>
                </a:lnTo>
                <a:lnTo>
                  <a:pt x="410" y="152"/>
                </a:lnTo>
                <a:lnTo>
                  <a:pt x="452" y="144"/>
                </a:lnTo>
                <a:lnTo>
                  <a:pt x="494" y="136"/>
                </a:lnTo>
                <a:lnTo>
                  <a:pt x="519" y="136"/>
                </a:lnTo>
                <a:lnTo>
                  <a:pt x="561" y="136"/>
                </a:lnTo>
                <a:lnTo>
                  <a:pt x="577" y="112"/>
                </a:lnTo>
                <a:lnTo>
                  <a:pt x="602" y="112"/>
                </a:lnTo>
                <a:lnTo>
                  <a:pt x="619" y="136"/>
                </a:lnTo>
                <a:lnTo>
                  <a:pt x="644" y="160"/>
                </a:lnTo>
                <a:lnTo>
                  <a:pt x="669" y="160"/>
                </a:lnTo>
                <a:lnTo>
                  <a:pt x="694" y="152"/>
                </a:lnTo>
                <a:lnTo>
                  <a:pt x="728" y="152"/>
                </a:lnTo>
                <a:lnTo>
                  <a:pt x="761" y="136"/>
                </a:lnTo>
                <a:lnTo>
                  <a:pt x="795" y="128"/>
                </a:lnTo>
                <a:lnTo>
                  <a:pt x="820" y="120"/>
                </a:lnTo>
                <a:lnTo>
                  <a:pt x="828" y="160"/>
                </a:lnTo>
                <a:lnTo>
                  <a:pt x="828" y="184"/>
                </a:lnTo>
                <a:lnTo>
                  <a:pt x="862" y="176"/>
                </a:lnTo>
                <a:lnTo>
                  <a:pt x="887" y="168"/>
                </a:lnTo>
                <a:lnTo>
                  <a:pt x="912" y="160"/>
                </a:lnTo>
                <a:lnTo>
                  <a:pt x="937" y="160"/>
                </a:lnTo>
                <a:lnTo>
                  <a:pt x="962" y="160"/>
                </a:lnTo>
                <a:lnTo>
                  <a:pt x="979" y="184"/>
                </a:lnTo>
                <a:lnTo>
                  <a:pt x="1004" y="184"/>
                </a:lnTo>
                <a:lnTo>
                  <a:pt x="1029" y="184"/>
                </a:lnTo>
                <a:lnTo>
                  <a:pt x="1063" y="184"/>
                </a:lnTo>
                <a:lnTo>
                  <a:pt x="1088" y="176"/>
                </a:lnTo>
                <a:lnTo>
                  <a:pt x="1130" y="168"/>
                </a:lnTo>
                <a:lnTo>
                  <a:pt x="1155" y="152"/>
                </a:lnTo>
                <a:lnTo>
                  <a:pt x="1180" y="144"/>
                </a:lnTo>
                <a:lnTo>
                  <a:pt x="1205" y="136"/>
                </a:lnTo>
                <a:lnTo>
                  <a:pt x="1230" y="120"/>
                </a:lnTo>
                <a:lnTo>
                  <a:pt x="1263" y="112"/>
                </a:lnTo>
                <a:lnTo>
                  <a:pt x="1288" y="104"/>
                </a:lnTo>
                <a:lnTo>
                  <a:pt x="1322" y="128"/>
                </a:lnTo>
                <a:lnTo>
                  <a:pt x="1347" y="144"/>
                </a:lnTo>
                <a:lnTo>
                  <a:pt x="1372" y="160"/>
                </a:lnTo>
                <a:lnTo>
                  <a:pt x="1397" y="168"/>
                </a:lnTo>
                <a:lnTo>
                  <a:pt x="1422" y="184"/>
                </a:lnTo>
                <a:lnTo>
                  <a:pt x="1456" y="184"/>
                </a:lnTo>
                <a:lnTo>
                  <a:pt x="1481" y="176"/>
                </a:lnTo>
                <a:lnTo>
                  <a:pt x="1506" y="168"/>
                </a:lnTo>
                <a:lnTo>
                  <a:pt x="1531" y="152"/>
                </a:lnTo>
                <a:lnTo>
                  <a:pt x="1556" y="152"/>
                </a:lnTo>
                <a:lnTo>
                  <a:pt x="1590" y="136"/>
                </a:lnTo>
                <a:lnTo>
                  <a:pt x="1615" y="128"/>
                </a:lnTo>
                <a:lnTo>
                  <a:pt x="1640" y="120"/>
                </a:lnTo>
                <a:lnTo>
                  <a:pt x="1665" y="112"/>
                </a:lnTo>
                <a:lnTo>
                  <a:pt x="1698" y="104"/>
                </a:lnTo>
                <a:lnTo>
                  <a:pt x="1724" y="96"/>
                </a:lnTo>
                <a:lnTo>
                  <a:pt x="1749" y="88"/>
                </a:lnTo>
                <a:lnTo>
                  <a:pt x="1774" y="88"/>
                </a:lnTo>
                <a:lnTo>
                  <a:pt x="1799" y="80"/>
                </a:lnTo>
                <a:lnTo>
                  <a:pt x="1824" y="72"/>
                </a:lnTo>
                <a:lnTo>
                  <a:pt x="1849" y="96"/>
                </a:lnTo>
                <a:lnTo>
                  <a:pt x="1866" y="120"/>
                </a:lnTo>
                <a:lnTo>
                  <a:pt x="1891" y="128"/>
                </a:lnTo>
                <a:lnTo>
                  <a:pt x="1916" y="152"/>
                </a:lnTo>
                <a:lnTo>
                  <a:pt x="1941" y="152"/>
                </a:lnTo>
                <a:lnTo>
                  <a:pt x="1966" y="160"/>
                </a:lnTo>
                <a:lnTo>
                  <a:pt x="1991" y="168"/>
                </a:lnTo>
                <a:lnTo>
                  <a:pt x="2016" y="176"/>
                </a:lnTo>
                <a:lnTo>
                  <a:pt x="2042" y="184"/>
                </a:lnTo>
                <a:lnTo>
                  <a:pt x="2067" y="184"/>
                </a:lnTo>
                <a:lnTo>
                  <a:pt x="2100" y="168"/>
                </a:lnTo>
                <a:lnTo>
                  <a:pt x="2125" y="160"/>
                </a:lnTo>
                <a:lnTo>
                  <a:pt x="2150" y="136"/>
                </a:lnTo>
                <a:lnTo>
                  <a:pt x="2175" y="120"/>
                </a:lnTo>
                <a:lnTo>
                  <a:pt x="2200" y="104"/>
                </a:lnTo>
                <a:lnTo>
                  <a:pt x="2226" y="96"/>
                </a:lnTo>
                <a:lnTo>
                  <a:pt x="2251" y="88"/>
                </a:lnTo>
                <a:lnTo>
                  <a:pt x="2276" y="72"/>
                </a:lnTo>
                <a:lnTo>
                  <a:pt x="2293" y="96"/>
                </a:lnTo>
                <a:lnTo>
                  <a:pt x="2318" y="112"/>
                </a:lnTo>
                <a:lnTo>
                  <a:pt x="2343" y="120"/>
                </a:lnTo>
                <a:lnTo>
                  <a:pt x="2368" y="136"/>
                </a:lnTo>
                <a:lnTo>
                  <a:pt x="2393" y="144"/>
                </a:lnTo>
                <a:lnTo>
                  <a:pt x="2418" y="160"/>
                </a:lnTo>
                <a:lnTo>
                  <a:pt x="2443" y="160"/>
                </a:lnTo>
                <a:lnTo>
                  <a:pt x="2468" y="168"/>
                </a:lnTo>
                <a:lnTo>
                  <a:pt x="2493" y="168"/>
                </a:lnTo>
                <a:lnTo>
                  <a:pt x="2518" y="184"/>
                </a:lnTo>
                <a:lnTo>
                  <a:pt x="2552" y="192"/>
                </a:lnTo>
                <a:lnTo>
                  <a:pt x="2577" y="192"/>
                </a:lnTo>
                <a:lnTo>
                  <a:pt x="2602" y="192"/>
                </a:lnTo>
                <a:lnTo>
                  <a:pt x="2627" y="200"/>
                </a:lnTo>
                <a:lnTo>
                  <a:pt x="2661" y="200"/>
                </a:lnTo>
                <a:lnTo>
                  <a:pt x="2686" y="192"/>
                </a:lnTo>
                <a:lnTo>
                  <a:pt x="2719" y="184"/>
                </a:lnTo>
                <a:lnTo>
                  <a:pt x="2744" y="168"/>
                </a:lnTo>
                <a:lnTo>
                  <a:pt x="2769" y="168"/>
                </a:lnTo>
                <a:lnTo>
                  <a:pt x="2795" y="152"/>
                </a:lnTo>
                <a:lnTo>
                  <a:pt x="2820" y="144"/>
                </a:lnTo>
                <a:lnTo>
                  <a:pt x="2845" y="144"/>
                </a:lnTo>
                <a:lnTo>
                  <a:pt x="2870" y="136"/>
                </a:lnTo>
                <a:lnTo>
                  <a:pt x="2903" y="128"/>
                </a:lnTo>
                <a:lnTo>
                  <a:pt x="2928" y="128"/>
                </a:lnTo>
                <a:lnTo>
                  <a:pt x="2970" y="112"/>
                </a:lnTo>
                <a:lnTo>
                  <a:pt x="3004" y="104"/>
                </a:lnTo>
                <a:lnTo>
                  <a:pt x="3029" y="80"/>
                </a:lnTo>
                <a:lnTo>
                  <a:pt x="3054" y="64"/>
                </a:lnTo>
                <a:lnTo>
                  <a:pt x="3079" y="56"/>
                </a:lnTo>
                <a:lnTo>
                  <a:pt x="3096" y="80"/>
                </a:lnTo>
                <a:lnTo>
                  <a:pt x="3104" y="104"/>
                </a:lnTo>
                <a:lnTo>
                  <a:pt x="3129" y="120"/>
                </a:lnTo>
                <a:lnTo>
                  <a:pt x="3138" y="144"/>
                </a:lnTo>
                <a:lnTo>
                  <a:pt x="3163" y="160"/>
                </a:lnTo>
                <a:lnTo>
                  <a:pt x="3188" y="160"/>
                </a:lnTo>
                <a:lnTo>
                  <a:pt x="3221" y="192"/>
                </a:lnTo>
                <a:lnTo>
                  <a:pt x="3255" y="8"/>
                </a:lnTo>
                <a:lnTo>
                  <a:pt x="3271" y="192"/>
                </a:lnTo>
                <a:lnTo>
                  <a:pt x="3297" y="184"/>
                </a:lnTo>
                <a:lnTo>
                  <a:pt x="3322" y="168"/>
                </a:lnTo>
                <a:lnTo>
                  <a:pt x="3347" y="160"/>
                </a:lnTo>
                <a:lnTo>
                  <a:pt x="3372" y="136"/>
                </a:lnTo>
                <a:lnTo>
                  <a:pt x="3397" y="120"/>
                </a:lnTo>
                <a:lnTo>
                  <a:pt x="3422" y="104"/>
                </a:lnTo>
                <a:lnTo>
                  <a:pt x="3439" y="80"/>
                </a:lnTo>
                <a:lnTo>
                  <a:pt x="3464" y="64"/>
                </a:lnTo>
                <a:lnTo>
                  <a:pt x="3489" y="80"/>
                </a:lnTo>
                <a:lnTo>
                  <a:pt x="3506" y="104"/>
                </a:lnTo>
                <a:lnTo>
                  <a:pt x="3531" y="120"/>
                </a:lnTo>
                <a:lnTo>
                  <a:pt x="3556" y="128"/>
                </a:lnTo>
                <a:lnTo>
                  <a:pt x="3581" y="136"/>
                </a:lnTo>
                <a:lnTo>
                  <a:pt x="3606" y="136"/>
                </a:lnTo>
                <a:lnTo>
                  <a:pt x="3648" y="136"/>
                </a:lnTo>
                <a:lnTo>
                  <a:pt x="3673" y="136"/>
                </a:lnTo>
                <a:lnTo>
                  <a:pt x="3698" y="136"/>
                </a:lnTo>
                <a:lnTo>
                  <a:pt x="3723" y="136"/>
                </a:lnTo>
                <a:lnTo>
                  <a:pt x="3748" y="136"/>
                </a:lnTo>
                <a:lnTo>
                  <a:pt x="3773" y="136"/>
                </a:lnTo>
                <a:lnTo>
                  <a:pt x="3807" y="152"/>
                </a:lnTo>
                <a:lnTo>
                  <a:pt x="3832" y="152"/>
                </a:lnTo>
                <a:lnTo>
                  <a:pt x="3857" y="160"/>
                </a:lnTo>
                <a:lnTo>
                  <a:pt x="3882" y="160"/>
                </a:lnTo>
                <a:lnTo>
                  <a:pt x="3916" y="168"/>
                </a:lnTo>
                <a:lnTo>
                  <a:pt x="3941" y="168"/>
                </a:lnTo>
                <a:lnTo>
                  <a:pt x="3974" y="168"/>
                </a:lnTo>
                <a:lnTo>
                  <a:pt x="4008" y="168"/>
                </a:lnTo>
                <a:lnTo>
                  <a:pt x="4033" y="176"/>
                </a:lnTo>
                <a:lnTo>
                  <a:pt x="4066" y="184"/>
                </a:lnTo>
                <a:lnTo>
                  <a:pt x="4091" y="184"/>
                </a:lnTo>
                <a:lnTo>
                  <a:pt x="4116" y="192"/>
                </a:lnTo>
                <a:lnTo>
                  <a:pt x="4142" y="192"/>
                </a:lnTo>
                <a:lnTo>
                  <a:pt x="4167" y="200"/>
                </a:lnTo>
                <a:lnTo>
                  <a:pt x="4192" y="208"/>
                </a:lnTo>
                <a:lnTo>
                  <a:pt x="4217" y="200"/>
                </a:lnTo>
                <a:lnTo>
                  <a:pt x="4242" y="192"/>
                </a:lnTo>
                <a:lnTo>
                  <a:pt x="4267" y="184"/>
                </a:lnTo>
                <a:lnTo>
                  <a:pt x="4292" y="176"/>
                </a:lnTo>
                <a:lnTo>
                  <a:pt x="4334" y="160"/>
                </a:lnTo>
                <a:lnTo>
                  <a:pt x="4368" y="144"/>
                </a:lnTo>
                <a:lnTo>
                  <a:pt x="4393" y="136"/>
                </a:lnTo>
                <a:lnTo>
                  <a:pt x="4418" y="120"/>
                </a:lnTo>
                <a:lnTo>
                  <a:pt x="4443" y="112"/>
                </a:lnTo>
                <a:lnTo>
                  <a:pt x="4468" y="88"/>
                </a:lnTo>
                <a:lnTo>
                  <a:pt x="4493" y="72"/>
                </a:lnTo>
                <a:lnTo>
                  <a:pt x="4518" y="64"/>
                </a:lnTo>
                <a:lnTo>
                  <a:pt x="4543" y="56"/>
                </a:lnTo>
                <a:lnTo>
                  <a:pt x="4568" y="56"/>
                </a:lnTo>
                <a:lnTo>
                  <a:pt x="4593" y="80"/>
                </a:lnTo>
                <a:lnTo>
                  <a:pt x="4619" y="104"/>
                </a:lnTo>
                <a:lnTo>
                  <a:pt x="4644" y="120"/>
                </a:lnTo>
                <a:lnTo>
                  <a:pt x="4669" y="128"/>
                </a:lnTo>
                <a:lnTo>
                  <a:pt x="4694" y="136"/>
                </a:lnTo>
                <a:lnTo>
                  <a:pt x="4719" y="152"/>
                </a:lnTo>
                <a:lnTo>
                  <a:pt x="4744" y="160"/>
                </a:lnTo>
                <a:lnTo>
                  <a:pt x="4769" y="168"/>
                </a:lnTo>
                <a:lnTo>
                  <a:pt x="4794" y="176"/>
                </a:lnTo>
                <a:lnTo>
                  <a:pt x="4819" y="184"/>
                </a:lnTo>
                <a:lnTo>
                  <a:pt x="4844" y="184"/>
                </a:lnTo>
                <a:lnTo>
                  <a:pt x="4870" y="184"/>
                </a:lnTo>
                <a:lnTo>
                  <a:pt x="4895" y="184"/>
                </a:lnTo>
                <a:lnTo>
                  <a:pt x="4920" y="184"/>
                </a:lnTo>
                <a:lnTo>
                  <a:pt x="4945" y="176"/>
                </a:lnTo>
                <a:lnTo>
                  <a:pt x="4970" y="168"/>
                </a:lnTo>
                <a:lnTo>
                  <a:pt x="4995" y="160"/>
                </a:lnTo>
                <a:lnTo>
                  <a:pt x="5020" y="152"/>
                </a:lnTo>
                <a:lnTo>
                  <a:pt x="5054" y="136"/>
                </a:lnTo>
                <a:lnTo>
                  <a:pt x="5079" y="128"/>
                </a:lnTo>
                <a:lnTo>
                  <a:pt x="5112" y="120"/>
                </a:lnTo>
                <a:lnTo>
                  <a:pt x="5137" y="104"/>
                </a:lnTo>
                <a:lnTo>
                  <a:pt x="5162" y="104"/>
                </a:lnTo>
                <a:lnTo>
                  <a:pt x="5196" y="96"/>
                </a:lnTo>
                <a:lnTo>
                  <a:pt x="5254" y="96"/>
                </a:lnTo>
                <a:lnTo>
                  <a:pt x="5279" y="96"/>
                </a:lnTo>
                <a:lnTo>
                  <a:pt x="5305" y="96"/>
                </a:lnTo>
                <a:lnTo>
                  <a:pt x="5330" y="96"/>
                </a:lnTo>
                <a:lnTo>
                  <a:pt x="5355" y="104"/>
                </a:lnTo>
                <a:lnTo>
                  <a:pt x="5388" y="104"/>
                </a:lnTo>
                <a:lnTo>
                  <a:pt x="5413" y="104"/>
                </a:lnTo>
                <a:lnTo>
                  <a:pt x="5455" y="112"/>
                </a:lnTo>
                <a:lnTo>
                  <a:pt x="5480" y="120"/>
                </a:lnTo>
                <a:lnTo>
                  <a:pt x="5505" y="120"/>
                </a:lnTo>
                <a:lnTo>
                  <a:pt x="5530" y="112"/>
                </a:lnTo>
                <a:lnTo>
                  <a:pt x="5556" y="96"/>
                </a:lnTo>
                <a:lnTo>
                  <a:pt x="5581" y="88"/>
                </a:lnTo>
                <a:lnTo>
                  <a:pt x="5606" y="72"/>
                </a:lnTo>
                <a:lnTo>
                  <a:pt x="5631" y="56"/>
                </a:lnTo>
                <a:lnTo>
                  <a:pt x="5656" y="48"/>
                </a:lnTo>
                <a:lnTo>
                  <a:pt x="5656" y="312"/>
                </a:lnTo>
                <a:lnTo>
                  <a:pt x="8" y="296"/>
                </a:lnTo>
                <a:lnTo>
                  <a:pt x="0" y="21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4C5F858-110A-7B17-77C3-88FF1DFFD8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03400" y="133350"/>
            <a:ext cx="4808538" cy="476250"/>
          </a:xfrm>
          <a:noFill/>
          <a:ln/>
        </p:spPr>
        <p:txBody>
          <a:bodyPr/>
          <a:lstStyle/>
          <a:p>
            <a:r>
              <a:rPr lang="en-US" altLang="en-US"/>
              <a:t>INSPECT Syntax - Format 1</a:t>
            </a:r>
          </a:p>
        </p:txBody>
      </p:sp>
      <p:graphicFrame>
        <p:nvGraphicFramePr>
          <p:cNvPr id="6147" name="Object 3">
            <a:extLst>
              <a:ext uri="{FF2B5EF4-FFF2-40B4-BE49-F238E27FC236}">
                <a16:creationId xmlns:a16="http://schemas.microsoft.com/office/drawing/2014/main" id="{DFB911AF-1E25-A437-B2E2-F333B5DF16BF}"/>
              </a:ext>
            </a:extLst>
          </p:cNvPr>
          <p:cNvGraphicFramePr>
            <a:graphicFrameLocks/>
          </p:cNvGraphicFramePr>
          <p:nvPr/>
        </p:nvGraphicFramePr>
        <p:xfrm>
          <a:off x="136525" y="958850"/>
          <a:ext cx="8842375" cy="203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267400" imgH="4771800" progId="Equation.2">
                  <p:embed/>
                </p:oleObj>
              </mc:Choice>
              <mc:Fallback>
                <p:oleObj name="Equation" r:id="rId3" imgW="8267400" imgH="477180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23540" b="69490"/>
                      <a:stretch>
                        <a:fillRect/>
                      </a:stretch>
                    </p:blipFill>
                    <p:spPr bwMode="auto">
                      <a:xfrm>
                        <a:off x="136525" y="958850"/>
                        <a:ext cx="8842375" cy="203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" name="Rectangle 4">
            <a:extLst>
              <a:ext uri="{FF2B5EF4-FFF2-40B4-BE49-F238E27FC236}">
                <a16:creationId xmlns:a16="http://schemas.microsoft.com/office/drawing/2014/main" id="{AE5575E3-A87F-6CC0-20D9-08D940F83E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55600" y="3759200"/>
            <a:ext cx="8051800" cy="1958975"/>
          </a:xfrm>
          <a:noFill/>
          <a:ln/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INSPECT FullName TALLYING UnstrPtr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	   FOR LEADING SPACES.</a:t>
            </a:r>
            <a:br>
              <a:rPr lang="en-US" altLang="en-US">
                <a:latin typeface="Courier New" panose="02070309020205020404" pitchFamily="49" charset="0"/>
              </a:rPr>
            </a:br>
            <a:endParaRPr lang="en-US" altLang="en-US"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INSPECT SourceLine TALLYING ECount</a:t>
            </a:r>
          </a:p>
          <a:p>
            <a:pPr>
              <a:lnSpc>
                <a:spcPct val="85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        FOR ALL "e" AFTER  INITIAL "start"</a:t>
            </a:r>
          </a:p>
          <a:p>
            <a:pPr>
              <a:lnSpc>
                <a:spcPct val="85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                    BEFORE INITIAL "end".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7" dur="500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2" dur="500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42A1AA5C-FE0A-FEBF-20CC-41E061BF11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582988" cy="476250"/>
          </a:xfrm>
          <a:noFill/>
          <a:ln/>
        </p:spPr>
        <p:txBody>
          <a:bodyPr/>
          <a:lstStyle/>
          <a:p>
            <a:r>
              <a:rPr lang="en-US" altLang="en-US"/>
              <a:t>INSPECT Example 7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34C43BB0-52BC-FB4C-1B16-B043E3396A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75" y="1025525"/>
            <a:ext cx="8913813" cy="102711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INSPECT StringData CONVERTING "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FXTD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TO "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zyab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".</a:t>
            </a:r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D71B5A31-94B7-7F0D-B2C0-3959BE77F1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505200"/>
            <a:ext cx="7264400" cy="698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P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P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P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	P	P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	y	a	b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P</a:t>
            </a:r>
          </a:p>
        </p:txBody>
      </p:sp>
      <p:sp>
        <p:nvSpPr>
          <p:cNvPr id="43013" name="Line 5">
            <a:extLst>
              <a:ext uri="{FF2B5EF4-FFF2-40B4-BE49-F238E27FC236}">
                <a16:creationId xmlns:a16="http://schemas.microsoft.com/office/drawing/2014/main" id="{A3A87C7B-5D56-B8CC-F154-C4EEDF56965C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3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4" name="Line 6">
            <a:extLst>
              <a:ext uri="{FF2B5EF4-FFF2-40B4-BE49-F238E27FC236}">
                <a16:creationId xmlns:a16="http://schemas.microsoft.com/office/drawing/2014/main" id="{2265214E-6BA3-67B3-1889-6260275080E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5" name="Line 7">
            <a:extLst>
              <a:ext uri="{FF2B5EF4-FFF2-40B4-BE49-F238E27FC236}">
                <a16:creationId xmlns:a16="http://schemas.microsoft.com/office/drawing/2014/main" id="{D21A3C91-9AAD-CBCE-AE29-8ECB397C89C5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65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6" name="Line 8">
            <a:extLst>
              <a:ext uri="{FF2B5EF4-FFF2-40B4-BE49-F238E27FC236}">
                <a16:creationId xmlns:a16="http://schemas.microsoft.com/office/drawing/2014/main" id="{3059E3A7-9B69-65EC-4B77-CA7F8792BBA9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7" name="Line 9">
            <a:extLst>
              <a:ext uri="{FF2B5EF4-FFF2-40B4-BE49-F238E27FC236}">
                <a16:creationId xmlns:a16="http://schemas.microsoft.com/office/drawing/2014/main" id="{09C95684-ACDC-D646-2927-C228C9914E5C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8" name="Line 10">
            <a:extLst>
              <a:ext uri="{FF2B5EF4-FFF2-40B4-BE49-F238E27FC236}">
                <a16:creationId xmlns:a16="http://schemas.microsoft.com/office/drawing/2014/main" id="{2BA9B70E-73F3-6104-5AA4-4FEE4E94861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9" name="Line 11">
            <a:extLst>
              <a:ext uri="{FF2B5EF4-FFF2-40B4-BE49-F238E27FC236}">
                <a16:creationId xmlns:a16="http://schemas.microsoft.com/office/drawing/2014/main" id="{C73F958C-EAD1-3F32-1C35-808692387BC4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0" name="Line 12">
            <a:extLst>
              <a:ext uri="{FF2B5EF4-FFF2-40B4-BE49-F238E27FC236}">
                <a16:creationId xmlns:a16="http://schemas.microsoft.com/office/drawing/2014/main" id="{A6FDC3EE-469D-2604-5B13-368DDCD0DE2D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87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1" name="Line 13">
            <a:extLst>
              <a:ext uri="{FF2B5EF4-FFF2-40B4-BE49-F238E27FC236}">
                <a16:creationId xmlns:a16="http://schemas.microsoft.com/office/drawing/2014/main" id="{D5AE8AE5-831B-7A47-DA49-6AC2473C1AF7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2" name="Line 14">
            <a:extLst>
              <a:ext uri="{FF2B5EF4-FFF2-40B4-BE49-F238E27FC236}">
                <a16:creationId xmlns:a16="http://schemas.microsoft.com/office/drawing/2014/main" id="{797CE29C-C875-AA66-B356-B1523A1FA25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26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3" name="Line 15">
            <a:extLst>
              <a:ext uri="{FF2B5EF4-FFF2-40B4-BE49-F238E27FC236}">
                <a16:creationId xmlns:a16="http://schemas.microsoft.com/office/drawing/2014/main" id="{F6719F89-0143-D91A-9CF0-DE4A7A28072D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4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4" name="Line 16">
            <a:extLst>
              <a:ext uri="{FF2B5EF4-FFF2-40B4-BE49-F238E27FC236}">
                <a16:creationId xmlns:a16="http://schemas.microsoft.com/office/drawing/2014/main" id="{099E7325-CB2B-944F-E15F-BAE94832702A}"/>
              </a:ext>
            </a:extLst>
          </p:cNvPr>
          <p:cNvSpPr>
            <a:spLocks noChangeShapeType="1"/>
          </p:cNvSpPr>
          <p:nvPr/>
        </p:nvSpPr>
        <p:spPr bwMode="auto">
          <a:xfrm>
            <a:off x="62992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5" name="Line 17">
            <a:extLst>
              <a:ext uri="{FF2B5EF4-FFF2-40B4-BE49-F238E27FC236}">
                <a16:creationId xmlns:a16="http://schemas.microsoft.com/office/drawing/2014/main" id="{599CDD39-6E5F-9583-F02E-80CECEF264DF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39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6" name="Line 18">
            <a:extLst>
              <a:ext uri="{FF2B5EF4-FFF2-40B4-BE49-F238E27FC236}">
                <a16:creationId xmlns:a16="http://schemas.microsoft.com/office/drawing/2014/main" id="{F27C2E86-2A08-ED10-0401-41C43E00463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21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7" name="Rectangle 19">
            <a:extLst>
              <a:ext uri="{FF2B5EF4-FFF2-40B4-BE49-F238E27FC236}">
                <a16:creationId xmlns:a16="http://schemas.microsoft.com/office/drawing/2014/main" id="{2676164D-853A-8D41-7A6A-62A46A992B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925" y="3168650"/>
            <a:ext cx="1339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StringData</a:t>
            </a:r>
          </a:p>
        </p:txBody>
      </p:sp>
      <p:sp useBgFill="1">
        <p:nvSpPr>
          <p:cNvPr id="43028" name="Freeform 20">
            <a:extLst>
              <a:ext uri="{FF2B5EF4-FFF2-40B4-BE49-F238E27FC236}">
                <a16:creationId xmlns:a16="http://schemas.microsoft.com/office/drawing/2014/main" id="{680C2726-F455-E8A9-AD1B-F92B02D042F5}"/>
              </a:ext>
            </a:extLst>
          </p:cNvPr>
          <p:cNvSpPr>
            <a:spLocks/>
          </p:cNvSpPr>
          <p:nvPr/>
        </p:nvSpPr>
        <p:spPr bwMode="auto">
          <a:xfrm>
            <a:off x="127000" y="965200"/>
            <a:ext cx="8967788" cy="446088"/>
          </a:xfrm>
          <a:custGeom>
            <a:avLst/>
            <a:gdLst>
              <a:gd name="T0" fmla="*/ 283 w 5649"/>
              <a:gd name="T1" fmla="*/ 120 h 281"/>
              <a:gd name="T2" fmla="*/ 367 w 5649"/>
              <a:gd name="T3" fmla="*/ 184 h 281"/>
              <a:gd name="T4" fmla="*/ 433 w 5649"/>
              <a:gd name="T5" fmla="*/ 96 h 281"/>
              <a:gd name="T6" fmla="*/ 516 w 5649"/>
              <a:gd name="T7" fmla="*/ 160 h 281"/>
              <a:gd name="T8" fmla="*/ 616 w 5649"/>
              <a:gd name="T9" fmla="*/ 184 h 281"/>
              <a:gd name="T10" fmla="*/ 725 w 5649"/>
              <a:gd name="T11" fmla="*/ 168 h 281"/>
              <a:gd name="T12" fmla="*/ 941 w 5649"/>
              <a:gd name="T13" fmla="*/ 144 h 281"/>
              <a:gd name="T14" fmla="*/ 1058 w 5649"/>
              <a:gd name="T15" fmla="*/ 120 h 281"/>
              <a:gd name="T16" fmla="*/ 1150 w 5649"/>
              <a:gd name="T17" fmla="*/ 136 h 281"/>
              <a:gd name="T18" fmla="*/ 1258 w 5649"/>
              <a:gd name="T19" fmla="*/ 184 h 281"/>
              <a:gd name="T20" fmla="*/ 1358 w 5649"/>
              <a:gd name="T21" fmla="*/ 176 h 281"/>
              <a:gd name="T22" fmla="*/ 1491 w 5649"/>
              <a:gd name="T23" fmla="*/ 168 h 281"/>
              <a:gd name="T24" fmla="*/ 1599 w 5649"/>
              <a:gd name="T25" fmla="*/ 136 h 281"/>
              <a:gd name="T26" fmla="*/ 1708 w 5649"/>
              <a:gd name="T27" fmla="*/ 112 h 281"/>
              <a:gd name="T28" fmla="*/ 1816 w 5649"/>
              <a:gd name="T29" fmla="*/ 72 h 281"/>
              <a:gd name="T30" fmla="*/ 1924 w 5649"/>
              <a:gd name="T31" fmla="*/ 64 h 281"/>
              <a:gd name="T32" fmla="*/ 2033 w 5649"/>
              <a:gd name="T33" fmla="*/ 104 h 281"/>
              <a:gd name="T34" fmla="*/ 2141 w 5649"/>
              <a:gd name="T35" fmla="*/ 160 h 281"/>
              <a:gd name="T36" fmla="*/ 2241 w 5649"/>
              <a:gd name="T37" fmla="*/ 168 h 281"/>
              <a:gd name="T38" fmla="*/ 2349 w 5649"/>
              <a:gd name="T39" fmla="*/ 160 h 281"/>
              <a:gd name="T40" fmla="*/ 2449 w 5649"/>
              <a:gd name="T41" fmla="*/ 152 h 281"/>
              <a:gd name="T42" fmla="*/ 2549 w 5649"/>
              <a:gd name="T43" fmla="*/ 176 h 281"/>
              <a:gd name="T44" fmla="*/ 2641 w 5649"/>
              <a:gd name="T45" fmla="*/ 224 h 281"/>
              <a:gd name="T46" fmla="*/ 2816 w 5649"/>
              <a:gd name="T47" fmla="*/ 168 h 281"/>
              <a:gd name="T48" fmla="*/ 3074 w 5649"/>
              <a:gd name="T49" fmla="*/ 120 h 281"/>
              <a:gd name="T50" fmla="*/ 3174 w 5649"/>
              <a:gd name="T51" fmla="*/ 104 h 281"/>
              <a:gd name="T52" fmla="*/ 3291 w 5649"/>
              <a:gd name="T53" fmla="*/ 184 h 281"/>
              <a:gd name="T54" fmla="*/ 3415 w 5649"/>
              <a:gd name="T55" fmla="*/ 168 h 281"/>
              <a:gd name="T56" fmla="*/ 3524 w 5649"/>
              <a:gd name="T57" fmla="*/ 120 h 281"/>
              <a:gd name="T58" fmla="*/ 3607 w 5649"/>
              <a:gd name="T59" fmla="*/ 152 h 281"/>
              <a:gd name="T60" fmla="*/ 3707 w 5649"/>
              <a:gd name="T61" fmla="*/ 168 h 281"/>
              <a:gd name="T62" fmla="*/ 3824 w 5649"/>
              <a:gd name="T63" fmla="*/ 144 h 281"/>
              <a:gd name="T64" fmla="*/ 3940 w 5649"/>
              <a:gd name="T65" fmla="*/ 168 h 281"/>
              <a:gd name="T66" fmla="*/ 4099 w 5649"/>
              <a:gd name="T67" fmla="*/ 152 h 281"/>
              <a:gd name="T68" fmla="*/ 4215 w 5649"/>
              <a:gd name="T69" fmla="*/ 120 h 281"/>
              <a:gd name="T70" fmla="*/ 4315 w 5649"/>
              <a:gd name="T71" fmla="*/ 120 h 281"/>
              <a:gd name="T72" fmla="*/ 4415 w 5649"/>
              <a:gd name="T73" fmla="*/ 152 h 281"/>
              <a:gd name="T74" fmla="*/ 4557 w 5649"/>
              <a:gd name="T75" fmla="*/ 136 h 281"/>
              <a:gd name="T76" fmla="*/ 4657 w 5649"/>
              <a:gd name="T77" fmla="*/ 136 h 281"/>
              <a:gd name="T78" fmla="*/ 4757 w 5649"/>
              <a:gd name="T79" fmla="*/ 184 h 281"/>
              <a:gd name="T80" fmla="*/ 4857 w 5649"/>
              <a:gd name="T81" fmla="*/ 168 h 281"/>
              <a:gd name="T82" fmla="*/ 5040 w 5649"/>
              <a:gd name="T83" fmla="*/ 88 h 281"/>
              <a:gd name="T84" fmla="*/ 5140 w 5649"/>
              <a:gd name="T85" fmla="*/ 120 h 281"/>
              <a:gd name="T86" fmla="*/ 5248 w 5649"/>
              <a:gd name="T87" fmla="*/ 144 h 281"/>
              <a:gd name="T88" fmla="*/ 5348 w 5649"/>
              <a:gd name="T89" fmla="*/ 160 h 281"/>
              <a:gd name="T90" fmla="*/ 5448 w 5649"/>
              <a:gd name="T91" fmla="*/ 216 h 281"/>
              <a:gd name="T92" fmla="*/ 5565 w 5649"/>
              <a:gd name="T93" fmla="*/ 256 h 281"/>
              <a:gd name="T94" fmla="*/ 5648 w 5649"/>
              <a:gd name="T95" fmla="*/ 0 h 2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649" h="281">
                <a:moveTo>
                  <a:pt x="17" y="248"/>
                </a:moveTo>
                <a:lnTo>
                  <a:pt x="258" y="72"/>
                </a:lnTo>
                <a:lnTo>
                  <a:pt x="275" y="96"/>
                </a:lnTo>
                <a:lnTo>
                  <a:pt x="283" y="120"/>
                </a:lnTo>
                <a:lnTo>
                  <a:pt x="308" y="136"/>
                </a:lnTo>
                <a:lnTo>
                  <a:pt x="325" y="160"/>
                </a:lnTo>
                <a:lnTo>
                  <a:pt x="342" y="184"/>
                </a:lnTo>
                <a:lnTo>
                  <a:pt x="367" y="184"/>
                </a:lnTo>
                <a:lnTo>
                  <a:pt x="375" y="160"/>
                </a:lnTo>
                <a:lnTo>
                  <a:pt x="400" y="136"/>
                </a:lnTo>
                <a:lnTo>
                  <a:pt x="408" y="112"/>
                </a:lnTo>
                <a:lnTo>
                  <a:pt x="433" y="96"/>
                </a:lnTo>
                <a:lnTo>
                  <a:pt x="458" y="88"/>
                </a:lnTo>
                <a:lnTo>
                  <a:pt x="475" y="120"/>
                </a:lnTo>
                <a:lnTo>
                  <a:pt x="491" y="144"/>
                </a:lnTo>
                <a:lnTo>
                  <a:pt x="516" y="160"/>
                </a:lnTo>
                <a:lnTo>
                  <a:pt x="541" y="160"/>
                </a:lnTo>
                <a:lnTo>
                  <a:pt x="566" y="168"/>
                </a:lnTo>
                <a:lnTo>
                  <a:pt x="591" y="184"/>
                </a:lnTo>
                <a:lnTo>
                  <a:pt x="616" y="184"/>
                </a:lnTo>
                <a:lnTo>
                  <a:pt x="641" y="168"/>
                </a:lnTo>
                <a:lnTo>
                  <a:pt x="666" y="168"/>
                </a:lnTo>
                <a:lnTo>
                  <a:pt x="700" y="168"/>
                </a:lnTo>
                <a:lnTo>
                  <a:pt x="725" y="168"/>
                </a:lnTo>
                <a:lnTo>
                  <a:pt x="750" y="184"/>
                </a:lnTo>
                <a:lnTo>
                  <a:pt x="891" y="160"/>
                </a:lnTo>
                <a:lnTo>
                  <a:pt x="916" y="152"/>
                </a:lnTo>
                <a:lnTo>
                  <a:pt x="941" y="144"/>
                </a:lnTo>
                <a:lnTo>
                  <a:pt x="975" y="136"/>
                </a:lnTo>
                <a:lnTo>
                  <a:pt x="1000" y="128"/>
                </a:lnTo>
                <a:lnTo>
                  <a:pt x="1033" y="128"/>
                </a:lnTo>
                <a:lnTo>
                  <a:pt x="1058" y="120"/>
                </a:lnTo>
                <a:lnTo>
                  <a:pt x="1083" y="120"/>
                </a:lnTo>
                <a:lnTo>
                  <a:pt x="1108" y="112"/>
                </a:lnTo>
                <a:lnTo>
                  <a:pt x="1133" y="112"/>
                </a:lnTo>
                <a:lnTo>
                  <a:pt x="1150" y="136"/>
                </a:lnTo>
                <a:lnTo>
                  <a:pt x="1175" y="152"/>
                </a:lnTo>
                <a:lnTo>
                  <a:pt x="1200" y="168"/>
                </a:lnTo>
                <a:lnTo>
                  <a:pt x="1233" y="184"/>
                </a:lnTo>
                <a:lnTo>
                  <a:pt x="1258" y="184"/>
                </a:lnTo>
                <a:lnTo>
                  <a:pt x="1283" y="184"/>
                </a:lnTo>
                <a:lnTo>
                  <a:pt x="1308" y="168"/>
                </a:lnTo>
                <a:lnTo>
                  <a:pt x="1333" y="168"/>
                </a:lnTo>
                <a:lnTo>
                  <a:pt x="1358" y="176"/>
                </a:lnTo>
                <a:lnTo>
                  <a:pt x="1416" y="184"/>
                </a:lnTo>
                <a:lnTo>
                  <a:pt x="1441" y="184"/>
                </a:lnTo>
                <a:lnTo>
                  <a:pt x="1466" y="176"/>
                </a:lnTo>
                <a:lnTo>
                  <a:pt x="1491" y="168"/>
                </a:lnTo>
                <a:lnTo>
                  <a:pt x="1516" y="160"/>
                </a:lnTo>
                <a:lnTo>
                  <a:pt x="1541" y="160"/>
                </a:lnTo>
                <a:lnTo>
                  <a:pt x="1566" y="152"/>
                </a:lnTo>
                <a:lnTo>
                  <a:pt x="1599" y="136"/>
                </a:lnTo>
                <a:lnTo>
                  <a:pt x="1624" y="136"/>
                </a:lnTo>
                <a:lnTo>
                  <a:pt x="1658" y="128"/>
                </a:lnTo>
                <a:lnTo>
                  <a:pt x="1683" y="120"/>
                </a:lnTo>
                <a:lnTo>
                  <a:pt x="1708" y="112"/>
                </a:lnTo>
                <a:lnTo>
                  <a:pt x="1733" y="104"/>
                </a:lnTo>
                <a:lnTo>
                  <a:pt x="1758" y="96"/>
                </a:lnTo>
                <a:lnTo>
                  <a:pt x="1791" y="80"/>
                </a:lnTo>
                <a:lnTo>
                  <a:pt x="1816" y="72"/>
                </a:lnTo>
                <a:lnTo>
                  <a:pt x="1841" y="72"/>
                </a:lnTo>
                <a:lnTo>
                  <a:pt x="1866" y="56"/>
                </a:lnTo>
                <a:lnTo>
                  <a:pt x="1891" y="216"/>
                </a:lnTo>
                <a:lnTo>
                  <a:pt x="1924" y="64"/>
                </a:lnTo>
                <a:lnTo>
                  <a:pt x="1949" y="72"/>
                </a:lnTo>
                <a:lnTo>
                  <a:pt x="1974" y="72"/>
                </a:lnTo>
                <a:lnTo>
                  <a:pt x="1999" y="88"/>
                </a:lnTo>
                <a:lnTo>
                  <a:pt x="2033" y="104"/>
                </a:lnTo>
                <a:lnTo>
                  <a:pt x="2058" y="128"/>
                </a:lnTo>
                <a:lnTo>
                  <a:pt x="2083" y="128"/>
                </a:lnTo>
                <a:lnTo>
                  <a:pt x="2108" y="144"/>
                </a:lnTo>
                <a:lnTo>
                  <a:pt x="2141" y="160"/>
                </a:lnTo>
                <a:lnTo>
                  <a:pt x="2166" y="168"/>
                </a:lnTo>
                <a:lnTo>
                  <a:pt x="2191" y="168"/>
                </a:lnTo>
                <a:lnTo>
                  <a:pt x="2216" y="168"/>
                </a:lnTo>
                <a:lnTo>
                  <a:pt x="2241" y="168"/>
                </a:lnTo>
                <a:lnTo>
                  <a:pt x="2274" y="184"/>
                </a:lnTo>
                <a:lnTo>
                  <a:pt x="2299" y="184"/>
                </a:lnTo>
                <a:lnTo>
                  <a:pt x="2324" y="168"/>
                </a:lnTo>
                <a:lnTo>
                  <a:pt x="2349" y="160"/>
                </a:lnTo>
                <a:lnTo>
                  <a:pt x="2374" y="152"/>
                </a:lnTo>
                <a:lnTo>
                  <a:pt x="2399" y="152"/>
                </a:lnTo>
                <a:lnTo>
                  <a:pt x="2424" y="136"/>
                </a:lnTo>
                <a:lnTo>
                  <a:pt x="2449" y="152"/>
                </a:lnTo>
                <a:lnTo>
                  <a:pt x="2474" y="160"/>
                </a:lnTo>
                <a:lnTo>
                  <a:pt x="2499" y="160"/>
                </a:lnTo>
                <a:lnTo>
                  <a:pt x="2524" y="168"/>
                </a:lnTo>
                <a:lnTo>
                  <a:pt x="2549" y="176"/>
                </a:lnTo>
                <a:lnTo>
                  <a:pt x="2574" y="192"/>
                </a:lnTo>
                <a:lnTo>
                  <a:pt x="2582" y="216"/>
                </a:lnTo>
                <a:lnTo>
                  <a:pt x="2607" y="224"/>
                </a:lnTo>
                <a:lnTo>
                  <a:pt x="2641" y="224"/>
                </a:lnTo>
                <a:lnTo>
                  <a:pt x="2674" y="216"/>
                </a:lnTo>
                <a:lnTo>
                  <a:pt x="2699" y="200"/>
                </a:lnTo>
                <a:lnTo>
                  <a:pt x="2732" y="184"/>
                </a:lnTo>
                <a:lnTo>
                  <a:pt x="2816" y="168"/>
                </a:lnTo>
                <a:lnTo>
                  <a:pt x="2916" y="160"/>
                </a:lnTo>
                <a:lnTo>
                  <a:pt x="3016" y="152"/>
                </a:lnTo>
                <a:lnTo>
                  <a:pt x="3049" y="136"/>
                </a:lnTo>
                <a:lnTo>
                  <a:pt x="3074" y="120"/>
                </a:lnTo>
                <a:lnTo>
                  <a:pt x="3099" y="120"/>
                </a:lnTo>
                <a:lnTo>
                  <a:pt x="3124" y="120"/>
                </a:lnTo>
                <a:lnTo>
                  <a:pt x="3149" y="112"/>
                </a:lnTo>
                <a:lnTo>
                  <a:pt x="3174" y="104"/>
                </a:lnTo>
                <a:lnTo>
                  <a:pt x="3216" y="128"/>
                </a:lnTo>
                <a:lnTo>
                  <a:pt x="3241" y="144"/>
                </a:lnTo>
                <a:lnTo>
                  <a:pt x="3266" y="160"/>
                </a:lnTo>
                <a:lnTo>
                  <a:pt x="3291" y="184"/>
                </a:lnTo>
                <a:lnTo>
                  <a:pt x="3315" y="184"/>
                </a:lnTo>
                <a:lnTo>
                  <a:pt x="3340" y="192"/>
                </a:lnTo>
                <a:lnTo>
                  <a:pt x="3365" y="184"/>
                </a:lnTo>
                <a:lnTo>
                  <a:pt x="3415" y="168"/>
                </a:lnTo>
                <a:lnTo>
                  <a:pt x="3440" y="160"/>
                </a:lnTo>
                <a:lnTo>
                  <a:pt x="3465" y="152"/>
                </a:lnTo>
                <a:lnTo>
                  <a:pt x="3499" y="136"/>
                </a:lnTo>
                <a:lnTo>
                  <a:pt x="3524" y="120"/>
                </a:lnTo>
                <a:lnTo>
                  <a:pt x="3549" y="104"/>
                </a:lnTo>
                <a:lnTo>
                  <a:pt x="3574" y="104"/>
                </a:lnTo>
                <a:lnTo>
                  <a:pt x="3590" y="128"/>
                </a:lnTo>
                <a:lnTo>
                  <a:pt x="3607" y="152"/>
                </a:lnTo>
                <a:lnTo>
                  <a:pt x="3624" y="184"/>
                </a:lnTo>
                <a:lnTo>
                  <a:pt x="3649" y="184"/>
                </a:lnTo>
                <a:lnTo>
                  <a:pt x="3674" y="168"/>
                </a:lnTo>
                <a:lnTo>
                  <a:pt x="3707" y="168"/>
                </a:lnTo>
                <a:lnTo>
                  <a:pt x="3740" y="168"/>
                </a:lnTo>
                <a:lnTo>
                  <a:pt x="3765" y="160"/>
                </a:lnTo>
                <a:lnTo>
                  <a:pt x="3799" y="152"/>
                </a:lnTo>
                <a:lnTo>
                  <a:pt x="3824" y="144"/>
                </a:lnTo>
                <a:lnTo>
                  <a:pt x="3849" y="152"/>
                </a:lnTo>
                <a:lnTo>
                  <a:pt x="3882" y="160"/>
                </a:lnTo>
                <a:lnTo>
                  <a:pt x="3915" y="168"/>
                </a:lnTo>
                <a:lnTo>
                  <a:pt x="3940" y="168"/>
                </a:lnTo>
                <a:lnTo>
                  <a:pt x="3982" y="168"/>
                </a:lnTo>
                <a:lnTo>
                  <a:pt x="4015" y="168"/>
                </a:lnTo>
                <a:lnTo>
                  <a:pt x="4057" y="160"/>
                </a:lnTo>
                <a:lnTo>
                  <a:pt x="4099" y="152"/>
                </a:lnTo>
                <a:lnTo>
                  <a:pt x="4132" y="136"/>
                </a:lnTo>
                <a:lnTo>
                  <a:pt x="4157" y="136"/>
                </a:lnTo>
                <a:lnTo>
                  <a:pt x="4182" y="128"/>
                </a:lnTo>
                <a:lnTo>
                  <a:pt x="4215" y="120"/>
                </a:lnTo>
                <a:lnTo>
                  <a:pt x="4240" y="120"/>
                </a:lnTo>
                <a:lnTo>
                  <a:pt x="4265" y="104"/>
                </a:lnTo>
                <a:lnTo>
                  <a:pt x="4290" y="96"/>
                </a:lnTo>
                <a:lnTo>
                  <a:pt x="4315" y="120"/>
                </a:lnTo>
                <a:lnTo>
                  <a:pt x="4348" y="128"/>
                </a:lnTo>
                <a:lnTo>
                  <a:pt x="4365" y="152"/>
                </a:lnTo>
                <a:lnTo>
                  <a:pt x="4390" y="152"/>
                </a:lnTo>
                <a:lnTo>
                  <a:pt x="4415" y="152"/>
                </a:lnTo>
                <a:lnTo>
                  <a:pt x="4448" y="152"/>
                </a:lnTo>
                <a:lnTo>
                  <a:pt x="4507" y="136"/>
                </a:lnTo>
                <a:lnTo>
                  <a:pt x="4532" y="136"/>
                </a:lnTo>
                <a:lnTo>
                  <a:pt x="4557" y="136"/>
                </a:lnTo>
                <a:lnTo>
                  <a:pt x="4582" y="136"/>
                </a:lnTo>
                <a:lnTo>
                  <a:pt x="4607" y="136"/>
                </a:lnTo>
                <a:lnTo>
                  <a:pt x="4632" y="128"/>
                </a:lnTo>
                <a:lnTo>
                  <a:pt x="4657" y="136"/>
                </a:lnTo>
                <a:lnTo>
                  <a:pt x="4682" y="152"/>
                </a:lnTo>
                <a:lnTo>
                  <a:pt x="4707" y="160"/>
                </a:lnTo>
                <a:lnTo>
                  <a:pt x="4732" y="168"/>
                </a:lnTo>
                <a:lnTo>
                  <a:pt x="4757" y="184"/>
                </a:lnTo>
                <a:lnTo>
                  <a:pt x="4782" y="192"/>
                </a:lnTo>
                <a:lnTo>
                  <a:pt x="4807" y="192"/>
                </a:lnTo>
                <a:lnTo>
                  <a:pt x="4832" y="184"/>
                </a:lnTo>
                <a:lnTo>
                  <a:pt x="4857" y="168"/>
                </a:lnTo>
                <a:lnTo>
                  <a:pt x="4882" y="152"/>
                </a:lnTo>
                <a:lnTo>
                  <a:pt x="4915" y="136"/>
                </a:lnTo>
                <a:lnTo>
                  <a:pt x="5015" y="96"/>
                </a:lnTo>
                <a:lnTo>
                  <a:pt x="5040" y="88"/>
                </a:lnTo>
                <a:lnTo>
                  <a:pt x="5065" y="88"/>
                </a:lnTo>
                <a:lnTo>
                  <a:pt x="5090" y="80"/>
                </a:lnTo>
                <a:lnTo>
                  <a:pt x="5115" y="96"/>
                </a:lnTo>
                <a:lnTo>
                  <a:pt x="5140" y="120"/>
                </a:lnTo>
                <a:lnTo>
                  <a:pt x="5165" y="128"/>
                </a:lnTo>
                <a:lnTo>
                  <a:pt x="5190" y="128"/>
                </a:lnTo>
                <a:lnTo>
                  <a:pt x="5215" y="128"/>
                </a:lnTo>
                <a:lnTo>
                  <a:pt x="5248" y="144"/>
                </a:lnTo>
                <a:lnTo>
                  <a:pt x="5273" y="152"/>
                </a:lnTo>
                <a:lnTo>
                  <a:pt x="5298" y="160"/>
                </a:lnTo>
                <a:lnTo>
                  <a:pt x="5323" y="160"/>
                </a:lnTo>
                <a:lnTo>
                  <a:pt x="5348" y="160"/>
                </a:lnTo>
                <a:lnTo>
                  <a:pt x="5373" y="168"/>
                </a:lnTo>
                <a:lnTo>
                  <a:pt x="5398" y="184"/>
                </a:lnTo>
                <a:lnTo>
                  <a:pt x="5423" y="200"/>
                </a:lnTo>
                <a:lnTo>
                  <a:pt x="5448" y="216"/>
                </a:lnTo>
                <a:lnTo>
                  <a:pt x="5473" y="224"/>
                </a:lnTo>
                <a:lnTo>
                  <a:pt x="5498" y="232"/>
                </a:lnTo>
                <a:lnTo>
                  <a:pt x="5540" y="248"/>
                </a:lnTo>
                <a:lnTo>
                  <a:pt x="5565" y="256"/>
                </a:lnTo>
                <a:lnTo>
                  <a:pt x="5590" y="264"/>
                </a:lnTo>
                <a:lnTo>
                  <a:pt x="5615" y="264"/>
                </a:lnTo>
                <a:lnTo>
                  <a:pt x="5640" y="280"/>
                </a:lnTo>
                <a:lnTo>
                  <a:pt x="5648" y="0"/>
                </a:lnTo>
                <a:lnTo>
                  <a:pt x="0" y="0"/>
                </a:lnTo>
                <a:lnTo>
                  <a:pt x="17" y="24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3033" name="Group 25">
            <a:extLst>
              <a:ext uri="{FF2B5EF4-FFF2-40B4-BE49-F238E27FC236}">
                <a16:creationId xmlns:a16="http://schemas.microsoft.com/office/drawing/2014/main" id="{4C780D88-4E76-7D7A-32E4-F4623C1FB5B3}"/>
              </a:ext>
            </a:extLst>
          </p:cNvPr>
          <p:cNvGrpSpPr>
            <a:grpSpLocks/>
          </p:cNvGrpSpPr>
          <p:nvPr/>
        </p:nvGrpSpPr>
        <p:grpSpPr bwMode="auto">
          <a:xfrm>
            <a:off x="6057900" y="712788"/>
            <a:ext cx="2351088" cy="711200"/>
            <a:chOff x="3816" y="449"/>
            <a:chExt cx="1481" cy="448"/>
          </a:xfrm>
        </p:grpSpPr>
        <p:sp>
          <p:nvSpPr>
            <p:cNvPr id="43029" name="Arc 21">
              <a:extLst>
                <a:ext uri="{FF2B5EF4-FFF2-40B4-BE49-F238E27FC236}">
                  <a16:creationId xmlns:a16="http://schemas.microsoft.com/office/drawing/2014/main" id="{5B8FF5A4-0CA9-DCD1-B5DF-2A429D915F87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6" y="593"/>
              <a:ext cx="1144" cy="29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 w 43200"/>
                <a:gd name="T1" fmla="*/ 21902 h 21903"/>
                <a:gd name="T2" fmla="*/ 43198 w 43200"/>
                <a:gd name="T3" fmla="*/ 21903 h 21903"/>
                <a:gd name="T4" fmla="*/ 21600 w 43200"/>
                <a:gd name="T5" fmla="*/ 21600 h 21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903" fill="none" extrusionOk="0">
                  <a:moveTo>
                    <a:pt x="2" y="21901"/>
                  </a:moveTo>
                  <a:cubicBezTo>
                    <a:pt x="0" y="21801"/>
                    <a:pt x="0" y="21700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199" y="21701"/>
                    <a:pt x="43199" y="21802"/>
                    <a:pt x="43197" y="21902"/>
                  </a:cubicBezTo>
                </a:path>
                <a:path w="43200" h="21903" stroke="0" extrusionOk="0">
                  <a:moveTo>
                    <a:pt x="2" y="21901"/>
                  </a:moveTo>
                  <a:cubicBezTo>
                    <a:pt x="0" y="21801"/>
                    <a:pt x="0" y="21700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199" y="21701"/>
                    <a:pt x="43199" y="21802"/>
                    <a:pt x="43197" y="21902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0" name="Arc 22">
              <a:extLst>
                <a:ext uri="{FF2B5EF4-FFF2-40B4-BE49-F238E27FC236}">
                  <a16:creationId xmlns:a16="http://schemas.microsoft.com/office/drawing/2014/main" id="{2D5E14D0-F924-98FA-65DF-EC27AB234A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0" y="537"/>
              <a:ext cx="1152" cy="36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3 w 43200"/>
                <a:gd name="T1" fmla="*/ 21966 h 21967"/>
                <a:gd name="T2" fmla="*/ 43197 w 43200"/>
                <a:gd name="T3" fmla="*/ 21967 h 21967"/>
                <a:gd name="T4" fmla="*/ 21600 w 43200"/>
                <a:gd name="T5" fmla="*/ 21600 h 219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967" fill="none" extrusionOk="0">
                  <a:moveTo>
                    <a:pt x="3" y="21965"/>
                  </a:moveTo>
                  <a:cubicBezTo>
                    <a:pt x="1" y="21844"/>
                    <a:pt x="0" y="21722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199" y="21722"/>
                    <a:pt x="43198" y="21844"/>
                    <a:pt x="43196" y="21966"/>
                  </a:cubicBezTo>
                </a:path>
                <a:path w="43200" h="21967" stroke="0" extrusionOk="0">
                  <a:moveTo>
                    <a:pt x="3" y="21965"/>
                  </a:moveTo>
                  <a:cubicBezTo>
                    <a:pt x="1" y="21844"/>
                    <a:pt x="0" y="21722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199" y="21722"/>
                    <a:pt x="43198" y="21844"/>
                    <a:pt x="43196" y="21966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1" name="Arc 23">
              <a:extLst>
                <a:ext uri="{FF2B5EF4-FFF2-40B4-BE49-F238E27FC236}">
                  <a16:creationId xmlns:a16="http://schemas.microsoft.com/office/drawing/2014/main" id="{55D0FB25-2AF8-A9F6-BDB7-F7264EABC64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8" y="449"/>
              <a:ext cx="1152" cy="439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3 w 43200"/>
                <a:gd name="T1" fmla="*/ 21950 h 21951"/>
                <a:gd name="T2" fmla="*/ 43197 w 43200"/>
                <a:gd name="T3" fmla="*/ 21951 h 21951"/>
                <a:gd name="T4" fmla="*/ 21600 w 43200"/>
                <a:gd name="T5" fmla="*/ 21600 h 219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951" fill="none" extrusionOk="0">
                  <a:moveTo>
                    <a:pt x="2" y="21950"/>
                  </a:moveTo>
                  <a:cubicBezTo>
                    <a:pt x="0" y="21833"/>
                    <a:pt x="0" y="2171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199" y="21717"/>
                    <a:pt x="43199" y="21834"/>
                    <a:pt x="43197" y="21951"/>
                  </a:cubicBezTo>
                </a:path>
                <a:path w="43200" h="21951" stroke="0" extrusionOk="0">
                  <a:moveTo>
                    <a:pt x="2" y="21950"/>
                  </a:moveTo>
                  <a:cubicBezTo>
                    <a:pt x="0" y="21833"/>
                    <a:pt x="0" y="2171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199" y="21717"/>
                    <a:pt x="43199" y="21834"/>
                    <a:pt x="43197" y="21951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2" name="Arc 24">
              <a:extLst>
                <a:ext uri="{FF2B5EF4-FFF2-40B4-BE49-F238E27FC236}">
                  <a16:creationId xmlns:a16="http://schemas.microsoft.com/office/drawing/2014/main" id="{900DA1BC-1FD2-ECCE-9464-86DCFD4296AF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1" y="449"/>
              <a:ext cx="1136" cy="42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3 w 43200"/>
                <a:gd name="T1" fmla="*/ 21963 h 21963"/>
                <a:gd name="T2" fmla="*/ 43197 w 43200"/>
                <a:gd name="T3" fmla="*/ 21963 h 21963"/>
                <a:gd name="T4" fmla="*/ 21600 w 43200"/>
                <a:gd name="T5" fmla="*/ 21600 h 219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963" fill="none" extrusionOk="0">
                  <a:moveTo>
                    <a:pt x="3" y="21962"/>
                  </a:moveTo>
                  <a:cubicBezTo>
                    <a:pt x="1" y="21842"/>
                    <a:pt x="0" y="2172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199" y="21721"/>
                    <a:pt x="43198" y="21842"/>
                    <a:pt x="43196" y="21962"/>
                  </a:cubicBezTo>
                </a:path>
                <a:path w="43200" h="21963" stroke="0" extrusionOk="0">
                  <a:moveTo>
                    <a:pt x="3" y="21962"/>
                  </a:moveTo>
                  <a:cubicBezTo>
                    <a:pt x="1" y="21842"/>
                    <a:pt x="0" y="2172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199" y="21721"/>
                    <a:pt x="43198" y="21842"/>
                    <a:pt x="43196" y="21962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43034" name="Freeform 26">
            <a:extLst>
              <a:ext uri="{FF2B5EF4-FFF2-40B4-BE49-F238E27FC236}">
                <a16:creationId xmlns:a16="http://schemas.microsoft.com/office/drawing/2014/main" id="{B01E985B-70FA-A3A4-9BD1-72FDADACCE8E}"/>
              </a:ext>
            </a:extLst>
          </p:cNvPr>
          <p:cNvSpPr>
            <a:spLocks/>
          </p:cNvSpPr>
          <p:nvPr/>
        </p:nvSpPr>
        <p:spPr bwMode="auto">
          <a:xfrm>
            <a:off x="101600" y="1739900"/>
            <a:ext cx="8980488" cy="496888"/>
          </a:xfrm>
          <a:custGeom>
            <a:avLst/>
            <a:gdLst>
              <a:gd name="T0" fmla="*/ 67 w 5657"/>
              <a:gd name="T1" fmla="*/ 160 h 313"/>
              <a:gd name="T2" fmla="*/ 151 w 5657"/>
              <a:gd name="T3" fmla="*/ 88 h 313"/>
              <a:gd name="T4" fmla="*/ 226 w 5657"/>
              <a:gd name="T5" fmla="*/ 0 h 313"/>
              <a:gd name="T6" fmla="*/ 318 w 5657"/>
              <a:gd name="T7" fmla="*/ 88 h 313"/>
              <a:gd name="T8" fmla="*/ 385 w 5657"/>
              <a:gd name="T9" fmla="*/ 152 h 313"/>
              <a:gd name="T10" fmla="*/ 519 w 5657"/>
              <a:gd name="T11" fmla="*/ 136 h 313"/>
              <a:gd name="T12" fmla="*/ 619 w 5657"/>
              <a:gd name="T13" fmla="*/ 136 h 313"/>
              <a:gd name="T14" fmla="*/ 728 w 5657"/>
              <a:gd name="T15" fmla="*/ 152 h 313"/>
              <a:gd name="T16" fmla="*/ 828 w 5657"/>
              <a:gd name="T17" fmla="*/ 160 h 313"/>
              <a:gd name="T18" fmla="*/ 912 w 5657"/>
              <a:gd name="T19" fmla="*/ 160 h 313"/>
              <a:gd name="T20" fmla="*/ 1004 w 5657"/>
              <a:gd name="T21" fmla="*/ 184 h 313"/>
              <a:gd name="T22" fmla="*/ 1130 w 5657"/>
              <a:gd name="T23" fmla="*/ 168 h 313"/>
              <a:gd name="T24" fmla="*/ 1230 w 5657"/>
              <a:gd name="T25" fmla="*/ 120 h 313"/>
              <a:gd name="T26" fmla="*/ 1347 w 5657"/>
              <a:gd name="T27" fmla="*/ 144 h 313"/>
              <a:gd name="T28" fmla="*/ 1456 w 5657"/>
              <a:gd name="T29" fmla="*/ 184 h 313"/>
              <a:gd name="T30" fmla="*/ 1556 w 5657"/>
              <a:gd name="T31" fmla="*/ 152 h 313"/>
              <a:gd name="T32" fmla="*/ 1665 w 5657"/>
              <a:gd name="T33" fmla="*/ 112 h 313"/>
              <a:gd name="T34" fmla="*/ 1774 w 5657"/>
              <a:gd name="T35" fmla="*/ 88 h 313"/>
              <a:gd name="T36" fmla="*/ 1866 w 5657"/>
              <a:gd name="T37" fmla="*/ 120 h 313"/>
              <a:gd name="T38" fmla="*/ 1966 w 5657"/>
              <a:gd name="T39" fmla="*/ 160 h 313"/>
              <a:gd name="T40" fmla="*/ 2067 w 5657"/>
              <a:gd name="T41" fmla="*/ 184 h 313"/>
              <a:gd name="T42" fmla="*/ 2175 w 5657"/>
              <a:gd name="T43" fmla="*/ 120 h 313"/>
              <a:gd name="T44" fmla="*/ 2276 w 5657"/>
              <a:gd name="T45" fmla="*/ 72 h 313"/>
              <a:gd name="T46" fmla="*/ 2368 w 5657"/>
              <a:gd name="T47" fmla="*/ 136 h 313"/>
              <a:gd name="T48" fmla="*/ 2468 w 5657"/>
              <a:gd name="T49" fmla="*/ 168 h 313"/>
              <a:gd name="T50" fmla="*/ 2577 w 5657"/>
              <a:gd name="T51" fmla="*/ 192 h 313"/>
              <a:gd name="T52" fmla="*/ 2686 w 5657"/>
              <a:gd name="T53" fmla="*/ 192 h 313"/>
              <a:gd name="T54" fmla="*/ 2795 w 5657"/>
              <a:gd name="T55" fmla="*/ 152 h 313"/>
              <a:gd name="T56" fmla="*/ 2903 w 5657"/>
              <a:gd name="T57" fmla="*/ 128 h 313"/>
              <a:gd name="T58" fmla="*/ 3029 w 5657"/>
              <a:gd name="T59" fmla="*/ 80 h 313"/>
              <a:gd name="T60" fmla="*/ 3104 w 5657"/>
              <a:gd name="T61" fmla="*/ 104 h 313"/>
              <a:gd name="T62" fmla="*/ 3188 w 5657"/>
              <a:gd name="T63" fmla="*/ 160 h 313"/>
              <a:gd name="T64" fmla="*/ 3297 w 5657"/>
              <a:gd name="T65" fmla="*/ 184 h 313"/>
              <a:gd name="T66" fmla="*/ 3397 w 5657"/>
              <a:gd name="T67" fmla="*/ 120 h 313"/>
              <a:gd name="T68" fmla="*/ 3489 w 5657"/>
              <a:gd name="T69" fmla="*/ 80 h 313"/>
              <a:gd name="T70" fmla="*/ 3581 w 5657"/>
              <a:gd name="T71" fmla="*/ 136 h 313"/>
              <a:gd name="T72" fmla="*/ 3698 w 5657"/>
              <a:gd name="T73" fmla="*/ 136 h 313"/>
              <a:gd name="T74" fmla="*/ 3807 w 5657"/>
              <a:gd name="T75" fmla="*/ 152 h 313"/>
              <a:gd name="T76" fmla="*/ 3916 w 5657"/>
              <a:gd name="T77" fmla="*/ 168 h 313"/>
              <a:gd name="T78" fmla="*/ 4033 w 5657"/>
              <a:gd name="T79" fmla="*/ 176 h 313"/>
              <a:gd name="T80" fmla="*/ 4142 w 5657"/>
              <a:gd name="T81" fmla="*/ 192 h 313"/>
              <a:gd name="T82" fmla="*/ 4242 w 5657"/>
              <a:gd name="T83" fmla="*/ 192 h 313"/>
              <a:gd name="T84" fmla="*/ 4368 w 5657"/>
              <a:gd name="T85" fmla="*/ 144 h 313"/>
              <a:gd name="T86" fmla="*/ 4468 w 5657"/>
              <a:gd name="T87" fmla="*/ 88 h 313"/>
              <a:gd name="T88" fmla="*/ 4568 w 5657"/>
              <a:gd name="T89" fmla="*/ 56 h 313"/>
              <a:gd name="T90" fmla="*/ 4669 w 5657"/>
              <a:gd name="T91" fmla="*/ 128 h 313"/>
              <a:gd name="T92" fmla="*/ 4769 w 5657"/>
              <a:gd name="T93" fmla="*/ 168 h 313"/>
              <a:gd name="T94" fmla="*/ 4870 w 5657"/>
              <a:gd name="T95" fmla="*/ 184 h 313"/>
              <a:gd name="T96" fmla="*/ 4970 w 5657"/>
              <a:gd name="T97" fmla="*/ 168 h 313"/>
              <a:gd name="T98" fmla="*/ 5079 w 5657"/>
              <a:gd name="T99" fmla="*/ 128 h 313"/>
              <a:gd name="T100" fmla="*/ 5196 w 5657"/>
              <a:gd name="T101" fmla="*/ 96 h 313"/>
              <a:gd name="T102" fmla="*/ 5330 w 5657"/>
              <a:gd name="T103" fmla="*/ 96 h 313"/>
              <a:gd name="T104" fmla="*/ 5455 w 5657"/>
              <a:gd name="T105" fmla="*/ 112 h 313"/>
              <a:gd name="T106" fmla="*/ 5556 w 5657"/>
              <a:gd name="T107" fmla="*/ 96 h 313"/>
              <a:gd name="T108" fmla="*/ 5656 w 5657"/>
              <a:gd name="T109" fmla="*/ 48 h 3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5657" h="313">
                <a:moveTo>
                  <a:pt x="0" y="216"/>
                </a:moveTo>
                <a:lnTo>
                  <a:pt x="25" y="200"/>
                </a:lnTo>
                <a:lnTo>
                  <a:pt x="42" y="176"/>
                </a:lnTo>
                <a:lnTo>
                  <a:pt x="67" y="160"/>
                </a:lnTo>
                <a:lnTo>
                  <a:pt x="92" y="152"/>
                </a:lnTo>
                <a:lnTo>
                  <a:pt x="109" y="128"/>
                </a:lnTo>
                <a:lnTo>
                  <a:pt x="126" y="104"/>
                </a:lnTo>
                <a:lnTo>
                  <a:pt x="151" y="88"/>
                </a:lnTo>
                <a:lnTo>
                  <a:pt x="176" y="72"/>
                </a:lnTo>
                <a:lnTo>
                  <a:pt x="192" y="48"/>
                </a:lnTo>
                <a:lnTo>
                  <a:pt x="209" y="24"/>
                </a:lnTo>
                <a:lnTo>
                  <a:pt x="226" y="0"/>
                </a:lnTo>
                <a:lnTo>
                  <a:pt x="259" y="32"/>
                </a:lnTo>
                <a:lnTo>
                  <a:pt x="284" y="40"/>
                </a:lnTo>
                <a:lnTo>
                  <a:pt x="293" y="64"/>
                </a:lnTo>
                <a:lnTo>
                  <a:pt x="318" y="88"/>
                </a:lnTo>
                <a:lnTo>
                  <a:pt x="326" y="112"/>
                </a:lnTo>
                <a:lnTo>
                  <a:pt x="360" y="120"/>
                </a:lnTo>
                <a:lnTo>
                  <a:pt x="360" y="144"/>
                </a:lnTo>
                <a:lnTo>
                  <a:pt x="385" y="152"/>
                </a:lnTo>
                <a:lnTo>
                  <a:pt x="410" y="152"/>
                </a:lnTo>
                <a:lnTo>
                  <a:pt x="452" y="144"/>
                </a:lnTo>
                <a:lnTo>
                  <a:pt x="494" y="136"/>
                </a:lnTo>
                <a:lnTo>
                  <a:pt x="519" y="136"/>
                </a:lnTo>
                <a:lnTo>
                  <a:pt x="561" y="136"/>
                </a:lnTo>
                <a:lnTo>
                  <a:pt x="577" y="112"/>
                </a:lnTo>
                <a:lnTo>
                  <a:pt x="602" y="112"/>
                </a:lnTo>
                <a:lnTo>
                  <a:pt x="619" y="136"/>
                </a:lnTo>
                <a:lnTo>
                  <a:pt x="644" y="160"/>
                </a:lnTo>
                <a:lnTo>
                  <a:pt x="669" y="160"/>
                </a:lnTo>
                <a:lnTo>
                  <a:pt x="694" y="152"/>
                </a:lnTo>
                <a:lnTo>
                  <a:pt x="728" y="152"/>
                </a:lnTo>
                <a:lnTo>
                  <a:pt x="761" y="136"/>
                </a:lnTo>
                <a:lnTo>
                  <a:pt x="795" y="128"/>
                </a:lnTo>
                <a:lnTo>
                  <a:pt x="820" y="120"/>
                </a:lnTo>
                <a:lnTo>
                  <a:pt x="828" y="160"/>
                </a:lnTo>
                <a:lnTo>
                  <a:pt x="828" y="184"/>
                </a:lnTo>
                <a:lnTo>
                  <a:pt x="862" y="176"/>
                </a:lnTo>
                <a:lnTo>
                  <a:pt x="887" y="168"/>
                </a:lnTo>
                <a:lnTo>
                  <a:pt x="912" y="160"/>
                </a:lnTo>
                <a:lnTo>
                  <a:pt x="937" y="160"/>
                </a:lnTo>
                <a:lnTo>
                  <a:pt x="962" y="160"/>
                </a:lnTo>
                <a:lnTo>
                  <a:pt x="979" y="184"/>
                </a:lnTo>
                <a:lnTo>
                  <a:pt x="1004" y="184"/>
                </a:lnTo>
                <a:lnTo>
                  <a:pt x="1029" y="184"/>
                </a:lnTo>
                <a:lnTo>
                  <a:pt x="1063" y="184"/>
                </a:lnTo>
                <a:lnTo>
                  <a:pt x="1088" y="176"/>
                </a:lnTo>
                <a:lnTo>
                  <a:pt x="1130" y="168"/>
                </a:lnTo>
                <a:lnTo>
                  <a:pt x="1155" y="152"/>
                </a:lnTo>
                <a:lnTo>
                  <a:pt x="1180" y="144"/>
                </a:lnTo>
                <a:lnTo>
                  <a:pt x="1205" y="136"/>
                </a:lnTo>
                <a:lnTo>
                  <a:pt x="1230" y="120"/>
                </a:lnTo>
                <a:lnTo>
                  <a:pt x="1263" y="112"/>
                </a:lnTo>
                <a:lnTo>
                  <a:pt x="1288" y="104"/>
                </a:lnTo>
                <a:lnTo>
                  <a:pt x="1322" y="128"/>
                </a:lnTo>
                <a:lnTo>
                  <a:pt x="1347" y="144"/>
                </a:lnTo>
                <a:lnTo>
                  <a:pt x="1372" y="160"/>
                </a:lnTo>
                <a:lnTo>
                  <a:pt x="1397" y="168"/>
                </a:lnTo>
                <a:lnTo>
                  <a:pt x="1422" y="184"/>
                </a:lnTo>
                <a:lnTo>
                  <a:pt x="1456" y="184"/>
                </a:lnTo>
                <a:lnTo>
                  <a:pt x="1481" y="176"/>
                </a:lnTo>
                <a:lnTo>
                  <a:pt x="1506" y="168"/>
                </a:lnTo>
                <a:lnTo>
                  <a:pt x="1531" y="152"/>
                </a:lnTo>
                <a:lnTo>
                  <a:pt x="1556" y="152"/>
                </a:lnTo>
                <a:lnTo>
                  <a:pt x="1590" y="136"/>
                </a:lnTo>
                <a:lnTo>
                  <a:pt x="1615" y="128"/>
                </a:lnTo>
                <a:lnTo>
                  <a:pt x="1640" y="120"/>
                </a:lnTo>
                <a:lnTo>
                  <a:pt x="1665" y="112"/>
                </a:lnTo>
                <a:lnTo>
                  <a:pt x="1698" y="104"/>
                </a:lnTo>
                <a:lnTo>
                  <a:pt x="1724" y="96"/>
                </a:lnTo>
                <a:lnTo>
                  <a:pt x="1749" y="88"/>
                </a:lnTo>
                <a:lnTo>
                  <a:pt x="1774" y="88"/>
                </a:lnTo>
                <a:lnTo>
                  <a:pt x="1799" y="80"/>
                </a:lnTo>
                <a:lnTo>
                  <a:pt x="1824" y="72"/>
                </a:lnTo>
                <a:lnTo>
                  <a:pt x="1849" y="96"/>
                </a:lnTo>
                <a:lnTo>
                  <a:pt x="1866" y="120"/>
                </a:lnTo>
                <a:lnTo>
                  <a:pt x="1891" y="128"/>
                </a:lnTo>
                <a:lnTo>
                  <a:pt x="1916" y="152"/>
                </a:lnTo>
                <a:lnTo>
                  <a:pt x="1941" y="152"/>
                </a:lnTo>
                <a:lnTo>
                  <a:pt x="1966" y="160"/>
                </a:lnTo>
                <a:lnTo>
                  <a:pt x="1991" y="168"/>
                </a:lnTo>
                <a:lnTo>
                  <a:pt x="2016" y="176"/>
                </a:lnTo>
                <a:lnTo>
                  <a:pt x="2042" y="184"/>
                </a:lnTo>
                <a:lnTo>
                  <a:pt x="2067" y="184"/>
                </a:lnTo>
                <a:lnTo>
                  <a:pt x="2100" y="168"/>
                </a:lnTo>
                <a:lnTo>
                  <a:pt x="2125" y="160"/>
                </a:lnTo>
                <a:lnTo>
                  <a:pt x="2150" y="136"/>
                </a:lnTo>
                <a:lnTo>
                  <a:pt x="2175" y="120"/>
                </a:lnTo>
                <a:lnTo>
                  <a:pt x="2200" y="104"/>
                </a:lnTo>
                <a:lnTo>
                  <a:pt x="2226" y="96"/>
                </a:lnTo>
                <a:lnTo>
                  <a:pt x="2251" y="88"/>
                </a:lnTo>
                <a:lnTo>
                  <a:pt x="2276" y="72"/>
                </a:lnTo>
                <a:lnTo>
                  <a:pt x="2293" y="96"/>
                </a:lnTo>
                <a:lnTo>
                  <a:pt x="2318" y="112"/>
                </a:lnTo>
                <a:lnTo>
                  <a:pt x="2343" y="120"/>
                </a:lnTo>
                <a:lnTo>
                  <a:pt x="2368" y="136"/>
                </a:lnTo>
                <a:lnTo>
                  <a:pt x="2393" y="144"/>
                </a:lnTo>
                <a:lnTo>
                  <a:pt x="2418" y="160"/>
                </a:lnTo>
                <a:lnTo>
                  <a:pt x="2443" y="160"/>
                </a:lnTo>
                <a:lnTo>
                  <a:pt x="2468" y="168"/>
                </a:lnTo>
                <a:lnTo>
                  <a:pt x="2493" y="168"/>
                </a:lnTo>
                <a:lnTo>
                  <a:pt x="2518" y="184"/>
                </a:lnTo>
                <a:lnTo>
                  <a:pt x="2552" y="192"/>
                </a:lnTo>
                <a:lnTo>
                  <a:pt x="2577" y="192"/>
                </a:lnTo>
                <a:lnTo>
                  <a:pt x="2602" y="192"/>
                </a:lnTo>
                <a:lnTo>
                  <a:pt x="2627" y="200"/>
                </a:lnTo>
                <a:lnTo>
                  <a:pt x="2661" y="200"/>
                </a:lnTo>
                <a:lnTo>
                  <a:pt x="2686" y="192"/>
                </a:lnTo>
                <a:lnTo>
                  <a:pt x="2719" y="184"/>
                </a:lnTo>
                <a:lnTo>
                  <a:pt x="2744" y="168"/>
                </a:lnTo>
                <a:lnTo>
                  <a:pt x="2769" y="168"/>
                </a:lnTo>
                <a:lnTo>
                  <a:pt x="2795" y="152"/>
                </a:lnTo>
                <a:lnTo>
                  <a:pt x="2820" y="144"/>
                </a:lnTo>
                <a:lnTo>
                  <a:pt x="2845" y="144"/>
                </a:lnTo>
                <a:lnTo>
                  <a:pt x="2870" y="136"/>
                </a:lnTo>
                <a:lnTo>
                  <a:pt x="2903" y="128"/>
                </a:lnTo>
                <a:lnTo>
                  <a:pt x="2928" y="128"/>
                </a:lnTo>
                <a:lnTo>
                  <a:pt x="2970" y="112"/>
                </a:lnTo>
                <a:lnTo>
                  <a:pt x="3004" y="104"/>
                </a:lnTo>
                <a:lnTo>
                  <a:pt x="3029" y="80"/>
                </a:lnTo>
                <a:lnTo>
                  <a:pt x="3054" y="64"/>
                </a:lnTo>
                <a:lnTo>
                  <a:pt x="3079" y="56"/>
                </a:lnTo>
                <a:lnTo>
                  <a:pt x="3096" y="80"/>
                </a:lnTo>
                <a:lnTo>
                  <a:pt x="3104" y="104"/>
                </a:lnTo>
                <a:lnTo>
                  <a:pt x="3129" y="120"/>
                </a:lnTo>
                <a:lnTo>
                  <a:pt x="3138" y="144"/>
                </a:lnTo>
                <a:lnTo>
                  <a:pt x="3163" y="160"/>
                </a:lnTo>
                <a:lnTo>
                  <a:pt x="3188" y="160"/>
                </a:lnTo>
                <a:lnTo>
                  <a:pt x="3221" y="192"/>
                </a:lnTo>
                <a:lnTo>
                  <a:pt x="3255" y="8"/>
                </a:lnTo>
                <a:lnTo>
                  <a:pt x="3271" y="192"/>
                </a:lnTo>
                <a:lnTo>
                  <a:pt x="3297" y="184"/>
                </a:lnTo>
                <a:lnTo>
                  <a:pt x="3322" y="168"/>
                </a:lnTo>
                <a:lnTo>
                  <a:pt x="3347" y="160"/>
                </a:lnTo>
                <a:lnTo>
                  <a:pt x="3372" y="136"/>
                </a:lnTo>
                <a:lnTo>
                  <a:pt x="3397" y="120"/>
                </a:lnTo>
                <a:lnTo>
                  <a:pt x="3422" y="104"/>
                </a:lnTo>
                <a:lnTo>
                  <a:pt x="3439" y="80"/>
                </a:lnTo>
                <a:lnTo>
                  <a:pt x="3464" y="64"/>
                </a:lnTo>
                <a:lnTo>
                  <a:pt x="3489" y="80"/>
                </a:lnTo>
                <a:lnTo>
                  <a:pt x="3506" y="104"/>
                </a:lnTo>
                <a:lnTo>
                  <a:pt x="3531" y="120"/>
                </a:lnTo>
                <a:lnTo>
                  <a:pt x="3556" y="128"/>
                </a:lnTo>
                <a:lnTo>
                  <a:pt x="3581" y="136"/>
                </a:lnTo>
                <a:lnTo>
                  <a:pt x="3606" y="136"/>
                </a:lnTo>
                <a:lnTo>
                  <a:pt x="3648" y="136"/>
                </a:lnTo>
                <a:lnTo>
                  <a:pt x="3673" y="136"/>
                </a:lnTo>
                <a:lnTo>
                  <a:pt x="3698" y="136"/>
                </a:lnTo>
                <a:lnTo>
                  <a:pt x="3723" y="136"/>
                </a:lnTo>
                <a:lnTo>
                  <a:pt x="3748" y="136"/>
                </a:lnTo>
                <a:lnTo>
                  <a:pt x="3773" y="136"/>
                </a:lnTo>
                <a:lnTo>
                  <a:pt x="3807" y="152"/>
                </a:lnTo>
                <a:lnTo>
                  <a:pt x="3832" y="152"/>
                </a:lnTo>
                <a:lnTo>
                  <a:pt x="3857" y="160"/>
                </a:lnTo>
                <a:lnTo>
                  <a:pt x="3882" y="160"/>
                </a:lnTo>
                <a:lnTo>
                  <a:pt x="3916" y="168"/>
                </a:lnTo>
                <a:lnTo>
                  <a:pt x="3941" y="168"/>
                </a:lnTo>
                <a:lnTo>
                  <a:pt x="3974" y="168"/>
                </a:lnTo>
                <a:lnTo>
                  <a:pt x="4008" y="168"/>
                </a:lnTo>
                <a:lnTo>
                  <a:pt x="4033" y="176"/>
                </a:lnTo>
                <a:lnTo>
                  <a:pt x="4066" y="184"/>
                </a:lnTo>
                <a:lnTo>
                  <a:pt x="4091" y="184"/>
                </a:lnTo>
                <a:lnTo>
                  <a:pt x="4116" y="192"/>
                </a:lnTo>
                <a:lnTo>
                  <a:pt x="4142" y="192"/>
                </a:lnTo>
                <a:lnTo>
                  <a:pt x="4167" y="200"/>
                </a:lnTo>
                <a:lnTo>
                  <a:pt x="4192" y="208"/>
                </a:lnTo>
                <a:lnTo>
                  <a:pt x="4217" y="200"/>
                </a:lnTo>
                <a:lnTo>
                  <a:pt x="4242" y="192"/>
                </a:lnTo>
                <a:lnTo>
                  <a:pt x="4267" y="184"/>
                </a:lnTo>
                <a:lnTo>
                  <a:pt x="4292" y="176"/>
                </a:lnTo>
                <a:lnTo>
                  <a:pt x="4334" y="160"/>
                </a:lnTo>
                <a:lnTo>
                  <a:pt x="4368" y="144"/>
                </a:lnTo>
                <a:lnTo>
                  <a:pt x="4393" y="136"/>
                </a:lnTo>
                <a:lnTo>
                  <a:pt x="4418" y="120"/>
                </a:lnTo>
                <a:lnTo>
                  <a:pt x="4443" y="112"/>
                </a:lnTo>
                <a:lnTo>
                  <a:pt x="4468" y="88"/>
                </a:lnTo>
                <a:lnTo>
                  <a:pt x="4493" y="72"/>
                </a:lnTo>
                <a:lnTo>
                  <a:pt x="4518" y="64"/>
                </a:lnTo>
                <a:lnTo>
                  <a:pt x="4543" y="56"/>
                </a:lnTo>
                <a:lnTo>
                  <a:pt x="4568" y="56"/>
                </a:lnTo>
                <a:lnTo>
                  <a:pt x="4593" y="80"/>
                </a:lnTo>
                <a:lnTo>
                  <a:pt x="4619" y="104"/>
                </a:lnTo>
                <a:lnTo>
                  <a:pt x="4644" y="120"/>
                </a:lnTo>
                <a:lnTo>
                  <a:pt x="4669" y="128"/>
                </a:lnTo>
                <a:lnTo>
                  <a:pt x="4694" y="136"/>
                </a:lnTo>
                <a:lnTo>
                  <a:pt x="4719" y="152"/>
                </a:lnTo>
                <a:lnTo>
                  <a:pt x="4744" y="160"/>
                </a:lnTo>
                <a:lnTo>
                  <a:pt x="4769" y="168"/>
                </a:lnTo>
                <a:lnTo>
                  <a:pt x="4794" y="176"/>
                </a:lnTo>
                <a:lnTo>
                  <a:pt x="4819" y="184"/>
                </a:lnTo>
                <a:lnTo>
                  <a:pt x="4844" y="184"/>
                </a:lnTo>
                <a:lnTo>
                  <a:pt x="4870" y="184"/>
                </a:lnTo>
                <a:lnTo>
                  <a:pt x="4895" y="184"/>
                </a:lnTo>
                <a:lnTo>
                  <a:pt x="4920" y="184"/>
                </a:lnTo>
                <a:lnTo>
                  <a:pt x="4945" y="176"/>
                </a:lnTo>
                <a:lnTo>
                  <a:pt x="4970" y="168"/>
                </a:lnTo>
                <a:lnTo>
                  <a:pt x="4995" y="160"/>
                </a:lnTo>
                <a:lnTo>
                  <a:pt x="5020" y="152"/>
                </a:lnTo>
                <a:lnTo>
                  <a:pt x="5054" y="136"/>
                </a:lnTo>
                <a:lnTo>
                  <a:pt x="5079" y="128"/>
                </a:lnTo>
                <a:lnTo>
                  <a:pt x="5112" y="120"/>
                </a:lnTo>
                <a:lnTo>
                  <a:pt x="5137" y="104"/>
                </a:lnTo>
                <a:lnTo>
                  <a:pt x="5162" y="104"/>
                </a:lnTo>
                <a:lnTo>
                  <a:pt x="5196" y="96"/>
                </a:lnTo>
                <a:lnTo>
                  <a:pt x="5254" y="96"/>
                </a:lnTo>
                <a:lnTo>
                  <a:pt x="5279" y="96"/>
                </a:lnTo>
                <a:lnTo>
                  <a:pt x="5305" y="96"/>
                </a:lnTo>
                <a:lnTo>
                  <a:pt x="5330" y="96"/>
                </a:lnTo>
                <a:lnTo>
                  <a:pt x="5355" y="104"/>
                </a:lnTo>
                <a:lnTo>
                  <a:pt x="5388" y="104"/>
                </a:lnTo>
                <a:lnTo>
                  <a:pt x="5413" y="104"/>
                </a:lnTo>
                <a:lnTo>
                  <a:pt x="5455" y="112"/>
                </a:lnTo>
                <a:lnTo>
                  <a:pt x="5480" y="120"/>
                </a:lnTo>
                <a:lnTo>
                  <a:pt x="5505" y="120"/>
                </a:lnTo>
                <a:lnTo>
                  <a:pt x="5530" y="112"/>
                </a:lnTo>
                <a:lnTo>
                  <a:pt x="5556" y="96"/>
                </a:lnTo>
                <a:lnTo>
                  <a:pt x="5581" y="88"/>
                </a:lnTo>
                <a:lnTo>
                  <a:pt x="5606" y="72"/>
                </a:lnTo>
                <a:lnTo>
                  <a:pt x="5631" y="56"/>
                </a:lnTo>
                <a:lnTo>
                  <a:pt x="5656" y="48"/>
                </a:lnTo>
                <a:lnTo>
                  <a:pt x="5656" y="312"/>
                </a:lnTo>
                <a:lnTo>
                  <a:pt x="8" y="296"/>
                </a:lnTo>
                <a:lnTo>
                  <a:pt x="0" y="21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A7720451-937F-7DA6-23D5-365A0BD66E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582988" cy="476250"/>
          </a:xfrm>
          <a:noFill/>
          <a:ln/>
        </p:spPr>
        <p:txBody>
          <a:bodyPr/>
          <a:lstStyle/>
          <a:p>
            <a:r>
              <a:rPr lang="en-US" altLang="en-US"/>
              <a:t>INSPECT Example 7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F5255ADA-2FF1-38B5-5FDA-0275F9788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75" y="1025525"/>
            <a:ext cx="8731250" cy="102711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INSPECT StringData REPLACING "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FXTD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BY "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zyab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".</a:t>
            </a:r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24B6D3C3-E305-E519-5E7E-201C3738BC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505200"/>
            <a:ext cx="7264400" cy="698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	X	P	F	P	D	P	T	P	P	F	X	T	D	P</a:t>
            </a:r>
          </a:p>
        </p:txBody>
      </p:sp>
      <p:sp>
        <p:nvSpPr>
          <p:cNvPr id="45061" name="Line 5">
            <a:extLst>
              <a:ext uri="{FF2B5EF4-FFF2-40B4-BE49-F238E27FC236}">
                <a16:creationId xmlns:a16="http://schemas.microsoft.com/office/drawing/2014/main" id="{15325054-3EEC-1284-12B4-996A4B694BF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3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2" name="Line 6">
            <a:extLst>
              <a:ext uri="{FF2B5EF4-FFF2-40B4-BE49-F238E27FC236}">
                <a16:creationId xmlns:a16="http://schemas.microsoft.com/office/drawing/2014/main" id="{FB7CDA3A-0EEC-6013-82FF-0495FF6CD712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3" name="Line 7">
            <a:extLst>
              <a:ext uri="{FF2B5EF4-FFF2-40B4-BE49-F238E27FC236}">
                <a16:creationId xmlns:a16="http://schemas.microsoft.com/office/drawing/2014/main" id="{E29DF3EA-E9D7-BB61-384C-568490E9D339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65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4" name="Line 8">
            <a:extLst>
              <a:ext uri="{FF2B5EF4-FFF2-40B4-BE49-F238E27FC236}">
                <a16:creationId xmlns:a16="http://schemas.microsoft.com/office/drawing/2014/main" id="{B551AE38-FC60-13E9-BF9C-3E0D92BCA156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5" name="Line 9">
            <a:extLst>
              <a:ext uri="{FF2B5EF4-FFF2-40B4-BE49-F238E27FC236}">
                <a16:creationId xmlns:a16="http://schemas.microsoft.com/office/drawing/2014/main" id="{15BED485-4D54-3758-07D3-4362D345D5F6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6" name="Line 10">
            <a:extLst>
              <a:ext uri="{FF2B5EF4-FFF2-40B4-BE49-F238E27FC236}">
                <a16:creationId xmlns:a16="http://schemas.microsoft.com/office/drawing/2014/main" id="{D7582E8D-DB3E-6F93-8F62-88770B1342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7" name="Line 11">
            <a:extLst>
              <a:ext uri="{FF2B5EF4-FFF2-40B4-BE49-F238E27FC236}">
                <a16:creationId xmlns:a16="http://schemas.microsoft.com/office/drawing/2014/main" id="{C0AB1333-F24A-84AA-15FA-FA5950841A2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8" name="Line 12">
            <a:extLst>
              <a:ext uri="{FF2B5EF4-FFF2-40B4-BE49-F238E27FC236}">
                <a16:creationId xmlns:a16="http://schemas.microsoft.com/office/drawing/2014/main" id="{783C0796-B673-1BBD-B674-03CECC889DB6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87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9" name="Line 13">
            <a:extLst>
              <a:ext uri="{FF2B5EF4-FFF2-40B4-BE49-F238E27FC236}">
                <a16:creationId xmlns:a16="http://schemas.microsoft.com/office/drawing/2014/main" id="{E03150D0-F1DC-527D-F9F9-AAC934A87039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0" name="Line 14">
            <a:extLst>
              <a:ext uri="{FF2B5EF4-FFF2-40B4-BE49-F238E27FC236}">
                <a16:creationId xmlns:a16="http://schemas.microsoft.com/office/drawing/2014/main" id="{EF231A03-DAD3-17C9-30D7-7B90110622A4}"/>
              </a:ext>
            </a:extLst>
          </p:cNvPr>
          <p:cNvSpPr>
            <a:spLocks noChangeShapeType="1"/>
          </p:cNvSpPr>
          <p:nvPr/>
        </p:nvSpPr>
        <p:spPr bwMode="auto">
          <a:xfrm>
            <a:off x="7226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1" name="Line 15">
            <a:extLst>
              <a:ext uri="{FF2B5EF4-FFF2-40B4-BE49-F238E27FC236}">
                <a16:creationId xmlns:a16="http://schemas.microsoft.com/office/drawing/2014/main" id="{4AA46DFD-76C5-5F71-52D8-DB3198213BF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4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2" name="Line 16">
            <a:extLst>
              <a:ext uri="{FF2B5EF4-FFF2-40B4-BE49-F238E27FC236}">
                <a16:creationId xmlns:a16="http://schemas.microsoft.com/office/drawing/2014/main" id="{D34961B1-E404-20E1-3414-AD319A0B84DD}"/>
              </a:ext>
            </a:extLst>
          </p:cNvPr>
          <p:cNvSpPr>
            <a:spLocks noChangeShapeType="1"/>
          </p:cNvSpPr>
          <p:nvPr/>
        </p:nvSpPr>
        <p:spPr bwMode="auto">
          <a:xfrm>
            <a:off x="62992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3" name="Line 17">
            <a:extLst>
              <a:ext uri="{FF2B5EF4-FFF2-40B4-BE49-F238E27FC236}">
                <a16:creationId xmlns:a16="http://schemas.microsoft.com/office/drawing/2014/main" id="{50920157-982A-E9B1-6F93-2251D83C7E3D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39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4" name="Line 18">
            <a:extLst>
              <a:ext uri="{FF2B5EF4-FFF2-40B4-BE49-F238E27FC236}">
                <a16:creationId xmlns:a16="http://schemas.microsoft.com/office/drawing/2014/main" id="{1204E7E8-3719-AB42-5ADE-444763331D30}"/>
              </a:ext>
            </a:extLst>
          </p:cNvPr>
          <p:cNvSpPr>
            <a:spLocks noChangeShapeType="1"/>
          </p:cNvSpPr>
          <p:nvPr/>
        </p:nvSpPr>
        <p:spPr bwMode="auto">
          <a:xfrm>
            <a:off x="5321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5" name="Rectangle 19">
            <a:extLst>
              <a:ext uri="{FF2B5EF4-FFF2-40B4-BE49-F238E27FC236}">
                <a16:creationId xmlns:a16="http://schemas.microsoft.com/office/drawing/2014/main" id="{80143EFD-4733-7DB6-2E4B-F8A90831B2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925" y="3168650"/>
            <a:ext cx="1339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StringData</a:t>
            </a:r>
          </a:p>
        </p:txBody>
      </p:sp>
      <p:sp useBgFill="1">
        <p:nvSpPr>
          <p:cNvPr id="45076" name="Freeform 20">
            <a:extLst>
              <a:ext uri="{FF2B5EF4-FFF2-40B4-BE49-F238E27FC236}">
                <a16:creationId xmlns:a16="http://schemas.microsoft.com/office/drawing/2014/main" id="{F7150FD1-4F76-5DC7-3186-8F53510CD31F}"/>
              </a:ext>
            </a:extLst>
          </p:cNvPr>
          <p:cNvSpPr>
            <a:spLocks/>
          </p:cNvSpPr>
          <p:nvPr/>
        </p:nvSpPr>
        <p:spPr bwMode="auto">
          <a:xfrm>
            <a:off x="88900" y="977900"/>
            <a:ext cx="8853488" cy="420688"/>
          </a:xfrm>
          <a:custGeom>
            <a:avLst/>
            <a:gdLst>
              <a:gd name="T0" fmla="*/ 8 w 5577"/>
              <a:gd name="T1" fmla="*/ 72 h 265"/>
              <a:gd name="T2" fmla="*/ 24 w 5577"/>
              <a:gd name="T3" fmla="*/ 168 h 265"/>
              <a:gd name="T4" fmla="*/ 128 w 5577"/>
              <a:gd name="T5" fmla="*/ 136 h 265"/>
              <a:gd name="T6" fmla="*/ 208 w 5577"/>
              <a:gd name="T7" fmla="*/ 64 h 265"/>
              <a:gd name="T8" fmla="*/ 272 w 5577"/>
              <a:gd name="T9" fmla="*/ 160 h 265"/>
              <a:gd name="T10" fmla="*/ 360 w 5577"/>
              <a:gd name="T11" fmla="*/ 160 h 265"/>
              <a:gd name="T12" fmla="*/ 448 w 5577"/>
              <a:gd name="T13" fmla="*/ 96 h 265"/>
              <a:gd name="T14" fmla="*/ 552 w 5577"/>
              <a:gd name="T15" fmla="*/ 80 h 265"/>
              <a:gd name="T16" fmla="*/ 664 w 5577"/>
              <a:gd name="T17" fmla="*/ 72 h 265"/>
              <a:gd name="T18" fmla="*/ 760 w 5577"/>
              <a:gd name="T19" fmla="*/ 120 h 265"/>
              <a:gd name="T20" fmla="*/ 872 w 5577"/>
              <a:gd name="T21" fmla="*/ 160 h 265"/>
              <a:gd name="T22" fmla="*/ 984 w 5577"/>
              <a:gd name="T23" fmla="*/ 176 h 265"/>
              <a:gd name="T24" fmla="*/ 1080 w 5577"/>
              <a:gd name="T25" fmla="*/ 128 h 265"/>
              <a:gd name="T26" fmla="*/ 1208 w 5577"/>
              <a:gd name="T27" fmla="*/ 80 h 265"/>
              <a:gd name="T28" fmla="*/ 1320 w 5577"/>
              <a:gd name="T29" fmla="*/ 120 h 265"/>
              <a:gd name="T30" fmla="*/ 1432 w 5577"/>
              <a:gd name="T31" fmla="*/ 80 h 265"/>
              <a:gd name="T32" fmla="*/ 1528 w 5577"/>
              <a:gd name="T33" fmla="*/ 64 h 265"/>
              <a:gd name="T34" fmla="*/ 1624 w 5577"/>
              <a:gd name="T35" fmla="*/ 64 h 265"/>
              <a:gd name="T36" fmla="*/ 1736 w 5577"/>
              <a:gd name="T37" fmla="*/ 112 h 265"/>
              <a:gd name="T38" fmla="*/ 1848 w 5577"/>
              <a:gd name="T39" fmla="*/ 128 h 265"/>
              <a:gd name="T40" fmla="*/ 1952 w 5577"/>
              <a:gd name="T41" fmla="*/ 72 h 265"/>
              <a:gd name="T42" fmla="*/ 2048 w 5577"/>
              <a:gd name="T43" fmla="*/ 72 h 265"/>
              <a:gd name="T44" fmla="*/ 2160 w 5577"/>
              <a:gd name="T45" fmla="*/ 64 h 265"/>
              <a:gd name="T46" fmla="*/ 2256 w 5577"/>
              <a:gd name="T47" fmla="*/ 64 h 265"/>
              <a:gd name="T48" fmla="*/ 2360 w 5577"/>
              <a:gd name="T49" fmla="*/ 96 h 265"/>
              <a:gd name="T50" fmla="*/ 2464 w 5577"/>
              <a:gd name="T51" fmla="*/ 128 h 265"/>
              <a:gd name="T52" fmla="*/ 2560 w 5577"/>
              <a:gd name="T53" fmla="*/ 128 h 265"/>
              <a:gd name="T54" fmla="*/ 2672 w 5577"/>
              <a:gd name="T55" fmla="*/ 104 h 265"/>
              <a:gd name="T56" fmla="*/ 2776 w 5577"/>
              <a:gd name="T57" fmla="*/ 80 h 265"/>
              <a:gd name="T58" fmla="*/ 2872 w 5577"/>
              <a:gd name="T59" fmla="*/ 72 h 265"/>
              <a:gd name="T60" fmla="*/ 2984 w 5577"/>
              <a:gd name="T61" fmla="*/ 72 h 265"/>
              <a:gd name="T62" fmla="*/ 3088 w 5577"/>
              <a:gd name="T63" fmla="*/ 64 h 265"/>
              <a:gd name="T64" fmla="*/ 3160 w 5577"/>
              <a:gd name="T65" fmla="*/ 72 h 265"/>
              <a:gd name="T66" fmla="*/ 3168 w 5577"/>
              <a:gd name="T67" fmla="*/ 168 h 265"/>
              <a:gd name="T68" fmla="*/ 3184 w 5577"/>
              <a:gd name="T69" fmla="*/ 264 h 265"/>
              <a:gd name="T70" fmla="*/ 3288 w 5577"/>
              <a:gd name="T71" fmla="*/ 96 h 265"/>
              <a:gd name="T72" fmla="*/ 3384 w 5577"/>
              <a:gd name="T73" fmla="*/ 96 h 265"/>
              <a:gd name="T74" fmla="*/ 3480 w 5577"/>
              <a:gd name="T75" fmla="*/ 72 h 265"/>
              <a:gd name="T76" fmla="*/ 3592 w 5577"/>
              <a:gd name="T77" fmla="*/ 88 h 265"/>
              <a:gd name="T78" fmla="*/ 3704 w 5577"/>
              <a:gd name="T79" fmla="*/ 144 h 265"/>
              <a:gd name="T80" fmla="*/ 3816 w 5577"/>
              <a:gd name="T81" fmla="*/ 184 h 265"/>
              <a:gd name="T82" fmla="*/ 3920 w 5577"/>
              <a:gd name="T83" fmla="*/ 160 h 265"/>
              <a:gd name="T84" fmla="*/ 4040 w 5577"/>
              <a:gd name="T85" fmla="*/ 128 h 265"/>
              <a:gd name="T86" fmla="*/ 4152 w 5577"/>
              <a:gd name="T87" fmla="*/ 104 h 265"/>
              <a:gd name="T88" fmla="*/ 4296 w 5577"/>
              <a:gd name="T89" fmla="*/ 80 h 265"/>
              <a:gd name="T90" fmla="*/ 4408 w 5577"/>
              <a:gd name="T91" fmla="*/ 72 h 265"/>
              <a:gd name="T92" fmla="*/ 4512 w 5577"/>
              <a:gd name="T93" fmla="*/ 88 h 265"/>
              <a:gd name="T94" fmla="*/ 4632 w 5577"/>
              <a:gd name="T95" fmla="*/ 88 h 265"/>
              <a:gd name="T96" fmla="*/ 4744 w 5577"/>
              <a:gd name="T97" fmla="*/ 80 h 265"/>
              <a:gd name="T98" fmla="*/ 4848 w 5577"/>
              <a:gd name="T99" fmla="*/ 80 h 265"/>
              <a:gd name="T100" fmla="*/ 4952 w 5577"/>
              <a:gd name="T101" fmla="*/ 96 h 265"/>
              <a:gd name="T102" fmla="*/ 5080 w 5577"/>
              <a:gd name="T103" fmla="*/ 104 h 265"/>
              <a:gd name="T104" fmla="*/ 5192 w 5577"/>
              <a:gd name="T105" fmla="*/ 104 h 265"/>
              <a:gd name="T106" fmla="*/ 5288 w 5577"/>
              <a:gd name="T107" fmla="*/ 104 h 265"/>
              <a:gd name="T108" fmla="*/ 5384 w 5577"/>
              <a:gd name="T109" fmla="*/ 88 h 265"/>
              <a:gd name="T110" fmla="*/ 5472 w 5577"/>
              <a:gd name="T111" fmla="*/ 96 h 265"/>
              <a:gd name="T112" fmla="*/ 5560 w 5577"/>
              <a:gd name="T113" fmla="*/ 0 h 2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5577" h="265">
                <a:moveTo>
                  <a:pt x="0" y="0"/>
                </a:moveTo>
                <a:lnTo>
                  <a:pt x="8" y="24"/>
                </a:lnTo>
                <a:lnTo>
                  <a:pt x="8" y="48"/>
                </a:lnTo>
                <a:lnTo>
                  <a:pt x="8" y="72"/>
                </a:lnTo>
                <a:lnTo>
                  <a:pt x="8" y="96"/>
                </a:lnTo>
                <a:lnTo>
                  <a:pt x="8" y="120"/>
                </a:lnTo>
                <a:lnTo>
                  <a:pt x="16" y="144"/>
                </a:lnTo>
                <a:lnTo>
                  <a:pt x="24" y="168"/>
                </a:lnTo>
                <a:lnTo>
                  <a:pt x="48" y="176"/>
                </a:lnTo>
                <a:lnTo>
                  <a:pt x="80" y="160"/>
                </a:lnTo>
                <a:lnTo>
                  <a:pt x="104" y="152"/>
                </a:lnTo>
                <a:lnTo>
                  <a:pt x="128" y="136"/>
                </a:lnTo>
                <a:lnTo>
                  <a:pt x="152" y="128"/>
                </a:lnTo>
                <a:lnTo>
                  <a:pt x="168" y="104"/>
                </a:lnTo>
                <a:lnTo>
                  <a:pt x="184" y="80"/>
                </a:lnTo>
                <a:lnTo>
                  <a:pt x="208" y="64"/>
                </a:lnTo>
                <a:lnTo>
                  <a:pt x="232" y="80"/>
                </a:lnTo>
                <a:lnTo>
                  <a:pt x="248" y="104"/>
                </a:lnTo>
                <a:lnTo>
                  <a:pt x="248" y="128"/>
                </a:lnTo>
                <a:lnTo>
                  <a:pt x="272" y="160"/>
                </a:lnTo>
                <a:lnTo>
                  <a:pt x="280" y="184"/>
                </a:lnTo>
                <a:lnTo>
                  <a:pt x="312" y="192"/>
                </a:lnTo>
                <a:lnTo>
                  <a:pt x="336" y="176"/>
                </a:lnTo>
                <a:lnTo>
                  <a:pt x="360" y="160"/>
                </a:lnTo>
                <a:lnTo>
                  <a:pt x="376" y="136"/>
                </a:lnTo>
                <a:lnTo>
                  <a:pt x="400" y="120"/>
                </a:lnTo>
                <a:lnTo>
                  <a:pt x="424" y="104"/>
                </a:lnTo>
                <a:lnTo>
                  <a:pt x="448" y="96"/>
                </a:lnTo>
                <a:lnTo>
                  <a:pt x="472" y="96"/>
                </a:lnTo>
                <a:lnTo>
                  <a:pt x="504" y="96"/>
                </a:lnTo>
                <a:lnTo>
                  <a:pt x="528" y="80"/>
                </a:lnTo>
                <a:lnTo>
                  <a:pt x="552" y="80"/>
                </a:lnTo>
                <a:lnTo>
                  <a:pt x="584" y="80"/>
                </a:lnTo>
                <a:lnTo>
                  <a:pt x="608" y="72"/>
                </a:lnTo>
                <a:lnTo>
                  <a:pt x="632" y="72"/>
                </a:lnTo>
                <a:lnTo>
                  <a:pt x="664" y="72"/>
                </a:lnTo>
                <a:lnTo>
                  <a:pt x="696" y="64"/>
                </a:lnTo>
                <a:lnTo>
                  <a:pt x="720" y="80"/>
                </a:lnTo>
                <a:lnTo>
                  <a:pt x="744" y="96"/>
                </a:lnTo>
                <a:lnTo>
                  <a:pt x="760" y="120"/>
                </a:lnTo>
                <a:lnTo>
                  <a:pt x="784" y="128"/>
                </a:lnTo>
                <a:lnTo>
                  <a:pt x="816" y="136"/>
                </a:lnTo>
                <a:lnTo>
                  <a:pt x="848" y="136"/>
                </a:lnTo>
                <a:lnTo>
                  <a:pt x="872" y="160"/>
                </a:lnTo>
                <a:lnTo>
                  <a:pt x="896" y="184"/>
                </a:lnTo>
                <a:lnTo>
                  <a:pt x="920" y="192"/>
                </a:lnTo>
                <a:lnTo>
                  <a:pt x="952" y="184"/>
                </a:lnTo>
                <a:lnTo>
                  <a:pt x="984" y="176"/>
                </a:lnTo>
                <a:lnTo>
                  <a:pt x="1008" y="168"/>
                </a:lnTo>
                <a:lnTo>
                  <a:pt x="1032" y="160"/>
                </a:lnTo>
                <a:lnTo>
                  <a:pt x="1056" y="144"/>
                </a:lnTo>
                <a:lnTo>
                  <a:pt x="1080" y="128"/>
                </a:lnTo>
                <a:lnTo>
                  <a:pt x="1112" y="112"/>
                </a:lnTo>
                <a:lnTo>
                  <a:pt x="1144" y="104"/>
                </a:lnTo>
                <a:lnTo>
                  <a:pt x="1176" y="96"/>
                </a:lnTo>
                <a:lnTo>
                  <a:pt x="1208" y="80"/>
                </a:lnTo>
                <a:lnTo>
                  <a:pt x="1240" y="72"/>
                </a:lnTo>
                <a:lnTo>
                  <a:pt x="1264" y="96"/>
                </a:lnTo>
                <a:lnTo>
                  <a:pt x="1288" y="112"/>
                </a:lnTo>
                <a:lnTo>
                  <a:pt x="1320" y="120"/>
                </a:lnTo>
                <a:lnTo>
                  <a:pt x="1352" y="112"/>
                </a:lnTo>
                <a:lnTo>
                  <a:pt x="1376" y="104"/>
                </a:lnTo>
                <a:lnTo>
                  <a:pt x="1400" y="96"/>
                </a:lnTo>
                <a:lnTo>
                  <a:pt x="1432" y="80"/>
                </a:lnTo>
                <a:lnTo>
                  <a:pt x="1456" y="72"/>
                </a:lnTo>
                <a:lnTo>
                  <a:pt x="1480" y="72"/>
                </a:lnTo>
                <a:lnTo>
                  <a:pt x="1504" y="64"/>
                </a:lnTo>
                <a:lnTo>
                  <a:pt x="1528" y="64"/>
                </a:lnTo>
                <a:lnTo>
                  <a:pt x="1552" y="56"/>
                </a:lnTo>
                <a:lnTo>
                  <a:pt x="1576" y="56"/>
                </a:lnTo>
                <a:lnTo>
                  <a:pt x="1600" y="56"/>
                </a:lnTo>
                <a:lnTo>
                  <a:pt x="1624" y="64"/>
                </a:lnTo>
                <a:lnTo>
                  <a:pt x="1656" y="80"/>
                </a:lnTo>
                <a:lnTo>
                  <a:pt x="1680" y="80"/>
                </a:lnTo>
                <a:lnTo>
                  <a:pt x="1704" y="96"/>
                </a:lnTo>
                <a:lnTo>
                  <a:pt x="1736" y="112"/>
                </a:lnTo>
                <a:lnTo>
                  <a:pt x="1760" y="112"/>
                </a:lnTo>
                <a:lnTo>
                  <a:pt x="1784" y="120"/>
                </a:lnTo>
                <a:lnTo>
                  <a:pt x="1816" y="120"/>
                </a:lnTo>
                <a:lnTo>
                  <a:pt x="1848" y="128"/>
                </a:lnTo>
                <a:lnTo>
                  <a:pt x="1872" y="120"/>
                </a:lnTo>
                <a:lnTo>
                  <a:pt x="1896" y="104"/>
                </a:lnTo>
                <a:lnTo>
                  <a:pt x="1928" y="88"/>
                </a:lnTo>
                <a:lnTo>
                  <a:pt x="1952" y="72"/>
                </a:lnTo>
                <a:lnTo>
                  <a:pt x="1976" y="64"/>
                </a:lnTo>
                <a:lnTo>
                  <a:pt x="2000" y="64"/>
                </a:lnTo>
                <a:lnTo>
                  <a:pt x="2024" y="56"/>
                </a:lnTo>
                <a:lnTo>
                  <a:pt x="2048" y="72"/>
                </a:lnTo>
                <a:lnTo>
                  <a:pt x="2072" y="72"/>
                </a:lnTo>
                <a:lnTo>
                  <a:pt x="2104" y="80"/>
                </a:lnTo>
                <a:lnTo>
                  <a:pt x="2136" y="72"/>
                </a:lnTo>
                <a:lnTo>
                  <a:pt x="2160" y="64"/>
                </a:lnTo>
                <a:lnTo>
                  <a:pt x="2192" y="40"/>
                </a:lnTo>
                <a:lnTo>
                  <a:pt x="2216" y="40"/>
                </a:lnTo>
                <a:lnTo>
                  <a:pt x="2232" y="64"/>
                </a:lnTo>
                <a:lnTo>
                  <a:pt x="2256" y="64"/>
                </a:lnTo>
                <a:lnTo>
                  <a:pt x="2280" y="80"/>
                </a:lnTo>
                <a:lnTo>
                  <a:pt x="2304" y="96"/>
                </a:lnTo>
                <a:lnTo>
                  <a:pt x="2328" y="96"/>
                </a:lnTo>
                <a:lnTo>
                  <a:pt x="2360" y="96"/>
                </a:lnTo>
                <a:lnTo>
                  <a:pt x="2384" y="96"/>
                </a:lnTo>
                <a:lnTo>
                  <a:pt x="2408" y="104"/>
                </a:lnTo>
                <a:lnTo>
                  <a:pt x="2440" y="128"/>
                </a:lnTo>
                <a:lnTo>
                  <a:pt x="2464" y="128"/>
                </a:lnTo>
                <a:lnTo>
                  <a:pt x="2488" y="128"/>
                </a:lnTo>
                <a:lnTo>
                  <a:pt x="2512" y="136"/>
                </a:lnTo>
                <a:lnTo>
                  <a:pt x="2536" y="136"/>
                </a:lnTo>
                <a:lnTo>
                  <a:pt x="2560" y="128"/>
                </a:lnTo>
                <a:lnTo>
                  <a:pt x="2584" y="128"/>
                </a:lnTo>
                <a:lnTo>
                  <a:pt x="2616" y="112"/>
                </a:lnTo>
                <a:lnTo>
                  <a:pt x="2640" y="112"/>
                </a:lnTo>
                <a:lnTo>
                  <a:pt x="2672" y="104"/>
                </a:lnTo>
                <a:lnTo>
                  <a:pt x="2696" y="96"/>
                </a:lnTo>
                <a:lnTo>
                  <a:pt x="2720" y="96"/>
                </a:lnTo>
                <a:lnTo>
                  <a:pt x="2744" y="88"/>
                </a:lnTo>
                <a:lnTo>
                  <a:pt x="2776" y="80"/>
                </a:lnTo>
                <a:lnTo>
                  <a:pt x="2800" y="72"/>
                </a:lnTo>
                <a:lnTo>
                  <a:pt x="2824" y="72"/>
                </a:lnTo>
                <a:lnTo>
                  <a:pt x="2848" y="72"/>
                </a:lnTo>
                <a:lnTo>
                  <a:pt x="2872" y="72"/>
                </a:lnTo>
                <a:lnTo>
                  <a:pt x="2896" y="72"/>
                </a:lnTo>
                <a:lnTo>
                  <a:pt x="2928" y="72"/>
                </a:lnTo>
                <a:lnTo>
                  <a:pt x="2952" y="72"/>
                </a:lnTo>
                <a:lnTo>
                  <a:pt x="2984" y="72"/>
                </a:lnTo>
                <a:lnTo>
                  <a:pt x="3008" y="64"/>
                </a:lnTo>
                <a:lnTo>
                  <a:pt x="3032" y="64"/>
                </a:lnTo>
                <a:lnTo>
                  <a:pt x="3064" y="64"/>
                </a:lnTo>
                <a:lnTo>
                  <a:pt x="3088" y="64"/>
                </a:lnTo>
                <a:lnTo>
                  <a:pt x="3112" y="64"/>
                </a:lnTo>
                <a:lnTo>
                  <a:pt x="3136" y="48"/>
                </a:lnTo>
                <a:lnTo>
                  <a:pt x="3160" y="48"/>
                </a:lnTo>
                <a:lnTo>
                  <a:pt x="3160" y="72"/>
                </a:lnTo>
                <a:lnTo>
                  <a:pt x="3160" y="96"/>
                </a:lnTo>
                <a:lnTo>
                  <a:pt x="3168" y="120"/>
                </a:lnTo>
                <a:lnTo>
                  <a:pt x="3168" y="144"/>
                </a:lnTo>
                <a:lnTo>
                  <a:pt x="3168" y="168"/>
                </a:lnTo>
                <a:lnTo>
                  <a:pt x="3176" y="192"/>
                </a:lnTo>
                <a:lnTo>
                  <a:pt x="3176" y="216"/>
                </a:lnTo>
                <a:lnTo>
                  <a:pt x="3176" y="240"/>
                </a:lnTo>
                <a:lnTo>
                  <a:pt x="3184" y="264"/>
                </a:lnTo>
                <a:lnTo>
                  <a:pt x="3208" y="64"/>
                </a:lnTo>
                <a:lnTo>
                  <a:pt x="3240" y="64"/>
                </a:lnTo>
                <a:lnTo>
                  <a:pt x="3264" y="72"/>
                </a:lnTo>
                <a:lnTo>
                  <a:pt x="3288" y="96"/>
                </a:lnTo>
                <a:lnTo>
                  <a:pt x="3312" y="96"/>
                </a:lnTo>
                <a:lnTo>
                  <a:pt x="3336" y="96"/>
                </a:lnTo>
                <a:lnTo>
                  <a:pt x="3360" y="96"/>
                </a:lnTo>
                <a:lnTo>
                  <a:pt x="3384" y="96"/>
                </a:lnTo>
                <a:lnTo>
                  <a:pt x="3408" y="88"/>
                </a:lnTo>
                <a:lnTo>
                  <a:pt x="3432" y="80"/>
                </a:lnTo>
                <a:lnTo>
                  <a:pt x="3456" y="80"/>
                </a:lnTo>
                <a:lnTo>
                  <a:pt x="3480" y="72"/>
                </a:lnTo>
                <a:lnTo>
                  <a:pt x="3504" y="64"/>
                </a:lnTo>
                <a:lnTo>
                  <a:pt x="3528" y="64"/>
                </a:lnTo>
                <a:lnTo>
                  <a:pt x="3568" y="72"/>
                </a:lnTo>
                <a:lnTo>
                  <a:pt x="3592" y="88"/>
                </a:lnTo>
                <a:lnTo>
                  <a:pt x="3624" y="112"/>
                </a:lnTo>
                <a:lnTo>
                  <a:pt x="3648" y="128"/>
                </a:lnTo>
                <a:lnTo>
                  <a:pt x="3672" y="136"/>
                </a:lnTo>
                <a:lnTo>
                  <a:pt x="3704" y="144"/>
                </a:lnTo>
                <a:lnTo>
                  <a:pt x="3736" y="160"/>
                </a:lnTo>
                <a:lnTo>
                  <a:pt x="3768" y="168"/>
                </a:lnTo>
                <a:lnTo>
                  <a:pt x="3792" y="176"/>
                </a:lnTo>
                <a:lnTo>
                  <a:pt x="3816" y="184"/>
                </a:lnTo>
                <a:lnTo>
                  <a:pt x="3848" y="192"/>
                </a:lnTo>
                <a:lnTo>
                  <a:pt x="3872" y="176"/>
                </a:lnTo>
                <a:lnTo>
                  <a:pt x="3896" y="168"/>
                </a:lnTo>
                <a:lnTo>
                  <a:pt x="3920" y="160"/>
                </a:lnTo>
                <a:lnTo>
                  <a:pt x="3952" y="144"/>
                </a:lnTo>
                <a:lnTo>
                  <a:pt x="3984" y="128"/>
                </a:lnTo>
                <a:lnTo>
                  <a:pt x="4008" y="128"/>
                </a:lnTo>
                <a:lnTo>
                  <a:pt x="4040" y="128"/>
                </a:lnTo>
                <a:lnTo>
                  <a:pt x="4064" y="120"/>
                </a:lnTo>
                <a:lnTo>
                  <a:pt x="4088" y="112"/>
                </a:lnTo>
                <a:lnTo>
                  <a:pt x="4112" y="112"/>
                </a:lnTo>
                <a:lnTo>
                  <a:pt x="4152" y="104"/>
                </a:lnTo>
                <a:lnTo>
                  <a:pt x="4200" y="96"/>
                </a:lnTo>
                <a:lnTo>
                  <a:pt x="4232" y="88"/>
                </a:lnTo>
                <a:lnTo>
                  <a:pt x="4264" y="80"/>
                </a:lnTo>
                <a:lnTo>
                  <a:pt x="4296" y="80"/>
                </a:lnTo>
                <a:lnTo>
                  <a:pt x="4320" y="80"/>
                </a:lnTo>
                <a:lnTo>
                  <a:pt x="4344" y="72"/>
                </a:lnTo>
                <a:lnTo>
                  <a:pt x="4376" y="72"/>
                </a:lnTo>
                <a:lnTo>
                  <a:pt x="4408" y="72"/>
                </a:lnTo>
                <a:lnTo>
                  <a:pt x="4432" y="80"/>
                </a:lnTo>
                <a:lnTo>
                  <a:pt x="4456" y="80"/>
                </a:lnTo>
                <a:lnTo>
                  <a:pt x="4488" y="80"/>
                </a:lnTo>
                <a:lnTo>
                  <a:pt x="4512" y="88"/>
                </a:lnTo>
                <a:lnTo>
                  <a:pt x="4536" y="88"/>
                </a:lnTo>
                <a:lnTo>
                  <a:pt x="4568" y="96"/>
                </a:lnTo>
                <a:lnTo>
                  <a:pt x="4608" y="88"/>
                </a:lnTo>
                <a:lnTo>
                  <a:pt x="4632" y="88"/>
                </a:lnTo>
                <a:lnTo>
                  <a:pt x="4664" y="88"/>
                </a:lnTo>
                <a:lnTo>
                  <a:pt x="4688" y="80"/>
                </a:lnTo>
                <a:lnTo>
                  <a:pt x="4720" y="80"/>
                </a:lnTo>
                <a:lnTo>
                  <a:pt x="4744" y="80"/>
                </a:lnTo>
                <a:lnTo>
                  <a:pt x="4768" y="80"/>
                </a:lnTo>
                <a:lnTo>
                  <a:pt x="4792" y="80"/>
                </a:lnTo>
                <a:lnTo>
                  <a:pt x="4824" y="80"/>
                </a:lnTo>
                <a:lnTo>
                  <a:pt x="4848" y="80"/>
                </a:lnTo>
                <a:lnTo>
                  <a:pt x="4872" y="80"/>
                </a:lnTo>
                <a:lnTo>
                  <a:pt x="4896" y="96"/>
                </a:lnTo>
                <a:lnTo>
                  <a:pt x="4920" y="96"/>
                </a:lnTo>
                <a:lnTo>
                  <a:pt x="4952" y="96"/>
                </a:lnTo>
                <a:lnTo>
                  <a:pt x="4976" y="96"/>
                </a:lnTo>
                <a:lnTo>
                  <a:pt x="5000" y="104"/>
                </a:lnTo>
                <a:lnTo>
                  <a:pt x="5040" y="104"/>
                </a:lnTo>
                <a:lnTo>
                  <a:pt x="5080" y="104"/>
                </a:lnTo>
                <a:lnTo>
                  <a:pt x="5104" y="104"/>
                </a:lnTo>
                <a:lnTo>
                  <a:pt x="5136" y="104"/>
                </a:lnTo>
                <a:lnTo>
                  <a:pt x="5168" y="104"/>
                </a:lnTo>
                <a:lnTo>
                  <a:pt x="5192" y="104"/>
                </a:lnTo>
                <a:lnTo>
                  <a:pt x="5216" y="104"/>
                </a:lnTo>
                <a:lnTo>
                  <a:pt x="5240" y="104"/>
                </a:lnTo>
                <a:lnTo>
                  <a:pt x="5264" y="104"/>
                </a:lnTo>
                <a:lnTo>
                  <a:pt x="5288" y="104"/>
                </a:lnTo>
                <a:lnTo>
                  <a:pt x="5312" y="104"/>
                </a:lnTo>
                <a:lnTo>
                  <a:pt x="5336" y="96"/>
                </a:lnTo>
                <a:lnTo>
                  <a:pt x="5360" y="96"/>
                </a:lnTo>
                <a:lnTo>
                  <a:pt x="5384" y="88"/>
                </a:lnTo>
                <a:lnTo>
                  <a:pt x="5408" y="72"/>
                </a:lnTo>
                <a:lnTo>
                  <a:pt x="5432" y="72"/>
                </a:lnTo>
                <a:lnTo>
                  <a:pt x="5456" y="72"/>
                </a:lnTo>
                <a:lnTo>
                  <a:pt x="5472" y="96"/>
                </a:lnTo>
                <a:lnTo>
                  <a:pt x="5496" y="112"/>
                </a:lnTo>
                <a:lnTo>
                  <a:pt x="5520" y="112"/>
                </a:lnTo>
                <a:lnTo>
                  <a:pt x="5576" y="64"/>
                </a:lnTo>
                <a:lnTo>
                  <a:pt x="5560" y="0"/>
                </a:lnTo>
                <a:lnTo>
                  <a:pt x="0" y="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45077" name="Freeform 21">
            <a:extLst>
              <a:ext uri="{FF2B5EF4-FFF2-40B4-BE49-F238E27FC236}">
                <a16:creationId xmlns:a16="http://schemas.microsoft.com/office/drawing/2014/main" id="{0928F891-CF3D-7504-F714-4870A7DCD575}"/>
              </a:ext>
            </a:extLst>
          </p:cNvPr>
          <p:cNvSpPr>
            <a:spLocks/>
          </p:cNvSpPr>
          <p:nvPr/>
        </p:nvSpPr>
        <p:spPr bwMode="auto">
          <a:xfrm>
            <a:off x="88900" y="1689100"/>
            <a:ext cx="8866188" cy="458788"/>
          </a:xfrm>
          <a:custGeom>
            <a:avLst/>
            <a:gdLst>
              <a:gd name="T0" fmla="*/ 88 w 5585"/>
              <a:gd name="T1" fmla="*/ 168 h 289"/>
              <a:gd name="T2" fmla="*/ 192 w 5585"/>
              <a:gd name="T3" fmla="*/ 112 h 289"/>
              <a:gd name="T4" fmla="*/ 288 w 5585"/>
              <a:gd name="T5" fmla="*/ 112 h 289"/>
              <a:gd name="T6" fmla="*/ 392 w 5585"/>
              <a:gd name="T7" fmla="*/ 192 h 289"/>
              <a:gd name="T8" fmla="*/ 504 w 5585"/>
              <a:gd name="T9" fmla="*/ 200 h 289"/>
              <a:gd name="T10" fmla="*/ 616 w 5585"/>
              <a:gd name="T11" fmla="*/ 200 h 289"/>
              <a:gd name="T12" fmla="*/ 728 w 5585"/>
              <a:gd name="T13" fmla="*/ 192 h 289"/>
              <a:gd name="T14" fmla="*/ 856 w 5585"/>
              <a:gd name="T15" fmla="*/ 200 h 289"/>
              <a:gd name="T16" fmla="*/ 984 w 5585"/>
              <a:gd name="T17" fmla="*/ 184 h 289"/>
              <a:gd name="T18" fmla="*/ 1096 w 5585"/>
              <a:gd name="T19" fmla="*/ 176 h 289"/>
              <a:gd name="T20" fmla="*/ 1232 w 5585"/>
              <a:gd name="T21" fmla="*/ 176 h 289"/>
              <a:gd name="T22" fmla="*/ 1368 w 5585"/>
              <a:gd name="T23" fmla="*/ 168 h 289"/>
              <a:gd name="T24" fmla="*/ 1480 w 5585"/>
              <a:gd name="T25" fmla="*/ 136 h 289"/>
              <a:gd name="T26" fmla="*/ 1576 w 5585"/>
              <a:gd name="T27" fmla="*/ 152 h 289"/>
              <a:gd name="T28" fmla="*/ 1768 w 5585"/>
              <a:gd name="T29" fmla="*/ 0 h 289"/>
              <a:gd name="T30" fmla="*/ 1768 w 5585"/>
              <a:gd name="T31" fmla="*/ 184 h 289"/>
              <a:gd name="T32" fmla="*/ 1864 w 5585"/>
              <a:gd name="T33" fmla="*/ 176 h 289"/>
              <a:gd name="T34" fmla="*/ 1976 w 5585"/>
              <a:gd name="T35" fmla="*/ 144 h 289"/>
              <a:gd name="T36" fmla="*/ 2080 w 5585"/>
              <a:gd name="T37" fmla="*/ 152 h 289"/>
              <a:gd name="T38" fmla="*/ 2184 w 5585"/>
              <a:gd name="T39" fmla="*/ 176 h 289"/>
              <a:gd name="T40" fmla="*/ 2296 w 5585"/>
              <a:gd name="T41" fmla="*/ 192 h 289"/>
              <a:gd name="T42" fmla="*/ 2416 w 5585"/>
              <a:gd name="T43" fmla="*/ 192 h 289"/>
              <a:gd name="T44" fmla="*/ 2544 w 5585"/>
              <a:gd name="T45" fmla="*/ 192 h 289"/>
              <a:gd name="T46" fmla="*/ 2648 w 5585"/>
              <a:gd name="T47" fmla="*/ 168 h 289"/>
              <a:gd name="T48" fmla="*/ 2752 w 5585"/>
              <a:gd name="T49" fmla="*/ 128 h 289"/>
              <a:gd name="T50" fmla="*/ 2872 w 5585"/>
              <a:gd name="T51" fmla="*/ 176 h 289"/>
              <a:gd name="T52" fmla="*/ 2976 w 5585"/>
              <a:gd name="T53" fmla="*/ 160 h 289"/>
              <a:gd name="T54" fmla="*/ 3072 w 5585"/>
              <a:gd name="T55" fmla="*/ 136 h 289"/>
              <a:gd name="T56" fmla="*/ 3176 w 5585"/>
              <a:gd name="T57" fmla="*/ 128 h 289"/>
              <a:gd name="T58" fmla="*/ 3288 w 5585"/>
              <a:gd name="T59" fmla="*/ 144 h 289"/>
              <a:gd name="T60" fmla="*/ 3416 w 5585"/>
              <a:gd name="T61" fmla="*/ 160 h 289"/>
              <a:gd name="T62" fmla="*/ 3544 w 5585"/>
              <a:gd name="T63" fmla="*/ 168 h 289"/>
              <a:gd name="T64" fmla="*/ 3672 w 5585"/>
              <a:gd name="T65" fmla="*/ 160 h 289"/>
              <a:gd name="T66" fmla="*/ 3800 w 5585"/>
              <a:gd name="T67" fmla="*/ 168 h 289"/>
              <a:gd name="T68" fmla="*/ 3912 w 5585"/>
              <a:gd name="T69" fmla="*/ 176 h 289"/>
              <a:gd name="T70" fmla="*/ 4016 w 5585"/>
              <a:gd name="T71" fmla="*/ 176 h 289"/>
              <a:gd name="T72" fmla="*/ 4120 w 5585"/>
              <a:gd name="T73" fmla="*/ 176 h 289"/>
              <a:gd name="T74" fmla="*/ 4216 w 5585"/>
              <a:gd name="T75" fmla="*/ 176 h 289"/>
              <a:gd name="T76" fmla="*/ 4320 w 5585"/>
              <a:gd name="T77" fmla="*/ 176 h 289"/>
              <a:gd name="T78" fmla="*/ 4432 w 5585"/>
              <a:gd name="T79" fmla="*/ 176 h 289"/>
              <a:gd name="T80" fmla="*/ 4560 w 5585"/>
              <a:gd name="T81" fmla="*/ 168 h 289"/>
              <a:gd name="T82" fmla="*/ 4664 w 5585"/>
              <a:gd name="T83" fmla="*/ 192 h 289"/>
              <a:gd name="T84" fmla="*/ 4776 w 5585"/>
              <a:gd name="T85" fmla="*/ 200 h 289"/>
              <a:gd name="T86" fmla="*/ 4880 w 5585"/>
              <a:gd name="T87" fmla="*/ 176 h 289"/>
              <a:gd name="T88" fmla="*/ 5160 w 5585"/>
              <a:gd name="T89" fmla="*/ 128 h 289"/>
              <a:gd name="T90" fmla="*/ 5200 w 5585"/>
              <a:gd name="T91" fmla="*/ 192 h 289"/>
              <a:gd name="T92" fmla="*/ 5296 w 5585"/>
              <a:gd name="T93" fmla="*/ 176 h 289"/>
              <a:gd name="T94" fmla="*/ 5400 w 5585"/>
              <a:gd name="T95" fmla="*/ 192 h 289"/>
              <a:gd name="T96" fmla="*/ 5496 w 5585"/>
              <a:gd name="T97" fmla="*/ 160 h 289"/>
              <a:gd name="T98" fmla="*/ 5584 w 5585"/>
              <a:gd name="T99" fmla="*/ 256 h 2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5585" h="289">
                <a:moveTo>
                  <a:pt x="0" y="184"/>
                </a:moveTo>
                <a:lnTo>
                  <a:pt x="24" y="176"/>
                </a:lnTo>
                <a:lnTo>
                  <a:pt x="56" y="176"/>
                </a:lnTo>
                <a:lnTo>
                  <a:pt x="88" y="168"/>
                </a:lnTo>
                <a:lnTo>
                  <a:pt x="112" y="160"/>
                </a:lnTo>
                <a:lnTo>
                  <a:pt x="144" y="144"/>
                </a:lnTo>
                <a:lnTo>
                  <a:pt x="168" y="136"/>
                </a:lnTo>
                <a:lnTo>
                  <a:pt x="192" y="112"/>
                </a:lnTo>
                <a:lnTo>
                  <a:pt x="216" y="112"/>
                </a:lnTo>
                <a:lnTo>
                  <a:pt x="240" y="96"/>
                </a:lnTo>
                <a:lnTo>
                  <a:pt x="264" y="96"/>
                </a:lnTo>
                <a:lnTo>
                  <a:pt x="288" y="112"/>
                </a:lnTo>
                <a:lnTo>
                  <a:pt x="312" y="136"/>
                </a:lnTo>
                <a:lnTo>
                  <a:pt x="336" y="160"/>
                </a:lnTo>
                <a:lnTo>
                  <a:pt x="368" y="176"/>
                </a:lnTo>
                <a:lnTo>
                  <a:pt x="392" y="192"/>
                </a:lnTo>
                <a:lnTo>
                  <a:pt x="416" y="192"/>
                </a:lnTo>
                <a:lnTo>
                  <a:pt x="448" y="192"/>
                </a:lnTo>
                <a:lnTo>
                  <a:pt x="472" y="200"/>
                </a:lnTo>
                <a:lnTo>
                  <a:pt x="504" y="200"/>
                </a:lnTo>
                <a:lnTo>
                  <a:pt x="536" y="208"/>
                </a:lnTo>
                <a:lnTo>
                  <a:pt x="560" y="208"/>
                </a:lnTo>
                <a:lnTo>
                  <a:pt x="584" y="200"/>
                </a:lnTo>
                <a:lnTo>
                  <a:pt x="616" y="200"/>
                </a:lnTo>
                <a:lnTo>
                  <a:pt x="648" y="200"/>
                </a:lnTo>
                <a:lnTo>
                  <a:pt x="672" y="200"/>
                </a:lnTo>
                <a:lnTo>
                  <a:pt x="696" y="200"/>
                </a:lnTo>
                <a:lnTo>
                  <a:pt x="728" y="192"/>
                </a:lnTo>
                <a:lnTo>
                  <a:pt x="760" y="192"/>
                </a:lnTo>
                <a:lnTo>
                  <a:pt x="792" y="200"/>
                </a:lnTo>
                <a:lnTo>
                  <a:pt x="824" y="200"/>
                </a:lnTo>
                <a:lnTo>
                  <a:pt x="856" y="200"/>
                </a:lnTo>
                <a:lnTo>
                  <a:pt x="888" y="200"/>
                </a:lnTo>
                <a:lnTo>
                  <a:pt x="912" y="200"/>
                </a:lnTo>
                <a:lnTo>
                  <a:pt x="952" y="192"/>
                </a:lnTo>
                <a:lnTo>
                  <a:pt x="984" y="184"/>
                </a:lnTo>
                <a:lnTo>
                  <a:pt x="1016" y="176"/>
                </a:lnTo>
                <a:lnTo>
                  <a:pt x="1040" y="176"/>
                </a:lnTo>
                <a:lnTo>
                  <a:pt x="1072" y="176"/>
                </a:lnTo>
                <a:lnTo>
                  <a:pt x="1096" y="176"/>
                </a:lnTo>
                <a:lnTo>
                  <a:pt x="1128" y="176"/>
                </a:lnTo>
                <a:lnTo>
                  <a:pt x="1176" y="176"/>
                </a:lnTo>
                <a:lnTo>
                  <a:pt x="1208" y="176"/>
                </a:lnTo>
                <a:lnTo>
                  <a:pt x="1232" y="176"/>
                </a:lnTo>
                <a:lnTo>
                  <a:pt x="1272" y="176"/>
                </a:lnTo>
                <a:lnTo>
                  <a:pt x="1312" y="176"/>
                </a:lnTo>
                <a:lnTo>
                  <a:pt x="1336" y="176"/>
                </a:lnTo>
                <a:lnTo>
                  <a:pt x="1368" y="168"/>
                </a:lnTo>
                <a:lnTo>
                  <a:pt x="1400" y="160"/>
                </a:lnTo>
                <a:lnTo>
                  <a:pt x="1424" y="160"/>
                </a:lnTo>
                <a:lnTo>
                  <a:pt x="1448" y="144"/>
                </a:lnTo>
                <a:lnTo>
                  <a:pt x="1480" y="136"/>
                </a:lnTo>
                <a:lnTo>
                  <a:pt x="1504" y="128"/>
                </a:lnTo>
                <a:lnTo>
                  <a:pt x="1528" y="128"/>
                </a:lnTo>
                <a:lnTo>
                  <a:pt x="1552" y="128"/>
                </a:lnTo>
                <a:lnTo>
                  <a:pt x="1576" y="152"/>
                </a:lnTo>
                <a:lnTo>
                  <a:pt x="1600" y="168"/>
                </a:lnTo>
                <a:lnTo>
                  <a:pt x="1624" y="176"/>
                </a:lnTo>
                <a:lnTo>
                  <a:pt x="1648" y="192"/>
                </a:lnTo>
                <a:lnTo>
                  <a:pt x="1768" y="0"/>
                </a:lnTo>
                <a:lnTo>
                  <a:pt x="1688" y="192"/>
                </a:lnTo>
                <a:lnTo>
                  <a:pt x="1720" y="192"/>
                </a:lnTo>
                <a:lnTo>
                  <a:pt x="1744" y="192"/>
                </a:lnTo>
                <a:lnTo>
                  <a:pt x="1768" y="184"/>
                </a:lnTo>
                <a:lnTo>
                  <a:pt x="1792" y="176"/>
                </a:lnTo>
                <a:lnTo>
                  <a:pt x="1816" y="176"/>
                </a:lnTo>
                <a:lnTo>
                  <a:pt x="1840" y="176"/>
                </a:lnTo>
                <a:lnTo>
                  <a:pt x="1864" y="176"/>
                </a:lnTo>
                <a:lnTo>
                  <a:pt x="1888" y="176"/>
                </a:lnTo>
                <a:lnTo>
                  <a:pt x="1912" y="168"/>
                </a:lnTo>
                <a:lnTo>
                  <a:pt x="1944" y="160"/>
                </a:lnTo>
                <a:lnTo>
                  <a:pt x="1976" y="144"/>
                </a:lnTo>
                <a:lnTo>
                  <a:pt x="2008" y="136"/>
                </a:lnTo>
                <a:lnTo>
                  <a:pt x="2032" y="136"/>
                </a:lnTo>
                <a:lnTo>
                  <a:pt x="2056" y="144"/>
                </a:lnTo>
                <a:lnTo>
                  <a:pt x="2080" y="152"/>
                </a:lnTo>
                <a:lnTo>
                  <a:pt x="2104" y="160"/>
                </a:lnTo>
                <a:lnTo>
                  <a:pt x="2136" y="168"/>
                </a:lnTo>
                <a:lnTo>
                  <a:pt x="2160" y="176"/>
                </a:lnTo>
                <a:lnTo>
                  <a:pt x="2184" y="176"/>
                </a:lnTo>
                <a:lnTo>
                  <a:pt x="2216" y="176"/>
                </a:lnTo>
                <a:lnTo>
                  <a:pt x="2240" y="184"/>
                </a:lnTo>
                <a:lnTo>
                  <a:pt x="2264" y="192"/>
                </a:lnTo>
                <a:lnTo>
                  <a:pt x="2296" y="192"/>
                </a:lnTo>
                <a:lnTo>
                  <a:pt x="2328" y="192"/>
                </a:lnTo>
                <a:lnTo>
                  <a:pt x="2360" y="192"/>
                </a:lnTo>
                <a:lnTo>
                  <a:pt x="2384" y="192"/>
                </a:lnTo>
                <a:lnTo>
                  <a:pt x="2416" y="192"/>
                </a:lnTo>
                <a:lnTo>
                  <a:pt x="2456" y="192"/>
                </a:lnTo>
                <a:lnTo>
                  <a:pt x="2488" y="192"/>
                </a:lnTo>
                <a:lnTo>
                  <a:pt x="2512" y="192"/>
                </a:lnTo>
                <a:lnTo>
                  <a:pt x="2544" y="192"/>
                </a:lnTo>
                <a:lnTo>
                  <a:pt x="2568" y="184"/>
                </a:lnTo>
                <a:lnTo>
                  <a:pt x="2592" y="176"/>
                </a:lnTo>
                <a:lnTo>
                  <a:pt x="2616" y="176"/>
                </a:lnTo>
                <a:lnTo>
                  <a:pt x="2648" y="168"/>
                </a:lnTo>
                <a:lnTo>
                  <a:pt x="2672" y="160"/>
                </a:lnTo>
                <a:lnTo>
                  <a:pt x="2696" y="144"/>
                </a:lnTo>
                <a:lnTo>
                  <a:pt x="2728" y="136"/>
                </a:lnTo>
                <a:lnTo>
                  <a:pt x="2752" y="128"/>
                </a:lnTo>
                <a:lnTo>
                  <a:pt x="2776" y="136"/>
                </a:lnTo>
                <a:lnTo>
                  <a:pt x="2808" y="152"/>
                </a:lnTo>
                <a:lnTo>
                  <a:pt x="2840" y="168"/>
                </a:lnTo>
                <a:lnTo>
                  <a:pt x="2872" y="176"/>
                </a:lnTo>
                <a:lnTo>
                  <a:pt x="2904" y="184"/>
                </a:lnTo>
                <a:lnTo>
                  <a:pt x="2928" y="192"/>
                </a:lnTo>
                <a:lnTo>
                  <a:pt x="2952" y="176"/>
                </a:lnTo>
                <a:lnTo>
                  <a:pt x="2976" y="160"/>
                </a:lnTo>
                <a:lnTo>
                  <a:pt x="3000" y="160"/>
                </a:lnTo>
                <a:lnTo>
                  <a:pt x="3024" y="160"/>
                </a:lnTo>
                <a:lnTo>
                  <a:pt x="3048" y="144"/>
                </a:lnTo>
                <a:lnTo>
                  <a:pt x="3072" y="136"/>
                </a:lnTo>
                <a:lnTo>
                  <a:pt x="3096" y="128"/>
                </a:lnTo>
                <a:lnTo>
                  <a:pt x="3120" y="128"/>
                </a:lnTo>
                <a:lnTo>
                  <a:pt x="3152" y="128"/>
                </a:lnTo>
                <a:lnTo>
                  <a:pt x="3176" y="128"/>
                </a:lnTo>
                <a:lnTo>
                  <a:pt x="3200" y="128"/>
                </a:lnTo>
                <a:lnTo>
                  <a:pt x="3224" y="128"/>
                </a:lnTo>
                <a:lnTo>
                  <a:pt x="3256" y="144"/>
                </a:lnTo>
                <a:lnTo>
                  <a:pt x="3288" y="144"/>
                </a:lnTo>
                <a:lnTo>
                  <a:pt x="3320" y="144"/>
                </a:lnTo>
                <a:lnTo>
                  <a:pt x="3360" y="160"/>
                </a:lnTo>
                <a:lnTo>
                  <a:pt x="3384" y="160"/>
                </a:lnTo>
                <a:lnTo>
                  <a:pt x="3416" y="160"/>
                </a:lnTo>
                <a:lnTo>
                  <a:pt x="3456" y="168"/>
                </a:lnTo>
                <a:lnTo>
                  <a:pt x="3480" y="168"/>
                </a:lnTo>
                <a:lnTo>
                  <a:pt x="3512" y="168"/>
                </a:lnTo>
                <a:lnTo>
                  <a:pt x="3544" y="168"/>
                </a:lnTo>
                <a:lnTo>
                  <a:pt x="3576" y="160"/>
                </a:lnTo>
                <a:lnTo>
                  <a:pt x="3608" y="160"/>
                </a:lnTo>
                <a:lnTo>
                  <a:pt x="3640" y="160"/>
                </a:lnTo>
                <a:lnTo>
                  <a:pt x="3672" y="160"/>
                </a:lnTo>
                <a:lnTo>
                  <a:pt x="3704" y="160"/>
                </a:lnTo>
                <a:lnTo>
                  <a:pt x="3736" y="160"/>
                </a:lnTo>
                <a:lnTo>
                  <a:pt x="3760" y="168"/>
                </a:lnTo>
                <a:lnTo>
                  <a:pt x="3800" y="168"/>
                </a:lnTo>
                <a:lnTo>
                  <a:pt x="3832" y="168"/>
                </a:lnTo>
                <a:lnTo>
                  <a:pt x="3864" y="176"/>
                </a:lnTo>
                <a:lnTo>
                  <a:pt x="3888" y="176"/>
                </a:lnTo>
                <a:lnTo>
                  <a:pt x="3912" y="176"/>
                </a:lnTo>
                <a:lnTo>
                  <a:pt x="3936" y="176"/>
                </a:lnTo>
                <a:lnTo>
                  <a:pt x="3960" y="176"/>
                </a:lnTo>
                <a:lnTo>
                  <a:pt x="3992" y="176"/>
                </a:lnTo>
                <a:lnTo>
                  <a:pt x="4016" y="176"/>
                </a:lnTo>
                <a:lnTo>
                  <a:pt x="4040" y="176"/>
                </a:lnTo>
                <a:lnTo>
                  <a:pt x="4064" y="176"/>
                </a:lnTo>
                <a:lnTo>
                  <a:pt x="4088" y="176"/>
                </a:lnTo>
                <a:lnTo>
                  <a:pt x="4120" y="176"/>
                </a:lnTo>
                <a:lnTo>
                  <a:pt x="4144" y="176"/>
                </a:lnTo>
                <a:lnTo>
                  <a:pt x="4168" y="176"/>
                </a:lnTo>
                <a:lnTo>
                  <a:pt x="4192" y="176"/>
                </a:lnTo>
                <a:lnTo>
                  <a:pt x="4216" y="176"/>
                </a:lnTo>
                <a:lnTo>
                  <a:pt x="4248" y="176"/>
                </a:lnTo>
                <a:lnTo>
                  <a:pt x="4272" y="176"/>
                </a:lnTo>
                <a:lnTo>
                  <a:pt x="4296" y="176"/>
                </a:lnTo>
                <a:lnTo>
                  <a:pt x="4320" y="176"/>
                </a:lnTo>
                <a:lnTo>
                  <a:pt x="4344" y="176"/>
                </a:lnTo>
                <a:lnTo>
                  <a:pt x="4376" y="176"/>
                </a:lnTo>
                <a:lnTo>
                  <a:pt x="4408" y="176"/>
                </a:lnTo>
                <a:lnTo>
                  <a:pt x="4432" y="176"/>
                </a:lnTo>
                <a:lnTo>
                  <a:pt x="4472" y="176"/>
                </a:lnTo>
                <a:lnTo>
                  <a:pt x="4504" y="176"/>
                </a:lnTo>
                <a:lnTo>
                  <a:pt x="4536" y="168"/>
                </a:lnTo>
                <a:lnTo>
                  <a:pt x="4560" y="168"/>
                </a:lnTo>
                <a:lnTo>
                  <a:pt x="4592" y="168"/>
                </a:lnTo>
                <a:lnTo>
                  <a:pt x="4616" y="184"/>
                </a:lnTo>
                <a:lnTo>
                  <a:pt x="4640" y="192"/>
                </a:lnTo>
                <a:lnTo>
                  <a:pt x="4664" y="192"/>
                </a:lnTo>
                <a:lnTo>
                  <a:pt x="4696" y="200"/>
                </a:lnTo>
                <a:lnTo>
                  <a:pt x="4720" y="200"/>
                </a:lnTo>
                <a:lnTo>
                  <a:pt x="4752" y="200"/>
                </a:lnTo>
                <a:lnTo>
                  <a:pt x="4776" y="200"/>
                </a:lnTo>
                <a:lnTo>
                  <a:pt x="4808" y="192"/>
                </a:lnTo>
                <a:lnTo>
                  <a:pt x="4832" y="192"/>
                </a:lnTo>
                <a:lnTo>
                  <a:pt x="4856" y="192"/>
                </a:lnTo>
                <a:lnTo>
                  <a:pt x="4880" y="176"/>
                </a:lnTo>
                <a:lnTo>
                  <a:pt x="4920" y="160"/>
                </a:lnTo>
                <a:lnTo>
                  <a:pt x="5000" y="152"/>
                </a:lnTo>
                <a:lnTo>
                  <a:pt x="5080" y="144"/>
                </a:lnTo>
                <a:lnTo>
                  <a:pt x="5160" y="128"/>
                </a:lnTo>
                <a:lnTo>
                  <a:pt x="5192" y="128"/>
                </a:lnTo>
                <a:lnTo>
                  <a:pt x="5192" y="152"/>
                </a:lnTo>
                <a:lnTo>
                  <a:pt x="5176" y="176"/>
                </a:lnTo>
                <a:lnTo>
                  <a:pt x="5200" y="192"/>
                </a:lnTo>
                <a:lnTo>
                  <a:pt x="5224" y="184"/>
                </a:lnTo>
                <a:lnTo>
                  <a:pt x="5248" y="176"/>
                </a:lnTo>
                <a:lnTo>
                  <a:pt x="5272" y="184"/>
                </a:lnTo>
                <a:lnTo>
                  <a:pt x="5296" y="176"/>
                </a:lnTo>
                <a:lnTo>
                  <a:pt x="5320" y="176"/>
                </a:lnTo>
                <a:lnTo>
                  <a:pt x="5344" y="176"/>
                </a:lnTo>
                <a:lnTo>
                  <a:pt x="5376" y="192"/>
                </a:lnTo>
                <a:lnTo>
                  <a:pt x="5400" y="192"/>
                </a:lnTo>
                <a:lnTo>
                  <a:pt x="5424" y="192"/>
                </a:lnTo>
                <a:lnTo>
                  <a:pt x="5448" y="192"/>
                </a:lnTo>
                <a:lnTo>
                  <a:pt x="5472" y="184"/>
                </a:lnTo>
                <a:lnTo>
                  <a:pt x="5496" y="160"/>
                </a:lnTo>
                <a:lnTo>
                  <a:pt x="5520" y="160"/>
                </a:lnTo>
                <a:lnTo>
                  <a:pt x="5544" y="144"/>
                </a:lnTo>
                <a:lnTo>
                  <a:pt x="5584" y="136"/>
                </a:lnTo>
                <a:lnTo>
                  <a:pt x="5584" y="256"/>
                </a:lnTo>
                <a:lnTo>
                  <a:pt x="8" y="288"/>
                </a:lnTo>
                <a:lnTo>
                  <a:pt x="0" y="184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D748A763-3913-846A-43E4-91C11BB4FF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582988" cy="476250"/>
          </a:xfrm>
          <a:noFill/>
          <a:ln/>
        </p:spPr>
        <p:txBody>
          <a:bodyPr/>
          <a:lstStyle/>
          <a:p>
            <a:r>
              <a:rPr lang="en-US" altLang="en-US"/>
              <a:t>INSPECT Example 7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96027EDA-3C5A-16F2-7D1C-37E559CB9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75" y="1025525"/>
            <a:ext cx="8731250" cy="102711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INSPECT StringData REPLACING "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FXTD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BY "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zyab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".</a:t>
            </a:r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B39CB616-D59D-4D16-F196-BF6E79C572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505200"/>
            <a:ext cx="7264400" cy="698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	X	P	F	P	D	P	T	P	P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	y	a	b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P</a:t>
            </a:r>
          </a:p>
        </p:txBody>
      </p:sp>
      <p:sp>
        <p:nvSpPr>
          <p:cNvPr id="47109" name="Line 5">
            <a:extLst>
              <a:ext uri="{FF2B5EF4-FFF2-40B4-BE49-F238E27FC236}">
                <a16:creationId xmlns:a16="http://schemas.microsoft.com/office/drawing/2014/main" id="{60BEEC3D-324E-3E43-6341-336451BE03B4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3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0" name="Line 6">
            <a:extLst>
              <a:ext uri="{FF2B5EF4-FFF2-40B4-BE49-F238E27FC236}">
                <a16:creationId xmlns:a16="http://schemas.microsoft.com/office/drawing/2014/main" id="{035CB203-85EA-0D62-59B0-B2D3B708AD4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1" name="Line 7">
            <a:extLst>
              <a:ext uri="{FF2B5EF4-FFF2-40B4-BE49-F238E27FC236}">
                <a16:creationId xmlns:a16="http://schemas.microsoft.com/office/drawing/2014/main" id="{3E6145BC-9325-B8F0-E998-31DE98A11AE2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65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2" name="Line 8">
            <a:extLst>
              <a:ext uri="{FF2B5EF4-FFF2-40B4-BE49-F238E27FC236}">
                <a16:creationId xmlns:a16="http://schemas.microsoft.com/office/drawing/2014/main" id="{A619C2DE-1DC6-267F-AB12-7A0A91067911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3" name="Line 9">
            <a:extLst>
              <a:ext uri="{FF2B5EF4-FFF2-40B4-BE49-F238E27FC236}">
                <a16:creationId xmlns:a16="http://schemas.microsoft.com/office/drawing/2014/main" id="{C7949EE1-8C30-0F04-14ED-A9C3968C582F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4" name="Line 10">
            <a:extLst>
              <a:ext uri="{FF2B5EF4-FFF2-40B4-BE49-F238E27FC236}">
                <a16:creationId xmlns:a16="http://schemas.microsoft.com/office/drawing/2014/main" id="{1B980343-44AE-37B6-1B4A-7FA2C4D670E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5" name="Line 11">
            <a:extLst>
              <a:ext uri="{FF2B5EF4-FFF2-40B4-BE49-F238E27FC236}">
                <a16:creationId xmlns:a16="http://schemas.microsoft.com/office/drawing/2014/main" id="{EEEBB46F-205A-6BF0-F698-FE71FE04B0FD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6" name="Line 12">
            <a:extLst>
              <a:ext uri="{FF2B5EF4-FFF2-40B4-BE49-F238E27FC236}">
                <a16:creationId xmlns:a16="http://schemas.microsoft.com/office/drawing/2014/main" id="{4EAB916C-83CE-1400-4CBB-6558B4B7A516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87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7" name="Line 13">
            <a:extLst>
              <a:ext uri="{FF2B5EF4-FFF2-40B4-BE49-F238E27FC236}">
                <a16:creationId xmlns:a16="http://schemas.microsoft.com/office/drawing/2014/main" id="{C41B070C-EF5F-ECD9-A5E4-CF430E7354D4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8" name="Line 14">
            <a:extLst>
              <a:ext uri="{FF2B5EF4-FFF2-40B4-BE49-F238E27FC236}">
                <a16:creationId xmlns:a16="http://schemas.microsoft.com/office/drawing/2014/main" id="{74EE357D-3E9B-2FB6-9D80-A25A47A26419}"/>
              </a:ext>
            </a:extLst>
          </p:cNvPr>
          <p:cNvSpPr>
            <a:spLocks noChangeShapeType="1"/>
          </p:cNvSpPr>
          <p:nvPr/>
        </p:nvSpPr>
        <p:spPr bwMode="auto">
          <a:xfrm>
            <a:off x="7226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9" name="Line 15">
            <a:extLst>
              <a:ext uri="{FF2B5EF4-FFF2-40B4-BE49-F238E27FC236}">
                <a16:creationId xmlns:a16="http://schemas.microsoft.com/office/drawing/2014/main" id="{DBC00610-035E-1A1D-AB7C-0E46A591621F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4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0" name="Line 16">
            <a:extLst>
              <a:ext uri="{FF2B5EF4-FFF2-40B4-BE49-F238E27FC236}">
                <a16:creationId xmlns:a16="http://schemas.microsoft.com/office/drawing/2014/main" id="{33113608-552C-7865-6B91-A384443506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2992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1" name="Line 17">
            <a:extLst>
              <a:ext uri="{FF2B5EF4-FFF2-40B4-BE49-F238E27FC236}">
                <a16:creationId xmlns:a16="http://schemas.microsoft.com/office/drawing/2014/main" id="{6B2FF667-3B50-A8C7-4B96-1D20E0041385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39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2" name="Line 18">
            <a:extLst>
              <a:ext uri="{FF2B5EF4-FFF2-40B4-BE49-F238E27FC236}">
                <a16:creationId xmlns:a16="http://schemas.microsoft.com/office/drawing/2014/main" id="{19EB3739-5F93-51B3-55F1-1D9F28A173F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21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3" name="Rectangle 19">
            <a:extLst>
              <a:ext uri="{FF2B5EF4-FFF2-40B4-BE49-F238E27FC236}">
                <a16:creationId xmlns:a16="http://schemas.microsoft.com/office/drawing/2014/main" id="{85942150-A439-0597-67BA-1068C596E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925" y="3168650"/>
            <a:ext cx="1339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StringData</a:t>
            </a:r>
          </a:p>
        </p:txBody>
      </p:sp>
      <p:sp useBgFill="1">
        <p:nvSpPr>
          <p:cNvPr id="47124" name="Freeform 20">
            <a:extLst>
              <a:ext uri="{FF2B5EF4-FFF2-40B4-BE49-F238E27FC236}">
                <a16:creationId xmlns:a16="http://schemas.microsoft.com/office/drawing/2014/main" id="{8AA70F73-FA8C-E6B5-F2CB-9AC63E5800AF}"/>
              </a:ext>
            </a:extLst>
          </p:cNvPr>
          <p:cNvSpPr>
            <a:spLocks/>
          </p:cNvSpPr>
          <p:nvPr/>
        </p:nvSpPr>
        <p:spPr bwMode="auto">
          <a:xfrm>
            <a:off x="25400" y="1765300"/>
            <a:ext cx="9005888" cy="458788"/>
          </a:xfrm>
          <a:custGeom>
            <a:avLst/>
            <a:gdLst>
              <a:gd name="T0" fmla="*/ 128 w 5673"/>
              <a:gd name="T1" fmla="*/ 224 h 289"/>
              <a:gd name="T2" fmla="*/ 48 w 5673"/>
              <a:gd name="T3" fmla="*/ 72 h 289"/>
              <a:gd name="T4" fmla="*/ 0 w 5673"/>
              <a:gd name="T5" fmla="*/ 72 h 289"/>
              <a:gd name="T6" fmla="*/ 8 w 5673"/>
              <a:gd name="T7" fmla="*/ 288 h 289"/>
              <a:gd name="T8" fmla="*/ 5672 w 5673"/>
              <a:gd name="T9" fmla="*/ 256 h 289"/>
              <a:gd name="T10" fmla="*/ 5672 w 5673"/>
              <a:gd name="T11" fmla="*/ 0 h 289"/>
              <a:gd name="T12" fmla="*/ 5608 w 5673"/>
              <a:gd name="T13" fmla="*/ 56 h 289"/>
              <a:gd name="T14" fmla="*/ 5560 w 5673"/>
              <a:gd name="T15" fmla="*/ 192 h 289"/>
              <a:gd name="T16" fmla="*/ 128 w 5673"/>
              <a:gd name="T17" fmla="*/ 224 h 2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673" h="289">
                <a:moveTo>
                  <a:pt x="128" y="224"/>
                </a:moveTo>
                <a:lnTo>
                  <a:pt x="48" y="72"/>
                </a:lnTo>
                <a:lnTo>
                  <a:pt x="0" y="72"/>
                </a:lnTo>
                <a:lnTo>
                  <a:pt x="8" y="288"/>
                </a:lnTo>
                <a:lnTo>
                  <a:pt x="5672" y="256"/>
                </a:lnTo>
                <a:lnTo>
                  <a:pt x="5672" y="0"/>
                </a:lnTo>
                <a:lnTo>
                  <a:pt x="5608" y="56"/>
                </a:lnTo>
                <a:lnTo>
                  <a:pt x="5560" y="192"/>
                </a:lnTo>
                <a:lnTo>
                  <a:pt x="128" y="224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47125" name="Freeform 21">
            <a:extLst>
              <a:ext uri="{FF2B5EF4-FFF2-40B4-BE49-F238E27FC236}">
                <a16:creationId xmlns:a16="http://schemas.microsoft.com/office/drawing/2014/main" id="{7D47E026-DB9B-0877-4A20-3EE8C3DC5E5D}"/>
              </a:ext>
            </a:extLst>
          </p:cNvPr>
          <p:cNvSpPr>
            <a:spLocks/>
          </p:cNvSpPr>
          <p:nvPr/>
        </p:nvSpPr>
        <p:spPr bwMode="auto">
          <a:xfrm>
            <a:off x="88900" y="977900"/>
            <a:ext cx="8853488" cy="420688"/>
          </a:xfrm>
          <a:custGeom>
            <a:avLst/>
            <a:gdLst>
              <a:gd name="T0" fmla="*/ 8 w 5577"/>
              <a:gd name="T1" fmla="*/ 72 h 265"/>
              <a:gd name="T2" fmla="*/ 24 w 5577"/>
              <a:gd name="T3" fmla="*/ 168 h 265"/>
              <a:gd name="T4" fmla="*/ 128 w 5577"/>
              <a:gd name="T5" fmla="*/ 136 h 265"/>
              <a:gd name="T6" fmla="*/ 208 w 5577"/>
              <a:gd name="T7" fmla="*/ 64 h 265"/>
              <a:gd name="T8" fmla="*/ 272 w 5577"/>
              <a:gd name="T9" fmla="*/ 160 h 265"/>
              <a:gd name="T10" fmla="*/ 360 w 5577"/>
              <a:gd name="T11" fmla="*/ 160 h 265"/>
              <a:gd name="T12" fmla="*/ 448 w 5577"/>
              <a:gd name="T13" fmla="*/ 96 h 265"/>
              <a:gd name="T14" fmla="*/ 552 w 5577"/>
              <a:gd name="T15" fmla="*/ 80 h 265"/>
              <a:gd name="T16" fmla="*/ 664 w 5577"/>
              <a:gd name="T17" fmla="*/ 72 h 265"/>
              <a:gd name="T18" fmla="*/ 760 w 5577"/>
              <a:gd name="T19" fmla="*/ 120 h 265"/>
              <a:gd name="T20" fmla="*/ 872 w 5577"/>
              <a:gd name="T21" fmla="*/ 160 h 265"/>
              <a:gd name="T22" fmla="*/ 984 w 5577"/>
              <a:gd name="T23" fmla="*/ 176 h 265"/>
              <a:gd name="T24" fmla="*/ 1080 w 5577"/>
              <a:gd name="T25" fmla="*/ 128 h 265"/>
              <a:gd name="T26" fmla="*/ 1208 w 5577"/>
              <a:gd name="T27" fmla="*/ 80 h 265"/>
              <a:gd name="T28" fmla="*/ 1320 w 5577"/>
              <a:gd name="T29" fmla="*/ 120 h 265"/>
              <a:gd name="T30" fmla="*/ 1432 w 5577"/>
              <a:gd name="T31" fmla="*/ 80 h 265"/>
              <a:gd name="T32" fmla="*/ 1528 w 5577"/>
              <a:gd name="T33" fmla="*/ 64 h 265"/>
              <a:gd name="T34" fmla="*/ 1624 w 5577"/>
              <a:gd name="T35" fmla="*/ 64 h 265"/>
              <a:gd name="T36" fmla="*/ 1736 w 5577"/>
              <a:gd name="T37" fmla="*/ 112 h 265"/>
              <a:gd name="T38" fmla="*/ 1848 w 5577"/>
              <a:gd name="T39" fmla="*/ 128 h 265"/>
              <a:gd name="T40" fmla="*/ 1952 w 5577"/>
              <a:gd name="T41" fmla="*/ 72 h 265"/>
              <a:gd name="T42" fmla="*/ 2048 w 5577"/>
              <a:gd name="T43" fmla="*/ 72 h 265"/>
              <a:gd name="T44" fmla="*/ 2160 w 5577"/>
              <a:gd name="T45" fmla="*/ 64 h 265"/>
              <a:gd name="T46" fmla="*/ 2256 w 5577"/>
              <a:gd name="T47" fmla="*/ 64 h 265"/>
              <a:gd name="T48" fmla="*/ 2360 w 5577"/>
              <a:gd name="T49" fmla="*/ 96 h 265"/>
              <a:gd name="T50" fmla="*/ 2464 w 5577"/>
              <a:gd name="T51" fmla="*/ 128 h 265"/>
              <a:gd name="T52" fmla="*/ 2560 w 5577"/>
              <a:gd name="T53" fmla="*/ 128 h 265"/>
              <a:gd name="T54" fmla="*/ 2672 w 5577"/>
              <a:gd name="T55" fmla="*/ 104 h 265"/>
              <a:gd name="T56" fmla="*/ 2776 w 5577"/>
              <a:gd name="T57" fmla="*/ 80 h 265"/>
              <a:gd name="T58" fmla="*/ 2872 w 5577"/>
              <a:gd name="T59" fmla="*/ 72 h 265"/>
              <a:gd name="T60" fmla="*/ 2984 w 5577"/>
              <a:gd name="T61" fmla="*/ 72 h 265"/>
              <a:gd name="T62" fmla="*/ 3088 w 5577"/>
              <a:gd name="T63" fmla="*/ 64 h 265"/>
              <a:gd name="T64" fmla="*/ 3160 w 5577"/>
              <a:gd name="T65" fmla="*/ 72 h 265"/>
              <a:gd name="T66" fmla="*/ 3168 w 5577"/>
              <a:gd name="T67" fmla="*/ 168 h 265"/>
              <a:gd name="T68" fmla="*/ 3184 w 5577"/>
              <a:gd name="T69" fmla="*/ 264 h 265"/>
              <a:gd name="T70" fmla="*/ 3288 w 5577"/>
              <a:gd name="T71" fmla="*/ 96 h 265"/>
              <a:gd name="T72" fmla="*/ 3384 w 5577"/>
              <a:gd name="T73" fmla="*/ 96 h 265"/>
              <a:gd name="T74" fmla="*/ 3480 w 5577"/>
              <a:gd name="T75" fmla="*/ 72 h 265"/>
              <a:gd name="T76" fmla="*/ 3592 w 5577"/>
              <a:gd name="T77" fmla="*/ 88 h 265"/>
              <a:gd name="T78" fmla="*/ 3704 w 5577"/>
              <a:gd name="T79" fmla="*/ 144 h 265"/>
              <a:gd name="T80" fmla="*/ 3816 w 5577"/>
              <a:gd name="T81" fmla="*/ 184 h 265"/>
              <a:gd name="T82" fmla="*/ 3920 w 5577"/>
              <a:gd name="T83" fmla="*/ 160 h 265"/>
              <a:gd name="T84" fmla="*/ 4040 w 5577"/>
              <a:gd name="T85" fmla="*/ 128 h 265"/>
              <a:gd name="T86" fmla="*/ 4152 w 5577"/>
              <a:gd name="T87" fmla="*/ 104 h 265"/>
              <a:gd name="T88" fmla="*/ 4296 w 5577"/>
              <a:gd name="T89" fmla="*/ 80 h 265"/>
              <a:gd name="T90" fmla="*/ 4408 w 5577"/>
              <a:gd name="T91" fmla="*/ 72 h 265"/>
              <a:gd name="T92" fmla="*/ 4512 w 5577"/>
              <a:gd name="T93" fmla="*/ 88 h 265"/>
              <a:gd name="T94" fmla="*/ 4632 w 5577"/>
              <a:gd name="T95" fmla="*/ 88 h 265"/>
              <a:gd name="T96" fmla="*/ 4744 w 5577"/>
              <a:gd name="T97" fmla="*/ 80 h 265"/>
              <a:gd name="T98" fmla="*/ 4848 w 5577"/>
              <a:gd name="T99" fmla="*/ 80 h 265"/>
              <a:gd name="T100" fmla="*/ 4952 w 5577"/>
              <a:gd name="T101" fmla="*/ 96 h 265"/>
              <a:gd name="T102" fmla="*/ 5080 w 5577"/>
              <a:gd name="T103" fmla="*/ 104 h 265"/>
              <a:gd name="T104" fmla="*/ 5192 w 5577"/>
              <a:gd name="T105" fmla="*/ 104 h 265"/>
              <a:gd name="T106" fmla="*/ 5288 w 5577"/>
              <a:gd name="T107" fmla="*/ 104 h 265"/>
              <a:gd name="T108" fmla="*/ 5384 w 5577"/>
              <a:gd name="T109" fmla="*/ 88 h 265"/>
              <a:gd name="T110" fmla="*/ 5472 w 5577"/>
              <a:gd name="T111" fmla="*/ 96 h 265"/>
              <a:gd name="T112" fmla="*/ 5560 w 5577"/>
              <a:gd name="T113" fmla="*/ 0 h 2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5577" h="265">
                <a:moveTo>
                  <a:pt x="0" y="0"/>
                </a:moveTo>
                <a:lnTo>
                  <a:pt x="8" y="24"/>
                </a:lnTo>
                <a:lnTo>
                  <a:pt x="8" y="48"/>
                </a:lnTo>
                <a:lnTo>
                  <a:pt x="8" y="72"/>
                </a:lnTo>
                <a:lnTo>
                  <a:pt x="8" y="96"/>
                </a:lnTo>
                <a:lnTo>
                  <a:pt x="8" y="120"/>
                </a:lnTo>
                <a:lnTo>
                  <a:pt x="16" y="144"/>
                </a:lnTo>
                <a:lnTo>
                  <a:pt x="24" y="168"/>
                </a:lnTo>
                <a:lnTo>
                  <a:pt x="48" y="176"/>
                </a:lnTo>
                <a:lnTo>
                  <a:pt x="80" y="160"/>
                </a:lnTo>
                <a:lnTo>
                  <a:pt x="104" y="152"/>
                </a:lnTo>
                <a:lnTo>
                  <a:pt x="128" y="136"/>
                </a:lnTo>
                <a:lnTo>
                  <a:pt x="152" y="128"/>
                </a:lnTo>
                <a:lnTo>
                  <a:pt x="168" y="104"/>
                </a:lnTo>
                <a:lnTo>
                  <a:pt x="184" y="80"/>
                </a:lnTo>
                <a:lnTo>
                  <a:pt x="208" y="64"/>
                </a:lnTo>
                <a:lnTo>
                  <a:pt x="232" y="80"/>
                </a:lnTo>
                <a:lnTo>
                  <a:pt x="248" y="104"/>
                </a:lnTo>
                <a:lnTo>
                  <a:pt x="248" y="128"/>
                </a:lnTo>
                <a:lnTo>
                  <a:pt x="272" y="160"/>
                </a:lnTo>
                <a:lnTo>
                  <a:pt x="280" y="184"/>
                </a:lnTo>
                <a:lnTo>
                  <a:pt x="312" y="192"/>
                </a:lnTo>
                <a:lnTo>
                  <a:pt x="336" y="176"/>
                </a:lnTo>
                <a:lnTo>
                  <a:pt x="360" y="160"/>
                </a:lnTo>
                <a:lnTo>
                  <a:pt x="376" y="136"/>
                </a:lnTo>
                <a:lnTo>
                  <a:pt x="400" y="120"/>
                </a:lnTo>
                <a:lnTo>
                  <a:pt x="424" y="104"/>
                </a:lnTo>
                <a:lnTo>
                  <a:pt x="448" y="96"/>
                </a:lnTo>
                <a:lnTo>
                  <a:pt x="472" y="96"/>
                </a:lnTo>
                <a:lnTo>
                  <a:pt x="504" y="96"/>
                </a:lnTo>
                <a:lnTo>
                  <a:pt x="528" y="80"/>
                </a:lnTo>
                <a:lnTo>
                  <a:pt x="552" y="80"/>
                </a:lnTo>
                <a:lnTo>
                  <a:pt x="584" y="80"/>
                </a:lnTo>
                <a:lnTo>
                  <a:pt x="608" y="72"/>
                </a:lnTo>
                <a:lnTo>
                  <a:pt x="632" y="72"/>
                </a:lnTo>
                <a:lnTo>
                  <a:pt x="664" y="72"/>
                </a:lnTo>
                <a:lnTo>
                  <a:pt x="696" y="64"/>
                </a:lnTo>
                <a:lnTo>
                  <a:pt x="720" y="80"/>
                </a:lnTo>
                <a:lnTo>
                  <a:pt x="744" y="96"/>
                </a:lnTo>
                <a:lnTo>
                  <a:pt x="760" y="120"/>
                </a:lnTo>
                <a:lnTo>
                  <a:pt x="784" y="128"/>
                </a:lnTo>
                <a:lnTo>
                  <a:pt x="816" y="136"/>
                </a:lnTo>
                <a:lnTo>
                  <a:pt x="848" y="136"/>
                </a:lnTo>
                <a:lnTo>
                  <a:pt x="872" y="160"/>
                </a:lnTo>
                <a:lnTo>
                  <a:pt x="896" y="184"/>
                </a:lnTo>
                <a:lnTo>
                  <a:pt x="920" y="192"/>
                </a:lnTo>
                <a:lnTo>
                  <a:pt x="952" y="184"/>
                </a:lnTo>
                <a:lnTo>
                  <a:pt x="984" y="176"/>
                </a:lnTo>
                <a:lnTo>
                  <a:pt x="1008" y="168"/>
                </a:lnTo>
                <a:lnTo>
                  <a:pt x="1032" y="160"/>
                </a:lnTo>
                <a:lnTo>
                  <a:pt x="1056" y="144"/>
                </a:lnTo>
                <a:lnTo>
                  <a:pt x="1080" y="128"/>
                </a:lnTo>
                <a:lnTo>
                  <a:pt x="1112" y="112"/>
                </a:lnTo>
                <a:lnTo>
                  <a:pt x="1144" y="104"/>
                </a:lnTo>
                <a:lnTo>
                  <a:pt x="1176" y="96"/>
                </a:lnTo>
                <a:lnTo>
                  <a:pt x="1208" y="80"/>
                </a:lnTo>
                <a:lnTo>
                  <a:pt x="1240" y="72"/>
                </a:lnTo>
                <a:lnTo>
                  <a:pt x="1264" y="96"/>
                </a:lnTo>
                <a:lnTo>
                  <a:pt x="1288" y="112"/>
                </a:lnTo>
                <a:lnTo>
                  <a:pt x="1320" y="120"/>
                </a:lnTo>
                <a:lnTo>
                  <a:pt x="1352" y="112"/>
                </a:lnTo>
                <a:lnTo>
                  <a:pt x="1376" y="104"/>
                </a:lnTo>
                <a:lnTo>
                  <a:pt x="1400" y="96"/>
                </a:lnTo>
                <a:lnTo>
                  <a:pt x="1432" y="80"/>
                </a:lnTo>
                <a:lnTo>
                  <a:pt x="1456" y="72"/>
                </a:lnTo>
                <a:lnTo>
                  <a:pt x="1480" y="72"/>
                </a:lnTo>
                <a:lnTo>
                  <a:pt x="1504" y="64"/>
                </a:lnTo>
                <a:lnTo>
                  <a:pt x="1528" y="64"/>
                </a:lnTo>
                <a:lnTo>
                  <a:pt x="1552" y="56"/>
                </a:lnTo>
                <a:lnTo>
                  <a:pt x="1576" y="56"/>
                </a:lnTo>
                <a:lnTo>
                  <a:pt x="1600" y="56"/>
                </a:lnTo>
                <a:lnTo>
                  <a:pt x="1624" y="64"/>
                </a:lnTo>
                <a:lnTo>
                  <a:pt x="1656" y="80"/>
                </a:lnTo>
                <a:lnTo>
                  <a:pt x="1680" y="80"/>
                </a:lnTo>
                <a:lnTo>
                  <a:pt x="1704" y="96"/>
                </a:lnTo>
                <a:lnTo>
                  <a:pt x="1736" y="112"/>
                </a:lnTo>
                <a:lnTo>
                  <a:pt x="1760" y="112"/>
                </a:lnTo>
                <a:lnTo>
                  <a:pt x="1784" y="120"/>
                </a:lnTo>
                <a:lnTo>
                  <a:pt x="1816" y="120"/>
                </a:lnTo>
                <a:lnTo>
                  <a:pt x="1848" y="128"/>
                </a:lnTo>
                <a:lnTo>
                  <a:pt x="1872" y="120"/>
                </a:lnTo>
                <a:lnTo>
                  <a:pt x="1896" y="104"/>
                </a:lnTo>
                <a:lnTo>
                  <a:pt x="1928" y="88"/>
                </a:lnTo>
                <a:lnTo>
                  <a:pt x="1952" y="72"/>
                </a:lnTo>
                <a:lnTo>
                  <a:pt x="1976" y="64"/>
                </a:lnTo>
                <a:lnTo>
                  <a:pt x="2000" y="64"/>
                </a:lnTo>
                <a:lnTo>
                  <a:pt x="2024" y="56"/>
                </a:lnTo>
                <a:lnTo>
                  <a:pt x="2048" y="72"/>
                </a:lnTo>
                <a:lnTo>
                  <a:pt x="2072" y="72"/>
                </a:lnTo>
                <a:lnTo>
                  <a:pt x="2104" y="80"/>
                </a:lnTo>
                <a:lnTo>
                  <a:pt x="2136" y="72"/>
                </a:lnTo>
                <a:lnTo>
                  <a:pt x="2160" y="64"/>
                </a:lnTo>
                <a:lnTo>
                  <a:pt x="2192" y="40"/>
                </a:lnTo>
                <a:lnTo>
                  <a:pt x="2216" y="40"/>
                </a:lnTo>
                <a:lnTo>
                  <a:pt x="2232" y="64"/>
                </a:lnTo>
                <a:lnTo>
                  <a:pt x="2256" y="64"/>
                </a:lnTo>
                <a:lnTo>
                  <a:pt x="2280" y="80"/>
                </a:lnTo>
                <a:lnTo>
                  <a:pt x="2304" y="96"/>
                </a:lnTo>
                <a:lnTo>
                  <a:pt x="2328" y="96"/>
                </a:lnTo>
                <a:lnTo>
                  <a:pt x="2360" y="96"/>
                </a:lnTo>
                <a:lnTo>
                  <a:pt x="2384" y="96"/>
                </a:lnTo>
                <a:lnTo>
                  <a:pt x="2408" y="104"/>
                </a:lnTo>
                <a:lnTo>
                  <a:pt x="2440" y="128"/>
                </a:lnTo>
                <a:lnTo>
                  <a:pt x="2464" y="128"/>
                </a:lnTo>
                <a:lnTo>
                  <a:pt x="2488" y="128"/>
                </a:lnTo>
                <a:lnTo>
                  <a:pt x="2512" y="136"/>
                </a:lnTo>
                <a:lnTo>
                  <a:pt x="2536" y="136"/>
                </a:lnTo>
                <a:lnTo>
                  <a:pt x="2560" y="128"/>
                </a:lnTo>
                <a:lnTo>
                  <a:pt x="2584" y="128"/>
                </a:lnTo>
                <a:lnTo>
                  <a:pt x="2616" y="112"/>
                </a:lnTo>
                <a:lnTo>
                  <a:pt x="2640" y="112"/>
                </a:lnTo>
                <a:lnTo>
                  <a:pt x="2672" y="104"/>
                </a:lnTo>
                <a:lnTo>
                  <a:pt x="2696" y="96"/>
                </a:lnTo>
                <a:lnTo>
                  <a:pt x="2720" y="96"/>
                </a:lnTo>
                <a:lnTo>
                  <a:pt x="2744" y="88"/>
                </a:lnTo>
                <a:lnTo>
                  <a:pt x="2776" y="80"/>
                </a:lnTo>
                <a:lnTo>
                  <a:pt x="2800" y="72"/>
                </a:lnTo>
                <a:lnTo>
                  <a:pt x="2824" y="72"/>
                </a:lnTo>
                <a:lnTo>
                  <a:pt x="2848" y="72"/>
                </a:lnTo>
                <a:lnTo>
                  <a:pt x="2872" y="72"/>
                </a:lnTo>
                <a:lnTo>
                  <a:pt x="2896" y="72"/>
                </a:lnTo>
                <a:lnTo>
                  <a:pt x="2928" y="72"/>
                </a:lnTo>
                <a:lnTo>
                  <a:pt x="2952" y="72"/>
                </a:lnTo>
                <a:lnTo>
                  <a:pt x="2984" y="72"/>
                </a:lnTo>
                <a:lnTo>
                  <a:pt x="3008" y="64"/>
                </a:lnTo>
                <a:lnTo>
                  <a:pt x="3032" y="64"/>
                </a:lnTo>
                <a:lnTo>
                  <a:pt x="3064" y="64"/>
                </a:lnTo>
                <a:lnTo>
                  <a:pt x="3088" y="64"/>
                </a:lnTo>
                <a:lnTo>
                  <a:pt x="3112" y="64"/>
                </a:lnTo>
                <a:lnTo>
                  <a:pt x="3136" y="48"/>
                </a:lnTo>
                <a:lnTo>
                  <a:pt x="3160" y="48"/>
                </a:lnTo>
                <a:lnTo>
                  <a:pt x="3160" y="72"/>
                </a:lnTo>
                <a:lnTo>
                  <a:pt x="3160" y="96"/>
                </a:lnTo>
                <a:lnTo>
                  <a:pt x="3168" y="120"/>
                </a:lnTo>
                <a:lnTo>
                  <a:pt x="3168" y="144"/>
                </a:lnTo>
                <a:lnTo>
                  <a:pt x="3168" y="168"/>
                </a:lnTo>
                <a:lnTo>
                  <a:pt x="3176" y="192"/>
                </a:lnTo>
                <a:lnTo>
                  <a:pt x="3176" y="216"/>
                </a:lnTo>
                <a:lnTo>
                  <a:pt x="3176" y="240"/>
                </a:lnTo>
                <a:lnTo>
                  <a:pt x="3184" y="264"/>
                </a:lnTo>
                <a:lnTo>
                  <a:pt x="3208" y="64"/>
                </a:lnTo>
                <a:lnTo>
                  <a:pt x="3240" y="64"/>
                </a:lnTo>
                <a:lnTo>
                  <a:pt x="3264" y="72"/>
                </a:lnTo>
                <a:lnTo>
                  <a:pt x="3288" y="96"/>
                </a:lnTo>
                <a:lnTo>
                  <a:pt x="3312" y="96"/>
                </a:lnTo>
                <a:lnTo>
                  <a:pt x="3336" y="96"/>
                </a:lnTo>
                <a:lnTo>
                  <a:pt x="3360" y="96"/>
                </a:lnTo>
                <a:lnTo>
                  <a:pt x="3384" y="96"/>
                </a:lnTo>
                <a:lnTo>
                  <a:pt x="3408" y="88"/>
                </a:lnTo>
                <a:lnTo>
                  <a:pt x="3432" y="80"/>
                </a:lnTo>
                <a:lnTo>
                  <a:pt x="3456" y="80"/>
                </a:lnTo>
                <a:lnTo>
                  <a:pt x="3480" y="72"/>
                </a:lnTo>
                <a:lnTo>
                  <a:pt x="3504" y="64"/>
                </a:lnTo>
                <a:lnTo>
                  <a:pt x="3528" y="64"/>
                </a:lnTo>
                <a:lnTo>
                  <a:pt x="3568" y="72"/>
                </a:lnTo>
                <a:lnTo>
                  <a:pt x="3592" y="88"/>
                </a:lnTo>
                <a:lnTo>
                  <a:pt x="3624" y="112"/>
                </a:lnTo>
                <a:lnTo>
                  <a:pt x="3648" y="128"/>
                </a:lnTo>
                <a:lnTo>
                  <a:pt x="3672" y="136"/>
                </a:lnTo>
                <a:lnTo>
                  <a:pt x="3704" y="144"/>
                </a:lnTo>
                <a:lnTo>
                  <a:pt x="3736" y="160"/>
                </a:lnTo>
                <a:lnTo>
                  <a:pt x="3768" y="168"/>
                </a:lnTo>
                <a:lnTo>
                  <a:pt x="3792" y="176"/>
                </a:lnTo>
                <a:lnTo>
                  <a:pt x="3816" y="184"/>
                </a:lnTo>
                <a:lnTo>
                  <a:pt x="3848" y="192"/>
                </a:lnTo>
                <a:lnTo>
                  <a:pt x="3872" y="176"/>
                </a:lnTo>
                <a:lnTo>
                  <a:pt x="3896" y="168"/>
                </a:lnTo>
                <a:lnTo>
                  <a:pt x="3920" y="160"/>
                </a:lnTo>
                <a:lnTo>
                  <a:pt x="3952" y="144"/>
                </a:lnTo>
                <a:lnTo>
                  <a:pt x="3984" y="128"/>
                </a:lnTo>
                <a:lnTo>
                  <a:pt x="4008" y="128"/>
                </a:lnTo>
                <a:lnTo>
                  <a:pt x="4040" y="128"/>
                </a:lnTo>
                <a:lnTo>
                  <a:pt x="4064" y="120"/>
                </a:lnTo>
                <a:lnTo>
                  <a:pt x="4088" y="112"/>
                </a:lnTo>
                <a:lnTo>
                  <a:pt x="4112" y="112"/>
                </a:lnTo>
                <a:lnTo>
                  <a:pt x="4152" y="104"/>
                </a:lnTo>
                <a:lnTo>
                  <a:pt x="4200" y="96"/>
                </a:lnTo>
                <a:lnTo>
                  <a:pt x="4232" y="88"/>
                </a:lnTo>
                <a:lnTo>
                  <a:pt x="4264" y="80"/>
                </a:lnTo>
                <a:lnTo>
                  <a:pt x="4296" y="80"/>
                </a:lnTo>
                <a:lnTo>
                  <a:pt x="4320" y="80"/>
                </a:lnTo>
                <a:lnTo>
                  <a:pt x="4344" y="72"/>
                </a:lnTo>
                <a:lnTo>
                  <a:pt x="4376" y="72"/>
                </a:lnTo>
                <a:lnTo>
                  <a:pt x="4408" y="72"/>
                </a:lnTo>
                <a:lnTo>
                  <a:pt x="4432" y="80"/>
                </a:lnTo>
                <a:lnTo>
                  <a:pt x="4456" y="80"/>
                </a:lnTo>
                <a:lnTo>
                  <a:pt x="4488" y="80"/>
                </a:lnTo>
                <a:lnTo>
                  <a:pt x="4512" y="88"/>
                </a:lnTo>
                <a:lnTo>
                  <a:pt x="4536" y="88"/>
                </a:lnTo>
                <a:lnTo>
                  <a:pt x="4568" y="96"/>
                </a:lnTo>
                <a:lnTo>
                  <a:pt x="4608" y="88"/>
                </a:lnTo>
                <a:lnTo>
                  <a:pt x="4632" y="88"/>
                </a:lnTo>
                <a:lnTo>
                  <a:pt x="4664" y="88"/>
                </a:lnTo>
                <a:lnTo>
                  <a:pt x="4688" y="80"/>
                </a:lnTo>
                <a:lnTo>
                  <a:pt x="4720" y="80"/>
                </a:lnTo>
                <a:lnTo>
                  <a:pt x="4744" y="80"/>
                </a:lnTo>
                <a:lnTo>
                  <a:pt x="4768" y="80"/>
                </a:lnTo>
                <a:lnTo>
                  <a:pt x="4792" y="80"/>
                </a:lnTo>
                <a:lnTo>
                  <a:pt x="4824" y="80"/>
                </a:lnTo>
                <a:lnTo>
                  <a:pt x="4848" y="80"/>
                </a:lnTo>
                <a:lnTo>
                  <a:pt x="4872" y="80"/>
                </a:lnTo>
                <a:lnTo>
                  <a:pt x="4896" y="96"/>
                </a:lnTo>
                <a:lnTo>
                  <a:pt x="4920" y="96"/>
                </a:lnTo>
                <a:lnTo>
                  <a:pt x="4952" y="96"/>
                </a:lnTo>
                <a:lnTo>
                  <a:pt x="4976" y="96"/>
                </a:lnTo>
                <a:lnTo>
                  <a:pt x="5000" y="104"/>
                </a:lnTo>
                <a:lnTo>
                  <a:pt x="5040" y="104"/>
                </a:lnTo>
                <a:lnTo>
                  <a:pt x="5080" y="104"/>
                </a:lnTo>
                <a:lnTo>
                  <a:pt x="5104" y="104"/>
                </a:lnTo>
                <a:lnTo>
                  <a:pt x="5136" y="104"/>
                </a:lnTo>
                <a:lnTo>
                  <a:pt x="5168" y="104"/>
                </a:lnTo>
                <a:lnTo>
                  <a:pt x="5192" y="104"/>
                </a:lnTo>
                <a:lnTo>
                  <a:pt x="5216" y="104"/>
                </a:lnTo>
                <a:lnTo>
                  <a:pt x="5240" y="104"/>
                </a:lnTo>
                <a:lnTo>
                  <a:pt x="5264" y="104"/>
                </a:lnTo>
                <a:lnTo>
                  <a:pt x="5288" y="104"/>
                </a:lnTo>
                <a:lnTo>
                  <a:pt x="5312" y="104"/>
                </a:lnTo>
                <a:lnTo>
                  <a:pt x="5336" y="96"/>
                </a:lnTo>
                <a:lnTo>
                  <a:pt x="5360" y="96"/>
                </a:lnTo>
                <a:lnTo>
                  <a:pt x="5384" y="88"/>
                </a:lnTo>
                <a:lnTo>
                  <a:pt x="5408" y="72"/>
                </a:lnTo>
                <a:lnTo>
                  <a:pt x="5432" y="72"/>
                </a:lnTo>
                <a:lnTo>
                  <a:pt x="5456" y="72"/>
                </a:lnTo>
                <a:lnTo>
                  <a:pt x="5472" y="96"/>
                </a:lnTo>
                <a:lnTo>
                  <a:pt x="5496" y="112"/>
                </a:lnTo>
                <a:lnTo>
                  <a:pt x="5520" y="112"/>
                </a:lnTo>
                <a:lnTo>
                  <a:pt x="5576" y="64"/>
                </a:lnTo>
                <a:lnTo>
                  <a:pt x="5560" y="0"/>
                </a:lnTo>
                <a:lnTo>
                  <a:pt x="0" y="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47126" name="Freeform 22">
            <a:extLst>
              <a:ext uri="{FF2B5EF4-FFF2-40B4-BE49-F238E27FC236}">
                <a16:creationId xmlns:a16="http://schemas.microsoft.com/office/drawing/2014/main" id="{368D4663-63C4-D6BA-E887-9569683A6BBB}"/>
              </a:ext>
            </a:extLst>
          </p:cNvPr>
          <p:cNvSpPr>
            <a:spLocks/>
          </p:cNvSpPr>
          <p:nvPr/>
        </p:nvSpPr>
        <p:spPr bwMode="auto">
          <a:xfrm>
            <a:off x="88900" y="1689100"/>
            <a:ext cx="8866188" cy="458788"/>
          </a:xfrm>
          <a:custGeom>
            <a:avLst/>
            <a:gdLst>
              <a:gd name="T0" fmla="*/ 88 w 5585"/>
              <a:gd name="T1" fmla="*/ 168 h 289"/>
              <a:gd name="T2" fmla="*/ 192 w 5585"/>
              <a:gd name="T3" fmla="*/ 112 h 289"/>
              <a:gd name="T4" fmla="*/ 288 w 5585"/>
              <a:gd name="T5" fmla="*/ 112 h 289"/>
              <a:gd name="T6" fmla="*/ 392 w 5585"/>
              <a:gd name="T7" fmla="*/ 192 h 289"/>
              <a:gd name="T8" fmla="*/ 504 w 5585"/>
              <a:gd name="T9" fmla="*/ 200 h 289"/>
              <a:gd name="T10" fmla="*/ 616 w 5585"/>
              <a:gd name="T11" fmla="*/ 200 h 289"/>
              <a:gd name="T12" fmla="*/ 728 w 5585"/>
              <a:gd name="T13" fmla="*/ 192 h 289"/>
              <a:gd name="T14" fmla="*/ 856 w 5585"/>
              <a:gd name="T15" fmla="*/ 200 h 289"/>
              <a:gd name="T16" fmla="*/ 984 w 5585"/>
              <a:gd name="T17" fmla="*/ 184 h 289"/>
              <a:gd name="T18" fmla="*/ 1096 w 5585"/>
              <a:gd name="T19" fmla="*/ 176 h 289"/>
              <a:gd name="T20" fmla="*/ 1232 w 5585"/>
              <a:gd name="T21" fmla="*/ 176 h 289"/>
              <a:gd name="T22" fmla="*/ 1368 w 5585"/>
              <a:gd name="T23" fmla="*/ 168 h 289"/>
              <a:gd name="T24" fmla="*/ 1480 w 5585"/>
              <a:gd name="T25" fmla="*/ 136 h 289"/>
              <a:gd name="T26" fmla="*/ 1576 w 5585"/>
              <a:gd name="T27" fmla="*/ 152 h 289"/>
              <a:gd name="T28" fmla="*/ 1768 w 5585"/>
              <a:gd name="T29" fmla="*/ 0 h 289"/>
              <a:gd name="T30" fmla="*/ 1768 w 5585"/>
              <a:gd name="T31" fmla="*/ 184 h 289"/>
              <a:gd name="T32" fmla="*/ 1864 w 5585"/>
              <a:gd name="T33" fmla="*/ 176 h 289"/>
              <a:gd name="T34" fmla="*/ 1976 w 5585"/>
              <a:gd name="T35" fmla="*/ 144 h 289"/>
              <a:gd name="T36" fmla="*/ 2080 w 5585"/>
              <a:gd name="T37" fmla="*/ 152 h 289"/>
              <a:gd name="T38" fmla="*/ 2184 w 5585"/>
              <a:gd name="T39" fmla="*/ 176 h 289"/>
              <a:gd name="T40" fmla="*/ 2296 w 5585"/>
              <a:gd name="T41" fmla="*/ 192 h 289"/>
              <a:gd name="T42" fmla="*/ 2416 w 5585"/>
              <a:gd name="T43" fmla="*/ 192 h 289"/>
              <a:gd name="T44" fmla="*/ 2544 w 5585"/>
              <a:gd name="T45" fmla="*/ 192 h 289"/>
              <a:gd name="T46" fmla="*/ 2648 w 5585"/>
              <a:gd name="T47" fmla="*/ 168 h 289"/>
              <a:gd name="T48" fmla="*/ 2752 w 5585"/>
              <a:gd name="T49" fmla="*/ 128 h 289"/>
              <a:gd name="T50" fmla="*/ 2872 w 5585"/>
              <a:gd name="T51" fmla="*/ 176 h 289"/>
              <a:gd name="T52" fmla="*/ 2976 w 5585"/>
              <a:gd name="T53" fmla="*/ 160 h 289"/>
              <a:gd name="T54" fmla="*/ 3072 w 5585"/>
              <a:gd name="T55" fmla="*/ 136 h 289"/>
              <a:gd name="T56" fmla="*/ 3176 w 5585"/>
              <a:gd name="T57" fmla="*/ 128 h 289"/>
              <a:gd name="T58" fmla="*/ 3288 w 5585"/>
              <a:gd name="T59" fmla="*/ 144 h 289"/>
              <a:gd name="T60" fmla="*/ 3416 w 5585"/>
              <a:gd name="T61" fmla="*/ 160 h 289"/>
              <a:gd name="T62" fmla="*/ 3544 w 5585"/>
              <a:gd name="T63" fmla="*/ 168 h 289"/>
              <a:gd name="T64" fmla="*/ 3672 w 5585"/>
              <a:gd name="T65" fmla="*/ 160 h 289"/>
              <a:gd name="T66" fmla="*/ 3800 w 5585"/>
              <a:gd name="T67" fmla="*/ 168 h 289"/>
              <a:gd name="T68" fmla="*/ 3912 w 5585"/>
              <a:gd name="T69" fmla="*/ 176 h 289"/>
              <a:gd name="T70" fmla="*/ 4016 w 5585"/>
              <a:gd name="T71" fmla="*/ 176 h 289"/>
              <a:gd name="T72" fmla="*/ 4120 w 5585"/>
              <a:gd name="T73" fmla="*/ 176 h 289"/>
              <a:gd name="T74" fmla="*/ 4216 w 5585"/>
              <a:gd name="T75" fmla="*/ 176 h 289"/>
              <a:gd name="T76" fmla="*/ 4320 w 5585"/>
              <a:gd name="T77" fmla="*/ 176 h 289"/>
              <a:gd name="T78" fmla="*/ 4432 w 5585"/>
              <a:gd name="T79" fmla="*/ 176 h 289"/>
              <a:gd name="T80" fmla="*/ 4560 w 5585"/>
              <a:gd name="T81" fmla="*/ 168 h 289"/>
              <a:gd name="T82" fmla="*/ 4664 w 5585"/>
              <a:gd name="T83" fmla="*/ 192 h 289"/>
              <a:gd name="T84" fmla="*/ 4776 w 5585"/>
              <a:gd name="T85" fmla="*/ 200 h 289"/>
              <a:gd name="T86" fmla="*/ 4880 w 5585"/>
              <a:gd name="T87" fmla="*/ 176 h 289"/>
              <a:gd name="T88" fmla="*/ 5160 w 5585"/>
              <a:gd name="T89" fmla="*/ 128 h 289"/>
              <a:gd name="T90" fmla="*/ 5200 w 5585"/>
              <a:gd name="T91" fmla="*/ 192 h 289"/>
              <a:gd name="T92" fmla="*/ 5296 w 5585"/>
              <a:gd name="T93" fmla="*/ 176 h 289"/>
              <a:gd name="T94" fmla="*/ 5400 w 5585"/>
              <a:gd name="T95" fmla="*/ 192 h 289"/>
              <a:gd name="T96" fmla="*/ 5496 w 5585"/>
              <a:gd name="T97" fmla="*/ 160 h 289"/>
              <a:gd name="T98" fmla="*/ 5584 w 5585"/>
              <a:gd name="T99" fmla="*/ 256 h 2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5585" h="289">
                <a:moveTo>
                  <a:pt x="0" y="184"/>
                </a:moveTo>
                <a:lnTo>
                  <a:pt x="24" y="176"/>
                </a:lnTo>
                <a:lnTo>
                  <a:pt x="56" y="176"/>
                </a:lnTo>
                <a:lnTo>
                  <a:pt x="88" y="168"/>
                </a:lnTo>
                <a:lnTo>
                  <a:pt x="112" y="160"/>
                </a:lnTo>
                <a:lnTo>
                  <a:pt x="144" y="144"/>
                </a:lnTo>
                <a:lnTo>
                  <a:pt x="168" y="136"/>
                </a:lnTo>
                <a:lnTo>
                  <a:pt x="192" y="112"/>
                </a:lnTo>
                <a:lnTo>
                  <a:pt x="216" y="112"/>
                </a:lnTo>
                <a:lnTo>
                  <a:pt x="240" y="96"/>
                </a:lnTo>
                <a:lnTo>
                  <a:pt x="264" y="96"/>
                </a:lnTo>
                <a:lnTo>
                  <a:pt x="288" y="112"/>
                </a:lnTo>
                <a:lnTo>
                  <a:pt x="312" y="136"/>
                </a:lnTo>
                <a:lnTo>
                  <a:pt x="336" y="160"/>
                </a:lnTo>
                <a:lnTo>
                  <a:pt x="368" y="176"/>
                </a:lnTo>
                <a:lnTo>
                  <a:pt x="392" y="192"/>
                </a:lnTo>
                <a:lnTo>
                  <a:pt x="416" y="192"/>
                </a:lnTo>
                <a:lnTo>
                  <a:pt x="448" y="192"/>
                </a:lnTo>
                <a:lnTo>
                  <a:pt x="472" y="200"/>
                </a:lnTo>
                <a:lnTo>
                  <a:pt x="504" y="200"/>
                </a:lnTo>
                <a:lnTo>
                  <a:pt x="536" y="208"/>
                </a:lnTo>
                <a:lnTo>
                  <a:pt x="560" y="208"/>
                </a:lnTo>
                <a:lnTo>
                  <a:pt x="584" y="200"/>
                </a:lnTo>
                <a:lnTo>
                  <a:pt x="616" y="200"/>
                </a:lnTo>
                <a:lnTo>
                  <a:pt x="648" y="200"/>
                </a:lnTo>
                <a:lnTo>
                  <a:pt x="672" y="200"/>
                </a:lnTo>
                <a:lnTo>
                  <a:pt x="696" y="200"/>
                </a:lnTo>
                <a:lnTo>
                  <a:pt x="728" y="192"/>
                </a:lnTo>
                <a:lnTo>
                  <a:pt x="760" y="192"/>
                </a:lnTo>
                <a:lnTo>
                  <a:pt x="792" y="200"/>
                </a:lnTo>
                <a:lnTo>
                  <a:pt x="824" y="200"/>
                </a:lnTo>
                <a:lnTo>
                  <a:pt x="856" y="200"/>
                </a:lnTo>
                <a:lnTo>
                  <a:pt x="888" y="200"/>
                </a:lnTo>
                <a:lnTo>
                  <a:pt x="912" y="200"/>
                </a:lnTo>
                <a:lnTo>
                  <a:pt x="952" y="192"/>
                </a:lnTo>
                <a:lnTo>
                  <a:pt x="984" y="184"/>
                </a:lnTo>
                <a:lnTo>
                  <a:pt x="1016" y="176"/>
                </a:lnTo>
                <a:lnTo>
                  <a:pt x="1040" y="176"/>
                </a:lnTo>
                <a:lnTo>
                  <a:pt x="1072" y="176"/>
                </a:lnTo>
                <a:lnTo>
                  <a:pt x="1096" y="176"/>
                </a:lnTo>
                <a:lnTo>
                  <a:pt x="1128" y="176"/>
                </a:lnTo>
                <a:lnTo>
                  <a:pt x="1176" y="176"/>
                </a:lnTo>
                <a:lnTo>
                  <a:pt x="1208" y="176"/>
                </a:lnTo>
                <a:lnTo>
                  <a:pt x="1232" y="176"/>
                </a:lnTo>
                <a:lnTo>
                  <a:pt x="1272" y="176"/>
                </a:lnTo>
                <a:lnTo>
                  <a:pt x="1312" y="176"/>
                </a:lnTo>
                <a:lnTo>
                  <a:pt x="1336" y="176"/>
                </a:lnTo>
                <a:lnTo>
                  <a:pt x="1368" y="168"/>
                </a:lnTo>
                <a:lnTo>
                  <a:pt x="1400" y="160"/>
                </a:lnTo>
                <a:lnTo>
                  <a:pt x="1424" y="160"/>
                </a:lnTo>
                <a:lnTo>
                  <a:pt x="1448" y="144"/>
                </a:lnTo>
                <a:lnTo>
                  <a:pt x="1480" y="136"/>
                </a:lnTo>
                <a:lnTo>
                  <a:pt x="1504" y="128"/>
                </a:lnTo>
                <a:lnTo>
                  <a:pt x="1528" y="128"/>
                </a:lnTo>
                <a:lnTo>
                  <a:pt x="1552" y="128"/>
                </a:lnTo>
                <a:lnTo>
                  <a:pt x="1576" y="152"/>
                </a:lnTo>
                <a:lnTo>
                  <a:pt x="1600" y="168"/>
                </a:lnTo>
                <a:lnTo>
                  <a:pt x="1624" y="176"/>
                </a:lnTo>
                <a:lnTo>
                  <a:pt x="1648" y="192"/>
                </a:lnTo>
                <a:lnTo>
                  <a:pt x="1768" y="0"/>
                </a:lnTo>
                <a:lnTo>
                  <a:pt x="1688" y="192"/>
                </a:lnTo>
                <a:lnTo>
                  <a:pt x="1720" y="192"/>
                </a:lnTo>
                <a:lnTo>
                  <a:pt x="1744" y="192"/>
                </a:lnTo>
                <a:lnTo>
                  <a:pt x="1768" y="184"/>
                </a:lnTo>
                <a:lnTo>
                  <a:pt x="1792" y="176"/>
                </a:lnTo>
                <a:lnTo>
                  <a:pt x="1816" y="176"/>
                </a:lnTo>
                <a:lnTo>
                  <a:pt x="1840" y="176"/>
                </a:lnTo>
                <a:lnTo>
                  <a:pt x="1864" y="176"/>
                </a:lnTo>
                <a:lnTo>
                  <a:pt x="1888" y="176"/>
                </a:lnTo>
                <a:lnTo>
                  <a:pt x="1912" y="168"/>
                </a:lnTo>
                <a:lnTo>
                  <a:pt x="1944" y="160"/>
                </a:lnTo>
                <a:lnTo>
                  <a:pt x="1976" y="144"/>
                </a:lnTo>
                <a:lnTo>
                  <a:pt x="2008" y="136"/>
                </a:lnTo>
                <a:lnTo>
                  <a:pt x="2032" y="136"/>
                </a:lnTo>
                <a:lnTo>
                  <a:pt x="2056" y="144"/>
                </a:lnTo>
                <a:lnTo>
                  <a:pt x="2080" y="152"/>
                </a:lnTo>
                <a:lnTo>
                  <a:pt x="2104" y="160"/>
                </a:lnTo>
                <a:lnTo>
                  <a:pt x="2136" y="168"/>
                </a:lnTo>
                <a:lnTo>
                  <a:pt x="2160" y="176"/>
                </a:lnTo>
                <a:lnTo>
                  <a:pt x="2184" y="176"/>
                </a:lnTo>
                <a:lnTo>
                  <a:pt x="2216" y="176"/>
                </a:lnTo>
                <a:lnTo>
                  <a:pt x="2240" y="184"/>
                </a:lnTo>
                <a:lnTo>
                  <a:pt x="2264" y="192"/>
                </a:lnTo>
                <a:lnTo>
                  <a:pt x="2296" y="192"/>
                </a:lnTo>
                <a:lnTo>
                  <a:pt x="2328" y="192"/>
                </a:lnTo>
                <a:lnTo>
                  <a:pt x="2360" y="192"/>
                </a:lnTo>
                <a:lnTo>
                  <a:pt x="2384" y="192"/>
                </a:lnTo>
                <a:lnTo>
                  <a:pt x="2416" y="192"/>
                </a:lnTo>
                <a:lnTo>
                  <a:pt x="2456" y="192"/>
                </a:lnTo>
                <a:lnTo>
                  <a:pt x="2488" y="192"/>
                </a:lnTo>
                <a:lnTo>
                  <a:pt x="2512" y="192"/>
                </a:lnTo>
                <a:lnTo>
                  <a:pt x="2544" y="192"/>
                </a:lnTo>
                <a:lnTo>
                  <a:pt x="2568" y="184"/>
                </a:lnTo>
                <a:lnTo>
                  <a:pt x="2592" y="176"/>
                </a:lnTo>
                <a:lnTo>
                  <a:pt x="2616" y="176"/>
                </a:lnTo>
                <a:lnTo>
                  <a:pt x="2648" y="168"/>
                </a:lnTo>
                <a:lnTo>
                  <a:pt x="2672" y="160"/>
                </a:lnTo>
                <a:lnTo>
                  <a:pt x="2696" y="144"/>
                </a:lnTo>
                <a:lnTo>
                  <a:pt x="2728" y="136"/>
                </a:lnTo>
                <a:lnTo>
                  <a:pt x="2752" y="128"/>
                </a:lnTo>
                <a:lnTo>
                  <a:pt x="2776" y="136"/>
                </a:lnTo>
                <a:lnTo>
                  <a:pt x="2808" y="152"/>
                </a:lnTo>
                <a:lnTo>
                  <a:pt x="2840" y="168"/>
                </a:lnTo>
                <a:lnTo>
                  <a:pt x="2872" y="176"/>
                </a:lnTo>
                <a:lnTo>
                  <a:pt x="2904" y="184"/>
                </a:lnTo>
                <a:lnTo>
                  <a:pt x="2928" y="192"/>
                </a:lnTo>
                <a:lnTo>
                  <a:pt x="2952" y="176"/>
                </a:lnTo>
                <a:lnTo>
                  <a:pt x="2976" y="160"/>
                </a:lnTo>
                <a:lnTo>
                  <a:pt x="3000" y="160"/>
                </a:lnTo>
                <a:lnTo>
                  <a:pt x="3024" y="160"/>
                </a:lnTo>
                <a:lnTo>
                  <a:pt x="3048" y="144"/>
                </a:lnTo>
                <a:lnTo>
                  <a:pt x="3072" y="136"/>
                </a:lnTo>
                <a:lnTo>
                  <a:pt x="3096" y="128"/>
                </a:lnTo>
                <a:lnTo>
                  <a:pt x="3120" y="128"/>
                </a:lnTo>
                <a:lnTo>
                  <a:pt x="3152" y="128"/>
                </a:lnTo>
                <a:lnTo>
                  <a:pt x="3176" y="128"/>
                </a:lnTo>
                <a:lnTo>
                  <a:pt x="3200" y="128"/>
                </a:lnTo>
                <a:lnTo>
                  <a:pt x="3224" y="128"/>
                </a:lnTo>
                <a:lnTo>
                  <a:pt x="3256" y="144"/>
                </a:lnTo>
                <a:lnTo>
                  <a:pt x="3288" y="144"/>
                </a:lnTo>
                <a:lnTo>
                  <a:pt x="3320" y="144"/>
                </a:lnTo>
                <a:lnTo>
                  <a:pt x="3360" y="160"/>
                </a:lnTo>
                <a:lnTo>
                  <a:pt x="3384" y="160"/>
                </a:lnTo>
                <a:lnTo>
                  <a:pt x="3416" y="160"/>
                </a:lnTo>
                <a:lnTo>
                  <a:pt x="3456" y="168"/>
                </a:lnTo>
                <a:lnTo>
                  <a:pt x="3480" y="168"/>
                </a:lnTo>
                <a:lnTo>
                  <a:pt x="3512" y="168"/>
                </a:lnTo>
                <a:lnTo>
                  <a:pt x="3544" y="168"/>
                </a:lnTo>
                <a:lnTo>
                  <a:pt x="3576" y="160"/>
                </a:lnTo>
                <a:lnTo>
                  <a:pt x="3608" y="160"/>
                </a:lnTo>
                <a:lnTo>
                  <a:pt x="3640" y="160"/>
                </a:lnTo>
                <a:lnTo>
                  <a:pt x="3672" y="160"/>
                </a:lnTo>
                <a:lnTo>
                  <a:pt x="3704" y="160"/>
                </a:lnTo>
                <a:lnTo>
                  <a:pt x="3736" y="160"/>
                </a:lnTo>
                <a:lnTo>
                  <a:pt x="3760" y="168"/>
                </a:lnTo>
                <a:lnTo>
                  <a:pt x="3800" y="168"/>
                </a:lnTo>
                <a:lnTo>
                  <a:pt x="3832" y="168"/>
                </a:lnTo>
                <a:lnTo>
                  <a:pt x="3864" y="176"/>
                </a:lnTo>
                <a:lnTo>
                  <a:pt x="3888" y="176"/>
                </a:lnTo>
                <a:lnTo>
                  <a:pt x="3912" y="176"/>
                </a:lnTo>
                <a:lnTo>
                  <a:pt x="3936" y="176"/>
                </a:lnTo>
                <a:lnTo>
                  <a:pt x="3960" y="176"/>
                </a:lnTo>
                <a:lnTo>
                  <a:pt x="3992" y="176"/>
                </a:lnTo>
                <a:lnTo>
                  <a:pt x="4016" y="176"/>
                </a:lnTo>
                <a:lnTo>
                  <a:pt x="4040" y="176"/>
                </a:lnTo>
                <a:lnTo>
                  <a:pt x="4064" y="176"/>
                </a:lnTo>
                <a:lnTo>
                  <a:pt x="4088" y="176"/>
                </a:lnTo>
                <a:lnTo>
                  <a:pt x="4120" y="176"/>
                </a:lnTo>
                <a:lnTo>
                  <a:pt x="4144" y="176"/>
                </a:lnTo>
                <a:lnTo>
                  <a:pt x="4168" y="176"/>
                </a:lnTo>
                <a:lnTo>
                  <a:pt x="4192" y="176"/>
                </a:lnTo>
                <a:lnTo>
                  <a:pt x="4216" y="176"/>
                </a:lnTo>
                <a:lnTo>
                  <a:pt x="4248" y="176"/>
                </a:lnTo>
                <a:lnTo>
                  <a:pt x="4272" y="176"/>
                </a:lnTo>
                <a:lnTo>
                  <a:pt x="4296" y="176"/>
                </a:lnTo>
                <a:lnTo>
                  <a:pt x="4320" y="176"/>
                </a:lnTo>
                <a:lnTo>
                  <a:pt x="4344" y="176"/>
                </a:lnTo>
                <a:lnTo>
                  <a:pt x="4376" y="176"/>
                </a:lnTo>
                <a:lnTo>
                  <a:pt x="4408" y="176"/>
                </a:lnTo>
                <a:lnTo>
                  <a:pt x="4432" y="176"/>
                </a:lnTo>
                <a:lnTo>
                  <a:pt x="4472" y="176"/>
                </a:lnTo>
                <a:lnTo>
                  <a:pt x="4504" y="176"/>
                </a:lnTo>
                <a:lnTo>
                  <a:pt x="4536" y="168"/>
                </a:lnTo>
                <a:lnTo>
                  <a:pt x="4560" y="168"/>
                </a:lnTo>
                <a:lnTo>
                  <a:pt x="4592" y="168"/>
                </a:lnTo>
                <a:lnTo>
                  <a:pt x="4616" y="184"/>
                </a:lnTo>
                <a:lnTo>
                  <a:pt x="4640" y="192"/>
                </a:lnTo>
                <a:lnTo>
                  <a:pt x="4664" y="192"/>
                </a:lnTo>
                <a:lnTo>
                  <a:pt x="4696" y="200"/>
                </a:lnTo>
                <a:lnTo>
                  <a:pt x="4720" y="200"/>
                </a:lnTo>
                <a:lnTo>
                  <a:pt x="4752" y="200"/>
                </a:lnTo>
                <a:lnTo>
                  <a:pt x="4776" y="200"/>
                </a:lnTo>
                <a:lnTo>
                  <a:pt x="4808" y="192"/>
                </a:lnTo>
                <a:lnTo>
                  <a:pt x="4832" y="192"/>
                </a:lnTo>
                <a:lnTo>
                  <a:pt x="4856" y="192"/>
                </a:lnTo>
                <a:lnTo>
                  <a:pt x="4880" y="176"/>
                </a:lnTo>
                <a:lnTo>
                  <a:pt x="4920" y="160"/>
                </a:lnTo>
                <a:lnTo>
                  <a:pt x="5000" y="152"/>
                </a:lnTo>
                <a:lnTo>
                  <a:pt x="5080" y="144"/>
                </a:lnTo>
                <a:lnTo>
                  <a:pt x="5160" y="128"/>
                </a:lnTo>
                <a:lnTo>
                  <a:pt x="5192" y="128"/>
                </a:lnTo>
                <a:lnTo>
                  <a:pt x="5192" y="152"/>
                </a:lnTo>
                <a:lnTo>
                  <a:pt x="5176" y="176"/>
                </a:lnTo>
                <a:lnTo>
                  <a:pt x="5200" y="192"/>
                </a:lnTo>
                <a:lnTo>
                  <a:pt x="5224" y="184"/>
                </a:lnTo>
                <a:lnTo>
                  <a:pt x="5248" y="176"/>
                </a:lnTo>
                <a:lnTo>
                  <a:pt x="5272" y="184"/>
                </a:lnTo>
                <a:lnTo>
                  <a:pt x="5296" y="176"/>
                </a:lnTo>
                <a:lnTo>
                  <a:pt x="5320" y="176"/>
                </a:lnTo>
                <a:lnTo>
                  <a:pt x="5344" y="176"/>
                </a:lnTo>
                <a:lnTo>
                  <a:pt x="5376" y="192"/>
                </a:lnTo>
                <a:lnTo>
                  <a:pt x="5400" y="192"/>
                </a:lnTo>
                <a:lnTo>
                  <a:pt x="5424" y="192"/>
                </a:lnTo>
                <a:lnTo>
                  <a:pt x="5448" y="192"/>
                </a:lnTo>
                <a:lnTo>
                  <a:pt x="5472" y="184"/>
                </a:lnTo>
                <a:lnTo>
                  <a:pt x="5496" y="160"/>
                </a:lnTo>
                <a:lnTo>
                  <a:pt x="5520" y="160"/>
                </a:lnTo>
                <a:lnTo>
                  <a:pt x="5544" y="144"/>
                </a:lnTo>
                <a:lnTo>
                  <a:pt x="5584" y="136"/>
                </a:lnTo>
                <a:lnTo>
                  <a:pt x="5584" y="256"/>
                </a:lnTo>
                <a:lnTo>
                  <a:pt x="8" y="288"/>
                </a:lnTo>
                <a:lnTo>
                  <a:pt x="0" y="184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1D8746EC-F27E-EB0F-2D72-4559445207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582988" cy="476250"/>
          </a:xfrm>
          <a:noFill/>
          <a:ln/>
        </p:spPr>
        <p:txBody>
          <a:bodyPr/>
          <a:lstStyle/>
          <a:p>
            <a:r>
              <a:rPr lang="en-US" altLang="en-US"/>
              <a:t>INSPECT Example 8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F24CEFCC-A835-BAC6-7CAA-09F8DDA7C1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505200"/>
            <a:ext cx="7264400" cy="698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	x	P	f	P	d	P	T	P	P	f	x	T	d	P</a:t>
            </a:r>
          </a:p>
        </p:txBody>
      </p:sp>
      <p:sp>
        <p:nvSpPr>
          <p:cNvPr id="49156" name="Line 4">
            <a:extLst>
              <a:ext uri="{FF2B5EF4-FFF2-40B4-BE49-F238E27FC236}">
                <a16:creationId xmlns:a16="http://schemas.microsoft.com/office/drawing/2014/main" id="{BF1CB24B-74B4-9C8E-DF19-CFDA7185D50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3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7" name="Line 5">
            <a:extLst>
              <a:ext uri="{FF2B5EF4-FFF2-40B4-BE49-F238E27FC236}">
                <a16:creationId xmlns:a16="http://schemas.microsoft.com/office/drawing/2014/main" id="{5B417A24-1D19-5B1C-24A0-DE34581058F2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8" name="Line 6">
            <a:extLst>
              <a:ext uri="{FF2B5EF4-FFF2-40B4-BE49-F238E27FC236}">
                <a16:creationId xmlns:a16="http://schemas.microsoft.com/office/drawing/2014/main" id="{CF5BC53F-884C-FD32-122B-ABAF6EF1670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65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9" name="Line 7">
            <a:extLst>
              <a:ext uri="{FF2B5EF4-FFF2-40B4-BE49-F238E27FC236}">
                <a16:creationId xmlns:a16="http://schemas.microsoft.com/office/drawing/2014/main" id="{A1005385-A1DC-6A8B-10D6-1CE0C55FB824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0" name="Line 8">
            <a:extLst>
              <a:ext uri="{FF2B5EF4-FFF2-40B4-BE49-F238E27FC236}">
                <a16:creationId xmlns:a16="http://schemas.microsoft.com/office/drawing/2014/main" id="{24F0DC70-38F8-8662-4B5E-F563787946B5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1" name="Line 9">
            <a:extLst>
              <a:ext uri="{FF2B5EF4-FFF2-40B4-BE49-F238E27FC236}">
                <a16:creationId xmlns:a16="http://schemas.microsoft.com/office/drawing/2014/main" id="{BBADBDA4-34BC-B668-A9CE-8251B27E084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2" name="Line 10">
            <a:extLst>
              <a:ext uri="{FF2B5EF4-FFF2-40B4-BE49-F238E27FC236}">
                <a16:creationId xmlns:a16="http://schemas.microsoft.com/office/drawing/2014/main" id="{74B742FC-ECA9-BFEC-6615-698DB6543001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3" name="Line 11">
            <a:extLst>
              <a:ext uri="{FF2B5EF4-FFF2-40B4-BE49-F238E27FC236}">
                <a16:creationId xmlns:a16="http://schemas.microsoft.com/office/drawing/2014/main" id="{B19DA4BD-6BA0-CA74-728F-AFB79443846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87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4" name="Line 12">
            <a:extLst>
              <a:ext uri="{FF2B5EF4-FFF2-40B4-BE49-F238E27FC236}">
                <a16:creationId xmlns:a16="http://schemas.microsoft.com/office/drawing/2014/main" id="{F46F6B70-F193-46E7-7D53-DA048E4AD07A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5" name="Line 13">
            <a:extLst>
              <a:ext uri="{FF2B5EF4-FFF2-40B4-BE49-F238E27FC236}">
                <a16:creationId xmlns:a16="http://schemas.microsoft.com/office/drawing/2014/main" id="{0858B267-25B4-9F9E-640C-7F9B77FAC2D0}"/>
              </a:ext>
            </a:extLst>
          </p:cNvPr>
          <p:cNvSpPr>
            <a:spLocks noChangeShapeType="1"/>
          </p:cNvSpPr>
          <p:nvPr/>
        </p:nvSpPr>
        <p:spPr bwMode="auto">
          <a:xfrm>
            <a:off x="7226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6" name="Line 14">
            <a:extLst>
              <a:ext uri="{FF2B5EF4-FFF2-40B4-BE49-F238E27FC236}">
                <a16:creationId xmlns:a16="http://schemas.microsoft.com/office/drawing/2014/main" id="{35D508A3-4F62-FA26-F9B7-19A78C7043B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4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7" name="Line 15">
            <a:extLst>
              <a:ext uri="{FF2B5EF4-FFF2-40B4-BE49-F238E27FC236}">
                <a16:creationId xmlns:a16="http://schemas.microsoft.com/office/drawing/2014/main" id="{181D0503-DDA1-EC4A-5B97-40D7556C6041}"/>
              </a:ext>
            </a:extLst>
          </p:cNvPr>
          <p:cNvSpPr>
            <a:spLocks noChangeShapeType="1"/>
          </p:cNvSpPr>
          <p:nvPr/>
        </p:nvSpPr>
        <p:spPr bwMode="auto">
          <a:xfrm>
            <a:off x="62992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8" name="Line 16">
            <a:extLst>
              <a:ext uri="{FF2B5EF4-FFF2-40B4-BE49-F238E27FC236}">
                <a16:creationId xmlns:a16="http://schemas.microsoft.com/office/drawing/2014/main" id="{8BC90ABB-4796-2979-57AA-8E6FA4812941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39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9" name="Line 17">
            <a:extLst>
              <a:ext uri="{FF2B5EF4-FFF2-40B4-BE49-F238E27FC236}">
                <a16:creationId xmlns:a16="http://schemas.microsoft.com/office/drawing/2014/main" id="{72B93474-0FCE-6F69-FB24-5AE35714838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21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0" name="Rectangle 18">
            <a:extLst>
              <a:ext uri="{FF2B5EF4-FFF2-40B4-BE49-F238E27FC236}">
                <a16:creationId xmlns:a16="http://schemas.microsoft.com/office/drawing/2014/main" id="{BCB71FED-73C4-57CB-E152-A8AF9496C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925" y="3168650"/>
            <a:ext cx="1339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StringData</a:t>
            </a:r>
          </a:p>
        </p:txBody>
      </p:sp>
      <p:sp>
        <p:nvSpPr>
          <p:cNvPr id="49171" name="Rectangle 19">
            <a:extLst>
              <a:ext uri="{FF2B5EF4-FFF2-40B4-BE49-F238E27FC236}">
                <a16:creationId xmlns:a16="http://schemas.microsoft.com/office/drawing/2014/main" id="{6116A23F-B0FD-9497-C33D-8DA42652F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475" y="1025525"/>
            <a:ext cx="8362950" cy="1684338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INSPECT StringData REPLACING ALL "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x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BY "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y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                   "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d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BY "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z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                   "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f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BY "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s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".</a:t>
            </a:r>
          </a:p>
        </p:txBody>
      </p:sp>
      <p:sp useBgFill="1">
        <p:nvSpPr>
          <p:cNvPr id="49172" name="Freeform 20">
            <a:extLst>
              <a:ext uri="{FF2B5EF4-FFF2-40B4-BE49-F238E27FC236}">
                <a16:creationId xmlns:a16="http://schemas.microsoft.com/office/drawing/2014/main" id="{0CD0268F-3CDD-129E-DA5A-77B53C8AA876}"/>
              </a:ext>
            </a:extLst>
          </p:cNvPr>
          <p:cNvSpPr>
            <a:spLocks/>
          </p:cNvSpPr>
          <p:nvPr/>
        </p:nvSpPr>
        <p:spPr bwMode="auto">
          <a:xfrm>
            <a:off x="241300" y="952500"/>
            <a:ext cx="8548688" cy="382588"/>
          </a:xfrm>
          <a:custGeom>
            <a:avLst/>
            <a:gdLst>
              <a:gd name="T0" fmla="*/ 136 w 5385"/>
              <a:gd name="T1" fmla="*/ 200 h 241"/>
              <a:gd name="T2" fmla="*/ 232 w 5385"/>
              <a:gd name="T3" fmla="*/ 152 h 241"/>
              <a:gd name="T4" fmla="*/ 304 w 5385"/>
              <a:gd name="T5" fmla="*/ 88 h 241"/>
              <a:gd name="T6" fmla="*/ 400 w 5385"/>
              <a:gd name="T7" fmla="*/ 128 h 241"/>
              <a:gd name="T8" fmla="*/ 496 w 5385"/>
              <a:gd name="T9" fmla="*/ 184 h 241"/>
              <a:gd name="T10" fmla="*/ 600 w 5385"/>
              <a:gd name="T11" fmla="*/ 152 h 241"/>
              <a:gd name="T12" fmla="*/ 704 w 5385"/>
              <a:gd name="T13" fmla="*/ 120 h 241"/>
              <a:gd name="T14" fmla="*/ 800 w 5385"/>
              <a:gd name="T15" fmla="*/ 112 h 241"/>
              <a:gd name="T16" fmla="*/ 912 w 5385"/>
              <a:gd name="T17" fmla="*/ 120 h 241"/>
              <a:gd name="T18" fmla="*/ 1024 w 5385"/>
              <a:gd name="T19" fmla="*/ 120 h 241"/>
              <a:gd name="T20" fmla="*/ 1128 w 5385"/>
              <a:gd name="T21" fmla="*/ 112 h 241"/>
              <a:gd name="T22" fmla="*/ 1256 w 5385"/>
              <a:gd name="T23" fmla="*/ 88 h 241"/>
              <a:gd name="T24" fmla="*/ 1360 w 5385"/>
              <a:gd name="T25" fmla="*/ 80 h 241"/>
              <a:gd name="T26" fmla="*/ 1536 w 5385"/>
              <a:gd name="T27" fmla="*/ 112 h 241"/>
              <a:gd name="T28" fmla="*/ 1640 w 5385"/>
              <a:gd name="T29" fmla="*/ 120 h 241"/>
              <a:gd name="T30" fmla="*/ 1728 w 5385"/>
              <a:gd name="T31" fmla="*/ 192 h 241"/>
              <a:gd name="T32" fmla="*/ 1832 w 5385"/>
              <a:gd name="T33" fmla="*/ 152 h 241"/>
              <a:gd name="T34" fmla="*/ 1944 w 5385"/>
              <a:gd name="T35" fmla="*/ 128 h 241"/>
              <a:gd name="T36" fmla="*/ 2048 w 5385"/>
              <a:gd name="T37" fmla="*/ 88 h 241"/>
              <a:gd name="T38" fmla="*/ 2152 w 5385"/>
              <a:gd name="T39" fmla="*/ 104 h 241"/>
              <a:gd name="T40" fmla="*/ 2256 w 5385"/>
              <a:gd name="T41" fmla="*/ 120 h 241"/>
              <a:gd name="T42" fmla="*/ 2368 w 5385"/>
              <a:gd name="T43" fmla="*/ 112 h 241"/>
              <a:gd name="T44" fmla="*/ 2496 w 5385"/>
              <a:gd name="T45" fmla="*/ 96 h 241"/>
              <a:gd name="T46" fmla="*/ 2584 w 5385"/>
              <a:gd name="T47" fmla="*/ 120 h 241"/>
              <a:gd name="T48" fmla="*/ 2696 w 5385"/>
              <a:gd name="T49" fmla="*/ 96 h 241"/>
              <a:gd name="T50" fmla="*/ 2800 w 5385"/>
              <a:gd name="T51" fmla="*/ 80 h 241"/>
              <a:gd name="T52" fmla="*/ 2904 w 5385"/>
              <a:gd name="T53" fmla="*/ 80 h 241"/>
              <a:gd name="T54" fmla="*/ 3032 w 5385"/>
              <a:gd name="T55" fmla="*/ 88 h 241"/>
              <a:gd name="T56" fmla="*/ 3152 w 5385"/>
              <a:gd name="T57" fmla="*/ 112 h 241"/>
              <a:gd name="T58" fmla="*/ 3256 w 5385"/>
              <a:gd name="T59" fmla="*/ 144 h 241"/>
              <a:gd name="T60" fmla="*/ 3384 w 5385"/>
              <a:gd name="T61" fmla="*/ 176 h 241"/>
              <a:gd name="T62" fmla="*/ 3496 w 5385"/>
              <a:gd name="T63" fmla="*/ 208 h 241"/>
              <a:gd name="T64" fmla="*/ 3640 w 5385"/>
              <a:gd name="T65" fmla="*/ 208 h 241"/>
              <a:gd name="T66" fmla="*/ 3744 w 5385"/>
              <a:gd name="T67" fmla="*/ 160 h 241"/>
              <a:gd name="T68" fmla="*/ 3840 w 5385"/>
              <a:gd name="T69" fmla="*/ 144 h 241"/>
              <a:gd name="T70" fmla="*/ 3960 w 5385"/>
              <a:gd name="T71" fmla="*/ 112 h 241"/>
              <a:gd name="T72" fmla="*/ 4088 w 5385"/>
              <a:gd name="T73" fmla="*/ 96 h 241"/>
              <a:gd name="T74" fmla="*/ 4224 w 5385"/>
              <a:gd name="T75" fmla="*/ 96 h 241"/>
              <a:gd name="T76" fmla="*/ 4344 w 5385"/>
              <a:gd name="T77" fmla="*/ 88 h 241"/>
              <a:gd name="T78" fmla="*/ 4456 w 5385"/>
              <a:gd name="T79" fmla="*/ 80 h 241"/>
              <a:gd name="T80" fmla="*/ 4600 w 5385"/>
              <a:gd name="T81" fmla="*/ 104 h 241"/>
              <a:gd name="T82" fmla="*/ 4728 w 5385"/>
              <a:gd name="T83" fmla="*/ 128 h 241"/>
              <a:gd name="T84" fmla="*/ 4856 w 5385"/>
              <a:gd name="T85" fmla="*/ 160 h 241"/>
              <a:gd name="T86" fmla="*/ 4968 w 5385"/>
              <a:gd name="T87" fmla="*/ 160 h 241"/>
              <a:gd name="T88" fmla="*/ 5080 w 5385"/>
              <a:gd name="T89" fmla="*/ 168 h 241"/>
              <a:gd name="T90" fmla="*/ 5184 w 5385"/>
              <a:gd name="T91" fmla="*/ 168 h 241"/>
              <a:gd name="T92" fmla="*/ 5288 w 5385"/>
              <a:gd name="T93" fmla="*/ 192 h 241"/>
              <a:gd name="T94" fmla="*/ 5384 w 5385"/>
              <a:gd name="T95" fmla="*/ 216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385" h="241">
                <a:moveTo>
                  <a:pt x="48" y="240"/>
                </a:moveTo>
                <a:lnTo>
                  <a:pt x="72" y="224"/>
                </a:lnTo>
                <a:lnTo>
                  <a:pt x="112" y="208"/>
                </a:lnTo>
                <a:lnTo>
                  <a:pt x="136" y="200"/>
                </a:lnTo>
                <a:lnTo>
                  <a:pt x="160" y="184"/>
                </a:lnTo>
                <a:lnTo>
                  <a:pt x="184" y="176"/>
                </a:lnTo>
                <a:lnTo>
                  <a:pt x="208" y="168"/>
                </a:lnTo>
                <a:lnTo>
                  <a:pt x="232" y="152"/>
                </a:lnTo>
                <a:lnTo>
                  <a:pt x="256" y="144"/>
                </a:lnTo>
                <a:lnTo>
                  <a:pt x="272" y="120"/>
                </a:lnTo>
                <a:lnTo>
                  <a:pt x="296" y="112"/>
                </a:lnTo>
                <a:lnTo>
                  <a:pt x="304" y="88"/>
                </a:lnTo>
                <a:lnTo>
                  <a:pt x="328" y="80"/>
                </a:lnTo>
                <a:lnTo>
                  <a:pt x="352" y="80"/>
                </a:lnTo>
                <a:lnTo>
                  <a:pt x="376" y="112"/>
                </a:lnTo>
                <a:lnTo>
                  <a:pt x="400" y="128"/>
                </a:lnTo>
                <a:lnTo>
                  <a:pt x="416" y="152"/>
                </a:lnTo>
                <a:lnTo>
                  <a:pt x="432" y="176"/>
                </a:lnTo>
                <a:lnTo>
                  <a:pt x="464" y="176"/>
                </a:lnTo>
                <a:lnTo>
                  <a:pt x="496" y="184"/>
                </a:lnTo>
                <a:lnTo>
                  <a:pt x="520" y="184"/>
                </a:lnTo>
                <a:lnTo>
                  <a:pt x="544" y="176"/>
                </a:lnTo>
                <a:lnTo>
                  <a:pt x="576" y="168"/>
                </a:lnTo>
                <a:lnTo>
                  <a:pt x="600" y="152"/>
                </a:lnTo>
                <a:lnTo>
                  <a:pt x="624" y="144"/>
                </a:lnTo>
                <a:lnTo>
                  <a:pt x="648" y="136"/>
                </a:lnTo>
                <a:lnTo>
                  <a:pt x="680" y="128"/>
                </a:lnTo>
                <a:lnTo>
                  <a:pt x="704" y="120"/>
                </a:lnTo>
                <a:lnTo>
                  <a:pt x="728" y="112"/>
                </a:lnTo>
                <a:lnTo>
                  <a:pt x="752" y="112"/>
                </a:lnTo>
                <a:lnTo>
                  <a:pt x="776" y="112"/>
                </a:lnTo>
                <a:lnTo>
                  <a:pt x="800" y="112"/>
                </a:lnTo>
                <a:lnTo>
                  <a:pt x="824" y="112"/>
                </a:lnTo>
                <a:lnTo>
                  <a:pt x="848" y="112"/>
                </a:lnTo>
                <a:lnTo>
                  <a:pt x="872" y="120"/>
                </a:lnTo>
                <a:lnTo>
                  <a:pt x="912" y="120"/>
                </a:lnTo>
                <a:lnTo>
                  <a:pt x="936" y="120"/>
                </a:lnTo>
                <a:lnTo>
                  <a:pt x="968" y="120"/>
                </a:lnTo>
                <a:lnTo>
                  <a:pt x="992" y="120"/>
                </a:lnTo>
                <a:lnTo>
                  <a:pt x="1024" y="120"/>
                </a:lnTo>
                <a:lnTo>
                  <a:pt x="1048" y="120"/>
                </a:lnTo>
                <a:lnTo>
                  <a:pt x="1072" y="120"/>
                </a:lnTo>
                <a:lnTo>
                  <a:pt x="1104" y="112"/>
                </a:lnTo>
                <a:lnTo>
                  <a:pt x="1128" y="112"/>
                </a:lnTo>
                <a:lnTo>
                  <a:pt x="1160" y="96"/>
                </a:lnTo>
                <a:lnTo>
                  <a:pt x="1192" y="96"/>
                </a:lnTo>
                <a:lnTo>
                  <a:pt x="1224" y="96"/>
                </a:lnTo>
                <a:lnTo>
                  <a:pt x="1256" y="88"/>
                </a:lnTo>
                <a:lnTo>
                  <a:pt x="1288" y="80"/>
                </a:lnTo>
                <a:lnTo>
                  <a:pt x="1312" y="80"/>
                </a:lnTo>
                <a:lnTo>
                  <a:pt x="1336" y="80"/>
                </a:lnTo>
                <a:lnTo>
                  <a:pt x="1360" y="80"/>
                </a:lnTo>
                <a:lnTo>
                  <a:pt x="1384" y="80"/>
                </a:lnTo>
                <a:lnTo>
                  <a:pt x="1408" y="96"/>
                </a:lnTo>
                <a:lnTo>
                  <a:pt x="1456" y="112"/>
                </a:lnTo>
                <a:lnTo>
                  <a:pt x="1536" y="112"/>
                </a:lnTo>
                <a:lnTo>
                  <a:pt x="1568" y="120"/>
                </a:lnTo>
                <a:lnTo>
                  <a:pt x="1592" y="120"/>
                </a:lnTo>
                <a:lnTo>
                  <a:pt x="1616" y="120"/>
                </a:lnTo>
                <a:lnTo>
                  <a:pt x="1640" y="120"/>
                </a:lnTo>
                <a:lnTo>
                  <a:pt x="1664" y="120"/>
                </a:lnTo>
                <a:lnTo>
                  <a:pt x="1680" y="144"/>
                </a:lnTo>
                <a:lnTo>
                  <a:pt x="1704" y="176"/>
                </a:lnTo>
                <a:lnTo>
                  <a:pt x="1728" y="192"/>
                </a:lnTo>
                <a:lnTo>
                  <a:pt x="1752" y="176"/>
                </a:lnTo>
                <a:lnTo>
                  <a:pt x="1776" y="176"/>
                </a:lnTo>
                <a:lnTo>
                  <a:pt x="1800" y="160"/>
                </a:lnTo>
                <a:lnTo>
                  <a:pt x="1832" y="152"/>
                </a:lnTo>
                <a:lnTo>
                  <a:pt x="1864" y="144"/>
                </a:lnTo>
                <a:lnTo>
                  <a:pt x="1896" y="136"/>
                </a:lnTo>
                <a:lnTo>
                  <a:pt x="1920" y="128"/>
                </a:lnTo>
                <a:lnTo>
                  <a:pt x="1944" y="128"/>
                </a:lnTo>
                <a:lnTo>
                  <a:pt x="1976" y="120"/>
                </a:lnTo>
                <a:lnTo>
                  <a:pt x="2000" y="112"/>
                </a:lnTo>
                <a:lnTo>
                  <a:pt x="2024" y="104"/>
                </a:lnTo>
                <a:lnTo>
                  <a:pt x="2048" y="88"/>
                </a:lnTo>
                <a:lnTo>
                  <a:pt x="2072" y="88"/>
                </a:lnTo>
                <a:lnTo>
                  <a:pt x="2104" y="88"/>
                </a:lnTo>
                <a:lnTo>
                  <a:pt x="2128" y="96"/>
                </a:lnTo>
                <a:lnTo>
                  <a:pt x="2152" y="104"/>
                </a:lnTo>
                <a:lnTo>
                  <a:pt x="2176" y="112"/>
                </a:lnTo>
                <a:lnTo>
                  <a:pt x="2200" y="112"/>
                </a:lnTo>
                <a:lnTo>
                  <a:pt x="2224" y="112"/>
                </a:lnTo>
                <a:lnTo>
                  <a:pt x="2256" y="120"/>
                </a:lnTo>
                <a:lnTo>
                  <a:pt x="2280" y="120"/>
                </a:lnTo>
                <a:lnTo>
                  <a:pt x="2320" y="120"/>
                </a:lnTo>
                <a:lnTo>
                  <a:pt x="2344" y="120"/>
                </a:lnTo>
                <a:lnTo>
                  <a:pt x="2368" y="112"/>
                </a:lnTo>
                <a:lnTo>
                  <a:pt x="2400" y="112"/>
                </a:lnTo>
                <a:lnTo>
                  <a:pt x="2424" y="104"/>
                </a:lnTo>
                <a:lnTo>
                  <a:pt x="2464" y="96"/>
                </a:lnTo>
                <a:lnTo>
                  <a:pt x="2496" y="96"/>
                </a:lnTo>
                <a:lnTo>
                  <a:pt x="2520" y="88"/>
                </a:lnTo>
                <a:lnTo>
                  <a:pt x="2528" y="112"/>
                </a:lnTo>
                <a:lnTo>
                  <a:pt x="2552" y="120"/>
                </a:lnTo>
                <a:lnTo>
                  <a:pt x="2584" y="120"/>
                </a:lnTo>
                <a:lnTo>
                  <a:pt x="2608" y="112"/>
                </a:lnTo>
                <a:lnTo>
                  <a:pt x="2640" y="112"/>
                </a:lnTo>
                <a:lnTo>
                  <a:pt x="2672" y="112"/>
                </a:lnTo>
                <a:lnTo>
                  <a:pt x="2696" y="96"/>
                </a:lnTo>
                <a:lnTo>
                  <a:pt x="2720" y="96"/>
                </a:lnTo>
                <a:lnTo>
                  <a:pt x="2744" y="96"/>
                </a:lnTo>
                <a:lnTo>
                  <a:pt x="2776" y="88"/>
                </a:lnTo>
                <a:lnTo>
                  <a:pt x="2800" y="80"/>
                </a:lnTo>
                <a:lnTo>
                  <a:pt x="2824" y="80"/>
                </a:lnTo>
                <a:lnTo>
                  <a:pt x="2848" y="80"/>
                </a:lnTo>
                <a:lnTo>
                  <a:pt x="2872" y="80"/>
                </a:lnTo>
                <a:lnTo>
                  <a:pt x="2904" y="80"/>
                </a:lnTo>
                <a:lnTo>
                  <a:pt x="2928" y="80"/>
                </a:lnTo>
                <a:lnTo>
                  <a:pt x="2968" y="88"/>
                </a:lnTo>
                <a:lnTo>
                  <a:pt x="3008" y="88"/>
                </a:lnTo>
                <a:lnTo>
                  <a:pt x="3032" y="88"/>
                </a:lnTo>
                <a:lnTo>
                  <a:pt x="3064" y="88"/>
                </a:lnTo>
                <a:lnTo>
                  <a:pt x="3096" y="88"/>
                </a:lnTo>
                <a:lnTo>
                  <a:pt x="3120" y="96"/>
                </a:lnTo>
                <a:lnTo>
                  <a:pt x="3152" y="112"/>
                </a:lnTo>
                <a:lnTo>
                  <a:pt x="3184" y="112"/>
                </a:lnTo>
                <a:lnTo>
                  <a:pt x="3208" y="120"/>
                </a:lnTo>
                <a:lnTo>
                  <a:pt x="3232" y="128"/>
                </a:lnTo>
                <a:lnTo>
                  <a:pt x="3256" y="144"/>
                </a:lnTo>
                <a:lnTo>
                  <a:pt x="3280" y="144"/>
                </a:lnTo>
                <a:lnTo>
                  <a:pt x="3320" y="160"/>
                </a:lnTo>
                <a:lnTo>
                  <a:pt x="3352" y="168"/>
                </a:lnTo>
                <a:lnTo>
                  <a:pt x="3384" y="176"/>
                </a:lnTo>
                <a:lnTo>
                  <a:pt x="3408" y="184"/>
                </a:lnTo>
                <a:lnTo>
                  <a:pt x="3432" y="192"/>
                </a:lnTo>
                <a:lnTo>
                  <a:pt x="3456" y="200"/>
                </a:lnTo>
                <a:lnTo>
                  <a:pt x="3496" y="208"/>
                </a:lnTo>
                <a:lnTo>
                  <a:pt x="3536" y="208"/>
                </a:lnTo>
                <a:lnTo>
                  <a:pt x="3576" y="208"/>
                </a:lnTo>
                <a:lnTo>
                  <a:pt x="3600" y="208"/>
                </a:lnTo>
                <a:lnTo>
                  <a:pt x="3640" y="208"/>
                </a:lnTo>
                <a:lnTo>
                  <a:pt x="3672" y="200"/>
                </a:lnTo>
                <a:lnTo>
                  <a:pt x="3696" y="184"/>
                </a:lnTo>
                <a:lnTo>
                  <a:pt x="3720" y="176"/>
                </a:lnTo>
                <a:lnTo>
                  <a:pt x="3744" y="160"/>
                </a:lnTo>
                <a:lnTo>
                  <a:pt x="3768" y="160"/>
                </a:lnTo>
                <a:lnTo>
                  <a:pt x="3792" y="152"/>
                </a:lnTo>
                <a:lnTo>
                  <a:pt x="3816" y="152"/>
                </a:lnTo>
                <a:lnTo>
                  <a:pt x="3840" y="144"/>
                </a:lnTo>
                <a:lnTo>
                  <a:pt x="3864" y="144"/>
                </a:lnTo>
                <a:lnTo>
                  <a:pt x="3888" y="128"/>
                </a:lnTo>
                <a:lnTo>
                  <a:pt x="3920" y="120"/>
                </a:lnTo>
                <a:lnTo>
                  <a:pt x="3960" y="112"/>
                </a:lnTo>
                <a:lnTo>
                  <a:pt x="3992" y="112"/>
                </a:lnTo>
                <a:lnTo>
                  <a:pt x="4024" y="104"/>
                </a:lnTo>
                <a:lnTo>
                  <a:pt x="4056" y="96"/>
                </a:lnTo>
                <a:lnTo>
                  <a:pt x="4088" y="96"/>
                </a:lnTo>
                <a:lnTo>
                  <a:pt x="4120" y="88"/>
                </a:lnTo>
                <a:lnTo>
                  <a:pt x="4144" y="88"/>
                </a:lnTo>
                <a:lnTo>
                  <a:pt x="4184" y="88"/>
                </a:lnTo>
                <a:lnTo>
                  <a:pt x="4224" y="96"/>
                </a:lnTo>
                <a:lnTo>
                  <a:pt x="4248" y="96"/>
                </a:lnTo>
                <a:lnTo>
                  <a:pt x="4280" y="96"/>
                </a:lnTo>
                <a:lnTo>
                  <a:pt x="4312" y="88"/>
                </a:lnTo>
                <a:lnTo>
                  <a:pt x="4344" y="88"/>
                </a:lnTo>
                <a:lnTo>
                  <a:pt x="4376" y="80"/>
                </a:lnTo>
                <a:lnTo>
                  <a:pt x="4400" y="72"/>
                </a:lnTo>
                <a:lnTo>
                  <a:pt x="4432" y="64"/>
                </a:lnTo>
                <a:lnTo>
                  <a:pt x="4456" y="80"/>
                </a:lnTo>
                <a:lnTo>
                  <a:pt x="4496" y="88"/>
                </a:lnTo>
                <a:lnTo>
                  <a:pt x="4536" y="96"/>
                </a:lnTo>
                <a:lnTo>
                  <a:pt x="4568" y="96"/>
                </a:lnTo>
                <a:lnTo>
                  <a:pt x="4600" y="104"/>
                </a:lnTo>
                <a:lnTo>
                  <a:pt x="4632" y="112"/>
                </a:lnTo>
                <a:lnTo>
                  <a:pt x="4664" y="112"/>
                </a:lnTo>
                <a:lnTo>
                  <a:pt x="4696" y="128"/>
                </a:lnTo>
                <a:lnTo>
                  <a:pt x="4728" y="128"/>
                </a:lnTo>
                <a:lnTo>
                  <a:pt x="4752" y="144"/>
                </a:lnTo>
                <a:lnTo>
                  <a:pt x="4776" y="144"/>
                </a:lnTo>
                <a:lnTo>
                  <a:pt x="4824" y="160"/>
                </a:lnTo>
                <a:lnTo>
                  <a:pt x="4856" y="160"/>
                </a:lnTo>
                <a:lnTo>
                  <a:pt x="4888" y="160"/>
                </a:lnTo>
                <a:lnTo>
                  <a:pt x="4920" y="160"/>
                </a:lnTo>
                <a:lnTo>
                  <a:pt x="4944" y="160"/>
                </a:lnTo>
                <a:lnTo>
                  <a:pt x="4968" y="160"/>
                </a:lnTo>
                <a:lnTo>
                  <a:pt x="5008" y="160"/>
                </a:lnTo>
                <a:lnTo>
                  <a:pt x="5032" y="160"/>
                </a:lnTo>
                <a:lnTo>
                  <a:pt x="5056" y="160"/>
                </a:lnTo>
                <a:lnTo>
                  <a:pt x="5080" y="168"/>
                </a:lnTo>
                <a:lnTo>
                  <a:pt x="5104" y="168"/>
                </a:lnTo>
                <a:lnTo>
                  <a:pt x="5136" y="160"/>
                </a:lnTo>
                <a:lnTo>
                  <a:pt x="5160" y="160"/>
                </a:lnTo>
                <a:lnTo>
                  <a:pt x="5184" y="168"/>
                </a:lnTo>
                <a:lnTo>
                  <a:pt x="5208" y="176"/>
                </a:lnTo>
                <a:lnTo>
                  <a:pt x="5232" y="176"/>
                </a:lnTo>
                <a:lnTo>
                  <a:pt x="5264" y="184"/>
                </a:lnTo>
                <a:lnTo>
                  <a:pt x="5288" y="192"/>
                </a:lnTo>
                <a:lnTo>
                  <a:pt x="5312" y="208"/>
                </a:lnTo>
                <a:lnTo>
                  <a:pt x="5336" y="208"/>
                </a:lnTo>
                <a:lnTo>
                  <a:pt x="5360" y="208"/>
                </a:lnTo>
                <a:lnTo>
                  <a:pt x="5384" y="216"/>
                </a:lnTo>
                <a:lnTo>
                  <a:pt x="5384" y="0"/>
                </a:lnTo>
                <a:lnTo>
                  <a:pt x="0" y="0"/>
                </a:lnTo>
                <a:lnTo>
                  <a:pt x="48" y="24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49173" name="Freeform 21">
            <a:extLst>
              <a:ext uri="{FF2B5EF4-FFF2-40B4-BE49-F238E27FC236}">
                <a16:creationId xmlns:a16="http://schemas.microsoft.com/office/drawing/2014/main" id="{3CB98D0B-33E8-6C2C-3C36-438E31296503}"/>
              </a:ext>
            </a:extLst>
          </p:cNvPr>
          <p:cNvSpPr>
            <a:spLocks/>
          </p:cNvSpPr>
          <p:nvPr/>
        </p:nvSpPr>
        <p:spPr bwMode="auto">
          <a:xfrm>
            <a:off x="292100" y="2006600"/>
            <a:ext cx="8510588" cy="788988"/>
          </a:xfrm>
          <a:custGeom>
            <a:avLst/>
            <a:gdLst>
              <a:gd name="T0" fmla="*/ 96 w 5361"/>
              <a:gd name="T1" fmla="*/ 392 h 497"/>
              <a:gd name="T2" fmla="*/ 192 w 5361"/>
              <a:gd name="T3" fmla="*/ 352 h 497"/>
              <a:gd name="T4" fmla="*/ 288 w 5361"/>
              <a:gd name="T5" fmla="*/ 352 h 497"/>
              <a:gd name="T6" fmla="*/ 392 w 5361"/>
              <a:gd name="T7" fmla="*/ 0 h 497"/>
              <a:gd name="T8" fmla="*/ 472 w 5361"/>
              <a:gd name="T9" fmla="*/ 376 h 497"/>
              <a:gd name="T10" fmla="*/ 544 w 5361"/>
              <a:gd name="T11" fmla="*/ 280 h 497"/>
              <a:gd name="T12" fmla="*/ 608 w 5361"/>
              <a:gd name="T13" fmla="*/ 184 h 497"/>
              <a:gd name="T14" fmla="*/ 672 w 5361"/>
              <a:gd name="T15" fmla="*/ 280 h 497"/>
              <a:gd name="T16" fmla="*/ 752 w 5361"/>
              <a:gd name="T17" fmla="*/ 344 h 497"/>
              <a:gd name="T18" fmla="*/ 832 w 5361"/>
              <a:gd name="T19" fmla="*/ 320 h 497"/>
              <a:gd name="T20" fmla="*/ 912 w 5361"/>
              <a:gd name="T21" fmla="*/ 296 h 497"/>
              <a:gd name="T22" fmla="*/ 1000 w 5361"/>
              <a:gd name="T23" fmla="*/ 352 h 497"/>
              <a:gd name="T24" fmla="*/ 1096 w 5361"/>
              <a:gd name="T25" fmla="*/ 352 h 497"/>
              <a:gd name="T26" fmla="*/ 1200 w 5361"/>
              <a:gd name="T27" fmla="*/ 376 h 497"/>
              <a:gd name="T28" fmla="*/ 1304 w 5361"/>
              <a:gd name="T29" fmla="*/ 352 h 497"/>
              <a:gd name="T30" fmla="*/ 1400 w 5361"/>
              <a:gd name="T31" fmla="*/ 376 h 497"/>
              <a:gd name="T32" fmla="*/ 1480 w 5361"/>
              <a:gd name="T33" fmla="*/ 376 h 497"/>
              <a:gd name="T34" fmla="*/ 1584 w 5361"/>
              <a:gd name="T35" fmla="*/ 376 h 497"/>
              <a:gd name="T36" fmla="*/ 1696 w 5361"/>
              <a:gd name="T37" fmla="*/ 408 h 497"/>
              <a:gd name="T38" fmla="*/ 1800 w 5361"/>
              <a:gd name="T39" fmla="*/ 408 h 497"/>
              <a:gd name="T40" fmla="*/ 1904 w 5361"/>
              <a:gd name="T41" fmla="*/ 408 h 497"/>
              <a:gd name="T42" fmla="*/ 2008 w 5361"/>
              <a:gd name="T43" fmla="*/ 416 h 497"/>
              <a:gd name="T44" fmla="*/ 2112 w 5361"/>
              <a:gd name="T45" fmla="*/ 392 h 497"/>
              <a:gd name="T46" fmla="*/ 2216 w 5361"/>
              <a:gd name="T47" fmla="*/ 344 h 497"/>
              <a:gd name="T48" fmla="*/ 2312 w 5361"/>
              <a:gd name="T49" fmla="*/ 280 h 497"/>
              <a:gd name="T50" fmla="*/ 2384 w 5361"/>
              <a:gd name="T51" fmla="*/ 280 h 497"/>
              <a:gd name="T52" fmla="*/ 2480 w 5361"/>
              <a:gd name="T53" fmla="*/ 216 h 497"/>
              <a:gd name="T54" fmla="*/ 2576 w 5361"/>
              <a:gd name="T55" fmla="*/ 200 h 497"/>
              <a:gd name="T56" fmla="*/ 2752 w 5361"/>
              <a:gd name="T57" fmla="*/ 168 h 497"/>
              <a:gd name="T58" fmla="*/ 3056 w 5361"/>
              <a:gd name="T59" fmla="*/ 120 h 497"/>
              <a:gd name="T60" fmla="*/ 3072 w 5361"/>
              <a:gd name="T61" fmla="*/ 184 h 497"/>
              <a:gd name="T62" fmla="*/ 3184 w 5361"/>
              <a:gd name="T63" fmla="*/ 160 h 497"/>
              <a:gd name="T64" fmla="*/ 3296 w 5361"/>
              <a:gd name="T65" fmla="*/ 160 h 497"/>
              <a:gd name="T66" fmla="*/ 3392 w 5361"/>
              <a:gd name="T67" fmla="*/ 168 h 497"/>
              <a:gd name="T68" fmla="*/ 3472 w 5361"/>
              <a:gd name="T69" fmla="*/ 184 h 497"/>
              <a:gd name="T70" fmla="*/ 3568 w 5361"/>
              <a:gd name="T71" fmla="*/ 248 h 497"/>
              <a:gd name="T72" fmla="*/ 3688 w 5361"/>
              <a:gd name="T73" fmla="*/ 312 h 497"/>
              <a:gd name="T74" fmla="*/ 3792 w 5361"/>
              <a:gd name="T75" fmla="*/ 344 h 497"/>
              <a:gd name="T76" fmla="*/ 3896 w 5361"/>
              <a:gd name="T77" fmla="*/ 368 h 497"/>
              <a:gd name="T78" fmla="*/ 4000 w 5361"/>
              <a:gd name="T79" fmla="*/ 360 h 497"/>
              <a:gd name="T80" fmla="*/ 4104 w 5361"/>
              <a:gd name="T81" fmla="*/ 384 h 497"/>
              <a:gd name="T82" fmla="*/ 4224 w 5361"/>
              <a:gd name="T83" fmla="*/ 408 h 497"/>
              <a:gd name="T84" fmla="*/ 4320 w 5361"/>
              <a:gd name="T85" fmla="*/ 400 h 497"/>
              <a:gd name="T86" fmla="*/ 4432 w 5361"/>
              <a:gd name="T87" fmla="*/ 360 h 497"/>
              <a:gd name="T88" fmla="*/ 4528 w 5361"/>
              <a:gd name="T89" fmla="*/ 408 h 497"/>
              <a:gd name="T90" fmla="*/ 4656 w 5361"/>
              <a:gd name="T91" fmla="*/ 416 h 497"/>
              <a:gd name="T92" fmla="*/ 4776 w 5361"/>
              <a:gd name="T93" fmla="*/ 424 h 497"/>
              <a:gd name="T94" fmla="*/ 4880 w 5361"/>
              <a:gd name="T95" fmla="*/ 408 h 497"/>
              <a:gd name="T96" fmla="*/ 4976 w 5361"/>
              <a:gd name="T97" fmla="*/ 400 h 497"/>
              <a:gd name="T98" fmla="*/ 5072 w 5361"/>
              <a:gd name="T99" fmla="*/ 392 h 497"/>
              <a:gd name="T100" fmla="*/ 5168 w 5361"/>
              <a:gd name="T101" fmla="*/ 408 h 497"/>
              <a:gd name="T102" fmla="*/ 5264 w 5361"/>
              <a:gd name="T103" fmla="*/ 376 h 497"/>
              <a:gd name="T104" fmla="*/ 0 w 5361"/>
              <a:gd name="T105" fmla="*/ 496 h 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5361" h="497">
                <a:moveTo>
                  <a:pt x="16" y="416"/>
                </a:moveTo>
                <a:lnTo>
                  <a:pt x="48" y="408"/>
                </a:lnTo>
                <a:lnTo>
                  <a:pt x="72" y="392"/>
                </a:lnTo>
                <a:lnTo>
                  <a:pt x="96" y="392"/>
                </a:lnTo>
                <a:lnTo>
                  <a:pt x="120" y="376"/>
                </a:lnTo>
                <a:lnTo>
                  <a:pt x="144" y="376"/>
                </a:lnTo>
                <a:lnTo>
                  <a:pt x="168" y="360"/>
                </a:lnTo>
                <a:lnTo>
                  <a:pt x="192" y="352"/>
                </a:lnTo>
                <a:lnTo>
                  <a:pt x="216" y="344"/>
                </a:lnTo>
                <a:lnTo>
                  <a:pt x="240" y="344"/>
                </a:lnTo>
                <a:lnTo>
                  <a:pt x="264" y="352"/>
                </a:lnTo>
                <a:lnTo>
                  <a:pt x="288" y="352"/>
                </a:lnTo>
                <a:lnTo>
                  <a:pt x="304" y="376"/>
                </a:lnTo>
                <a:lnTo>
                  <a:pt x="328" y="392"/>
                </a:lnTo>
                <a:lnTo>
                  <a:pt x="352" y="400"/>
                </a:lnTo>
                <a:lnTo>
                  <a:pt x="392" y="0"/>
                </a:lnTo>
                <a:lnTo>
                  <a:pt x="392" y="400"/>
                </a:lnTo>
                <a:lnTo>
                  <a:pt x="424" y="392"/>
                </a:lnTo>
                <a:lnTo>
                  <a:pt x="448" y="384"/>
                </a:lnTo>
                <a:lnTo>
                  <a:pt x="472" y="376"/>
                </a:lnTo>
                <a:lnTo>
                  <a:pt x="496" y="352"/>
                </a:lnTo>
                <a:lnTo>
                  <a:pt x="512" y="328"/>
                </a:lnTo>
                <a:lnTo>
                  <a:pt x="536" y="304"/>
                </a:lnTo>
                <a:lnTo>
                  <a:pt x="544" y="280"/>
                </a:lnTo>
                <a:lnTo>
                  <a:pt x="560" y="256"/>
                </a:lnTo>
                <a:lnTo>
                  <a:pt x="576" y="232"/>
                </a:lnTo>
                <a:lnTo>
                  <a:pt x="592" y="208"/>
                </a:lnTo>
                <a:lnTo>
                  <a:pt x="608" y="184"/>
                </a:lnTo>
                <a:lnTo>
                  <a:pt x="624" y="208"/>
                </a:lnTo>
                <a:lnTo>
                  <a:pt x="640" y="232"/>
                </a:lnTo>
                <a:lnTo>
                  <a:pt x="664" y="256"/>
                </a:lnTo>
                <a:lnTo>
                  <a:pt x="672" y="280"/>
                </a:lnTo>
                <a:lnTo>
                  <a:pt x="696" y="304"/>
                </a:lnTo>
                <a:lnTo>
                  <a:pt x="704" y="328"/>
                </a:lnTo>
                <a:lnTo>
                  <a:pt x="728" y="344"/>
                </a:lnTo>
                <a:lnTo>
                  <a:pt x="752" y="344"/>
                </a:lnTo>
                <a:lnTo>
                  <a:pt x="776" y="352"/>
                </a:lnTo>
                <a:lnTo>
                  <a:pt x="800" y="352"/>
                </a:lnTo>
                <a:lnTo>
                  <a:pt x="824" y="344"/>
                </a:lnTo>
                <a:lnTo>
                  <a:pt x="832" y="320"/>
                </a:lnTo>
                <a:lnTo>
                  <a:pt x="856" y="312"/>
                </a:lnTo>
                <a:lnTo>
                  <a:pt x="864" y="288"/>
                </a:lnTo>
                <a:lnTo>
                  <a:pt x="888" y="272"/>
                </a:lnTo>
                <a:lnTo>
                  <a:pt x="912" y="296"/>
                </a:lnTo>
                <a:lnTo>
                  <a:pt x="928" y="320"/>
                </a:lnTo>
                <a:lnTo>
                  <a:pt x="952" y="328"/>
                </a:lnTo>
                <a:lnTo>
                  <a:pt x="976" y="352"/>
                </a:lnTo>
                <a:lnTo>
                  <a:pt x="1000" y="352"/>
                </a:lnTo>
                <a:lnTo>
                  <a:pt x="1024" y="360"/>
                </a:lnTo>
                <a:lnTo>
                  <a:pt x="1048" y="360"/>
                </a:lnTo>
                <a:lnTo>
                  <a:pt x="1072" y="352"/>
                </a:lnTo>
                <a:lnTo>
                  <a:pt x="1096" y="352"/>
                </a:lnTo>
                <a:lnTo>
                  <a:pt x="1120" y="360"/>
                </a:lnTo>
                <a:lnTo>
                  <a:pt x="1152" y="360"/>
                </a:lnTo>
                <a:lnTo>
                  <a:pt x="1176" y="368"/>
                </a:lnTo>
                <a:lnTo>
                  <a:pt x="1200" y="376"/>
                </a:lnTo>
                <a:lnTo>
                  <a:pt x="1224" y="384"/>
                </a:lnTo>
                <a:lnTo>
                  <a:pt x="1248" y="384"/>
                </a:lnTo>
                <a:lnTo>
                  <a:pt x="1272" y="376"/>
                </a:lnTo>
                <a:lnTo>
                  <a:pt x="1304" y="352"/>
                </a:lnTo>
                <a:lnTo>
                  <a:pt x="1328" y="360"/>
                </a:lnTo>
                <a:lnTo>
                  <a:pt x="1352" y="376"/>
                </a:lnTo>
                <a:lnTo>
                  <a:pt x="1376" y="376"/>
                </a:lnTo>
                <a:lnTo>
                  <a:pt x="1400" y="376"/>
                </a:lnTo>
                <a:lnTo>
                  <a:pt x="1432" y="232"/>
                </a:lnTo>
                <a:lnTo>
                  <a:pt x="1432" y="368"/>
                </a:lnTo>
                <a:lnTo>
                  <a:pt x="1456" y="368"/>
                </a:lnTo>
                <a:lnTo>
                  <a:pt x="1480" y="376"/>
                </a:lnTo>
                <a:lnTo>
                  <a:pt x="1504" y="376"/>
                </a:lnTo>
                <a:lnTo>
                  <a:pt x="1528" y="376"/>
                </a:lnTo>
                <a:lnTo>
                  <a:pt x="1552" y="376"/>
                </a:lnTo>
                <a:lnTo>
                  <a:pt x="1584" y="376"/>
                </a:lnTo>
                <a:lnTo>
                  <a:pt x="1616" y="376"/>
                </a:lnTo>
                <a:lnTo>
                  <a:pt x="1640" y="376"/>
                </a:lnTo>
                <a:lnTo>
                  <a:pt x="1664" y="392"/>
                </a:lnTo>
                <a:lnTo>
                  <a:pt x="1696" y="408"/>
                </a:lnTo>
                <a:lnTo>
                  <a:pt x="1728" y="416"/>
                </a:lnTo>
                <a:lnTo>
                  <a:pt x="1752" y="416"/>
                </a:lnTo>
                <a:lnTo>
                  <a:pt x="1776" y="416"/>
                </a:lnTo>
                <a:lnTo>
                  <a:pt x="1800" y="408"/>
                </a:lnTo>
                <a:lnTo>
                  <a:pt x="1824" y="408"/>
                </a:lnTo>
                <a:lnTo>
                  <a:pt x="1856" y="400"/>
                </a:lnTo>
                <a:lnTo>
                  <a:pt x="1880" y="392"/>
                </a:lnTo>
                <a:lnTo>
                  <a:pt x="1904" y="408"/>
                </a:lnTo>
                <a:lnTo>
                  <a:pt x="1928" y="416"/>
                </a:lnTo>
                <a:lnTo>
                  <a:pt x="1952" y="416"/>
                </a:lnTo>
                <a:lnTo>
                  <a:pt x="1976" y="416"/>
                </a:lnTo>
                <a:lnTo>
                  <a:pt x="2008" y="416"/>
                </a:lnTo>
                <a:lnTo>
                  <a:pt x="2040" y="408"/>
                </a:lnTo>
                <a:lnTo>
                  <a:pt x="2064" y="408"/>
                </a:lnTo>
                <a:lnTo>
                  <a:pt x="2088" y="392"/>
                </a:lnTo>
                <a:lnTo>
                  <a:pt x="2112" y="392"/>
                </a:lnTo>
                <a:lnTo>
                  <a:pt x="2144" y="384"/>
                </a:lnTo>
                <a:lnTo>
                  <a:pt x="2168" y="376"/>
                </a:lnTo>
                <a:lnTo>
                  <a:pt x="2192" y="360"/>
                </a:lnTo>
                <a:lnTo>
                  <a:pt x="2216" y="344"/>
                </a:lnTo>
                <a:lnTo>
                  <a:pt x="2240" y="328"/>
                </a:lnTo>
                <a:lnTo>
                  <a:pt x="2264" y="312"/>
                </a:lnTo>
                <a:lnTo>
                  <a:pt x="2288" y="296"/>
                </a:lnTo>
                <a:lnTo>
                  <a:pt x="2312" y="280"/>
                </a:lnTo>
                <a:lnTo>
                  <a:pt x="2336" y="264"/>
                </a:lnTo>
                <a:lnTo>
                  <a:pt x="2344" y="240"/>
                </a:lnTo>
                <a:lnTo>
                  <a:pt x="2368" y="248"/>
                </a:lnTo>
                <a:lnTo>
                  <a:pt x="2384" y="280"/>
                </a:lnTo>
                <a:lnTo>
                  <a:pt x="2408" y="280"/>
                </a:lnTo>
                <a:lnTo>
                  <a:pt x="2432" y="264"/>
                </a:lnTo>
                <a:lnTo>
                  <a:pt x="2448" y="240"/>
                </a:lnTo>
                <a:lnTo>
                  <a:pt x="2480" y="216"/>
                </a:lnTo>
                <a:lnTo>
                  <a:pt x="2504" y="200"/>
                </a:lnTo>
                <a:lnTo>
                  <a:pt x="2528" y="192"/>
                </a:lnTo>
                <a:lnTo>
                  <a:pt x="2552" y="184"/>
                </a:lnTo>
                <a:lnTo>
                  <a:pt x="2576" y="200"/>
                </a:lnTo>
                <a:lnTo>
                  <a:pt x="2600" y="192"/>
                </a:lnTo>
                <a:lnTo>
                  <a:pt x="2624" y="192"/>
                </a:lnTo>
                <a:lnTo>
                  <a:pt x="2672" y="176"/>
                </a:lnTo>
                <a:lnTo>
                  <a:pt x="2752" y="168"/>
                </a:lnTo>
                <a:lnTo>
                  <a:pt x="2848" y="152"/>
                </a:lnTo>
                <a:lnTo>
                  <a:pt x="2944" y="144"/>
                </a:lnTo>
                <a:lnTo>
                  <a:pt x="3024" y="128"/>
                </a:lnTo>
                <a:lnTo>
                  <a:pt x="3056" y="120"/>
                </a:lnTo>
                <a:lnTo>
                  <a:pt x="3088" y="104"/>
                </a:lnTo>
                <a:lnTo>
                  <a:pt x="3072" y="128"/>
                </a:lnTo>
                <a:lnTo>
                  <a:pt x="3072" y="152"/>
                </a:lnTo>
                <a:lnTo>
                  <a:pt x="3072" y="184"/>
                </a:lnTo>
                <a:lnTo>
                  <a:pt x="3096" y="184"/>
                </a:lnTo>
                <a:lnTo>
                  <a:pt x="3120" y="168"/>
                </a:lnTo>
                <a:lnTo>
                  <a:pt x="3152" y="160"/>
                </a:lnTo>
                <a:lnTo>
                  <a:pt x="3184" y="160"/>
                </a:lnTo>
                <a:lnTo>
                  <a:pt x="3208" y="168"/>
                </a:lnTo>
                <a:lnTo>
                  <a:pt x="3240" y="168"/>
                </a:lnTo>
                <a:lnTo>
                  <a:pt x="3272" y="168"/>
                </a:lnTo>
                <a:lnTo>
                  <a:pt x="3296" y="160"/>
                </a:lnTo>
                <a:lnTo>
                  <a:pt x="3320" y="160"/>
                </a:lnTo>
                <a:lnTo>
                  <a:pt x="3344" y="168"/>
                </a:lnTo>
                <a:lnTo>
                  <a:pt x="3368" y="168"/>
                </a:lnTo>
                <a:lnTo>
                  <a:pt x="3392" y="168"/>
                </a:lnTo>
                <a:lnTo>
                  <a:pt x="3416" y="160"/>
                </a:lnTo>
                <a:lnTo>
                  <a:pt x="3440" y="160"/>
                </a:lnTo>
                <a:lnTo>
                  <a:pt x="3464" y="160"/>
                </a:lnTo>
                <a:lnTo>
                  <a:pt x="3472" y="184"/>
                </a:lnTo>
                <a:lnTo>
                  <a:pt x="3496" y="184"/>
                </a:lnTo>
                <a:lnTo>
                  <a:pt x="3528" y="200"/>
                </a:lnTo>
                <a:lnTo>
                  <a:pt x="3552" y="224"/>
                </a:lnTo>
                <a:lnTo>
                  <a:pt x="3568" y="248"/>
                </a:lnTo>
                <a:lnTo>
                  <a:pt x="3592" y="264"/>
                </a:lnTo>
                <a:lnTo>
                  <a:pt x="3624" y="280"/>
                </a:lnTo>
                <a:lnTo>
                  <a:pt x="3656" y="296"/>
                </a:lnTo>
                <a:lnTo>
                  <a:pt x="3688" y="312"/>
                </a:lnTo>
                <a:lnTo>
                  <a:pt x="3712" y="312"/>
                </a:lnTo>
                <a:lnTo>
                  <a:pt x="3736" y="320"/>
                </a:lnTo>
                <a:lnTo>
                  <a:pt x="3760" y="336"/>
                </a:lnTo>
                <a:lnTo>
                  <a:pt x="3792" y="344"/>
                </a:lnTo>
                <a:lnTo>
                  <a:pt x="3816" y="344"/>
                </a:lnTo>
                <a:lnTo>
                  <a:pt x="3840" y="360"/>
                </a:lnTo>
                <a:lnTo>
                  <a:pt x="3864" y="368"/>
                </a:lnTo>
                <a:lnTo>
                  <a:pt x="3896" y="368"/>
                </a:lnTo>
                <a:lnTo>
                  <a:pt x="3920" y="368"/>
                </a:lnTo>
                <a:lnTo>
                  <a:pt x="3944" y="376"/>
                </a:lnTo>
                <a:lnTo>
                  <a:pt x="3976" y="360"/>
                </a:lnTo>
                <a:lnTo>
                  <a:pt x="4000" y="360"/>
                </a:lnTo>
                <a:lnTo>
                  <a:pt x="4024" y="360"/>
                </a:lnTo>
                <a:lnTo>
                  <a:pt x="4048" y="360"/>
                </a:lnTo>
                <a:lnTo>
                  <a:pt x="4080" y="368"/>
                </a:lnTo>
                <a:lnTo>
                  <a:pt x="4104" y="384"/>
                </a:lnTo>
                <a:lnTo>
                  <a:pt x="4136" y="392"/>
                </a:lnTo>
                <a:lnTo>
                  <a:pt x="4160" y="400"/>
                </a:lnTo>
                <a:lnTo>
                  <a:pt x="4192" y="408"/>
                </a:lnTo>
                <a:lnTo>
                  <a:pt x="4224" y="408"/>
                </a:lnTo>
                <a:lnTo>
                  <a:pt x="4248" y="408"/>
                </a:lnTo>
                <a:lnTo>
                  <a:pt x="4272" y="408"/>
                </a:lnTo>
                <a:lnTo>
                  <a:pt x="4296" y="408"/>
                </a:lnTo>
                <a:lnTo>
                  <a:pt x="4320" y="400"/>
                </a:lnTo>
                <a:lnTo>
                  <a:pt x="4344" y="384"/>
                </a:lnTo>
                <a:lnTo>
                  <a:pt x="4368" y="376"/>
                </a:lnTo>
                <a:lnTo>
                  <a:pt x="4392" y="368"/>
                </a:lnTo>
                <a:lnTo>
                  <a:pt x="4432" y="360"/>
                </a:lnTo>
                <a:lnTo>
                  <a:pt x="4456" y="360"/>
                </a:lnTo>
                <a:lnTo>
                  <a:pt x="4488" y="360"/>
                </a:lnTo>
                <a:lnTo>
                  <a:pt x="4496" y="384"/>
                </a:lnTo>
                <a:lnTo>
                  <a:pt x="4528" y="408"/>
                </a:lnTo>
                <a:lnTo>
                  <a:pt x="4560" y="408"/>
                </a:lnTo>
                <a:lnTo>
                  <a:pt x="4584" y="408"/>
                </a:lnTo>
                <a:lnTo>
                  <a:pt x="4624" y="408"/>
                </a:lnTo>
                <a:lnTo>
                  <a:pt x="4656" y="416"/>
                </a:lnTo>
                <a:lnTo>
                  <a:pt x="4688" y="416"/>
                </a:lnTo>
                <a:lnTo>
                  <a:pt x="4720" y="424"/>
                </a:lnTo>
                <a:lnTo>
                  <a:pt x="4752" y="424"/>
                </a:lnTo>
                <a:lnTo>
                  <a:pt x="4776" y="424"/>
                </a:lnTo>
                <a:lnTo>
                  <a:pt x="4808" y="416"/>
                </a:lnTo>
                <a:lnTo>
                  <a:pt x="4832" y="416"/>
                </a:lnTo>
                <a:lnTo>
                  <a:pt x="4856" y="416"/>
                </a:lnTo>
                <a:lnTo>
                  <a:pt x="4880" y="408"/>
                </a:lnTo>
                <a:lnTo>
                  <a:pt x="4904" y="408"/>
                </a:lnTo>
                <a:lnTo>
                  <a:pt x="4928" y="400"/>
                </a:lnTo>
                <a:lnTo>
                  <a:pt x="4952" y="400"/>
                </a:lnTo>
                <a:lnTo>
                  <a:pt x="4976" y="400"/>
                </a:lnTo>
                <a:lnTo>
                  <a:pt x="5000" y="392"/>
                </a:lnTo>
                <a:lnTo>
                  <a:pt x="5024" y="392"/>
                </a:lnTo>
                <a:lnTo>
                  <a:pt x="5048" y="392"/>
                </a:lnTo>
                <a:lnTo>
                  <a:pt x="5072" y="392"/>
                </a:lnTo>
                <a:lnTo>
                  <a:pt x="5096" y="392"/>
                </a:lnTo>
                <a:lnTo>
                  <a:pt x="5120" y="408"/>
                </a:lnTo>
                <a:lnTo>
                  <a:pt x="5144" y="408"/>
                </a:lnTo>
                <a:lnTo>
                  <a:pt x="5168" y="408"/>
                </a:lnTo>
                <a:lnTo>
                  <a:pt x="5192" y="392"/>
                </a:lnTo>
                <a:lnTo>
                  <a:pt x="5216" y="376"/>
                </a:lnTo>
                <a:lnTo>
                  <a:pt x="5240" y="376"/>
                </a:lnTo>
                <a:lnTo>
                  <a:pt x="5264" y="376"/>
                </a:lnTo>
                <a:lnTo>
                  <a:pt x="5288" y="376"/>
                </a:lnTo>
                <a:lnTo>
                  <a:pt x="5360" y="376"/>
                </a:lnTo>
                <a:lnTo>
                  <a:pt x="5360" y="488"/>
                </a:lnTo>
                <a:lnTo>
                  <a:pt x="0" y="496"/>
                </a:lnTo>
                <a:lnTo>
                  <a:pt x="16" y="41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37CB77FD-8580-2189-89A5-1FC8AA45F4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582988" cy="476250"/>
          </a:xfrm>
          <a:noFill/>
          <a:ln/>
        </p:spPr>
        <p:txBody>
          <a:bodyPr/>
          <a:lstStyle/>
          <a:p>
            <a:r>
              <a:rPr lang="en-US" altLang="en-US"/>
              <a:t>INSPECT Example 8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00BFFBF9-36B2-F4F0-688B-6880ADE9A4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475" y="1025525"/>
            <a:ext cx="8362950" cy="1684338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INSPECT StringData REPLACING ALL "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X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BY "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y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                   "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D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BY "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z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                   "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F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BY "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s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".</a:t>
            </a:r>
          </a:p>
        </p:txBody>
      </p:sp>
      <p:sp>
        <p:nvSpPr>
          <p:cNvPr id="51204" name="Rectangle 4">
            <a:extLst>
              <a:ext uri="{FF2B5EF4-FFF2-40B4-BE49-F238E27FC236}">
                <a16:creationId xmlns:a16="http://schemas.microsoft.com/office/drawing/2014/main" id="{F4FBD568-6374-FADC-93AF-E4DE79BEE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505200"/>
            <a:ext cx="7264400" cy="698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P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P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P	T	P	P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	T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P</a:t>
            </a:r>
          </a:p>
        </p:txBody>
      </p:sp>
      <p:sp>
        <p:nvSpPr>
          <p:cNvPr id="51205" name="Line 5">
            <a:extLst>
              <a:ext uri="{FF2B5EF4-FFF2-40B4-BE49-F238E27FC236}">
                <a16:creationId xmlns:a16="http://schemas.microsoft.com/office/drawing/2014/main" id="{3271CB42-7F7A-E458-B14A-F1172DEB06C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3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6" name="Line 6">
            <a:extLst>
              <a:ext uri="{FF2B5EF4-FFF2-40B4-BE49-F238E27FC236}">
                <a16:creationId xmlns:a16="http://schemas.microsoft.com/office/drawing/2014/main" id="{5C393878-EC87-96EE-BF13-624917C89A8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7" name="Line 7">
            <a:extLst>
              <a:ext uri="{FF2B5EF4-FFF2-40B4-BE49-F238E27FC236}">
                <a16:creationId xmlns:a16="http://schemas.microsoft.com/office/drawing/2014/main" id="{F2CB6599-4FA8-8097-5EB7-3908EC61136B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65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8" name="Line 8">
            <a:extLst>
              <a:ext uri="{FF2B5EF4-FFF2-40B4-BE49-F238E27FC236}">
                <a16:creationId xmlns:a16="http://schemas.microsoft.com/office/drawing/2014/main" id="{683334FE-868F-C296-7BC9-87BBDD6F497A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9" name="Line 9">
            <a:extLst>
              <a:ext uri="{FF2B5EF4-FFF2-40B4-BE49-F238E27FC236}">
                <a16:creationId xmlns:a16="http://schemas.microsoft.com/office/drawing/2014/main" id="{5D18C246-BF35-725B-BDD9-2F3281657DCA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0" name="Line 10">
            <a:extLst>
              <a:ext uri="{FF2B5EF4-FFF2-40B4-BE49-F238E27FC236}">
                <a16:creationId xmlns:a16="http://schemas.microsoft.com/office/drawing/2014/main" id="{6CDD48B3-B1FE-F0DB-2506-C70DD997AA2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1" name="Line 11">
            <a:extLst>
              <a:ext uri="{FF2B5EF4-FFF2-40B4-BE49-F238E27FC236}">
                <a16:creationId xmlns:a16="http://schemas.microsoft.com/office/drawing/2014/main" id="{F765901E-E420-656F-351F-13CC41680308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2" name="Line 12">
            <a:extLst>
              <a:ext uri="{FF2B5EF4-FFF2-40B4-BE49-F238E27FC236}">
                <a16:creationId xmlns:a16="http://schemas.microsoft.com/office/drawing/2014/main" id="{2E003BE4-D14E-B527-F06D-CA5779A9806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87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3" name="Line 13">
            <a:extLst>
              <a:ext uri="{FF2B5EF4-FFF2-40B4-BE49-F238E27FC236}">
                <a16:creationId xmlns:a16="http://schemas.microsoft.com/office/drawing/2014/main" id="{629E3AB8-E16D-1FAC-86CB-D5560BD78DF0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4" name="Line 14">
            <a:extLst>
              <a:ext uri="{FF2B5EF4-FFF2-40B4-BE49-F238E27FC236}">
                <a16:creationId xmlns:a16="http://schemas.microsoft.com/office/drawing/2014/main" id="{E79680AE-891B-8477-7D6C-6710D7447F08}"/>
              </a:ext>
            </a:extLst>
          </p:cNvPr>
          <p:cNvSpPr>
            <a:spLocks noChangeShapeType="1"/>
          </p:cNvSpPr>
          <p:nvPr/>
        </p:nvSpPr>
        <p:spPr bwMode="auto">
          <a:xfrm>
            <a:off x="7226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5" name="Line 15">
            <a:extLst>
              <a:ext uri="{FF2B5EF4-FFF2-40B4-BE49-F238E27FC236}">
                <a16:creationId xmlns:a16="http://schemas.microsoft.com/office/drawing/2014/main" id="{D770713D-5568-5A64-C6C0-1C2FE21AA1C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4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6" name="Line 16">
            <a:extLst>
              <a:ext uri="{FF2B5EF4-FFF2-40B4-BE49-F238E27FC236}">
                <a16:creationId xmlns:a16="http://schemas.microsoft.com/office/drawing/2014/main" id="{743697A2-1A5D-0A05-20C9-C55FD661F9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2992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7" name="Line 17">
            <a:extLst>
              <a:ext uri="{FF2B5EF4-FFF2-40B4-BE49-F238E27FC236}">
                <a16:creationId xmlns:a16="http://schemas.microsoft.com/office/drawing/2014/main" id="{40C44DBC-CC26-354E-4127-4843466DC0D4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39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8" name="Line 18">
            <a:extLst>
              <a:ext uri="{FF2B5EF4-FFF2-40B4-BE49-F238E27FC236}">
                <a16:creationId xmlns:a16="http://schemas.microsoft.com/office/drawing/2014/main" id="{F237D21E-10B4-69B6-CD44-D2925E3FAEF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21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9" name="Rectangle 19">
            <a:extLst>
              <a:ext uri="{FF2B5EF4-FFF2-40B4-BE49-F238E27FC236}">
                <a16:creationId xmlns:a16="http://schemas.microsoft.com/office/drawing/2014/main" id="{378AA6FD-D290-0525-B641-EF281EC1AD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925" y="3168650"/>
            <a:ext cx="1339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StringData</a:t>
            </a:r>
          </a:p>
        </p:txBody>
      </p:sp>
      <p:sp useBgFill="1">
        <p:nvSpPr>
          <p:cNvPr id="51220" name="Freeform 20">
            <a:extLst>
              <a:ext uri="{FF2B5EF4-FFF2-40B4-BE49-F238E27FC236}">
                <a16:creationId xmlns:a16="http://schemas.microsoft.com/office/drawing/2014/main" id="{FC108325-59F7-33AC-8F2F-1D84B70122E3}"/>
              </a:ext>
            </a:extLst>
          </p:cNvPr>
          <p:cNvSpPr>
            <a:spLocks/>
          </p:cNvSpPr>
          <p:nvPr/>
        </p:nvSpPr>
        <p:spPr bwMode="auto">
          <a:xfrm>
            <a:off x="241300" y="952500"/>
            <a:ext cx="8548688" cy="382588"/>
          </a:xfrm>
          <a:custGeom>
            <a:avLst/>
            <a:gdLst>
              <a:gd name="T0" fmla="*/ 136 w 5385"/>
              <a:gd name="T1" fmla="*/ 200 h 241"/>
              <a:gd name="T2" fmla="*/ 232 w 5385"/>
              <a:gd name="T3" fmla="*/ 152 h 241"/>
              <a:gd name="T4" fmla="*/ 304 w 5385"/>
              <a:gd name="T5" fmla="*/ 88 h 241"/>
              <a:gd name="T6" fmla="*/ 400 w 5385"/>
              <a:gd name="T7" fmla="*/ 128 h 241"/>
              <a:gd name="T8" fmla="*/ 496 w 5385"/>
              <a:gd name="T9" fmla="*/ 184 h 241"/>
              <a:gd name="T10" fmla="*/ 600 w 5385"/>
              <a:gd name="T11" fmla="*/ 152 h 241"/>
              <a:gd name="T12" fmla="*/ 704 w 5385"/>
              <a:gd name="T13" fmla="*/ 120 h 241"/>
              <a:gd name="T14" fmla="*/ 800 w 5385"/>
              <a:gd name="T15" fmla="*/ 112 h 241"/>
              <a:gd name="T16" fmla="*/ 912 w 5385"/>
              <a:gd name="T17" fmla="*/ 120 h 241"/>
              <a:gd name="T18" fmla="*/ 1024 w 5385"/>
              <a:gd name="T19" fmla="*/ 120 h 241"/>
              <a:gd name="T20" fmla="*/ 1128 w 5385"/>
              <a:gd name="T21" fmla="*/ 112 h 241"/>
              <a:gd name="T22" fmla="*/ 1256 w 5385"/>
              <a:gd name="T23" fmla="*/ 88 h 241"/>
              <a:gd name="T24" fmla="*/ 1360 w 5385"/>
              <a:gd name="T25" fmla="*/ 80 h 241"/>
              <a:gd name="T26" fmla="*/ 1536 w 5385"/>
              <a:gd name="T27" fmla="*/ 112 h 241"/>
              <a:gd name="T28" fmla="*/ 1640 w 5385"/>
              <a:gd name="T29" fmla="*/ 120 h 241"/>
              <a:gd name="T30" fmla="*/ 1728 w 5385"/>
              <a:gd name="T31" fmla="*/ 192 h 241"/>
              <a:gd name="T32" fmla="*/ 1832 w 5385"/>
              <a:gd name="T33" fmla="*/ 152 h 241"/>
              <a:gd name="T34" fmla="*/ 1944 w 5385"/>
              <a:gd name="T35" fmla="*/ 128 h 241"/>
              <a:gd name="T36" fmla="*/ 2048 w 5385"/>
              <a:gd name="T37" fmla="*/ 88 h 241"/>
              <a:gd name="T38" fmla="*/ 2152 w 5385"/>
              <a:gd name="T39" fmla="*/ 104 h 241"/>
              <a:gd name="T40" fmla="*/ 2256 w 5385"/>
              <a:gd name="T41" fmla="*/ 120 h 241"/>
              <a:gd name="T42" fmla="*/ 2368 w 5385"/>
              <a:gd name="T43" fmla="*/ 112 h 241"/>
              <a:gd name="T44" fmla="*/ 2496 w 5385"/>
              <a:gd name="T45" fmla="*/ 96 h 241"/>
              <a:gd name="T46" fmla="*/ 2584 w 5385"/>
              <a:gd name="T47" fmla="*/ 120 h 241"/>
              <a:gd name="T48" fmla="*/ 2696 w 5385"/>
              <a:gd name="T49" fmla="*/ 96 h 241"/>
              <a:gd name="T50" fmla="*/ 2800 w 5385"/>
              <a:gd name="T51" fmla="*/ 80 h 241"/>
              <a:gd name="T52" fmla="*/ 2904 w 5385"/>
              <a:gd name="T53" fmla="*/ 80 h 241"/>
              <a:gd name="T54" fmla="*/ 3032 w 5385"/>
              <a:gd name="T55" fmla="*/ 88 h 241"/>
              <a:gd name="T56" fmla="*/ 3152 w 5385"/>
              <a:gd name="T57" fmla="*/ 112 h 241"/>
              <a:gd name="T58" fmla="*/ 3256 w 5385"/>
              <a:gd name="T59" fmla="*/ 144 h 241"/>
              <a:gd name="T60" fmla="*/ 3384 w 5385"/>
              <a:gd name="T61" fmla="*/ 176 h 241"/>
              <a:gd name="T62" fmla="*/ 3496 w 5385"/>
              <a:gd name="T63" fmla="*/ 208 h 241"/>
              <a:gd name="T64" fmla="*/ 3640 w 5385"/>
              <a:gd name="T65" fmla="*/ 208 h 241"/>
              <a:gd name="T66" fmla="*/ 3744 w 5385"/>
              <a:gd name="T67" fmla="*/ 160 h 241"/>
              <a:gd name="T68" fmla="*/ 3840 w 5385"/>
              <a:gd name="T69" fmla="*/ 144 h 241"/>
              <a:gd name="T70" fmla="*/ 3960 w 5385"/>
              <a:gd name="T71" fmla="*/ 112 h 241"/>
              <a:gd name="T72" fmla="*/ 4088 w 5385"/>
              <a:gd name="T73" fmla="*/ 96 h 241"/>
              <a:gd name="T74" fmla="*/ 4224 w 5385"/>
              <a:gd name="T75" fmla="*/ 96 h 241"/>
              <a:gd name="T76" fmla="*/ 4344 w 5385"/>
              <a:gd name="T77" fmla="*/ 88 h 241"/>
              <a:gd name="T78" fmla="*/ 4456 w 5385"/>
              <a:gd name="T79" fmla="*/ 80 h 241"/>
              <a:gd name="T80" fmla="*/ 4600 w 5385"/>
              <a:gd name="T81" fmla="*/ 104 h 241"/>
              <a:gd name="T82" fmla="*/ 4728 w 5385"/>
              <a:gd name="T83" fmla="*/ 128 h 241"/>
              <a:gd name="T84" fmla="*/ 4856 w 5385"/>
              <a:gd name="T85" fmla="*/ 160 h 241"/>
              <a:gd name="T86" fmla="*/ 4968 w 5385"/>
              <a:gd name="T87" fmla="*/ 160 h 241"/>
              <a:gd name="T88" fmla="*/ 5080 w 5385"/>
              <a:gd name="T89" fmla="*/ 168 h 241"/>
              <a:gd name="T90" fmla="*/ 5184 w 5385"/>
              <a:gd name="T91" fmla="*/ 168 h 241"/>
              <a:gd name="T92" fmla="*/ 5288 w 5385"/>
              <a:gd name="T93" fmla="*/ 192 h 241"/>
              <a:gd name="T94" fmla="*/ 5384 w 5385"/>
              <a:gd name="T95" fmla="*/ 216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385" h="241">
                <a:moveTo>
                  <a:pt x="48" y="240"/>
                </a:moveTo>
                <a:lnTo>
                  <a:pt x="72" y="224"/>
                </a:lnTo>
                <a:lnTo>
                  <a:pt x="112" y="208"/>
                </a:lnTo>
                <a:lnTo>
                  <a:pt x="136" y="200"/>
                </a:lnTo>
                <a:lnTo>
                  <a:pt x="160" y="184"/>
                </a:lnTo>
                <a:lnTo>
                  <a:pt x="184" y="176"/>
                </a:lnTo>
                <a:lnTo>
                  <a:pt x="208" y="168"/>
                </a:lnTo>
                <a:lnTo>
                  <a:pt x="232" y="152"/>
                </a:lnTo>
                <a:lnTo>
                  <a:pt x="256" y="144"/>
                </a:lnTo>
                <a:lnTo>
                  <a:pt x="272" y="120"/>
                </a:lnTo>
                <a:lnTo>
                  <a:pt x="296" y="112"/>
                </a:lnTo>
                <a:lnTo>
                  <a:pt x="304" y="88"/>
                </a:lnTo>
                <a:lnTo>
                  <a:pt x="328" y="80"/>
                </a:lnTo>
                <a:lnTo>
                  <a:pt x="352" y="80"/>
                </a:lnTo>
                <a:lnTo>
                  <a:pt x="376" y="112"/>
                </a:lnTo>
                <a:lnTo>
                  <a:pt x="400" y="128"/>
                </a:lnTo>
                <a:lnTo>
                  <a:pt x="416" y="152"/>
                </a:lnTo>
                <a:lnTo>
                  <a:pt x="432" y="176"/>
                </a:lnTo>
                <a:lnTo>
                  <a:pt x="464" y="176"/>
                </a:lnTo>
                <a:lnTo>
                  <a:pt x="496" y="184"/>
                </a:lnTo>
                <a:lnTo>
                  <a:pt x="520" y="184"/>
                </a:lnTo>
                <a:lnTo>
                  <a:pt x="544" y="176"/>
                </a:lnTo>
                <a:lnTo>
                  <a:pt x="576" y="168"/>
                </a:lnTo>
                <a:lnTo>
                  <a:pt x="600" y="152"/>
                </a:lnTo>
                <a:lnTo>
                  <a:pt x="624" y="144"/>
                </a:lnTo>
                <a:lnTo>
                  <a:pt x="648" y="136"/>
                </a:lnTo>
                <a:lnTo>
                  <a:pt x="680" y="128"/>
                </a:lnTo>
                <a:lnTo>
                  <a:pt x="704" y="120"/>
                </a:lnTo>
                <a:lnTo>
                  <a:pt x="728" y="112"/>
                </a:lnTo>
                <a:lnTo>
                  <a:pt x="752" y="112"/>
                </a:lnTo>
                <a:lnTo>
                  <a:pt x="776" y="112"/>
                </a:lnTo>
                <a:lnTo>
                  <a:pt x="800" y="112"/>
                </a:lnTo>
                <a:lnTo>
                  <a:pt x="824" y="112"/>
                </a:lnTo>
                <a:lnTo>
                  <a:pt x="848" y="112"/>
                </a:lnTo>
                <a:lnTo>
                  <a:pt x="872" y="120"/>
                </a:lnTo>
                <a:lnTo>
                  <a:pt x="912" y="120"/>
                </a:lnTo>
                <a:lnTo>
                  <a:pt x="936" y="120"/>
                </a:lnTo>
                <a:lnTo>
                  <a:pt x="968" y="120"/>
                </a:lnTo>
                <a:lnTo>
                  <a:pt x="992" y="120"/>
                </a:lnTo>
                <a:lnTo>
                  <a:pt x="1024" y="120"/>
                </a:lnTo>
                <a:lnTo>
                  <a:pt x="1048" y="120"/>
                </a:lnTo>
                <a:lnTo>
                  <a:pt x="1072" y="120"/>
                </a:lnTo>
                <a:lnTo>
                  <a:pt x="1104" y="112"/>
                </a:lnTo>
                <a:lnTo>
                  <a:pt x="1128" y="112"/>
                </a:lnTo>
                <a:lnTo>
                  <a:pt x="1160" y="96"/>
                </a:lnTo>
                <a:lnTo>
                  <a:pt x="1192" y="96"/>
                </a:lnTo>
                <a:lnTo>
                  <a:pt x="1224" y="96"/>
                </a:lnTo>
                <a:lnTo>
                  <a:pt x="1256" y="88"/>
                </a:lnTo>
                <a:lnTo>
                  <a:pt x="1288" y="80"/>
                </a:lnTo>
                <a:lnTo>
                  <a:pt x="1312" y="80"/>
                </a:lnTo>
                <a:lnTo>
                  <a:pt x="1336" y="80"/>
                </a:lnTo>
                <a:lnTo>
                  <a:pt x="1360" y="80"/>
                </a:lnTo>
                <a:lnTo>
                  <a:pt x="1384" y="80"/>
                </a:lnTo>
                <a:lnTo>
                  <a:pt x="1408" y="96"/>
                </a:lnTo>
                <a:lnTo>
                  <a:pt x="1456" y="112"/>
                </a:lnTo>
                <a:lnTo>
                  <a:pt x="1536" y="112"/>
                </a:lnTo>
                <a:lnTo>
                  <a:pt x="1568" y="120"/>
                </a:lnTo>
                <a:lnTo>
                  <a:pt x="1592" y="120"/>
                </a:lnTo>
                <a:lnTo>
                  <a:pt x="1616" y="120"/>
                </a:lnTo>
                <a:lnTo>
                  <a:pt x="1640" y="120"/>
                </a:lnTo>
                <a:lnTo>
                  <a:pt x="1664" y="120"/>
                </a:lnTo>
                <a:lnTo>
                  <a:pt x="1680" y="144"/>
                </a:lnTo>
                <a:lnTo>
                  <a:pt x="1704" y="176"/>
                </a:lnTo>
                <a:lnTo>
                  <a:pt x="1728" y="192"/>
                </a:lnTo>
                <a:lnTo>
                  <a:pt x="1752" y="176"/>
                </a:lnTo>
                <a:lnTo>
                  <a:pt x="1776" y="176"/>
                </a:lnTo>
                <a:lnTo>
                  <a:pt x="1800" y="160"/>
                </a:lnTo>
                <a:lnTo>
                  <a:pt x="1832" y="152"/>
                </a:lnTo>
                <a:lnTo>
                  <a:pt x="1864" y="144"/>
                </a:lnTo>
                <a:lnTo>
                  <a:pt x="1896" y="136"/>
                </a:lnTo>
                <a:lnTo>
                  <a:pt x="1920" y="128"/>
                </a:lnTo>
                <a:lnTo>
                  <a:pt x="1944" y="128"/>
                </a:lnTo>
                <a:lnTo>
                  <a:pt x="1976" y="120"/>
                </a:lnTo>
                <a:lnTo>
                  <a:pt x="2000" y="112"/>
                </a:lnTo>
                <a:lnTo>
                  <a:pt x="2024" y="104"/>
                </a:lnTo>
                <a:lnTo>
                  <a:pt x="2048" y="88"/>
                </a:lnTo>
                <a:lnTo>
                  <a:pt x="2072" y="88"/>
                </a:lnTo>
                <a:lnTo>
                  <a:pt x="2104" y="88"/>
                </a:lnTo>
                <a:lnTo>
                  <a:pt x="2128" y="96"/>
                </a:lnTo>
                <a:lnTo>
                  <a:pt x="2152" y="104"/>
                </a:lnTo>
                <a:lnTo>
                  <a:pt x="2176" y="112"/>
                </a:lnTo>
                <a:lnTo>
                  <a:pt x="2200" y="112"/>
                </a:lnTo>
                <a:lnTo>
                  <a:pt x="2224" y="112"/>
                </a:lnTo>
                <a:lnTo>
                  <a:pt x="2256" y="120"/>
                </a:lnTo>
                <a:lnTo>
                  <a:pt x="2280" y="120"/>
                </a:lnTo>
                <a:lnTo>
                  <a:pt x="2320" y="120"/>
                </a:lnTo>
                <a:lnTo>
                  <a:pt x="2344" y="120"/>
                </a:lnTo>
                <a:lnTo>
                  <a:pt x="2368" y="112"/>
                </a:lnTo>
                <a:lnTo>
                  <a:pt x="2400" y="112"/>
                </a:lnTo>
                <a:lnTo>
                  <a:pt x="2424" y="104"/>
                </a:lnTo>
                <a:lnTo>
                  <a:pt x="2464" y="96"/>
                </a:lnTo>
                <a:lnTo>
                  <a:pt x="2496" y="96"/>
                </a:lnTo>
                <a:lnTo>
                  <a:pt x="2520" y="88"/>
                </a:lnTo>
                <a:lnTo>
                  <a:pt x="2528" y="112"/>
                </a:lnTo>
                <a:lnTo>
                  <a:pt x="2552" y="120"/>
                </a:lnTo>
                <a:lnTo>
                  <a:pt x="2584" y="120"/>
                </a:lnTo>
                <a:lnTo>
                  <a:pt x="2608" y="112"/>
                </a:lnTo>
                <a:lnTo>
                  <a:pt x="2640" y="112"/>
                </a:lnTo>
                <a:lnTo>
                  <a:pt x="2672" y="112"/>
                </a:lnTo>
                <a:lnTo>
                  <a:pt x="2696" y="96"/>
                </a:lnTo>
                <a:lnTo>
                  <a:pt x="2720" y="96"/>
                </a:lnTo>
                <a:lnTo>
                  <a:pt x="2744" y="96"/>
                </a:lnTo>
                <a:lnTo>
                  <a:pt x="2776" y="88"/>
                </a:lnTo>
                <a:lnTo>
                  <a:pt x="2800" y="80"/>
                </a:lnTo>
                <a:lnTo>
                  <a:pt x="2824" y="80"/>
                </a:lnTo>
                <a:lnTo>
                  <a:pt x="2848" y="80"/>
                </a:lnTo>
                <a:lnTo>
                  <a:pt x="2872" y="80"/>
                </a:lnTo>
                <a:lnTo>
                  <a:pt x="2904" y="80"/>
                </a:lnTo>
                <a:lnTo>
                  <a:pt x="2928" y="80"/>
                </a:lnTo>
                <a:lnTo>
                  <a:pt x="2968" y="88"/>
                </a:lnTo>
                <a:lnTo>
                  <a:pt x="3008" y="88"/>
                </a:lnTo>
                <a:lnTo>
                  <a:pt x="3032" y="88"/>
                </a:lnTo>
                <a:lnTo>
                  <a:pt x="3064" y="88"/>
                </a:lnTo>
                <a:lnTo>
                  <a:pt x="3096" y="88"/>
                </a:lnTo>
                <a:lnTo>
                  <a:pt x="3120" y="96"/>
                </a:lnTo>
                <a:lnTo>
                  <a:pt x="3152" y="112"/>
                </a:lnTo>
                <a:lnTo>
                  <a:pt x="3184" y="112"/>
                </a:lnTo>
                <a:lnTo>
                  <a:pt x="3208" y="120"/>
                </a:lnTo>
                <a:lnTo>
                  <a:pt x="3232" y="128"/>
                </a:lnTo>
                <a:lnTo>
                  <a:pt x="3256" y="144"/>
                </a:lnTo>
                <a:lnTo>
                  <a:pt x="3280" y="144"/>
                </a:lnTo>
                <a:lnTo>
                  <a:pt x="3320" y="160"/>
                </a:lnTo>
                <a:lnTo>
                  <a:pt x="3352" y="168"/>
                </a:lnTo>
                <a:lnTo>
                  <a:pt x="3384" y="176"/>
                </a:lnTo>
                <a:lnTo>
                  <a:pt x="3408" y="184"/>
                </a:lnTo>
                <a:lnTo>
                  <a:pt x="3432" y="192"/>
                </a:lnTo>
                <a:lnTo>
                  <a:pt x="3456" y="200"/>
                </a:lnTo>
                <a:lnTo>
                  <a:pt x="3496" y="208"/>
                </a:lnTo>
                <a:lnTo>
                  <a:pt x="3536" y="208"/>
                </a:lnTo>
                <a:lnTo>
                  <a:pt x="3576" y="208"/>
                </a:lnTo>
                <a:lnTo>
                  <a:pt x="3600" y="208"/>
                </a:lnTo>
                <a:lnTo>
                  <a:pt x="3640" y="208"/>
                </a:lnTo>
                <a:lnTo>
                  <a:pt x="3672" y="200"/>
                </a:lnTo>
                <a:lnTo>
                  <a:pt x="3696" y="184"/>
                </a:lnTo>
                <a:lnTo>
                  <a:pt x="3720" y="176"/>
                </a:lnTo>
                <a:lnTo>
                  <a:pt x="3744" y="160"/>
                </a:lnTo>
                <a:lnTo>
                  <a:pt x="3768" y="160"/>
                </a:lnTo>
                <a:lnTo>
                  <a:pt x="3792" y="152"/>
                </a:lnTo>
                <a:lnTo>
                  <a:pt x="3816" y="152"/>
                </a:lnTo>
                <a:lnTo>
                  <a:pt x="3840" y="144"/>
                </a:lnTo>
                <a:lnTo>
                  <a:pt x="3864" y="144"/>
                </a:lnTo>
                <a:lnTo>
                  <a:pt x="3888" y="128"/>
                </a:lnTo>
                <a:lnTo>
                  <a:pt x="3920" y="120"/>
                </a:lnTo>
                <a:lnTo>
                  <a:pt x="3960" y="112"/>
                </a:lnTo>
                <a:lnTo>
                  <a:pt x="3992" y="112"/>
                </a:lnTo>
                <a:lnTo>
                  <a:pt x="4024" y="104"/>
                </a:lnTo>
                <a:lnTo>
                  <a:pt x="4056" y="96"/>
                </a:lnTo>
                <a:lnTo>
                  <a:pt x="4088" y="96"/>
                </a:lnTo>
                <a:lnTo>
                  <a:pt x="4120" y="88"/>
                </a:lnTo>
                <a:lnTo>
                  <a:pt x="4144" y="88"/>
                </a:lnTo>
                <a:lnTo>
                  <a:pt x="4184" y="88"/>
                </a:lnTo>
                <a:lnTo>
                  <a:pt x="4224" y="96"/>
                </a:lnTo>
                <a:lnTo>
                  <a:pt x="4248" y="96"/>
                </a:lnTo>
                <a:lnTo>
                  <a:pt x="4280" y="96"/>
                </a:lnTo>
                <a:lnTo>
                  <a:pt x="4312" y="88"/>
                </a:lnTo>
                <a:lnTo>
                  <a:pt x="4344" y="88"/>
                </a:lnTo>
                <a:lnTo>
                  <a:pt x="4376" y="80"/>
                </a:lnTo>
                <a:lnTo>
                  <a:pt x="4400" y="72"/>
                </a:lnTo>
                <a:lnTo>
                  <a:pt x="4432" y="64"/>
                </a:lnTo>
                <a:lnTo>
                  <a:pt x="4456" y="80"/>
                </a:lnTo>
                <a:lnTo>
                  <a:pt x="4496" y="88"/>
                </a:lnTo>
                <a:lnTo>
                  <a:pt x="4536" y="96"/>
                </a:lnTo>
                <a:lnTo>
                  <a:pt x="4568" y="96"/>
                </a:lnTo>
                <a:lnTo>
                  <a:pt x="4600" y="104"/>
                </a:lnTo>
                <a:lnTo>
                  <a:pt x="4632" y="112"/>
                </a:lnTo>
                <a:lnTo>
                  <a:pt x="4664" y="112"/>
                </a:lnTo>
                <a:lnTo>
                  <a:pt x="4696" y="128"/>
                </a:lnTo>
                <a:lnTo>
                  <a:pt x="4728" y="128"/>
                </a:lnTo>
                <a:lnTo>
                  <a:pt x="4752" y="144"/>
                </a:lnTo>
                <a:lnTo>
                  <a:pt x="4776" y="144"/>
                </a:lnTo>
                <a:lnTo>
                  <a:pt x="4824" y="160"/>
                </a:lnTo>
                <a:lnTo>
                  <a:pt x="4856" y="160"/>
                </a:lnTo>
                <a:lnTo>
                  <a:pt x="4888" y="160"/>
                </a:lnTo>
                <a:lnTo>
                  <a:pt x="4920" y="160"/>
                </a:lnTo>
                <a:lnTo>
                  <a:pt x="4944" y="160"/>
                </a:lnTo>
                <a:lnTo>
                  <a:pt x="4968" y="160"/>
                </a:lnTo>
                <a:lnTo>
                  <a:pt x="5008" y="160"/>
                </a:lnTo>
                <a:lnTo>
                  <a:pt x="5032" y="160"/>
                </a:lnTo>
                <a:lnTo>
                  <a:pt x="5056" y="160"/>
                </a:lnTo>
                <a:lnTo>
                  <a:pt x="5080" y="168"/>
                </a:lnTo>
                <a:lnTo>
                  <a:pt x="5104" y="168"/>
                </a:lnTo>
                <a:lnTo>
                  <a:pt x="5136" y="160"/>
                </a:lnTo>
                <a:lnTo>
                  <a:pt x="5160" y="160"/>
                </a:lnTo>
                <a:lnTo>
                  <a:pt x="5184" y="168"/>
                </a:lnTo>
                <a:lnTo>
                  <a:pt x="5208" y="176"/>
                </a:lnTo>
                <a:lnTo>
                  <a:pt x="5232" y="176"/>
                </a:lnTo>
                <a:lnTo>
                  <a:pt x="5264" y="184"/>
                </a:lnTo>
                <a:lnTo>
                  <a:pt x="5288" y="192"/>
                </a:lnTo>
                <a:lnTo>
                  <a:pt x="5312" y="208"/>
                </a:lnTo>
                <a:lnTo>
                  <a:pt x="5336" y="208"/>
                </a:lnTo>
                <a:lnTo>
                  <a:pt x="5360" y="208"/>
                </a:lnTo>
                <a:lnTo>
                  <a:pt x="5384" y="216"/>
                </a:lnTo>
                <a:lnTo>
                  <a:pt x="5384" y="0"/>
                </a:lnTo>
                <a:lnTo>
                  <a:pt x="0" y="0"/>
                </a:lnTo>
                <a:lnTo>
                  <a:pt x="48" y="24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51221" name="Freeform 21">
            <a:extLst>
              <a:ext uri="{FF2B5EF4-FFF2-40B4-BE49-F238E27FC236}">
                <a16:creationId xmlns:a16="http://schemas.microsoft.com/office/drawing/2014/main" id="{DE3A38E0-1B0C-7ED7-4ECC-42D7C0E111B6}"/>
              </a:ext>
            </a:extLst>
          </p:cNvPr>
          <p:cNvSpPr>
            <a:spLocks/>
          </p:cNvSpPr>
          <p:nvPr/>
        </p:nvSpPr>
        <p:spPr bwMode="auto">
          <a:xfrm>
            <a:off x="292100" y="2006600"/>
            <a:ext cx="8510588" cy="788988"/>
          </a:xfrm>
          <a:custGeom>
            <a:avLst/>
            <a:gdLst>
              <a:gd name="T0" fmla="*/ 96 w 5361"/>
              <a:gd name="T1" fmla="*/ 392 h 497"/>
              <a:gd name="T2" fmla="*/ 192 w 5361"/>
              <a:gd name="T3" fmla="*/ 352 h 497"/>
              <a:gd name="T4" fmla="*/ 288 w 5361"/>
              <a:gd name="T5" fmla="*/ 352 h 497"/>
              <a:gd name="T6" fmla="*/ 392 w 5361"/>
              <a:gd name="T7" fmla="*/ 0 h 497"/>
              <a:gd name="T8" fmla="*/ 472 w 5361"/>
              <a:gd name="T9" fmla="*/ 376 h 497"/>
              <a:gd name="T10" fmla="*/ 544 w 5361"/>
              <a:gd name="T11" fmla="*/ 280 h 497"/>
              <a:gd name="T12" fmla="*/ 608 w 5361"/>
              <a:gd name="T13" fmla="*/ 184 h 497"/>
              <a:gd name="T14" fmla="*/ 672 w 5361"/>
              <a:gd name="T15" fmla="*/ 280 h 497"/>
              <a:gd name="T16" fmla="*/ 752 w 5361"/>
              <a:gd name="T17" fmla="*/ 344 h 497"/>
              <a:gd name="T18" fmla="*/ 832 w 5361"/>
              <a:gd name="T19" fmla="*/ 320 h 497"/>
              <a:gd name="T20" fmla="*/ 912 w 5361"/>
              <a:gd name="T21" fmla="*/ 296 h 497"/>
              <a:gd name="T22" fmla="*/ 1000 w 5361"/>
              <a:gd name="T23" fmla="*/ 352 h 497"/>
              <a:gd name="T24" fmla="*/ 1096 w 5361"/>
              <a:gd name="T25" fmla="*/ 352 h 497"/>
              <a:gd name="T26" fmla="*/ 1200 w 5361"/>
              <a:gd name="T27" fmla="*/ 376 h 497"/>
              <a:gd name="T28" fmla="*/ 1304 w 5361"/>
              <a:gd name="T29" fmla="*/ 352 h 497"/>
              <a:gd name="T30" fmla="*/ 1400 w 5361"/>
              <a:gd name="T31" fmla="*/ 376 h 497"/>
              <a:gd name="T32" fmla="*/ 1480 w 5361"/>
              <a:gd name="T33" fmla="*/ 376 h 497"/>
              <a:gd name="T34" fmla="*/ 1584 w 5361"/>
              <a:gd name="T35" fmla="*/ 376 h 497"/>
              <a:gd name="T36" fmla="*/ 1696 w 5361"/>
              <a:gd name="T37" fmla="*/ 408 h 497"/>
              <a:gd name="T38" fmla="*/ 1800 w 5361"/>
              <a:gd name="T39" fmla="*/ 408 h 497"/>
              <a:gd name="T40" fmla="*/ 1904 w 5361"/>
              <a:gd name="T41" fmla="*/ 408 h 497"/>
              <a:gd name="T42" fmla="*/ 2008 w 5361"/>
              <a:gd name="T43" fmla="*/ 416 h 497"/>
              <a:gd name="T44" fmla="*/ 2112 w 5361"/>
              <a:gd name="T45" fmla="*/ 392 h 497"/>
              <a:gd name="T46" fmla="*/ 2216 w 5361"/>
              <a:gd name="T47" fmla="*/ 344 h 497"/>
              <a:gd name="T48" fmla="*/ 2312 w 5361"/>
              <a:gd name="T49" fmla="*/ 280 h 497"/>
              <a:gd name="T50" fmla="*/ 2384 w 5361"/>
              <a:gd name="T51" fmla="*/ 280 h 497"/>
              <a:gd name="T52" fmla="*/ 2480 w 5361"/>
              <a:gd name="T53" fmla="*/ 216 h 497"/>
              <a:gd name="T54" fmla="*/ 2576 w 5361"/>
              <a:gd name="T55" fmla="*/ 200 h 497"/>
              <a:gd name="T56" fmla="*/ 2752 w 5361"/>
              <a:gd name="T57" fmla="*/ 168 h 497"/>
              <a:gd name="T58" fmla="*/ 3056 w 5361"/>
              <a:gd name="T59" fmla="*/ 120 h 497"/>
              <a:gd name="T60" fmla="*/ 3072 w 5361"/>
              <a:gd name="T61" fmla="*/ 184 h 497"/>
              <a:gd name="T62" fmla="*/ 3184 w 5361"/>
              <a:gd name="T63" fmla="*/ 160 h 497"/>
              <a:gd name="T64" fmla="*/ 3296 w 5361"/>
              <a:gd name="T65" fmla="*/ 160 h 497"/>
              <a:gd name="T66" fmla="*/ 3392 w 5361"/>
              <a:gd name="T67" fmla="*/ 168 h 497"/>
              <a:gd name="T68" fmla="*/ 3472 w 5361"/>
              <a:gd name="T69" fmla="*/ 184 h 497"/>
              <a:gd name="T70" fmla="*/ 3568 w 5361"/>
              <a:gd name="T71" fmla="*/ 248 h 497"/>
              <a:gd name="T72" fmla="*/ 3688 w 5361"/>
              <a:gd name="T73" fmla="*/ 312 h 497"/>
              <a:gd name="T74" fmla="*/ 3792 w 5361"/>
              <a:gd name="T75" fmla="*/ 344 h 497"/>
              <a:gd name="T76" fmla="*/ 3896 w 5361"/>
              <a:gd name="T77" fmla="*/ 368 h 497"/>
              <a:gd name="T78" fmla="*/ 4000 w 5361"/>
              <a:gd name="T79" fmla="*/ 360 h 497"/>
              <a:gd name="T80" fmla="*/ 4104 w 5361"/>
              <a:gd name="T81" fmla="*/ 384 h 497"/>
              <a:gd name="T82" fmla="*/ 4224 w 5361"/>
              <a:gd name="T83" fmla="*/ 408 h 497"/>
              <a:gd name="T84" fmla="*/ 4320 w 5361"/>
              <a:gd name="T85" fmla="*/ 400 h 497"/>
              <a:gd name="T86" fmla="*/ 4432 w 5361"/>
              <a:gd name="T87" fmla="*/ 360 h 497"/>
              <a:gd name="T88" fmla="*/ 4528 w 5361"/>
              <a:gd name="T89" fmla="*/ 408 h 497"/>
              <a:gd name="T90" fmla="*/ 4656 w 5361"/>
              <a:gd name="T91" fmla="*/ 416 h 497"/>
              <a:gd name="T92" fmla="*/ 4776 w 5361"/>
              <a:gd name="T93" fmla="*/ 424 h 497"/>
              <a:gd name="T94" fmla="*/ 4880 w 5361"/>
              <a:gd name="T95" fmla="*/ 408 h 497"/>
              <a:gd name="T96" fmla="*/ 4976 w 5361"/>
              <a:gd name="T97" fmla="*/ 400 h 497"/>
              <a:gd name="T98" fmla="*/ 5072 w 5361"/>
              <a:gd name="T99" fmla="*/ 392 h 497"/>
              <a:gd name="T100" fmla="*/ 5168 w 5361"/>
              <a:gd name="T101" fmla="*/ 408 h 497"/>
              <a:gd name="T102" fmla="*/ 5264 w 5361"/>
              <a:gd name="T103" fmla="*/ 376 h 497"/>
              <a:gd name="T104" fmla="*/ 0 w 5361"/>
              <a:gd name="T105" fmla="*/ 496 h 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5361" h="497">
                <a:moveTo>
                  <a:pt x="16" y="416"/>
                </a:moveTo>
                <a:lnTo>
                  <a:pt x="48" y="408"/>
                </a:lnTo>
                <a:lnTo>
                  <a:pt x="72" y="392"/>
                </a:lnTo>
                <a:lnTo>
                  <a:pt x="96" y="392"/>
                </a:lnTo>
                <a:lnTo>
                  <a:pt x="120" y="376"/>
                </a:lnTo>
                <a:lnTo>
                  <a:pt x="144" y="376"/>
                </a:lnTo>
                <a:lnTo>
                  <a:pt x="168" y="360"/>
                </a:lnTo>
                <a:lnTo>
                  <a:pt x="192" y="352"/>
                </a:lnTo>
                <a:lnTo>
                  <a:pt x="216" y="344"/>
                </a:lnTo>
                <a:lnTo>
                  <a:pt x="240" y="344"/>
                </a:lnTo>
                <a:lnTo>
                  <a:pt x="264" y="352"/>
                </a:lnTo>
                <a:lnTo>
                  <a:pt x="288" y="352"/>
                </a:lnTo>
                <a:lnTo>
                  <a:pt x="304" y="376"/>
                </a:lnTo>
                <a:lnTo>
                  <a:pt x="328" y="392"/>
                </a:lnTo>
                <a:lnTo>
                  <a:pt x="352" y="400"/>
                </a:lnTo>
                <a:lnTo>
                  <a:pt x="392" y="0"/>
                </a:lnTo>
                <a:lnTo>
                  <a:pt x="392" y="400"/>
                </a:lnTo>
                <a:lnTo>
                  <a:pt x="424" y="392"/>
                </a:lnTo>
                <a:lnTo>
                  <a:pt x="448" y="384"/>
                </a:lnTo>
                <a:lnTo>
                  <a:pt x="472" y="376"/>
                </a:lnTo>
                <a:lnTo>
                  <a:pt x="496" y="352"/>
                </a:lnTo>
                <a:lnTo>
                  <a:pt x="512" y="328"/>
                </a:lnTo>
                <a:lnTo>
                  <a:pt x="536" y="304"/>
                </a:lnTo>
                <a:lnTo>
                  <a:pt x="544" y="280"/>
                </a:lnTo>
                <a:lnTo>
                  <a:pt x="560" y="256"/>
                </a:lnTo>
                <a:lnTo>
                  <a:pt x="576" y="232"/>
                </a:lnTo>
                <a:lnTo>
                  <a:pt x="592" y="208"/>
                </a:lnTo>
                <a:lnTo>
                  <a:pt x="608" y="184"/>
                </a:lnTo>
                <a:lnTo>
                  <a:pt x="624" y="208"/>
                </a:lnTo>
                <a:lnTo>
                  <a:pt x="640" y="232"/>
                </a:lnTo>
                <a:lnTo>
                  <a:pt x="664" y="256"/>
                </a:lnTo>
                <a:lnTo>
                  <a:pt x="672" y="280"/>
                </a:lnTo>
                <a:lnTo>
                  <a:pt x="696" y="304"/>
                </a:lnTo>
                <a:lnTo>
                  <a:pt x="704" y="328"/>
                </a:lnTo>
                <a:lnTo>
                  <a:pt x="728" y="344"/>
                </a:lnTo>
                <a:lnTo>
                  <a:pt x="752" y="344"/>
                </a:lnTo>
                <a:lnTo>
                  <a:pt x="776" y="352"/>
                </a:lnTo>
                <a:lnTo>
                  <a:pt x="800" y="352"/>
                </a:lnTo>
                <a:lnTo>
                  <a:pt x="824" y="344"/>
                </a:lnTo>
                <a:lnTo>
                  <a:pt x="832" y="320"/>
                </a:lnTo>
                <a:lnTo>
                  <a:pt x="856" y="312"/>
                </a:lnTo>
                <a:lnTo>
                  <a:pt x="864" y="288"/>
                </a:lnTo>
                <a:lnTo>
                  <a:pt x="888" y="272"/>
                </a:lnTo>
                <a:lnTo>
                  <a:pt x="912" y="296"/>
                </a:lnTo>
                <a:lnTo>
                  <a:pt x="928" y="320"/>
                </a:lnTo>
                <a:lnTo>
                  <a:pt x="952" y="328"/>
                </a:lnTo>
                <a:lnTo>
                  <a:pt x="976" y="352"/>
                </a:lnTo>
                <a:lnTo>
                  <a:pt x="1000" y="352"/>
                </a:lnTo>
                <a:lnTo>
                  <a:pt x="1024" y="360"/>
                </a:lnTo>
                <a:lnTo>
                  <a:pt x="1048" y="360"/>
                </a:lnTo>
                <a:lnTo>
                  <a:pt x="1072" y="352"/>
                </a:lnTo>
                <a:lnTo>
                  <a:pt x="1096" y="352"/>
                </a:lnTo>
                <a:lnTo>
                  <a:pt x="1120" y="360"/>
                </a:lnTo>
                <a:lnTo>
                  <a:pt x="1152" y="360"/>
                </a:lnTo>
                <a:lnTo>
                  <a:pt x="1176" y="368"/>
                </a:lnTo>
                <a:lnTo>
                  <a:pt x="1200" y="376"/>
                </a:lnTo>
                <a:lnTo>
                  <a:pt x="1224" y="384"/>
                </a:lnTo>
                <a:lnTo>
                  <a:pt x="1248" y="384"/>
                </a:lnTo>
                <a:lnTo>
                  <a:pt x="1272" y="376"/>
                </a:lnTo>
                <a:lnTo>
                  <a:pt x="1304" y="352"/>
                </a:lnTo>
                <a:lnTo>
                  <a:pt x="1328" y="360"/>
                </a:lnTo>
                <a:lnTo>
                  <a:pt x="1352" y="376"/>
                </a:lnTo>
                <a:lnTo>
                  <a:pt x="1376" y="376"/>
                </a:lnTo>
                <a:lnTo>
                  <a:pt x="1400" y="376"/>
                </a:lnTo>
                <a:lnTo>
                  <a:pt x="1432" y="232"/>
                </a:lnTo>
                <a:lnTo>
                  <a:pt x="1432" y="368"/>
                </a:lnTo>
                <a:lnTo>
                  <a:pt x="1456" y="368"/>
                </a:lnTo>
                <a:lnTo>
                  <a:pt x="1480" y="376"/>
                </a:lnTo>
                <a:lnTo>
                  <a:pt x="1504" y="376"/>
                </a:lnTo>
                <a:lnTo>
                  <a:pt x="1528" y="376"/>
                </a:lnTo>
                <a:lnTo>
                  <a:pt x="1552" y="376"/>
                </a:lnTo>
                <a:lnTo>
                  <a:pt x="1584" y="376"/>
                </a:lnTo>
                <a:lnTo>
                  <a:pt x="1616" y="376"/>
                </a:lnTo>
                <a:lnTo>
                  <a:pt x="1640" y="376"/>
                </a:lnTo>
                <a:lnTo>
                  <a:pt x="1664" y="392"/>
                </a:lnTo>
                <a:lnTo>
                  <a:pt x="1696" y="408"/>
                </a:lnTo>
                <a:lnTo>
                  <a:pt x="1728" y="416"/>
                </a:lnTo>
                <a:lnTo>
                  <a:pt x="1752" y="416"/>
                </a:lnTo>
                <a:lnTo>
                  <a:pt x="1776" y="416"/>
                </a:lnTo>
                <a:lnTo>
                  <a:pt x="1800" y="408"/>
                </a:lnTo>
                <a:lnTo>
                  <a:pt x="1824" y="408"/>
                </a:lnTo>
                <a:lnTo>
                  <a:pt x="1856" y="400"/>
                </a:lnTo>
                <a:lnTo>
                  <a:pt x="1880" y="392"/>
                </a:lnTo>
                <a:lnTo>
                  <a:pt x="1904" y="408"/>
                </a:lnTo>
                <a:lnTo>
                  <a:pt x="1928" y="416"/>
                </a:lnTo>
                <a:lnTo>
                  <a:pt x="1952" y="416"/>
                </a:lnTo>
                <a:lnTo>
                  <a:pt x="1976" y="416"/>
                </a:lnTo>
                <a:lnTo>
                  <a:pt x="2008" y="416"/>
                </a:lnTo>
                <a:lnTo>
                  <a:pt x="2040" y="408"/>
                </a:lnTo>
                <a:lnTo>
                  <a:pt x="2064" y="408"/>
                </a:lnTo>
                <a:lnTo>
                  <a:pt x="2088" y="392"/>
                </a:lnTo>
                <a:lnTo>
                  <a:pt x="2112" y="392"/>
                </a:lnTo>
                <a:lnTo>
                  <a:pt x="2144" y="384"/>
                </a:lnTo>
                <a:lnTo>
                  <a:pt x="2168" y="376"/>
                </a:lnTo>
                <a:lnTo>
                  <a:pt x="2192" y="360"/>
                </a:lnTo>
                <a:lnTo>
                  <a:pt x="2216" y="344"/>
                </a:lnTo>
                <a:lnTo>
                  <a:pt x="2240" y="328"/>
                </a:lnTo>
                <a:lnTo>
                  <a:pt x="2264" y="312"/>
                </a:lnTo>
                <a:lnTo>
                  <a:pt x="2288" y="296"/>
                </a:lnTo>
                <a:lnTo>
                  <a:pt x="2312" y="280"/>
                </a:lnTo>
                <a:lnTo>
                  <a:pt x="2336" y="264"/>
                </a:lnTo>
                <a:lnTo>
                  <a:pt x="2344" y="240"/>
                </a:lnTo>
                <a:lnTo>
                  <a:pt x="2368" y="248"/>
                </a:lnTo>
                <a:lnTo>
                  <a:pt x="2384" y="280"/>
                </a:lnTo>
                <a:lnTo>
                  <a:pt x="2408" y="280"/>
                </a:lnTo>
                <a:lnTo>
                  <a:pt x="2432" y="264"/>
                </a:lnTo>
                <a:lnTo>
                  <a:pt x="2448" y="240"/>
                </a:lnTo>
                <a:lnTo>
                  <a:pt x="2480" y="216"/>
                </a:lnTo>
                <a:lnTo>
                  <a:pt x="2504" y="200"/>
                </a:lnTo>
                <a:lnTo>
                  <a:pt x="2528" y="192"/>
                </a:lnTo>
                <a:lnTo>
                  <a:pt x="2552" y="184"/>
                </a:lnTo>
                <a:lnTo>
                  <a:pt x="2576" y="200"/>
                </a:lnTo>
                <a:lnTo>
                  <a:pt x="2600" y="192"/>
                </a:lnTo>
                <a:lnTo>
                  <a:pt x="2624" y="192"/>
                </a:lnTo>
                <a:lnTo>
                  <a:pt x="2672" y="176"/>
                </a:lnTo>
                <a:lnTo>
                  <a:pt x="2752" y="168"/>
                </a:lnTo>
                <a:lnTo>
                  <a:pt x="2848" y="152"/>
                </a:lnTo>
                <a:lnTo>
                  <a:pt x="2944" y="144"/>
                </a:lnTo>
                <a:lnTo>
                  <a:pt x="3024" y="128"/>
                </a:lnTo>
                <a:lnTo>
                  <a:pt x="3056" y="120"/>
                </a:lnTo>
                <a:lnTo>
                  <a:pt x="3088" y="104"/>
                </a:lnTo>
                <a:lnTo>
                  <a:pt x="3072" y="128"/>
                </a:lnTo>
                <a:lnTo>
                  <a:pt x="3072" y="152"/>
                </a:lnTo>
                <a:lnTo>
                  <a:pt x="3072" y="184"/>
                </a:lnTo>
                <a:lnTo>
                  <a:pt x="3096" y="184"/>
                </a:lnTo>
                <a:lnTo>
                  <a:pt x="3120" y="168"/>
                </a:lnTo>
                <a:lnTo>
                  <a:pt x="3152" y="160"/>
                </a:lnTo>
                <a:lnTo>
                  <a:pt x="3184" y="160"/>
                </a:lnTo>
                <a:lnTo>
                  <a:pt x="3208" y="168"/>
                </a:lnTo>
                <a:lnTo>
                  <a:pt x="3240" y="168"/>
                </a:lnTo>
                <a:lnTo>
                  <a:pt x="3272" y="168"/>
                </a:lnTo>
                <a:lnTo>
                  <a:pt x="3296" y="160"/>
                </a:lnTo>
                <a:lnTo>
                  <a:pt x="3320" y="160"/>
                </a:lnTo>
                <a:lnTo>
                  <a:pt x="3344" y="168"/>
                </a:lnTo>
                <a:lnTo>
                  <a:pt x="3368" y="168"/>
                </a:lnTo>
                <a:lnTo>
                  <a:pt x="3392" y="168"/>
                </a:lnTo>
                <a:lnTo>
                  <a:pt x="3416" y="160"/>
                </a:lnTo>
                <a:lnTo>
                  <a:pt x="3440" y="160"/>
                </a:lnTo>
                <a:lnTo>
                  <a:pt x="3464" y="160"/>
                </a:lnTo>
                <a:lnTo>
                  <a:pt x="3472" y="184"/>
                </a:lnTo>
                <a:lnTo>
                  <a:pt x="3496" y="184"/>
                </a:lnTo>
                <a:lnTo>
                  <a:pt x="3528" y="200"/>
                </a:lnTo>
                <a:lnTo>
                  <a:pt x="3552" y="224"/>
                </a:lnTo>
                <a:lnTo>
                  <a:pt x="3568" y="248"/>
                </a:lnTo>
                <a:lnTo>
                  <a:pt x="3592" y="264"/>
                </a:lnTo>
                <a:lnTo>
                  <a:pt x="3624" y="280"/>
                </a:lnTo>
                <a:lnTo>
                  <a:pt x="3656" y="296"/>
                </a:lnTo>
                <a:lnTo>
                  <a:pt x="3688" y="312"/>
                </a:lnTo>
                <a:lnTo>
                  <a:pt x="3712" y="312"/>
                </a:lnTo>
                <a:lnTo>
                  <a:pt x="3736" y="320"/>
                </a:lnTo>
                <a:lnTo>
                  <a:pt x="3760" y="336"/>
                </a:lnTo>
                <a:lnTo>
                  <a:pt x="3792" y="344"/>
                </a:lnTo>
                <a:lnTo>
                  <a:pt x="3816" y="344"/>
                </a:lnTo>
                <a:lnTo>
                  <a:pt x="3840" y="360"/>
                </a:lnTo>
                <a:lnTo>
                  <a:pt x="3864" y="368"/>
                </a:lnTo>
                <a:lnTo>
                  <a:pt x="3896" y="368"/>
                </a:lnTo>
                <a:lnTo>
                  <a:pt x="3920" y="368"/>
                </a:lnTo>
                <a:lnTo>
                  <a:pt x="3944" y="376"/>
                </a:lnTo>
                <a:lnTo>
                  <a:pt x="3976" y="360"/>
                </a:lnTo>
                <a:lnTo>
                  <a:pt x="4000" y="360"/>
                </a:lnTo>
                <a:lnTo>
                  <a:pt x="4024" y="360"/>
                </a:lnTo>
                <a:lnTo>
                  <a:pt x="4048" y="360"/>
                </a:lnTo>
                <a:lnTo>
                  <a:pt x="4080" y="368"/>
                </a:lnTo>
                <a:lnTo>
                  <a:pt x="4104" y="384"/>
                </a:lnTo>
                <a:lnTo>
                  <a:pt x="4136" y="392"/>
                </a:lnTo>
                <a:lnTo>
                  <a:pt x="4160" y="400"/>
                </a:lnTo>
                <a:lnTo>
                  <a:pt x="4192" y="408"/>
                </a:lnTo>
                <a:lnTo>
                  <a:pt x="4224" y="408"/>
                </a:lnTo>
                <a:lnTo>
                  <a:pt x="4248" y="408"/>
                </a:lnTo>
                <a:lnTo>
                  <a:pt x="4272" y="408"/>
                </a:lnTo>
                <a:lnTo>
                  <a:pt x="4296" y="408"/>
                </a:lnTo>
                <a:lnTo>
                  <a:pt x="4320" y="400"/>
                </a:lnTo>
                <a:lnTo>
                  <a:pt x="4344" y="384"/>
                </a:lnTo>
                <a:lnTo>
                  <a:pt x="4368" y="376"/>
                </a:lnTo>
                <a:lnTo>
                  <a:pt x="4392" y="368"/>
                </a:lnTo>
                <a:lnTo>
                  <a:pt x="4432" y="360"/>
                </a:lnTo>
                <a:lnTo>
                  <a:pt x="4456" y="360"/>
                </a:lnTo>
                <a:lnTo>
                  <a:pt x="4488" y="360"/>
                </a:lnTo>
                <a:lnTo>
                  <a:pt x="4496" y="384"/>
                </a:lnTo>
                <a:lnTo>
                  <a:pt x="4528" y="408"/>
                </a:lnTo>
                <a:lnTo>
                  <a:pt x="4560" y="408"/>
                </a:lnTo>
                <a:lnTo>
                  <a:pt x="4584" y="408"/>
                </a:lnTo>
                <a:lnTo>
                  <a:pt x="4624" y="408"/>
                </a:lnTo>
                <a:lnTo>
                  <a:pt x="4656" y="416"/>
                </a:lnTo>
                <a:lnTo>
                  <a:pt x="4688" y="416"/>
                </a:lnTo>
                <a:lnTo>
                  <a:pt x="4720" y="424"/>
                </a:lnTo>
                <a:lnTo>
                  <a:pt x="4752" y="424"/>
                </a:lnTo>
                <a:lnTo>
                  <a:pt x="4776" y="424"/>
                </a:lnTo>
                <a:lnTo>
                  <a:pt x="4808" y="416"/>
                </a:lnTo>
                <a:lnTo>
                  <a:pt x="4832" y="416"/>
                </a:lnTo>
                <a:lnTo>
                  <a:pt x="4856" y="416"/>
                </a:lnTo>
                <a:lnTo>
                  <a:pt x="4880" y="408"/>
                </a:lnTo>
                <a:lnTo>
                  <a:pt x="4904" y="408"/>
                </a:lnTo>
                <a:lnTo>
                  <a:pt x="4928" y="400"/>
                </a:lnTo>
                <a:lnTo>
                  <a:pt x="4952" y="400"/>
                </a:lnTo>
                <a:lnTo>
                  <a:pt x="4976" y="400"/>
                </a:lnTo>
                <a:lnTo>
                  <a:pt x="5000" y="392"/>
                </a:lnTo>
                <a:lnTo>
                  <a:pt x="5024" y="392"/>
                </a:lnTo>
                <a:lnTo>
                  <a:pt x="5048" y="392"/>
                </a:lnTo>
                <a:lnTo>
                  <a:pt x="5072" y="392"/>
                </a:lnTo>
                <a:lnTo>
                  <a:pt x="5096" y="392"/>
                </a:lnTo>
                <a:lnTo>
                  <a:pt x="5120" y="408"/>
                </a:lnTo>
                <a:lnTo>
                  <a:pt x="5144" y="408"/>
                </a:lnTo>
                <a:lnTo>
                  <a:pt x="5168" y="408"/>
                </a:lnTo>
                <a:lnTo>
                  <a:pt x="5192" y="392"/>
                </a:lnTo>
                <a:lnTo>
                  <a:pt x="5216" y="376"/>
                </a:lnTo>
                <a:lnTo>
                  <a:pt x="5240" y="376"/>
                </a:lnTo>
                <a:lnTo>
                  <a:pt x="5264" y="376"/>
                </a:lnTo>
                <a:lnTo>
                  <a:pt x="5288" y="376"/>
                </a:lnTo>
                <a:lnTo>
                  <a:pt x="5360" y="376"/>
                </a:lnTo>
                <a:lnTo>
                  <a:pt x="5360" y="488"/>
                </a:lnTo>
                <a:lnTo>
                  <a:pt x="0" y="496"/>
                </a:lnTo>
                <a:lnTo>
                  <a:pt x="16" y="41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33D84679-1C82-35A8-38D9-02A323D2CB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582988" cy="476250"/>
          </a:xfrm>
          <a:noFill/>
          <a:ln/>
        </p:spPr>
        <p:txBody>
          <a:bodyPr/>
          <a:lstStyle/>
          <a:p>
            <a:r>
              <a:rPr lang="en-US" altLang="en-US"/>
              <a:t>INSPECT Example 9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A5FD0D2B-1F24-2526-7173-47F2C1BCC7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75" y="682625"/>
            <a:ext cx="8181975" cy="1684338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INSPECT CustAddress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CONVERTING "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abcdefghijklmnopqrstuvwxyz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TO     "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ABCDEFGHIJKLMNOPQRSTUVWXYZ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".</a:t>
            </a:r>
          </a:p>
        </p:txBody>
      </p:sp>
      <p:sp>
        <p:nvSpPr>
          <p:cNvPr id="53252" name="Rectangle 4">
            <a:extLst>
              <a:ext uri="{FF2B5EF4-FFF2-40B4-BE49-F238E27FC236}">
                <a16:creationId xmlns:a16="http://schemas.microsoft.com/office/drawing/2014/main" id="{04584815-FD9F-F546-D130-3BB728FD28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2578100"/>
            <a:ext cx="8166100" cy="397827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AlphaChars.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AlphaLower PIC X(26) VALUE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"abcdefghijklmnopqrstuvwxyz".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AlphaUpper PIC X(26) VALUE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"ABCDEFGHIJKLMNOPQRSTUVWXYZ".</a:t>
            </a:r>
          </a:p>
          <a:p>
            <a:pPr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INSPECT CustAddress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CONVERTING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AlphaLower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TO 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AlphaUpper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INSPECT CustAddress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CONVERTING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AlphaUpper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TO 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AlphaLower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.   </a:t>
            </a:r>
          </a:p>
        </p:txBody>
      </p:sp>
      <p:sp useBgFill="1">
        <p:nvSpPr>
          <p:cNvPr id="53253" name="Freeform 5">
            <a:extLst>
              <a:ext uri="{FF2B5EF4-FFF2-40B4-BE49-F238E27FC236}">
                <a16:creationId xmlns:a16="http://schemas.microsoft.com/office/drawing/2014/main" id="{BD38A5B5-1F13-9224-895F-3D88800B6F7D}"/>
              </a:ext>
            </a:extLst>
          </p:cNvPr>
          <p:cNvSpPr>
            <a:spLocks/>
          </p:cNvSpPr>
          <p:nvPr/>
        </p:nvSpPr>
        <p:spPr bwMode="auto">
          <a:xfrm>
            <a:off x="292100" y="596900"/>
            <a:ext cx="8294688" cy="420688"/>
          </a:xfrm>
          <a:custGeom>
            <a:avLst/>
            <a:gdLst>
              <a:gd name="T0" fmla="*/ 72 w 5225"/>
              <a:gd name="T1" fmla="*/ 200 h 265"/>
              <a:gd name="T2" fmla="*/ 160 w 5225"/>
              <a:gd name="T3" fmla="*/ 168 h 265"/>
              <a:gd name="T4" fmla="*/ 248 w 5225"/>
              <a:gd name="T5" fmla="*/ 144 h 265"/>
              <a:gd name="T6" fmla="*/ 328 w 5225"/>
              <a:gd name="T7" fmla="*/ 136 h 265"/>
              <a:gd name="T8" fmla="*/ 392 w 5225"/>
              <a:gd name="T9" fmla="*/ 160 h 265"/>
              <a:gd name="T10" fmla="*/ 464 w 5225"/>
              <a:gd name="T11" fmla="*/ 216 h 265"/>
              <a:gd name="T12" fmla="*/ 536 w 5225"/>
              <a:gd name="T13" fmla="*/ 192 h 265"/>
              <a:gd name="T14" fmla="*/ 632 w 5225"/>
              <a:gd name="T15" fmla="*/ 144 h 265"/>
              <a:gd name="T16" fmla="*/ 712 w 5225"/>
              <a:gd name="T17" fmla="*/ 128 h 265"/>
              <a:gd name="T18" fmla="*/ 776 w 5225"/>
              <a:gd name="T19" fmla="*/ 192 h 265"/>
              <a:gd name="T20" fmla="*/ 864 w 5225"/>
              <a:gd name="T21" fmla="*/ 224 h 265"/>
              <a:gd name="T22" fmla="*/ 960 w 5225"/>
              <a:gd name="T23" fmla="*/ 200 h 265"/>
              <a:gd name="T24" fmla="*/ 1032 w 5225"/>
              <a:gd name="T25" fmla="*/ 168 h 265"/>
              <a:gd name="T26" fmla="*/ 1104 w 5225"/>
              <a:gd name="T27" fmla="*/ 152 h 265"/>
              <a:gd name="T28" fmla="*/ 1184 w 5225"/>
              <a:gd name="T29" fmla="*/ 144 h 265"/>
              <a:gd name="T30" fmla="*/ 1256 w 5225"/>
              <a:gd name="T31" fmla="*/ 168 h 265"/>
              <a:gd name="T32" fmla="*/ 1312 w 5225"/>
              <a:gd name="T33" fmla="*/ 224 h 265"/>
              <a:gd name="T34" fmla="*/ 1400 w 5225"/>
              <a:gd name="T35" fmla="*/ 176 h 265"/>
              <a:gd name="T36" fmla="*/ 1504 w 5225"/>
              <a:gd name="T37" fmla="*/ 144 h 265"/>
              <a:gd name="T38" fmla="*/ 1576 w 5225"/>
              <a:gd name="T39" fmla="*/ 112 h 265"/>
              <a:gd name="T40" fmla="*/ 1656 w 5225"/>
              <a:gd name="T41" fmla="*/ 96 h 265"/>
              <a:gd name="T42" fmla="*/ 1752 w 5225"/>
              <a:gd name="T43" fmla="*/ 120 h 265"/>
              <a:gd name="T44" fmla="*/ 1864 w 5225"/>
              <a:gd name="T45" fmla="*/ 128 h 265"/>
              <a:gd name="T46" fmla="*/ 1960 w 5225"/>
              <a:gd name="T47" fmla="*/ 128 h 265"/>
              <a:gd name="T48" fmla="*/ 2080 w 5225"/>
              <a:gd name="T49" fmla="*/ 136 h 265"/>
              <a:gd name="T50" fmla="*/ 2224 w 5225"/>
              <a:gd name="T51" fmla="*/ 144 h 265"/>
              <a:gd name="T52" fmla="*/ 2376 w 5225"/>
              <a:gd name="T53" fmla="*/ 144 h 265"/>
              <a:gd name="T54" fmla="*/ 2456 w 5225"/>
              <a:gd name="T55" fmla="*/ 144 h 265"/>
              <a:gd name="T56" fmla="*/ 2560 w 5225"/>
              <a:gd name="T57" fmla="*/ 152 h 265"/>
              <a:gd name="T58" fmla="*/ 2632 w 5225"/>
              <a:gd name="T59" fmla="*/ 192 h 265"/>
              <a:gd name="T60" fmla="*/ 2704 w 5225"/>
              <a:gd name="T61" fmla="*/ 224 h 265"/>
              <a:gd name="T62" fmla="*/ 2784 w 5225"/>
              <a:gd name="T63" fmla="*/ 192 h 265"/>
              <a:gd name="T64" fmla="*/ 2856 w 5225"/>
              <a:gd name="T65" fmla="*/ 160 h 265"/>
              <a:gd name="T66" fmla="*/ 2928 w 5225"/>
              <a:gd name="T67" fmla="*/ 136 h 265"/>
              <a:gd name="T68" fmla="*/ 3032 w 5225"/>
              <a:gd name="T69" fmla="*/ 136 h 265"/>
              <a:gd name="T70" fmla="*/ 3120 w 5225"/>
              <a:gd name="T71" fmla="*/ 144 h 265"/>
              <a:gd name="T72" fmla="*/ 3200 w 5225"/>
              <a:gd name="T73" fmla="*/ 144 h 265"/>
              <a:gd name="T74" fmla="*/ 3288 w 5225"/>
              <a:gd name="T75" fmla="*/ 136 h 265"/>
              <a:gd name="T76" fmla="*/ 3376 w 5225"/>
              <a:gd name="T77" fmla="*/ 136 h 265"/>
              <a:gd name="T78" fmla="*/ 3456 w 5225"/>
              <a:gd name="T79" fmla="*/ 136 h 265"/>
              <a:gd name="T80" fmla="*/ 3552 w 5225"/>
              <a:gd name="T81" fmla="*/ 144 h 265"/>
              <a:gd name="T82" fmla="*/ 3648 w 5225"/>
              <a:gd name="T83" fmla="*/ 144 h 265"/>
              <a:gd name="T84" fmla="*/ 3736 w 5225"/>
              <a:gd name="T85" fmla="*/ 160 h 265"/>
              <a:gd name="T86" fmla="*/ 3880 w 5225"/>
              <a:gd name="T87" fmla="*/ 160 h 265"/>
              <a:gd name="T88" fmla="*/ 4136 w 5225"/>
              <a:gd name="T89" fmla="*/ 160 h 265"/>
              <a:gd name="T90" fmla="*/ 4216 w 5225"/>
              <a:gd name="T91" fmla="*/ 160 h 265"/>
              <a:gd name="T92" fmla="*/ 4312 w 5225"/>
              <a:gd name="T93" fmla="*/ 176 h 265"/>
              <a:gd name="T94" fmla="*/ 4416 w 5225"/>
              <a:gd name="T95" fmla="*/ 176 h 265"/>
              <a:gd name="T96" fmla="*/ 4512 w 5225"/>
              <a:gd name="T97" fmla="*/ 200 h 265"/>
              <a:gd name="T98" fmla="*/ 4608 w 5225"/>
              <a:gd name="T99" fmla="*/ 240 h 265"/>
              <a:gd name="T100" fmla="*/ 4680 w 5225"/>
              <a:gd name="T101" fmla="*/ 232 h 265"/>
              <a:gd name="T102" fmla="*/ 4768 w 5225"/>
              <a:gd name="T103" fmla="*/ 256 h 265"/>
              <a:gd name="T104" fmla="*/ 4840 w 5225"/>
              <a:gd name="T105" fmla="*/ 232 h 265"/>
              <a:gd name="T106" fmla="*/ 4920 w 5225"/>
              <a:gd name="T107" fmla="*/ 192 h 265"/>
              <a:gd name="T108" fmla="*/ 4992 w 5225"/>
              <a:gd name="T109" fmla="*/ 160 h 265"/>
              <a:gd name="T110" fmla="*/ 5088 w 5225"/>
              <a:gd name="T111" fmla="*/ 192 h 265"/>
              <a:gd name="T112" fmla="*/ 5168 w 5225"/>
              <a:gd name="T113" fmla="*/ 232 h 265"/>
              <a:gd name="T114" fmla="*/ 5224 w 5225"/>
              <a:gd name="T115" fmla="*/ 0 h 2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5225" h="265">
                <a:moveTo>
                  <a:pt x="8" y="224"/>
                </a:moveTo>
                <a:lnTo>
                  <a:pt x="32" y="208"/>
                </a:lnTo>
                <a:lnTo>
                  <a:pt x="72" y="200"/>
                </a:lnTo>
                <a:lnTo>
                  <a:pt x="104" y="192"/>
                </a:lnTo>
                <a:lnTo>
                  <a:pt x="128" y="176"/>
                </a:lnTo>
                <a:lnTo>
                  <a:pt x="160" y="168"/>
                </a:lnTo>
                <a:lnTo>
                  <a:pt x="184" y="160"/>
                </a:lnTo>
                <a:lnTo>
                  <a:pt x="216" y="160"/>
                </a:lnTo>
                <a:lnTo>
                  <a:pt x="248" y="144"/>
                </a:lnTo>
                <a:lnTo>
                  <a:pt x="272" y="144"/>
                </a:lnTo>
                <a:lnTo>
                  <a:pt x="296" y="136"/>
                </a:lnTo>
                <a:lnTo>
                  <a:pt x="328" y="136"/>
                </a:lnTo>
                <a:lnTo>
                  <a:pt x="360" y="128"/>
                </a:lnTo>
                <a:lnTo>
                  <a:pt x="384" y="136"/>
                </a:lnTo>
                <a:lnTo>
                  <a:pt x="392" y="160"/>
                </a:lnTo>
                <a:lnTo>
                  <a:pt x="416" y="184"/>
                </a:lnTo>
                <a:lnTo>
                  <a:pt x="440" y="200"/>
                </a:lnTo>
                <a:lnTo>
                  <a:pt x="464" y="216"/>
                </a:lnTo>
                <a:lnTo>
                  <a:pt x="488" y="216"/>
                </a:lnTo>
                <a:lnTo>
                  <a:pt x="512" y="208"/>
                </a:lnTo>
                <a:lnTo>
                  <a:pt x="536" y="192"/>
                </a:lnTo>
                <a:lnTo>
                  <a:pt x="576" y="176"/>
                </a:lnTo>
                <a:lnTo>
                  <a:pt x="600" y="160"/>
                </a:lnTo>
                <a:lnTo>
                  <a:pt x="632" y="144"/>
                </a:lnTo>
                <a:lnTo>
                  <a:pt x="664" y="136"/>
                </a:lnTo>
                <a:lnTo>
                  <a:pt x="688" y="128"/>
                </a:lnTo>
                <a:lnTo>
                  <a:pt x="712" y="128"/>
                </a:lnTo>
                <a:lnTo>
                  <a:pt x="744" y="144"/>
                </a:lnTo>
                <a:lnTo>
                  <a:pt x="768" y="168"/>
                </a:lnTo>
                <a:lnTo>
                  <a:pt x="776" y="192"/>
                </a:lnTo>
                <a:lnTo>
                  <a:pt x="808" y="200"/>
                </a:lnTo>
                <a:lnTo>
                  <a:pt x="840" y="216"/>
                </a:lnTo>
                <a:lnTo>
                  <a:pt x="864" y="224"/>
                </a:lnTo>
                <a:lnTo>
                  <a:pt x="904" y="224"/>
                </a:lnTo>
                <a:lnTo>
                  <a:pt x="936" y="208"/>
                </a:lnTo>
                <a:lnTo>
                  <a:pt x="960" y="200"/>
                </a:lnTo>
                <a:lnTo>
                  <a:pt x="984" y="192"/>
                </a:lnTo>
                <a:lnTo>
                  <a:pt x="1008" y="176"/>
                </a:lnTo>
                <a:lnTo>
                  <a:pt x="1032" y="168"/>
                </a:lnTo>
                <a:lnTo>
                  <a:pt x="1056" y="160"/>
                </a:lnTo>
                <a:lnTo>
                  <a:pt x="1080" y="152"/>
                </a:lnTo>
                <a:lnTo>
                  <a:pt x="1104" y="152"/>
                </a:lnTo>
                <a:lnTo>
                  <a:pt x="1128" y="144"/>
                </a:lnTo>
                <a:lnTo>
                  <a:pt x="1160" y="144"/>
                </a:lnTo>
                <a:lnTo>
                  <a:pt x="1184" y="144"/>
                </a:lnTo>
                <a:lnTo>
                  <a:pt x="1208" y="168"/>
                </a:lnTo>
                <a:lnTo>
                  <a:pt x="1232" y="160"/>
                </a:lnTo>
                <a:lnTo>
                  <a:pt x="1256" y="168"/>
                </a:lnTo>
                <a:lnTo>
                  <a:pt x="1288" y="176"/>
                </a:lnTo>
                <a:lnTo>
                  <a:pt x="1288" y="208"/>
                </a:lnTo>
                <a:lnTo>
                  <a:pt x="1312" y="224"/>
                </a:lnTo>
                <a:lnTo>
                  <a:pt x="1336" y="208"/>
                </a:lnTo>
                <a:lnTo>
                  <a:pt x="1368" y="192"/>
                </a:lnTo>
                <a:lnTo>
                  <a:pt x="1400" y="176"/>
                </a:lnTo>
                <a:lnTo>
                  <a:pt x="1432" y="168"/>
                </a:lnTo>
                <a:lnTo>
                  <a:pt x="1464" y="160"/>
                </a:lnTo>
                <a:lnTo>
                  <a:pt x="1504" y="144"/>
                </a:lnTo>
                <a:lnTo>
                  <a:pt x="1528" y="128"/>
                </a:lnTo>
                <a:lnTo>
                  <a:pt x="1552" y="128"/>
                </a:lnTo>
                <a:lnTo>
                  <a:pt x="1576" y="112"/>
                </a:lnTo>
                <a:lnTo>
                  <a:pt x="1608" y="104"/>
                </a:lnTo>
                <a:lnTo>
                  <a:pt x="1632" y="96"/>
                </a:lnTo>
                <a:lnTo>
                  <a:pt x="1656" y="96"/>
                </a:lnTo>
                <a:lnTo>
                  <a:pt x="1704" y="104"/>
                </a:lnTo>
                <a:lnTo>
                  <a:pt x="1728" y="112"/>
                </a:lnTo>
                <a:lnTo>
                  <a:pt x="1752" y="120"/>
                </a:lnTo>
                <a:lnTo>
                  <a:pt x="1784" y="128"/>
                </a:lnTo>
                <a:lnTo>
                  <a:pt x="1816" y="128"/>
                </a:lnTo>
                <a:lnTo>
                  <a:pt x="1864" y="128"/>
                </a:lnTo>
                <a:lnTo>
                  <a:pt x="1896" y="128"/>
                </a:lnTo>
                <a:lnTo>
                  <a:pt x="1920" y="128"/>
                </a:lnTo>
                <a:lnTo>
                  <a:pt x="1960" y="128"/>
                </a:lnTo>
                <a:lnTo>
                  <a:pt x="1992" y="136"/>
                </a:lnTo>
                <a:lnTo>
                  <a:pt x="2032" y="136"/>
                </a:lnTo>
                <a:lnTo>
                  <a:pt x="2080" y="136"/>
                </a:lnTo>
                <a:lnTo>
                  <a:pt x="2112" y="144"/>
                </a:lnTo>
                <a:lnTo>
                  <a:pt x="2192" y="144"/>
                </a:lnTo>
                <a:lnTo>
                  <a:pt x="2224" y="144"/>
                </a:lnTo>
                <a:lnTo>
                  <a:pt x="2320" y="144"/>
                </a:lnTo>
                <a:lnTo>
                  <a:pt x="2352" y="144"/>
                </a:lnTo>
                <a:lnTo>
                  <a:pt x="2376" y="144"/>
                </a:lnTo>
                <a:lnTo>
                  <a:pt x="2400" y="144"/>
                </a:lnTo>
                <a:lnTo>
                  <a:pt x="2432" y="144"/>
                </a:lnTo>
                <a:lnTo>
                  <a:pt x="2456" y="144"/>
                </a:lnTo>
                <a:lnTo>
                  <a:pt x="2496" y="144"/>
                </a:lnTo>
                <a:lnTo>
                  <a:pt x="2528" y="144"/>
                </a:lnTo>
                <a:lnTo>
                  <a:pt x="2560" y="152"/>
                </a:lnTo>
                <a:lnTo>
                  <a:pt x="2592" y="160"/>
                </a:lnTo>
                <a:lnTo>
                  <a:pt x="2624" y="168"/>
                </a:lnTo>
                <a:lnTo>
                  <a:pt x="2632" y="192"/>
                </a:lnTo>
                <a:lnTo>
                  <a:pt x="2656" y="216"/>
                </a:lnTo>
                <a:lnTo>
                  <a:pt x="2680" y="224"/>
                </a:lnTo>
                <a:lnTo>
                  <a:pt x="2704" y="224"/>
                </a:lnTo>
                <a:lnTo>
                  <a:pt x="2736" y="216"/>
                </a:lnTo>
                <a:lnTo>
                  <a:pt x="2760" y="208"/>
                </a:lnTo>
                <a:lnTo>
                  <a:pt x="2784" y="192"/>
                </a:lnTo>
                <a:lnTo>
                  <a:pt x="2808" y="184"/>
                </a:lnTo>
                <a:lnTo>
                  <a:pt x="2832" y="176"/>
                </a:lnTo>
                <a:lnTo>
                  <a:pt x="2856" y="160"/>
                </a:lnTo>
                <a:lnTo>
                  <a:pt x="2880" y="152"/>
                </a:lnTo>
                <a:lnTo>
                  <a:pt x="2904" y="144"/>
                </a:lnTo>
                <a:lnTo>
                  <a:pt x="2928" y="136"/>
                </a:lnTo>
                <a:lnTo>
                  <a:pt x="2960" y="136"/>
                </a:lnTo>
                <a:lnTo>
                  <a:pt x="3000" y="136"/>
                </a:lnTo>
                <a:lnTo>
                  <a:pt x="3032" y="136"/>
                </a:lnTo>
                <a:lnTo>
                  <a:pt x="3056" y="136"/>
                </a:lnTo>
                <a:lnTo>
                  <a:pt x="3088" y="144"/>
                </a:lnTo>
                <a:lnTo>
                  <a:pt x="3120" y="144"/>
                </a:lnTo>
                <a:lnTo>
                  <a:pt x="3144" y="144"/>
                </a:lnTo>
                <a:lnTo>
                  <a:pt x="3168" y="144"/>
                </a:lnTo>
                <a:lnTo>
                  <a:pt x="3200" y="144"/>
                </a:lnTo>
                <a:lnTo>
                  <a:pt x="3232" y="144"/>
                </a:lnTo>
                <a:lnTo>
                  <a:pt x="3264" y="136"/>
                </a:lnTo>
                <a:lnTo>
                  <a:pt x="3288" y="136"/>
                </a:lnTo>
                <a:lnTo>
                  <a:pt x="3320" y="136"/>
                </a:lnTo>
                <a:lnTo>
                  <a:pt x="3352" y="136"/>
                </a:lnTo>
                <a:lnTo>
                  <a:pt x="3376" y="136"/>
                </a:lnTo>
                <a:lnTo>
                  <a:pt x="3408" y="136"/>
                </a:lnTo>
                <a:lnTo>
                  <a:pt x="3432" y="136"/>
                </a:lnTo>
                <a:lnTo>
                  <a:pt x="3456" y="136"/>
                </a:lnTo>
                <a:lnTo>
                  <a:pt x="3488" y="144"/>
                </a:lnTo>
                <a:lnTo>
                  <a:pt x="3528" y="144"/>
                </a:lnTo>
                <a:lnTo>
                  <a:pt x="3552" y="144"/>
                </a:lnTo>
                <a:lnTo>
                  <a:pt x="3584" y="144"/>
                </a:lnTo>
                <a:lnTo>
                  <a:pt x="3616" y="144"/>
                </a:lnTo>
                <a:lnTo>
                  <a:pt x="3648" y="144"/>
                </a:lnTo>
                <a:lnTo>
                  <a:pt x="3680" y="152"/>
                </a:lnTo>
                <a:lnTo>
                  <a:pt x="3704" y="152"/>
                </a:lnTo>
                <a:lnTo>
                  <a:pt x="3736" y="160"/>
                </a:lnTo>
                <a:lnTo>
                  <a:pt x="3768" y="160"/>
                </a:lnTo>
                <a:lnTo>
                  <a:pt x="3848" y="160"/>
                </a:lnTo>
                <a:lnTo>
                  <a:pt x="3880" y="160"/>
                </a:lnTo>
                <a:lnTo>
                  <a:pt x="3960" y="160"/>
                </a:lnTo>
                <a:lnTo>
                  <a:pt x="4056" y="160"/>
                </a:lnTo>
                <a:lnTo>
                  <a:pt x="4136" y="160"/>
                </a:lnTo>
                <a:lnTo>
                  <a:pt x="4168" y="152"/>
                </a:lnTo>
                <a:lnTo>
                  <a:pt x="4192" y="152"/>
                </a:lnTo>
                <a:lnTo>
                  <a:pt x="4216" y="160"/>
                </a:lnTo>
                <a:lnTo>
                  <a:pt x="4248" y="160"/>
                </a:lnTo>
                <a:lnTo>
                  <a:pt x="4280" y="168"/>
                </a:lnTo>
                <a:lnTo>
                  <a:pt x="4312" y="176"/>
                </a:lnTo>
                <a:lnTo>
                  <a:pt x="4360" y="176"/>
                </a:lnTo>
                <a:lnTo>
                  <a:pt x="4392" y="176"/>
                </a:lnTo>
                <a:lnTo>
                  <a:pt x="4416" y="176"/>
                </a:lnTo>
                <a:lnTo>
                  <a:pt x="4440" y="176"/>
                </a:lnTo>
                <a:lnTo>
                  <a:pt x="4472" y="176"/>
                </a:lnTo>
                <a:lnTo>
                  <a:pt x="4512" y="200"/>
                </a:lnTo>
                <a:lnTo>
                  <a:pt x="4552" y="224"/>
                </a:lnTo>
                <a:lnTo>
                  <a:pt x="4584" y="232"/>
                </a:lnTo>
                <a:lnTo>
                  <a:pt x="4608" y="240"/>
                </a:lnTo>
                <a:lnTo>
                  <a:pt x="4632" y="232"/>
                </a:lnTo>
                <a:lnTo>
                  <a:pt x="4656" y="232"/>
                </a:lnTo>
                <a:lnTo>
                  <a:pt x="4680" y="232"/>
                </a:lnTo>
                <a:lnTo>
                  <a:pt x="4712" y="240"/>
                </a:lnTo>
                <a:lnTo>
                  <a:pt x="4736" y="256"/>
                </a:lnTo>
                <a:lnTo>
                  <a:pt x="4768" y="256"/>
                </a:lnTo>
                <a:lnTo>
                  <a:pt x="4792" y="248"/>
                </a:lnTo>
                <a:lnTo>
                  <a:pt x="4816" y="240"/>
                </a:lnTo>
                <a:lnTo>
                  <a:pt x="4840" y="232"/>
                </a:lnTo>
                <a:lnTo>
                  <a:pt x="4872" y="216"/>
                </a:lnTo>
                <a:lnTo>
                  <a:pt x="4896" y="200"/>
                </a:lnTo>
                <a:lnTo>
                  <a:pt x="4920" y="192"/>
                </a:lnTo>
                <a:lnTo>
                  <a:pt x="4944" y="176"/>
                </a:lnTo>
                <a:lnTo>
                  <a:pt x="4968" y="176"/>
                </a:lnTo>
                <a:lnTo>
                  <a:pt x="4992" y="160"/>
                </a:lnTo>
                <a:lnTo>
                  <a:pt x="5024" y="168"/>
                </a:lnTo>
                <a:lnTo>
                  <a:pt x="5056" y="184"/>
                </a:lnTo>
                <a:lnTo>
                  <a:pt x="5088" y="192"/>
                </a:lnTo>
                <a:lnTo>
                  <a:pt x="5112" y="208"/>
                </a:lnTo>
                <a:lnTo>
                  <a:pt x="5144" y="224"/>
                </a:lnTo>
                <a:lnTo>
                  <a:pt x="5168" y="232"/>
                </a:lnTo>
                <a:lnTo>
                  <a:pt x="5192" y="240"/>
                </a:lnTo>
                <a:lnTo>
                  <a:pt x="5208" y="264"/>
                </a:lnTo>
                <a:lnTo>
                  <a:pt x="5224" y="0"/>
                </a:lnTo>
                <a:lnTo>
                  <a:pt x="0" y="16"/>
                </a:lnTo>
                <a:lnTo>
                  <a:pt x="8" y="224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53254" name="Freeform 6">
            <a:extLst>
              <a:ext uri="{FF2B5EF4-FFF2-40B4-BE49-F238E27FC236}">
                <a16:creationId xmlns:a16="http://schemas.microsoft.com/office/drawing/2014/main" id="{AED7763E-0397-9FA3-8D66-5C737509B30C}"/>
              </a:ext>
            </a:extLst>
          </p:cNvPr>
          <p:cNvSpPr>
            <a:spLocks/>
          </p:cNvSpPr>
          <p:nvPr/>
        </p:nvSpPr>
        <p:spPr bwMode="auto">
          <a:xfrm>
            <a:off x="241300" y="2108200"/>
            <a:ext cx="8307388" cy="1169988"/>
          </a:xfrm>
          <a:custGeom>
            <a:avLst/>
            <a:gdLst>
              <a:gd name="T0" fmla="*/ 168 w 5233"/>
              <a:gd name="T1" fmla="*/ 40 h 737"/>
              <a:gd name="T2" fmla="*/ 288 w 5233"/>
              <a:gd name="T3" fmla="*/ 72 h 737"/>
              <a:gd name="T4" fmla="*/ 472 w 5233"/>
              <a:gd name="T5" fmla="*/ 88 h 737"/>
              <a:gd name="T6" fmla="*/ 640 w 5233"/>
              <a:gd name="T7" fmla="*/ 80 h 737"/>
              <a:gd name="T8" fmla="*/ 824 w 5233"/>
              <a:gd name="T9" fmla="*/ 88 h 737"/>
              <a:gd name="T10" fmla="*/ 1000 w 5233"/>
              <a:gd name="T11" fmla="*/ 32 h 737"/>
              <a:gd name="T12" fmla="*/ 1152 w 5233"/>
              <a:gd name="T13" fmla="*/ 120 h 737"/>
              <a:gd name="T14" fmla="*/ 1304 w 5233"/>
              <a:gd name="T15" fmla="*/ 120 h 737"/>
              <a:gd name="T16" fmla="*/ 1648 w 5233"/>
              <a:gd name="T17" fmla="*/ 104 h 737"/>
              <a:gd name="T18" fmla="*/ 1824 w 5233"/>
              <a:gd name="T19" fmla="*/ 64 h 737"/>
              <a:gd name="T20" fmla="*/ 2000 w 5233"/>
              <a:gd name="T21" fmla="*/ 88 h 737"/>
              <a:gd name="T22" fmla="*/ 2176 w 5233"/>
              <a:gd name="T23" fmla="*/ 56 h 737"/>
              <a:gd name="T24" fmla="*/ 2376 w 5233"/>
              <a:gd name="T25" fmla="*/ 104 h 737"/>
              <a:gd name="T26" fmla="*/ 2576 w 5233"/>
              <a:gd name="T27" fmla="*/ 104 h 737"/>
              <a:gd name="T28" fmla="*/ 2768 w 5233"/>
              <a:gd name="T29" fmla="*/ 120 h 737"/>
              <a:gd name="T30" fmla="*/ 2984 w 5233"/>
              <a:gd name="T31" fmla="*/ 112 h 737"/>
              <a:gd name="T32" fmla="*/ 3168 w 5233"/>
              <a:gd name="T33" fmla="*/ 80 h 737"/>
              <a:gd name="T34" fmla="*/ 3376 w 5233"/>
              <a:gd name="T35" fmla="*/ 104 h 737"/>
              <a:gd name="T36" fmla="*/ 3600 w 5233"/>
              <a:gd name="T37" fmla="*/ 104 h 737"/>
              <a:gd name="T38" fmla="*/ 3800 w 5233"/>
              <a:gd name="T39" fmla="*/ 104 h 737"/>
              <a:gd name="T40" fmla="*/ 4024 w 5233"/>
              <a:gd name="T41" fmla="*/ 72 h 737"/>
              <a:gd name="T42" fmla="*/ 4208 w 5233"/>
              <a:gd name="T43" fmla="*/ 88 h 737"/>
              <a:gd name="T44" fmla="*/ 4432 w 5233"/>
              <a:gd name="T45" fmla="*/ 104 h 737"/>
              <a:gd name="T46" fmla="*/ 4624 w 5233"/>
              <a:gd name="T47" fmla="*/ 88 h 737"/>
              <a:gd name="T48" fmla="*/ 4776 w 5233"/>
              <a:gd name="T49" fmla="*/ 120 h 737"/>
              <a:gd name="T50" fmla="*/ 4944 w 5233"/>
              <a:gd name="T51" fmla="*/ 104 h 737"/>
              <a:gd name="T52" fmla="*/ 5112 w 5233"/>
              <a:gd name="T53" fmla="*/ 80 h 737"/>
              <a:gd name="T54" fmla="*/ 5224 w 5233"/>
              <a:gd name="T55" fmla="*/ 424 h 737"/>
              <a:gd name="T56" fmla="*/ 5040 w 5233"/>
              <a:gd name="T57" fmla="*/ 392 h 737"/>
              <a:gd name="T58" fmla="*/ 4872 w 5233"/>
              <a:gd name="T59" fmla="*/ 440 h 737"/>
              <a:gd name="T60" fmla="*/ 4696 w 5233"/>
              <a:gd name="T61" fmla="*/ 432 h 737"/>
              <a:gd name="T62" fmla="*/ 4544 w 5233"/>
              <a:gd name="T63" fmla="*/ 488 h 737"/>
              <a:gd name="T64" fmla="*/ 4376 w 5233"/>
              <a:gd name="T65" fmla="*/ 456 h 737"/>
              <a:gd name="T66" fmla="*/ 4208 w 5233"/>
              <a:gd name="T67" fmla="*/ 544 h 737"/>
              <a:gd name="T68" fmla="*/ 4032 w 5233"/>
              <a:gd name="T69" fmla="*/ 520 h 737"/>
              <a:gd name="T70" fmla="*/ 3864 w 5233"/>
              <a:gd name="T71" fmla="*/ 472 h 737"/>
              <a:gd name="T72" fmla="*/ 3648 w 5233"/>
              <a:gd name="T73" fmla="*/ 440 h 737"/>
              <a:gd name="T74" fmla="*/ 3464 w 5233"/>
              <a:gd name="T75" fmla="*/ 400 h 737"/>
              <a:gd name="T76" fmla="*/ 3288 w 5233"/>
              <a:gd name="T77" fmla="*/ 400 h 737"/>
              <a:gd name="T78" fmla="*/ 3064 w 5233"/>
              <a:gd name="T79" fmla="*/ 400 h 737"/>
              <a:gd name="T80" fmla="*/ 2896 w 5233"/>
              <a:gd name="T81" fmla="*/ 440 h 737"/>
              <a:gd name="T82" fmla="*/ 2696 w 5233"/>
              <a:gd name="T83" fmla="*/ 376 h 737"/>
              <a:gd name="T84" fmla="*/ 2496 w 5233"/>
              <a:gd name="T85" fmla="*/ 424 h 737"/>
              <a:gd name="T86" fmla="*/ 2312 w 5233"/>
              <a:gd name="T87" fmla="*/ 368 h 737"/>
              <a:gd name="T88" fmla="*/ 2112 w 5233"/>
              <a:gd name="T89" fmla="*/ 392 h 737"/>
              <a:gd name="T90" fmla="*/ 1904 w 5233"/>
              <a:gd name="T91" fmla="*/ 368 h 737"/>
              <a:gd name="T92" fmla="*/ 1744 w 5233"/>
              <a:gd name="T93" fmla="*/ 376 h 737"/>
              <a:gd name="T94" fmla="*/ 1544 w 5233"/>
              <a:gd name="T95" fmla="*/ 328 h 737"/>
              <a:gd name="T96" fmla="*/ 1320 w 5233"/>
              <a:gd name="T97" fmla="*/ 360 h 737"/>
              <a:gd name="T98" fmla="*/ 1136 w 5233"/>
              <a:gd name="T99" fmla="*/ 328 h 737"/>
              <a:gd name="T100" fmla="*/ 952 w 5233"/>
              <a:gd name="T101" fmla="*/ 368 h 737"/>
              <a:gd name="T102" fmla="*/ 760 w 5233"/>
              <a:gd name="T103" fmla="*/ 360 h 737"/>
              <a:gd name="T104" fmla="*/ 568 w 5233"/>
              <a:gd name="T105" fmla="*/ 344 h 737"/>
              <a:gd name="T106" fmla="*/ 376 w 5233"/>
              <a:gd name="T107" fmla="*/ 392 h 737"/>
              <a:gd name="T108" fmla="*/ 184 w 5233"/>
              <a:gd name="T109" fmla="*/ 384 h 737"/>
              <a:gd name="T110" fmla="*/ 0 w 5233"/>
              <a:gd name="T111" fmla="*/ 352 h 7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5233" h="737">
                <a:moveTo>
                  <a:pt x="8" y="88"/>
                </a:moveTo>
                <a:lnTo>
                  <a:pt x="32" y="88"/>
                </a:lnTo>
                <a:lnTo>
                  <a:pt x="64" y="80"/>
                </a:lnTo>
                <a:lnTo>
                  <a:pt x="96" y="72"/>
                </a:lnTo>
                <a:lnTo>
                  <a:pt x="120" y="72"/>
                </a:lnTo>
                <a:lnTo>
                  <a:pt x="144" y="64"/>
                </a:lnTo>
                <a:lnTo>
                  <a:pt x="168" y="40"/>
                </a:lnTo>
                <a:lnTo>
                  <a:pt x="192" y="24"/>
                </a:lnTo>
                <a:lnTo>
                  <a:pt x="208" y="0"/>
                </a:lnTo>
                <a:lnTo>
                  <a:pt x="232" y="0"/>
                </a:lnTo>
                <a:lnTo>
                  <a:pt x="240" y="24"/>
                </a:lnTo>
                <a:lnTo>
                  <a:pt x="256" y="48"/>
                </a:lnTo>
                <a:lnTo>
                  <a:pt x="264" y="72"/>
                </a:lnTo>
                <a:lnTo>
                  <a:pt x="288" y="72"/>
                </a:lnTo>
                <a:lnTo>
                  <a:pt x="312" y="72"/>
                </a:lnTo>
                <a:lnTo>
                  <a:pt x="336" y="64"/>
                </a:lnTo>
                <a:lnTo>
                  <a:pt x="360" y="72"/>
                </a:lnTo>
                <a:lnTo>
                  <a:pt x="384" y="88"/>
                </a:lnTo>
                <a:lnTo>
                  <a:pt x="416" y="96"/>
                </a:lnTo>
                <a:lnTo>
                  <a:pt x="448" y="96"/>
                </a:lnTo>
                <a:lnTo>
                  <a:pt x="472" y="88"/>
                </a:lnTo>
                <a:lnTo>
                  <a:pt x="496" y="80"/>
                </a:lnTo>
                <a:lnTo>
                  <a:pt x="520" y="72"/>
                </a:lnTo>
                <a:lnTo>
                  <a:pt x="544" y="72"/>
                </a:lnTo>
                <a:lnTo>
                  <a:pt x="568" y="72"/>
                </a:lnTo>
                <a:lnTo>
                  <a:pt x="592" y="72"/>
                </a:lnTo>
                <a:lnTo>
                  <a:pt x="616" y="72"/>
                </a:lnTo>
                <a:lnTo>
                  <a:pt x="640" y="80"/>
                </a:lnTo>
                <a:lnTo>
                  <a:pt x="672" y="80"/>
                </a:lnTo>
                <a:lnTo>
                  <a:pt x="696" y="80"/>
                </a:lnTo>
                <a:lnTo>
                  <a:pt x="720" y="80"/>
                </a:lnTo>
                <a:lnTo>
                  <a:pt x="744" y="88"/>
                </a:lnTo>
                <a:lnTo>
                  <a:pt x="768" y="88"/>
                </a:lnTo>
                <a:lnTo>
                  <a:pt x="800" y="88"/>
                </a:lnTo>
                <a:lnTo>
                  <a:pt x="824" y="88"/>
                </a:lnTo>
                <a:lnTo>
                  <a:pt x="848" y="88"/>
                </a:lnTo>
                <a:lnTo>
                  <a:pt x="872" y="80"/>
                </a:lnTo>
                <a:lnTo>
                  <a:pt x="904" y="72"/>
                </a:lnTo>
                <a:lnTo>
                  <a:pt x="928" y="56"/>
                </a:lnTo>
                <a:lnTo>
                  <a:pt x="952" y="40"/>
                </a:lnTo>
                <a:lnTo>
                  <a:pt x="976" y="40"/>
                </a:lnTo>
                <a:lnTo>
                  <a:pt x="1000" y="32"/>
                </a:lnTo>
                <a:lnTo>
                  <a:pt x="1024" y="40"/>
                </a:lnTo>
                <a:lnTo>
                  <a:pt x="1040" y="64"/>
                </a:lnTo>
                <a:lnTo>
                  <a:pt x="1056" y="88"/>
                </a:lnTo>
                <a:lnTo>
                  <a:pt x="1080" y="88"/>
                </a:lnTo>
                <a:lnTo>
                  <a:pt x="1104" y="104"/>
                </a:lnTo>
                <a:lnTo>
                  <a:pt x="1128" y="104"/>
                </a:lnTo>
                <a:lnTo>
                  <a:pt x="1152" y="120"/>
                </a:lnTo>
                <a:lnTo>
                  <a:pt x="1176" y="136"/>
                </a:lnTo>
                <a:lnTo>
                  <a:pt x="1200" y="152"/>
                </a:lnTo>
                <a:lnTo>
                  <a:pt x="1224" y="152"/>
                </a:lnTo>
                <a:lnTo>
                  <a:pt x="1248" y="152"/>
                </a:lnTo>
                <a:lnTo>
                  <a:pt x="1264" y="128"/>
                </a:lnTo>
                <a:lnTo>
                  <a:pt x="1280" y="104"/>
                </a:lnTo>
                <a:lnTo>
                  <a:pt x="1304" y="120"/>
                </a:lnTo>
                <a:lnTo>
                  <a:pt x="1328" y="120"/>
                </a:lnTo>
                <a:lnTo>
                  <a:pt x="1352" y="120"/>
                </a:lnTo>
                <a:lnTo>
                  <a:pt x="1376" y="136"/>
                </a:lnTo>
                <a:lnTo>
                  <a:pt x="1568" y="128"/>
                </a:lnTo>
                <a:lnTo>
                  <a:pt x="1600" y="120"/>
                </a:lnTo>
                <a:lnTo>
                  <a:pt x="1624" y="104"/>
                </a:lnTo>
                <a:lnTo>
                  <a:pt x="1648" y="104"/>
                </a:lnTo>
                <a:lnTo>
                  <a:pt x="1672" y="88"/>
                </a:lnTo>
                <a:lnTo>
                  <a:pt x="1696" y="80"/>
                </a:lnTo>
                <a:lnTo>
                  <a:pt x="1720" y="72"/>
                </a:lnTo>
                <a:lnTo>
                  <a:pt x="1744" y="72"/>
                </a:lnTo>
                <a:lnTo>
                  <a:pt x="1768" y="64"/>
                </a:lnTo>
                <a:lnTo>
                  <a:pt x="1800" y="64"/>
                </a:lnTo>
                <a:lnTo>
                  <a:pt x="1824" y="64"/>
                </a:lnTo>
                <a:lnTo>
                  <a:pt x="1848" y="64"/>
                </a:lnTo>
                <a:lnTo>
                  <a:pt x="1872" y="72"/>
                </a:lnTo>
                <a:lnTo>
                  <a:pt x="1904" y="80"/>
                </a:lnTo>
                <a:lnTo>
                  <a:pt x="1928" y="80"/>
                </a:lnTo>
                <a:lnTo>
                  <a:pt x="1952" y="88"/>
                </a:lnTo>
                <a:lnTo>
                  <a:pt x="1976" y="88"/>
                </a:lnTo>
                <a:lnTo>
                  <a:pt x="2000" y="88"/>
                </a:lnTo>
                <a:lnTo>
                  <a:pt x="2024" y="88"/>
                </a:lnTo>
                <a:lnTo>
                  <a:pt x="2048" y="88"/>
                </a:lnTo>
                <a:lnTo>
                  <a:pt x="2072" y="80"/>
                </a:lnTo>
                <a:lnTo>
                  <a:pt x="2096" y="72"/>
                </a:lnTo>
                <a:lnTo>
                  <a:pt x="2120" y="48"/>
                </a:lnTo>
                <a:lnTo>
                  <a:pt x="2144" y="40"/>
                </a:lnTo>
                <a:lnTo>
                  <a:pt x="2176" y="56"/>
                </a:lnTo>
                <a:lnTo>
                  <a:pt x="2208" y="72"/>
                </a:lnTo>
                <a:lnTo>
                  <a:pt x="2232" y="80"/>
                </a:lnTo>
                <a:lnTo>
                  <a:pt x="2256" y="88"/>
                </a:lnTo>
                <a:lnTo>
                  <a:pt x="2280" y="88"/>
                </a:lnTo>
                <a:lnTo>
                  <a:pt x="2320" y="96"/>
                </a:lnTo>
                <a:lnTo>
                  <a:pt x="2352" y="104"/>
                </a:lnTo>
                <a:lnTo>
                  <a:pt x="2376" y="104"/>
                </a:lnTo>
                <a:lnTo>
                  <a:pt x="2400" y="104"/>
                </a:lnTo>
                <a:lnTo>
                  <a:pt x="2432" y="104"/>
                </a:lnTo>
                <a:lnTo>
                  <a:pt x="2456" y="104"/>
                </a:lnTo>
                <a:lnTo>
                  <a:pt x="2480" y="104"/>
                </a:lnTo>
                <a:lnTo>
                  <a:pt x="2512" y="104"/>
                </a:lnTo>
                <a:lnTo>
                  <a:pt x="2544" y="104"/>
                </a:lnTo>
                <a:lnTo>
                  <a:pt x="2576" y="104"/>
                </a:lnTo>
                <a:lnTo>
                  <a:pt x="2600" y="104"/>
                </a:lnTo>
                <a:lnTo>
                  <a:pt x="2624" y="104"/>
                </a:lnTo>
                <a:lnTo>
                  <a:pt x="2648" y="104"/>
                </a:lnTo>
                <a:lnTo>
                  <a:pt x="2672" y="104"/>
                </a:lnTo>
                <a:lnTo>
                  <a:pt x="2696" y="104"/>
                </a:lnTo>
                <a:lnTo>
                  <a:pt x="2728" y="112"/>
                </a:lnTo>
                <a:lnTo>
                  <a:pt x="2768" y="120"/>
                </a:lnTo>
                <a:lnTo>
                  <a:pt x="2792" y="120"/>
                </a:lnTo>
                <a:lnTo>
                  <a:pt x="2816" y="120"/>
                </a:lnTo>
                <a:lnTo>
                  <a:pt x="2856" y="120"/>
                </a:lnTo>
                <a:lnTo>
                  <a:pt x="2896" y="120"/>
                </a:lnTo>
                <a:lnTo>
                  <a:pt x="2928" y="120"/>
                </a:lnTo>
                <a:lnTo>
                  <a:pt x="2960" y="112"/>
                </a:lnTo>
                <a:lnTo>
                  <a:pt x="2984" y="112"/>
                </a:lnTo>
                <a:lnTo>
                  <a:pt x="3016" y="104"/>
                </a:lnTo>
                <a:lnTo>
                  <a:pt x="3040" y="104"/>
                </a:lnTo>
                <a:lnTo>
                  <a:pt x="3064" y="104"/>
                </a:lnTo>
                <a:lnTo>
                  <a:pt x="3088" y="88"/>
                </a:lnTo>
                <a:lnTo>
                  <a:pt x="3120" y="88"/>
                </a:lnTo>
                <a:lnTo>
                  <a:pt x="3144" y="80"/>
                </a:lnTo>
                <a:lnTo>
                  <a:pt x="3168" y="80"/>
                </a:lnTo>
                <a:lnTo>
                  <a:pt x="3200" y="72"/>
                </a:lnTo>
                <a:lnTo>
                  <a:pt x="3224" y="72"/>
                </a:lnTo>
                <a:lnTo>
                  <a:pt x="3256" y="80"/>
                </a:lnTo>
                <a:lnTo>
                  <a:pt x="3280" y="88"/>
                </a:lnTo>
                <a:lnTo>
                  <a:pt x="3304" y="88"/>
                </a:lnTo>
                <a:lnTo>
                  <a:pt x="3344" y="104"/>
                </a:lnTo>
                <a:lnTo>
                  <a:pt x="3376" y="104"/>
                </a:lnTo>
                <a:lnTo>
                  <a:pt x="3408" y="112"/>
                </a:lnTo>
                <a:lnTo>
                  <a:pt x="3440" y="112"/>
                </a:lnTo>
                <a:lnTo>
                  <a:pt x="3472" y="112"/>
                </a:lnTo>
                <a:lnTo>
                  <a:pt x="3512" y="112"/>
                </a:lnTo>
                <a:lnTo>
                  <a:pt x="3536" y="104"/>
                </a:lnTo>
                <a:lnTo>
                  <a:pt x="3568" y="104"/>
                </a:lnTo>
                <a:lnTo>
                  <a:pt x="3600" y="104"/>
                </a:lnTo>
                <a:lnTo>
                  <a:pt x="3632" y="104"/>
                </a:lnTo>
                <a:lnTo>
                  <a:pt x="3664" y="104"/>
                </a:lnTo>
                <a:lnTo>
                  <a:pt x="3696" y="96"/>
                </a:lnTo>
                <a:lnTo>
                  <a:pt x="3728" y="96"/>
                </a:lnTo>
                <a:lnTo>
                  <a:pt x="3752" y="104"/>
                </a:lnTo>
                <a:lnTo>
                  <a:pt x="3776" y="104"/>
                </a:lnTo>
                <a:lnTo>
                  <a:pt x="3800" y="104"/>
                </a:lnTo>
                <a:lnTo>
                  <a:pt x="3824" y="104"/>
                </a:lnTo>
                <a:lnTo>
                  <a:pt x="3848" y="96"/>
                </a:lnTo>
                <a:lnTo>
                  <a:pt x="3888" y="88"/>
                </a:lnTo>
                <a:lnTo>
                  <a:pt x="3912" y="88"/>
                </a:lnTo>
                <a:lnTo>
                  <a:pt x="3952" y="80"/>
                </a:lnTo>
                <a:lnTo>
                  <a:pt x="3984" y="80"/>
                </a:lnTo>
                <a:lnTo>
                  <a:pt x="4024" y="72"/>
                </a:lnTo>
                <a:lnTo>
                  <a:pt x="4048" y="72"/>
                </a:lnTo>
                <a:lnTo>
                  <a:pt x="4072" y="64"/>
                </a:lnTo>
                <a:lnTo>
                  <a:pt x="4104" y="72"/>
                </a:lnTo>
                <a:lnTo>
                  <a:pt x="4136" y="72"/>
                </a:lnTo>
                <a:lnTo>
                  <a:pt x="4160" y="80"/>
                </a:lnTo>
                <a:lnTo>
                  <a:pt x="4184" y="88"/>
                </a:lnTo>
                <a:lnTo>
                  <a:pt x="4208" y="88"/>
                </a:lnTo>
                <a:lnTo>
                  <a:pt x="4240" y="104"/>
                </a:lnTo>
                <a:lnTo>
                  <a:pt x="4264" y="104"/>
                </a:lnTo>
                <a:lnTo>
                  <a:pt x="4288" y="104"/>
                </a:lnTo>
                <a:lnTo>
                  <a:pt x="4320" y="104"/>
                </a:lnTo>
                <a:lnTo>
                  <a:pt x="4368" y="104"/>
                </a:lnTo>
                <a:lnTo>
                  <a:pt x="4408" y="104"/>
                </a:lnTo>
                <a:lnTo>
                  <a:pt x="4432" y="104"/>
                </a:lnTo>
                <a:lnTo>
                  <a:pt x="4464" y="96"/>
                </a:lnTo>
                <a:lnTo>
                  <a:pt x="4496" y="88"/>
                </a:lnTo>
                <a:lnTo>
                  <a:pt x="4528" y="88"/>
                </a:lnTo>
                <a:lnTo>
                  <a:pt x="4552" y="88"/>
                </a:lnTo>
                <a:lnTo>
                  <a:pt x="4576" y="88"/>
                </a:lnTo>
                <a:lnTo>
                  <a:pt x="4600" y="88"/>
                </a:lnTo>
                <a:lnTo>
                  <a:pt x="4624" y="88"/>
                </a:lnTo>
                <a:lnTo>
                  <a:pt x="4648" y="88"/>
                </a:lnTo>
                <a:lnTo>
                  <a:pt x="4672" y="88"/>
                </a:lnTo>
                <a:lnTo>
                  <a:pt x="4696" y="80"/>
                </a:lnTo>
                <a:lnTo>
                  <a:pt x="4720" y="80"/>
                </a:lnTo>
                <a:lnTo>
                  <a:pt x="4744" y="88"/>
                </a:lnTo>
                <a:lnTo>
                  <a:pt x="4752" y="112"/>
                </a:lnTo>
                <a:lnTo>
                  <a:pt x="4776" y="120"/>
                </a:lnTo>
                <a:lnTo>
                  <a:pt x="4800" y="136"/>
                </a:lnTo>
                <a:lnTo>
                  <a:pt x="4824" y="136"/>
                </a:lnTo>
                <a:lnTo>
                  <a:pt x="4848" y="144"/>
                </a:lnTo>
                <a:lnTo>
                  <a:pt x="4872" y="136"/>
                </a:lnTo>
                <a:lnTo>
                  <a:pt x="4896" y="120"/>
                </a:lnTo>
                <a:lnTo>
                  <a:pt x="4920" y="112"/>
                </a:lnTo>
                <a:lnTo>
                  <a:pt x="4944" y="104"/>
                </a:lnTo>
                <a:lnTo>
                  <a:pt x="4968" y="88"/>
                </a:lnTo>
                <a:lnTo>
                  <a:pt x="4992" y="88"/>
                </a:lnTo>
                <a:lnTo>
                  <a:pt x="5016" y="88"/>
                </a:lnTo>
                <a:lnTo>
                  <a:pt x="5040" y="88"/>
                </a:lnTo>
                <a:lnTo>
                  <a:pt x="5064" y="80"/>
                </a:lnTo>
                <a:lnTo>
                  <a:pt x="5088" y="80"/>
                </a:lnTo>
                <a:lnTo>
                  <a:pt x="5112" y="80"/>
                </a:lnTo>
                <a:lnTo>
                  <a:pt x="5136" y="88"/>
                </a:lnTo>
                <a:lnTo>
                  <a:pt x="5168" y="104"/>
                </a:lnTo>
                <a:lnTo>
                  <a:pt x="5184" y="112"/>
                </a:lnTo>
                <a:lnTo>
                  <a:pt x="5200" y="136"/>
                </a:lnTo>
                <a:lnTo>
                  <a:pt x="5224" y="152"/>
                </a:lnTo>
                <a:lnTo>
                  <a:pt x="5232" y="176"/>
                </a:lnTo>
                <a:lnTo>
                  <a:pt x="5224" y="424"/>
                </a:lnTo>
                <a:lnTo>
                  <a:pt x="5200" y="432"/>
                </a:lnTo>
                <a:lnTo>
                  <a:pt x="5176" y="432"/>
                </a:lnTo>
                <a:lnTo>
                  <a:pt x="5152" y="432"/>
                </a:lnTo>
                <a:lnTo>
                  <a:pt x="5112" y="424"/>
                </a:lnTo>
                <a:lnTo>
                  <a:pt x="5088" y="424"/>
                </a:lnTo>
                <a:lnTo>
                  <a:pt x="5064" y="408"/>
                </a:lnTo>
                <a:lnTo>
                  <a:pt x="5040" y="392"/>
                </a:lnTo>
                <a:lnTo>
                  <a:pt x="5024" y="368"/>
                </a:lnTo>
                <a:lnTo>
                  <a:pt x="5000" y="376"/>
                </a:lnTo>
                <a:lnTo>
                  <a:pt x="4976" y="392"/>
                </a:lnTo>
                <a:lnTo>
                  <a:pt x="4952" y="408"/>
                </a:lnTo>
                <a:lnTo>
                  <a:pt x="4928" y="400"/>
                </a:lnTo>
                <a:lnTo>
                  <a:pt x="4896" y="424"/>
                </a:lnTo>
                <a:lnTo>
                  <a:pt x="4872" y="440"/>
                </a:lnTo>
                <a:lnTo>
                  <a:pt x="4848" y="440"/>
                </a:lnTo>
                <a:lnTo>
                  <a:pt x="4816" y="440"/>
                </a:lnTo>
                <a:lnTo>
                  <a:pt x="4792" y="440"/>
                </a:lnTo>
                <a:lnTo>
                  <a:pt x="4768" y="432"/>
                </a:lnTo>
                <a:lnTo>
                  <a:pt x="4744" y="424"/>
                </a:lnTo>
                <a:lnTo>
                  <a:pt x="4720" y="432"/>
                </a:lnTo>
                <a:lnTo>
                  <a:pt x="4696" y="432"/>
                </a:lnTo>
                <a:lnTo>
                  <a:pt x="4672" y="440"/>
                </a:lnTo>
                <a:lnTo>
                  <a:pt x="4640" y="464"/>
                </a:lnTo>
                <a:lnTo>
                  <a:pt x="4616" y="488"/>
                </a:lnTo>
                <a:lnTo>
                  <a:pt x="4592" y="496"/>
                </a:lnTo>
                <a:lnTo>
                  <a:pt x="4544" y="736"/>
                </a:lnTo>
                <a:lnTo>
                  <a:pt x="4568" y="504"/>
                </a:lnTo>
                <a:lnTo>
                  <a:pt x="4544" y="488"/>
                </a:lnTo>
                <a:lnTo>
                  <a:pt x="4520" y="472"/>
                </a:lnTo>
                <a:lnTo>
                  <a:pt x="4496" y="472"/>
                </a:lnTo>
                <a:lnTo>
                  <a:pt x="4472" y="464"/>
                </a:lnTo>
                <a:lnTo>
                  <a:pt x="4448" y="456"/>
                </a:lnTo>
                <a:lnTo>
                  <a:pt x="4424" y="456"/>
                </a:lnTo>
                <a:lnTo>
                  <a:pt x="4400" y="456"/>
                </a:lnTo>
                <a:lnTo>
                  <a:pt x="4376" y="456"/>
                </a:lnTo>
                <a:lnTo>
                  <a:pt x="4336" y="456"/>
                </a:lnTo>
                <a:lnTo>
                  <a:pt x="4312" y="480"/>
                </a:lnTo>
                <a:lnTo>
                  <a:pt x="4296" y="504"/>
                </a:lnTo>
                <a:lnTo>
                  <a:pt x="4272" y="520"/>
                </a:lnTo>
                <a:lnTo>
                  <a:pt x="4256" y="544"/>
                </a:lnTo>
                <a:lnTo>
                  <a:pt x="4232" y="560"/>
                </a:lnTo>
                <a:lnTo>
                  <a:pt x="4208" y="544"/>
                </a:lnTo>
                <a:lnTo>
                  <a:pt x="4184" y="528"/>
                </a:lnTo>
                <a:lnTo>
                  <a:pt x="4160" y="520"/>
                </a:lnTo>
                <a:lnTo>
                  <a:pt x="4128" y="520"/>
                </a:lnTo>
                <a:lnTo>
                  <a:pt x="4104" y="504"/>
                </a:lnTo>
                <a:lnTo>
                  <a:pt x="4080" y="520"/>
                </a:lnTo>
                <a:lnTo>
                  <a:pt x="4056" y="520"/>
                </a:lnTo>
                <a:lnTo>
                  <a:pt x="4032" y="520"/>
                </a:lnTo>
                <a:lnTo>
                  <a:pt x="4008" y="496"/>
                </a:lnTo>
                <a:lnTo>
                  <a:pt x="3984" y="488"/>
                </a:lnTo>
                <a:lnTo>
                  <a:pt x="3968" y="464"/>
                </a:lnTo>
                <a:lnTo>
                  <a:pt x="3944" y="448"/>
                </a:lnTo>
                <a:lnTo>
                  <a:pt x="3912" y="456"/>
                </a:lnTo>
                <a:lnTo>
                  <a:pt x="3888" y="456"/>
                </a:lnTo>
                <a:lnTo>
                  <a:pt x="3864" y="472"/>
                </a:lnTo>
                <a:lnTo>
                  <a:pt x="3840" y="472"/>
                </a:lnTo>
                <a:lnTo>
                  <a:pt x="3816" y="464"/>
                </a:lnTo>
                <a:lnTo>
                  <a:pt x="3792" y="464"/>
                </a:lnTo>
                <a:lnTo>
                  <a:pt x="3760" y="472"/>
                </a:lnTo>
                <a:lnTo>
                  <a:pt x="3736" y="464"/>
                </a:lnTo>
                <a:lnTo>
                  <a:pt x="3696" y="456"/>
                </a:lnTo>
                <a:lnTo>
                  <a:pt x="3648" y="440"/>
                </a:lnTo>
                <a:lnTo>
                  <a:pt x="3616" y="440"/>
                </a:lnTo>
                <a:lnTo>
                  <a:pt x="3592" y="440"/>
                </a:lnTo>
                <a:lnTo>
                  <a:pt x="3568" y="440"/>
                </a:lnTo>
                <a:lnTo>
                  <a:pt x="3544" y="432"/>
                </a:lnTo>
                <a:lnTo>
                  <a:pt x="3520" y="424"/>
                </a:lnTo>
                <a:lnTo>
                  <a:pt x="3488" y="408"/>
                </a:lnTo>
                <a:lnTo>
                  <a:pt x="3464" y="400"/>
                </a:lnTo>
                <a:lnTo>
                  <a:pt x="3432" y="400"/>
                </a:lnTo>
                <a:lnTo>
                  <a:pt x="3408" y="400"/>
                </a:lnTo>
                <a:lnTo>
                  <a:pt x="3384" y="392"/>
                </a:lnTo>
                <a:lnTo>
                  <a:pt x="3360" y="392"/>
                </a:lnTo>
                <a:lnTo>
                  <a:pt x="3336" y="392"/>
                </a:lnTo>
                <a:lnTo>
                  <a:pt x="3312" y="392"/>
                </a:lnTo>
                <a:lnTo>
                  <a:pt x="3288" y="400"/>
                </a:lnTo>
                <a:lnTo>
                  <a:pt x="3248" y="392"/>
                </a:lnTo>
                <a:lnTo>
                  <a:pt x="3224" y="392"/>
                </a:lnTo>
                <a:lnTo>
                  <a:pt x="3184" y="384"/>
                </a:lnTo>
                <a:lnTo>
                  <a:pt x="3152" y="376"/>
                </a:lnTo>
                <a:lnTo>
                  <a:pt x="3128" y="384"/>
                </a:lnTo>
                <a:lnTo>
                  <a:pt x="3088" y="392"/>
                </a:lnTo>
                <a:lnTo>
                  <a:pt x="3064" y="400"/>
                </a:lnTo>
                <a:lnTo>
                  <a:pt x="3040" y="424"/>
                </a:lnTo>
                <a:lnTo>
                  <a:pt x="3024" y="448"/>
                </a:lnTo>
                <a:lnTo>
                  <a:pt x="3000" y="440"/>
                </a:lnTo>
                <a:lnTo>
                  <a:pt x="2976" y="432"/>
                </a:lnTo>
                <a:lnTo>
                  <a:pt x="2952" y="424"/>
                </a:lnTo>
                <a:lnTo>
                  <a:pt x="2920" y="432"/>
                </a:lnTo>
                <a:lnTo>
                  <a:pt x="2896" y="440"/>
                </a:lnTo>
                <a:lnTo>
                  <a:pt x="2864" y="440"/>
                </a:lnTo>
                <a:lnTo>
                  <a:pt x="2832" y="424"/>
                </a:lnTo>
                <a:lnTo>
                  <a:pt x="2800" y="392"/>
                </a:lnTo>
                <a:lnTo>
                  <a:pt x="2776" y="384"/>
                </a:lnTo>
                <a:lnTo>
                  <a:pt x="2752" y="392"/>
                </a:lnTo>
                <a:lnTo>
                  <a:pt x="2720" y="392"/>
                </a:lnTo>
                <a:lnTo>
                  <a:pt x="2696" y="376"/>
                </a:lnTo>
                <a:lnTo>
                  <a:pt x="2672" y="376"/>
                </a:lnTo>
                <a:lnTo>
                  <a:pt x="2648" y="392"/>
                </a:lnTo>
                <a:lnTo>
                  <a:pt x="2608" y="400"/>
                </a:lnTo>
                <a:lnTo>
                  <a:pt x="2576" y="400"/>
                </a:lnTo>
                <a:lnTo>
                  <a:pt x="2552" y="400"/>
                </a:lnTo>
                <a:lnTo>
                  <a:pt x="2520" y="408"/>
                </a:lnTo>
                <a:lnTo>
                  <a:pt x="2496" y="424"/>
                </a:lnTo>
                <a:lnTo>
                  <a:pt x="2472" y="408"/>
                </a:lnTo>
                <a:lnTo>
                  <a:pt x="2448" y="392"/>
                </a:lnTo>
                <a:lnTo>
                  <a:pt x="2416" y="376"/>
                </a:lnTo>
                <a:lnTo>
                  <a:pt x="2384" y="376"/>
                </a:lnTo>
                <a:lnTo>
                  <a:pt x="2360" y="368"/>
                </a:lnTo>
                <a:lnTo>
                  <a:pt x="2336" y="360"/>
                </a:lnTo>
                <a:lnTo>
                  <a:pt x="2312" y="368"/>
                </a:lnTo>
                <a:lnTo>
                  <a:pt x="2288" y="384"/>
                </a:lnTo>
                <a:lnTo>
                  <a:pt x="2256" y="408"/>
                </a:lnTo>
                <a:lnTo>
                  <a:pt x="2232" y="408"/>
                </a:lnTo>
                <a:lnTo>
                  <a:pt x="2192" y="408"/>
                </a:lnTo>
                <a:lnTo>
                  <a:pt x="2168" y="400"/>
                </a:lnTo>
                <a:lnTo>
                  <a:pt x="2144" y="392"/>
                </a:lnTo>
                <a:lnTo>
                  <a:pt x="2112" y="392"/>
                </a:lnTo>
                <a:lnTo>
                  <a:pt x="2032" y="392"/>
                </a:lnTo>
                <a:lnTo>
                  <a:pt x="2008" y="368"/>
                </a:lnTo>
                <a:lnTo>
                  <a:pt x="1992" y="344"/>
                </a:lnTo>
                <a:lnTo>
                  <a:pt x="1968" y="328"/>
                </a:lnTo>
                <a:lnTo>
                  <a:pt x="1944" y="328"/>
                </a:lnTo>
                <a:lnTo>
                  <a:pt x="1920" y="344"/>
                </a:lnTo>
                <a:lnTo>
                  <a:pt x="1904" y="368"/>
                </a:lnTo>
                <a:lnTo>
                  <a:pt x="1888" y="392"/>
                </a:lnTo>
                <a:lnTo>
                  <a:pt x="1864" y="400"/>
                </a:lnTo>
                <a:lnTo>
                  <a:pt x="1832" y="400"/>
                </a:lnTo>
                <a:lnTo>
                  <a:pt x="1800" y="392"/>
                </a:lnTo>
                <a:lnTo>
                  <a:pt x="1776" y="384"/>
                </a:lnTo>
                <a:lnTo>
                  <a:pt x="1840" y="568"/>
                </a:lnTo>
                <a:lnTo>
                  <a:pt x="1744" y="376"/>
                </a:lnTo>
                <a:lnTo>
                  <a:pt x="1712" y="360"/>
                </a:lnTo>
                <a:lnTo>
                  <a:pt x="1688" y="360"/>
                </a:lnTo>
                <a:lnTo>
                  <a:pt x="1656" y="344"/>
                </a:lnTo>
                <a:lnTo>
                  <a:pt x="1624" y="336"/>
                </a:lnTo>
                <a:lnTo>
                  <a:pt x="1592" y="328"/>
                </a:lnTo>
                <a:lnTo>
                  <a:pt x="1568" y="328"/>
                </a:lnTo>
                <a:lnTo>
                  <a:pt x="1544" y="328"/>
                </a:lnTo>
                <a:lnTo>
                  <a:pt x="1504" y="328"/>
                </a:lnTo>
                <a:lnTo>
                  <a:pt x="1480" y="328"/>
                </a:lnTo>
                <a:lnTo>
                  <a:pt x="1456" y="344"/>
                </a:lnTo>
                <a:lnTo>
                  <a:pt x="1424" y="344"/>
                </a:lnTo>
                <a:lnTo>
                  <a:pt x="1400" y="360"/>
                </a:lnTo>
                <a:lnTo>
                  <a:pt x="1368" y="360"/>
                </a:lnTo>
                <a:lnTo>
                  <a:pt x="1320" y="360"/>
                </a:lnTo>
                <a:lnTo>
                  <a:pt x="1296" y="352"/>
                </a:lnTo>
                <a:lnTo>
                  <a:pt x="1272" y="344"/>
                </a:lnTo>
                <a:lnTo>
                  <a:pt x="1248" y="344"/>
                </a:lnTo>
                <a:lnTo>
                  <a:pt x="1224" y="336"/>
                </a:lnTo>
                <a:lnTo>
                  <a:pt x="1192" y="328"/>
                </a:lnTo>
                <a:lnTo>
                  <a:pt x="1160" y="328"/>
                </a:lnTo>
                <a:lnTo>
                  <a:pt x="1136" y="328"/>
                </a:lnTo>
                <a:lnTo>
                  <a:pt x="1112" y="336"/>
                </a:lnTo>
                <a:lnTo>
                  <a:pt x="1088" y="352"/>
                </a:lnTo>
                <a:lnTo>
                  <a:pt x="1064" y="360"/>
                </a:lnTo>
                <a:lnTo>
                  <a:pt x="1032" y="360"/>
                </a:lnTo>
                <a:lnTo>
                  <a:pt x="1000" y="360"/>
                </a:lnTo>
                <a:lnTo>
                  <a:pt x="976" y="360"/>
                </a:lnTo>
                <a:lnTo>
                  <a:pt x="952" y="368"/>
                </a:lnTo>
                <a:lnTo>
                  <a:pt x="928" y="368"/>
                </a:lnTo>
                <a:lnTo>
                  <a:pt x="904" y="376"/>
                </a:lnTo>
                <a:lnTo>
                  <a:pt x="880" y="376"/>
                </a:lnTo>
                <a:lnTo>
                  <a:pt x="848" y="376"/>
                </a:lnTo>
                <a:lnTo>
                  <a:pt x="824" y="376"/>
                </a:lnTo>
                <a:lnTo>
                  <a:pt x="792" y="368"/>
                </a:lnTo>
                <a:lnTo>
                  <a:pt x="760" y="360"/>
                </a:lnTo>
                <a:lnTo>
                  <a:pt x="736" y="360"/>
                </a:lnTo>
                <a:lnTo>
                  <a:pt x="712" y="352"/>
                </a:lnTo>
                <a:lnTo>
                  <a:pt x="672" y="344"/>
                </a:lnTo>
                <a:lnTo>
                  <a:pt x="648" y="336"/>
                </a:lnTo>
                <a:lnTo>
                  <a:pt x="616" y="336"/>
                </a:lnTo>
                <a:lnTo>
                  <a:pt x="592" y="344"/>
                </a:lnTo>
                <a:lnTo>
                  <a:pt x="568" y="344"/>
                </a:lnTo>
                <a:lnTo>
                  <a:pt x="536" y="360"/>
                </a:lnTo>
                <a:lnTo>
                  <a:pt x="504" y="368"/>
                </a:lnTo>
                <a:lnTo>
                  <a:pt x="480" y="384"/>
                </a:lnTo>
                <a:lnTo>
                  <a:pt x="456" y="392"/>
                </a:lnTo>
                <a:lnTo>
                  <a:pt x="432" y="400"/>
                </a:lnTo>
                <a:lnTo>
                  <a:pt x="408" y="400"/>
                </a:lnTo>
                <a:lnTo>
                  <a:pt x="376" y="392"/>
                </a:lnTo>
                <a:lnTo>
                  <a:pt x="352" y="384"/>
                </a:lnTo>
                <a:lnTo>
                  <a:pt x="328" y="376"/>
                </a:lnTo>
                <a:lnTo>
                  <a:pt x="296" y="368"/>
                </a:lnTo>
                <a:lnTo>
                  <a:pt x="272" y="360"/>
                </a:lnTo>
                <a:lnTo>
                  <a:pt x="248" y="368"/>
                </a:lnTo>
                <a:lnTo>
                  <a:pt x="216" y="376"/>
                </a:lnTo>
                <a:lnTo>
                  <a:pt x="184" y="384"/>
                </a:lnTo>
                <a:lnTo>
                  <a:pt x="160" y="392"/>
                </a:lnTo>
                <a:lnTo>
                  <a:pt x="136" y="392"/>
                </a:lnTo>
                <a:lnTo>
                  <a:pt x="104" y="392"/>
                </a:lnTo>
                <a:lnTo>
                  <a:pt x="72" y="392"/>
                </a:lnTo>
                <a:lnTo>
                  <a:pt x="48" y="392"/>
                </a:lnTo>
                <a:lnTo>
                  <a:pt x="24" y="376"/>
                </a:lnTo>
                <a:lnTo>
                  <a:pt x="0" y="352"/>
                </a:lnTo>
                <a:lnTo>
                  <a:pt x="8" y="88"/>
                </a:lnTo>
              </a:path>
            </a:pathLst>
          </a:custGeom>
          <a:ln w="12700" cap="rnd" cmpd="sng">
            <a:solidFill>
              <a:srgbClr val="676767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53255" name="Freeform 7">
            <a:extLst>
              <a:ext uri="{FF2B5EF4-FFF2-40B4-BE49-F238E27FC236}">
                <a16:creationId xmlns:a16="http://schemas.microsoft.com/office/drawing/2014/main" id="{10543569-EEE6-4F99-3300-EE354030A921}"/>
              </a:ext>
            </a:extLst>
          </p:cNvPr>
          <p:cNvSpPr>
            <a:spLocks/>
          </p:cNvSpPr>
          <p:nvPr/>
        </p:nvSpPr>
        <p:spPr bwMode="auto">
          <a:xfrm>
            <a:off x="266700" y="4470400"/>
            <a:ext cx="8294688" cy="1093788"/>
          </a:xfrm>
          <a:custGeom>
            <a:avLst/>
            <a:gdLst>
              <a:gd name="T0" fmla="*/ 168 w 5225"/>
              <a:gd name="T1" fmla="*/ 48 h 689"/>
              <a:gd name="T2" fmla="*/ 336 w 5225"/>
              <a:gd name="T3" fmla="*/ 24 h 689"/>
              <a:gd name="T4" fmla="*/ 488 w 5225"/>
              <a:gd name="T5" fmla="*/ 96 h 689"/>
              <a:gd name="T6" fmla="*/ 640 w 5225"/>
              <a:gd name="T7" fmla="*/ 104 h 689"/>
              <a:gd name="T8" fmla="*/ 816 w 5225"/>
              <a:gd name="T9" fmla="*/ 104 h 689"/>
              <a:gd name="T10" fmla="*/ 976 w 5225"/>
              <a:gd name="T11" fmla="*/ 144 h 689"/>
              <a:gd name="T12" fmla="*/ 1152 w 5225"/>
              <a:gd name="T13" fmla="*/ 144 h 689"/>
              <a:gd name="T14" fmla="*/ 1352 w 5225"/>
              <a:gd name="T15" fmla="*/ 136 h 689"/>
              <a:gd name="T16" fmla="*/ 1512 w 5225"/>
              <a:gd name="T17" fmla="*/ 152 h 689"/>
              <a:gd name="T18" fmla="*/ 1696 w 5225"/>
              <a:gd name="T19" fmla="*/ 144 h 689"/>
              <a:gd name="T20" fmla="*/ 1872 w 5225"/>
              <a:gd name="T21" fmla="*/ 168 h 689"/>
              <a:gd name="T22" fmla="*/ 2064 w 5225"/>
              <a:gd name="T23" fmla="*/ 184 h 689"/>
              <a:gd name="T24" fmla="*/ 2328 w 5225"/>
              <a:gd name="T25" fmla="*/ 184 h 689"/>
              <a:gd name="T26" fmla="*/ 2632 w 5225"/>
              <a:gd name="T27" fmla="*/ 120 h 689"/>
              <a:gd name="T28" fmla="*/ 2768 w 5225"/>
              <a:gd name="T29" fmla="*/ 168 h 689"/>
              <a:gd name="T30" fmla="*/ 2920 w 5225"/>
              <a:gd name="T31" fmla="*/ 192 h 689"/>
              <a:gd name="T32" fmla="*/ 3080 w 5225"/>
              <a:gd name="T33" fmla="*/ 176 h 689"/>
              <a:gd name="T34" fmla="*/ 3232 w 5225"/>
              <a:gd name="T35" fmla="*/ 192 h 689"/>
              <a:gd name="T36" fmla="*/ 3400 w 5225"/>
              <a:gd name="T37" fmla="*/ 192 h 689"/>
              <a:gd name="T38" fmla="*/ 3568 w 5225"/>
              <a:gd name="T39" fmla="*/ 168 h 689"/>
              <a:gd name="T40" fmla="*/ 3792 w 5225"/>
              <a:gd name="T41" fmla="*/ 160 h 689"/>
              <a:gd name="T42" fmla="*/ 3960 w 5225"/>
              <a:gd name="T43" fmla="*/ 88 h 689"/>
              <a:gd name="T44" fmla="*/ 4144 w 5225"/>
              <a:gd name="T45" fmla="*/ 128 h 689"/>
              <a:gd name="T46" fmla="*/ 4304 w 5225"/>
              <a:gd name="T47" fmla="*/ 112 h 689"/>
              <a:gd name="T48" fmla="*/ 4464 w 5225"/>
              <a:gd name="T49" fmla="*/ 128 h 689"/>
              <a:gd name="T50" fmla="*/ 4656 w 5225"/>
              <a:gd name="T51" fmla="*/ 104 h 689"/>
              <a:gd name="T52" fmla="*/ 4824 w 5225"/>
              <a:gd name="T53" fmla="*/ 56 h 689"/>
              <a:gd name="T54" fmla="*/ 5048 w 5225"/>
              <a:gd name="T55" fmla="*/ 40 h 689"/>
              <a:gd name="T56" fmla="*/ 5208 w 5225"/>
              <a:gd name="T57" fmla="*/ 8 h 689"/>
              <a:gd name="T58" fmla="*/ 5080 w 5225"/>
              <a:gd name="T59" fmla="*/ 560 h 689"/>
              <a:gd name="T60" fmla="*/ 4936 w 5225"/>
              <a:gd name="T61" fmla="*/ 560 h 689"/>
              <a:gd name="T62" fmla="*/ 4808 w 5225"/>
              <a:gd name="T63" fmla="*/ 440 h 689"/>
              <a:gd name="T64" fmla="*/ 4720 w 5225"/>
              <a:gd name="T65" fmla="*/ 328 h 689"/>
              <a:gd name="T66" fmla="*/ 4592 w 5225"/>
              <a:gd name="T67" fmla="*/ 240 h 689"/>
              <a:gd name="T68" fmla="*/ 4440 w 5225"/>
              <a:gd name="T69" fmla="*/ 216 h 689"/>
              <a:gd name="T70" fmla="*/ 4312 w 5225"/>
              <a:gd name="T71" fmla="*/ 208 h 689"/>
              <a:gd name="T72" fmla="*/ 4232 w 5225"/>
              <a:gd name="T73" fmla="*/ 416 h 689"/>
              <a:gd name="T74" fmla="*/ 3896 w 5225"/>
              <a:gd name="T75" fmla="*/ 216 h 689"/>
              <a:gd name="T76" fmla="*/ 3752 w 5225"/>
              <a:gd name="T77" fmla="*/ 248 h 689"/>
              <a:gd name="T78" fmla="*/ 3608 w 5225"/>
              <a:gd name="T79" fmla="*/ 240 h 689"/>
              <a:gd name="T80" fmla="*/ 3448 w 5225"/>
              <a:gd name="T81" fmla="*/ 264 h 689"/>
              <a:gd name="T82" fmla="*/ 3288 w 5225"/>
              <a:gd name="T83" fmla="*/ 248 h 689"/>
              <a:gd name="T84" fmla="*/ 3144 w 5225"/>
              <a:gd name="T85" fmla="*/ 264 h 689"/>
              <a:gd name="T86" fmla="*/ 2976 w 5225"/>
              <a:gd name="T87" fmla="*/ 256 h 689"/>
              <a:gd name="T88" fmla="*/ 2792 w 5225"/>
              <a:gd name="T89" fmla="*/ 272 h 689"/>
              <a:gd name="T90" fmla="*/ 2648 w 5225"/>
              <a:gd name="T91" fmla="*/ 264 h 689"/>
              <a:gd name="T92" fmla="*/ 2520 w 5225"/>
              <a:gd name="T93" fmla="*/ 256 h 689"/>
              <a:gd name="T94" fmla="*/ 2368 w 5225"/>
              <a:gd name="T95" fmla="*/ 280 h 689"/>
              <a:gd name="T96" fmla="*/ 2216 w 5225"/>
              <a:gd name="T97" fmla="*/ 256 h 689"/>
              <a:gd name="T98" fmla="*/ 2048 w 5225"/>
              <a:gd name="T99" fmla="*/ 264 h 689"/>
              <a:gd name="T100" fmla="*/ 1896 w 5225"/>
              <a:gd name="T101" fmla="*/ 256 h 689"/>
              <a:gd name="T102" fmla="*/ 1744 w 5225"/>
              <a:gd name="T103" fmla="*/ 232 h 689"/>
              <a:gd name="T104" fmla="*/ 1592 w 5225"/>
              <a:gd name="T105" fmla="*/ 176 h 689"/>
              <a:gd name="T106" fmla="*/ 1448 w 5225"/>
              <a:gd name="T107" fmla="*/ 216 h 689"/>
              <a:gd name="T108" fmla="*/ 1288 w 5225"/>
              <a:gd name="T109" fmla="*/ 176 h 689"/>
              <a:gd name="T110" fmla="*/ 1144 w 5225"/>
              <a:gd name="T111" fmla="*/ 216 h 689"/>
              <a:gd name="T112" fmla="*/ 992 w 5225"/>
              <a:gd name="T113" fmla="*/ 208 h 689"/>
              <a:gd name="T114" fmla="*/ 840 w 5225"/>
              <a:gd name="T115" fmla="*/ 232 h 689"/>
              <a:gd name="T116" fmla="*/ 696 w 5225"/>
              <a:gd name="T117" fmla="*/ 216 h 689"/>
              <a:gd name="T118" fmla="*/ 536 w 5225"/>
              <a:gd name="T119" fmla="*/ 256 h 689"/>
              <a:gd name="T120" fmla="*/ 392 w 5225"/>
              <a:gd name="T121" fmla="*/ 240 h 689"/>
              <a:gd name="T122" fmla="*/ 232 w 5225"/>
              <a:gd name="T123" fmla="*/ 240 h 689"/>
              <a:gd name="T124" fmla="*/ 88 w 5225"/>
              <a:gd name="T125" fmla="*/ 272 h 6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5225" h="689">
                <a:moveTo>
                  <a:pt x="16" y="48"/>
                </a:moveTo>
                <a:lnTo>
                  <a:pt x="48" y="48"/>
                </a:lnTo>
                <a:lnTo>
                  <a:pt x="88" y="56"/>
                </a:lnTo>
                <a:lnTo>
                  <a:pt x="112" y="56"/>
                </a:lnTo>
                <a:lnTo>
                  <a:pt x="144" y="56"/>
                </a:lnTo>
                <a:lnTo>
                  <a:pt x="168" y="48"/>
                </a:lnTo>
                <a:lnTo>
                  <a:pt x="192" y="40"/>
                </a:lnTo>
                <a:lnTo>
                  <a:pt x="224" y="40"/>
                </a:lnTo>
                <a:lnTo>
                  <a:pt x="256" y="24"/>
                </a:lnTo>
                <a:lnTo>
                  <a:pt x="280" y="24"/>
                </a:lnTo>
                <a:lnTo>
                  <a:pt x="304" y="24"/>
                </a:lnTo>
                <a:lnTo>
                  <a:pt x="336" y="24"/>
                </a:lnTo>
                <a:lnTo>
                  <a:pt x="360" y="24"/>
                </a:lnTo>
                <a:lnTo>
                  <a:pt x="384" y="40"/>
                </a:lnTo>
                <a:lnTo>
                  <a:pt x="416" y="48"/>
                </a:lnTo>
                <a:lnTo>
                  <a:pt x="432" y="72"/>
                </a:lnTo>
                <a:lnTo>
                  <a:pt x="464" y="80"/>
                </a:lnTo>
                <a:lnTo>
                  <a:pt x="488" y="96"/>
                </a:lnTo>
                <a:lnTo>
                  <a:pt x="512" y="104"/>
                </a:lnTo>
                <a:lnTo>
                  <a:pt x="544" y="104"/>
                </a:lnTo>
                <a:lnTo>
                  <a:pt x="568" y="104"/>
                </a:lnTo>
                <a:lnTo>
                  <a:pt x="592" y="104"/>
                </a:lnTo>
                <a:lnTo>
                  <a:pt x="616" y="104"/>
                </a:lnTo>
                <a:lnTo>
                  <a:pt x="640" y="104"/>
                </a:lnTo>
                <a:lnTo>
                  <a:pt x="664" y="104"/>
                </a:lnTo>
                <a:lnTo>
                  <a:pt x="688" y="96"/>
                </a:lnTo>
                <a:lnTo>
                  <a:pt x="712" y="96"/>
                </a:lnTo>
                <a:lnTo>
                  <a:pt x="752" y="96"/>
                </a:lnTo>
                <a:lnTo>
                  <a:pt x="784" y="104"/>
                </a:lnTo>
                <a:lnTo>
                  <a:pt x="816" y="104"/>
                </a:lnTo>
                <a:lnTo>
                  <a:pt x="848" y="112"/>
                </a:lnTo>
                <a:lnTo>
                  <a:pt x="872" y="120"/>
                </a:lnTo>
                <a:lnTo>
                  <a:pt x="896" y="128"/>
                </a:lnTo>
                <a:lnTo>
                  <a:pt x="920" y="136"/>
                </a:lnTo>
                <a:lnTo>
                  <a:pt x="944" y="136"/>
                </a:lnTo>
                <a:lnTo>
                  <a:pt x="976" y="144"/>
                </a:lnTo>
                <a:lnTo>
                  <a:pt x="1000" y="144"/>
                </a:lnTo>
                <a:lnTo>
                  <a:pt x="1040" y="144"/>
                </a:lnTo>
                <a:lnTo>
                  <a:pt x="1072" y="144"/>
                </a:lnTo>
                <a:lnTo>
                  <a:pt x="1104" y="144"/>
                </a:lnTo>
                <a:lnTo>
                  <a:pt x="1128" y="144"/>
                </a:lnTo>
                <a:lnTo>
                  <a:pt x="1152" y="144"/>
                </a:lnTo>
                <a:lnTo>
                  <a:pt x="1192" y="144"/>
                </a:lnTo>
                <a:lnTo>
                  <a:pt x="1232" y="136"/>
                </a:lnTo>
                <a:lnTo>
                  <a:pt x="1264" y="136"/>
                </a:lnTo>
                <a:lnTo>
                  <a:pt x="1296" y="136"/>
                </a:lnTo>
                <a:lnTo>
                  <a:pt x="1328" y="136"/>
                </a:lnTo>
                <a:lnTo>
                  <a:pt x="1352" y="136"/>
                </a:lnTo>
                <a:lnTo>
                  <a:pt x="1376" y="136"/>
                </a:lnTo>
                <a:lnTo>
                  <a:pt x="1400" y="136"/>
                </a:lnTo>
                <a:lnTo>
                  <a:pt x="1424" y="144"/>
                </a:lnTo>
                <a:lnTo>
                  <a:pt x="1448" y="144"/>
                </a:lnTo>
                <a:lnTo>
                  <a:pt x="1488" y="152"/>
                </a:lnTo>
                <a:lnTo>
                  <a:pt x="1512" y="152"/>
                </a:lnTo>
                <a:lnTo>
                  <a:pt x="1544" y="144"/>
                </a:lnTo>
                <a:lnTo>
                  <a:pt x="1584" y="144"/>
                </a:lnTo>
                <a:lnTo>
                  <a:pt x="1616" y="144"/>
                </a:lnTo>
                <a:lnTo>
                  <a:pt x="1648" y="144"/>
                </a:lnTo>
                <a:lnTo>
                  <a:pt x="1672" y="144"/>
                </a:lnTo>
                <a:lnTo>
                  <a:pt x="1696" y="144"/>
                </a:lnTo>
                <a:lnTo>
                  <a:pt x="1720" y="144"/>
                </a:lnTo>
                <a:lnTo>
                  <a:pt x="1744" y="144"/>
                </a:lnTo>
                <a:lnTo>
                  <a:pt x="1776" y="152"/>
                </a:lnTo>
                <a:lnTo>
                  <a:pt x="1808" y="152"/>
                </a:lnTo>
                <a:lnTo>
                  <a:pt x="1840" y="160"/>
                </a:lnTo>
                <a:lnTo>
                  <a:pt x="1872" y="168"/>
                </a:lnTo>
                <a:lnTo>
                  <a:pt x="1904" y="168"/>
                </a:lnTo>
                <a:lnTo>
                  <a:pt x="1928" y="168"/>
                </a:lnTo>
                <a:lnTo>
                  <a:pt x="1968" y="176"/>
                </a:lnTo>
                <a:lnTo>
                  <a:pt x="2016" y="184"/>
                </a:lnTo>
                <a:lnTo>
                  <a:pt x="2040" y="184"/>
                </a:lnTo>
                <a:lnTo>
                  <a:pt x="2064" y="184"/>
                </a:lnTo>
                <a:lnTo>
                  <a:pt x="2096" y="184"/>
                </a:lnTo>
                <a:lnTo>
                  <a:pt x="2120" y="184"/>
                </a:lnTo>
                <a:lnTo>
                  <a:pt x="2144" y="184"/>
                </a:lnTo>
                <a:lnTo>
                  <a:pt x="2168" y="184"/>
                </a:lnTo>
                <a:lnTo>
                  <a:pt x="2248" y="184"/>
                </a:lnTo>
                <a:lnTo>
                  <a:pt x="2328" y="184"/>
                </a:lnTo>
                <a:lnTo>
                  <a:pt x="2408" y="184"/>
                </a:lnTo>
                <a:lnTo>
                  <a:pt x="2440" y="184"/>
                </a:lnTo>
                <a:lnTo>
                  <a:pt x="2472" y="184"/>
                </a:lnTo>
                <a:lnTo>
                  <a:pt x="2504" y="184"/>
                </a:lnTo>
                <a:lnTo>
                  <a:pt x="2528" y="176"/>
                </a:lnTo>
                <a:lnTo>
                  <a:pt x="2632" y="120"/>
                </a:lnTo>
                <a:lnTo>
                  <a:pt x="2648" y="144"/>
                </a:lnTo>
                <a:lnTo>
                  <a:pt x="2664" y="176"/>
                </a:lnTo>
                <a:lnTo>
                  <a:pt x="2696" y="184"/>
                </a:lnTo>
                <a:lnTo>
                  <a:pt x="2720" y="176"/>
                </a:lnTo>
                <a:lnTo>
                  <a:pt x="2744" y="176"/>
                </a:lnTo>
                <a:lnTo>
                  <a:pt x="2768" y="168"/>
                </a:lnTo>
                <a:lnTo>
                  <a:pt x="2792" y="176"/>
                </a:lnTo>
                <a:lnTo>
                  <a:pt x="2824" y="184"/>
                </a:lnTo>
                <a:lnTo>
                  <a:pt x="2848" y="184"/>
                </a:lnTo>
                <a:lnTo>
                  <a:pt x="2872" y="192"/>
                </a:lnTo>
                <a:lnTo>
                  <a:pt x="2896" y="192"/>
                </a:lnTo>
                <a:lnTo>
                  <a:pt x="2920" y="192"/>
                </a:lnTo>
                <a:lnTo>
                  <a:pt x="2944" y="192"/>
                </a:lnTo>
                <a:lnTo>
                  <a:pt x="2968" y="192"/>
                </a:lnTo>
                <a:lnTo>
                  <a:pt x="2992" y="184"/>
                </a:lnTo>
                <a:lnTo>
                  <a:pt x="3016" y="184"/>
                </a:lnTo>
                <a:lnTo>
                  <a:pt x="3048" y="184"/>
                </a:lnTo>
                <a:lnTo>
                  <a:pt x="3080" y="176"/>
                </a:lnTo>
                <a:lnTo>
                  <a:pt x="3104" y="168"/>
                </a:lnTo>
                <a:lnTo>
                  <a:pt x="3128" y="168"/>
                </a:lnTo>
                <a:lnTo>
                  <a:pt x="3160" y="168"/>
                </a:lnTo>
                <a:lnTo>
                  <a:pt x="3184" y="160"/>
                </a:lnTo>
                <a:lnTo>
                  <a:pt x="3208" y="168"/>
                </a:lnTo>
                <a:lnTo>
                  <a:pt x="3232" y="192"/>
                </a:lnTo>
                <a:lnTo>
                  <a:pt x="3256" y="200"/>
                </a:lnTo>
                <a:lnTo>
                  <a:pt x="3288" y="200"/>
                </a:lnTo>
                <a:lnTo>
                  <a:pt x="3312" y="200"/>
                </a:lnTo>
                <a:lnTo>
                  <a:pt x="3336" y="200"/>
                </a:lnTo>
                <a:lnTo>
                  <a:pt x="3368" y="200"/>
                </a:lnTo>
                <a:lnTo>
                  <a:pt x="3400" y="192"/>
                </a:lnTo>
                <a:lnTo>
                  <a:pt x="3432" y="184"/>
                </a:lnTo>
                <a:lnTo>
                  <a:pt x="3464" y="184"/>
                </a:lnTo>
                <a:lnTo>
                  <a:pt x="3488" y="176"/>
                </a:lnTo>
                <a:lnTo>
                  <a:pt x="3520" y="176"/>
                </a:lnTo>
                <a:lnTo>
                  <a:pt x="3544" y="168"/>
                </a:lnTo>
                <a:lnTo>
                  <a:pt x="3568" y="168"/>
                </a:lnTo>
                <a:lnTo>
                  <a:pt x="3592" y="168"/>
                </a:lnTo>
                <a:lnTo>
                  <a:pt x="3688" y="168"/>
                </a:lnTo>
                <a:lnTo>
                  <a:pt x="3712" y="168"/>
                </a:lnTo>
                <a:lnTo>
                  <a:pt x="3744" y="168"/>
                </a:lnTo>
                <a:lnTo>
                  <a:pt x="3768" y="168"/>
                </a:lnTo>
                <a:lnTo>
                  <a:pt x="3792" y="160"/>
                </a:lnTo>
                <a:lnTo>
                  <a:pt x="3824" y="144"/>
                </a:lnTo>
                <a:lnTo>
                  <a:pt x="3864" y="136"/>
                </a:lnTo>
                <a:lnTo>
                  <a:pt x="3888" y="128"/>
                </a:lnTo>
                <a:lnTo>
                  <a:pt x="3912" y="112"/>
                </a:lnTo>
                <a:lnTo>
                  <a:pt x="3936" y="104"/>
                </a:lnTo>
                <a:lnTo>
                  <a:pt x="3960" y="88"/>
                </a:lnTo>
                <a:lnTo>
                  <a:pt x="3984" y="88"/>
                </a:lnTo>
                <a:lnTo>
                  <a:pt x="4008" y="96"/>
                </a:lnTo>
                <a:lnTo>
                  <a:pt x="4048" y="104"/>
                </a:lnTo>
                <a:lnTo>
                  <a:pt x="4072" y="104"/>
                </a:lnTo>
                <a:lnTo>
                  <a:pt x="4112" y="120"/>
                </a:lnTo>
                <a:lnTo>
                  <a:pt x="4144" y="128"/>
                </a:lnTo>
                <a:lnTo>
                  <a:pt x="4168" y="128"/>
                </a:lnTo>
                <a:lnTo>
                  <a:pt x="4192" y="128"/>
                </a:lnTo>
                <a:lnTo>
                  <a:pt x="4216" y="120"/>
                </a:lnTo>
                <a:lnTo>
                  <a:pt x="4248" y="120"/>
                </a:lnTo>
                <a:lnTo>
                  <a:pt x="4272" y="112"/>
                </a:lnTo>
                <a:lnTo>
                  <a:pt x="4304" y="112"/>
                </a:lnTo>
                <a:lnTo>
                  <a:pt x="4344" y="112"/>
                </a:lnTo>
                <a:lnTo>
                  <a:pt x="4368" y="112"/>
                </a:lnTo>
                <a:lnTo>
                  <a:pt x="4392" y="120"/>
                </a:lnTo>
                <a:lnTo>
                  <a:pt x="4416" y="120"/>
                </a:lnTo>
                <a:lnTo>
                  <a:pt x="4440" y="128"/>
                </a:lnTo>
                <a:lnTo>
                  <a:pt x="4464" y="128"/>
                </a:lnTo>
                <a:lnTo>
                  <a:pt x="4496" y="128"/>
                </a:lnTo>
                <a:lnTo>
                  <a:pt x="4536" y="120"/>
                </a:lnTo>
                <a:lnTo>
                  <a:pt x="4576" y="120"/>
                </a:lnTo>
                <a:lnTo>
                  <a:pt x="4600" y="120"/>
                </a:lnTo>
                <a:lnTo>
                  <a:pt x="4632" y="112"/>
                </a:lnTo>
                <a:lnTo>
                  <a:pt x="4656" y="104"/>
                </a:lnTo>
                <a:lnTo>
                  <a:pt x="4680" y="88"/>
                </a:lnTo>
                <a:lnTo>
                  <a:pt x="4704" y="80"/>
                </a:lnTo>
                <a:lnTo>
                  <a:pt x="4736" y="72"/>
                </a:lnTo>
                <a:lnTo>
                  <a:pt x="4768" y="72"/>
                </a:lnTo>
                <a:lnTo>
                  <a:pt x="4800" y="64"/>
                </a:lnTo>
                <a:lnTo>
                  <a:pt x="4824" y="56"/>
                </a:lnTo>
                <a:lnTo>
                  <a:pt x="4856" y="48"/>
                </a:lnTo>
                <a:lnTo>
                  <a:pt x="4880" y="40"/>
                </a:lnTo>
                <a:lnTo>
                  <a:pt x="4904" y="32"/>
                </a:lnTo>
                <a:lnTo>
                  <a:pt x="4992" y="0"/>
                </a:lnTo>
                <a:lnTo>
                  <a:pt x="5032" y="16"/>
                </a:lnTo>
                <a:lnTo>
                  <a:pt x="5048" y="40"/>
                </a:lnTo>
                <a:lnTo>
                  <a:pt x="5072" y="48"/>
                </a:lnTo>
                <a:lnTo>
                  <a:pt x="5096" y="48"/>
                </a:lnTo>
                <a:lnTo>
                  <a:pt x="5136" y="40"/>
                </a:lnTo>
                <a:lnTo>
                  <a:pt x="5160" y="32"/>
                </a:lnTo>
                <a:lnTo>
                  <a:pt x="5184" y="16"/>
                </a:lnTo>
                <a:lnTo>
                  <a:pt x="5208" y="8"/>
                </a:lnTo>
                <a:lnTo>
                  <a:pt x="5224" y="688"/>
                </a:lnTo>
                <a:lnTo>
                  <a:pt x="5136" y="648"/>
                </a:lnTo>
                <a:lnTo>
                  <a:pt x="5120" y="624"/>
                </a:lnTo>
                <a:lnTo>
                  <a:pt x="5112" y="600"/>
                </a:lnTo>
                <a:lnTo>
                  <a:pt x="5104" y="576"/>
                </a:lnTo>
                <a:lnTo>
                  <a:pt x="5080" y="560"/>
                </a:lnTo>
                <a:lnTo>
                  <a:pt x="5056" y="560"/>
                </a:lnTo>
                <a:lnTo>
                  <a:pt x="5032" y="584"/>
                </a:lnTo>
                <a:lnTo>
                  <a:pt x="5008" y="560"/>
                </a:lnTo>
                <a:lnTo>
                  <a:pt x="4984" y="568"/>
                </a:lnTo>
                <a:lnTo>
                  <a:pt x="4952" y="584"/>
                </a:lnTo>
                <a:lnTo>
                  <a:pt x="4936" y="560"/>
                </a:lnTo>
                <a:lnTo>
                  <a:pt x="4912" y="552"/>
                </a:lnTo>
                <a:lnTo>
                  <a:pt x="4888" y="536"/>
                </a:lnTo>
                <a:lnTo>
                  <a:pt x="4872" y="512"/>
                </a:lnTo>
                <a:lnTo>
                  <a:pt x="4848" y="488"/>
                </a:lnTo>
                <a:lnTo>
                  <a:pt x="4824" y="464"/>
                </a:lnTo>
                <a:lnTo>
                  <a:pt x="4808" y="440"/>
                </a:lnTo>
                <a:lnTo>
                  <a:pt x="4784" y="456"/>
                </a:lnTo>
                <a:lnTo>
                  <a:pt x="4760" y="440"/>
                </a:lnTo>
                <a:lnTo>
                  <a:pt x="4760" y="416"/>
                </a:lnTo>
                <a:lnTo>
                  <a:pt x="4744" y="384"/>
                </a:lnTo>
                <a:lnTo>
                  <a:pt x="4728" y="352"/>
                </a:lnTo>
                <a:lnTo>
                  <a:pt x="4720" y="328"/>
                </a:lnTo>
                <a:lnTo>
                  <a:pt x="4696" y="312"/>
                </a:lnTo>
                <a:lnTo>
                  <a:pt x="4664" y="328"/>
                </a:lnTo>
                <a:lnTo>
                  <a:pt x="4648" y="296"/>
                </a:lnTo>
                <a:lnTo>
                  <a:pt x="4632" y="272"/>
                </a:lnTo>
                <a:lnTo>
                  <a:pt x="4608" y="264"/>
                </a:lnTo>
                <a:lnTo>
                  <a:pt x="4592" y="240"/>
                </a:lnTo>
                <a:lnTo>
                  <a:pt x="4568" y="240"/>
                </a:lnTo>
                <a:lnTo>
                  <a:pt x="4544" y="240"/>
                </a:lnTo>
                <a:lnTo>
                  <a:pt x="4520" y="232"/>
                </a:lnTo>
                <a:lnTo>
                  <a:pt x="4488" y="216"/>
                </a:lnTo>
                <a:lnTo>
                  <a:pt x="4464" y="216"/>
                </a:lnTo>
                <a:lnTo>
                  <a:pt x="4440" y="216"/>
                </a:lnTo>
                <a:lnTo>
                  <a:pt x="4408" y="208"/>
                </a:lnTo>
                <a:lnTo>
                  <a:pt x="4384" y="200"/>
                </a:lnTo>
                <a:lnTo>
                  <a:pt x="4368" y="176"/>
                </a:lnTo>
                <a:lnTo>
                  <a:pt x="4344" y="176"/>
                </a:lnTo>
                <a:lnTo>
                  <a:pt x="4320" y="184"/>
                </a:lnTo>
                <a:lnTo>
                  <a:pt x="4312" y="208"/>
                </a:lnTo>
                <a:lnTo>
                  <a:pt x="4288" y="232"/>
                </a:lnTo>
                <a:lnTo>
                  <a:pt x="4264" y="240"/>
                </a:lnTo>
                <a:lnTo>
                  <a:pt x="4312" y="464"/>
                </a:lnTo>
                <a:lnTo>
                  <a:pt x="4280" y="456"/>
                </a:lnTo>
                <a:lnTo>
                  <a:pt x="4256" y="440"/>
                </a:lnTo>
                <a:lnTo>
                  <a:pt x="4232" y="416"/>
                </a:lnTo>
                <a:lnTo>
                  <a:pt x="4008" y="264"/>
                </a:lnTo>
                <a:lnTo>
                  <a:pt x="3984" y="248"/>
                </a:lnTo>
                <a:lnTo>
                  <a:pt x="3960" y="232"/>
                </a:lnTo>
                <a:lnTo>
                  <a:pt x="3944" y="208"/>
                </a:lnTo>
                <a:lnTo>
                  <a:pt x="3920" y="200"/>
                </a:lnTo>
                <a:lnTo>
                  <a:pt x="3896" y="216"/>
                </a:lnTo>
                <a:lnTo>
                  <a:pt x="3880" y="240"/>
                </a:lnTo>
                <a:lnTo>
                  <a:pt x="3848" y="264"/>
                </a:lnTo>
                <a:lnTo>
                  <a:pt x="3824" y="272"/>
                </a:lnTo>
                <a:lnTo>
                  <a:pt x="3800" y="272"/>
                </a:lnTo>
                <a:lnTo>
                  <a:pt x="3776" y="256"/>
                </a:lnTo>
                <a:lnTo>
                  <a:pt x="3752" y="248"/>
                </a:lnTo>
                <a:lnTo>
                  <a:pt x="3728" y="264"/>
                </a:lnTo>
                <a:lnTo>
                  <a:pt x="3704" y="240"/>
                </a:lnTo>
                <a:lnTo>
                  <a:pt x="3680" y="248"/>
                </a:lnTo>
                <a:lnTo>
                  <a:pt x="3656" y="264"/>
                </a:lnTo>
                <a:lnTo>
                  <a:pt x="3632" y="248"/>
                </a:lnTo>
                <a:lnTo>
                  <a:pt x="3608" y="240"/>
                </a:lnTo>
                <a:lnTo>
                  <a:pt x="3584" y="240"/>
                </a:lnTo>
                <a:lnTo>
                  <a:pt x="3560" y="248"/>
                </a:lnTo>
                <a:lnTo>
                  <a:pt x="3536" y="248"/>
                </a:lnTo>
                <a:lnTo>
                  <a:pt x="3512" y="240"/>
                </a:lnTo>
                <a:lnTo>
                  <a:pt x="3480" y="248"/>
                </a:lnTo>
                <a:lnTo>
                  <a:pt x="3448" y="264"/>
                </a:lnTo>
                <a:lnTo>
                  <a:pt x="3424" y="264"/>
                </a:lnTo>
                <a:lnTo>
                  <a:pt x="3392" y="272"/>
                </a:lnTo>
                <a:lnTo>
                  <a:pt x="3368" y="272"/>
                </a:lnTo>
                <a:lnTo>
                  <a:pt x="3336" y="256"/>
                </a:lnTo>
                <a:lnTo>
                  <a:pt x="3312" y="248"/>
                </a:lnTo>
                <a:lnTo>
                  <a:pt x="3288" y="248"/>
                </a:lnTo>
                <a:lnTo>
                  <a:pt x="3264" y="264"/>
                </a:lnTo>
                <a:lnTo>
                  <a:pt x="3232" y="288"/>
                </a:lnTo>
                <a:lnTo>
                  <a:pt x="3208" y="304"/>
                </a:lnTo>
                <a:lnTo>
                  <a:pt x="3192" y="280"/>
                </a:lnTo>
                <a:lnTo>
                  <a:pt x="3168" y="264"/>
                </a:lnTo>
                <a:lnTo>
                  <a:pt x="3144" y="264"/>
                </a:lnTo>
                <a:lnTo>
                  <a:pt x="3120" y="272"/>
                </a:lnTo>
                <a:lnTo>
                  <a:pt x="3096" y="280"/>
                </a:lnTo>
                <a:lnTo>
                  <a:pt x="3064" y="280"/>
                </a:lnTo>
                <a:lnTo>
                  <a:pt x="3032" y="272"/>
                </a:lnTo>
                <a:lnTo>
                  <a:pt x="3000" y="264"/>
                </a:lnTo>
                <a:lnTo>
                  <a:pt x="2976" y="256"/>
                </a:lnTo>
                <a:lnTo>
                  <a:pt x="2936" y="264"/>
                </a:lnTo>
                <a:lnTo>
                  <a:pt x="2912" y="272"/>
                </a:lnTo>
                <a:lnTo>
                  <a:pt x="2880" y="280"/>
                </a:lnTo>
                <a:lnTo>
                  <a:pt x="2840" y="296"/>
                </a:lnTo>
                <a:lnTo>
                  <a:pt x="2816" y="288"/>
                </a:lnTo>
                <a:lnTo>
                  <a:pt x="2792" y="272"/>
                </a:lnTo>
                <a:lnTo>
                  <a:pt x="2768" y="256"/>
                </a:lnTo>
                <a:lnTo>
                  <a:pt x="2744" y="264"/>
                </a:lnTo>
                <a:lnTo>
                  <a:pt x="2720" y="264"/>
                </a:lnTo>
                <a:lnTo>
                  <a:pt x="2696" y="264"/>
                </a:lnTo>
                <a:lnTo>
                  <a:pt x="2672" y="264"/>
                </a:lnTo>
                <a:lnTo>
                  <a:pt x="2648" y="264"/>
                </a:lnTo>
                <a:lnTo>
                  <a:pt x="2624" y="264"/>
                </a:lnTo>
                <a:lnTo>
                  <a:pt x="2480" y="464"/>
                </a:lnTo>
                <a:lnTo>
                  <a:pt x="2592" y="248"/>
                </a:lnTo>
                <a:lnTo>
                  <a:pt x="2568" y="248"/>
                </a:lnTo>
                <a:lnTo>
                  <a:pt x="2544" y="248"/>
                </a:lnTo>
                <a:lnTo>
                  <a:pt x="2520" y="256"/>
                </a:lnTo>
                <a:lnTo>
                  <a:pt x="2488" y="256"/>
                </a:lnTo>
                <a:lnTo>
                  <a:pt x="2464" y="256"/>
                </a:lnTo>
                <a:lnTo>
                  <a:pt x="2440" y="264"/>
                </a:lnTo>
                <a:lnTo>
                  <a:pt x="2416" y="280"/>
                </a:lnTo>
                <a:lnTo>
                  <a:pt x="2392" y="280"/>
                </a:lnTo>
                <a:lnTo>
                  <a:pt x="2368" y="280"/>
                </a:lnTo>
                <a:lnTo>
                  <a:pt x="2344" y="280"/>
                </a:lnTo>
                <a:lnTo>
                  <a:pt x="2320" y="280"/>
                </a:lnTo>
                <a:lnTo>
                  <a:pt x="2296" y="264"/>
                </a:lnTo>
                <a:lnTo>
                  <a:pt x="2264" y="256"/>
                </a:lnTo>
                <a:lnTo>
                  <a:pt x="2240" y="256"/>
                </a:lnTo>
                <a:lnTo>
                  <a:pt x="2216" y="256"/>
                </a:lnTo>
                <a:lnTo>
                  <a:pt x="2184" y="264"/>
                </a:lnTo>
                <a:lnTo>
                  <a:pt x="2160" y="264"/>
                </a:lnTo>
                <a:lnTo>
                  <a:pt x="2128" y="264"/>
                </a:lnTo>
                <a:lnTo>
                  <a:pt x="2104" y="272"/>
                </a:lnTo>
                <a:lnTo>
                  <a:pt x="2072" y="272"/>
                </a:lnTo>
                <a:lnTo>
                  <a:pt x="2048" y="264"/>
                </a:lnTo>
                <a:lnTo>
                  <a:pt x="2024" y="264"/>
                </a:lnTo>
                <a:lnTo>
                  <a:pt x="1992" y="256"/>
                </a:lnTo>
                <a:lnTo>
                  <a:pt x="1968" y="248"/>
                </a:lnTo>
                <a:lnTo>
                  <a:pt x="1944" y="248"/>
                </a:lnTo>
                <a:lnTo>
                  <a:pt x="1920" y="248"/>
                </a:lnTo>
                <a:lnTo>
                  <a:pt x="1896" y="256"/>
                </a:lnTo>
                <a:lnTo>
                  <a:pt x="1872" y="264"/>
                </a:lnTo>
                <a:lnTo>
                  <a:pt x="1848" y="264"/>
                </a:lnTo>
                <a:lnTo>
                  <a:pt x="1816" y="264"/>
                </a:lnTo>
                <a:lnTo>
                  <a:pt x="1792" y="264"/>
                </a:lnTo>
                <a:lnTo>
                  <a:pt x="1768" y="248"/>
                </a:lnTo>
                <a:lnTo>
                  <a:pt x="1744" y="232"/>
                </a:lnTo>
                <a:lnTo>
                  <a:pt x="1720" y="216"/>
                </a:lnTo>
                <a:lnTo>
                  <a:pt x="1688" y="208"/>
                </a:lnTo>
                <a:lnTo>
                  <a:pt x="1664" y="208"/>
                </a:lnTo>
                <a:lnTo>
                  <a:pt x="1640" y="200"/>
                </a:lnTo>
                <a:lnTo>
                  <a:pt x="1616" y="184"/>
                </a:lnTo>
                <a:lnTo>
                  <a:pt x="1592" y="176"/>
                </a:lnTo>
                <a:lnTo>
                  <a:pt x="1568" y="176"/>
                </a:lnTo>
                <a:lnTo>
                  <a:pt x="1544" y="176"/>
                </a:lnTo>
                <a:lnTo>
                  <a:pt x="1520" y="184"/>
                </a:lnTo>
                <a:lnTo>
                  <a:pt x="1496" y="200"/>
                </a:lnTo>
                <a:lnTo>
                  <a:pt x="1472" y="200"/>
                </a:lnTo>
                <a:lnTo>
                  <a:pt x="1448" y="216"/>
                </a:lnTo>
                <a:lnTo>
                  <a:pt x="1424" y="216"/>
                </a:lnTo>
                <a:lnTo>
                  <a:pt x="1400" y="200"/>
                </a:lnTo>
                <a:lnTo>
                  <a:pt x="1368" y="192"/>
                </a:lnTo>
                <a:lnTo>
                  <a:pt x="1344" y="192"/>
                </a:lnTo>
                <a:lnTo>
                  <a:pt x="1312" y="176"/>
                </a:lnTo>
                <a:lnTo>
                  <a:pt x="1288" y="176"/>
                </a:lnTo>
                <a:lnTo>
                  <a:pt x="1264" y="184"/>
                </a:lnTo>
                <a:lnTo>
                  <a:pt x="1240" y="192"/>
                </a:lnTo>
                <a:lnTo>
                  <a:pt x="1216" y="200"/>
                </a:lnTo>
                <a:lnTo>
                  <a:pt x="1192" y="208"/>
                </a:lnTo>
                <a:lnTo>
                  <a:pt x="1168" y="216"/>
                </a:lnTo>
                <a:lnTo>
                  <a:pt x="1144" y="216"/>
                </a:lnTo>
                <a:lnTo>
                  <a:pt x="1120" y="216"/>
                </a:lnTo>
                <a:lnTo>
                  <a:pt x="1096" y="216"/>
                </a:lnTo>
                <a:lnTo>
                  <a:pt x="1064" y="216"/>
                </a:lnTo>
                <a:lnTo>
                  <a:pt x="1040" y="216"/>
                </a:lnTo>
                <a:lnTo>
                  <a:pt x="1016" y="208"/>
                </a:lnTo>
                <a:lnTo>
                  <a:pt x="992" y="208"/>
                </a:lnTo>
                <a:lnTo>
                  <a:pt x="968" y="208"/>
                </a:lnTo>
                <a:lnTo>
                  <a:pt x="936" y="208"/>
                </a:lnTo>
                <a:lnTo>
                  <a:pt x="912" y="208"/>
                </a:lnTo>
                <a:lnTo>
                  <a:pt x="888" y="208"/>
                </a:lnTo>
                <a:lnTo>
                  <a:pt x="864" y="224"/>
                </a:lnTo>
                <a:lnTo>
                  <a:pt x="840" y="232"/>
                </a:lnTo>
                <a:lnTo>
                  <a:pt x="816" y="240"/>
                </a:lnTo>
                <a:lnTo>
                  <a:pt x="792" y="240"/>
                </a:lnTo>
                <a:lnTo>
                  <a:pt x="768" y="240"/>
                </a:lnTo>
                <a:lnTo>
                  <a:pt x="744" y="224"/>
                </a:lnTo>
                <a:lnTo>
                  <a:pt x="720" y="216"/>
                </a:lnTo>
                <a:lnTo>
                  <a:pt x="696" y="216"/>
                </a:lnTo>
                <a:lnTo>
                  <a:pt x="672" y="216"/>
                </a:lnTo>
                <a:lnTo>
                  <a:pt x="632" y="208"/>
                </a:lnTo>
                <a:lnTo>
                  <a:pt x="608" y="208"/>
                </a:lnTo>
                <a:lnTo>
                  <a:pt x="584" y="224"/>
                </a:lnTo>
                <a:lnTo>
                  <a:pt x="560" y="240"/>
                </a:lnTo>
                <a:lnTo>
                  <a:pt x="536" y="256"/>
                </a:lnTo>
                <a:lnTo>
                  <a:pt x="512" y="264"/>
                </a:lnTo>
                <a:lnTo>
                  <a:pt x="488" y="264"/>
                </a:lnTo>
                <a:lnTo>
                  <a:pt x="464" y="256"/>
                </a:lnTo>
                <a:lnTo>
                  <a:pt x="440" y="248"/>
                </a:lnTo>
                <a:lnTo>
                  <a:pt x="416" y="248"/>
                </a:lnTo>
                <a:lnTo>
                  <a:pt x="392" y="240"/>
                </a:lnTo>
                <a:lnTo>
                  <a:pt x="368" y="240"/>
                </a:lnTo>
                <a:lnTo>
                  <a:pt x="344" y="240"/>
                </a:lnTo>
                <a:lnTo>
                  <a:pt x="312" y="240"/>
                </a:lnTo>
                <a:lnTo>
                  <a:pt x="280" y="240"/>
                </a:lnTo>
                <a:lnTo>
                  <a:pt x="256" y="240"/>
                </a:lnTo>
                <a:lnTo>
                  <a:pt x="232" y="240"/>
                </a:lnTo>
                <a:lnTo>
                  <a:pt x="208" y="248"/>
                </a:lnTo>
                <a:lnTo>
                  <a:pt x="184" y="248"/>
                </a:lnTo>
                <a:lnTo>
                  <a:pt x="160" y="248"/>
                </a:lnTo>
                <a:lnTo>
                  <a:pt x="136" y="256"/>
                </a:lnTo>
                <a:lnTo>
                  <a:pt x="112" y="264"/>
                </a:lnTo>
                <a:lnTo>
                  <a:pt x="88" y="272"/>
                </a:lnTo>
                <a:lnTo>
                  <a:pt x="56" y="288"/>
                </a:lnTo>
                <a:lnTo>
                  <a:pt x="24" y="296"/>
                </a:lnTo>
                <a:lnTo>
                  <a:pt x="0" y="312"/>
                </a:lnTo>
                <a:lnTo>
                  <a:pt x="16" y="48"/>
                </a:lnTo>
              </a:path>
            </a:pathLst>
          </a:custGeom>
          <a:ln w="12700" cap="rnd" cmpd="sng">
            <a:solidFill>
              <a:srgbClr val="676767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53256" name="Freeform 8">
            <a:extLst>
              <a:ext uri="{FF2B5EF4-FFF2-40B4-BE49-F238E27FC236}">
                <a16:creationId xmlns:a16="http://schemas.microsoft.com/office/drawing/2014/main" id="{E77EED92-584B-7823-E87B-F4235532F086}"/>
              </a:ext>
            </a:extLst>
          </p:cNvPr>
          <p:cNvSpPr>
            <a:spLocks/>
          </p:cNvSpPr>
          <p:nvPr/>
        </p:nvSpPr>
        <p:spPr bwMode="auto">
          <a:xfrm>
            <a:off x="254000" y="6299200"/>
            <a:ext cx="8332788" cy="331788"/>
          </a:xfrm>
          <a:custGeom>
            <a:avLst/>
            <a:gdLst>
              <a:gd name="T0" fmla="*/ 64 w 5249"/>
              <a:gd name="T1" fmla="*/ 104 h 209"/>
              <a:gd name="T2" fmla="*/ 128 w 5249"/>
              <a:gd name="T3" fmla="*/ 56 h 209"/>
              <a:gd name="T4" fmla="*/ 200 w 5249"/>
              <a:gd name="T5" fmla="*/ 88 h 209"/>
              <a:gd name="T6" fmla="*/ 272 w 5249"/>
              <a:gd name="T7" fmla="*/ 96 h 209"/>
              <a:gd name="T8" fmla="*/ 352 w 5249"/>
              <a:gd name="T9" fmla="*/ 80 h 209"/>
              <a:gd name="T10" fmla="*/ 416 w 5249"/>
              <a:gd name="T11" fmla="*/ 64 h 209"/>
              <a:gd name="T12" fmla="*/ 496 w 5249"/>
              <a:gd name="T13" fmla="*/ 96 h 209"/>
              <a:gd name="T14" fmla="*/ 568 w 5249"/>
              <a:gd name="T15" fmla="*/ 120 h 209"/>
              <a:gd name="T16" fmla="*/ 656 w 5249"/>
              <a:gd name="T17" fmla="*/ 144 h 209"/>
              <a:gd name="T18" fmla="*/ 736 w 5249"/>
              <a:gd name="T19" fmla="*/ 112 h 209"/>
              <a:gd name="T20" fmla="*/ 848 w 5249"/>
              <a:gd name="T21" fmla="*/ 80 h 209"/>
              <a:gd name="T22" fmla="*/ 928 w 5249"/>
              <a:gd name="T23" fmla="*/ 88 h 209"/>
              <a:gd name="T24" fmla="*/ 1040 w 5249"/>
              <a:gd name="T25" fmla="*/ 88 h 209"/>
              <a:gd name="T26" fmla="*/ 1120 w 5249"/>
              <a:gd name="T27" fmla="*/ 80 h 209"/>
              <a:gd name="T28" fmla="*/ 1224 w 5249"/>
              <a:gd name="T29" fmla="*/ 72 h 209"/>
              <a:gd name="T30" fmla="*/ 1312 w 5249"/>
              <a:gd name="T31" fmla="*/ 80 h 209"/>
              <a:gd name="T32" fmla="*/ 1504 w 5249"/>
              <a:gd name="T33" fmla="*/ 88 h 209"/>
              <a:gd name="T34" fmla="*/ 1600 w 5249"/>
              <a:gd name="T35" fmla="*/ 112 h 209"/>
              <a:gd name="T36" fmla="*/ 1672 w 5249"/>
              <a:gd name="T37" fmla="*/ 120 h 209"/>
              <a:gd name="T38" fmla="*/ 1752 w 5249"/>
              <a:gd name="T39" fmla="*/ 112 h 209"/>
              <a:gd name="T40" fmla="*/ 1832 w 5249"/>
              <a:gd name="T41" fmla="*/ 120 h 209"/>
              <a:gd name="T42" fmla="*/ 1920 w 5249"/>
              <a:gd name="T43" fmla="*/ 136 h 209"/>
              <a:gd name="T44" fmla="*/ 2008 w 5249"/>
              <a:gd name="T45" fmla="*/ 128 h 209"/>
              <a:gd name="T46" fmla="*/ 2096 w 5249"/>
              <a:gd name="T47" fmla="*/ 112 h 209"/>
              <a:gd name="T48" fmla="*/ 2184 w 5249"/>
              <a:gd name="T49" fmla="*/ 96 h 209"/>
              <a:gd name="T50" fmla="*/ 2272 w 5249"/>
              <a:gd name="T51" fmla="*/ 72 h 209"/>
              <a:gd name="T52" fmla="*/ 2360 w 5249"/>
              <a:gd name="T53" fmla="*/ 64 h 209"/>
              <a:gd name="T54" fmla="*/ 2456 w 5249"/>
              <a:gd name="T55" fmla="*/ 88 h 209"/>
              <a:gd name="T56" fmla="*/ 2528 w 5249"/>
              <a:gd name="T57" fmla="*/ 120 h 209"/>
              <a:gd name="T58" fmla="*/ 2624 w 5249"/>
              <a:gd name="T59" fmla="*/ 120 h 209"/>
              <a:gd name="T60" fmla="*/ 2704 w 5249"/>
              <a:gd name="T61" fmla="*/ 112 h 209"/>
              <a:gd name="T62" fmla="*/ 2784 w 5249"/>
              <a:gd name="T63" fmla="*/ 112 h 209"/>
              <a:gd name="T64" fmla="*/ 2864 w 5249"/>
              <a:gd name="T65" fmla="*/ 104 h 209"/>
              <a:gd name="T66" fmla="*/ 2936 w 5249"/>
              <a:gd name="T67" fmla="*/ 88 h 209"/>
              <a:gd name="T68" fmla="*/ 3016 w 5249"/>
              <a:gd name="T69" fmla="*/ 80 h 209"/>
              <a:gd name="T70" fmla="*/ 3096 w 5249"/>
              <a:gd name="T71" fmla="*/ 80 h 209"/>
              <a:gd name="T72" fmla="*/ 3248 w 5249"/>
              <a:gd name="T73" fmla="*/ 80 h 209"/>
              <a:gd name="T74" fmla="*/ 3488 w 5249"/>
              <a:gd name="T75" fmla="*/ 72 h 209"/>
              <a:gd name="T76" fmla="*/ 3568 w 5249"/>
              <a:gd name="T77" fmla="*/ 56 h 209"/>
              <a:gd name="T78" fmla="*/ 3648 w 5249"/>
              <a:gd name="T79" fmla="*/ 40 h 209"/>
              <a:gd name="T80" fmla="*/ 3720 w 5249"/>
              <a:gd name="T81" fmla="*/ 48 h 209"/>
              <a:gd name="T82" fmla="*/ 3800 w 5249"/>
              <a:gd name="T83" fmla="*/ 72 h 209"/>
              <a:gd name="T84" fmla="*/ 3880 w 5249"/>
              <a:gd name="T85" fmla="*/ 64 h 209"/>
              <a:gd name="T86" fmla="*/ 3968 w 5249"/>
              <a:gd name="T87" fmla="*/ 80 h 209"/>
              <a:gd name="T88" fmla="*/ 4040 w 5249"/>
              <a:gd name="T89" fmla="*/ 88 h 209"/>
              <a:gd name="T90" fmla="*/ 4120 w 5249"/>
              <a:gd name="T91" fmla="*/ 96 h 209"/>
              <a:gd name="T92" fmla="*/ 4216 w 5249"/>
              <a:gd name="T93" fmla="*/ 88 h 209"/>
              <a:gd name="T94" fmla="*/ 4296 w 5249"/>
              <a:gd name="T95" fmla="*/ 88 h 209"/>
              <a:gd name="T96" fmla="*/ 4368 w 5249"/>
              <a:gd name="T97" fmla="*/ 112 h 209"/>
              <a:gd name="T98" fmla="*/ 4456 w 5249"/>
              <a:gd name="T99" fmla="*/ 96 h 209"/>
              <a:gd name="T100" fmla="*/ 4528 w 5249"/>
              <a:gd name="T101" fmla="*/ 88 h 209"/>
              <a:gd name="T102" fmla="*/ 4616 w 5249"/>
              <a:gd name="T103" fmla="*/ 96 h 209"/>
              <a:gd name="T104" fmla="*/ 4704 w 5249"/>
              <a:gd name="T105" fmla="*/ 80 h 209"/>
              <a:gd name="T106" fmla="*/ 4760 w 5249"/>
              <a:gd name="T107" fmla="*/ 16 h 209"/>
              <a:gd name="T108" fmla="*/ 4832 w 5249"/>
              <a:gd name="T109" fmla="*/ 16 h 209"/>
              <a:gd name="T110" fmla="*/ 4896 w 5249"/>
              <a:gd name="T111" fmla="*/ 48 h 209"/>
              <a:gd name="T112" fmla="*/ 4968 w 5249"/>
              <a:gd name="T113" fmla="*/ 88 h 209"/>
              <a:gd name="T114" fmla="*/ 5040 w 5249"/>
              <a:gd name="T115" fmla="*/ 112 h 209"/>
              <a:gd name="T116" fmla="*/ 5112 w 5249"/>
              <a:gd name="T117" fmla="*/ 112 h 209"/>
              <a:gd name="T118" fmla="*/ 5240 w 5249"/>
              <a:gd name="T119" fmla="*/ 144 h 209"/>
              <a:gd name="T120" fmla="*/ 16 w 5249"/>
              <a:gd name="T121" fmla="*/ 120 h 2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249" h="209">
                <a:moveTo>
                  <a:pt x="16" y="120"/>
                </a:moveTo>
                <a:lnTo>
                  <a:pt x="40" y="112"/>
                </a:lnTo>
                <a:lnTo>
                  <a:pt x="64" y="104"/>
                </a:lnTo>
                <a:lnTo>
                  <a:pt x="80" y="80"/>
                </a:lnTo>
                <a:lnTo>
                  <a:pt x="104" y="72"/>
                </a:lnTo>
                <a:lnTo>
                  <a:pt x="128" y="56"/>
                </a:lnTo>
                <a:lnTo>
                  <a:pt x="152" y="72"/>
                </a:lnTo>
                <a:lnTo>
                  <a:pt x="176" y="80"/>
                </a:lnTo>
                <a:lnTo>
                  <a:pt x="200" y="88"/>
                </a:lnTo>
                <a:lnTo>
                  <a:pt x="224" y="96"/>
                </a:lnTo>
                <a:lnTo>
                  <a:pt x="248" y="96"/>
                </a:lnTo>
                <a:lnTo>
                  <a:pt x="272" y="96"/>
                </a:lnTo>
                <a:lnTo>
                  <a:pt x="304" y="96"/>
                </a:lnTo>
                <a:lnTo>
                  <a:pt x="328" y="88"/>
                </a:lnTo>
                <a:lnTo>
                  <a:pt x="352" y="80"/>
                </a:lnTo>
                <a:lnTo>
                  <a:pt x="368" y="56"/>
                </a:lnTo>
                <a:lnTo>
                  <a:pt x="400" y="40"/>
                </a:lnTo>
                <a:lnTo>
                  <a:pt x="416" y="64"/>
                </a:lnTo>
                <a:lnTo>
                  <a:pt x="448" y="88"/>
                </a:lnTo>
                <a:lnTo>
                  <a:pt x="472" y="96"/>
                </a:lnTo>
                <a:lnTo>
                  <a:pt x="496" y="96"/>
                </a:lnTo>
                <a:lnTo>
                  <a:pt x="520" y="96"/>
                </a:lnTo>
                <a:lnTo>
                  <a:pt x="544" y="96"/>
                </a:lnTo>
                <a:lnTo>
                  <a:pt x="568" y="120"/>
                </a:lnTo>
                <a:lnTo>
                  <a:pt x="600" y="136"/>
                </a:lnTo>
                <a:lnTo>
                  <a:pt x="624" y="136"/>
                </a:lnTo>
                <a:lnTo>
                  <a:pt x="656" y="144"/>
                </a:lnTo>
                <a:lnTo>
                  <a:pt x="680" y="136"/>
                </a:lnTo>
                <a:lnTo>
                  <a:pt x="704" y="136"/>
                </a:lnTo>
                <a:lnTo>
                  <a:pt x="736" y="112"/>
                </a:lnTo>
                <a:lnTo>
                  <a:pt x="776" y="104"/>
                </a:lnTo>
                <a:lnTo>
                  <a:pt x="816" y="88"/>
                </a:lnTo>
                <a:lnTo>
                  <a:pt x="848" y="80"/>
                </a:lnTo>
                <a:lnTo>
                  <a:pt x="880" y="80"/>
                </a:lnTo>
                <a:lnTo>
                  <a:pt x="904" y="80"/>
                </a:lnTo>
                <a:lnTo>
                  <a:pt x="928" y="88"/>
                </a:lnTo>
                <a:lnTo>
                  <a:pt x="968" y="88"/>
                </a:lnTo>
                <a:lnTo>
                  <a:pt x="992" y="88"/>
                </a:lnTo>
                <a:lnTo>
                  <a:pt x="1040" y="88"/>
                </a:lnTo>
                <a:lnTo>
                  <a:pt x="1072" y="88"/>
                </a:lnTo>
                <a:lnTo>
                  <a:pt x="1096" y="80"/>
                </a:lnTo>
                <a:lnTo>
                  <a:pt x="1120" y="80"/>
                </a:lnTo>
                <a:lnTo>
                  <a:pt x="1160" y="72"/>
                </a:lnTo>
                <a:lnTo>
                  <a:pt x="1184" y="64"/>
                </a:lnTo>
                <a:lnTo>
                  <a:pt x="1224" y="72"/>
                </a:lnTo>
                <a:lnTo>
                  <a:pt x="1248" y="72"/>
                </a:lnTo>
                <a:lnTo>
                  <a:pt x="1280" y="72"/>
                </a:lnTo>
                <a:lnTo>
                  <a:pt x="1312" y="80"/>
                </a:lnTo>
                <a:lnTo>
                  <a:pt x="1392" y="80"/>
                </a:lnTo>
                <a:lnTo>
                  <a:pt x="1472" y="88"/>
                </a:lnTo>
                <a:lnTo>
                  <a:pt x="1504" y="88"/>
                </a:lnTo>
                <a:lnTo>
                  <a:pt x="1528" y="96"/>
                </a:lnTo>
                <a:lnTo>
                  <a:pt x="1568" y="112"/>
                </a:lnTo>
                <a:lnTo>
                  <a:pt x="1600" y="112"/>
                </a:lnTo>
                <a:lnTo>
                  <a:pt x="1624" y="120"/>
                </a:lnTo>
                <a:lnTo>
                  <a:pt x="1648" y="120"/>
                </a:lnTo>
                <a:lnTo>
                  <a:pt x="1672" y="120"/>
                </a:lnTo>
                <a:lnTo>
                  <a:pt x="1696" y="120"/>
                </a:lnTo>
                <a:lnTo>
                  <a:pt x="1728" y="120"/>
                </a:lnTo>
                <a:lnTo>
                  <a:pt x="1752" y="112"/>
                </a:lnTo>
                <a:lnTo>
                  <a:pt x="1776" y="112"/>
                </a:lnTo>
                <a:lnTo>
                  <a:pt x="1808" y="112"/>
                </a:lnTo>
                <a:lnTo>
                  <a:pt x="1832" y="120"/>
                </a:lnTo>
                <a:lnTo>
                  <a:pt x="1856" y="128"/>
                </a:lnTo>
                <a:lnTo>
                  <a:pt x="1880" y="128"/>
                </a:lnTo>
                <a:lnTo>
                  <a:pt x="1920" y="136"/>
                </a:lnTo>
                <a:lnTo>
                  <a:pt x="1952" y="136"/>
                </a:lnTo>
                <a:lnTo>
                  <a:pt x="1984" y="136"/>
                </a:lnTo>
                <a:lnTo>
                  <a:pt x="2008" y="128"/>
                </a:lnTo>
                <a:lnTo>
                  <a:pt x="2032" y="120"/>
                </a:lnTo>
                <a:lnTo>
                  <a:pt x="2072" y="120"/>
                </a:lnTo>
                <a:lnTo>
                  <a:pt x="2096" y="112"/>
                </a:lnTo>
                <a:lnTo>
                  <a:pt x="2128" y="104"/>
                </a:lnTo>
                <a:lnTo>
                  <a:pt x="2160" y="104"/>
                </a:lnTo>
                <a:lnTo>
                  <a:pt x="2184" y="96"/>
                </a:lnTo>
                <a:lnTo>
                  <a:pt x="2208" y="88"/>
                </a:lnTo>
                <a:lnTo>
                  <a:pt x="2240" y="80"/>
                </a:lnTo>
                <a:lnTo>
                  <a:pt x="2272" y="72"/>
                </a:lnTo>
                <a:lnTo>
                  <a:pt x="2304" y="72"/>
                </a:lnTo>
                <a:lnTo>
                  <a:pt x="2336" y="72"/>
                </a:lnTo>
                <a:lnTo>
                  <a:pt x="2360" y="64"/>
                </a:lnTo>
                <a:lnTo>
                  <a:pt x="2392" y="72"/>
                </a:lnTo>
                <a:lnTo>
                  <a:pt x="2424" y="80"/>
                </a:lnTo>
                <a:lnTo>
                  <a:pt x="2456" y="88"/>
                </a:lnTo>
                <a:lnTo>
                  <a:pt x="2480" y="104"/>
                </a:lnTo>
                <a:lnTo>
                  <a:pt x="2504" y="112"/>
                </a:lnTo>
                <a:lnTo>
                  <a:pt x="2528" y="120"/>
                </a:lnTo>
                <a:lnTo>
                  <a:pt x="2560" y="120"/>
                </a:lnTo>
                <a:lnTo>
                  <a:pt x="2584" y="120"/>
                </a:lnTo>
                <a:lnTo>
                  <a:pt x="2624" y="120"/>
                </a:lnTo>
                <a:lnTo>
                  <a:pt x="2656" y="112"/>
                </a:lnTo>
                <a:lnTo>
                  <a:pt x="2680" y="112"/>
                </a:lnTo>
                <a:lnTo>
                  <a:pt x="2704" y="112"/>
                </a:lnTo>
                <a:lnTo>
                  <a:pt x="2728" y="112"/>
                </a:lnTo>
                <a:lnTo>
                  <a:pt x="2752" y="112"/>
                </a:lnTo>
                <a:lnTo>
                  <a:pt x="2784" y="112"/>
                </a:lnTo>
                <a:lnTo>
                  <a:pt x="2816" y="112"/>
                </a:lnTo>
                <a:lnTo>
                  <a:pt x="2840" y="104"/>
                </a:lnTo>
                <a:lnTo>
                  <a:pt x="2864" y="104"/>
                </a:lnTo>
                <a:lnTo>
                  <a:pt x="2888" y="88"/>
                </a:lnTo>
                <a:lnTo>
                  <a:pt x="2912" y="88"/>
                </a:lnTo>
                <a:lnTo>
                  <a:pt x="2936" y="88"/>
                </a:lnTo>
                <a:lnTo>
                  <a:pt x="2968" y="88"/>
                </a:lnTo>
                <a:lnTo>
                  <a:pt x="2992" y="80"/>
                </a:lnTo>
                <a:lnTo>
                  <a:pt x="3016" y="80"/>
                </a:lnTo>
                <a:lnTo>
                  <a:pt x="3040" y="80"/>
                </a:lnTo>
                <a:lnTo>
                  <a:pt x="3072" y="80"/>
                </a:lnTo>
                <a:lnTo>
                  <a:pt x="3096" y="80"/>
                </a:lnTo>
                <a:lnTo>
                  <a:pt x="3128" y="80"/>
                </a:lnTo>
                <a:lnTo>
                  <a:pt x="3152" y="80"/>
                </a:lnTo>
                <a:lnTo>
                  <a:pt x="3248" y="80"/>
                </a:lnTo>
                <a:lnTo>
                  <a:pt x="3328" y="80"/>
                </a:lnTo>
                <a:lnTo>
                  <a:pt x="3408" y="72"/>
                </a:lnTo>
                <a:lnTo>
                  <a:pt x="3488" y="72"/>
                </a:lnTo>
                <a:lnTo>
                  <a:pt x="3520" y="72"/>
                </a:lnTo>
                <a:lnTo>
                  <a:pt x="3544" y="64"/>
                </a:lnTo>
                <a:lnTo>
                  <a:pt x="3568" y="56"/>
                </a:lnTo>
                <a:lnTo>
                  <a:pt x="3592" y="48"/>
                </a:lnTo>
                <a:lnTo>
                  <a:pt x="3624" y="48"/>
                </a:lnTo>
                <a:lnTo>
                  <a:pt x="3648" y="40"/>
                </a:lnTo>
                <a:lnTo>
                  <a:pt x="3672" y="32"/>
                </a:lnTo>
                <a:lnTo>
                  <a:pt x="3696" y="24"/>
                </a:lnTo>
                <a:lnTo>
                  <a:pt x="3720" y="48"/>
                </a:lnTo>
                <a:lnTo>
                  <a:pt x="3752" y="72"/>
                </a:lnTo>
                <a:lnTo>
                  <a:pt x="3776" y="80"/>
                </a:lnTo>
                <a:lnTo>
                  <a:pt x="3800" y="72"/>
                </a:lnTo>
                <a:lnTo>
                  <a:pt x="3824" y="72"/>
                </a:lnTo>
                <a:lnTo>
                  <a:pt x="3848" y="72"/>
                </a:lnTo>
                <a:lnTo>
                  <a:pt x="3880" y="64"/>
                </a:lnTo>
                <a:lnTo>
                  <a:pt x="3912" y="72"/>
                </a:lnTo>
                <a:lnTo>
                  <a:pt x="3944" y="72"/>
                </a:lnTo>
                <a:lnTo>
                  <a:pt x="3968" y="80"/>
                </a:lnTo>
                <a:lnTo>
                  <a:pt x="3992" y="80"/>
                </a:lnTo>
                <a:lnTo>
                  <a:pt x="4016" y="88"/>
                </a:lnTo>
                <a:lnTo>
                  <a:pt x="4040" y="88"/>
                </a:lnTo>
                <a:lnTo>
                  <a:pt x="4072" y="96"/>
                </a:lnTo>
                <a:lnTo>
                  <a:pt x="4096" y="96"/>
                </a:lnTo>
                <a:lnTo>
                  <a:pt x="4120" y="96"/>
                </a:lnTo>
                <a:lnTo>
                  <a:pt x="4152" y="96"/>
                </a:lnTo>
                <a:lnTo>
                  <a:pt x="4192" y="96"/>
                </a:lnTo>
                <a:lnTo>
                  <a:pt x="4216" y="88"/>
                </a:lnTo>
                <a:lnTo>
                  <a:pt x="4248" y="88"/>
                </a:lnTo>
                <a:lnTo>
                  <a:pt x="4272" y="88"/>
                </a:lnTo>
                <a:lnTo>
                  <a:pt x="4296" y="88"/>
                </a:lnTo>
                <a:lnTo>
                  <a:pt x="4320" y="88"/>
                </a:lnTo>
                <a:lnTo>
                  <a:pt x="4344" y="112"/>
                </a:lnTo>
                <a:lnTo>
                  <a:pt x="4368" y="112"/>
                </a:lnTo>
                <a:lnTo>
                  <a:pt x="4392" y="112"/>
                </a:lnTo>
                <a:lnTo>
                  <a:pt x="4416" y="104"/>
                </a:lnTo>
                <a:lnTo>
                  <a:pt x="4456" y="96"/>
                </a:lnTo>
                <a:lnTo>
                  <a:pt x="4480" y="88"/>
                </a:lnTo>
                <a:lnTo>
                  <a:pt x="4504" y="88"/>
                </a:lnTo>
                <a:lnTo>
                  <a:pt x="4528" y="88"/>
                </a:lnTo>
                <a:lnTo>
                  <a:pt x="4560" y="88"/>
                </a:lnTo>
                <a:lnTo>
                  <a:pt x="4584" y="96"/>
                </a:lnTo>
                <a:lnTo>
                  <a:pt x="4616" y="96"/>
                </a:lnTo>
                <a:lnTo>
                  <a:pt x="4656" y="88"/>
                </a:lnTo>
                <a:lnTo>
                  <a:pt x="4680" y="88"/>
                </a:lnTo>
                <a:lnTo>
                  <a:pt x="4704" y="80"/>
                </a:lnTo>
                <a:lnTo>
                  <a:pt x="4720" y="56"/>
                </a:lnTo>
                <a:lnTo>
                  <a:pt x="4744" y="40"/>
                </a:lnTo>
                <a:lnTo>
                  <a:pt x="4760" y="16"/>
                </a:lnTo>
                <a:lnTo>
                  <a:pt x="4784" y="0"/>
                </a:lnTo>
                <a:lnTo>
                  <a:pt x="4808" y="8"/>
                </a:lnTo>
                <a:lnTo>
                  <a:pt x="4832" y="16"/>
                </a:lnTo>
                <a:lnTo>
                  <a:pt x="4848" y="40"/>
                </a:lnTo>
                <a:lnTo>
                  <a:pt x="4872" y="40"/>
                </a:lnTo>
                <a:lnTo>
                  <a:pt x="4896" y="48"/>
                </a:lnTo>
                <a:lnTo>
                  <a:pt x="4920" y="64"/>
                </a:lnTo>
                <a:lnTo>
                  <a:pt x="4944" y="80"/>
                </a:lnTo>
                <a:lnTo>
                  <a:pt x="4968" y="88"/>
                </a:lnTo>
                <a:lnTo>
                  <a:pt x="4992" y="104"/>
                </a:lnTo>
                <a:lnTo>
                  <a:pt x="5016" y="104"/>
                </a:lnTo>
                <a:lnTo>
                  <a:pt x="5040" y="112"/>
                </a:lnTo>
                <a:lnTo>
                  <a:pt x="5064" y="120"/>
                </a:lnTo>
                <a:lnTo>
                  <a:pt x="5088" y="112"/>
                </a:lnTo>
                <a:lnTo>
                  <a:pt x="5112" y="112"/>
                </a:lnTo>
                <a:lnTo>
                  <a:pt x="5136" y="112"/>
                </a:lnTo>
                <a:lnTo>
                  <a:pt x="5160" y="112"/>
                </a:lnTo>
                <a:lnTo>
                  <a:pt x="5240" y="144"/>
                </a:lnTo>
                <a:lnTo>
                  <a:pt x="5248" y="208"/>
                </a:lnTo>
                <a:lnTo>
                  <a:pt x="0" y="200"/>
                </a:lnTo>
                <a:lnTo>
                  <a:pt x="16" y="12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53257" name="Rectangle 9">
            <a:extLst>
              <a:ext uri="{FF2B5EF4-FFF2-40B4-BE49-F238E27FC236}">
                <a16:creationId xmlns:a16="http://schemas.microsoft.com/office/drawing/2014/main" id="{AFA689ED-DCD2-99FC-3AB7-27905608A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2159000"/>
            <a:ext cx="190500" cy="6350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 useBgFill="1">
        <p:nvSpPr>
          <p:cNvPr id="53258" name="Rectangle 10">
            <a:extLst>
              <a:ext uri="{FF2B5EF4-FFF2-40B4-BE49-F238E27FC236}">
                <a16:creationId xmlns:a16="http://schemas.microsoft.com/office/drawing/2014/main" id="{67594C6E-8D4F-7E29-3AFA-6075725AAA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0" y="2222500"/>
            <a:ext cx="241300" cy="6858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 useBgFill="1">
        <p:nvSpPr>
          <p:cNvPr id="53259" name="Rectangle 11">
            <a:extLst>
              <a:ext uri="{FF2B5EF4-FFF2-40B4-BE49-F238E27FC236}">
                <a16:creationId xmlns:a16="http://schemas.microsoft.com/office/drawing/2014/main" id="{6AAFB9F6-6643-A9FD-4138-A80F40F5B7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4483100"/>
            <a:ext cx="152400" cy="5080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 useBgFill="1">
        <p:nvSpPr>
          <p:cNvPr id="53260" name="Rectangle 12">
            <a:extLst>
              <a:ext uri="{FF2B5EF4-FFF2-40B4-BE49-F238E27FC236}">
                <a16:creationId xmlns:a16="http://schemas.microsoft.com/office/drawing/2014/main" id="{BF56C4B3-B37C-1A78-16A0-526DD8CAF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6300" y="4394200"/>
            <a:ext cx="177800" cy="12319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B40E8726-6043-DC6C-AF78-329DB4330D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781425" cy="476250"/>
          </a:xfrm>
          <a:noFill/>
          <a:ln/>
        </p:spPr>
        <p:txBody>
          <a:bodyPr/>
          <a:lstStyle/>
          <a:p>
            <a:r>
              <a:rPr lang="en-US" altLang="en-US"/>
              <a:t>INSPECT Example 10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32AC9AF3-F498-D719-81BB-C58DC0352C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50" y="1016000"/>
            <a:ext cx="8559800" cy="300355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RussianPay PIC $$$,$$$,$$9.99.</a:t>
            </a:r>
          </a:p>
          <a:p>
            <a:pPr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MOVE 12345.67 TO RussianPay.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INSPECT RussianPay REPLACING ALL "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$"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BY  "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DISPLAY RussianPay " roubles".</a:t>
            </a:r>
          </a:p>
        </p:txBody>
      </p:sp>
      <p:sp useBgFill="1">
        <p:nvSpPr>
          <p:cNvPr id="55300" name="Freeform 4">
            <a:extLst>
              <a:ext uri="{FF2B5EF4-FFF2-40B4-BE49-F238E27FC236}">
                <a16:creationId xmlns:a16="http://schemas.microsoft.com/office/drawing/2014/main" id="{8BC7FCF0-59AE-538A-D487-E9E0097C037F}"/>
              </a:ext>
            </a:extLst>
          </p:cNvPr>
          <p:cNvSpPr>
            <a:spLocks/>
          </p:cNvSpPr>
          <p:nvPr/>
        </p:nvSpPr>
        <p:spPr bwMode="auto">
          <a:xfrm>
            <a:off x="177800" y="927100"/>
            <a:ext cx="8650288" cy="420688"/>
          </a:xfrm>
          <a:custGeom>
            <a:avLst/>
            <a:gdLst>
              <a:gd name="T0" fmla="*/ 75 w 5449"/>
              <a:gd name="T1" fmla="*/ 200 h 265"/>
              <a:gd name="T2" fmla="*/ 167 w 5449"/>
              <a:gd name="T3" fmla="*/ 168 h 265"/>
              <a:gd name="T4" fmla="*/ 259 w 5449"/>
              <a:gd name="T5" fmla="*/ 144 h 265"/>
              <a:gd name="T6" fmla="*/ 342 w 5449"/>
              <a:gd name="T7" fmla="*/ 136 h 265"/>
              <a:gd name="T8" fmla="*/ 409 w 5449"/>
              <a:gd name="T9" fmla="*/ 160 h 265"/>
              <a:gd name="T10" fmla="*/ 484 w 5449"/>
              <a:gd name="T11" fmla="*/ 216 h 265"/>
              <a:gd name="T12" fmla="*/ 559 w 5449"/>
              <a:gd name="T13" fmla="*/ 192 h 265"/>
              <a:gd name="T14" fmla="*/ 659 w 5449"/>
              <a:gd name="T15" fmla="*/ 144 h 265"/>
              <a:gd name="T16" fmla="*/ 743 w 5449"/>
              <a:gd name="T17" fmla="*/ 128 h 265"/>
              <a:gd name="T18" fmla="*/ 809 w 5449"/>
              <a:gd name="T19" fmla="*/ 192 h 265"/>
              <a:gd name="T20" fmla="*/ 901 w 5449"/>
              <a:gd name="T21" fmla="*/ 224 h 265"/>
              <a:gd name="T22" fmla="*/ 1001 w 5449"/>
              <a:gd name="T23" fmla="*/ 200 h 265"/>
              <a:gd name="T24" fmla="*/ 1076 w 5449"/>
              <a:gd name="T25" fmla="*/ 168 h 265"/>
              <a:gd name="T26" fmla="*/ 1151 w 5449"/>
              <a:gd name="T27" fmla="*/ 152 h 265"/>
              <a:gd name="T28" fmla="*/ 1235 w 5449"/>
              <a:gd name="T29" fmla="*/ 144 h 265"/>
              <a:gd name="T30" fmla="*/ 1310 w 5449"/>
              <a:gd name="T31" fmla="*/ 168 h 265"/>
              <a:gd name="T32" fmla="*/ 1368 w 5449"/>
              <a:gd name="T33" fmla="*/ 224 h 265"/>
              <a:gd name="T34" fmla="*/ 1460 w 5449"/>
              <a:gd name="T35" fmla="*/ 176 h 265"/>
              <a:gd name="T36" fmla="*/ 1568 w 5449"/>
              <a:gd name="T37" fmla="*/ 144 h 265"/>
              <a:gd name="T38" fmla="*/ 1644 w 5449"/>
              <a:gd name="T39" fmla="*/ 112 h 265"/>
              <a:gd name="T40" fmla="*/ 1727 w 5449"/>
              <a:gd name="T41" fmla="*/ 96 h 265"/>
              <a:gd name="T42" fmla="*/ 1827 w 5449"/>
              <a:gd name="T43" fmla="*/ 120 h 265"/>
              <a:gd name="T44" fmla="*/ 1944 w 5449"/>
              <a:gd name="T45" fmla="*/ 128 h 265"/>
              <a:gd name="T46" fmla="*/ 2044 w 5449"/>
              <a:gd name="T47" fmla="*/ 128 h 265"/>
              <a:gd name="T48" fmla="*/ 2169 w 5449"/>
              <a:gd name="T49" fmla="*/ 136 h 265"/>
              <a:gd name="T50" fmla="*/ 2319 w 5449"/>
              <a:gd name="T51" fmla="*/ 144 h 265"/>
              <a:gd name="T52" fmla="*/ 2478 w 5449"/>
              <a:gd name="T53" fmla="*/ 144 h 265"/>
              <a:gd name="T54" fmla="*/ 2561 w 5449"/>
              <a:gd name="T55" fmla="*/ 144 h 265"/>
              <a:gd name="T56" fmla="*/ 2670 w 5449"/>
              <a:gd name="T57" fmla="*/ 152 h 265"/>
              <a:gd name="T58" fmla="*/ 2745 w 5449"/>
              <a:gd name="T59" fmla="*/ 192 h 265"/>
              <a:gd name="T60" fmla="*/ 2820 w 5449"/>
              <a:gd name="T61" fmla="*/ 224 h 265"/>
              <a:gd name="T62" fmla="*/ 2903 w 5449"/>
              <a:gd name="T63" fmla="*/ 192 h 265"/>
              <a:gd name="T64" fmla="*/ 2978 w 5449"/>
              <a:gd name="T65" fmla="*/ 160 h 265"/>
              <a:gd name="T66" fmla="*/ 3054 w 5449"/>
              <a:gd name="T67" fmla="*/ 136 h 265"/>
              <a:gd name="T68" fmla="*/ 3162 w 5449"/>
              <a:gd name="T69" fmla="*/ 136 h 265"/>
              <a:gd name="T70" fmla="*/ 3254 w 5449"/>
              <a:gd name="T71" fmla="*/ 144 h 265"/>
              <a:gd name="T72" fmla="*/ 3337 w 5449"/>
              <a:gd name="T73" fmla="*/ 144 h 265"/>
              <a:gd name="T74" fmla="*/ 3429 w 5449"/>
              <a:gd name="T75" fmla="*/ 136 h 265"/>
              <a:gd name="T76" fmla="*/ 3521 w 5449"/>
              <a:gd name="T77" fmla="*/ 136 h 265"/>
              <a:gd name="T78" fmla="*/ 3604 w 5449"/>
              <a:gd name="T79" fmla="*/ 136 h 265"/>
              <a:gd name="T80" fmla="*/ 3704 w 5449"/>
              <a:gd name="T81" fmla="*/ 144 h 265"/>
              <a:gd name="T82" fmla="*/ 3804 w 5449"/>
              <a:gd name="T83" fmla="*/ 144 h 265"/>
              <a:gd name="T84" fmla="*/ 3896 w 5449"/>
              <a:gd name="T85" fmla="*/ 160 h 265"/>
              <a:gd name="T86" fmla="*/ 4046 w 5449"/>
              <a:gd name="T87" fmla="*/ 160 h 265"/>
              <a:gd name="T88" fmla="*/ 4313 w 5449"/>
              <a:gd name="T89" fmla="*/ 160 h 265"/>
              <a:gd name="T90" fmla="*/ 4397 w 5449"/>
              <a:gd name="T91" fmla="*/ 160 h 265"/>
              <a:gd name="T92" fmla="*/ 4497 w 5449"/>
              <a:gd name="T93" fmla="*/ 176 h 265"/>
              <a:gd name="T94" fmla="*/ 4605 w 5449"/>
              <a:gd name="T95" fmla="*/ 176 h 265"/>
              <a:gd name="T96" fmla="*/ 4705 w 5449"/>
              <a:gd name="T97" fmla="*/ 200 h 265"/>
              <a:gd name="T98" fmla="*/ 4806 w 5449"/>
              <a:gd name="T99" fmla="*/ 240 h 265"/>
              <a:gd name="T100" fmla="*/ 4881 w 5449"/>
              <a:gd name="T101" fmla="*/ 232 h 265"/>
              <a:gd name="T102" fmla="*/ 4972 w 5449"/>
              <a:gd name="T103" fmla="*/ 256 h 265"/>
              <a:gd name="T104" fmla="*/ 5048 w 5449"/>
              <a:gd name="T105" fmla="*/ 232 h 265"/>
              <a:gd name="T106" fmla="*/ 5131 w 5449"/>
              <a:gd name="T107" fmla="*/ 192 h 265"/>
              <a:gd name="T108" fmla="*/ 5206 w 5449"/>
              <a:gd name="T109" fmla="*/ 160 h 265"/>
              <a:gd name="T110" fmla="*/ 5306 w 5449"/>
              <a:gd name="T111" fmla="*/ 192 h 265"/>
              <a:gd name="T112" fmla="*/ 5390 w 5449"/>
              <a:gd name="T113" fmla="*/ 232 h 265"/>
              <a:gd name="T114" fmla="*/ 5448 w 5449"/>
              <a:gd name="T115" fmla="*/ 0 h 2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5449" h="265">
                <a:moveTo>
                  <a:pt x="8" y="224"/>
                </a:moveTo>
                <a:lnTo>
                  <a:pt x="33" y="208"/>
                </a:lnTo>
                <a:lnTo>
                  <a:pt x="75" y="200"/>
                </a:lnTo>
                <a:lnTo>
                  <a:pt x="108" y="192"/>
                </a:lnTo>
                <a:lnTo>
                  <a:pt x="133" y="176"/>
                </a:lnTo>
                <a:lnTo>
                  <a:pt x="167" y="168"/>
                </a:lnTo>
                <a:lnTo>
                  <a:pt x="192" y="160"/>
                </a:lnTo>
                <a:lnTo>
                  <a:pt x="225" y="160"/>
                </a:lnTo>
                <a:lnTo>
                  <a:pt x="259" y="144"/>
                </a:lnTo>
                <a:lnTo>
                  <a:pt x="284" y="144"/>
                </a:lnTo>
                <a:lnTo>
                  <a:pt x="309" y="136"/>
                </a:lnTo>
                <a:lnTo>
                  <a:pt x="342" y="136"/>
                </a:lnTo>
                <a:lnTo>
                  <a:pt x="375" y="128"/>
                </a:lnTo>
                <a:lnTo>
                  <a:pt x="400" y="136"/>
                </a:lnTo>
                <a:lnTo>
                  <a:pt x="409" y="160"/>
                </a:lnTo>
                <a:lnTo>
                  <a:pt x="434" y="184"/>
                </a:lnTo>
                <a:lnTo>
                  <a:pt x="459" y="200"/>
                </a:lnTo>
                <a:lnTo>
                  <a:pt x="484" y="216"/>
                </a:lnTo>
                <a:lnTo>
                  <a:pt x="509" y="216"/>
                </a:lnTo>
                <a:lnTo>
                  <a:pt x="534" y="208"/>
                </a:lnTo>
                <a:lnTo>
                  <a:pt x="559" y="192"/>
                </a:lnTo>
                <a:lnTo>
                  <a:pt x="601" y="176"/>
                </a:lnTo>
                <a:lnTo>
                  <a:pt x="626" y="160"/>
                </a:lnTo>
                <a:lnTo>
                  <a:pt x="659" y="144"/>
                </a:lnTo>
                <a:lnTo>
                  <a:pt x="692" y="136"/>
                </a:lnTo>
                <a:lnTo>
                  <a:pt x="718" y="128"/>
                </a:lnTo>
                <a:lnTo>
                  <a:pt x="743" y="128"/>
                </a:lnTo>
                <a:lnTo>
                  <a:pt x="776" y="144"/>
                </a:lnTo>
                <a:lnTo>
                  <a:pt x="801" y="168"/>
                </a:lnTo>
                <a:lnTo>
                  <a:pt x="809" y="192"/>
                </a:lnTo>
                <a:lnTo>
                  <a:pt x="843" y="200"/>
                </a:lnTo>
                <a:lnTo>
                  <a:pt x="876" y="216"/>
                </a:lnTo>
                <a:lnTo>
                  <a:pt x="901" y="224"/>
                </a:lnTo>
                <a:lnTo>
                  <a:pt x="943" y="224"/>
                </a:lnTo>
                <a:lnTo>
                  <a:pt x="976" y="208"/>
                </a:lnTo>
                <a:lnTo>
                  <a:pt x="1001" y="200"/>
                </a:lnTo>
                <a:lnTo>
                  <a:pt x="1026" y="192"/>
                </a:lnTo>
                <a:lnTo>
                  <a:pt x="1051" y="176"/>
                </a:lnTo>
                <a:lnTo>
                  <a:pt x="1076" y="168"/>
                </a:lnTo>
                <a:lnTo>
                  <a:pt x="1101" y="160"/>
                </a:lnTo>
                <a:lnTo>
                  <a:pt x="1126" y="152"/>
                </a:lnTo>
                <a:lnTo>
                  <a:pt x="1151" y="152"/>
                </a:lnTo>
                <a:lnTo>
                  <a:pt x="1176" y="144"/>
                </a:lnTo>
                <a:lnTo>
                  <a:pt x="1210" y="144"/>
                </a:lnTo>
                <a:lnTo>
                  <a:pt x="1235" y="144"/>
                </a:lnTo>
                <a:lnTo>
                  <a:pt x="1260" y="168"/>
                </a:lnTo>
                <a:lnTo>
                  <a:pt x="1285" y="160"/>
                </a:lnTo>
                <a:lnTo>
                  <a:pt x="1310" y="168"/>
                </a:lnTo>
                <a:lnTo>
                  <a:pt x="1343" y="176"/>
                </a:lnTo>
                <a:lnTo>
                  <a:pt x="1343" y="208"/>
                </a:lnTo>
                <a:lnTo>
                  <a:pt x="1368" y="224"/>
                </a:lnTo>
                <a:lnTo>
                  <a:pt x="1393" y="208"/>
                </a:lnTo>
                <a:lnTo>
                  <a:pt x="1427" y="192"/>
                </a:lnTo>
                <a:lnTo>
                  <a:pt x="1460" y="176"/>
                </a:lnTo>
                <a:lnTo>
                  <a:pt x="1493" y="168"/>
                </a:lnTo>
                <a:lnTo>
                  <a:pt x="1527" y="160"/>
                </a:lnTo>
                <a:lnTo>
                  <a:pt x="1568" y="144"/>
                </a:lnTo>
                <a:lnTo>
                  <a:pt x="1594" y="128"/>
                </a:lnTo>
                <a:lnTo>
                  <a:pt x="1619" y="128"/>
                </a:lnTo>
                <a:lnTo>
                  <a:pt x="1644" y="112"/>
                </a:lnTo>
                <a:lnTo>
                  <a:pt x="1677" y="104"/>
                </a:lnTo>
                <a:lnTo>
                  <a:pt x="1702" y="96"/>
                </a:lnTo>
                <a:lnTo>
                  <a:pt x="1727" y="96"/>
                </a:lnTo>
                <a:lnTo>
                  <a:pt x="1777" y="104"/>
                </a:lnTo>
                <a:lnTo>
                  <a:pt x="1802" y="112"/>
                </a:lnTo>
                <a:lnTo>
                  <a:pt x="1827" y="120"/>
                </a:lnTo>
                <a:lnTo>
                  <a:pt x="1860" y="128"/>
                </a:lnTo>
                <a:lnTo>
                  <a:pt x="1894" y="128"/>
                </a:lnTo>
                <a:lnTo>
                  <a:pt x="1944" y="128"/>
                </a:lnTo>
                <a:lnTo>
                  <a:pt x="1977" y="128"/>
                </a:lnTo>
                <a:lnTo>
                  <a:pt x="2002" y="128"/>
                </a:lnTo>
                <a:lnTo>
                  <a:pt x="2044" y="128"/>
                </a:lnTo>
                <a:lnTo>
                  <a:pt x="2077" y="136"/>
                </a:lnTo>
                <a:lnTo>
                  <a:pt x="2119" y="136"/>
                </a:lnTo>
                <a:lnTo>
                  <a:pt x="2169" y="136"/>
                </a:lnTo>
                <a:lnTo>
                  <a:pt x="2203" y="144"/>
                </a:lnTo>
                <a:lnTo>
                  <a:pt x="2286" y="144"/>
                </a:lnTo>
                <a:lnTo>
                  <a:pt x="2319" y="144"/>
                </a:lnTo>
                <a:lnTo>
                  <a:pt x="2419" y="144"/>
                </a:lnTo>
                <a:lnTo>
                  <a:pt x="2453" y="144"/>
                </a:lnTo>
                <a:lnTo>
                  <a:pt x="2478" y="144"/>
                </a:lnTo>
                <a:lnTo>
                  <a:pt x="2503" y="144"/>
                </a:lnTo>
                <a:lnTo>
                  <a:pt x="2536" y="144"/>
                </a:lnTo>
                <a:lnTo>
                  <a:pt x="2561" y="144"/>
                </a:lnTo>
                <a:lnTo>
                  <a:pt x="2603" y="144"/>
                </a:lnTo>
                <a:lnTo>
                  <a:pt x="2636" y="144"/>
                </a:lnTo>
                <a:lnTo>
                  <a:pt x="2670" y="152"/>
                </a:lnTo>
                <a:lnTo>
                  <a:pt x="2703" y="160"/>
                </a:lnTo>
                <a:lnTo>
                  <a:pt x="2737" y="168"/>
                </a:lnTo>
                <a:lnTo>
                  <a:pt x="2745" y="192"/>
                </a:lnTo>
                <a:lnTo>
                  <a:pt x="2770" y="216"/>
                </a:lnTo>
                <a:lnTo>
                  <a:pt x="2795" y="224"/>
                </a:lnTo>
                <a:lnTo>
                  <a:pt x="2820" y="224"/>
                </a:lnTo>
                <a:lnTo>
                  <a:pt x="2853" y="216"/>
                </a:lnTo>
                <a:lnTo>
                  <a:pt x="2878" y="208"/>
                </a:lnTo>
                <a:lnTo>
                  <a:pt x="2903" y="192"/>
                </a:lnTo>
                <a:lnTo>
                  <a:pt x="2928" y="184"/>
                </a:lnTo>
                <a:lnTo>
                  <a:pt x="2953" y="176"/>
                </a:lnTo>
                <a:lnTo>
                  <a:pt x="2978" y="160"/>
                </a:lnTo>
                <a:lnTo>
                  <a:pt x="3003" y="152"/>
                </a:lnTo>
                <a:lnTo>
                  <a:pt x="3029" y="144"/>
                </a:lnTo>
                <a:lnTo>
                  <a:pt x="3054" y="136"/>
                </a:lnTo>
                <a:lnTo>
                  <a:pt x="3087" y="136"/>
                </a:lnTo>
                <a:lnTo>
                  <a:pt x="3129" y="136"/>
                </a:lnTo>
                <a:lnTo>
                  <a:pt x="3162" y="136"/>
                </a:lnTo>
                <a:lnTo>
                  <a:pt x="3187" y="136"/>
                </a:lnTo>
                <a:lnTo>
                  <a:pt x="3220" y="144"/>
                </a:lnTo>
                <a:lnTo>
                  <a:pt x="3254" y="144"/>
                </a:lnTo>
                <a:lnTo>
                  <a:pt x="3279" y="144"/>
                </a:lnTo>
                <a:lnTo>
                  <a:pt x="3304" y="144"/>
                </a:lnTo>
                <a:lnTo>
                  <a:pt x="3337" y="144"/>
                </a:lnTo>
                <a:lnTo>
                  <a:pt x="3371" y="144"/>
                </a:lnTo>
                <a:lnTo>
                  <a:pt x="3404" y="136"/>
                </a:lnTo>
                <a:lnTo>
                  <a:pt x="3429" y="136"/>
                </a:lnTo>
                <a:lnTo>
                  <a:pt x="3462" y="136"/>
                </a:lnTo>
                <a:lnTo>
                  <a:pt x="3496" y="136"/>
                </a:lnTo>
                <a:lnTo>
                  <a:pt x="3521" y="136"/>
                </a:lnTo>
                <a:lnTo>
                  <a:pt x="3554" y="136"/>
                </a:lnTo>
                <a:lnTo>
                  <a:pt x="3579" y="136"/>
                </a:lnTo>
                <a:lnTo>
                  <a:pt x="3604" y="136"/>
                </a:lnTo>
                <a:lnTo>
                  <a:pt x="3638" y="144"/>
                </a:lnTo>
                <a:lnTo>
                  <a:pt x="3679" y="144"/>
                </a:lnTo>
                <a:lnTo>
                  <a:pt x="3704" y="144"/>
                </a:lnTo>
                <a:lnTo>
                  <a:pt x="3738" y="144"/>
                </a:lnTo>
                <a:lnTo>
                  <a:pt x="3771" y="144"/>
                </a:lnTo>
                <a:lnTo>
                  <a:pt x="3804" y="144"/>
                </a:lnTo>
                <a:lnTo>
                  <a:pt x="3838" y="152"/>
                </a:lnTo>
                <a:lnTo>
                  <a:pt x="3863" y="152"/>
                </a:lnTo>
                <a:lnTo>
                  <a:pt x="3896" y="160"/>
                </a:lnTo>
                <a:lnTo>
                  <a:pt x="3930" y="160"/>
                </a:lnTo>
                <a:lnTo>
                  <a:pt x="4013" y="160"/>
                </a:lnTo>
                <a:lnTo>
                  <a:pt x="4046" y="160"/>
                </a:lnTo>
                <a:lnTo>
                  <a:pt x="4130" y="160"/>
                </a:lnTo>
                <a:lnTo>
                  <a:pt x="4230" y="160"/>
                </a:lnTo>
                <a:lnTo>
                  <a:pt x="4313" y="160"/>
                </a:lnTo>
                <a:lnTo>
                  <a:pt x="4347" y="152"/>
                </a:lnTo>
                <a:lnTo>
                  <a:pt x="4372" y="152"/>
                </a:lnTo>
                <a:lnTo>
                  <a:pt x="4397" y="160"/>
                </a:lnTo>
                <a:lnTo>
                  <a:pt x="4430" y="160"/>
                </a:lnTo>
                <a:lnTo>
                  <a:pt x="4464" y="168"/>
                </a:lnTo>
                <a:lnTo>
                  <a:pt x="4497" y="176"/>
                </a:lnTo>
                <a:lnTo>
                  <a:pt x="4547" y="176"/>
                </a:lnTo>
                <a:lnTo>
                  <a:pt x="4580" y="176"/>
                </a:lnTo>
                <a:lnTo>
                  <a:pt x="4605" y="176"/>
                </a:lnTo>
                <a:lnTo>
                  <a:pt x="4630" y="176"/>
                </a:lnTo>
                <a:lnTo>
                  <a:pt x="4664" y="176"/>
                </a:lnTo>
                <a:lnTo>
                  <a:pt x="4705" y="200"/>
                </a:lnTo>
                <a:lnTo>
                  <a:pt x="4747" y="224"/>
                </a:lnTo>
                <a:lnTo>
                  <a:pt x="4781" y="232"/>
                </a:lnTo>
                <a:lnTo>
                  <a:pt x="4806" y="240"/>
                </a:lnTo>
                <a:lnTo>
                  <a:pt x="4831" y="232"/>
                </a:lnTo>
                <a:lnTo>
                  <a:pt x="4856" y="232"/>
                </a:lnTo>
                <a:lnTo>
                  <a:pt x="4881" y="232"/>
                </a:lnTo>
                <a:lnTo>
                  <a:pt x="4914" y="240"/>
                </a:lnTo>
                <a:lnTo>
                  <a:pt x="4939" y="256"/>
                </a:lnTo>
                <a:lnTo>
                  <a:pt x="4972" y="256"/>
                </a:lnTo>
                <a:lnTo>
                  <a:pt x="4997" y="248"/>
                </a:lnTo>
                <a:lnTo>
                  <a:pt x="5023" y="240"/>
                </a:lnTo>
                <a:lnTo>
                  <a:pt x="5048" y="232"/>
                </a:lnTo>
                <a:lnTo>
                  <a:pt x="5081" y="216"/>
                </a:lnTo>
                <a:lnTo>
                  <a:pt x="5106" y="200"/>
                </a:lnTo>
                <a:lnTo>
                  <a:pt x="5131" y="192"/>
                </a:lnTo>
                <a:lnTo>
                  <a:pt x="5156" y="176"/>
                </a:lnTo>
                <a:lnTo>
                  <a:pt x="5181" y="176"/>
                </a:lnTo>
                <a:lnTo>
                  <a:pt x="5206" y="160"/>
                </a:lnTo>
                <a:lnTo>
                  <a:pt x="5239" y="168"/>
                </a:lnTo>
                <a:lnTo>
                  <a:pt x="5273" y="184"/>
                </a:lnTo>
                <a:lnTo>
                  <a:pt x="5306" y="192"/>
                </a:lnTo>
                <a:lnTo>
                  <a:pt x="5331" y="208"/>
                </a:lnTo>
                <a:lnTo>
                  <a:pt x="5365" y="224"/>
                </a:lnTo>
                <a:lnTo>
                  <a:pt x="5390" y="232"/>
                </a:lnTo>
                <a:lnTo>
                  <a:pt x="5415" y="240"/>
                </a:lnTo>
                <a:lnTo>
                  <a:pt x="5431" y="264"/>
                </a:lnTo>
                <a:lnTo>
                  <a:pt x="5448" y="0"/>
                </a:lnTo>
                <a:lnTo>
                  <a:pt x="0" y="16"/>
                </a:lnTo>
                <a:lnTo>
                  <a:pt x="8" y="224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55301" name="Freeform 5">
            <a:extLst>
              <a:ext uri="{FF2B5EF4-FFF2-40B4-BE49-F238E27FC236}">
                <a16:creationId xmlns:a16="http://schemas.microsoft.com/office/drawing/2014/main" id="{C5EF0848-B227-F187-9F47-AB2689242010}"/>
              </a:ext>
            </a:extLst>
          </p:cNvPr>
          <p:cNvSpPr>
            <a:spLocks/>
          </p:cNvSpPr>
          <p:nvPr/>
        </p:nvSpPr>
        <p:spPr bwMode="auto">
          <a:xfrm>
            <a:off x="177800" y="1854200"/>
            <a:ext cx="8650288" cy="1093788"/>
          </a:xfrm>
          <a:custGeom>
            <a:avLst/>
            <a:gdLst>
              <a:gd name="T0" fmla="*/ 175 w 5449"/>
              <a:gd name="T1" fmla="*/ 48 h 689"/>
              <a:gd name="T2" fmla="*/ 350 w 5449"/>
              <a:gd name="T3" fmla="*/ 24 h 689"/>
              <a:gd name="T4" fmla="*/ 509 w 5449"/>
              <a:gd name="T5" fmla="*/ 96 h 689"/>
              <a:gd name="T6" fmla="*/ 667 w 5449"/>
              <a:gd name="T7" fmla="*/ 104 h 689"/>
              <a:gd name="T8" fmla="*/ 851 w 5449"/>
              <a:gd name="T9" fmla="*/ 104 h 689"/>
              <a:gd name="T10" fmla="*/ 1018 w 5449"/>
              <a:gd name="T11" fmla="*/ 144 h 689"/>
              <a:gd name="T12" fmla="*/ 1201 w 5449"/>
              <a:gd name="T13" fmla="*/ 144 h 689"/>
              <a:gd name="T14" fmla="*/ 1410 w 5449"/>
              <a:gd name="T15" fmla="*/ 136 h 689"/>
              <a:gd name="T16" fmla="*/ 1577 w 5449"/>
              <a:gd name="T17" fmla="*/ 152 h 689"/>
              <a:gd name="T18" fmla="*/ 1769 w 5449"/>
              <a:gd name="T19" fmla="*/ 144 h 689"/>
              <a:gd name="T20" fmla="*/ 1952 w 5449"/>
              <a:gd name="T21" fmla="*/ 168 h 689"/>
              <a:gd name="T22" fmla="*/ 2153 w 5449"/>
              <a:gd name="T23" fmla="*/ 184 h 689"/>
              <a:gd name="T24" fmla="*/ 2428 w 5449"/>
              <a:gd name="T25" fmla="*/ 184 h 689"/>
              <a:gd name="T26" fmla="*/ 2745 w 5449"/>
              <a:gd name="T27" fmla="*/ 120 h 689"/>
              <a:gd name="T28" fmla="*/ 2887 w 5449"/>
              <a:gd name="T29" fmla="*/ 168 h 689"/>
              <a:gd name="T30" fmla="*/ 3045 w 5449"/>
              <a:gd name="T31" fmla="*/ 192 h 689"/>
              <a:gd name="T32" fmla="*/ 3212 w 5449"/>
              <a:gd name="T33" fmla="*/ 176 h 689"/>
              <a:gd name="T34" fmla="*/ 3371 w 5449"/>
              <a:gd name="T35" fmla="*/ 192 h 689"/>
              <a:gd name="T36" fmla="*/ 3546 w 5449"/>
              <a:gd name="T37" fmla="*/ 192 h 689"/>
              <a:gd name="T38" fmla="*/ 3721 w 5449"/>
              <a:gd name="T39" fmla="*/ 168 h 689"/>
              <a:gd name="T40" fmla="*/ 3955 w 5449"/>
              <a:gd name="T41" fmla="*/ 160 h 689"/>
              <a:gd name="T42" fmla="*/ 4130 w 5449"/>
              <a:gd name="T43" fmla="*/ 88 h 689"/>
              <a:gd name="T44" fmla="*/ 4322 w 5449"/>
              <a:gd name="T45" fmla="*/ 128 h 689"/>
              <a:gd name="T46" fmla="*/ 4489 w 5449"/>
              <a:gd name="T47" fmla="*/ 112 h 689"/>
              <a:gd name="T48" fmla="*/ 4655 w 5449"/>
              <a:gd name="T49" fmla="*/ 128 h 689"/>
              <a:gd name="T50" fmla="*/ 4856 w 5449"/>
              <a:gd name="T51" fmla="*/ 104 h 689"/>
              <a:gd name="T52" fmla="*/ 5031 w 5449"/>
              <a:gd name="T53" fmla="*/ 56 h 689"/>
              <a:gd name="T54" fmla="*/ 5264 w 5449"/>
              <a:gd name="T55" fmla="*/ 40 h 689"/>
              <a:gd name="T56" fmla="*/ 5431 w 5449"/>
              <a:gd name="T57" fmla="*/ 8 h 689"/>
              <a:gd name="T58" fmla="*/ 5298 w 5449"/>
              <a:gd name="T59" fmla="*/ 560 h 689"/>
              <a:gd name="T60" fmla="*/ 5148 w 5449"/>
              <a:gd name="T61" fmla="*/ 560 h 689"/>
              <a:gd name="T62" fmla="*/ 5014 w 5449"/>
              <a:gd name="T63" fmla="*/ 440 h 689"/>
              <a:gd name="T64" fmla="*/ 4922 w 5449"/>
              <a:gd name="T65" fmla="*/ 328 h 689"/>
              <a:gd name="T66" fmla="*/ 4789 w 5449"/>
              <a:gd name="T67" fmla="*/ 240 h 689"/>
              <a:gd name="T68" fmla="*/ 4630 w 5449"/>
              <a:gd name="T69" fmla="*/ 216 h 689"/>
              <a:gd name="T70" fmla="*/ 4497 w 5449"/>
              <a:gd name="T71" fmla="*/ 208 h 689"/>
              <a:gd name="T72" fmla="*/ 4413 w 5449"/>
              <a:gd name="T73" fmla="*/ 416 h 689"/>
              <a:gd name="T74" fmla="*/ 4063 w 5449"/>
              <a:gd name="T75" fmla="*/ 216 h 689"/>
              <a:gd name="T76" fmla="*/ 3913 w 5449"/>
              <a:gd name="T77" fmla="*/ 248 h 689"/>
              <a:gd name="T78" fmla="*/ 3763 w 5449"/>
              <a:gd name="T79" fmla="*/ 240 h 689"/>
              <a:gd name="T80" fmla="*/ 3596 w 5449"/>
              <a:gd name="T81" fmla="*/ 264 h 689"/>
              <a:gd name="T82" fmla="*/ 3429 w 5449"/>
              <a:gd name="T83" fmla="*/ 248 h 689"/>
              <a:gd name="T84" fmla="*/ 3279 w 5449"/>
              <a:gd name="T85" fmla="*/ 264 h 689"/>
              <a:gd name="T86" fmla="*/ 3104 w 5449"/>
              <a:gd name="T87" fmla="*/ 256 h 689"/>
              <a:gd name="T88" fmla="*/ 2912 w 5449"/>
              <a:gd name="T89" fmla="*/ 272 h 689"/>
              <a:gd name="T90" fmla="*/ 2762 w 5449"/>
              <a:gd name="T91" fmla="*/ 264 h 689"/>
              <a:gd name="T92" fmla="*/ 2628 w 5449"/>
              <a:gd name="T93" fmla="*/ 256 h 689"/>
              <a:gd name="T94" fmla="*/ 2470 w 5449"/>
              <a:gd name="T95" fmla="*/ 280 h 689"/>
              <a:gd name="T96" fmla="*/ 2311 w 5449"/>
              <a:gd name="T97" fmla="*/ 256 h 689"/>
              <a:gd name="T98" fmla="*/ 2136 w 5449"/>
              <a:gd name="T99" fmla="*/ 264 h 689"/>
              <a:gd name="T100" fmla="*/ 1977 w 5449"/>
              <a:gd name="T101" fmla="*/ 256 h 689"/>
              <a:gd name="T102" fmla="*/ 1819 w 5449"/>
              <a:gd name="T103" fmla="*/ 232 h 689"/>
              <a:gd name="T104" fmla="*/ 1660 w 5449"/>
              <a:gd name="T105" fmla="*/ 176 h 689"/>
              <a:gd name="T106" fmla="*/ 1510 w 5449"/>
              <a:gd name="T107" fmla="*/ 216 h 689"/>
              <a:gd name="T108" fmla="*/ 1343 w 5449"/>
              <a:gd name="T109" fmla="*/ 176 h 689"/>
              <a:gd name="T110" fmla="*/ 1193 w 5449"/>
              <a:gd name="T111" fmla="*/ 216 h 689"/>
              <a:gd name="T112" fmla="*/ 1035 w 5449"/>
              <a:gd name="T113" fmla="*/ 208 h 689"/>
              <a:gd name="T114" fmla="*/ 876 w 5449"/>
              <a:gd name="T115" fmla="*/ 232 h 689"/>
              <a:gd name="T116" fmla="*/ 726 w 5449"/>
              <a:gd name="T117" fmla="*/ 216 h 689"/>
              <a:gd name="T118" fmla="*/ 559 w 5449"/>
              <a:gd name="T119" fmla="*/ 256 h 689"/>
              <a:gd name="T120" fmla="*/ 409 w 5449"/>
              <a:gd name="T121" fmla="*/ 240 h 689"/>
              <a:gd name="T122" fmla="*/ 242 w 5449"/>
              <a:gd name="T123" fmla="*/ 240 h 689"/>
              <a:gd name="T124" fmla="*/ 92 w 5449"/>
              <a:gd name="T125" fmla="*/ 272 h 6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5449" h="689">
                <a:moveTo>
                  <a:pt x="17" y="48"/>
                </a:moveTo>
                <a:lnTo>
                  <a:pt x="50" y="48"/>
                </a:lnTo>
                <a:lnTo>
                  <a:pt x="92" y="56"/>
                </a:lnTo>
                <a:lnTo>
                  <a:pt x="117" y="56"/>
                </a:lnTo>
                <a:lnTo>
                  <a:pt x="150" y="56"/>
                </a:lnTo>
                <a:lnTo>
                  <a:pt x="175" y="48"/>
                </a:lnTo>
                <a:lnTo>
                  <a:pt x="200" y="40"/>
                </a:lnTo>
                <a:lnTo>
                  <a:pt x="234" y="40"/>
                </a:lnTo>
                <a:lnTo>
                  <a:pt x="267" y="24"/>
                </a:lnTo>
                <a:lnTo>
                  <a:pt x="292" y="24"/>
                </a:lnTo>
                <a:lnTo>
                  <a:pt x="317" y="24"/>
                </a:lnTo>
                <a:lnTo>
                  <a:pt x="350" y="24"/>
                </a:lnTo>
                <a:lnTo>
                  <a:pt x="375" y="24"/>
                </a:lnTo>
                <a:lnTo>
                  <a:pt x="400" y="40"/>
                </a:lnTo>
                <a:lnTo>
                  <a:pt x="434" y="48"/>
                </a:lnTo>
                <a:lnTo>
                  <a:pt x="451" y="72"/>
                </a:lnTo>
                <a:lnTo>
                  <a:pt x="484" y="80"/>
                </a:lnTo>
                <a:lnTo>
                  <a:pt x="509" y="96"/>
                </a:lnTo>
                <a:lnTo>
                  <a:pt x="534" y="104"/>
                </a:lnTo>
                <a:lnTo>
                  <a:pt x="567" y="104"/>
                </a:lnTo>
                <a:lnTo>
                  <a:pt x="592" y="104"/>
                </a:lnTo>
                <a:lnTo>
                  <a:pt x="617" y="104"/>
                </a:lnTo>
                <a:lnTo>
                  <a:pt x="642" y="104"/>
                </a:lnTo>
                <a:lnTo>
                  <a:pt x="667" y="104"/>
                </a:lnTo>
                <a:lnTo>
                  <a:pt x="692" y="104"/>
                </a:lnTo>
                <a:lnTo>
                  <a:pt x="718" y="96"/>
                </a:lnTo>
                <a:lnTo>
                  <a:pt x="743" y="96"/>
                </a:lnTo>
                <a:lnTo>
                  <a:pt x="784" y="96"/>
                </a:lnTo>
                <a:lnTo>
                  <a:pt x="818" y="104"/>
                </a:lnTo>
                <a:lnTo>
                  <a:pt x="851" y="104"/>
                </a:lnTo>
                <a:lnTo>
                  <a:pt x="884" y="112"/>
                </a:lnTo>
                <a:lnTo>
                  <a:pt x="909" y="120"/>
                </a:lnTo>
                <a:lnTo>
                  <a:pt x="934" y="128"/>
                </a:lnTo>
                <a:lnTo>
                  <a:pt x="959" y="136"/>
                </a:lnTo>
                <a:lnTo>
                  <a:pt x="984" y="136"/>
                </a:lnTo>
                <a:lnTo>
                  <a:pt x="1018" y="144"/>
                </a:lnTo>
                <a:lnTo>
                  <a:pt x="1043" y="144"/>
                </a:lnTo>
                <a:lnTo>
                  <a:pt x="1085" y="144"/>
                </a:lnTo>
                <a:lnTo>
                  <a:pt x="1118" y="144"/>
                </a:lnTo>
                <a:lnTo>
                  <a:pt x="1151" y="144"/>
                </a:lnTo>
                <a:lnTo>
                  <a:pt x="1176" y="144"/>
                </a:lnTo>
                <a:lnTo>
                  <a:pt x="1201" y="144"/>
                </a:lnTo>
                <a:lnTo>
                  <a:pt x="1243" y="144"/>
                </a:lnTo>
                <a:lnTo>
                  <a:pt x="1285" y="136"/>
                </a:lnTo>
                <a:lnTo>
                  <a:pt x="1318" y="136"/>
                </a:lnTo>
                <a:lnTo>
                  <a:pt x="1352" y="136"/>
                </a:lnTo>
                <a:lnTo>
                  <a:pt x="1385" y="136"/>
                </a:lnTo>
                <a:lnTo>
                  <a:pt x="1410" y="136"/>
                </a:lnTo>
                <a:lnTo>
                  <a:pt x="1435" y="136"/>
                </a:lnTo>
                <a:lnTo>
                  <a:pt x="1460" y="136"/>
                </a:lnTo>
                <a:lnTo>
                  <a:pt x="1485" y="144"/>
                </a:lnTo>
                <a:lnTo>
                  <a:pt x="1510" y="144"/>
                </a:lnTo>
                <a:lnTo>
                  <a:pt x="1552" y="152"/>
                </a:lnTo>
                <a:lnTo>
                  <a:pt x="1577" y="152"/>
                </a:lnTo>
                <a:lnTo>
                  <a:pt x="1610" y="144"/>
                </a:lnTo>
                <a:lnTo>
                  <a:pt x="1652" y="144"/>
                </a:lnTo>
                <a:lnTo>
                  <a:pt x="1685" y="144"/>
                </a:lnTo>
                <a:lnTo>
                  <a:pt x="1719" y="144"/>
                </a:lnTo>
                <a:lnTo>
                  <a:pt x="1744" y="144"/>
                </a:lnTo>
                <a:lnTo>
                  <a:pt x="1769" y="144"/>
                </a:lnTo>
                <a:lnTo>
                  <a:pt x="1794" y="144"/>
                </a:lnTo>
                <a:lnTo>
                  <a:pt x="1819" y="144"/>
                </a:lnTo>
                <a:lnTo>
                  <a:pt x="1852" y="152"/>
                </a:lnTo>
                <a:lnTo>
                  <a:pt x="1886" y="152"/>
                </a:lnTo>
                <a:lnTo>
                  <a:pt x="1919" y="160"/>
                </a:lnTo>
                <a:lnTo>
                  <a:pt x="1952" y="168"/>
                </a:lnTo>
                <a:lnTo>
                  <a:pt x="1986" y="168"/>
                </a:lnTo>
                <a:lnTo>
                  <a:pt x="2011" y="168"/>
                </a:lnTo>
                <a:lnTo>
                  <a:pt x="2052" y="176"/>
                </a:lnTo>
                <a:lnTo>
                  <a:pt x="2102" y="184"/>
                </a:lnTo>
                <a:lnTo>
                  <a:pt x="2127" y="184"/>
                </a:lnTo>
                <a:lnTo>
                  <a:pt x="2153" y="184"/>
                </a:lnTo>
                <a:lnTo>
                  <a:pt x="2186" y="184"/>
                </a:lnTo>
                <a:lnTo>
                  <a:pt x="2211" y="184"/>
                </a:lnTo>
                <a:lnTo>
                  <a:pt x="2236" y="184"/>
                </a:lnTo>
                <a:lnTo>
                  <a:pt x="2261" y="184"/>
                </a:lnTo>
                <a:lnTo>
                  <a:pt x="2344" y="184"/>
                </a:lnTo>
                <a:lnTo>
                  <a:pt x="2428" y="184"/>
                </a:lnTo>
                <a:lnTo>
                  <a:pt x="2511" y="184"/>
                </a:lnTo>
                <a:lnTo>
                  <a:pt x="2545" y="184"/>
                </a:lnTo>
                <a:lnTo>
                  <a:pt x="2578" y="184"/>
                </a:lnTo>
                <a:lnTo>
                  <a:pt x="2611" y="184"/>
                </a:lnTo>
                <a:lnTo>
                  <a:pt x="2636" y="176"/>
                </a:lnTo>
                <a:lnTo>
                  <a:pt x="2745" y="120"/>
                </a:lnTo>
                <a:lnTo>
                  <a:pt x="2762" y="144"/>
                </a:lnTo>
                <a:lnTo>
                  <a:pt x="2778" y="176"/>
                </a:lnTo>
                <a:lnTo>
                  <a:pt x="2812" y="184"/>
                </a:lnTo>
                <a:lnTo>
                  <a:pt x="2837" y="176"/>
                </a:lnTo>
                <a:lnTo>
                  <a:pt x="2862" y="176"/>
                </a:lnTo>
                <a:lnTo>
                  <a:pt x="2887" y="168"/>
                </a:lnTo>
                <a:lnTo>
                  <a:pt x="2912" y="176"/>
                </a:lnTo>
                <a:lnTo>
                  <a:pt x="2945" y="184"/>
                </a:lnTo>
                <a:lnTo>
                  <a:pt x="2970" y="184"/>
                </a:lnTo>
                <a:lnTo>
                  <a:pt x="2995" y="192"/>
                </a:lnTo>
                <a:lnTo>
                  <a:pt x="3020" y="192"/>
                </a:lnTo>
                <a:lnTo>
                  <a:pt x="3045" y="192"/>
                </a:lnTo>
                <a:lnTo>
                  <a:pt x="3070" y="192"/>
                </a:lnTo>
                <a:lnTo>
                  <a:pt x="3095" y="192"/>
                </a:lnTo>
                <a:lnTo>
                  <a:pt x="3120" y="184"/>
                </a:lnTo>
                <a:lnTo>
                  <a:pt x="3145" y="184"/>
                </a:lnTo>
                <a:lnTo>
                  <a:pt x="3179" y="184"/>
                </a:lnTo>
                <a:lnTo>
                  <a:pt x="3212" y="176"/>
                </a:lnTo>
                <a:lnTo>
                  <a:pt x="3237" y="168"/>
                </a:lnTo>
                <a:lnTo>
                  <a:pt x="3262" y="168"/>
                </a:lnTo>
                <a:lnTo>
                  <a:pt x="3295" y="168"/>
                </a:lnTo>
                <a:lnTo>
                  <a:pt x="3321" y="160"/>
                </a:lnTo>
                <a:lnTo>
                  <a:pt x="3346" y="168"/>
                </a:lnTo>
                <a:lnTo>
                  <a:pt x="3371" y="192"/>
                </a:lnTo>
                <a:lnTo>
                  <a:pt x="3396" y="200"/>
                </a:lnTo>
                <a:lnTo>
                  <a:pt x="3429" y="200"/>
                </a:lnTo>
                <a:lnTo>
                  <a:pt x="3454" y="200"/>
                </a:lnTo>
                <a:lnTo>
                  <a:pt x="3479" y="200"/>
                </a:lnTo>
                <a:lnTo>
                  <a:pt x="3512" y="200"/>
                </a:lnTo>
                <a:lnTo>
                  <a:pt x="3546" y="192"/>
                </a:lnTo>
                <a:lnTo>
                  <a:pt x="3579" y="184"/>
                </a:lnTo>
                <a:lnTo>
                  <a:pt x="3613" y="184"/>
                </a:lnTo>
                <a:lnTo>
                  <a:pt x="3638" y="176"/>
                </a:lnTo>
                <a:lnTo>
                  <a:pt x="3671" y="176"/>
                </a:lnTo>
                <a:lnTo>
                  <a:pt x="3696" y="168"/>
                </a:lnTo>
                <a:lnTo>
                  <a:pt x="3721" y="168"/>
                </a:lnTo>
                <a:lnTo>
                  <a:pt x="3746" y="168"/>
                </a:lnTo>
                <a:lnTo>
                  <a:pt x="3846" y="168"/>
                </a:lnTo>
                <a:lnTo>
                  <a:pt x="3871" y="168"/>
                </a:lnTo>
                <a:lnTo>
                  <a:pt x="3905" y="168"/>
                </a:lnTo>
                <a:lnTo>
                  <a:pt x="3930" y="168"/>
                </a:lnTo>
                <a:lnTo>
                  <a:pt x="3955" y="160"/>
                </a:lnTo>
                <a:lnTo>
                  <a:pt x="3988" y="144"/>
                </a:lnTo>
                <a:lnTo>
                  <a:pt x="4030" y="136"/>
                </a:lnTo>
                <a:lnTo>
                  <a:pt x="4055" y="128"/>
                </a:lnTo>
                <a:lnTo>
                  <a:pt x="4080" y="112"/>
                </a:lnTo>
                <a:lnTo>
                  <a:pt x="4105" y="104"/>
                </a:lnTo>
                <a:lnTo>
                  <a:pt x="4130" y="88"/>
                </a:lnTo>
                <a:lnTo>
                  <a:pt x="4155" y="88"/>
                </a:lnTo>
                <a:lnTo>
                  <a:pt x="4180" y="96"/>
                </a:lnTo>
                <a:lnTo>
                  <a:pt x="4222" y="104"/>
                </a:lnTo>
                <a:lnTo>
                  <a:pt x="4247" y="104"/>
                </a:lnTo>
                <a:lnTo>
                  <a:pt x="4288" y="120"/>
                </a:lnTo>
                <a:lnTo>
                  <a:pt x="4322" y="128"/>
                </a:lnTo>
                <a:lnTo>
                  <a:pt x="4347" y="128"/>
                </a:lnTo>
                <a:lnTo>
                  <a:pt x="4372" y="128"/>
                </a:lnTo>
                <a:lnTo>
                  <a:pt x="4397" y="120"/>
                </a:lnTo>
                <a:lnTo>
                  <a:pt x="4430" y="120"/>
                </a:lnTo>
                <a:lnTo>
                  <a:pt x="4455" y="112"/>
                </a:lnTo>
                <a:lnTo>
                  <a:pt x="4489" y="112"/>
                </a:lnTo>
                <a:lnTo>
                  <a:pt x="4530" y="112"/>
                </a:lnTo>
                <a:lnTo>
                  <a:pt x="4555" y="112"/>
                </a:lnTo>
                <a:lnTo>
                  <a:pt x="4580" y="120"/>
                </a:lnTo>
                <a:lnTo>
                  <a:pt x="4605" y="120"/>
                </a:lnTo>
                <a:lnTo>
                  <a:pt x="4630" y="128"/>
                </a:lnTo>
                <a:lnTo>
                  <a:pt x="4655" y="128"/>
                </a:lnTo>
                <a:lnTo>
                  <a:pt x="4689" y="128"/>
                </a:lnTo>
                <a:lnTo>
                  <a:pt x="4730" y="120"/>
                </a:lnTo>
                <a:lnTo>
                  <a:pt x="4772" y="120"/>
                </a:lnTo>
                <a:lnTo>
                  <a:pt x="4797" y="120"/>
                </a:lnTo>
                <a:lnTo>
                  <a:pt x="4831" y="112"/>
                </a:lnTo>
                <a:lnTo>
                  <a:pt x="4856" y="104"/>
                </a:lnTo>
                <a:lnTo>
                  <a:pt x="4881" y="88"/>
                </a:lnTo>
                <a:lnTo>
                  <a:pt x="4906" y="80"/>
                </a:lnTo>
                <a:lnTo>
                  <a:pt x="4939" y="72"/>
                </a:lnTo>
                <a:lnTo>
                  <a:pt x="4972" y="72"/>
                </a:lnTo>
                <a:lnTo>
                  <a:pt x="5006" y="64"/>
                </a:lnTo>
                <a:lnTo>
                  <a:pt x="5031" y="56"/>
                </a:lnTo>
                <a:lnTo>
                  <a:pt x="5064" y="48"/>
                </a:lnTo>
                <a:lnTo>
                  <a:pt x="5089" y="40"/>
                </a:lnTo>
                <a:lnTo>
                  <a:pt x="5114" y="32"/>
                </a:lnTo>
                <a:lnTo>
                  <a:pt x="5206" y="0"/>
                </a:lnTo>
                <a:lnTo>
                  <a:pt x="5248" y="16"/>
                </a:lnTo>
                <a:lnTo>
                  <a:pt x="5264" y="40"/>
                </a:lnTo>
                <a:lnTo>
                  <a:pt x="5289" y="48"/>
                </a:lnTo>
                <a:lnTo>
                  <a:pt x="5315" y="48"/>
                </a:lnTo>
                <a:lnTo>
                  <a:pt x="5356" y="40"/>
                </a:lnTo>
                <a:lnTo>
                  <a:pt x="5381" y="32"/>
                </a:lnTo>
                <a:lnTo>
                  <a:pt x="5406" y="16"/>
                </a:lnTo>
                <a:lnTo>
                  <a:pt x="5431" y="8"/>
                </a:lnTo>
                <a:lnTo>
                  <a:pt x="5448" y="688"/>
                </a:lnTo>
                <a:lnTo>
                  <a:pt x="5356" y="648"/>
                </a:lnTo>
                <a:lnTo>
                  <a:pt x="5340" y="624"/>
                </a:lnTo>
                <a:lnTo>
                  <a:pt x="5331" y="600"/>
                </a:lnTo>
                <a:lnTo>
                  <a:pt x="5323" y="576"/>
                </a:lnTo>
                <a:lnTo>
                  <a:pt x="5298" y="560"/>
                </a:lnTo>
                <a:lnTo>
                  <a:pt x="5273" y="560"/>
                </a:lnTo>
                <a:lnTo>
                  <a:pt x="5248" y="584"/>
                </a:lnTo>
                <a:lnTo>
                  <a:pt x="5223" y="560"/>
                </a:lnTo>
                <a:lnTo>
                  <a:pt x="5198" y="568"/>
                </a:lnTo>
                <a:lnTo>
                  <a:pt x="5164" y="584"/>
                </a:lnTo>
                <a:lnTo>
                  <a:pt x="5148" y="560"/>
                </a:lnTo>
                <a:lnTo>
                  <a:pt x="5123" y="552"/>
                </a:lnTo>
                <a:lnTo>
                  <a:pt x="5098" y="536"/>
                </a:lnTo>
                <a:lnTo>
                  <a:pt x="5081" y="512"/>
                </a:lnTo>
                <a:lnTo>
                  <a:pt x="5056" y="488"/>
                </a:lnTo>
                <a:lnTo>
                  <a:pt x="5031" y="464"/>
                </a:lnTo>
                <a:lnTo>
                  <a:pt x="5014" y="440"/>
                </a:lnTo>
                <a:lnTo>
                  <a:pt x="4989" y="456"/>
                </a:lnTo>
                <a:lnTo>
                  <a:pt x="4964" y="440"/>
                </a:lnTo>
                <a:lnTo>
                  <a:pt x="4964" y="416"/>
                </a:lnTo>
                <a:lnTo>
                  <a:pt x="4947" y="384"/>
                </a:lnTo>
                <a:lnTo>
                  <a:pt x="4931" y="352"/>
                </a:lnTo>
                <a:lnTo>
                  <a:pt x="4922" y="328"/>
                </a:lnTo>
                <a:lnTo>
                  <a:pt x="4897" y="312"/>
                </a:lnTo>
                <a:lnTo>
                  <a:pt x="4864" y="328"/>
                </a:lnTo>
                <a:lnTo>
                  <a:pt x="4847" y="296"/>
                </a:lnTo>
                <a:lnTo>
                  <a:pt x="4831" y="272"/>
                </a:lnTo>
                <a:lnTo>
                  <a:pt x="4806" y="264"/>
                </a:lnTo>
                <a:lnTo>
                  <a:pt x="4789" y="240"/>
                </a:lnTo>
                <a:lnTo>
                  <a:pt x="4764" y="240"/>
                </a:lnTo>
                <a:lnTo>
                  <a:pt x="4739" y="240"/>
                </a:lnTo>
                <a:lnTo>
                  <a:pt x="4714" y="232"/>
                </a:lnTo>
                <a:lnTo>
                  <a:pt x="4680" y="216"/>
                </a:lnTo>
                <a:lnTo>
                  <a:pt x="4655" y="216"/>
                </a:lnTo>
                <a:lnTo>
                  <a:pt x="4630" y="216"/>
                </a:lnTo>
                <a:lnTo>
                  <a:pt x="4597" y="208"/>
                </a:lnTo>
                <a:lnTo>
                  <a:pt x="4572" y="200"/>
                </a:lnTo>
                <a:lnTo>
                  <a:pt x="4555" y="176"/>
                </a:lnTo>
                <a:lnTo>
                  <a:pt x="4530" y="176"/>
                </a:lnTo>
                <a:lnTo>
                  <a:pt x="4505" y="184"/>
                </a:lnTo>
                <a:lnTo>
                  <a:pt x="4497" y="208"/>
                </a:lnTo>
                <a:lnTo>
                  <a:pt x="4472" y="232"/>
                </a:lnTo>
                <a:lnTo>
                  <a:pt x="4447" y="240"/>
                </a:lnTo>
                <a:lnTo>
                  <a:pt x="4497" y="464"/>
                </a:lnTo>
                <a:lnTo>
                  <a:pt x="4464" y="456"/>
                </a:lnTo>
                <a:lnTo>
                  <a:pt x="4438" y="440"/>
                </a:lnTo>
                <a:lnTo>
                  <a:pt x="4413" y="416"/>
                </a:lnTo>
                <a:lnTo>
                  <a:pt x="4180" y="264"/>
                </a:lnTo>
                <a:lnTo>
                  <a:pt x="4155" y="248"/>
                </a:lnTo>
                <a:lnTo>
                  <a:pt x="4130" y="232"/>
                </a:lnTo>
                <a:lnTo>
                  <a:pt x="4113" y="208"/>
                </a:lnTo>
                <a:lnTo>
                  <a:pt x="4088" y="200"/>
                </a:lnTo>
                <a:lnTo>
                  <a:pt x="4063" y="216"/>
                </a:lnTo>
                <a:lnTo>
                  <a:pt x="4046" y="240"/>
                </a:lnTo>
                <a:lnTo>
                  <a:pt x="4013" y="264"/>
                </a:lnTo>
                <a:lnTo>
                  <a:pt x="3988" y="272"/>
                </a:lnTo>
                <a:lnTo>
                  <a:pt x="3963" y="272"/>
                </a:lnTo>
                <a:lnTo>
                  <a:pt x="3938" y="256"/>
                </a:lnTo>
                <a:lnTo>
                  <a:pt x="3913" y="248"/>
                </a:lnTo>
                <a:lnTo>
                  <a:pt x="3888" y="264"/>
                </a:lnTo>
                <a:lnTo>
                  <a:pt x="3863" y="240"/>
                </a:lnTo>
                <a:lnTo>
                  <a:pt x="3838" y="248"/>
                </a:lnTo>
                <a:lnTo>
                  <a:pt x="3813" y="264"/>
                </a:lnTo>
                <a:lnTo>
                  <a:pt x="3788" y="248"/>
                </a:lnTo>
                <a:lnTo>
                  <a:pt x="3763" y="240"/>
                </a:lnTo>
                <a:lnTo>
                  <a:pt x="3738" y="240"/>
                </a:lnTo>
                <a:lnTo>
                  <a:pt x="3713" y="248"/>
                </a:lnTo>
                <a:lnTo>
                  <a:pt x="3688" y="248"/>
                </a:lnTo>
                <a:lnTo>
                  <a:pt x="3663" y="240"/>
                </a:lnTo>
                <a:lnTo>
                  <a:pt x="3629" y="248"/>
                </a:lnTo>
                <a:lnTo>
                  <a:pt x="3596" y="264"/>
                </a:lnTo>
                <a:lnTo>
                  <a:pt x="3571" y="264"/>
                </a:lnTo>
                <a:lnTo>
                  <a:pt x="3537" y="272"/>
                </a:lnTo>
                <a:lnTo>
                  <a:pt x="3512" y="272"/>
                </a:lnTo>
                <a:lnTo>
                  <a:pt x="3479" y="256"/>
                </a:lnTo>
                <a:lnTo>
                  <a:pt x="3454" y="248"/>
                </a:lnTo>
                <a:lnTo>
                  <a:pt x="3429" y="248"/>
                </a:lnTo>
                <a:lnTo>
                  <a:pt x="3404" y="264"/>
                </a:lnTo>
                <a:lnTo>
                  <a:pt x="3371" y="288"/>
                </a:lnTo>
                <a:lnTo>
                  <a:pt x="3346" y="304"/>
                </a:lnTo>
                <a:lnTo>
                  <a:pt x="3329" y="280"/>
                </a:lnTo>
                <a:lnTo>
                  <a:pt x="3304" y="264"/>
                </a:lnTo>
                <a:lnTo>
                  <a:pt x="3279" y="264"/>
                </a:lnTo>
                <a:lnTo>
                  <a:pt x="3254" y="272"/>
                </a:lnTo>
                <a:lnTo>
                  <a:pt x="3229" y="280"/>
                </a:lnTo>
                <a:lnTo>
                  <a:pt x="3195" y="280"/>
                </a:lnTo>
                <a:lnTo>
                  <a:pt x="3162" y="272"/>
                </a:lnTo>
                <a:lnTo>
                  <a:pt x="3129" y="264"/>
                </a:lnTo>
                <a:lnTo>
                  <a:pt x="3104" y="256"/>
                </a:lnTo>
                <a:lnTo>
                  <a:pt x="3062" y="264"/>
                </a:lnTo>
                <a:lnTo>
                  <a:pt x="3037" y="272"/>
                </a:lnTo>
                <a:lnTo>
                  <a:pt x="3003" y="280"/>
                </a:lnTo>
                <a:lnTo>
                  <a:pt x="2962" y="296"/>
                </a:lnTo>
                <a:lnTo>
                  <a:pt x="2937" y="288"/>
                </a:lnTo>
                <a:lnTo>
                  <a:pt x="2912" y="272"/>
                </a:lnTo>
                <a:lnTo>
                  <a:pt x="2887" y="256"/>
                </a:lnTo>
                <a:lnTo>
                  <a:pt x="2862" y="264"/>
                </a:lnTo>
                <a:lnTo>
                  <a:pt x="2837" y="264"/>
                </a:lnTo>
                <a:lnTo>
                  <a:pt x="2812" y="264"/>
                </a:lnTo>
                <a:lnTo>
                  <a:pt x="2787" y="264"/>
                </a:lnTo>
                <a:lnTo>
                  <a:pt x="2762" y="264"/>
                </a:lnTo>
                <a:lnTo>
                  <a:pt x="2737" y="264"/>
                </a:lnTo>
                <a:lnTo>
                  <a:pt x="2586" y="464"/>
                </a:lnTo>
                <a:lnTo>
                  <a:pt x="2703" y="248"/>
                </a:lnTo>
                <a:lnTo>
                  <a:pt x="2678" y="248"/>
                </a:lnTo>
                <a:lnTo>
                  <a:pt x="2653" y="248"/>
                </a:lnTo>
                <a:lnTo>
                  <a:pt x="2628" y="256"/>
                </a:lnTo>
                <a:lnTo>
                  <a:pt x="2595" y="256"/>
                </a:lnTo>
                <a:lnTo>
                  <a:pt x="2570" y="256"/>
                </a:lnTo>
                <a:lnTo>
                  <a:pt x="2545" y="264"/>
                </a:lnTo>
                <a:lnTo>
                  <a:pt x="2520" y="280"/>
                </a:lnTo>
                <a:lnTo>
                  <a:pt x="2495" y="280"/>
                </a:lnTo>
                <a:lnTo>
                  <a:pt x="2470" y="280"/>
                </a:lnTo>
                <a:lnTo>
                  <a:pt x="2445" y="280"/>
                </a:lnTo>
                <a:lnTo>
                  <a:pt x="2419" y="280"/>
                </a:lnTo>
                <a:lnTo>
                  <a:pt x="2394" y="264"/>
                </a:lnTo>
                <a:lnTo>
                  <a:pt x="2361" y="256"/>
                </a:lnTo>
                <a:lnTo>
                  <a:pt x="2336" y="256"/>
                </a:lnTo>
                <a:lnTo>
                  <a:pt x="2311" y="256"/>
                </a:lnTo>
                <a:lnTo>
                  <a:pt x="2278" y="264"/>
                </a:lnTo>
                <a:lnTo>
                  <a:pt x="2253" y="264"/>
                </a:lnTo>
                <a:lnTo>
                  <a:pt x="2219" y="264"/>
                </a:lnTo>
                <a:lnTo>
                  <a:pt x="2194" y="272"/>
                </a:lnTo>
                <a:lnTo>
                  <a:pt x="2161" y="272"/>
                </a:lnTo>
                <a:lnTo>
                  <a:pt x="2136" y="264"/>
                </a:lnTo>
                <a:lnTo>
                  <a:pt x="2111" y="264"/>
                </a:lnTo>
                <a:lnTo>
                  <a:pt x="2077" y="256"/>
                </a:lnTo>
                <a:lnTo>
                  <a:pt x="2052" y="248"/>
                </a:lnTo>
                <a:lnTo>
                  <a:pt x="2027" y="248"/>
                </a:lnTo>
                <a:lnTo>
                  <a:pt x="2002" y="248"/>
                </a:lnTo>
                <a:lnTo>
                  <a:pt x="1977" y="256"/>
                </a:lnTo>
                <a:lnTo>
                  <a:pt x="1952" y="264"/>
                </a:lnTo>
                <a:lnTo>
                  <a:pt x="1927" y="264"/>
                </a:lnTo>
                <a:lnTo>
                  <a:pt x="1894" y="264"/>
                </a:lnTo>
                <a:lnTo>
                  <a:pt x="1869" y="264"/>
                </a:lnTo>
                <a:lnTo>
                  <a:pt x="1844" y="248"/>
                </a:lnTo>
                <a:lnTo>
                  <a:pt x="1819" y="232"/>
                </a:lnTo>
                <a:lnTo>
                  <a:pt x="1794" y="216"/>
                </a:lnTo>
                <a:lnTo>
                  <a:pt x="1760" y="208"/>
                </a:lnTo>
                <a:lnTo>
                  <a:pt x="1735" y="208"/>
                </a:lnTo>
                <a:lnTo>
                  <a:pt x="1710" y="200"/>
                </a:lnTo>
                <a:lnTo>
                  <a:pt x="1685" y="184"/>
                </a:lnTo>
                <a:lnTo>
                  <a:pt x="1660" y="176"/>
                </a:lnTo>
                <a:lnTo>
                  <a:pt x="1635" y="176"/>
                </a:lnTo>
                <a:lnTo>
                  <a:pt x="1610" y="176"/>
                </a:lnTo>
                <a:lnTo>
                  <a:pt x="1585" y="184"/>
                </a:lnTo>
                <a:lnTo>
                  <a:pt x="1560" y="200"/>
                </a:lnTo>
                <a:lnTo>
                  <a:pt x="1535" y="200"/>
                </a:lnTo>
                <a:lnTo>
                  <a:pt x="1510" y="216"/>
                </a:lnTo>
                <a:lnTo>
                  <a:pt x="1485" y="216"/>
                </a:lnTo>
                <a:lnTo>
                  <a:pt x="1460" y="200"/>
                </a:lnTo>
                <a:lnTo>
                  <a:pt x="1427" y="192"/>
                </a:lnTo>
                <a:lnTo>
                  <a:pt x="1402" y="192"/>
                </a:lnTo>
                <a:lnTo>
                  <a:pt x="1368" y="176"/>
                </a:lnTo>
                <a:lnTo>
                  <a:pt x="1343" y="176"/>
                </a:lnTo>
                <a:lnTo>
                  <a:pt x="1318" y="184"/>
                </a:lnTo>
                <a:lnTo>
                  <a:pt x="1293" y="192"/>
                </a:lnTo>
                <a:lnTo>
                  <a:pt x="1268" y="200"/>
                </a:lnTo>
                <a:lnTo>
                  <a:pt x="1243" y="208"/>
                </a:lnTo>
                <a:lnTo>
                  <a:pt x="1218" y="216"/>
                </a:lnTo>
                <a:lnTo>
                  <a:pt x="1193" y="216"/>
                </a:lnTo>
                <a:lnTo>
                  <a:pt x="1168" y="216"/>
                </a:lnTo>
                <a:lnTo>
                  <a:pt x="1143" y="216"/>
                </a:lnTo>
                <a:lnTo>
                  <a:pt x="1110" y="216"/>
                </a:lnTo>
                <a:lnTo>
                  <a:pt x="1085" y="216"/>
                </a:lnTo>
                <a:lnTo>
                  <a:pt x="1060" y="208"/>
                </a:lnTo>
                <a:lnTo>
                  <a:pt x="1035" y="208"/>
                </a:lnTo>
                <a:lnTo>
                  <a:pt x="1010" y="208"/>
                </a:lnTo>
                <a:lnTo>
                  <a:pt x="976" y="208"/>
                </a:lnTo>
                <a:lnTo>
                  <a:pt x="951" y="208"/>
                </a:lnTo>
                <a:lnTo>
                  <a:pt x="926" y="208"/>
                </a:lnTo>
                <a:lnTo>
                  <a:pt x="901" y="224"/>
                </a:lnTo>
                <a:lnTo>
                  <a:pt x="876" y="232"/>
                </a:lnTo>
                <a:lnTo>
                  <a:pt x="851" y="240"/>
                </a:lnTo>
                <a:lnTo>
                  <a:pt x="826" y="240"/>
                </a:lnTo>
                <a:lnTo>
                  <a:pt x="801" y="240"/>
                </a:lnTo>
                <a:lnTo>
                  <a:pt x="776" y="224"/>
                </a:lnTo>
                <a:lnTo>
                  <a:pt x="751" y="216"/>
                </a:lnTo>
                <a:lnTo>
                  <a:pt x="726" y="216"/>
                </a:lnTo>
                <a:lnTo>
                  <a:pt x="701" y="216"/>
                </a:lnTo>
                <a:lnTo>
                  <a:pt x="659" y="208"/>
                </a:lnTo>
                <a:lnTo>
                  <a:pt x="634" y="208"/>
                </a:lnTo>
                <a:lnTo>
                  <a:pt x="609" y="224"/>
                </a:lnTo>
                <a:lnTo>
                  <a:pt x="584" y="240"/>
                </a:lnTo>
                <a:lnTo>
                  <a:pt x="559" y="256"/>
                </a:lnTo>
                <a:lnTo>
                  <a:pt x="534" y="264"/>
                </a:lnTo>
                <a:lnTo>
                  <a:pt x="509" y="264"/>
                </a:lnTo>
                <a:lnTo>
                  <a:pt x="484" y="256"/>
                </a:lnTo>
                <a:lnTo>
                  <a:pt x="459" y="248"/>
                </a:lnTo>
                <a:lnTo>
                  <a:pt x="434" y="248"/>
                </a:lnTo>
                <a:lnTo>
                  <a:pt x="409" y="240"/>
                </a:lnTo>
                <a:lnTo>
                  <a:pt x="384" y="240"/>
                </a:lnTo>
                <a:lnTo>
                  <a:pt x="359" y="240"/>
                </a:lnTo>
                <a:lnTo>
                  <a:pt x="325" y="240"/>
                </a:lnTo>
                <a:lnTo>
                  <a:pt x="292" y="240"/>
                </a:lnTo>
                <a:lnTo>
                  <a:pt x="267" y="240"/>
                </a:lnTo>
                <a:lnTo>
                  <a:pt x="242" y="240"/>
                </a:lnTo>
                <a:lnTo>
                  <a:pt x="217" y="248"/>
                </a:lnTo>
                <a:lnTo>
                  <a:pt x="192" y="248"/>
                </a:lnTo>
                <a:lnTo>
                  <a:pt x="167" y="248"/>
                </a:lnTo>
                <a:lnTo>
                  <a:pt x="142" y="256"/>
                </a:lnTo>
                <a:lnTo>
                  <a:pt x="117" y="264"/>
                </a:lnTo>
                <a:lnTo>
                  <a:pt x="92" y="272"/>
                </a:lnTo>
                <a:lnTo>
                  <a:pt x="58" y="288"/>
                </a:lnTo>
                <a:lnTo>
                  <a:pt x="25" y="296"/>
                </a:lnTo>
                <a:lnTo>
                  <a:pt x="0" y="312"/>
                </a:lnTo>
                <a:lnTo>
                  <a:pt x="17" y="48"/>
                </a:lnTo>
              </a:path>
            </a:pathLst>
          </a:custGeom>
          <a:ln w="12700" cap="rnd" cmpd="sng">
            <a:solidFill>
              <a:srgbClr val="676767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55302" name="Freeform 6">
            <a:extLst>
              <a:ext uri="{FF2B5EF4-FFF2-40B4-BE49-F238E27FC236}">
                <a16:creationId xmlns:a16="http://schemas.microsoft.com/office/drawing/2014/main" id="{1157E7C9-34B1-363A-4DFD-8944321BE744}"/>
              </a:ext>
            </a:extLst>
          </p:cNvPr>
          <p:cNvSpPr>
            <a:spLocks/>
          </p:cNvSpPr>
          <p:nvPr/>
        </p:nvSpPr>
        <p:spPr bwMode="auto">
          <a:xfrm>
            <a:off x="177800" y="3721100"/>
            <a:ext cx="8688388" cy="331788"/>
          </a:xfrm>
          <a:custGeom>
            <a:avLst/>
            <a:gdLst>
              <a:gd name="T0" fmla="*/ 67 w 5473"/>
              <a:gd name="T1" fmla="*/ 104 h 209"/>
              <a:gd name="T2" fmla="*/ 133 w 5473"/>
              <a:gd name="T3" fmla="*/ 56 h 209"/>
              <a:gd name="T4" fmla="*/ 209 w 5473"/>
              <a:gd name="T5" fmla="*/ 88 h 209"/>
              <a:gd name="T6" fmla="*/ 284 w 5473"/>
              <a:gd name="T7" fmla="*/ 96 h 209"/>
              <a:gd name="T8" fmla="*/ 367 w 5473"/>
              <a:gd name="T9" fmla="*/ 80 h 209"/>
              <a:gd name="T10" fmla="*/ 434 w 5473"/>
              <a:gd name="T11" fmla="*/ 64 h 209"/>
              <a:gd name="T12" fmla="*/ 517 w 5473"/>
              <a:gd name="T13" fmla="*/ 96 h 209"/>
              <a:gd name="T14" fmla="*/ 592 w 5473"/>
              <a:gd name="T15" fmla="*/ 120 h 209"/>
              <a:gd name="T16" fmla="*/ 684 w 5473"/>
              <a:gd name="T17" fmla="*/ 144 h 209"/>
              <a:gd name="T18" fmla="*/ 767 w 5473"/>
              <a:gd name="T19" fmla="*/ 112 h 209"/>
              <a:gd name="T20" fmla="*/ 884 w 5473"/>
              <a:gd name="T21" fmla="*/ 80 h 209"/>
              <a:gd name="T22" fmla="*/ 968 w 5473"/>
              <a:gd name="T23" fmla="*/ 88 h 209"/>
              <a:gd name="T24" fmla="*/ 1084 w 5473"/>
              <a:gd name="T25" fmla="*/ 88 h 209"/>
              <a:gd name="T26" fmla="*/ 1168 w 5473"/>
              <a:gd name="T27" fmla="*/ 80 h 209"/>
              <a:gd name="T28" fmla="*/ 1276 w 5473"/>
              <a:gd name="T29" fmla="*/ 72 h 209"/>
              <a:gd name="T30" fmla="*/ 1368 w 5473"/>
              <a:gd name="T31" fmla="*/ 80 h 209"/>
              <a:gd name="T32" fmla="*/ 1568 w 5473"/>
              <a:gd name="T33" fmla="*/ 88 h 209"/>
              <a:gd name="T34" fmla="*/ 1668 w 5473"/>
              <a:gd name="T35" fmla="*/ 112 h 209"/>
              <a:gd name="T36" fmla="*/ 1743 w 5473"/>
              <a:gd name="T37" fmla="*/ 120 h 209"/>
              <a:gd name="T38" fmla="*/ 1827 w 5473"/>
              <a:gd name="T39" fmla="*/ 112 h 209"/>
              <a:gd name="T40" fmla="*/ 1910 w 5473"/>
              <a:gd name="T41" fmla="*/ 120 h 209"/>
              <a:gd name="T42" fmla="*/ 2002 w 5473"/>
              <a:gd name="T43" fmla="*/ 136 h 209"/>
              <a:gd name="T44" fmla="*/ 2094 w 5473"/>
              <a:gd name="T45" fmla="*/ 128 h 209"/>
              <a:gd name="T46" fmla="*/ 2185 w 5473"/>
              <a:gd name="T47" fmla="*/ 112 h 209"/>
              <a:gd name="T48" fmla="*/ 2277 w 5473"/>
              <a:gd name="T49" fmla="*/ 96 h 209"/>
              <a:gd name="T50" fmla="*/ 2369 w 5473"/>
              <a:gd name="T51" fmla="*/ 72 h 209"/>
              <a:gd name="T52" fmla="*/ 2461 w 5473"/>
              <a:gd name="T53" fmla="*/ 64 h 209"/>
              <a:gd name="T54" fmla="*/ 2561 w 5473"/>
              <a:gd name="T55" fmla="*/ 88 h 209"/>
              <a:gd name="T56" fmla="*/ 2636 w 5473"/>
              <a:gd name="T57" fmla="*/ 120 h 209"/>
              <a:gd name="T58" fmla="*/ 2736 w 5473"/>
              <a:gd name="T59" fmla="*/ 120 h 209"/>
              <a:gd name="T60" fmla="*/ 2819 w 5473"/>
              <a:gd name="T61" fmla="*/ 112 h 209"/>
              <a:gd name="T62" fmla="*/ 2903 w 5473"/>
              <a:gd name="T63" fmla="*/ 112 h 209"/>
              <a:gd name="T64" fmla="*/ 2986 w 5473"/>
              <a:gd name="T65" fmla="*/ 104 h 209"/>
              <a:gd name="T66" fmla="*/ 3061 w 5473"/>
              <a:gd name="T67" fmla="*/ 88 h 209"/>
              <a:gd name="T68" fmla="*/ 3145 w 5473"/>
              <a:gd name="T69" fmla="*/ 80 h 209"/>
              <a:gd name="T70" fmla="*/ 3228 w 5473"/>
              <a:gd name="T71" fmla="*/ 80 h 209"/>
              <a:gd name="T72" fmla="*/ 3387 w 5473"/>
              <a:gd name="T73" fmla="*/ 80 h 209"/>
              <a:gd name="T74" fmla="*/ 3637 w 5473"/>
              <a:gd name="T75" fmla="*/ 72 h 209"/>
              <a:gd name="T76" fmla="*/ 3720 w 5473"/>
              <a:gd name="T77" fmla="*/ 56 h 209"/>
              <a:gd name="T78" fmla="*/ 3804 w 5473"/>
              <a:gd name="T79" fmla="*/ 40 h 209"/>
              <a:gd name="T80" fmla="*/ 3879 w 5473"/>
              <a:gd name="T81" fmla="*/ 48 h 209"/>
              <a:gd name="T82" fmla="*/ 3962 w 5473"/>
              <a:gd name="T83" fmla="*/ 72 h 209"/>
              <a:gd name="T84" fmla="*/ 4046 w 5473"/>
              <a:gd name="T85" fmla="*/ 64 h 209"/>
              <a:gd name="T86" fmla="*/ 4137 w 5473"/>
              <a:gd name="T87" fmla="*/ 80 h 209"/>
              <a:gd name="T88" fmla="*/ 4212 w 5473"/>
              <a:gd name="T89" fmla="*/ 88 h 209"/>
              <a:gd name="T90" fmla="*/ 4296 w 5473"/>
              <a:gd name="T91" fmla="*/ 96 h 209"/>
              <a:gd name="T92" fmla="*/ 4396 w 5473"/>
              <a:gd name="T93" fmla="*/ 88 h 209"/>
              <a:gd name="T94" fmla="*/ 4479 w 5473"/>
              <a:gd name="T95" fmla="*/ 88 h 209"/>
              <a:gd name="T96" fmla="*/ 4554 w 5473"/>
              <a:gd name="T97" fmla="*/ 112 h 209"/>
              <a:gd name="T98" fmla="*/ 4646 w 5473"/>
              <a:gd name="T99" fmla="*/ 96 h 209"/>
              <a:gd name="T100" fmla="*/ 4721 w 5473"/>
              <a:gd name="T101" fmla="*/ 88 h 209"/>
              <a:gd name="T102" fmla="*/ 4813 w 5473"/>
              <a:gd name="T103" fmla="*/ 96 h 209"/>
              <a:gd name="T104" fmla="*/ 4905 w 5473"/>
              <a:gd name="T105" fmla="*/ 80 h 209"/>
              <a:gd name="T106" fmla="*/ 4963 w 5473"/>
              <a:gd name="T107" fmla="*/ 16 h 209"/>
              <a:gd name="T108" fmla="*/ 5038 w 5473"/>
              <a:gd name="T109" fmla="*/ 16 h 209"/>
              <a:gd name="T110" fmla="*/ 5105 w 5473"/>
              <a:gd name="T111" fmla="*/ 48 h 209"/>
              <a:gd name="T112" fmla="*/ 5180 w 5473"/>
              <a:gd name="T113" fmla="*/ 88 h 209"/>
              <a:gd name="T114" fmla="*/ 5255 w 5473"/>
              <a:gd name="T115" fmla="*/ 112 h 209"/>
              <a:gd name="T116" fmla="*/ 5330 w 5473"/>
              <a:gd name="T117" fmla="*/ 112 h 209"/>
              <a:gd name="T118" fmla="*/ 5464 w 5473"/>
              <a:gd name="T119" fmla="*/ 144 h 209"/>
              <a:gd name="T120" fmla="*/ 17 w 5473"/>
              <a:gd name="T121" fmla="*/ 120 h 2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473" h="209">
                <a:moveTo>
                  <a:pt x="17" y="120"/>
                </a:moveTo>
                <a:lnTo>
                  <a:pt x="42" y="112"/>
                </a:lnTo>
                <a:lnTo>
                  <a:pt x="67" y="104"/>
                </a:lnTo>
                <a:lnTo>
                  <a:pt x="83" y="80"/>
                </a:lnTo>
                <a:lnTo>
                  <a:pt x="108" y="72"/>
                </a:lnTo>
                <a:lnTo>
                  <a:pt x="133" y="56"/>
                </a:lnTo>
                <a:lnTo>
                  <a:pt x="158" y="72"/>
                </a:lnTo>
                <a:lnTo>
                  <a:pt x="184" y="80"/>
                </a:lnTo>
                <a:lnTo>
                  <a:pt x="209" y="88"/>
                </a:lnTo>
                <a:lnTo>
                  <a:pt x="234" y="96"/>
                </a:lnTo>
                <a:lnTo>
                  <a:pt x="259" y="96"/>
                </a:lnTo>
                <a:lnTo>
                  <a:pt x="284" y="96"/>
                </a:lnTo>
                <a:lnTo>
                  <a:pt x="317" y="96"/>
                </a:lnTo>
                <a:lnTo>
                  <a:pt x="342" y="88"/>
                </a:lnTo>
                <a:lnTo>
                  <a:pt x="367" y="80"/>
                </a:lnTo>
                <a:lnTo>
                  <a:pt x="384" y="56"/>
                </a:lnTo>
                <a:lnTo>
                  <a:pt x="417" y="40"/>
                </a:lnTo>
                <a:lnTo>
                  <a:pt x="434" y="64"/>
                </a:lnTo>
                <a:lnTo>
                  <a:pt x="467" y="88"/>
                </a:lnTo>
                <a:lnTo>
                  <a:pt x="492" y="96"/>
                </a:lnTo>
                <a:lnTo>
                  <a:pt x="517" y="96"/>
                </a:lnTo>
                <a:lnTo>
                  <a:pt x="542" y="96"/>
                </a:lnTo>
                <a:lnTo>
                  <a:pt x="567" y="96"/>
                </a:lnTo>
                <a:lnTo>
                  <a:pt x="592" y="120"/>
                </a:lnTo>
                <a:lnTo>
                  <a:pt x="626" y="136"/>
                </a:lnTo>
                <a:lnTo>
                  <a:pt x="651" y="136"/>
                </a:lnTo>
                <a:lnTo>
                  <a:pt x="684" y="144"/>
                </a:lnTo>
                <a:lnTo>
                  <a:pt x="709" y="136"/>
                </a:lnTo>
                <a:lnTo>
                  <a:pt x="734" y="136"/>
                </a:lnTo>
                <a:lnTo>
                  <a:pt x="767" y="112"/>
                </a:lnTo>
                <a:lnTo>
                  <a:pt x="809" y="104"/>
                </a:lnTo>
                <a:lnTo>
                  <a:pt x="851" y="88"/>
                </a:lnTo>
                <a:lnTo>
                  <a:pt x="884" y="80"/>
                </a:lnTo>
                <a:lnTo>
                  <a:pt x="918" y="80"/>
                </a:lnTo>
                <a:lnTo>
                  <a:pt x="943" y="80"/>
                </a:lnTo>
                <a:lnTo>
                  <a:pt x="968" y="88"/>
                </a:lnTo>
                <a:lnTo>
                  <a:pt x="1009" y="88"/>
                </a:lnTo>
                <a:lnTo>
                  <a:pt x="1034" y="88"/>
                </a:lnTo>
                <a:lnTo>
                  <a:pt x="1084" y="88"/>
                </a:lnTo>
                <a:lnTo>
                  <a:pt x="1118" y="88"/>
                </a:lnTo>
                <a:lnTo>
                  <a:pt x="1143" y="80"/>
                </a:lnTo>
                <a:lnTo>
                  <a:pt x="1168" y="80"/>
                </a:lnTo>
                <a:lnTo>
                  <a:pt x="1210" y="72"/>
                </a:lnTo>
                <a:lnTo>
                  <a:pt x="1235" y="64"/>
                </a:lnTo>
                <a:lnTo>
                  <a:pt x="1276" y="72"/>
                </a:lnTo>
                <a:lnTo>
                  <a:pt x="1301" y="72"/>
                </a:lnTo>
                <a:lnTo>
                  <a:pt x="1335" y="72"/>
                </a:lnTo>
                <a:lnTo>
                  <a:pt x="1368" y="80"/>
                </a:lnTo>
                <a:lnTo>
                  <a:pt x="1451" y="80"/>
                </a:lnTo>
                <a:lnTo>
                  <a:pt x="1535" y="88"/>
                </a:lnTo>
                <a:lnTo>
                  <a:pt x="1568" y="88"/>
                </a:lnTo>
                <a:lnTo>
                  <a:pt x="1593" y="96"/>
                </a:lnTo>
                <a:lnTo>
                  <a:pt x="1635" y="112"/>
                </a:lnTo>
                <a:lnTo>
                  <a:pt x="1668" y="112"/>
                </a:lnTo>
                <a:lnTo>
                  <a:pt x="1693" y="120"/>
                </a:lnTo>
                <a:lnTo>
                  <a:pt x="1718" y="120"/>
                </a:lnTo>
                <a:lnTo>
                  <a:pt x="1743" y="120"/>
                </a:lnTo>
                <a:lnTo>
                  <a:pt x="1768" y="120"/>
                </a:lnTo>
                <a:lnTo>
                  <a:pt x="1802" y="120"/>
                </a:lnTo>
                <a:lnTo>
                  <a:pt x="1827" y="112"/>
                </a:lnTo>
                <a:lnTo>
                  <a:pt x="1852" y="112"/>
                </a:lnTo>
                <a:lnTo>
                  <a:pt x="1885" y="112"/>
                </a:lnTo>
                <a:lnTo>
                  <a:pt x="1910" y="120"/>
                </a:lnTo>
                <a:lnTo>
                  <a:pt x="1935" y="128"/>
                </a:lnTo>
                <a:lnTo>
                  <a:pt x="1960" y="128"/>
                </a:lnTo>
                <a:lnTo>
                  <a:pt x="2002" y="136"/>
                </a:lnTo>
                <a:lnTo>
                  <a:pt x="2035" y="136"/>
                </a:lnTo>
                <a:lnTo>
                  <a:pt x="2069" y="136"/>
                </a:lnTo>
                <a:lnTo>
                  <a:pt x="2094" y="128"/>
                </a:lnTo>
                <a:lnTo>
                  <a:pt x="2119" y="120"/>
                </a:lnTo>
                <a:lnTo>
                  <a:pt x="2160" y="120"/>
                </a:lnTo>
                <a:lnTo>
                  <a:pt x="2185" y="112"/>
                </a:lnTo>
                <a:lnTo>
                  <a:pt x="2219" y="104"/>
                </a:lnTo>
                <a:lnTo>
                  <a:pt x="2252" y="104"/>
                </a:lnTo>
                <a:lnTo>
                  <a:pt x="2277" y="96"/>
                </a:lnTo>
                <a:lnTo>
                  <a:pt x="2302" y="88"/>
                </a:lnTo>
                <a:lnTo>
                  <a:pt x="2336" y="80"/>
                </a:lnTo>
                <a:lnTo>
                  <a:pt x="2369" y="72"/>
                </a:lnTo>
                <a:lnTo>
                  <a:pt x="2402" y="72"/>
                </a:lnTo>
                <a:lnTo>
                  <a:pt x="2436" y="72"/>
                </a:lnTo>
                <a:lnTo>
                  <a:pt x="2461" y="64"/>
                </a:lnTo>
                <a:lnTo>
                  <a:pt x="2494" y="72"/>
                </a:lnTo>
                <a:lnTo>
                  <a:pt x="2527" y="80"/>
                </a:lnTo>
                <a:lnTo>
                  <a:pt x="2561" y="88"/>
                </a:lnTo>
                <a:lnTo>
                  <a:pt x="2586" y="104"/>
                </a:lnTo>
                <a:lnTo>
                  <a:pt x="2611" y="112"/>
                </a:lnTo>
                <a:lnTo>
                  <a:pt x="2636" y="120"/>
                </a:lnTo>
                <a:lnTo>
                  <a:pt x="2669" y="120"/>
                </a:lnTo>
                <a:lnTo>
                  <a:pt x="2694" y="120"/>
                </a:lnTo>
                <a:lnTo>
                  <a:pt x="2736" y="120"/>
                </a:lnTo>
                <a:lnTo>
                  <a:pt x="2769" y="112"/>
                </a:lnTo>
                <a:lnTo>
                  <a:pt x="2794" y="112"/>
                </a:lnTo>
                <a:lnTo>
                  <a:pt x="2819" y="112"/>
                </a:lnTo>
                <a:lnTo>
                  <a:pt x="2844" y="112"/>
                </a:lnTo>
                <a:lnTo>
                  <a:pt x="2869" y="112"/>
                </a:lnTo>
                <a:lnTo>
                  <a:pt x="2903" y="112"/>
                </a:lnTo>
                <a:lnTo>
                  <a:pt x="2936" y="112"/>
                </a:lnTo>
                <a:lnTo>
                  <a:pt x="2961" y="104"/>
                </a:lnTo>
                <a:lnTo>
                  <a:pt x="2986" y="104"/>
                </a:lnTo>
                <a:lnTo>
                  <a:pt x="3011" y="88"/>
                </a:lnTo>
                <a:lnTo>
                  <a:pt x="3036" y="88"/>
                </a:lnTo>
                <a:lnTo>
                  <a:pt x="3061" y="88"/>
                </a:lnTo>
                <a:lnTo>
                  <a:pt x="3095" y="88"/>
                </a:lnTo>
                <a:lnTo>
                  <a:pt x="3120" y="80"/>
                </a:lnTo>
                <a:lnTo>
                  <a:pt x="3145" y="80"/>
                </a:lnTo>
                <a:lnTo>
                  <a:pt x="3170" y="80"/>
                </a:lnTo>
                <a:lnTo>
                  <a:pt x="3203" y="80"/>
                </a:lnTo>
                <a:lnTo>
                  <a:pt x="3228" y="80"/>
                </a:lnTo>
                <a:lnTo>
                  <a:pt x="3262" y="80"/>
                </a:lnTo>
                <a:lnTo>
                  <a:pt x="3287" y="80"/>
                </a:lnTo>
                <a:lnTo>
                  <a:pt x="3387" y="80"/>
                </a:lnTo>
                <a:lnTo>
                  <a:pt x="3470" y="80"/>
                </a:lnTo>
                <a:lnTo>
                  <a:pt x="3553" y="72"/>
                </a:lnTo>
                <a:lnTo>
                  <a:pt x="3637" y="72"/>
                </a:lnTo>
                <a:lnTo>
                  <a:pt x="3670" y="72"/>
                </a:lnTo>
                <a:lnTo>
                  <a:pt x="3695" y="64"/>
                </a:lnTo>
                <a:lnTo>
                  <a:pt x="3720" y="56"/>
                </a:lnTo>
                <a:lnTo>
                  <a:pt x="3745" y="48"/>
                </a:lnTo>
                <a:lnTo>
                  <a:pt x="3779" y="48"/>
                </a:lnTo>
                <a:lnTo>
                  <a:pt x="3804" y="40"/>
                </a:lnTo>
                <a:lnTo>
                  <a:pt x="3829" y="32"/>
                </a:lnTo>
                <a:lnTo>
                  <a:pt x="3854" y="24"/>
                </a:lnTo>
                <a:lnTo>
                  <a:pt x="3879" y="48"/>
                </a:lnTo>
                <a:lnTo>
                  <a:pt x="3912" y="72"/>
                </a:lnTo>
                <a:lnTo>
                  <a:pt x="3937" y="80"/>
                </a:lnTo>
                <a:lnTo>
                  <a:pt x="3962" y="72"/>
                </a:lnTo>
                <a:lnTo>
                  <a:pt x="3987" y="72"/>
                </a:lnTo>
                <a:lnTo>
                  <a:pt x="4012" y="72"/>
                </a:lnTo>
                <a:lnTo>
                  <a:pt x="4046" y="64"/>
                </a:lnTo>
                <a:lnTo>
                  <a:pt x="4079" y="72"/>
                </a:lnTo>
                <a:lnTo>
                  <a:pt x="4112" y="72"/>
                </a:lnTo>
                <a:lnTo>
                  <a:pt x="4137" y="80"/>
                </a:lnTo>
                <a:lnTo>
                  <a:pt x="4162" y="80"/>
                </a:lnTo>
                <a:lnTo>
                  <a:pt x="4187" y="88"/>
                </a:lnTo>
                <a:lnTo>
                  <a:pt x="4212" y="88"/>
                </a:lnTo>
                <a:lnTo>
                  <a:pt x="4246" y="96"/>
                </a:lnTo>
                <a:lnTo>
                  <a:pt x="4271" y="96"/>
                </a:lnTo>
                <a:lnTo>
                  <a:pt x="4296" y="96"/>
                </a:lnTo>
                <a:lnTo>
                  <a:pt x="4329" y="96"/>
                </a:lnTo>
                <a:lnTo>
                  <a:pt x="4371" y="96"/>
                </a:lnTo>
                <a:lnTo>
                  <a:pt x="4396" y="88"/>
                </a:lnTo>
                <a:lnTo>
                  <a:pt x="4429" y="88"/>
                </a:lnTo>
                <a:lnTo>
                  <a:pt x="4454" y="88"/>
                </a:lnTo>
                <a:lnTo>
                  <a:pt x="4479" y="88"/>
                </a:lnTo>
                <a:lnTo>
                  <a:pt x="4504" y="88"/>
                </a:lnTo>
                <a:lnTo>
                  <a:pt x="4529" y="112"/>
                </a:lnTo>
                <a:lnTo>
                  <a:pt x="4554" y="112"/>
                </a:lnTo>
                <a:lnTo>
                  <a:pt x="4579" y="112"/>
                </a:lnTo>
                <a:lnTo>
                  <a:pt x="4604" y="104"/>
                </a:lnTo>
                <a:lnTo>
                  <a:pt x="4646" y="96"/>
                </a:lnTo>
                <a:lnTo>
                  <a:pt x="4671" y="88"/>
                </a:lnTo>
                <a:lnTo>
                  <a:pt x="4696" y="88"/>
                </a:lnTo>
                <a:lnTo>
                  <a:pt x="4721" y="88"/>
                </a:lnTo>
                <a:lnTo>
                  <a:pt x="4755" y="88"/>
                </a:lnTo>
                <a:lnTo>
                  <a:pt x="4780" y="96"/>
                </a:lnTo>
                <a:lnTo>
                  <a:pt x="4813" y="96"/>
                </a:lnTo>
                <a:lnTo>
                  <a:pt x="4855" y="88"/>
                </a:lnTo>
                <a:lnTo>
                  <a:pt x="4880" y="88"/>
                </a:lnTo>
                <a:lnTo>
                  <a:pt x="4905" y="80"/>
                </a:lnTo>
                <a:lnTo>
                  <a:pt x="4921" y="56"/>
                </a:lnTo>
                <a:lnTo>
                  <a:pt x="4946" y="40"/>
                </a:lnTo>
                <a:lnTo>
                  <a:pt x="4963" y="16"/>
                </a:lnTo>
                <a:lnTo>
                  <a:pt x="4988" y="0"/>
                </a:lnTo>
                <a:lnTo>
                  <a:pt x="5013" y="8"/>
                </a:lnTo>
                <a:lnTo>
                  <a:pt x="5038" y="16"/>
                </a:lnTo>
                <a:lnTo>
                  <a:pt x="5055" y="40"/>
                </a:lnTo>
                <a:lnTo>
                  <a:pt x="5080" y="40"/>
                </a:lnTo>
                <a:lnTo>
                  <a:pt x="5105" y="48"/>
                </a:lnTo>
                <a:lnTo>
                  <a:pt x="5130" y="64"/>
                </a:lnTo>
                <a:lnTo>
                  <a:pt x="5155" y="80"/>
                </a:lnTo>
                <a:lnTo>
                  <a:pt x="5180" y="88"/>
                </a:lnTo>
                <a:lnTo>
                  <a:pt x="5205" y="104"/>
                </a:lnTo>
                <a:lnTo>
                  <a:pt x="5230" y="104"/>
                </a:lnTo>
                <a:lnTo>
                  <a:pt x="5255" y="112"/>
                </a:lnTo>
                <a:lnTo>
                  <a:pt x="5280" y="120"/>
                </a:lnTo>
                <a:lnTo>
                  <a:pt x="5305" y="112"/>
                </a:lnTo>
                <a:lnTo>
                  <a:pt x="5330" y="112"/>
                </a:lnTo>
                <a:lnTo>
                  <a:pt x="5355" y="112"/>
                </a:lnTo>
                <a:lnTo>
                  <a:pt x="5380" y="112"/>
                </a:lnTo>
                <a:lnTo>
                  <a:pt x="5464" y="144"/>
                </a:lnTo>
                <a:lnTo>
                  <a:pt x="5472" y="208"/>
                </a:lnTo>
                <a:lnTo>
                  <a:pt x="0" y="200"/>
                </a:lnTo>
                <a:lnTo>
                  <a:pt x="17" y="12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55303" name="Rectangle 7">
            <a:extLst>
              <a:ext uri="{FF2B5EF4-FFF2-40B4-BE49-F238E27FC236}">
                <a16:creationId xmlns:a16="http://schemas.microsoft.com/office/drawing/2014/main" id="{D8C4366A-EEA6-4903-EA53-3AEA09DFC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" y="596900"/>
            <a:ext cx="190500" cy="6350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 useBgFill="1">
        <p:nvSpPr>
          <p:cNvPr id="55304" name="Rectangle 8">
            <a:extLst>
              <a:ext uri="{FF2B5EF4-FFF2-40B4-BE49-F238E27FC236}">
                <a16:creationId xmlns:a16="http://schemas.microsoft.com/office/drawing/2014/main" id="{92AECC22-78BE-FCFE-2946-DF471CF909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00" y="1892300"/>
            <a:ext cx="152400" cy="5080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 useBgFill="1">
        <p:nvSpPr>
          <p:cNvPr id="55305" name="Rectangle 9">
            <a:extLst>
              <a:ext uri="{FF2B5EF4-FFF2-40B4-BE49-F238E27FC236}">
                <a16:creationId xmlns:a16="http://schemas.microsoft.com/office/drawing/2014/main" id="{7F9F692F-A6C8-78C2-9C43-DDBCAAF0C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5700" y="1778000"/>
            <a:ext cx="152400" cy="12319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5308" name="Group 12">
            <a:extLst>
              <a:ext uri="{FF2B5EF4-FFF2-40B4-BE49-F238E27FC236}">
                <a16:creationId xmlns:a16="http://schemas.microsoft.com/office/drawing/2014/main" id="{DDE43C43-B3C9-CF28-4CCB-61C2F7A921E9}"/>
              </a:ext>
            </a:extLst>
          </p:cNvPr>
          <p:cNvGrpSpPr>
            <a:grpSpLocks/>
          </p:cNvGrpSpPr>
          <p:nvPr/>
        </p:nvGrpSpPr>
        <p:grpSpPr bwMode="auto">
          <a:xfrm>
            <a:off x="295275" y="4646613"/>
            <a:ext cx="3082925" cy="936625"/>
            <a:chOff x="186" y="2927"/>
            <a:chExt cx="1942" cy="590"/>
          </a:xfrm>
        </p:grpSpPr>
        <p:sp>
          <p:nvSpPr>
            <p:cNvPr id="55306" name="Rectangle 10">
              <a:extLst>
                <a:ext uri="{FF2B5EF4-FFF2-40B4-BE49-F238E27FC236}">
                  <a16:creationId xmlns:a16="http://schemas.microsoft.com/office/drawing/2014/main" id="{01BB0836-02C6-C6B7-D5FB-85C2A2595E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" y="3170"/>
              <a:ext cx="1942" cy="347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r"/>
              <a:r>
                <a:rPr lang="en-US" altLang="en-US" sz="28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       </a:t>
              </a:r>
            </a:p>
          </p:txBody>
        </p:sp>
        <p:sp>
          <p:nvSpPr>
            <p:cNvPr id="55307" name="Rectangle 11">
              <a:extLst>
                <a:ext uri="{FF2B5EF4-FFF2-40B4-BE49-F238E27FC236}">
                  <a16:creationId xmlns:a16="http://schemas.microsoft.com/office/drawing/2014/main" id="{FE634EBE-9FCF-7734-19B4-BDB9EE8235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3" y="2927"/>
              <a:ext cx="102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>
              <a:spAutoFit/>
            </a:bodyPr>
            <a:lstStyle/>
            <a:p>
              <a:pPr algn="ctr"/>
              <a:r>
                <a:rPr lang="en-US" altLang="en-US" sz="20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RussianPay</a:t>
              </a:r>
            </a:p>
          </p:txBody>
        </p:sp>
      </p:grpSp>
    </p:spTree>
  </p:cSld>
  <p:clrMapOvr>
    <a:masterClrMapping/>
  </p:clrMapOvr>
  <p:transition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D89D136D-465C-EB28-CE3F-5F4193DA84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781425" cy="476250"/>
          </a:xfrm>
          <a:noFill/>
          <a:ln/>
        </p:spPr>
        <p:txBody>
          <a:bodyPr/>
          <a:lstStyle/>
          <a:p>
            <a:r>
              <a:rPr lang="en-US" altLang="en-US"/>
              <a:t>INSPECT Example 10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BDDF0EC7-37B2-49D9-772A-D96840712E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50" y="1016000"/>
            <a:ext cx="8559800" cy="300355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RussianPay PIC $$$,$$$,$$9.99.</a:t>
            </a:r>
          </a:p>
          <a:p>
            <a:pPr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MOVE 12345.67 TO RussianPay.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INSPECT RussianPay REPLACING ALL "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$"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BY  "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DISPLAY RussianPay " roubles".</a:t>
            </a:r>
          </a:p>
        </p:txBody>
      </p:sp>
      <p:sp useBgFill="1">
        <p:nvSpPr>
          <p:cNvPr id="57348" name="Freeform 4">
            <a:extLst>
              <a:ext uri="{FF2B5EF4-FFF2-40B4-BE49-F238E27FC236}">
                <a16:creationId xmlns:a16="http://schemas.microsoft.com/office/drawing/2014/main" id="{E1873472-A790-9EB0-8BA6-86AACD5D7B39}"/>
              </a:ext>
            </a:extLst>
          </p:cNvPr>
          <p:cNvSpPr>
            <a:spLocks/>
          </p:cNvSpPr>
          <p:nvPr/>
        </p:nvSpPr>
        <p:spPr bwMode="auto">
          <a:xfrm>
            <a:off x="177800" y="1854200"/>
            <a:ext cx="8650288" cy="1093788"/>
          </a:xfrm>
          <a:custGeom>
            <a:avLst/>
            <a:gdLst>
              <a:gd name="T0" fmla="*/ 175 w 5449"/>
              <a:gd name="T1" fmla="*/ 48 h 689"/>
              <a:gd name="T2" fmla="*/ 350 w 5449"/>
              <a:gd name="T3" fmla="*/ 24 h 689"/>
              <a:gd name="T4" fmla="*/ 509 w 5449"/>
              <a:gd name="T5" fmla="*/ 96 h 689"/>
              <a:gd name="T6" fmla="*/ 667 w 5449"/>
              <a:gd name="T7" fmla="*/ 104 h 689"/>
              <a:gd name="T8" fmla="*/ 851 w 5449"/>
              <a:gd name="T9" fmla="*/ 104 h 689"/>
              <a:gd name="T10" fmla="*/ 1018 w 5449"/>
              <a:gd name="T11" fmla="*/ 144 h 689"/>
              <a:gd name="T12" fmla="*/ 1201 w 5449"/>
              <a:gd name="T13" fmla="*/ 144 h 689"/>
              <a:gd name="T14" fmla="*/ 1410 w 5449"/>
              <a:gd name="T15" fmla="*/ 136 h 689"/>
              <a:gd name="T16" fmla="*/ 1577 w 5449"/>
              <a:gd name="T17" fmla="*/ 152 h 689"/>
              <a:gd name="T18" fmla="*/ 1769 w 5449"/>
              <a:gd name="T19" fmla="*/ 144 h 689"/>
              <a:gd name="T20" fmla="*/ 1952 w 5449"/>
              <a:gd name="T21" fmla="*/ 168 h 689"/>
              <a:gd name="T22" fmla="*/ 2153 w 5449"/>
              <a:gd name="T23" fmla="*/ 184 h 689"/>
              <a:gd name="T24" fmla="*/ 2428 w 5449"/>
              <a:gd name="T25" fmla="*/ 184 h 689"/>
              <a:gd name="T26" fmla="*/ 2745 w 5449"/>
              <a:gd name="T27" fmla="*/ 120 h 689"/>
              <a:gd name="T28" fmla="*/ 2887 w 5449"/>
              <a:gd name="T29" fmla="*/ 168 h 689"/>
              <a:gd name="T30" fmla="*/ 3045 w 5449"/>
              <a:gd name="T31" fmla="*/ 192 h 689"/>
              <a:gd name="T32" fmla="*/ 3212 w 5449"/>
              <a:gd name="T33" fmla="*/ 176 h 689"/>
              <a:gd name="T34" fmla="*/ 3371 w 5449"/>
              <a:gd name="T35" fmla="*/ 192 h 689"/>
              <a:gd name="T36" fmla="*/ 3546 w 5449"/>
              <a:gd name="T37" fmla="*/ 192 h 689"/>
              <a:gd name="T38" fmla="*/ 3721 w 5449"/>
              <a:gd name="T39" fmla="*/ 168 h 689"/>
              <a:gd name="T40" fmla="*/ 3955 w 5449"/>
              <a:gd name="T41" fmla="*/ 160 h 689"/>
              <a:gd name="T42" fmla="*/ 4130 w 5449"/>
              <a:gd name="T43" fmla="*/ 88 h 689"/>
              <a:gd name="T44" fmla="*/ 4322 w 5449"/>
              <a:gd name="T45" fmla="*/ 128 h 689"/>
              <a:gd name="T46" fmla="*/ 4489 w 5449"/>
              <a:gd name="T47" fmla="*/ 112 h 689"/>
              <a:gd name="T48" fmla="*/ 4655 w 5449"/>
              <a:gd name="T49" fmla="*/ 128 h 689"/>
              <a:gd name="T50" fmla="*/ 4856 w 5449"/>
              <a:gd name="T51" fmla="*/ 104 h 689"/>
              <a:gd name="T52" fmla="*/ 5031 w 5449"/>
              <a:gd name="T53" fmla="*/ 56 h 689"/>
              <a:gd name="T54" fmla="*/ 5264 w 5449"/>
              <a:gd name="T55" fmla="*/ 40 h 689"/>
              <a:gd name="T56" fmla="*/ 5431 w 5449"/>
              <a:gd name="T57" fmla="*/ 8 h 689"/>
              <a:gd name="T58" fmla="*/ 5298 w 5449"/>
              <a:gd name="T59" fmla="*/ 560 h 689"/>
              <a:gd name="T60" fmla="*/ 5148 w 5449"/>
              <a:gd name="T61" fmla="*/ 560 h 689"/>
              <a:gd name="T62" fmla="*/ 5014 w 5449"/>
              <a:gd name="T63" fmla="*/ 440 h 689"/>
              <a:gd name="T64" fmla="*/ 4922 w 5449"/>
              <a:gd name="T65" fmla="*/ 328 h 689"/>
              <a:gd name="T66" fmla="*/ 4789 w 5449"/>
              <a:gd name="T67" fmla="*/ 240 h 689"/>
              <a:gd name="T68" fmla="*/ 4630 w 5449"/>
              <a:gd name="T69" fmla="*/ 216 h 689"/>
              <a:gd name="T70" fmla="*/ 4497 w 5449"/>
              <a:gd name="T71" fmla="*/ 208 h 689"/>
              <a:gd name="T72" fmla="*/ 4413 w 5449"/>
              <a:gd name="T73" fmla="*/ 416 h 689"/>
              <a:gd name="T74" fmla="*/ 4063 w 5449"/>
              <a:gd name="T75" fmla="*/ 216 h 689"/>
              <a:gd name="T76" fmla="*/ 3913 w 5449"/>
              <a:gd name="T77" fmla="*/ 248 h 689"/>
              <a:gd name="T78" fmla="*/ 3763 w 5449"/>
              <a:gd name="T79" fmla="*/ 240 h 689"/>
              <a:gd name="T80" fmla="*/ 3596 w 5449"/>
              <a:gd name="T81" fmla="*/ 264 h 689"/>
              <a:gd name="T82" fmla="*/ 3429 w 5449"/>
              <a:gd name="T83" fmla="*/ 248 h 689"/>
              <a:gd name="T84" fmla="*/ 3279 w 5449"/>
              <a:gd name="T85" fmla="*/ 264 h 689"/>
              <a:gd name="T86" fmla="*/ 3104 w 5449"/>
              <a:gd name="T87" fmla="*/ 256 h 689"/>
              <a:gd name="T88" fmla="*/ 2912 w 5449"/>
              <a:gd name="T89" fmla="*/ 272 h 689"/>
              <a:gd name="T90" fmla="*/ 2762 w 5449"/>
              <a:gd name="T91" fmla="*/ 264 h 689"/>
              <a:gd name="T92" fmla="*/ 2628 w 5449"/>
              <a:gd name="T93" fmla="*/ 256 h 689"/>
              <a:gd name="T94" fmla="*/ 2470 w 5449"/>
              <a:gd name="T95" fmla="*/ 280 h 689"/>
              <a:gd name="T96" fmla="*/ 2311 w 5449"/>
              <a:gd name="T97" fmla="*/ 256 h 689"/>
              <a:gd name="T98" fmla="*/ 2136 w 5449"/>
              <a:gd name="T99" fmla="*/ 264 h 689"/>
              <a:gd name="T100" fmla="*/ 1977 w 5449"/>
              <a:gd name="T101" fmla="*/ 256 h 689"/>
              <a:gd name="T102" fmla="*/ 1819 w 5449"/>
              <a:gd name="T103" fmla="*/ 232 h 689"/>
              <a:gd name="T104" fmla="*/ 1660 w 5449"/>
              <a:gd name="T105" fmla="*/ 176 h 689"/>
              <a:gd name="T106" fmla="*/ 1510 w 5449"/>
              <a:gd name="T107" fmla="*/ 216 h 689"/>
              <a:gd name="T108" fmla="*/ 1343 w 5449"/>
              <a:gd name="T109" fmla="*/ 176 h 689"/>
              <a:gd name="T110" fmla="*/ 1193 w 5449"/>
              <a:gd name="T111" fmla="*/ 216 h 689"/>
              <a:gd name="T112" fmla="*/ 1035 w 5449"/>
              <a:gd name="T113" fmla="*/ 208 h 689"/>
              <a:gd name="T114" fmla="*/ 876 w 5449"/>
              <a:gd name="T115" fmla="*/ 232 h 689"/>
              <a:gd name="T116" fmla="*/ 726 w 5449"/>
              <a:gd name="T117" fmla="*/ 216 h 689"/>
              <a:gd name="T118" fmla="*/ 559 w 5449"/>
              <a:gd name="T119" fmla="*/ 256 h 689"/>
              <a:gd name="T120" fmla="*/ 409 w 5449"/>
              <a:gd name="T121" fmla="*/ 240 h 689"/>
              <a:gd name="T122" fmla="*/ 242 w 5449"/>
              <a:gd name="T123" fmla="*/ 240 h 689"/>
              <a:gd name="T124" fmla="*/ 92 w 5449"/>
              <a:gd name="T125" fmla="*/ 272 h 6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5449" h="689">
                <a:moveTo>
                  <a:pt x="17" y="48"/>
                </a:moveTo>
                <a:lnTo>
                  <a:pt x="50" y="48"/>
                </a:lnTo>
                <a:lnTo>
                  <a:pt x="92" y="56"/>
                </a:lnTo>
                <a:lnTo>
                  <a:pt x="117" y="56"/>
                </a:lnTo>
                <a:lnTo>
                  <a:pt x="150" y="56"/>
                </a:lnTo>
                <a:lnTo>
                  <a:pt x="175" y="48"/>
                </a:lnTo>
                <a:lnTo>
                  <a:pt x="200" y="40"/>
                </a:lnTo>
                <a:lnTo>
                  <a:pt x="234" y="40"/>
                </a:lnTo>
                <a:lnTo>
                  <a:pt x="267" y="24"/>
                </a:lnTo>
                <a:lnTo>
                  <a:pt x="292" y="24"/>
                </a:lnTo>
                <a:lnTo>
                  <a:pt x="317" y="24"/>
                </a:lnTo>
                <a:lnTo>
                  <a:pt x="350" y="24"/>
                </a:lnTo>
                <a:lnTo>
                  <a:pt x="375" y="24"/>
                </a:lnTo>
                <a:lnTo>
                  <a:pt x="400" y="40"/>
                </a:lnTo>
                <a:lnTo>
                  <a:pt x="434" y="48"/>
                </a:lnTo>
                <a:lnTo>
                  <a:pt x="451" y="72"/>
                </a:lnTo>
                <a:lnTo>
                  <a:pt x="484" y="80"/>
                </a:lnTo>
                <a:lnTo>
                  <a:pt x="509" y="96"/>
                </a:lnTo>
                <a:lnTo>
                  <a:pt x="534" y="104"/>
                </a:lnTo>
                <a:lnTo>
                  <a:pt x="567" y="104"/>
                </a:lnTo>
                <a:lnTo>
                  <a:pt x="592" y="104"/>
                </a:lnTo>
                <a:lnTo>
                  <a:pt x="617" y="104"/>
                </a:lnTo>
                <a:lnTo>
                  <a:pt x="642" y="104"/>
                </a:lnTo>
                <a:lnTo>
                  <a:pt x="667" y="104"/>
                </a:lnTo>
                <a:lnTo>
                  <a:pt x="692" y="104"/>
                </a:lnTo>
                <a:lnTo>
                  <a:pt x="718" y="96"/>
                </a:lnTo>
                <a:lnTo>
                  <a:pt x="743" y="96"/>
                </a:lnTo>
                <a:lnTo>
                  <a:pt x="784" y="96"/>
                </a:lnTo>
                <a:lnTo>
                  <a:pt x="818" y="104"/>
                </a:lnTo>
                <a:lnTo>
                  <a:pt x="851" y="104"/>
                </a:lnTo>
                <a:lnTo>
                  <a:pt x="884" y="112"/>
                </a:lnTo>
                <a:lnTo>
                  <a:pt x="909" y="120"/>
                </a:lnTo>
                <a:lnTo>
                  <a:pt x="934" y="128"/>
                </a:lnTo>
                <a:lnTo>
                  <a:pt x="959" y="136"/>
                </a:lnTo>
                <a:lnTo>
                  <a:pt x="984" y="136"/>
                </a:lnTo>
                <a:lnTo>
                  <a:pt x="1018" y="144"/>
                </a:lnTo>
                <a:lnTo>
                  <a:pt x="1043" y="144"/>
                </a:lnTo>
                <a:lnTo>
                  <a:pt x="1085" y="144"/>
                </a:lnTo>
                <a:lnTo>
                  <a:pt x="1118" y="144"/>
                </a:lnTo>
                <a:lnTo>
                  <a:pt x="1151" y="144"/>
                </a:lnTo>
                <a:lnTo>
                  <a:pt x="1176" y="144"/>
                </a:lnTo>
                <a:lnTo>
                  <a:pt x="1201" y="144"/>
                </a:lnTo>
                <a:lnTo>
                  <a:pt x="1243" y="144"/>
                </a:lnTo>
                <a:lnTo>
                  <a:pt x="1285" y="136"/>
                </a:lnTo>
                <a:lnTo>
                  <a:pt x="1318" y="136"/>
                </a:lnTo>
                <a:lnTo>
                  <a:pt x="1352" y="136"/>
                </a:lnTo>
                <a:lnTo>
                  <a:pt x="1385" y="136"/>
                </a:lnTo>
                <a:lnTo>
                  <a:pt x="1410" y="136"/>
                </a:lnTo>
                <a:lnTo>
                  <a:pt x="1435" y="136"/>
                </a:lnTo>
                <a:lnTo>
                  <a:pt x="1460" y="136"/>
                </a:lnTo>
                <a:lnTo>
                  <a:pt x="1485" y="144"/>
                </a:lnTo>
                <a:lnTo>
                  <a:pt x="1510" y="144"/>
                </a:lnTo>
                <a:lnTo>
                  <a:pt x="1552" y="152"/>
                </a:lnTo>
                <a:lnTo>
                  <a:pt x="1577" y="152"/>
                </a:lnTo>
                <a:lnTo>
                  <a:pt x="1610" y="144"/>
                </a:lnTo>
                <a:lnTo>
                  <a:pt x="1652" y="144"/>
                </a:lnTo>
                <a:lnTo>
                  <a:pt x="1685" y="144"/>
                </a:lnTo>
                <a:lnTo>
                  <a:pt x="1719" y="144"/>
                </a:lnTo>
                <a:lnTo>
                  <a:pt x="1744" y="144"/>
                </a:lnTo>
                <a:lnTo>
                  <a:pt x="1769" y="144"/>
                </a:lnTo>
                <a:lnTo>
                  <a:pt x="1794" y="144"/>
                </a:lnTo>
                <a:lnTo>
                  <a:pt x="1819" y="144"/>
                </a:lnTo>
                <a:lnTo>
                  <a:pt x="1852" y="152"/>
                </a:lnTo>
                <a:lnTo>
                  <a:pt x="1886" y="152"/>
                </a:lnTo>
                <a:lnTo>
                  <a:pt x="1919" y="160"/>
                </a:lnTo>
                <a:lnTo>
                  <a:pt x="1952" y="168"/>
                </a:lnTo>
                <a:lnTo>
                  <a:pt x="1986" y="168"/>
                </a:lnTo>
                <a:lnTo>
                  <a:pt x="2011" y="168"/>
                </a:lnTo>
                <a:lnTo>
                  <a:pt x="2052" y="176"/>
                </a:lnTo>
                <a:lnTo>
                  <a:pt x="2102" y="184"/>
                </a:lnTo>
                <a:lnTo>
                  <a:pt x="2127" y="184"/>
                </a:lnTo>
                <a:lnTo>
                  <a:pt x="2153" y="184"/>
                </a:lnTo>
                <a:lnTo>
                  <a:pt x="2186" y="184"/>
                </a:lnTo>
                <a:lnTo>
                  <a:pt x="2211" y="184"/>
                </a:lnTo>
                <a:lnTo>
                  <a:pt x="2236" y="184"/>
                </a:lnTo>
                <a:lnTo>
                  <a:pt x="2261" y="184"/>
                </a:lnTo>
                <a:lnTo>
                  <a:pt x="2344" y="184"/>
                </a:lnTo>
                <a:lnTo>
                  <a:pt x="2428" y="184"/>
                </a:lnTo>
                <a:lnTo>
                  <a:pt x="2511" y="184"/>
                </a:lnTo>
                <a:lnTo>
                  <a:pt x="2545" y="184"/>
                </a:lnTo>
                <a:lnTo>
                  <a:pt x="2578" y="184"/>
                </a:lnTo>
                <a:lnTo>
                  <a:pt x="2611" y="184"/>
                </a:lnTo>
                <a:lnTo>
                  <a:pt x="2636" y="176"/>
                </a:lnTo>
                <a:lnTo>
                  <a:pt x="2745" y="120"/>
                </a:lnTo>
                <a:lnTo>
                  <a:pt x="2762" y="144"/>
                </a:lnTo>
                <a:lnTo>
                  <a:pt x="2778" y="176"/>
                </a:lnTo>
                <a:lnTo>
                  <a:pt x="2812" y="184"/>
                </a:lnTo>
                <a:lnTo>
                  <a:pt x="2837" y="176"/>
                </a:lnTo>
                <a:lnTo>
                  <a:pt x="2862" y="176"/>
                </a:lnTo>
                <a:lnTo>
                  <a:pt x="2887" y="168"/>
                </a:lnTo>
                <a:lnTo>
                  <a:pt x="2912" y="176"/>
                </a:lnTo>
                <a:lnTo>
                  <a:pt x="2945" y="184"/>
                </a:lnTo>
                <a:lnTo>
                  <a:pt x="2970" y="184"/>
                </a:lnTo>
                <a:lnTo>
                  <a:pt x="2995" y="192"/>
                </a:lnTo>
                <a:lnTo>
                  <a:pt x="3020" y="192"/>
                </a:lnTo>
                <a:lnTo>
                  <a:pt x="3045" y="192"/>
                </a:lnTo>
                <a:lnTo>
                  <a:pt x="3070" y="192"/>
                </a:lnTo>
                <a:lnTo>
                  <a:pt x="3095" y="192"/>
                </a:lnTo>
                <a:lnTo>
                  <a:pt x="3120" y="184"/>
                </a:lnTo>
                <a:lnTo>
                  <a:pt x="3145" y="184"/>
                </a:lnTo>
                <a:lnTo>
                  <a:pt x="3179" y="184"/>
                </a:lnTo>
                <a:lnTo>
                  <a:pt x="3212" y="176"/>
                </a:lnTo>
                <a:lnTo>
                  <a:pt x="3237" y="168"/>
                </a:lnTo>
                <a:lnTo>
                  <a:pt x="3262" y="168"/>
                </a:lnTo>
                <a:lnTo>
                  <a:pt x="3295" y="168"/>
                </a:lnTo>
                <a:lnTo>
                  <a:pt x="3321" y="160"/>
                </a:lnTo>
                <a:lnTo>
                  <a:pt x="3346" y="168"/>
                </a:lnTo>
                <a:lnTo>
                  <a:pt x="3371" y="192"/>
                </a:lnTo>
                <a:lnTo>
                  <a:pt x="3396" y="200"/>
                </a:lnTo>
                <a:lnTo>
                  <a:pt x="3429" y="200"/>
                </a:lnTo>
                <a:lnTo>
                  <a:pt x="3454" y="200"/>
                </a:lnTo>
                <a:lnTo>
                  <a:pt x="3479" y="200"/>
                </a:lnTo>
                <a:lnTo>
                  <a:pt x="3512" y="200"/>
                </a:lnTo>
                <a:lnTo>
                  <a:pt x="3546" y="192"/>
                </a:lnTo>
                <a:lnTo>
                  <a:pt x="3579" y="184"/>
                </a:lnTo>
                <a:lnTo>
                  <a:pt x="3613" y="184"/>
                </a:lnTo>
                <a:lnTo>
                  <a:pt x="3638" y="176"/>
                </a:lnTo>
                <a:lnTo>
                  <a:pt x="3671" y="176"/>
                </a:lnTo>
                <a:lnTo>
                  <a:pt x="3696" y="168"/>
                </a:lnTo>
                <a:lnTo>
                  <a:pt x="3721" y="168"/>
                </a:lnTo>
                <a:lnTo>
                  <a:pt x="3746" y="168"/>
                </a:lnTo>
                <a:lnTo>
                  <a:pt x="3846" y="168"/>
                </a:lnTo>
                <a:lnTo>
                  <a:pt x="3871" y="168"/>
                </a:lnTo>
                <a:lnTo>
                  <a:pt x="3905" y="168"/>
                </a:lnTo>
                <a:lnTo>
                  <a:pt x="3930" y="168"/>
                </a:lnTo>
                <a:lnTo>
                  <a:pt x="3955" y="160"/>
                </a:lnTo>
                <a:lnTo>
                  <a:pt x="3988" y="144"/>
                </a:lnTo>
                <a:lnTo>
                  <a:pt x="4030" y="136"/>
                </a:lnTo>
                <a:lnTo>
                  <a:pt x="4055" y="128"/>
                </a:lnTo>
                <a:lnTo>
                  <a:pt x="4080" y="112"/>
                </a:lnTo>
                <a:lnTo>
                  <a:pt x="4105" y="104"/>
                </a:lnTo>
                <a:lnTo>
                  <a:pt x="4130" y="88"/>
                </a:lnTo>
                <a:lnTo>
                  <a:pt x="4155" y="88"/>
                </a:lnTo>
                <a:lnTo>
                  <a:pt x="4180" y="96"/>
                </a:lnTo>
                <a:lnTo>
                  <a:pt x="4222" y="104"/>
                </a:lnTo>
                <a:lnTo>
                  <a:pt x="4247" y="104"/>
                </a:lnTo>
                <a:lnTo>
                  <a:pt x="4288" y="120"/>
                </a:lnTo>
                <a:lnTo>
                  <a:pt x="4322" y="128"/>
                </a:lnTo>
                <a:lnTo>
                  <a:pt x="4347" y="128"/>
                </a:lnTo>
                <a:lnTo>
                  <a:pt x="4372" y="128"/>
                </a:lnTo>
                <a:lnTo>
                  <a:pt x="4397" y="120"/>
                </a:lnTo>
                <a:lnTo>
                  <a:pt x="4430" y="120"/>
                </a:lnTo>
                <a:lnTo>
                  <a:pt x="4455" y="112"/>
                </a:lnTo>
                <a:lnTo>
                  <a:pt x="4489" y="112"/>
                </a:lnTo>
                <a:lnTo>
                  <a:pt x="4530" y="112"/>
                </a:lnTo>
                <a:lnTo>
                  <a:pt x="4555" y="112"/>
                </a:lnTo>
                <a:lnTo>
                  <a:pt x="4580" y="120"/>
                </a:lnTo>
                <a:lnTo>
                  <a:pt x="4605" y="120"/>
                </a:lnTo>
                <a:lnTo>
                  <a:pt x="4630" y="128"/>
                </a:lnTo>
                <a:lnTo>
                  <a:pt x="4655" y="128"/>
                </a:lnTo>
                <a:lnTo>
                  <a:pt x="4689" y="128"/>
                </a:lnTo>
                <a:lnTo>
                  <a:pt x="4730" y="120"/>
                </a:lnTo>
                <a:lnTo>
                  <a:pt x="4772" y="120"/>
                </a:lnTo>
                <a:lnTo>
                  <a:pt x="4797" y="120"/>
                </a:lnTo>
                <a:lnTo>
                  <a:pt x="4831" y="112"/>
                </a:lnTo>
                <a:lnTo>
                  <a:pt x="4856" y="104"/>
                </a:lnTo>
                <a:lnTo>
                  <a:pt x="4881" y="88"/>
                </a:lnTo>
                <a:lnTo>
                  <a:pt x="4906" y="80"/>
                </a:lnTo>
                <a:lnTo>
                  <a:pt x="4939" y="72"/>
                </a:lnTo>
                <a:lnTo>
                  <a:pt x="4972" y="72"/>
                </a:lnTo>
                <a:lnTo>
                  <a:pt x="5006" y="64"/>
                </a:lnTo>
                <a:lnTo>
                  <a:pt x="5031" y="56"/>
                </a:lnTo>
                <a:lnTo>
                  <a:pt x="5064" y="48"/>
                </a:lnTo>
                <a:lnTo>
                  <a:pt x="5089" y="40"/>
                </a:lnTo>
                <a:lnTo>
                  <a:pt x="5114" y="32"/>
                </a:lnTo>
                <a:lnTo>
                  <a:pt x="5206" y="0"/>
                </a:lnTo>
                <a:lnTo>
                  <a:pt x="5248" y="16"/>
                </a:lnTo>
                <a:lnTo>
                  <a:pt x="5264" y="40"/>
                </a:lnTo>
                <a:lnTo>
                  <a:pt x="5289" y="48"/>
                </a:lnTo>
                <a:lnTo>
                  <a:pt x="5315" y="48"/>
                </a:lnTo>
                <a:lnTo>
                  <a:pt x="5356" y="40"/>
                </a:lnTo>
                <a:lnTo>
                  <a:pt x="5381" y="32"/>
                </a:lnTo>
                <a:lnTo>
                  <a:pt x="5406" y="16"/>
                </a:lnTo>
                <a:lnTo>
                  <a:pt x="5431" y="8"/>
                </a:lnTo>
                <a:lnTo>
                  <a:pt x="5448" y="688"/>
                </a:lnTo>
                <a:lnTo>
                  <a:pt x="5356" y="648"/>
                </a:lnTo>
                <a:lnTo>
                  <a:pt x="5340" y="624"/>
                </a:lnTo>
                <a:lnTo>
                  <a:pt x="5331" y="600"/>
                </a:lnTo>
                <a:lnTo>
                  <a:pt x="5323" y="576"/>
                </a:lnTo>
                <a:lnTo>
                  <a:pt x="5298" y="560"/>
                </a:lnTo>
                <a:lnTo>
                  <a:pt x="5273" y="560"/>
                </a:lnTo>
                <a:lnTo>
                  <a:pt x="5248" y="584"/>
                </a:lnTo>
                <a:lnTo>
                  <a:pt x="5223" y="560"/>
                </a:lnTo>
                <a:lnTo>
                  <a:pt x="5198" y="568"/>
                </a:lnTo>
                <a:lnTo>
                  <a:pt x="5164" y="584"/>
                </a:lnTo>
                <a:lnTo>
                  <a:pt x="5148" y="560"/>
                </a:lnTo>
                <a:lnTo>
                  <a:pt x="5123" y="552"/>
                </a:lnTo>
                <a:lnTo>
                  <a:pt x="5098" y="536"/>
                </a:lnTo>
                <a:lnTo>
                  <a:pt x="5081" y="512"/>
                </a:lnTo>
                <a:lnTo>
                  <a:pt x="5056" y="488"/>
                </a:lnTo>
                <a:lnTo>
                  <a:pt x="5031" y="464"/>
                </a:lnTo>
                <a:lnTo>
                  <a:pt x="5014" y="440"/>
                </a:lnTo>
                <a:lnTo>
                  <a:pt x="4989" y="456"/>
                </a:lnTo>
                <a:lnTo>
                  <a:pt x="4964" y="440"/>
                </a:lnTo>
                <a:lnTo>
                  <a:pt x="4964" y="416"/>
                </a:lnTo>
                <a:lnTo>
                  <a:pt x="4947" y="384"/>
                </a:lnTo>
                <a:lnTo>
                  <a:pt x="4931" y="352"/>
                </a:lnTo>
                <a:lnTo>
                  <a:pt x="4922" y="328"/>
                </a:lnTo>
                <a:lnTo>
                  <a:pt x="4897" y="312"/>
                </a:lnTo>
                <a:lnTo>
                  <a:pt x="4864" y="328"/>
                </a:lnTo>
                <a:lnTo>
                  <a:pt x="4847" y="296"/>
                </a:lnTo>
                <a:lnTo>
                  <a:pt x="4831" y="272"/>
                </a:lnTo>
                <a:lnTo>
                  <a:pt x="4806" y="264"/>
                </a:lnTo>
                <a:lnTo>
                  <a:pt x="4789" y="240"/>
                </a:lnTo>
                <a:lnTo>
                  <a:pt x="4764" y="240"/>
                </a:lnTo>
                <a:lnTo>
                  <a:pt x="4739" y="240"/>
                </a:lnTo>
                <a:lnTo>
                  <a:pt x="4714" y="232"/>
                </a:lnTo>
                <a:lnTo>
                  <a:pt x="4680" y="216"/>
                </a:lnTo>
                <a:lnTo>
                  <a:pt x="4655" y="216"/>
                </a:lnTo>
                <a:lnTo>
                  <a:pt x="4630" y="216"/>
                </a:lnTo>
                <a:lnTo>
                  <a:pt x="4597" y="208"/>
                </a:lnTo>
                <a:lnTo>
                  <a:pt x="4572" y="200"/>
                </a:lnTo>
                <a:lnTo>
                  <a:pt x="4555" y="176"/>
                </a:lnTo>
                <a:lnTo>
                  <a:pt x="4530" y="176"/>
                </a:lnTo>
                <a:lnTo>
                  <a:pt x="4505" y="184"/>
                </a:lnTo>
                <a:lnTo>
                  <a:pt x="4497" y="208"/>
                </a:lnTo>
                <a:lnTo>
                  <a:pt x="4472" y="232"/>
                </a:lnTo>
                <a:lnTo>
                  <a:pt x="4447" y="240"/>
                </a:lnTo>
                <a:lnTo>
                  <a:pt x="4497" y="464"/>
                </a:lnTo>
                <a:lnTo>
                  <a:pt x="4464" y="456"/>
                </a:lnTo>
                <a:lnTo>
                  <a:pt x="4438" y="440"/>
                </a:lnTo>
                <a:lnTo>
                  <a:pt x="4413" y="416"/>
                </a:lnTo>
                <a:lnTo>
                  <a:pt x="4180" y="264"/>
                </a:lnTo>
                <a:lnTo>
                  <a:pt x="4155" y="248"/>
                </a:lnTo>
                <a:lnTo>
                  <a:pt x="4130" y="232"/>
                </a:lnTo>
                <a:lnTo>
                  <a:pt x="4113" y="208"/>
                </a:lnTo>
                <a:lnTo>
                  <a:pt x="4088" y="200"/>
                </a:lnTo>
                <a:lnTo>
                  <a:pt x="4063" y="216"/>
                </a:lnTo>
                <a:lnTo>
                  <a:pt x="4046" y="240"/>
                </a:lnTo>
                <a:lnTo>
                  <a:pt x="4013" y="264"/>
                </a:lnTo>
                <a:lnTo>
                  <a:pt x="3988" y="272"/>
                </a:lnTo>
                <a:lnTo>
                  <a:pt x="3963" y="272"/>
                </a:lnTo>
                <a:lnTo>
                  <a:pt x="3938" y="256"/>
                </a:lnTo>
                <a:lnTo>
                  <a:pt x="3913" y="248"/>
                </a:lnTo>
                <a:lnTo>
                  <a:pt x="3888" y="264"/>
                </a:lnTo>
                <a:lnTo>
                  <a:pt x="3863" y="240"/>
                </a:lnTo>
                <a:lnTo>
                  <a:pt x="3838" y="248"/>
                </a:lnTo>
                <a:lnTo>
                  <a:pt x="3813" y="264"/>
                </a:lnTo>
                <a:lnTo>
                  <a:pt x="3788" y="248"/>
                </a:lnTo>
                <a:lnTo>
                  <a:pt x="3763" y="240"/>
                </a:lnTo>
                <a:lnTo>
                  <a:pt x="3738" y="240"/>
                </a:lnTo>
                <a:lnTo>
                  <a:pt x="3713" y="248"/>
                </a:lnTo>
                <a:lnTo>
                  <a:pt x="3688" y="248"/>
                </a:lnTo>
                <a:lnTo>
                  <a:pt x="3663" y="240"/>
                </a:lnTo>
                <a:lnTo>
                  <a:pt x="3629" y="248"/>
                </a:lnTo>
                <a:lnTo>
                  <a:pt x="3596" y="264"/>
                </a:lnTo>
                <a:lnTo>
                  <a:pt x="3571" y="264"/>
                </a:lnTo>
                <a:lnTo>
                  <a:pt x="3537" y="272"/>
                </a:lnTo>
                <a:lnTo>
                  <a:pt x="3512" y="272"/>
                </a:lnTo>
                <a:lnTo>
                  <a:pt x="3479" y="256"/>
                </a:lnTo>
                <a:lnTo>
                  <a:pt x="3454" y="248"/>
                </a:lnTo>
                <a:lnTo>
                  <a:pt x="3429" y="248"/>
                </a:lnTo>
                <a:lnTo>
                  <a:pt x="3404" y="264"/>
                </a:lnTo>
                <a:lnTo>
                  <a:pt x="3371" y="288"/>
                </a:lnTo>
                <a:lnTo>
                  <a:pt x="3346" y="304"/>
                </a:lnTo>
                <a:lnTo>
                  <a:pt x="3329" y="280"/>
                </a:lnTo>
                <a:lnTo>
                  <a:pt x="3304" y="264"/>
                </a:lnTo>
                <a:lnTo>
                  <a:pt x="3279" y="264"/>
                </a:lnTo>
                <a:lnTo>
                  <a:pt x="3254" y="272"/>
                </a:lnTo>
                <a:lnTo>
                  <a:pt x="3229" y="280"/>
                </a:lnTo>
                <a:lnTo>
                  <a:pt x="3195" y="280"/>
                </a:lnTo>
                <a:lnTo>
                  <a:pt x="3162" y="272"/>
                </a:lnTo>
                <a:lnTo>
                  <a:pt x="3129" y="264"/>
                </a:lnTo>
                <a:lnTo>
                  <a:pt x="3104" y="256"/>
                </a:lnTo>
                <a:lnTo>
                  <a:pt x="3062" y="264"/>
                </a:lnTo>
                <a:lnTo>
                  <a:pt x="3037" y="272"/>
                </a:lnTo>
                <a:lnTo>
                  <a:pt x="3003" y="280"/>
                </a:lnTo>
                <a:lnTo>
                  <a:pt x="2962" y="296"/>
                </a:lnTo>
                <a:lnTo>
                  <a:pt x="2937" y="288"/>
                </a:lnTo>
                <a:lnTo>
                  <a:pt x="2912" y="272"/>
                </a:lnTo>
                <a:lnTo>
                  <a:pt x="2887" y="256"/>
                </a:lnTo>
                <a:lnTo>
                  <a:pt x="2862" y="264"/>
                </a:lnTo>
                <a:lnTo>
                  <a:pt x="2837" y="264"/>
                </a:lnTo>
                <a:lnTo>
                  <a:pt x="2812" y="264"/>
                </a:lnTo>
                <a:lnTo>
                  <a:pt x="2787" y="264"/>
                </a:lnTo>
                <a:lnTo>
                  <a:pt x="2762" y="264"/>
                </a:lnTo>
                <a:lnTo>
                  <a:pt x="2737" y="264"/>
                </a:lnTo>
                <a:lnTo>
                  <a:pt x="2586" y="464"/>
                </a:lnTo>
                <a:lnTo>
                  <a:pt x="2703" y="248"/>
                </a:lnTo>
                <a:lnTo>
                  <a:pt x="2678" y="248"/>
                </a:lnTo>
                <a:lnTo>
                  <a:pt x="2653" y="248"/>
                </a:lnTo>
                <a:lnTo>
                  <a:pt x="2628" y="256"/>
                </a:lnTo>
                <a:lnTo>
                  <a:pt x="2595" y="256"/>
                </a:lnTo>
                <a:lnTo>
                  <a:pt x="2570" y="256"/>
                </a:lnTo>
                <a:lnTo>
                  <a:pt x="2545" y="264"/>
                </a:lnTo>
                <a:lnTo>
                  <a:pt x="2520" y="280"/>
                </a:lnTo>
                <a:lnTo>
                  <a:pt x="2495" y="280"/>
                </a:lnTo>
                <a:lnTo>
                  <a:pt x="2470" y="280"/>
                </a:lnTo>
                <a:lnTo>
                  <a:pt x="2445" y="280"/>
                </a:lnTo>
                <a:lnTo>
                  <a:pt x="2419" y="280"/>
                </a:lnTo>
                <a:lnTo>
                  <a:pt x="2394" y="264"/>
                </a:lnTo>
                <a:lnTo>
                  <a:pt x="2361" y="256"/>
                </a:lnTo>
                <a:lnTo>
                  <a:pt x="2336" y="256"/>
                </a:lnTo>
                <a:lnTo>
                  <a:pt x="2311" y="256"/>
                </a:lnTo>
                <a:lnTo>
                  <a:pt x="2278" y="264"/>
                </a:lnTo>
                <a:lnTo>
                  <a:pt x="2253" y="264"/>
                </a:lnTo>
                <a:lnTo>
                  <a:pt x="2219" y="264"/>
                </a:lnTo>
                <a:lnTo>
                  <a:pt x="2194" y="272"/>
                </a:lnTo>
                <a:lnTo>
                  <a:pt x="2161" y="272"/>
                </a:lnTo>
                <a:lnTo>
                  <a:pt x="2136" y="264"/>
                </a:lnTo>
                <a:lnTo>
                  <a:pt x="2111" y="264"/>
                </a:lnTo>
                <a:lnTo>
                  <a:pt x="2077" y="256"/>
                </a:lnTo>
                <a:lnTo>
                  <a:pt x="2052" y="248"/>
                </a:lnTo>
                <a:lnTo>
                  <a:pt x="2027" y="248"/>
                </a:lnTo>
                <a:lnTo>
                  <a:pt x="2002" y="248"/>
                </a:lnTo>
                <a:lnTo>
                  <a:pt x="1977" y="256"/>
                </a:lnTo>
                <a:lnTo>
                  <a:pt x="1952" y="264"/>
                </a:lnTo>
                <a:lnTo>
                  <a:pt x="1927" y="264"/>
                </a:lnTo>
                <a:lnTo>
                  <a:pt x="1894" y="264"/>
                </a:lnTo>
                <a:lnTo>
                  <a:pt x="1869" y="264"/>
                </a:lnTo>
                <a:lnTo>
                  <a:pt x="1844" y="248"/>
                </a:lnTo>
                <a:lnTo>
                  <a:pt x="1819" y="232"/>
                </a:lnTo>
                <a:lnTo>
                  <a:pt x="1794" y="216"/>
                </a:lnTo>
                <a:lnTo>
                  <a:pt x="1760" y="208"/>
                </a:lnTo>
                <a:lnTo>
                  <a:pt x="1735" y="208"/>
                </a:lnTo>
                <a:lnTo>
                  <a:pt x="1710" y="200"/>
                </a:lnTo>
                <a:lnTo>
                  <a:pt x="1685" y="184"/>
                </a:lnTo>
                <a:lnTo>
                  <a:pt x="1660" y="176"/>
                </a:lnTo>
                <a:lnTo>
                  <a:pt x="1635" y="176"/>
                </a:lnTo>
                <a:lnTo>
                  <a:pt x="1610" y="176"/>
                </a:lnTo>
                <a:lnTo>
                  <a:pt x="1585" y="184"/>
                </a:lnTo>
                <a:lnTo>
                  <a:pt x="1560" y="200"/>
                </a:lnTo>
                <a:lnTo>
                  <a:pt x="1535" y="200"/>
                </a:lnTo>
                <a:lnTo>
                  <a:pt x="1510" y="216"/>
                </a:lnTo>
                <a:lnTo>
                  <a:pt x="1485" y="216"/>
                </a:lnTo>
                <a:lnTo>
                  <a:pt x="1460" y="200"/>
                </a:lnTo>
                <a:lnTo>
                  <a:pt x="1427" y="192"/>
                </a:lnTo>
                <a:lnTo>
                  <a:pt x="1402" y="192"/>
                </a:lnTo>
                <a:lnTo>
                  <a:pt x="1368" y="176"/>
                </a:lnTo>
                <a:lnTo>
                  <a:pt x="1343" y="176"/>
                </a:lnTo>
                <a:lnTo>
                  <a:pt x="1318" y="184"/>
                </a:lnTo>
                <a:lnTo>
                  <a:pt x="1293" y="192"/>
                </a:lnTo>
                <a:lnTo>
                  <a:pt x="1268" y="200"/>
                </a:lnTo>
                <a:lnTo>
                  <a:pt x="1243" y="208"/>
                </a:lnTo>
                <a:lnTo>
                  <a:pt x="1218" y="216"/>
                </a:lnTo>
                <a:lnTo>
                  <a:pt x="1193" y="216"/>
                </a:lnTo>
                <a:lnTo>
                  <a:pt x="1168" y="216"/>
                </a:lnTo>
                <a:lnTo>
                  <a:pt x="1143" y="216"/>
                </a:lnTo>
                <a:lnTo>
                  <a:pt x="1110" y="216"/>
                </a:lnTo>
                <a:lnTo>
                  <a:pt x="1085" y="216"/>
                </a:lnTo>
                <a:lnTo>
                  <a:pt x="1060" y="208"/>
                </a:lnTo>
                <a:lnTo>
                  <a:pt x="1035" y="208"/>
                </a:lnTo>
                <a:lnTo>
                  <a:pt x="1010" y="208"/>
                </a:lnTo>
                <a:lnTo>
                  <a:pt x="976" y="208"/>
                </a:lnTo>
                <a:lnTo>
                  <a:pt x="951" y="208"/>
                </a:lnTo>
                <a:lnTo>
                  <a:pt x="926" y="208"/>
                </a:lnTo>
                <a:lnTo>
                  <a:pt x="901" y="224"/>
                </a:lnTo>
                <a:lnTo>
                  <a:pt x="876" y="232"/>
                </a:lnTo>
                <a:lnTo>
                  <a:pt x="851" y="240"/>
                </a:lnTo>
                <a:lnTo>
                  <a:pt x="826" y="240"/>
                </a:lnTo>
                <a:lnTo>
                  <a:pt x="801" y="240"/>
                </a:lnTo>
                <a:lnTo>
                  <a:pt x="776" y="224"/>
                </a:lnTo>
                <a:lnTo>
                  <a:pt x="751" y="216"/>
                </a:lnTo>
                <a:lnTo>
                  <a:pt x="726" y="216"/>
                </a:lnTo>
                <a:lnTo>
                  <a:pt x="701" y="216"/>
                </a:lnTo>
                <a:lnTo>
                  <a:pt x="659" y="208"/>
                </a:lnTo>
                <a:lnTo>
                  <a:pt x="634" y="208"/>
                </a:lnTo>
                <a:lnTo>
                  <a:pt x="609" y="224"/>
                </a:lnTo>
                <a:lnTo>
                  <a:pt x="584" y="240"/>
                </a:lnTo>
                <a:lnTo>
                  <a:pt x="559" y="256"/>
                </a:lnTo>
                <a:lnTo>
                  <a:pt x="534" y="264"/>
                </a:lnTo>
                <a:lnTo>
                  <a:pt x="509" y="264"/>
                </a:lnTo>
                <a:lnTo>
                  <a:pt x="484" y="256"/>
                </a:lnTo>
                <a:lnTo>
                  <a:pt x="459" y="248"/>
                </a:lnTo>
                <a:lnTo>
                  <a:pt x="434" y="248"/>
                </a:lnTo>
                <a:lnTo>
                  <a:pt x="409" y="240"/>
                </a:lnTo>
                <a:lnTo>
                  <a:pt x="384" y="240"/>
                </a:lnTo>
                <a:lnTo>
                  <a:pt x="359" y="240"/>
                </a:lnTo>
                <a:lnTo>
                  <a:pt x="325" y="240"/>
                </a:lnTo>
                <a:lnTo>
                  <a:pt x="292" y="240"/>
                </a:lnTo>
                <a:lnTo>
                  <a:pt x="267" y="240"/>
                </a:lnTo>
                <a:lnTo>
                  <a:pt x="242" y="240"/>
                </a:lnTo>
                <a:lnTo>
                  <a:pt x="217" y="248"/>
                </a:lnTo>
                <a:lnTo>
                  <a:pt x="192" y="248"/>
                </a:lnTo>
                <a:lnTo>
                  <a:pt x="167" y="248"/>
                </a:lnTo>
                <a:lnTo>
                  <a:pt x="142" y="256"/>
                </a:lnTo>
                <a:lnTo>
                  <a:pt x="117" y="264"/>
                </a:lnTo>
                <a:lnTo>
                  <a:pt x="92" y="272"/>
                </a:lnTo>
                <a:lnTo>
                  <a:pt x="58" y="288"/>
                </a:lnTo>
                <a:lnTo>
                  <a:pt x="25" y="296"/>
                </a:lnTo>
                <a:lnTo>
                  <a:pt x="0" y="312"/>
                </a:lnTo>
                <a:lnTo>
                  <a:pt x="17" y="48"/>
                </a:lnTo>
              </a:path>
            </a:pathLst>
          </a:custGeom>
          <a:ln w="12700" cap="rnd" cmpd="sng">
            <a:solidFill>
              <a:srgbClr val="676767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57349" name="Rectangle 5">
            <a:extLst>
              <a:ext uri="{FF2B5EF4-FFF2-40B4-BE49-F238E27FC236}">
                <a16:creationId xmlns:a16="http://schemas.microsoft.com/office/drawing/2014/main" id="{E66FC881-3FAF-17F5-D2C5-9B063562B0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" y="596900"/>
            <a:ext cx="190500" cy="6350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 useBgFill="1">
        <p:nvSpPr>
          <p:cNvPr id="57350" name="Rectangle 6">
            <a:extLst>
              <a:ext uri="{FF2B5EF4-FFF2-40B4-BE49-F238E27FC236}">
                <a16:creationId xmlns:a16="http://schemas.microsoft.com/office/drawing/2014/main" id="{9F774B2E-5400-D612-0706-7D9AB0571C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00" y="1892300"/>
            <a:ext cx="152400" cy="5080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 useBgFill="1">
        <p:nvSpPr>
          <p:cNvPr id="57351" name="Rectangle 7">
            <a:extLst>
              <a:ext uri="{FF2B5EF4-FFF2-40B4-BE49-F238E27FC236}">
                <a16:creationId xmlns:a16="http://schemas.microsoft.com/office/drawing/2014/main" id="{9CC94A2F-8C32-5117-BF0A-5AB182F847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5700" y="1778000"/>
            <a:ext cx="152400" cy="12319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7354" name="Group 10">
            <a:extLst>
              <a:ext uri="{FF2B5EF4-FFF2-40B4-BE49-F238E27FC236}">
                <a16:creationId xmlns:a16="http://schemas.microsoft.com/office/drawing/2014/main" id="{54CF5873-9FE7-3A71-513D-4F2DB465E7F7}"/>
              </a:ext>
            </a:extLst>
          </p:cNvPr>
          <p:cNvGrpSpPr>
            <a:grpSpLocks/>
          </p:cNvGrpSpPr>
          <p:nvPr/>
        </p:nvGrpSpPr>
        <p:grpSpPr bwMode="auto">
          <a:xfrm>
            <a:off x="295275" y="4646613"/>
            <a:ext cx="3082925" cy="936625"/>
            <a:chOff x="186" y="2927"/>
            <a:chExt cx="1942" cy="590"/>
          </a:xfrm>
        </p:grpSpPr>
        <p:sp>
          <p:nvSpPr>
            <p:cNvPr id="57352" name="Rectangle 8">
              <a:extLst>
                <a:ext uri="{FF2B5EF4-FFF2-40B4-BE49-F238E27FC236}">
                  <a16:creationId xmlns:a16="http://schemas.microsoft.com/office/drawing/2014/main" id="{EB1CC65D-08C1-E879-747D-9F2367C48A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" y="3170"/>
              <a:ext cx="1942" cy="347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r"/>
              <a:r>
                <a:rPr lang="en-US" altLang="en-US" sz="28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       $12,345.67</a:t>
              </a:r>
            </a:p>
          </p:txBody>
        </p:sp>
        <p:sp>
          <p:nvSpPr>
            <p:cNvPr id="57353" name="Rectangle 9">
              <a:extLst>
                <a:ext uri="{FF2B5EF4-FFF2-40B4-BE49-F238E27FC236}">
                  <a16:creationId xmlns:a16="http://schemas.microsoft.com/office/drawing/2014/main" id="{72592DC8-6CCD-9EF2-4216-AAA1A8DA2B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3" y="2927"/>
              <a:ext cx="102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>
              <a:spAutoFit/>
            </a:bodyPr>
            <a:lstStyle/>
            <a:p>
              <a:pPr algn="ctr"/>
              <a:r>
                <a:rPr lang="en-US" altLang="en-US" sz="20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RussianPay</a:t>
              </a:r>
            </a:p>
          </p:txBody>
        </p:sp>
      </p:grpSp>
      <p:sp useBgFill="1">
        <p:nvSpPr>
          <p:cNvPr id="57355" name="Freeform 11">
            <a:extLst>
              <a:ext uri="{FF2B5EF4-FFF2-40B4-BE49-F238E27FC236}">
                <a16:creationId xmlns:a16="http://schemas.microsoft.com/office/drawing/2014/main" id="{AAE299BB-1AE8-D9A6-0868-BCD6928005B4}"/>
              </a:ext>
            </a:extLst>
          </p:cNvPr>
          <p:cNvSpPr>
            <a:spLocks/>
          </p:cNvSpPr>
          <p:nvPr/>
        </p:nvSpPr>
        <p:spPr bwMode="auto">
          <a:xfrm>
            <a:off x="177800" y="927100"/>
            <a:ext cx="8650288" cy="420688"/>
          </a:xfrm>
          <a:custGeom>
            <a:avLst/>
            <a:gdLst>
              <a:gd name="T0" fmla="*/ 75 w 5449"/>
              <a:gd name="T1" fmla="*/ 200 h 265"/>
              <a:gd name="T2" fmla="*/ 167 w 5449"/>
              <a:gd name="T3" fmla="*/ 168 h 265"/>
              <a:gd name="T4" fmla="*/ 259 w 5449"/>
              <a:gd name="T5" fmla="*/ 144 h 265"/>
              <a:gd name="T6" fmla="*/ 342 w 5449"/>
              <a:gd name="T7" fmla="*/ 136 h 265"/>
              <a:gd name="T8" fmla="*/ 409 w 5449"/>
              <a:gd name="T9" fmla="*/ 160 h 265"/>
              <a:gd name="T10" fmla="*/ 484 w 5449"/>
              <a:gd name="T11" fmla="*/ 216 h 265"/>
              <a:gd name="T12" fmla="*/ 559 w 5449"/>
              <a:gd name="T13" fmla="*/ 192 h 265"/>
              <a:gd name="T14" fmla="*/ 659 w 5449"/>
              <a:gd name="T15" fmla="*/ 144 h 265"/>
              <a:gd name="T16" fmla="*/ 743 w 5449"/>
              <a:gd name="T17" fmla="*/ 128 h 265"/>
              <a:gd name="T18" fmla="*/ 809 w 5449"/>
              <a:gd name="T19" fmla="*/ 192 h 265"/>
              <a:gd name="T20" fmla="*/ 901 w 5449"/>
              <a:gd name="T21" fmla="*/ 224 h 265"/>
              <a:gd name="T22" fmla="*/ 1001 w 5449"/>
              <a:gd name="T23" fmla="*/ 200 h 265"/>
              <a:gd name="T24" fmla="*/ 1076 w 5449"/>
              <a:gd name="T25" fmla="*/ 168 h 265"/>
              <a:gd name="T26" fmla="*/ 1151 w 5449"/>
              <a:gd name="T27" fmla="*/ 152 h 265"/>
              <a:gd name="T28" fmla="*/ 1235 w 5449"/>
              <a:gd name="T29" fmla="*/ 144 h 265"/>
              <a:gd name="T30" fmla="*/ 1310 w 5449"/>
              <a:gd name="T31" fmla="*/ 168 h 265"/>
              <a:gd name="T32" fmla="*/ 1368 w 5449"/>
              <a:gd name="T33" fmla="*/ 224 h 265"/>
              <a:gd name="T34" fmla="*/ 1460 w 5449"/>
              <a:gd name="T35" fmla="*/ 176 h 265"/>
              <a:gd name="T36" fmla="*/ 1568 w 5449"/>
              <a:gd name="T37" fmla="*/ 144 h 265"/>
              <a:gd name="T38" fmla="*/ 1644 w 5449"/>
              <a:gd name="T39" fmla="*/ 112 h 265"/>
              <a:gd name="T40" fmla="*/ 1727 w 5449"/>
              <a:gd name="T41" fmla="*/ 96 h 265"/>
              <a:gd name="T42" fmla="*/ 1827 w 5449"/>
              <a:gd name="T43" fmla="*/ 120 h 265"/>
              <a:gd name="T44" fmla="*/ 1944 w 5449"/>
              <a:gd name="T45" fmla="*/ 128 h 265"/>
              <a:gd name="T46" fmla="*/ 2044 w 5449"/>
              <a:gd name="T47" fmla="*/ 128 h 265"/>
              <a:gd name="T48" fmla="*/ 2169 w 5449"/>
              <a:gd name="T49" fmla="*/ 136 h 265"/>
              <a:gd name="T50" fmla="*/ 2319 w 5449"/>
              <a:gd name="T51" fmla="*/ 144 h 265"/>
              <a:gd name="T52" fmla="*/ 2478 w 5449"/>
              <a:gd name="T53" fmla="*/ 144 h 265"/>
              <a:gd name="T54" fmla="*/ 2561 w 5449"/>
              <a:gd name="T55" fmla="*/ 144 h 265"/>
              <a:gd name="T56" fmla="*/ 2670 w 5449"/>
              <a:gd name="T57" fmla="*/ 152 h 265"/>
              <a:gd name="T58" fmla="*/ 2745 w 5449"/>
              <a:gd name="T59" fmla="*/ 192 h 265"/>
              <a:gd name="T60" fmla="*/ 2820 w 5449"/>
              <a:gd name="T61" fmla="*/ 224 h 265"/>
              <a:gd name="T62" fmla="*/ 2903 w 5449"/>
              <a:gd name="T63" fmla="*/ 192 h 265"/>
              <a:gd name="T64" fmla="*/ 2978 w 5449"/>
              <a:gd name="T65" fmla="*/ 160 h 265"/>
              <a:gd name="T66" fmla="*/ 3054 w 5449"/>
              <a:gd name="T67" fmla="*/ 136 h 265"/>
              <a:gd name="T68" fmla="*/ 3162 w 5449"/>
              <a:gd name="T69" fmla="*/ 136 h 265"/>
              <a:gd name="T70" fmla="*/ 3254 w 5449"/>
              <a:gd name="T71" fmla="*/ 144 h 265"/>
              <a:gd name="T72" fmla="*/ 3337 w 5449"/>
              <a:gd name="T73" fmla="*/ 144 h 265"/>
              <a:gd name="T74" fmla="*/ 3429 w 5449"/>
              <a:gd name="T75" fmla="*/ 136 h 265"/>
              <a:gd name="T76" fmla="*/ 3521 w 5449"/>
              <a:gd name="T77" fmla="*/ 136 h 265"/>
              <a:gd name="T78" fmla="*/ 3604 w 5449"/>
              <a:gd name="T79" fmla="*/ 136 h 265"/>
              <a:gd name="T80" fmla="*/ 3704 w 5449"/>
              <a:gd name="T81" fmla="*/ 144 h 265"/>
              <a:gd name="T82" fmla="*/ 3804 w 5449"/>
              <a:gd name="T83" fmla="*/ 144 h 265"/>
              <a:gd name="T84" fmla="*/ 3896 w 5449"/>
              <a:gd name="T85" fmla="*/ 160 h 265"/>
              <a:gd name="T86" fmla="*/ 4046 w 5449"/>
              <a:gd name="T87" fmla="*/ 160 h 265"/>
              <a:gd name="T88" fmla="*/ 4313 w 5449"/>
              <a:gd name="T89" fmla="*/ 160 h 265"/>
              <a:gd name="T90" fmla="*/ 4397 w 5449"/>
              <a:gd name="T91" fmla="*/ 160 h 265"/>
              <a:gd name="T92" fmla="*/ 4497 w 5449"/>
              <a:gd name="T93" fmla="*/ 176 h 265"/>
              <a:gd name="T94" fmla="*/ 4605 w 5449"/>
              <a:gd name="T95" fmla="*/ 176 h 265"/>
              <a:gd name="T96" fmla="*/ 4705 w 5449"/>
              <a:gd name="T97" fmla="*/ 200 h 265"/>
              <a:gd name="T98" fmla="*/ 4806 w 5449"/>
              <a:gd name="T99" fmla="*/ 240 h 265"/>
              <a:gd name="T100" fmla="*/ 4881 w 5449"/>
              <a:gd name="T101" fmla="*/ 232 h 265"/>
              <a:gd name="T102" fmla="*/ 4972 w 5449"/>
              <a:gd name="T103" fmla="*/ 256 h 265"/>
              <a:gd name="T104" fmla="*/ 5048 w 5449"/>
              <a:gd name="T105" fmla="*/ 232 h 265"/>
              <a:gd name="T106" fmla="*/ 5131 w 5449"/>
              <a:gd name="T107" fmla="*/ 192 h 265"/>
              <a:gd name="T108" fmla="*/ 5206 w 5449"/>
              <a:gd name="T109" fmla="*/ 160 h 265"/>
              <a:gd name="T110" fmla="*/ 5306 w 5449"/>
              <a:gd name="T111" fmla="*/ 192 h 265"/>
              <a:gd name="T112" fmla="*/ 5390 w 5449"/>
              <a:gd name="T113" fmla="*/ 232 h 265"/>
              <a:gd name="T114" fmla="*/ 5448 w 5449"/>
              <a:gd name="T115" fmla="*/ 0 h 2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5449" h="265">
                <a:moveTo>
                  <a:pt x="8" y="224"/>
                </a:moveTo>
                <a:lnTo>
                  <a:pt x="33" y="208"/>
                </a:lnTo>
                <a:lnTo>
                  <a:pt x="75" y="200"/>
                </a:lnTo>
                <a:lnTo>
                  <a:pt x="108" y="192"/>
                </a:lnTo>
                <a:lnTo>
                  <a:pt x="133" y="176"/>
                </a:lnTo>
                <a:lnTo>
                  <a:pt x="167" y="168"/>
                </a:lnTo>
                <a:lnTo>
                  <a:pt x="192" y="160"/>
                </a:lnTo>
                <a:lnTo>
                  <a:pt x="225" y="160"/>
                </a:lnTo>
                <a:lnTo>
                  <a:pt x="259" y="144"/>
                </a:lnTo>
                <a:lnTo>
                  <a:pt x="284" y="144"/>
                </a:lnTo>
                <a:lnTo>
                  <a:pt x="309" y="136"/>
                </a:lnTo>
                <a:lnTo>
                  <a:pt x="342" y="136"/>
                </a:lnTo>
                <a:lnTo>
                  <a:pt x="375" y="128"/>
                </a:lnTo>
                <a:lnTo>
                  <a:pt x="400" y="136"/>
                </a:lnTo>
                <a:lnTo>
                  <a:pt x="409" y="160"/>
                </a:lnTo>
                <a:lnTo>
                  <a:pt x="434" y="184"/>
                </a:lnTo>
                <a:lnTo>
                  <a:pt x="459" y="200"/>
                </a:lnTo>
                <a:lnTo>
                  <a:pt x="484" y="216"/>
                </a:lnTo>
                <a:lnTo>
                  <a:pt x="509" y="216"/>
                </a:lnTo>
                <a:lnTo>
                  <a:pt x="534" y="208"/>
                </a:lnTo>
                <a:lnTo>
                  <a:pt x="559" y="192"/>
                </a:lnTo>
                <a:lnTo>
                  <a:pt x="601" y="176"/>
                </a:lnTo>
                <a:lnTo>
                  <a:pt x="626" y="160"/>
                </a:lnTo>
                <a:lnTo>
                  <a:pt x="659" y="144"/>
                </a:lnTo>
                <a:lnTo>
                  <a:pt x="692" y="136"/>
                </a:lnTo>
                <a:lnTo>
                  <a:pt x="718" y="128"/>
                </a:lnTo>
                <a:lnTo>
                  <a:pt x="743" y="128"/>
                </a:lnTo>
                <a:lnTo>
                  <a:pt x="776" y="144"/>
                </a:lnTo>
                <a:lnTo>
                  <a:pt x="801" y="168"/>
                </a:lnTo>
                <a:lnTo>
                  <a:pt x="809" y="192"/>
                </a:lnTo>
                <a:lnTo>
                  <a:pt x="843" y="200"/>
                </a:lnTo>
                <a:lnTo>
                  <a:pt x="876" y="216"/>
                </a:lnTo>
                <a:lnTo>
                  <a:pt x="901" y="224"/>
                </a:lnTo>
                <a:lnTo>
                  <a:pt x="943" y="224"/>
                </a:lnTo>
                <a:lnTo>
                  <a:pt x="976" y="208"/>
                </a:lnTo>
                <a:lnTo>
                  <a:pt x="1001" y="200"/>
                </a:lnTo>
                <a:lnTo>
                  <a:pt x="1026" y="192"/>
                </a:lnTo>
                <a:lnTo>
                  <a:pt x="1051" y="176"/>
                </a:lnTo>
                <a:lnTo>
                  <a:pt x="1076" y="168"/>
                </a:lnTo>
                <a:lnTo>
                  <a:pt x="1101" y="160"/>
                </a:lnTo>
                <a:lnTo>
                  <a:pt x="1126" y="152"/>
                </a:lnTo>
                <a:lnTo>
                  <a:pt x="1151" y="152"/>
                </a:lnTo>
                <a:lnTo>
                  <a:pt x="1176" y="144"/>
                </a:lnTo>
                <a:lnTo>
                  <a:pt x="1210" y="144"/>
                </a:lnTo>
                <a:lnTo>
                  <a:pt x="1235" y="144"/>
                </a:lnTo>
                <a:lnTo>
                  <a:pt x="1260" y="168"/>
                </a:lnTo>
                <a:lnTo>
                  <a:pt x="1285" y="160"/>
                </a:lnTo>
                <a:lnTo>
                  <a:pt x="1310" y="168"/>
                </a:lnTo>
                <a:lnTo>
                  <a:pt x="1343" y="176"/>
                </a:lnTo>
                <a:lnTo>
                  <a:pt x="1343" y="208"/>
                </a:lnTo>
                <a:lnTo>
                  <a:pt x="1368" y="224"/>
                </a:lnTo>
                <a:lnTo>
                  <a:pt x="1393" y="208"/>
                </a:lnTo>
                <a:lnTo>
                  <a:pt x="1427" y="192"/>
                </a:lnTo>
                <a:lnTo>
                  <a:pt x="1460" y="176"/>
                </a:lnTo>
                <a:lnTo>
                  <a:pt x="1493" y="168"/>
                </a:lnTo>
                <a:lnTo>
                  <a:pt x="1527" y="160"/>
                </a:lnTo>
                <a:lnTo>
                  <a:pt x="1568" y="144"/>
                </a:lnTo>
                <a:lnTo>
                  <a:pt x="1594" y="128"/>
                </a:lnTo>
                <a:lnTo>
                  <a:pt x="1619" y="128"/>
                </a:lnTo>
                <a:lnTo>
                  <a:pt x="1644" y="112"/>
                </a:lnTo>
                <a:lnTo>
                  <a:pt x="1677" y="104"/>
                </a:lnTo>
                <a:lnTo>
                  <a:pt x="1702" y="96"/>
                </a:lnTo>
                <a:lnTo>
                  <a:pt x="1727" y="96"/>
                </a:lnTo>
                <a:lnTo>
                  <a:pt x="1777" y="104"/>
                </a:lnTo>
                <a:lnTo>
                  <a:pt x="1802" y="112"/>
                </a:lnTo>
                <a:lnTo>
                  <a:pt x="1827" y="120"/>
                </a:lnTo>
                <a:lnTo>
                  <a:pt x="1860" y="128"/>
                </a:lnTo>
                <a:lnTo>
                  <a:pt x="1894" y="128"/>
                </a:lnTo>
                <a:lnTo>
                  <a:pt x="1944" y="128"/>
                </a:lnTo>
                <a:lnTo>
                  <a:pt x="1977" y="128"/>
                </a:lnTo>
                <a:lnTo>
                  <a:pt x="2002" y="128"/>
                </a:lnTo>
                <a:lnTo>
                  <a:pt x="2044" y="128"/>
                </a:lnTo>
                <a:lnTo>
                  <a:pt x="2077" y="136"/>
                </a:lnTo>
                <a:lnTo>
                  <a:pt x="2119" y="136"/>
                </a:lnTo>
                <a:lnTo>
                  <a:pt x="2169" y="136"/>
                </a:lnTo>
                <a:lnTo>
                  <a:pt x="2203" y="144"/>
                </a:lnTo>
                <a:lnTo>
                  <a:pt x="2286" y="144"/>
                </a:lnTo>
                <a:lnTo>
                  <a:pt x="2319" y="144"/>
                </a:lnTo>
                <a:lnTo>
                  <a:pt x="2419" y="144"/>
                </a:lnTo>
                <a:lnTo>
                  <a:pt x="2453" y="144"/>
                </a:lnTo>
                <a:lnTo>
                  <a:pt x="2478" y="144"/>
                </a:lnTo>
                <a:lnTo>
                  <a:pt x="2503" y="144"/>
                </a:lnTo>
                <a:lnTo>
                  <a:pt x="2536" y="144"/>
                </a:lnTo>
                <a:lnTo>
                  <a:pt x="2561" y="144"/>
                </a:lnTo>
                <a:lnTo>
                  <a:pt x="2603" y="144"/>
                </a:lnTo>
                <a:lnTo>
                  <a:pt x="2636" y="144"/>
                </a:lnTo>
                <a:lnTo>
                  <a:pt x="2670" y="152"/>
                </a:lnTo>
                <a:lnTo>
                  <a:pt x="2703" y="160"/>
                </a:lnTo>
                <a:lnTo>
                  <a:pt x="2737" y="168"/>
                </a:lnTo>
                <a:lnTo>
                  <a:pt x="2745" y="192"/>
                </a:lnTo>
                <a:lnTo>
                  <a:pt x="2770" y="216"/>
                </a:lnTo>
                <a:lnTo>
                  <a:pt x="2795" y="224"/>
                </a:lnTo>
                <a:lnTo>
                  <a:pt x="2820" y="224"/>
                </a:lnTo>
                <a:lnTo>
                  <a:pt x="2853" y="216"/>
                </a:lnTo>
                <a:lnTo>
                  <a:pt x="2878" y="208"/>
                </a:lnTo>
                <a:lnTo>
                  <a:pt x="2903" y="192"/>
                </a:lnTo>
                <a:lnTo>
                  <a:pt x="2928" y="184"/>
                </a:lnTo>
                <a:lnTo>
                  <a:pt x="2953" y="176"/>
                </a:lnTo>
                <a:lnTo>
                  <a:pt x="2978" y="160"/>
                </a:lnTo>
                <a:lnTo>
                  <a:pt x="3003" y="152"/>
                </a:lnTo>
                <a:lnTo>
                  <a:pt x="3029" y="144"/>
                </a:lnTo>
                <a:lnTo>
                  <a:pt x="3054" y="136"/>
                </a:lnTo>
                <a:lnTo>
                  <a:pt x="3087" y="136"/>
                </a:lnTo>
                <a:lnTo>
                  <a:pt x="3129" y="136"/>
                </a:lnTo>
                <a:lnTo>
                  <a:pt x="3162" y="136"/>
                </a:lnTo>
                <a:lnTo>
                  <a:pt x="3187" y="136"/>
                </a:lnTo>
                <a:lnTo>
                  <a:pt x="3220" y="144"/>
                </a:lnTo>
                <a:lnTo>
                  <a:pt x="3254" y="144"/>
                </a:lnTo>
                <a:lnTo>
                  <a:pt x="3279" y="144"/>
                </a:lnTo>
                <a:lnTo>
                  <a:pt x="3304" y="144"/>
                </a:lnTo>
                <a:lnTo>
                  <a:pt x="3337" y="144"/>
                </a:lnTo>
                <a:lnTo>
                  <a:pt x="3371" y="144"/>
                </a:lnTo>
                <a:lnTo>
                  <a:pt x="3404" y="136"/>
                </a:lnTo>
                <a:lnTo>
                  <a:pt x="3429" y="136"/>
                </a:lnTo>
                <a:lnTo>
                  <a:pt x="3462" y="136"/>
                </a:lnTo>
                <a:lnTo>
                  <a:pt x="3496" y="136"/>
                </a:lnTo>
                <a:lnTo>
                  <a:pt x="3521" y="136"/>
                </a:lnTo>
                <a:lnTo>
                  <a:pt x="3554" y="136"/>
                </a:lnTo>
                <a:lnTo>
                  <a:pt x="3579" y="136"/>
                </a:lnTo>
                <a:lnTo>
                  <a:pt x="3604" y="136"/>
                </a:lnTo>
                <a:lnTo>
                  <a:pt x="3638" y="144"/>
                </a:lnTo>
                <a:lnTo>
                  <a:pt x="3679" y="144"/>
                </a:lnTo>
                <a:lnTo>
                  <a:pt x="3704" y="144"/>
                </a:lnTo>
                <a:lnTo>
                  <a:pt x="3738" y="144"/>
                </a:lnTo>
                <a:lnTo>
                  <a:pt x="3771" y="144"/>
                </a:lnTo>
                <a:lnTo>
                  <a:pt x="3804" y="144"/>
                </a:lnTo>
                <a:lnTo>
                  <a:pt x="3838" y="152"/>
                </a:lnTo>
                <a:lnTo>
                  <a:pt x="3863" y="152"/>
                </a:lnTo>
                <a:lnTo>
                  <a:pt x="3896" y="160"/>
                </a:lnTo>
                <a:lnTo>
                  <a:pt x="3930" y="160"/>
                </a:lnTo>
                <a:lnTo>
                  <a:pt x="4013" y="160"/>
                </a:lnTo>
                <a:lnTo>
                  <a:pt x="4046" y="160"/>
                </a:lnTo>
                <a:lnTo>
                  <a:pt x="4130" y="160"/>
                </a:lnTo>
                <a:lnTo>
                  <a:pt x="4230" y="160"/>
                </a:lnTo>
                <a:lnTo>
                  <a:pt x="4313" y="160"/>
                </a:lnTo>
                <a:lnTo>
                  <a:pt x="4347" y="152"/>
                </a:lnTo>
                <a:lnTo>
                  <a:pt x="4372" y="152"/>
                </a:lnTo>
                <a:lnTo>
                  <a:pt x="4397" y="160"/>
                </a:lnTo>
                <a:lnTo>
                  <a:pt x="4430" y="160"/>
                </a:lnTo>
                <a:lnTo>
                  <a:pt x="4464" y="168"/>
                </a:lnTo>
                <a:lnTo>
                  <a:pt x="4497" y="176"/>
                </a:lnTo>
                <a:lnTo>
                  <a:pt x="4547" y="176"/>
                </a:lnTo>
                <a:lnTo>
                  <a:pt x="4580" y="176"/>
                </a:lnTo>
                <a:lnTo>
                  <a:pt x="4605" y="176"/>
                </a:lnTo>
                <a:lnTo>
                  <a:pt x="4630" y="176"/>
                </a:lnTo>
                <a:lnTo>
                  <a:pt x="4664" y="176"/>
                </a:lnTo>
                <a:lnTo>
                  <a:pt x="4705" y="200"/>
                </a:lnTo>
                <a:lnTo>
                  <a:pt x="4747" y="224"/>
                </a:lnTo>
                <a:lnTo>
                  <a:pt x="4781" y="232"/>
                </a:lnTo>
                <a:lnTo>
                  <a:pt x="4806" y="240"/>
                </a:lnTo>
                <a:lnTo>
                  <a:pt x="4831" y="232"/>
                </a:lnTo>
                <a:lnTo>
                  <a:pt x="4856" y="232"/>
                </a:lnTo>
                <a:lnTo>
                  <a:pt x="4881" y="232"/>
                </a:lnTo>
                <a:lnTo>
                  <a:pt x="4914" y="240"/>
                </a:lnTo>
                <a:lnTo>
                  <a:pt x="4939" y="256"/>
                </a:lnTo>
                <a:lnTo>
                  <a:pt x="4972" y="256"/>
                </a:lnTo>
                <a:lnTo>
                  <a:pt x="4997" y="248"/>
                </a:lnTo>
                <a:lnTo>
                  <a:pt x="5023" y="240"/>
                </a:lnTo>
                <a:lnTo>
                  <a:pt x="5048" y="232"/>
                </a:lnTo>
                <a:lnTo>
                  <a:pt x="5081" y="216"/>
                </a:lnTo>
                <a:lnTo>
                  <a:pt x="5106" y="200"/>
                </a:lnTo>
                <a:lnTo>
                  <a:pt x="5131" y="192"/>
                </a:lnTo>
                <a:lnTo>
                  <a:pt x="5156" y="176"/>
                </a:lnTo>
                <a:lnTo>
                  <a:pt x="5181" y="176"/>
                </a:lnTo>
                <a:lnTo>
                  <a:pt x="5206" y="160"/>
                </a:lnTo>
                <a:lnTo>
                  <a:pt x="5239" y="168"/>
                </a:lnTo>
                <a:lnTo>
                  <a:pt x="5273" y="184"/>
                </a:lnTo>
                <a:lnTo>
                  <a:pt x="5306" y="192"/>
                </a:lnTo>
                <a:lnTo>
                  <a:pt x="5331" y="208"/>
                </a:lnTo>
                <a:lnTo>
                  <a:pt x="5365" y="224"/>
                </a:lnTo>
                <a:lnTo>
                  <a:pt x="5390" y="232"/>
                </a:lnTo>
                <a:lnTo>
                  <a:pt x="5415" y="240"/>
                </a:lnTo>
                <a:lnTo>
                  <a:pt x="5431" y="264"/>
                </a:lnTo>
                <a:lnTo>
                  <a:pt x="5448" y="0"/>
                </a:lnTo>
                <a:lnTo>
                  <a:pt x="0" y="16"/>
                </a:lnTo>
                <a:lnTo>
                  <a:pt x="8" y="224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57356" name="Freeform 12">
            <a:extLst>
              <a:ext uri="{FF2B5EF4-FFF2-40B4-BE49-F238E27FC236}">
                <a16:creationId xmlns:a16="http://schemas.microsoft.com/office/drawing/2014/main" id="{5363B892-994A-9308-98C7-BFA5CF537FF9}"/>
              </a:ext>
            </a:extLst>
          </p:cNvPr>
          <p:cNvSpPr>
            <a:spLocks/>
          </p:cNvSpPr>
          <p:nvPr/>
        </p:nvSpPr>
        <p:spPr bwMode="auto">
          <a:xfrm>
            <a:off x="177800" y="3721100"/>
            <a:ext cx="8688388" cy="331788"/>
          </a:xfrm>
          <a:custGeom>
            <a:avLst/>
            <a:gdLst>
              <a:gd name="T0" fmla="*/ 67 w 5473"/>
              <a:gd name="T1" fmla="*/ 104 h 209"/>
              <a:gd name="T2" fmla="*/ 133 w 5473"/>
              <a:gd name="T3" fmla="*/ 56 h 209"/>
              <a:gd name="T4" fmla="*/ 209 w 5473"/>
              <a:gd name="T5" fmla="*/ 88 h 209"/>
              <a:gd name="T6" fmla="*/ 284 w 5473"/>
              <a:gd name="T7" fmla="*/ 96 h 209"/>
              <a:gd name="T8" fmla="*/ 367 w 5473"/>
              <a:gd name="T9" fmla="*/ 80 h 209"/>
              <a:gd name="T10" fmla="*/ 434 w 5473"/>
              <a:gd name="T11" fmla="*/ 64 h 209"/>
              <a:gd name="T12" fmla="*/ 517 w 5473"/>
              <a:gd name="T13" fmla="*/ 96 h 209"/>
              <a:gd name="T14" fmla="*/ 592 w 5473"/>
              <a:gd name="T15" fmla="*/ 120 h 209"/>
              <a:gd name="T16" fmla="*/ 684 w 5473"/>
              <a:gd name="T17" fmla="*/ 144 h 209"/>
              <a:gd name="T18" fmla="*/ 767 w 5473"/>
              <a:gd name="T19" fmla="*/ 112 h 209"/>
              <a:gd name="T20" fmla="*/ 884 w 5473"/>
              <a:gd name="T21" fmla="*/ 80 h 209"/>
              <a:gd name="T22" fmla="*/ 968 w 5473"/>
              <a:gd name="T23" fmla="*/ 88 h 209"/>
              <a:gd name="T24" fmla="*/ 1084 w 5473"/>
              <a:gd name="T25" fmla="*/ 88 h 209"/>
              <a:gd name="T26" fmla="*/ 1168 w 5473"/>
              <a:gd name="T27" fmla="*/ 80 h 209"/>
              <a:gd name="T28" fmla="*/ 1276 w 5473"/>
              <a:gd name="T29" fmla="*/ 72 h 209"/>
              <a:gd name="T30" fmla="*/ 1368 w 5473"/>
              <a:gd name="T31" fmla="*/ 80 h 209"/>
              <a:gd name="T32" fmla="*/ 1568 w 5473"/>
              <a:gd name="T33" fmla="*/ 88 h 209"/>
              <a:gd name="T34" fmla="*/ 1668 w 5473"/>
              <a:gd name="T35" fmla="*/ 112 h 209"/>
              <a:gd name="T36" fmla="*/ 1743 w 5473"/>
              <a:gd name="T37" fmla="*/ 120 h 209"/>
              <a:gd name="T38" fmla="*/ 1827 w 5473"/>
              <a:gd name="T39" fmla="*/ 112 h 209"/>
              <a:gd name="T40" fmla="*/ 1910 w 5473"/>
              <a:gd name="T41" fmla="*/ 120 h 209"/>
              <a:gd name="T42" fmla="*/ 2002 w 5473"/>
              <a:gd name="T43" fmla="*/ 136 h 209"/>
              <a:gd name="T44" fmla="*/ 2094 w 5473"/>
              <a:gd name="T45" fmla="*/ 128 h 209"/>
              <a:gd name="T46" fmla="*/ 2185 w 5473"/>
              <a:gd name="T47" fmla="*/ 112 h 209"/>
              <a:gd name="T48" fmla="*/ 2277 w 5473"/>
              <a:gd name="T49" fmla="*/ 96 h 209"/>
              <a:gd name="T50" fmla="*/ 2369 w 5473"/>
              <a:gd name="T51" fmla="*/ 72 h 209"/>
              <a:gd name="T52" fmla="*/ 2461 w 5473"/>
              <a:gd name="T53" fmla="*/ 64 h 209"/>
              <a:gd name="T54" fmla="*/ 2561 w 5473"/>
              <a:gd name="T55" fmla="*/ 88 h 209"/>
              <a:gd name="T56" fmla="*/ 2636 w 5473"/>
              <a:gd name="T57" fmla="*/ 120 h 209"/>
              <a:gd name="T58" fmla="*/ 2736 w 5473"/>
              <a:gd name="T59" fmla="*/ 120 h 209"/>
              <a:gd name="T60" fmla="*/ 2819 w 5473"/>
              <a:gd name="T61" fmla="*/ 112 h 209"/>
              <a:gd name="T62" fmla="*/ 2903 w 5473"/>
              <a:gd name="T63" fmla="*/ 112 h 209"/>
              <a:gd name="T64" fmla="*/ 2986 w 5473"/>
              <a:gd name="T65" fmla="*/ 104 h 209"/>
              <a:gd name="T66" fmla="*/ 3061 w 5473"/>
              <a:gd name="T67" fmla="*/ 88 h 209"/>
              <a:gd name="T68" fmla="*/ 3145 w 5473"/>
              <a:gd name="T69" fmla="*/ 80 h 209"/>
              <a:gd name="T70" fmla="*/ 3228 w 5473"/>
              <a:gd name="T71" fmla="*/ 80 h 209"/>
              <a:gd name="T72" fmla="*/ 3387 w 5473"/>
              <a:gd name="T73" fmla="*/ 80 h 209"/>
              <a:gd name="T74" fmla="*/ 3637 w 5473"/>
              <a:gd name="T75" fmla="*/ 72 h 209"/>
              <a:gd name="T76" fmla="*/ 3720 w 5473"/>
              <a:gd name="T77" fmla="*/ 56 h 209"/>
              <a:gd name="T78" fmla="*/ 3804 w 5473"/>
              <a:gd name="T79" fmla="*/ 40 h 209"/>
              <a:gd name="T80" fmla="*/ 3879 w 5473"/>
              <a:gd name="T81" fmla="*/ 48 h 209"/>
              <a:gd name="T82" fmla="*/ 3962 w 5473"/>
              <a:gd name="T83" fmla="*/ 72 h 209"/>
              <a:gd name="T84" fmla="*/ 4046 w 5473"/>
              <a:gd name="T85" fmla="*/ 64 h 209"/>
              <a:gd name="T86" fmla="*/ 4137 w 5473"/>
              <a:gd name="T87" fmla="*/ 80 h 209"/>
              <a:gd name="T88" fmla="*/ 4212 w 5473"/>
              <a:gd name="T89" fmla="*/ 88 h 209"/>
              <a:gd name="T90" fmla="*/ 4296 w 5473"/>
              <a:gd name="T91" fmla="*/ 96 h 209"/>
              <a:gd name="T92" fmla="*/ 4396 w 5473"/>
              <a:gd name="T93" fmla="*/ 88 h 209"/>
              <a:gd name="T94" fmla="*/ 4479 w 5473"/>
              <a:gd name="T95" fmla="*/ 88 h 209"/>
              <a:gd name="T96" fmla="*/ 4554 w 5473"/>
              <a:gd name="T97" fmla="*/ 112 h 209"/>
              <a:gd name="T98" fmla="*/ 4646 w 5473"/>
              <a:gd name="T99" fmla="*/ 96 h 209"/>
              <a:gd name="T100" fmla="*/ 4721 w 5473"/>
              <a:gd name="T101" fmla="*/ 88 h 209"/>
              <a:gd name="T102" fmla="*/ 4813 w 5473"/>
              <a:gd name="T103" fmla="*/ 96 h 209"/>
              <a:gd name="T104" fmla="*/ 4905 w 5473"/>
              <a:gd name="T105" fmla="*/ 80 h 209"/>
              <a:gd name="T106" fmla="*/ 4963 w 5473"/>
              <a:gd name="T107" fmla="*/ 16 h 209"/>
              <a:gd name="T108" fmla="*/ 5038 w 5473"/>
              <a:gd name="T109" fmla="*/ 16 h 209"/>
              <a:gd name="T110" fmla="*/ 5105 w 5473"/>
              <a:gd name="T111" fmla="*/ 48 h 209"/>
              <a:gd name="T112" fmla="*/ 5180 w 5473"/>
              <a:gd name="T113" fmla="*/ 88 h 209"/>
              <a:gd name="T114" fmla="*/ 5255 w 5473"/>
              <a:gd name="T115" fmla="*/ 112 h 209"/>
              <a:gd name="T116" fmla="*/ 5330 w 5473"/>
              <a:gd name="T117" fmla="*/ 112 h 209"/>
              <a:gd name="T118" fmla="*/ 5464 w 5473"/>
              <a:gd name="T119" fmla="*/ 144 h 209"/>
              <a:gd name="T120" fmla="*/ 17 w 5473"/>
              <a:gd name="T121" fmla="*/ 120 h 2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473" h="209">
                <a:moveTo>
                  <a:pt x="17" y="120"/>
                </a:moveTo>
                <a:lnTo>
                  <a:pt x="42" y="112"/>
                </a:lnTo>
                <a:lnTo>
                  <a:pt x="67" y="104"/>
                </a:lnTo>
                <a:lnTo>
                  <a:pt x="83" y="80"/>
                </a:lnTo>
                <a:lnTo>
                  <a:pt x="108" y="72"/>
                </a:lnTo>
                <a:lnTo>
                  <a:pt x="133" y="56"/>
                </a:lnTo>
                <a:lnTo>
                  <a:pt x="158" y="72"/>
                </a:lnTo>
                <a:lnTo>
                  <a:pt x="184" y="80"/>
                </a:lnTo>
                <a:lnTo>
                  <a:pt x="209" y="88"/>
                </a:lnTo>
                <a:lnTo>
                  <a:pt x="234" y="96"/>
                </a:lnTo>
                <a:lnTo>
                  <a:pt x="259" y="96"/>
                </a:lnTo>
                <a:lnTo>
                  <a:pt x="284" y="96"/>
                </a:lnTo>
                <a:lnTo>
                  <a:pt x="317" y="96"/>
                </a:lnTo>
                <a:lnTo>
                  <a:pt x="342" y="88"/>
                </a:lnTo>
                <a:lnTo>
                  <a:pt x="367" y="80"/>
                </a:lnTo>
                <a:lnTo>
                  <a:pt x="384" y="56"/>
                </a:lnTo>
                <a:lnTo>
                  <a:pt x="417" y="40"/>
                </a:lnTo>
                <a:lnTo>
                  <a:pt x="434" y="64"/>
                </a:lnTo>
                <a:lnTo>
                  <a:pt x="467" y="88"/>
                </a:lnTo>
                <a:lnTo>
                  <a:pt x="492" y="96"/>
                </a:lnTo>
                <a:lnTo>
                  <a:pt x="517" y="96"/>
                </a:lnTo>
                <a:lnTo>
                  <a:pt x="542" y="96"/>
                </a:lnTo>
                <a:lnTo>
                  <a:pt x="567" y="96"/>
                </a:lnTo>
                <a:lnTo>
                  <a:pt x="592" y="120"/>
                </a:lnTo>
                <a:lnTo>
                  <a:pt x="626" y="136"/>
                </a:lnTo>
                <a:lnTo>
                  <a:pt x="651" y="136"/>
                </a:lnTo>
                <a:lnTo>
                  <a:pt x="684" y="144"/>
                </a:lnTo>
                <a:lnTo>
                  <a:pt x="709" y="136"/>
                </a:lnTo>
                <a:lnTo>
                  <a:pt x="734" y="136"/>
                </a:lnTo>
                <a:lnTo>
                  <a:pt x="767" y="112"/>
                </a:lnTo>
                <a:lnTo>
                  <a:pt x="809" y="104"/>
                </a:lnTo>
                <a:lnTo>
                  <a:pt x="851" y="88"/>
                </a:lnTo>
                <a:lnTo>
                  <a:pt x="884" y="80"/>
                </a:lnTo>
                <a:lnTo>
                  <a:pt x="918" y="80"/>
                </a:lnTo>
                <a:lnTo>
                  <a:pt x="943" y="80"/>
                </a:lnTo>
                <a:lnTo>
                  <a:pt x="968" y="88"/>
                </a:lnTo>
                <a:lnTo>
                  <a:pt x="1009" y="88"/>
                </a:lnTo>
                <a:lnTo>
                  <a:pt x="1034" y="88"/>
                </a:lnTo>
                <a:lnTo>
                  <a:pt x="1084" y="88"/>
                </a:lnTo>
                <a:lnTo>
                  <a:pt x="1118" y="88"/>
                </a:lnTo>
                <a:lnTo>
                  <a:pt x="1143" y="80"/>
                </a:lnTo>
                <a:lnTo>
                  <a:pt x="1168" y="80"/>
                </a:lnTo>
                <a:lnTo>
                  <a:pt x="1210" y="72"/>
                </a:lnTo>
                <a:lnTo>
                  <a:pt x="1235" y="64"/>
                </a:lnTo>
                <a:lnTo>
                  <a:pt x="1276" y="72"/>
                </a:lnTo>
                <a:lnTo>
                  <a:pt x="1301" y="72"/>
                </a:lnTo>
                <a:lnTo>
                  <a:pt x="1335" y="72"/>
                </a:lnTo>
                <a:lnTo>
                  <a:pt x="1368" y="80"/>
                </a:lnTo>
                <a:lnTo>
                  <a:pt x="1451" y="80"/>
                </a:lnTo>
                <a:lnTo>
                  <a:pt x="1535" y="88"/>
                </a:lnTo>
                <a:lnTo>
                  <a:pt x="1568" y="88"/>
                </a:lnTo>
                <a:lnTo>
                  <a:pt x="1593" y="96"/>
                </a:lnTo>
                <a:lnTo>
                  <a:pt x="1635" y="112"/>
                </a:lnTo>
                <a:lnTo>
                  <a:pt x="1668" y="112"/>
                </a:lnTo>
                <a:lnTo>
                  <a:pt x="1693" y="120"/>
                </a:lnTo>
                <a:lnTo>
                  <a:pt x="1718" y="120"/>
                </a:lnTo>
                <a:lnTo>
                  <a:pt x="1743" y="120"/>
                </a:lnTo>
                <a:lnTo>
                  <a:pt x="1768" y="120"/>
                </a:lnTo>
                <a:lnTo>
                  <a:pt x="1802" y="120"/>
                </a:lnTo>
                <a:lnTo>
                  <a:pt x="1827" y="112"/>
                </a:lnTo>
                <a:lnTo>
                  <a:pt x="1852" y="112"/>
                </a:lnTo>
                <a:lnTo>
                  <a:pt x="1885" y="112"/>
                </a:lnTo>
                <a:lnTo>
                  <a:pt x="1910" y="120"/>
                </a:lnTo>
                <a:lnTo>
                  <a:pt x="1935" y="128"/>
                </a:lnTo>
                <a:lnTo>
                  <a:pt x="1960" y="128"/>
                </a:lnTo>
                <a:lnTo>
                  <a:pt x="2002" y="136"/>
                </a:lnTo>
                <a:lnTo>
                  <a:pt x="2035" y="136"/>
                </a:lnTo>
                <a:lnTo>
                  <a:pt x="2069" y="136"/>
                </a:lnTo>
                <a:lnTo>
                  <a:pt x="2094" y="128"/>
                </a:lnTo>
                <a:lnTo>
                  <a:pt x="2119" y="120"/>
                </a:lnTo>
                <a:lnTo>
                  <a:pt x="2160" y="120"/>
                </a:lnTo>
                <a:lnTo>
                  <a:pt x="2185" y="112"/>
                </a:lnTo>
                <a:lnTo>
                  <a:pt x="2219" y="104"/>
                </a:lnTo>
                <a:lnTo>
                  <a:pt x="2252" y="104"/>
                </a:lnTo>
                <a:lnTo>
                  <a:pt x="2277" y="96"/>
                </a:lnTo>
                <a:lnTo>
                  <a:pt x="2302" y="88"/>
                </a:lnTo>
                <a:lnTo>
                  <a:pt x="2336" y="80"/>
                </a:lnTo>
                <a:lnTo>
                  <a:pt x="2369" y="72"/>
                </a:lnTo>
                <a:lnTo>
                  <a:pt x="2402" y="72"/>
                </a:lnTo>
                <a:lnTo>
                  <a:pt x="2436" y="72"/>
                </a:lnTo>
                <a:lnTo>
                  <a:pt x="2461" y="64"/>
                </a:lnTo>
                <a:lnTo>
                  <a:pt x="2494" y="72"/>
                </a:lnTo>
                <a:lnTo>
                  <a:pt x="2527" y="80"/>
                </a:lnTo>
                <a:lnTo>
                  <a:pt x="2561" y="88"/>
                </a:lnTo>
                <a:lnTo>
                  <a:pt x="2586" y="104"/>
                </a:lnTo>
                <a:lnTo>
                  <a:pt x="2611" y="112"/>
                </a:lnTo>
                <a:lnTo>
                  <a:pt x="2636" y="120"/>
                </a:lnTo>
                <a:lnTo>
                  <a:pt x="2669" y="120"/>
                </a:lnTo>
                <a:lnTo>
                  <a:pt x="2694" y="120"/>
                </a:lnTo>
                <a:lnTo>
                  <a:pt x="2736" y="120"/>
                </a:lnTo>
                <a:lnTo>
                  <a:pt x="2769" y="112"/>
                </a:lnTo>
                <a:lnTo>
                  <a:pt x="2794" y="112"/>
                </a:lnTo>
                <a:lnTo>
                  <a:pt x="2819" y="112"/>
                </a:lnTo>
                <a:lnTo>
                  <a:pt x="2844" y="112"/>
                </a:lnTo>
                <a:lnTo>
                  <a:pt x="2869" y="112"/>
                </a:lnTo>
                <a:lnTo>
                  <a:pt x="2903" y="112"/>
                </a:lnTo>
                <a:lnTo>
                  <a:pt x="2936" y="112"/>
                </a:lnTo>
                <a:lnTo>
                  <a:pt x="2961" y="104"/>
                </a:lnTo>
                <a:lnTo>
                  <a:pt x="2986" y="104"/>
                </a:lnTo>
                <a:lnTo>
                  <a:pt x="3011" y="88"/>
                </a:lnTo>
                <a:lnTo>
                  <a:pt x="3036" y="88"/>
                </a:lnTo>
                <a:lnTo>
                  <a:pt x="3061" y="88"/>
                </a:lnTo>
                <a:lnTo>
                  <a:pt x="3095" y="88"/>
                </a:lnTo>
                <a:lnTo>
                  <a:pt x="3120" y="80"/>
                </a:lnTo>
                <a:lnTo>
                  <a:pt x="3145" y="80"/>
                </a:lnTo>
                <a:lnTo>
                  <a:pt x="3170" y="80"/>
                </a:lnTo>
                <a:lnTo>
                  <a:pt x="3203" y="80"/>
                </a:lnTo>
                <a:lnTo>
                  <a:pt x="3228" y="80"/>
                </a:lnTo>
                <a:lnTo>
                  <a:pt x="3262" y="80"/>
                </a:lnTo>
                <a:lnTo>
                  <a:pt x="3287" y="80"/>
                </a:lnTo>
                <a:lnTo>
                  <a:pt x="3387" y="80"/>
                </a:lnTo>
                <a:lnTo>
                  <a:pt x="3470" y="80"/>
                </a:lnTo>
                <a:lnTo>
                  <a:pt x="3553" y="72"/>
                </a:lnTo>
                <a:lnTo>
                  <a:pt x="3637" y="72"/>
                </a:lnTo>
                <a:lnTo>
                  <a:pt x="3670" y="72"/>
                </a:lnTo>
                <a:lnTo>
                  <a:pt x="3695" y="64"/>
                </a:lnTo>
                <a:lnTo>
                  <a:pt x="3720" y="56"/>
                </a:lnTo>
                <a:lnTo>
                  <a:pt x="3745" y="48"/>
                </a:lnTo>
                <a:lnTo>
                  <a:pt x="3779" y="48"/>
                </a:lnTo>
                <a:lnTo>
                  <a:pt x="3804" y="40"/>
                </a:lnTo>
                <a:lnTo>
                  <a:pt x="3829" y="32"/>
                </a:lnTo>
                <a:lnTo>
                  <a:pt x="3854" y="24"/>
                </a:lnTo>
                <a:lnTo>
                  <a:pt x="3879" y="48"/>
                </a:lnTo>
                <a:lnTo>
                  <a:pt x="3912" y="72"/>
                </a:lnTo>
                <a:lnTo>
                  <a:pt x="3937" y="80"/>
                </a:lnTo>
                <a:lnTo>
                  <a:pt x="3962" y="72"/>
                </a:lnTo>
                <a:lnTo>
                  <a:pt x="3987" y="72"/>
                </a:lnTo>
                <a:lnTo>
                  <a:pt x="4012" y="72"/>
                </a:lnTo>
                <a:lnTo>
                  <a:pt x="4046" y="64"/>
                </a:lnTo>
                <a:lnTo>
                  <a:pt x="4079" y="72"/>
                </a:lnTo>
                <a:lnTo>
                  <a:pt x="4112" y="72"/>
                </a:lnTo>
                <a:lnTo>
                  <a:pt x="4137" y="80"/>
                </a:lnTo>
                <a:lnTo>
                  <a:pt x="4162" y="80"/>
                </a:lnTo>
                <a:lnTo>
                  <a:pt x="4187" y="88"/>
                </a:lnTo>
                <a:lnTo>
                  <a:pt x="4212" y="88"/>
                </a:lnTo>
                <a:lnTo>
                  <a:pt x="4246" y="96"/>
                </a:lnTo>
                <a:lnTo>
                  <a:pt x="4271" y="96"/>
                </a:lnTo>
                <a:lnTo>
                  <a:pt x="4296" y="96"/>
                </a:lnTo>
                <a:lnTo>
                  <a:pt x="4329" y="96"/>
                </a:lnTo>
                <a:lnTo>
                  <a:pt x="4371" y="96"/>
                </a:lnTo>
                <a:lnTo>
                  <a:pt x="4396" y="88"/>
                </a:lnTo>
                <a:lnTo>
                  <a:pt x="4429" y="88"/>
                </a:lnTo>
                <a:lnTo>
                  <a:pt x="4454" y="88"/>
                </a:lnTo>
                <a:lnTo>
                  <a:pt x="4479" y="88"/>
                </a:lnTo>
                <a:lnTo>
                  <a:pt x="4504" y="88"/>
                </a:lnTo>
                <a:lnTo>
                  <a:pt x="4529" y="112"/>
                </a:lnTo>
                <a:lnTo>
                  <a:pt x="4554" y="112"/>
                </a:lnTo>
                <a:lnTo>
                  <a:pt x="4579" y="112"/>
                </a:lnTo>
                <a:lnTo>
                  <a:pt x="4604" y="104"/>
                </a:lnTo>
                <a:lnTo>
                  <a:pt x="4646" y="96"/>
                </a:lnTo>
                <a:lnTo>
                  <a:pt x="4671" y="88"/>
                </a:lnTo>
                <a:lnTo>
                  <a:pt x="4696" y="88"/>
                </a:lnTo>
                <a:lnTo>
                  <a:pt x="4721" y="88"/>
                </a:lnTo>
                <a:lnTo>
                  <a:pt x="4755" y="88"/>
                </a:lnTo>
                <a:lnTo>
                  <a:pt x="4780" y="96"/>
                </a:lnTo>
                <a:lnTo>
                  <a:pt x="4813" y="96"/>
                </a:lnTo>
                <a:lnTo>
                  <a:pt x="4855" y="88"/>
                </a:lnTo>
                <a:lnTo>
                  <a:pt x="4880" y="88"/>
                </a:lnTo>
                <a:lnTo>
                  <a:pt x="4905" y="80"/>
                </a:lnTo>
                <a:lnTo>
                  <a:pt x="4921" y="56"/>
                </a:lnTo>
                <a:lnTo>
                  <a:pt x="4946" y="40"/>
                </a:lnTo>
                <a:lnTo>
                  <a:pt x="4963" y="16"/>
                </a:lnTo>
                <a:lnTo>
                  <a:pt x="4988" y="0"/>
                </a:lnTo>
                <a:lnTo>
                  <a:pt x="5013" y="8"/>
                </a:lnTo>
                <a:lnTo>
                  <a:pt x="5038" y="16"/>
                </a:lnTo>
                <a:lnTo>
                  <a:pt x="5055" y="40"/>
                </a:lnTo>
                <a:lnTo>
                  <a:pt x="5080" y="40"/>
                </a:lnTo>
                <a:lnTo>
                  <a:pt x="5105" y="48"/>
                </a:lnTo>
                <a:lnTo>
                  <a:pt x="5130" y="64"/>
                </a:lnTo>
                <a:lnTo>
                  <a:pt x="5155" y="80"/>
                </a:lnTo>
                <a:lnTo>
                  <a:pt x="5180" y="88"/>
                </a:lnTo>
                <a:lnTo>
                  <a:pt x="5205" y="104"/>
                </a:lnTo>
                <a:lnTo>
                  <a:pt x="5230" y="104"/>
                </a:lnTo>
                <a:lnTo>
                  <a:pt x="5255" y="112"/>
                </a:lnTo>
                <a:lnTo>
                  <a:pt x="5280" y="120"/>
                </a:lnTo>
                <a:lnTo>
                  <a:pt x="5305" y="112"/>
                </a:lnTo>
                <a:lnTo>
                  <a:pt x="5330" y="112"/>
                </a:lnTo>
                <a:lnTo>
                  <a:pt x="5355" y="112"/>
                </a:lnTo>
                <a:lnTo>
                  <a:pt x="5380" y="112"/>
                </a:lnTo>
                <a:lnTo>
                  <a:pt x="5464" y="144"/>
                </a:lnTo>
                <a:lnTo>
                  <a:pt x="5472" y="208"/>
                </a:lnTo>
                <a:lnTo>
                  <a:pt x="0" y="200"/>
                </a:lnTo>
                <a:lnTo>
                  <a:pt x="17" y="12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A7C24FA4-2C9D-48B7-6913-D0B04416AF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781425" cy="476250"/>
          </a:xfrm>
          <a:noFill/>
          <a:ln/>
        </p:spPr>
        <p:txBody>
          <a:bodyPr/>
          <a:lstStyle/>
          <a:p>
            <a:r>
              <a:rPr lang="en-US" altLang="en-US"/>
              <a:t>INSPECT Example 10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6AA50D63-2A03-F1D1-4F7A-E56081416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50" y="1016000"/>
            <a:ext cx="8559800" cy="300355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RussianPay PIC $$$,$$$,$$9.99.</a:t>
            </a:r>
          </a:p>
          <a:p>
            <a:pPr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MOVE 12345.67 TO RussianPay.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37C03"/>
                </a:solidFill>
                <a:effectLst/>
                <a:latin typeface="Courier New" panose="02070309020205020404" pitchFamily="49" charset="0"/>
              </a:rPr>
              <a:t>INSPECT RussianPay REPLACING ALL "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$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"</a:t>
            </a:r>
            <a:r>
              <a:rPr lang="en-US" altLang="en-US" sz="2400">
                <a:solidFill>
                  <a:srgbClr val="037C03"/>
                </a:solidFill>
                <a:effectLst/>
                <a:latin typeface="Courier New" panose="02070309020205020404" pitchFamily="49" charset="0"/>
              </a:rPr>
              <a:t> BY  "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</a:t>
            </a:r>
            <a:r>
              <a:rPr lang="en-US" altLang="en-US" sz="2400">
                <a:solidFill>
                  <a:srgbClr val="037C03"/>
                </a:solidFill>
                <a:effectLst/>
                <a:latin typeface="Courier New" panose="02070309020205020404" pitchFamily="49" charset="0"/>
              </a:rPr>
              <a:t>".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DISPLAY RussianPay " roubles".</a:t>
            </a:r>
          </a:p>
        </p:txBody>
      </p:sp>
      <p:sp useBgFill="1">
        <p:nvSpPr>
          <p:cNvPr id="59396" name="Freeform 4">
            <a:extLst>
              <a:ext uri="{FF2B5EF4-FFF2-40B4-BE49-F238E27FC236}">
                <a16:creationId xmlns:a16="http://schemas.microsoft.com/office/drawing/2014/main" id="{B486C667-9498-9275-E46E-4BFCCC99BFAD}"/>
              </a:ext>
            </a:extLst>
          </p:cNvPr>
          <p:cNvSpPr>
            <a:spLocks/>
          </p:cNvSpPr>
          <p:nvPr/>
        </p:nvSpPr>
        <p:spPr bwMode="auto">
          <a:xfrm>
            <a:off x="177800" y="1854200"/>
            <a:ext cx="8650288" cy="1093788"/>
          </a:xfrm>
          <a:custGeom>
            <a:avLst/>
            <a:gdLst>
              <a:gd name="T0" fmla="*/ 175 w 5449"/>
              <a:gd name="T1" fmla="*/ 48 h 689"/>
              <a:gd name="T2" fmla="*/ 350 w 5449"/>
              <a:gd name="T3" fmla="*/ 24 h 689"/>
              <a:gd name="T4" fmla="*/ 509 w 5449"/>
              <a:gd name="T5" fmla="*/ 96 h 689"/>
              <a:gd name="T6" fmla="*/ 667 w 5449"/>
              <a:gd name="T7" fmla="*/ 104 h 689"/>
              <a:gd name="T8" fmla="*/ 851 w 5449"/>
              <a:gd name="T9" fmla="*/ 104 h 689"/>
              <a:gd name="T10" fmla="*/ 1018 w 5449"/>
              <a:gd name="T11" fmla="*/ 144 h 689"/>
              <a:gd name="T12" fmla="*/ 1201 w 5449"/>
              <a:gd name="T13" fmla="*/ 144 h 689"/>
              <a:gd name="T14" fmla="*/ 1410 w 5449"/>
              <a:gd name="T15" fmla="*/ 136 h 689"/>
              <a:gd name="T16" fmla="*/ 1577 w 5449"/>
              <a:gd name="T17" fmla="*/ 152 h 689"/>
              <a:gd name="T18" fmla="*/ 1769 w 5449"/>
              <a:gd name="T19" fmla="*/ 144 h 689"/>
              <a:gd name="T20" fmla="*/ 1952 w 5449"/>
              <a:gd name="T21" fmla="*/ 168 h 689"/>
              <a:gd name="T22" fmla="*/ 2153 w 5449"/>
              <a:gd name="T23" fmla="*/ 184 h 689"/>
              <a:gd name="T24" fmla="*/ 2428 w 5449"/>
              <a:gd name="T25" fmla="*/ 184 h 689"/>
              <a:gd name="T26" fmla="*/ 2745 w 5449"/>
              <a:gd name="T27" fmla="*/ 120 h 689"/>
              <a:gd name="T28" fmla="*/ 2887 w 5449"/>
              <a:gd name="T29" fmla="*/ 168 h 689"/>
              <a:gd name="T30" fmla="*/ 3045 w 5449"/>
              <a:gd name="T31" fmla="*/ 192 h 689"/>
              <a:gd name="T32" fmla="*/ 3212 w 5449"/>
              <a:gd name="T33" fmla="*/ 176 h 689"/>
              <a:gd name="T34" fmla="*/ 3371 w 5449"/>
              <a:gd name="T35" fmla="*/ 192 h 689"/>
              <a:gd name="T36" fmla="*/ 3546 w 5449"/>
              <a:gd name="T37" fmla="*/ 192 h 689"/>
              <a:gd name="T38" fmla="*/ 3721 w 5449"/>
              <a:gd name="T39" fmla="*/ 168 h 689"/>
              <a:gd name="T40" fmla="*/ 3955 w 5449"/>
              <a:gd name="T41" fmla="*/ 160 h 689"/>
              <a:gd name="T42" fmla="*/ 4130 w 5449"/>
              <a:gd name="T43" fmla="*/ 88 h 689"/>
              <a:gd name="T44" fmla="*/ 4322 w 5449"/>
              <a:gd name="T45" fmla="*/ 128 h 689"/>
              <a:gd name="T46" fmla="*/ 4489 w 5449"/>
              <a:gd name="T47" fmla="*/ 112 h 689"/>
              <a:gd name="T48" fmla="*/ 4655 w 5449"/>
              <a:gd name="T49" fmla="*/ 128 h 689"/>
              <a:gd name="T50" fmla="*/ 4856 w 5449"/>
              <a:gd name="T51" fmla="*/ 104 h 689"/>
              <a:gd name="T52" fmla="*/ 5031 w 5449"/>
              <a:gd name="T53" fmla="*/ 56 h 689"/>
              <a:gd name="T54" fmla="*/ 5264 w 5449"/>
              <a:gd name="T55" fmla="*/ 40 h 689"/>
              <a:gd name="T56" fmla="*/ 5431 w 5449"/>
              <a:gd name="T57" fmla="*/ 8 h 689"/>
              <a:gd name="T58" fmla="*/ 5298 w 5449"/>
              <a:gd name="T59" fmla="*/ 560 h 689"/>
              <a:gd name="T60" fmla="*/ 5148 w 5449"/>
              <a:gd name="T61" fmla="*/ 560 h 689"/>
              <a:gd name="T62" fmla="*/ 5014 w 5449"/>
              <a:gd name="T63" fmla="*/ 440 h 689"/>
              <a:gd name="T64" fmla="*/ 4922 w 5449"/>
              <a:gd name="T65" fmla="*/ 328 h 689"/>
              <a:gd name="T66" fmla="*/ 4789 w 5449"/>
              <a:gd name="T67" fmla="*/ 240 h 689"/>
              <a:gd name="T68" fmla="*/ 4630 w 5449"/>
              <a:gd name="T69" fmla="*/ 216 h 689"/>
              <a:gd name="T70" fmla="*/ 4497 w 5449"/>
              <a:gd name="T71" fmla="*/ 208 h 689"/>
              <a:gd name="T72" fmla="*/ 4413 w 5449"/>
              <a:gd name="T73" fmla="*/ 416 h 689"/>
              <a:gd name="T74" fmla="*/ 4063 w 5449"/>
              <a:gd name="T75" fmla="*/ 216 h 689"/>
              <a:gd name="T76" fmla="*/ 3913 w 5449"/>
              <a:gd name="T77" fmla="*/ 248 h 689"/>
              <a:gd name="T78" fmla="*/ 3763 w 5449"/>
              <a:gd name="T79" fmla="*/ 240 h 689"/>
              <a:gd name="T80" fmla="*/ 3596 w 5449"/>
              <a:gd name="T81" fmla="*/ 264 h 689"/>
              <a:gd name="T82" fmla="*/ 3429 w 5449"/>
              <a:gd name="T83" fmla="*/ 248 h 689"/>
              <a:gd name="T84" fmla="*/ 3279 w 5449"/>
              <a:gd name="T85" fmla="*/ 264 h 689"/>
              <a:gd name="T86" fmla="*/ 3104 w 5449"/>
              <a:gd name="T87" fmla="*/ 256 h 689"/>
              <a:gd name="T88" fmla="*/ 2912 w 5449"/>
              <a:gd name="T89" fmla="*/ 272 h 689"/>
              <a:gd name="T90" fmla="*/ 2762 w 5449"/>
              <a:gd name="T91" fmla="*/ 264 h 689"/>
              <a:gd name="T92" fmla="*/ 2628 w 5449"/>
              <a:gd name="T93" fmla="*/ 256 h 689"/>
              <a:gd name="T94" fmla="*/ 2470 w 5449"/>
              <a:gd name="T95" fmla="*/ 280 h 689"/>
              <a:gd name="T96" fmla="*/ 2311 w 5449"/>
              <a:gd name="T97" fmla="*/ 256 h 689"/>
              <a:gd name="T98" fmla="*/ 2136 w 5449"/>
              <a:gd name="T99" fmla="*/ 264 h 689"/>
              <a:gd name="T100" fmla="*/ 1977 w 5449"/>
              <a:gd name="T101" fmla="*/ 256 h 689"/>
              <a:gd name="T102" fmla="*/ 1819 w 5449"/>
              <a:gd name="T103" fmla="*/ 232 h 689"/>
              <a:gd name="T104" fmla="*/ 1660 w 5449"/>
              <a:gd name="T105" fmla="*/ 176 h 689"/>
              <a:gd name="T106" fmla="*/ 1510 w 5449"/>
              <a:gd name="T107" fmla="*/ 216 h 689"/>
              <a:gd name="T108" fmla="*/ 1343 w 5449"/>
              <a:gd name="T109" fmla="*/ 176 h 689"/>
              <a:gd name="T110" fmla="*/ 1193 w 5449"/>
              <a:gd name="T111" fmla="*/ 216 h 689"/>
              <a:gd name="T112" fmla="*/ 1035 w 5449"/>
              <a:gd name="T113" fmla="*/ 208 h 689"/>
              <a:gd name="T114" fmla="*/ 876 w 5449"/>
              <a:gd name="T115" fmla="*/ 232 h 689"/>
              <a:gd name="T116" fmla="*/ 726 w 5449"/>
              <a:gd name="T117" fmla="*/ 216 h 689"/>
              <a:gd name="T118" fmla="*/ 559 w 5449"/>
              <a:gd name="T119" fmla="*/ 256 h 689"/>
              <a:gd name="T120" fmla="*/ 409 w 5449"/>
              <a:gd name="T121" fmla="*/ 240 h 689"/>
              <a:gd name="T122" fmla="*/ 242 w 5449"/>
              <a:gd name="T123" fmla="*/ 240 h 689"/>
              <a:gd name="T124" fmla="*/ 92 w 5449"/>
              <a:gd name="T125" fmla="*/ 272 h 6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5449" h="689">
                <a:moveTo>
                  <a:pt x="17" y="48"/>
                </a:moveTo>
                <a:lnTo>
                  <a:pt x="50" y="48"/>
                </a:lnTo>
                <a:lnTo>
                  <a:pt x="92" y="56"/>
                </a:lnTo>
                <a:lnTo>
                  <a:pt x="117" y="56"/>
                </a:lnTo>
                <a:lnTo>
                  <a:pt x="150" y="56"/>
                </a:lnTo>
                <a:lnTo>
                  <a:pt x="175" y="48"/>
                </a:lnTo>
                <a:lnTo>
                  <a:pt x="200" y="40"/>
                </a:lnTo>
                <a:lnTo>
                  <a:pt x="234" y="40"/>
                </a:lnTo>
                <a:lnTo>
                  <a:pt x="267" y="24"/>
                </a:lnTo>
                <a:lnTo>
                  <a:pt x="292" y="24"/>
                </a:lnTo>
                <a:lnTo>
                  <a:pt x="317" y="24"/>
                </a:lnTo>
                <a:lnTo>
                  <a:pt x="350" y="24"/>
                </a:lnTo>
                <a:lnTo>
                  <a:pt x="375" y="24"/>
                </a:lnTo>
                <a:lnTo>
                  <a:pt x="400" y="40"/>
                </a:lnTo>
                <a:lnTo>
                  <a:pt x="434" y="48"/>
                </a:lnTo>
                <a:lnTo>
                  <a:pt x="451" y="72"/>
                </a:lnTo>
                <a:lnTo>
                  <a:pt x="484" y="80"/>
                </a:lnTo>
                <a:lnTo>
                  <a:pt x="509" y="96"/>
                </a:lnTo>
                <a:lnTo>
                  <a:pt x="534" y="104"/>
                </a:lnTo>
                <a:lnTo>
                  <a:pt x="567" y="104"/>
                </a:lnTo>
                <a:lnTo>
                  <a:pt x="592" y="104"/>
                </a:lnTo>
                <a:lnTo>
                  <a:pt x="617" y="104"/>
                </a:lnTo>
                <a:lnTo>
                  <a:pt x="642" y="104"/>
                </a:lnTo>
                <a:lnTo>
                  <a:pt x="667" y="104"/>
                </a:lnTo>
                <a:lnTo>
                  <a:pt x="692" y="104"/>
                </a:lnTo>
                <a:lnTo>
                  <a:pt x="718" y="96"/>
                </a:lnTo>
                <a:lnTo>
                  <a:pt x="743" y="96"/>
                </a:lnTo>
                <a:lnTo>
                  <a:pt x="784" y="96"/>
                </a:lnTo>
                <a:lnTo>
                  <a:pt x="818" y="104"/>
                </a:lnTo>
                <a:lnTo>
                  <a:pt x="851" y="104"/>
                </a:lnTo>
                <a:lnTo>
                  <a:pt x="884" y="112"/>
                </a:lnTo>
                <a:lnTo>
                  <a:pt x="909" y="120"/>
                </a:lnTo>
                <a:lnTo>
                  <a:pt x="934" y="128"/>
                </a:lnTo>
                <a:lnTo>
                  <a:pt x="959" y="136"/>
                </a:lnTo>
                <a:lnTo>
                  <a:pt x="984" y="136"/>
                </a:lnTo>
                <a:lnTo>
                  <a:pt x="1018" y="144"/>
                </a:lnTo>
                <a:lnTo>
                  <a:pt x="1043" y="144"/>
                </a:lnTo>
                <a:lnTo>
                  <a:pt x="1085" y="144"/>
                </a:lnTo>
                <a:lnTo>
                  <a:pt x="1118" y="144"/>
                </a:lnTo>
                <a:lnTo>
                  <a:pt x="1151" y="144"/>
                </a:lnTo>
                <a:lnTo>
                  <a:pt x="1176" y="144"/>
                </a:lnTo>
                <a:lnTo>
                  <a:pt x="1201" y="144"/>
                </a:lnTo>
                <a:lnTo>
                  <a:pt x="1243" y="144"/>
                </a:lnTo>
                <a:lnTo>
                  <a:pt x="1285" y="136"/>
                </a:lnTo>
                <a:lnTo>
                  <a:pt x="1318" y="136"/>
                </a:lnTo>
                <a:lnTo>
                  <a:pt x="1352" y="136"/>
                </a:lnTo>
                <a:lnTo>
                  <a:pt x="1385" y="136"/>
                </a:lnTo>
                <a:lnTo>
                  <a:pt x="1410" y="136"/>
                </a:lnTo>
                <a:lnTo>
                  <a:pt x="1435" y="136"/>
                </a:lnTo>
                <a:lnTo>
                  <a:pt x="1460" y="136"/>
                </a:lnTo>
                <a:lnTo>
                  <a:pt x="1485" y="144"/>
                </a:lnTo>
                <a:lnTo>
                  <a:pt x="1510" y="144"/>
                </a:lnTo>
                <a:lnTo>
                  <a:pt x="1552" y="152"/>
                </a:lnTo>
                <a:lnTo>
                  <a:pt x="1577" y="152"/>
                </a:lnTo>
                <a:lnTo>
                  <a:pt x="1610" y="144"/>
                </a:lnTo>
                <a:lnTo>
                  <a:pt x="1652" y="144"/>
                </a:lnTo>
                <a:lnTo>
                  <a:pt x="1685" y="144"/>
                </a:lnTo>
                <a:lnTo>
                  <a:pt x="1719" y="144"/>
                </a:lnTo>
                <a:lnTo>
                  <a:pt x="1744" y="144"/>
                </a:lnTo>
                <a:lnTo>
                  <a:pt x="1769" y="144"/>
                </a:lnTo>
                <a:lnTo>
                  <a:pt x="1794" y="144"/>
                </a:lnTo>
                <a:lnTo>
                  <a:pt x="1819" y="144"/>
                </a:lnTo>
                <a:lnTo>
                  <a:pt x="1852" y="152"/>
                </a:lnTo>
                <a:lnTo>
                  <a:pt x="1886" y="152"/>
                </a:lnTo>
                <a:lnTo>
                  <a:pt x="1919" y="160"/>
                </a:lnTo>
                <a:lnTo>
                  <a:pt x="1952" y="168"/>
                </a:lnTo>
                <a:lnTo>
                  <a:pt x="1986" y="168"/>
                </a:lnTo>
                <a:lnTo>
                  <a:pt x="2011" y="168"/>
                </a:lnTo>
                <a:lnTo>
                  <a:pt x="2052" y="176"/>
                </a:lnTo>
                <a:lnTo>
                  <a:pt x="2102" y="184"/>
                </a:lnTo>
                <a:lnTo>
                  <a:pt x="2127" y="184"/>
                </a:lnTo>
                <a:lnTo>
                  <a:pt x="2153" y="184"/>
                </a:lnTo>
                <a:lnTo>
                  <a:pt x="2186" y="184"/>
                </a:lnTo>
                <a:lnTo>
                  <a:pt x="2211" y="184"/>
                </a:lnTo>
                <a:lnTo>
                  <a:pt x="2236" y="184"/>
                </a:lnTo>
                <a:lnTo>
                  <a:pt x="2261" y="184"/>
                </a:lnTo>
                <a:lnTo>
                  <a:pt x="2344" y="184"/>
                </a:lnTo>
                <a:lnTo>
                  <a:pt x="2428" y="184"/>
                </a:lnTo>
                <a:lnTo>
                  <a:pt x="2511" y="184"/>
                </a:lnTo>
                <a:lnTo>
                  <a:pt x="2545" y="184"/>
                </a:lnTo>
                <a:lnTo>
                  <a:pt x="2578" y="184"/>
                </a:lnTo>
                <a:lnTo>
                  <a:pt x="2611" y="184"/>
                </a:lnTo>
                <a:lnTo>
                  <a:pt x="2636" y="176"/>
                </a:lnTo>
                <a:lnTo>
                  <a:pt x="2745" y="120"/>
                </a:lnTo>
                <a:lnTo>
                  <a:pt x="2762" y="144"/>
                </a:lnTo>
                <a:lnTo>
                  <a:pt x="2778" y="176"/>
                </a:lnTo>
                <a:lnTo>
                  <a:pt x="2812" y="184"/>
                </a:lnTo>
                <a:lnTo>
                  <a:pt x="2837" y="176"/>
                </a:lnTo>
                <a:lnTo>
                  <a:pt x="2862" y="176"/>
                </a:lnTo>
                <a:lnTo>
                  <a:pt x="2887" y="168"/>
                </a:lnTo>
                <a:lnTo>
                  <a:pt x="2912" y="176"/>
                </a:lnTo>
                <a:lnTo>
                  <a:pt x="2945" y="184"/>
                </a:lnTo>
                <a:lnTo>
                  <a:pt x="2970" y="184"/>
                </a:lnTo>
                <a:lnTo>
                  <a:pt x="2995" y="192"/>
                </a:lnTo>
                <a:lnTo>
                  <a:pt x="3020" y="192"/>
                </a:lnTo>
                <a:lnTo>
                  <a:pt x="3045" y="192"/>
                </a:lnTo>
                <a:lnTo>
                  <a:pt x="3070" y="192"/>
                </a:lnTo>
                <a:lnTo>
                  <a:pt x="3095" y="192"/>
                </a:lnTo>
                <a:lnTo>
                  <a:pt x="3120" y="184"/>
                </a:lnTo>
                <a:lnTo>
                  <a:pt x="3145" y="184"/>
                </a:lnTo>
                <a:lnTo>
                  <a:pt x="3179" y="184"/>
                </a:lnTo>
                <a:lnTo>
                  <a:pt x="3212" y="176"/>
                </a:lnTo>
                <a:lnTo>
                  <a:pt x="3237" y="168"/>
                </a:lnTo>
                <a:lnTo>
                  <a:pt x="3262" y="168"/>
                </a:lnTo>
                <a:lnTo>
                  <a:pt x="3295" y="168"/>
                </a:lnTo>
                <a:lnTo>
                  <a:pt x="3321" y="160"/>
                </a:lnTo>
                <a:lnTo>
                  <a:pt x="3346" y="168"/>
                </a:lnTo>
                <a:lnTo>
                  <a:pt x="3371" y="192"/>
                </a:lnTo>
                <a:lnTo>
                  <a:pt x="3396" y="200"/>
                </a:lnTo>
                <a:lnTo>
                  <a:pt x="3429" y="200"/>
                </a:lnTo>
                <a:lnTo>
                  <a:pt x="3454" y="200"/>
                </a:lnTo>
                <a:lnTo>
                  <a:pt x="3479" y="200"/>
                </a:lnTo>
                <a:lnTo>
                  <a:pt x="3512" y="200"/>
                </a:lnTo>
                <a:lnTo>
                  <a:pt x="3546" y="192"/>
                </a:lnTo>
                <a:lnTo>
                  <a:pt x="3579" y="184"/>
                </a:lnTo>
                <a:lnTo>
                  <a:pt x="3613" y="184"/>
                </a:lnTo>
                <a:lnTo>
                  <a:pt x="3638" y="176"/>
                </a:lnTo>
                <a:lnTo>
                  <a:pt x="3671" y="176"/>
                </a:lnTo>
                <a:lnTo>
                  <a:pt x="3696" y="168"/>
                </a:lnTo>
                <a:lnTo>
                  <a:pt x="3721" y="168"/>
                </a:lnTo>
                <a:lnTo>
                  <a:pt x="3746" y="168"/>
                </a:lnTo>
                <a:lnTo>
                  <a:pt x="3846" y="168"/>
                </a:lnTo>
                <a:lnTo>
                  <a:pt x="3871" y="168"/>
                </a:lnTo>
                <a:lnTo>
                  <a:pt x="3905" y="168"/>
                </a:lnTo>
                <a:lnTo>
                  <a:pt x="3930" y="168"/>
                </a:lnTo>
                <a:lnTo>
                  <a:pt x="3955" y="160"/>
                </a:lnTo>
                <a:lnTo>
                  <a:pt x="3988" y="144"/>
                </a:lnTo>
                <a:lnTo>
                  <a:pt x="4030" y="136"/>
                </a:lnTo>
                <a:lnTo>
                  <a:pt x="4055" y="128"/>
                </a:lnTo>
                <a:lnTo>
                  <a:pt x="4080" y="112"/>
                </a:lnTo>
                <a:lnTo>
                  <a:pt x="4105" y="104"/>
                </a:lnTo>
                <a:lnTo>
                  <a:pt x="4130" y="88"/>
                </a:lnTo>
                <a:lnTo>
                  <a:pt x="4155" y="88"/>
                </a:lnTo>
                <a:lnTo>
                  <a:pt x="4180" y="96"/>
                </a:lnTo>
                <a:lnTo>
                  <a:pt x="4222" y="104"/>
                </a:lnTo>
                <a:lnTo>
                  <a:pt x="4247" y="104"/>
                </a:lnTo>
                <a:lnTo>
                  <a:pt x="4288" y="120"/>
                </a:lnTo>
                <a:lnTo>
                  <a:pt x="4322" y="128"/>
                </a:lnTo>
                <a:lnTo>
                  <a:pt x="4347" y="128"/>
                </a:lnTo>
                <a:lnTo>
                  <a:pt x="4372" y="128"/>
                </a:lnTo>
                <a:lnTo>
                  <a:pt x="4397" y="120"/>
                </a:lnTo>
                <a:lnTo>
                  <a:pt x="4430" y="120"/>
                </a:lnTo>
                <a:lnTo>
                  <a:pt x="4455" y="112"/>
                </a:lnTo>
                <a:lnTo>
                  <a:pt x="4489" y="112"/>
                </a:lnTo>
                <a:lnTo>
                  <a:pt x="4530" y="112"/>
                </a:lnTo>
                <a:lnTo>
                  <a:pt x="4555" y="112"/>
                </a:lnTo>
                <a:lnTo>
                  <a:pt x="4580" y="120"/>
                </a:lnTo>
                <a:lnTo>
                  <a:pt x="4605" y="120"/>
                </a:lnTo>
                <a:lnTo>
                  <a:pt x="4630" y="128"/>
                </a:lnTo>
                <a:lnTo>
                  <a:pt x="4655" y="128"/>
                </a:lnTo>
                <a:lnTo>
                  <a:pt x="4689" y="128"/>
                </a:lnTo>
                <a:lnTo>
                  <a:pt x="4730" y="120"/>
                </a:lnTo>
                <a:lnTo>
                  <a:pt x="4772" y="120"/>
                </a:lnTo>
                <a:lnTo>
                  <a:pt x="4797" y="120"/>
                </a:lnTo>
                <a:lnTo>
                  <a:pt x="4831" y="112"/>
                </a:lnTo>
                <a:lnTo>
                  <a:pt x="4856" y="104"/>
                </a:lnTo>
                <a:lnTo>
                  <a:pt x="4881" y="88"/>
                </a:lnTo>
                <a:lnTo>
                  <a:pt x="4906" y="80"/>
                </a:lnTo>
                <a:lnTo>
                  <a:pt x="4939" y="72"/>
                </a:lnTo>
                <a:lnTo>
                  <a:pt x="4972" y="72"/>
                </a:lnTo>
                <a:lnTo>
                  <a:pt x="5006" y="64"/>
                </a:lnTo>
                <a:lnTo>
                  <a:pt x="5031" y="56"/>
                </a:lnTo>
                <a:lnTo>
                  <a:pt x="5064" y="48"/>
                </a:lnTo>
                <a:lnTo>
                  <a:pt x="5089" y="40"/>
                </a:lnTo>
                <a:lnTo>
                  <a:pt x="5114" y="32"/>
                </a:lnTo>
                <a:lnTo>
                  <a:pt x="5206" y="0"/>
                </a:lnTo>
                <a:lnTo>
                  <a:pt x="5248" y="16"/>
                </a:lnTo>
                <a:lnTo>
                  <a:pt x="5264" y="40"/>
                </a:lnTo>
                <a:lnTo>
                  <a:pt x="5289" y="48"/>
                </a:lnTo>
                <a:lnTo>
                  <a:pt x="5315" y="48"/>
                </a:lnTo>
                <a:lnTo>
                  <a:pt x="5356" y="40"/>
                </a:lnTo>
                <a:lnTo>
                  <a:pt x="5381" y="32"/>
                </a:lnTo>
                <a:lnTo>
                  <a:pt x="5406" y="16"/>
                </a:lnTo>
                <a:lnTo>
                  <a:pt x="5431" y="8"/>
                </a:lnTo>
                <a:lnTo>
                  <a:pt x="5448" y="688"/>
                </a:lnTo>
                <a:lnTo>
                  <a:pt x="5356" y="648"/>
                </a:lnTo>
                <a:lnTo>
                  <a:pt x="5340" y="624"/>
                </a:lnTo>
                <a:lnTo>
                  <a:pt x="5331" y="600"/>
                </a:lnTo>
                <a:lnTo>
                  <a:pt x="5323" y="576"/>
                </a:lnTo>
                <a:lnTo>
                  <a:pt x="5298" y="560"/>
                </a:lnTo>
                <a:lnTo>
                  <a:pt x="5273" y="560"/>
                </a:lnTo>
                <a:lnTo>
                  <a:pt x="5248" y="584"/>
                </a:lnTo>
                <a:lnTo>
                  <a:pt x="5223" y="560"/>
                </a:lnTo>
                <a:lnTo>
                  <a:pt x="5198" y="568"/>
                </a:lnTo>
                <a:lnTo>
                  <a:pt x="5164" y="584"/>
                </a:lnTo>
                <a:lnTo>
                  <a:pt x="5148" y="560"/>
                </a:lnTo>
                <a:lnTo>
                  <a:pt x="5123" y="552"/>
                </a:lnTo>
                <a:lnTo>
                  <a:pt x="5098" y="536"/>
                </a:lnTo>
                <a:lnTo>
                  <a:pt x="5081" y="512"/>
                </a:lnTo>
                <a:lnTo>
                  <a:pt x="5056" y="488"/>
                </a:lnTo>
                <a:lnTo>
                  <a:pt x="5031" y="464"/>
                </a:lnTo>
                <a:lnTo>
                  <a:pt x="5014" y="440"/>
                </a:lnTo>
                <a:lnTo>
                  <a:pt x="4989" y="456"/>
                </a:lnTo>
                <a:lnTo>
                  <a:pt x="4964" y="440"/>
                </a:lnTo>
                <a:lnTo>
                  <a:pt x="4964" y="416"/>
                </a:lnTo>
                <a:lnTo>
                  <a:pt x="4947" y="384"/>
                </a:lnTo>
                <a:lnTo>
                  <a:pt x="4931" y="352"/>
                </a:lnTo>
                <a:lnTo>
                  <a:pt x="4922" y="328"/>
                </a:lnTo>
                <a:lnTo>
                  <a:pt x="4897" y="312"/>
                </a:lnTo>
                <a:lnTo>
                  <a:pt x="4864" y="328"/>
                </a:lnTo>
                <a:lnTo>
                  <a:pt x="4847" y="296"/>
                </a:lnTo>
                <a:lnTo>
                  <a:pt x="4831" y="272"/>
                </a:lnTo>
                <a:lnTo>
                  <a:pt x="4806" y="264"/>
                </a:lnTo>
                <a:lnTo>
                  <a:pt x="4789" y="240"/>
                </a:lnTo>
                <a:lnTo>
                  <a:pt x="4764" y="240"/>
                </a:lnTo>
                <a:lnTo>
                  <a:pt x="4739" y="240"/>
                </a:lnTo>
                <a:lnTo>
                  <a:pt x="4714" y="232"/>
                </a:lnTo>
                <a:lnTo>
                  <a:pt x="4680" y="216"/>
                </a:lnTo>
                <a:lnTo>
                  <a:pt x="4655" y="216"/>
                </a:lnTo>
                <a:lnTo>
                  <a:pt x="4630" y="216"/>
                </a:lnTo>
                <a:lnTo>
                  <a:pt x="4597" y="208"/>
                </a:lnTo>
                <a:lnTo>
                  <a:pt x="4572" y="200"/>
                </a:lnTo>
                <a:lnTo>
                  <a:pt x="4555" y="176"/>
                </a:lnTo>
                <a:lnTo>
                  <a:pt x="4530" y="176"/>
                </a:lnTo>
                <a:lnTo>
                  <a:pt x="4505" y="184"/>
                </a:lnTo>
                <a:lnTo>
                  <a:pt x="4497" y="208"/>
                </a:lnTo>
                <a:lnTo>
                  <a:pt x="4472" y="232"/>
                </a:lnTo>
                <a:lnTo>
                  <a:pt x="4447" y="240"/>
                </a:lnTo>
                <a:lnTo>
                  <a:pt x="4497" y="464"/>
                </a:lnTo>
                <a:lnTo>
                  <a:pt x="4464" y="456"/>
                </a:lnTo>
                <a:lnTo>
                  <a:pt x="4438" y="440"/>
                </a:lnTo>
                <a:lnTo>
                  <a:pt x="4413" y="416"/>
                </a:lnTo>
                <a:lnTo>
                  <a:pt x="4180" y="264"/>
                </a:lnTo>
                <a:lnTo>
                  <a:pt x="4155" y="248"/>
                </a:lnTo>
                <a:lnTo>
                  <a:pt x="4130" y="232"/>
                </a:lnTo>
                <a:lnTo>
                  <a:pt x="4113" y="208"/>
                </a:lnTo>
                <a:lnTo>
                  <a:pt x="4088" y="200"/>
                </a:lnTo>
                <a:lnTo>
                  <a:pt x="4063" y="216"/>
                </a:lnTo>
                <a:lnTo>
                  <a:pt x="4046" y="240"/>
                </a:lnTo>
                <a:lnTo>
                  <a:pt x="4013" y="264"/>
                </a:lnTo>
                <a:lnTo>
                  <a:pt x="3988" y="272"/>
                </a:lnTo>
                <a:lnTo>
                  <a:pt x="3963" y="272"/>
                </a:lnTo>
                <a:lnTo>
                  <a:pt x="3938" y="256"/>
                </a:lnTo>
                <a:lnTo>
                  <a:pt x="3913" y="248"/>
                </a:lnTo>
                <a:lnTo>
                  <a:pt x="3888" y="264"/>
                </a:lnTo>
                <a:lnTo>
                  <a:pt x="3863" y="240"/>
                </a:lnTo>
                <a:lnTo>
                  <a:pt x="3838" y="248"/>
                </a:lnTo>
                <a:lnTo>
                  <a:pt x="3813" y="264"/>
                </a:lnTo>
                <a:lnTo>
                  <a:pt x="3788" y="248"/>
                </a:lnTo>
                <a:lnTo>
                  <a:pt x="3763" y="240"/>
                </a:lnTo>
                <a:lnTo>
                  <a:pt x="3738" y="240"/>
                </a:lnTo>
                <a:lnTo>
                  <a:pt x="3713" y="248"/>
                </a:lnTo>
                <a:lnTo>
                  <a:pt x="3688" y="248"/>
                </a:lnTo>
                <a:lnTo>
                  <a:pt x="3663" y="240"/>
                </a:lnTo>
                <a:lnTo>
                  <a:pt x="3629" y="248"/>
                </a:lnTo>
                <a:lnTo>
                  <a:pt x="3596" y="264"/>
                </a:lnTo>
                <a:lnTo>
                  <a:pt x="3571" y="264"/>
                </a:lnTo>
                <a:lnTo>
                  <a:pt x="3537" y="272"/>
                </a:lnTo>
                <a:lnTo>
                  <a:pt x="3512" y="272"/>
                </a:lnTo>
                <a:lnTo>
                  <a:pt x="3479" y="256"/>
                </a:lnTo>
                <a:lnTo>
                  <a:pt x="3454" y="248"/>
                </a:lnTo>
                <a:lnTo>
                  <a:pt x="3429" y="248"/>
                </a:lnTo>
                <a:lnTo>
                  <a:pt x="3404" y="264"/>
                </a:lnTo>
                <a:lnTo>
                  <a:pt x="3371" y="288"/>
                </a:lnTo>
                <a:lnTo>
                  <a:pt x="3346" y="304"/>
                </a:lnTo>
                <a:lnTo>
                  <a:pt x="3329" y="280"/>
                </a:lnTo>
                <a:lnTo>
                  <a:pt x="3304" y="264"/>
                </a:lnTo>
                <a:lnTo>
                  <a:pt x="3279" y="264"/>
                </a:lnTo>
                <a:lnTo>
                  <a:pt x="3254" y="272"/>
                </a:lnTo>
                <a:lnTo>
                  <a:pt x="3229" y="280"/>
                </a:lnTo>
                <a:lnTo>
                  <a:pt x="3195" y="280"/>
                </a:lnTo>
                <a:lnTo>
                  <a:pt x="3162" y="272"/>
                </a:lnTo>
                <a:lnTo>
                  <a:pt x="3129" y="264"/>
                </a:lnTo>
                <a:lnTo>
                  <a:pt x="3104" y="256"/>
                </a:lnTo>
                <a:lnTo>
                  <a:pt x="3062" y="264"/>
                </a:lnTo>
                <a:lnTo>
                  <a:pt x="3037" y="272"/>
                </a:lnTo>
                <a:lnTo>
                  <a:pt x="3003" y="280"/>
                </a:lnTo>
                <a:lnTo>
                  <a:pt x="2962" y="296"/>
                </a:lnTo>
                <a:lnTo>
                  <a:pt x="2937" y="288"/>
                </a:lnTo>
                <a:lnTo>
                  <a:pt x="2912" y="272"/>
                </a:lnTo>
                <a:lnTo>
                  <a:pt x="2887" y="256"/>
                </a:lnTo>
                <a:lnTo>
                  <a:pt x="2862" y="264"/>
                </a:lnTo>
                <a:lnTo>
                  <a:pt x="2837" y="264"/>
                </a:lnTo>
                <a:lnTo>
                  <a:pt x="2812" y="264"/>
                </a:lnTo>
                <a:lnTo>
                  <a:pt x="2787" y="264"/>
                </a:lnTo>
                <a:lnTo>
                  <a:pt x="2762" y="264"/>
                </a:lnTo>
                <a:lnTo>
                  <a:pt x="2737" y="264"/>
                </a:lnTo>
                <a:lnTo>
                  <a:pt x="2586" y="464"/>
                </a:lnTo>
                <a:lnTo>
                  <a:pt x="2703" y="248"/>
                </a:lnTo>
                <a:lnTo>
                  <a:pt x="2678" y="248"/>
                </a:lnTo>
                <a:lnTo>
                  <a:pt x="2653" y="248"/>
                </a:lnTo>
                <a:lnTo>
                  <a:pt x="2628" y="256"/>
                </a:lnTo>
                <a:lnTo>
                  <a:pt x="2595" y="256"/>
                </a:lnTo>
                <a:lnTo>
                  <a:pt x="2570" y="256"/>
                </a:lnTo>
                <a:lnTo>
                  <a:pt x="2545" y="264"/>
                </a:lnTo>
                <a:lnTo>
                  <a:pt x="2520" y="280"/>
                </a:lnTo>
                <a:lnTo>
                  <a:pt x="2495" y="280"/>
                </a:lnTo>
                <a:lnTo>
                  <a:pt x="2470" y="280"/>
                </a:lnTo>
                <a:lnTo>
                  <a:pt x="2445" y="280"/>
                </a:lnTo>
                <a:lnTo>
                  <a:pt x="2419" y="280"/>
                </a:lnTo>
                <a:lnTo>
                  <a:pt x="2394" y="264"/>
                </a:lnTo>
                <a:lnTo>
                  <a:pt x="2361" y="256"/>
                </a:lnTo>
                <a:lnTo>
                  <a:pt x="2336" y="256"/>
                </a:lnTo>
                <a:lnTo>
                  <a:pt x="2311" y="256"/>
                </a:lnTo>
                <a:lnTo>
                  <a:pt x="2278" y="264"/>
                </a:lnTo>
                <a:lnTo>
                  <a:pt x="2253" y="264"/>
                </a:lnTo>
                <a:lnTo>
                  <a:pt x="2219" y="264"/>
                </a:lnTo>
                <a:lnTo>
                  <a:pt x="2194" y="272"/>
                </a:lnTo>
                <a:lnTo>
                  <a:pt x="2161" y="272"/>
                </a:lnTo>
                <a:lnTo>
                  <a:pt x="2136" y="264"/>
                </a:lnTo>
                <a:lnTo>
                  <a:pt x="2111" y="264"/>
                </a:lnTo>
                <a:lnTo>
                  <a:pt x="2077" y="256"/>
                </a:lnTo>
                <a:lnTo>
                  <a:pt x="2052" y="248"/>
                </a:lnTo>
                <a:lnTo>
                  <a:pt x="2027" y="248"/>
                </a:lnTo>
                <a:lnTo>
                  <a:pt x="2002" y="248"/>
                </a:lnTo>
                <a:lnTo>
                  <a:pt x="1977" y="256"/>
                </a:lnTo>
                <a:lnTo>
                  <a:pt x="1952" y="264"/>
                </a:lnTo>
                <a:lnTo>
                  <a:pt x="1927" y="264"/>
                </a:lnTo>
                <a:lnTo>
                  <a:pt x="1894" y="264"/>
                </a:lnTo>
                <a:lnTo>
                  <a:pt x="1869" y="264"/>
                </a:lnTo>
                <a:lnTo>
                  <a:pt x="1844" y="248"/>
                </a:lnTo>
                <a:lnTo>
                  <a:pt x="1819" y="232"/>
                </a:lnTo>
                <a:lnTo>
                  <a:pt x="1794" y="216"/>
                </a:lnTo>
                <a:lnTo>
                  <a:pt x="1760" y="208"/>
                </a:lnTo>
                <a:lnTo>
                  <a:pt x="1735" y="208"/>
                </a:lnTo>
                <a:lnTo>
                  <a:pt x="1710" y="200"/>
                </a:lnTo>
                <a:lnTo>
                  <a:pt x="1685" y="184"/>
                </a:lnTo>
                <a:lnTo>
                  <a:pt x="1660" y="176"/>
                </a:lnTo>
                <a:lnTo>
                  <a:pt x="1635" y="176"/>
                </a:lnTo>
                <a:lnTo>
                  <a:pt x="1610" y="176"/>
                </a:lnTo>
                <a:lnTo>
                  <a:pt x="1585" y="184"/>
                </a:lnTo>
                <a:lnTo>
                  <a:pt x="1560" y="200"/>
                </a:lnTo>
                <a:lnTo>
                  <a:pt x="1535" y="200"/>
                </a:lnTo>
                <a:lnTo>
                  <a:pt x="1510" y="216"/>
                </a:lnTo>
                <a:lnTo>
                  <a:pt x="1485" y="216"/>
                </a:lnTo>
                <a:lnTo>
                  <a:pt x="1460" y="200"/>
                </a:lnTo>
                <a:lnTo>
                  <a:pt x="1427" y="192"/>
                </a:lnTo>
                <a:lnTo>
                  <a:pt x="1402" y="192"/>
                </a:lnTo>
                <a:lnTo>
                  <a:pt x="1368" y="176"/>
                </a:lnTo>
                <a:lnTo>
                  <a:pt x="1343" y="176"/>
                </a:lnTo>
                <a:lnTo>
                  <a:pt x="1318" y="184"/>
                </a:lnTo>
                <a:lnTo>
                  <a:pt x="1293" y="192"/>
                </a:lnTo>
                <a:lnTo>
                  <a:pt x="1268" y="200"/>
                </a:lnTo>
                <a:lnTo>
                  <a:pt x="1243" y="208"/>
                </a:lnTo>
                <a:lnTo>
                  <a:pt x="1218" y="216"/>
                </a:lnTo>
                <a:lnTo>
                  <a:pt x="1193" y="216"/>
                </a:lnTo>
                <a:lnTo>
                  <a:pt x="1168" y="216"/>
                </a:lnTo>
                <a:lnTo>
                  <a:pt x="1143" y="216"/>
                </a:lnTo>
                <a:lnTo>
                  <a:pt x="1110" y="216"/>
                </a:lnTo>
                <a:lnTo>
                  <a:pt x="1085" y="216"/>
                </a:lnTo>
                <a:lnTo>
                  <a:pt x="1060" y="208"/>
                </a:lnTo>
                <a:lnTo>
                  <a:pt x="1035" y="208"/>
                </a:lnTo>
                <a:lnTo>
                  <a:pt x="1010" y="208"/>
                </a:lnTo>
                <a:lnTo>
                  <a:pt x="976" y="208"/>
                </a:lnTo>
                <a:lnTo>
                  <a:pt x="951" y="208"/>
                </a:lnTo>
                <a:lnTo>
                  <a:pt x="926" y="208"/>
                </a:lnTo>
                <a:lnTo>
                  <a:pt x="901" y="224"/>
                </a:lnTo>
                <a:lnTo>
                  <a:pt x="876" y="232"/>
                </a:lnTo>
                <a:lnTo>
                  <a:pt x="851" y="240"/>
                </a:lnTo>
                <a:lnTo>
                  <a:pt x="826" y="240"/>
                </a:lnTo>
                <a:lnTo>
                  <a:pt x="801" y="240"/>
                </a:lnTo>
                <a:lnTo>
                  <a:pt x="776" y="224"/>
                </a:lnTo>
                <a:lnTo>
                  <a:pt x="751" y="216"/>
                </a:lnTo>
                <a:lnTo>
                  <a:pt x="726" y="216"/>
                </a:lnTo>
                <a:lnTo>
                  <a:pt x="701" y="216"/>
                </a:lnTo>
                <a:lnTo>
                  <a:pt x="659" y="208"/>
                </a:lnTo>
                <a:lnTo>
                  <a:pt x="634" y="208"/>
                </a:lnTo>
                <a:lnTo>
                  <a:pt x="609" y="224"/>
                </a:lnTo>
                <a:lnTo>
                  <a:pt x="584" y="240"/>
                </a:lnTo>
                <a:lnTo>
                  <a:pt x="559" y="256"/>
                </a:lnTo>
                <a:lnTo>
                  <a:pt x="534" y="264"/>
                </a:lnTo>
                <a:lnTo>
                  <a:pt x="509" y="264"/>
                </a:lnTo>
                <a:lnTo>
                  <a:pt x="484" y="256"/>
                </a:lnTo>
                <a:lnTo>
                  <a:pt x="459" y="248"/>
                </a:lnTo>
                <a:lnTo>
                  <a:pt x="434" y="248"/>
                </a:lnTo>
                <a:lnTo>
                  <a:pt x="409" y="240"/>
                </a:lnTo>
                <a:lnTo>
                  <a:pt x="384" y="240"/>
                </a:lnTo>
                <a:lnTo>
                  <a:pt x="359" y="240"/>
                </a:lnTo>
                <a:lnTo>
                  <a:pt x="325" y="240"/>
                </a:lnTo>
                <a:lnTo>
                  <a:pt x="292" y="240"/>
                </a:lnTo>
                <a:lnTo>
                  <a:pt x="267" y="240"/>
                </a:lnTo>
                <a:lnTo>
                  <a:pt x="242" y="240"/>
                </a:lnTo>
                <a:lnTo>
                  <a:pt x="217" y="248"/>
                </a:lnTo>
                <a:lnTo>
                  <a:pt x="192" y="248"/>
                </a:lnTo>
                <a:lnTo>
                  <a:pt x="167" y="248"/>
                </a:lnTo>
                <a:lnTo>
                  <a:pt x="142" y="256"/>
                </a:lnTo>
                <a:lnTo>
                  <a:pt x="117" y="264"/>
                </a:lnTo>
                <a:lnTo>
                  <a:pt x="92" y="272"/>
                </a:lnTo>
                <a:lnTo>
                  <a:pt x="58" y="288"/>
                </a:lnTo>
                <a:lnTo>
                  <a:pt x="25" y="296"/>
                </a:lnTo>
                <a:lnTo>
                  <a:pt x="0" y="312"/>
                </a:lnTo>
                <a:lnTo>
                  <a:pt x="17" y="48"/>
                </a:lnTo>
              </a:path>
            </a:pathLst>
          </a:custGeom>
          <a:ln w="12700" cap="rnd" cmpd="sng">
            <a:solidFill>
              <a:srgbClr val="676767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59397" name="Rectangle 5">
            <a:extLst>
              <a:ext uri="{FF2B5EF4-FFF2-40B4-BE49-F238E27FC236}">
                <a16:creationId xmlns:a16="http://schemas.microsoft.com/office/drawing/2014/main" id="{6F5C7470-8B78-818D-D146-12A4CCBC9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00" y="1892300"/>
            <a:ext cx="152400" cy="5080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 useBgFill="1">
        <p:nvSpPr>
          <p:cNvPr id="59398" name="Rectangle 6">
            <a:extLst>
              <a:ext uri="{FF2B5EF4-FFF2-40B4-BE49-F238E27FC236}">
                <a16:creationId xmlns:a16="http://schemas.microsoft.com/office/drawing/2014/main" id="{1CDB9825-770E-424B-A19A-B2BE9734BC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5700" y="1778000"/>
            <a:ext cx="152400" cy="12319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9401" name="Group 9">
            <a:extLst>
              <a:ext uri="{FF2B5EF4-FFF2-40B4-BE49-F238E27FC236}">
                <a16:creationId xmlns:a16="http://schemas.microsoft.com/office/drawing/2014/main" id="{36BF9798-06E8-3582-330F-4A7EBD20305C}"/>
              </a:ext>
            </a:extLst>
          </p:cNvPr>
          <p:cNvGrpSpPr>
            <a:grpSpLocks/>
          </p:cNvGrpSpPr>
          <p:nvPr/>
        </p:nvGrpSpPr>
        <p:grpSpPr bwMode="auto">
          <a:xfrm>
            <a:off x="295275" y="4646613"/>
            <a:ext cx="3082925" cy="936625"/>
            <a:chOff x="186" y="2927"/>
            <a:chExt cx="1942" cy="590"/>
          </a:xfrm>
        </p:grpSpPr>
        <p:sp>
          <p:nvSpPr>
            <p:cNvPr id="59399" name="Rectangle 7">
              <a:extLst>
                <a:ext uri="{FF2B5EF4-FFF2-40B4-BE49-F238E27FC236}">
                  <a16:creationId xmlns:a16="http://schemas.microsoft.com/office/drawing/2014/main" id="{BE63AB9A-317E-32AD-4393-C9DB4309BF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" y="3170"/>
              <a:ext cx="1942" cy="347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r"/>
              <a:r>
                <a:rPr lang="en-US" altLang="en-US" sz="28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       </a:t>
              </a: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</a:t>
              </a:r>
              <a:r>
                <a:rPr lang="en-US" altLang="en-US" sz="28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12,345.67</a:t>
              </a:r>
            </a:p>
          </p:txBody>
        </p:sp>
        <p:sp>
          <p:nvSpPr>
            <p:cNvPr id="59400" name="Rectangle 8">
              <a:extLst>
                <a:ext uri="{FF2B5EF4-FFF2-40B4-BE49-F238E27FC236}">
                  <a16:creationId xmlns:a16="http://schemas.microsoft.com/office/drawing/2014/main" id="{EFF528DB-C8D2-D55C-0A47-56F76E150A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3" y="2927"/>
              <a:ext cx="102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>
              <a:spAutoFit/>
            </a:bodyPr>
            <a:lstStyle/>
            <a:p>
              <a:pPr algn="ctr"/>
              <a:r>
                <a:rPr lang="en-US" altLang="en-US" sz="20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RussianPay</a:t>
              </a:r>
            </a:p>
          </p:txBody>
        </p:sp>
      </p:grpSp>
      <p:sp useBgFill="1">
        <p:nvSpPr>
          <p:cNvPr id="59402" name="Freeform 10">
            <a:extLst>
              <a:ext uri="{FF2B5EF4-FFF2-40B4-BE49-F238E27FC236}">
                <a16:creationId xmlns:a16="http://schemas.microsoft.com/office/drawing/2014/main" id="{7521D9FD-964A-E033-5A7A-02EA3A88E6C2}"/>
              </a:ext>
            </a:extLst>
          </p:cNvPr>
          <p:cNvSpPr>
            <a:spLocks/>
          </p:cNvSpPr>
          <p:nvPr/>
        </p:nvSpPr>
        <p:spPr bwMode="auto">
          <a:xfrm>
            <a:off x="177800" y="927100"/>
            <a:ext cx="8650288" cy="420688"/>
          </a:xfrm>
          <a:custGeom>
            <a:avLst/>
            <a:gdLst>
              <a:gd name="T0" fmla="*/ 75 w 5449"/>
              <a:gd name="T1" fmla="*/ 200 h 265"/>
              <a:gd name="T2" fmla="*/ 167 w 5449"/>
              <a:gd name="T3" fmla="*/ 168 h 265"/>
              <a:gd name="T4" fmla="*/ 259 w 5449"/>
              <a:gd name="T5" fmla="*/ 144 h 265"/>
              <a:gd name="T6" fmla="*/ 342 w 5449"/>
              <a:gd name="T7" fmla="*/ 136 h 265"/>
              <a:gd name="T8" fmla="*/ 409 w 5449"/>
              <a:gd name="T9" fmla="*/ 160 h 265"/>
              <a:gd name="T10" fmla="*/ 484 w 5449"/>
              <a:gd name="T11" fmla="*/ 216 h 265"/>
              <a:gd name="T12" fmla="*/ 559 w 5449"/>
              <a:gd name="T13" fmla="*/ 192 h 265"/>
              <a:gd name="T14" fmla="*/ 659 w 5449"/>
              <a:gd name="T15" fmla="*/ 144 h 265"/>
              <a:gd name="T16" fmla="*/ 743 w 5449"/>
              <a:gd name="T17" fmla="*/ 128 h 265"/>
              <a:gd name="T18" fmla="*/ 809 w 5449"/>
              <a:gd name="T19" fmla="*/ 192 h 265"/>
              <a:gd name="T20" fmla="*/ 901 w 5449"/>
              <a:gd name="T21" fmla="*/ 224 h 265"/>
              <a:gd name="T22" fmla="*/ 1001 w 5449"/>
              <a:gd name="T23" fmla="*/ 200 h 265"/>
              <a:gd name="T24" fmla="*/ 1076 w 5449"/>
              <a:gd name="T25" fmla="*/ 168 h 265"/>
              <a:gd name="T26" fmla="*/ 1151 w 5449"/>
              <a:gd name="T27" fmla="*/ 152 h 265"/>
              <a:gd name="T28" fmla="*/ 1235 w 5449"/>
              <a:gd name="T29" fmla="*/ 144 h 265"/>
              <a:gd name="T30" fmla="*/ 1310 w 5449"/>
              <a:gd name="T31" fmla="*/ 168 h 265"/>
              <a:gd name="T32" fmla="*/ 1368 w 5449"/>
              <a:gd name="T33" fmla="*/ 224 h 265"/>
              <a:gd name="T34" fmla="*/ 1460 w 5449"/>
              <a:gd name="T35" fmla="*/ 176 h 265"/>
              <a:gd name="T36" fmla="*/ 1568 w 5449"/>
              <a:gd name="T37" fmla="*/ 144 h 265"/>
              <a:gd name="T38" fmla="*/ 1644 w 5449"/>
              <a:gd name="T39" fmla="*/ 112 h 265"/>
              <a:gd name="T40" fmla="*/ 1727 w 5449"/>
              <a:gd name="T41" fmla="*/ 96 h 265"/>
              <a:gd name="T42" fmla="*/ 1827 w 5449"/>
              <a:gd name="T43" fmla="*/ 120 h 265"/>
              <a:gd name="T44" fmla="*/ 1944 w 5449"/>
              <a:gd name="T45" fmla="*/ 128 h 265"/>
              <a:gd name="T46" fmla="*/ 2044 w 5449"/>
              <a:gd name="T47" fmla="*/ 128 h 265"/>
              <a:gd name="T48" fmla="*/ 2169 w 5449"/>
              <a:gd name="T49" fmla="*/ 136 h 265"/>
              <a:gd name="T50" fmla="*/ 2319 w 5449"/>
              <a:gd name="T51" fmla="*/ 144 h 265"/>
              <a:gd name="T52" fmla="*/ 2478 w 5449"/>
              <a:gd name="T53" fmla="*/ 144 h 265"/>
              <a:gd name="T54" fmla="*/ 2561 w 5449"/>
              <a:gd name="T55" fmla="*/ 144 h 265"/>
              <a:gd name="T56" fmla="*/ 2670 w 5449"/>
              <a:gd name="T57" fmla="*/ 152 h 265"/>
              <a:gd name="T58" fmla="*/ 2745 w 5449"/>
              <a:gd name="T59" fmla="*/ 192 h 265"/>
              <a:gd name="T60" fmla="*/ 2820 w 5449"/>
              <a:gd name="T61" fmla="*/ 224 h 265"/>
              <a:gd name="T62" fmla="*/ 2903 w 5449"/>
              <a:gd name="T63" fmla="*/ 192 h 265"/>
              <a:gd name="T64" fmla="*/ 2978 w 5449"/>
              <a:gd name="T65" fmla="*/ 160 h 265"/>
              <a:gd name="T66" fmla="*/ 3054 w 5449"/>
              <a:gd name="T67" fmla="*/ 136 h 265"/>
              <a:gd name="T68" fmla="*/ 3162 w 5449"/>
              <a:gd name="T69" fmla="*/ 136 h 265"/>
              <a:gd name="T70" fmla="*/ 3254 w 5449"/>
              <a:gd name="T71" fmla="*/ 144 h 265"/>
              <a:gd name="T72" fmla="*/ 3337 w 5449"/>
              <a:gd name="T73" fmla="*/ 144 h 265"/>
              <a:gd name="T74" fmla="*/ 3429 w 5449"/>
              <a:gd name="T75" fmla="*/ 136 h 265"/>
              <a:gd name="T76" fmla="*/ 3521 w 5449"/>
              <a:gd name="T77" fmla="*/ 136 h 265"/>
              <a:gd name="T78" fmla="*/ 3604 w 5449"/>
              <a:gd name="T79" fmla="*/ 136 h 265"/>
              <a:gd name="T80" fmla="*/ 3704 w 5449"/>
              <a:gd name="T81" fmla="*/ 144 h 265"/>
              <a:gd name="T82" fmla="*/ 3804 w 5449"/>
              <a:gd name="T83" fmla="*/ 144 h 265"/>
              <a:gd name="T84" fmla="*/ 3896 w 5449"/>
              <a:gd name="T85" fmla="*/ 160 h 265"/>
              <a:gd name="T86" fmla="*/ 4046 w 5449"/>
              <a:gd name="T87" fmla="*/ 160 h 265"/>
              <a:gd name="T88" fmla="*/ 4313 w 5449"/>
              <a:gd name="T89" fmla="*/ 160 h 265"/>
              <a:gd name="T90" fmla="*/ 4397 w 5449"/>
              <a:gd name="T91" fmla="*/ 160 h 265"/>
              <a:gd name="T92" fmla="*/ 4497 w 5449"/>
              <a:gd name="T93" fmla="*/ 176 h 265"/>
              <a:gd name="T94" fmla="*/ 4605 w 5449"/>
              <a:gd name="T95" fmla="*/ 176 h 265"/>
              <a:gd name="T96" fmla="*/ 4705 w 5449"/>
              <a:gd name="T97" fmla="*/ 200 h 265"/>
              <a:gd name="T98" fmla="*/ 4806 w 5449"/>
              <a:gd name="T99" fmla="*/ 240 h 265"/>
              <a:gd name="T100" fmla="*/ 4881 w 5449"/>
              <a:gd name="T101" fmla="*/ 232 h 265"/>
              <a:gd name="T102" fmla="*/ 4972 w 5449"/>
              <a:gd name="T103" fmla="*/ 256 h 265"/>
              <a:gd name="T104" fmla="*/ 5048 w 5449"/>
              <a:gd name="T105" fmla="*/ 232 h 265"/>
              <a:gd name="T106" fmla="*/ 5131 w 5449"/>
              <a:gd name="T107" fmla="*/ 192 h 265"/>
              <a:gd name="T108" fmla="*/ 5206 w 5449"/>
              <a:gd name="T109" fmla="*/ 160 h 265"/>
              <a:gd name="T110" fmla="*/ 5306 w 5449"/>
              <a:gd name="T111" fmla="*/ 192 h 265"/>
              <a:gd name="T112" fmla="*/ 5390 w 5449"/>
              <a:gd name="T113" fmla="*/ 232 h 265"/>
              <a:gd name="T114" fmla="*/ 5448 w 5449"/>
              <a:gd name="T115" fmla="*/ 0 h 2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5449" h="265">
                <a:moveTo>
                  <a:pt x="8" y="224"/>
                </a:moveTo>
                <a:lnTo>
                  <a:pt x="33" y="208"/>
                </a:lnTo>
                <a:lnTo>
                  <a:pt x="75" y="200"/>
                </a:lnTo>
                <a:lnTo>
                  <a:pt x="108" y="192"/>
                </a:lnTo>
                <a:lnTo>
                  <a:pt x="133" y="176"/>
                </a:lnTo>
                <a:lnTo>
                  <a:pt x="167" y="168"/>
                </a:lnTo>
                <a:lnTo>
                  <a:pt x="192" y="160"/>
                </a:lnTo>
                <a:lnTo>
                  <a:pt x="225" y="160"/>
                </a:lnTo>
                <a:lnTo>
                  <a:pt x="259" y="144"/>
                </a:lnTo>
                <a:lnTo>
                  <a:pt x="284" y="144"/>
                </a:lnTo>
                <a:lnTo>
                  <a:pt x="309" y="136"/>
                </a:lnTo>
                <a:lnTo>
                  <a:pt x="342" y="136"/>
                </a:lnTo>
                <a:lnTo>
                  <a:pt x="375" y="128"/>
                </a:lnTo>
                <a:lnTo>
                  <a:pt x="400" y="136"/>
                </a:lnTo>
                <a:lnTo>
                  <a:pt x="409" y="160"/>
                </a:lnTo>
                <a:lnTo>
                  <a:pt x="434" y="184"/>
                </a:lnTo>
                <a:lnTo>
                  <a:pt x="459" y="200"/>
                </a:lnTo>
                <a:lnTo>
                  <a:pt x="484" y="216"/>
                </a:lnTo>
                <a:lnTo>
                  <a:pt x="509" y="216"/>
                </a:lnTo>
                <a:lnTo>
                  <a:pt x="534" y="208"/>
                </a:lnTo>
                <a:lnTo>
                  <a:pt x="559" y="192"/>
                </a:lnTo>
                <a:lnTo>
                  <a:pt x="601" y="176"/>
                </a:lnTo>
                <a:lnTo>
                  <a:pt x="626" y="160"/>
                </a:lnTo>
                <a:lnTo>
                  <a:pt x="659" y="144"/>
                </a:lnTo>
                <a:lnTo>
                  <a:pt x="692" y="136"/>
                </a:lnTo>
                <a:lnTo>
                  <a:pt x="718" y="128"/>
                </a:lnTo>
                <a:lnTo>
                  <a:pt x="743" y="128"/>
                </a:lnTo>
                <a:lnTo>
                  <a:pt x="776" y="144"/>
                </a:lnTo>
                <a:lnTo>
                  <a:pt x="801" y="168"/>
                </a:lnTo>
                <a:lnTo>
                  <a:pt x="809" y="192"/>
                </a:lnTo>
                <a:lnTo>
                  <a:pt x="843" y="200"/>
                </a:lnTo>
                <a:lnTo>
                  <a:pt x="876" y="216"/>
                </a:lnTo>
                <a:lnTo>
                  <a:pt x="901" y="224"/>
                </a:lnTo>
                <a:lnTo>
                  <a:pt x="943" y="224"/>
                </a:lnTo>
                <a:lnTo>
                  <a:pt x="976" y="208"/>
                </a:lnTo>
                <a:lnTo>
                  <a:pt x="1001" y="200"/>
                </a:lnTo>
                <a:lnTo>
                  <a:pt x="1026" y="192"/>
                </a:lnTo>
                <a:lnTo>
                  <a:pt x="1051" y="176"/>
                </a:lnTo>
                <a:lnTo>
                  <a:pt x="1076" y="168"/>
                </a:lnTo>
                <a:lnTo>
                  <a:pt x="1101" y="160"/>
                </a:lnTo>
                <a:lnTo>
                  <a:pt x="1126" y="152"/>
                </a:lnTo>
                <a:lnTo>
                  <a:pt x="1151" y="152"/>
                </a:lnTo>
                <a:lnTo>
                  <a:pt x="1176" y="144"/>
                </a:lnTo>
                <a:lnTo>
                  <a:pt x="1210" y="144"/>
                </a:lnTo>
                <a:lnTo>
                  <a:pt x="1235" y="144"/>
                </a:lnTo>
                <a:lnTo>
                  <a:pt x="1260" y="168"/>
                </a:lnTo>
                <a:lnTo>
                  <a:pt x="1285" y="160"/>
                </a:lnTo>
                <a:lnTo>
                  <a:pt x="1310" y="168"/>
                </a:lnTo>
                <a:lnTo>
                  <a:pt x="1343" y="176"/>
                </a:lnTo>
                <a:lnTo>
                  <a:pt x="1343" y="208"/>
                </a:lnTo>
                <a:lnTo>
                  <a:pt x="1368" y="224"/>
                </a:lnTo>
                <a:lnTo>
                  <a:pt x="1393" y="208"/>
                </a:lnTo>
                <a:lnTo>
                  <a:pt x="1427" y="192"/>
                </a:lnTo>
                <a:lnTo>
                  <a:pt x="1460" y="176"/>
                </a:lnTo>
                <a:lnTo>
                  <a:pt x="1493" y="168"/>
                </a:lnTo>
                <a:lnTo>
                  <a:pt x="1527" y="160"/>
                </a:lnTo>
                <a:lnTo>
                  <a:pt x="1568" y="144"/>
                </a:lnTo>
                <a:lnTo>
                  <a:pt x="1594" y="128"/>
                </a:lnTo>
                <a:lnTo>
                  <a:pt x="1619" y="128"/>
                </a:lnTo>
                <a:lnTo>
                  <a:pt x="1644" y="112"/>
                </a:lnTo>
                <a:lnTo>
                  <a:pt x="1677" y="104"/>
                </a:lnTo>
                <a:lnTo>
                  <a:pt x="1702" y="96"/>
                </a:lnTo>
                <a:lnTo>
                  <a:pt x="1727" y="96"/>
                </a:lnTo>
                <a:lnTo>
                  <a:pt x="1777" y="104"/>
                </a:lnTo>
                <a:lnTo>
                  <a:pt x="1802" y="112"/>
                </a:lnTo>
                <a:lnTo>
                  <a:pt x="1827" y="120"/>
                </a:lnTo>
                <a:lnTo>
                  <a:pt x="1860" y="128"/>
                </a:lnTo>
                <a:lnTo>
                  <a:pt x="1894" y="128"/>
                </a:lnTo>
                <a:lnTo>
                  <a:pt x="1944" y="128"/>
                </a:lnTo>
                <a:lnTo>
                  <a:pt x="1977" y="128"/>
                </a:lnTo>
                <a:lnTo>
                  <a:pt x="2002" y="128"/>
                </a:lnTo>
                <a:lnTo>
                  <a:pt x="2044" y="128"/>
                </a:lnTo>
                <a:lnTo>
                  <a:pt x="2077" y="136"/>
                </a:lnTo>
                <a:lnTo>
                  <a:pt x="2119" y="136"/>
                </a:lnTo>
                <a:lnTo>
                  <a:pt x="2169" y="136"/>
                </a:lnTo>
                <a:lnTo>
                  <a:pt x="2203" y="144"/>
                </a:lnTo>
                <a:lnTo>
                  <a:pt x="2286" y="144"/>
                </a:lnTo>
                <a:lnTo>
                  <a:pt x="2319" y="144"/>
                </a:lnTo>
                <a:lnTo>
                  <a:pt x="2419" y="144"/>
                </a:lnTo>
                <a:lnTo>
                  <a:pt x="2453" y="144"/>
                </a:lnTo>
                <a:lnTo>
                  <a:pt x="2478" y="144"/>
                </a:lnTo>
                <a:lnTo>
                  <a:pt x="2503" y="144"/>
                </a:lnTo>
                <a:lnTo>
                  <a:pt x="2536" y="144"/>
                </a:lnTo>
                <a:lnTo>
                  <a:pt x="2561" y="144"/>
                </a:lnTo>
                <a:lnTo>
                  <a:pt x="2603" y="144"/>
                </a:lnTo>
                <a:lnTo>
                  <a:pt x="2636" y="144"/>
                </a:lnTo>
                <a:lnTo>
                  <a:pt x="2670" y="152"/>
                </a:lnTo>
                <a:lnTo>
                  <a:pt x="2703" y="160"/>
                </a:lnTo>
                <a:lnTo>
                  <a:pt x="2737" y="168"/>
                </a:lnTo>
                <a:lnTo>
                  <a:pt x="2745" y="192"/>
                </a:lnTo>
                <a:lnTo>
                  <a:pt x="2770" y="216"/>
                </a:lnTo>
                <a:lnTo>
                  <a:pt x="2795" y="224"/>
                </a:lnTo>
                <a:lnTo>
                  <a:pt x="2820" y="224"/>
                </a:lnTo>
                <a:lnTo>
                  <a:pt x="2853" y="216"/>
                </a:lnTo>
                <a:lnTo>
                  <a:pt x="2878" y="208"/>
                </a:lnTo>
                <a:lnTo>
                  <a:pt x="2903" y="192"/>
                </a:lnTo>
                <a:lnTo>
                  <a:pt x="2928" y="184"/>
                </a:lnTo>
                <a:lnTo>
                  <a:pt x="2953" y="176"/>
                </a:lnTo>
                <a:lnTo>
                  <a:pt x="2978" y="160"/>
                </a:lnTo>
                <a:lnTo>
                  <a:pt x="3003" y="152"/>
                </a:lnTo>
                <a:lnTo>
                  <a:pt x="3029" y="144"/>
                </a:lnTo>
                <a:lnTo>
                  <a:pt x="3054" y="136"/>
                </a:lnTo>
                <a:lnTo>
                  <a:pt x="3087" y="136"/>
                </a:lnTo>
                <a:lnTo>
                  <a:pt x="3129" y="136"/>
                </a:lnTo>
                <a:lnTo>
                  <a:pt x="3162" y="136"/>
                </a:lnTo>
                <a:lnTo>
                  <a:pt x="3187" y="136"/>
                </a:lnTo>
                <a:lnTo>
                  <a:pt x="3220" y="144"/>
                </a:lnTo>
                <a:lnTo>
                  <a:pt x="3254" y="144"/>
                </a:lnTo>
                <a:lnTo>
                  <a:pt x="3279" y="144"/>
                </a:lnTo>
                <a:lnTo>
                  <a:pt x="3304" y="144"/>
                </a:lnTo>
                <a:lnTo>
                  <a:pt x="3337" y="144"/>
                </a:lnTo>
                <a:lnTo>
                  <a:pt x="3371" y="144"/>
                </a:lnTo>
                <a:lnTo>
                  <a:pt x="3404" y="136"/>
                </a:lnTo>
                <a:lnTo>
                  <a:pt x="3429" y="136"/>
                </a:lnTo>
                <a:lnTo>
                  <a:pt x="3462" y="136"/>
                </a:lnTo>
                <a:lnTo>
                  <a:pt x="3496" y="136"/>
                </a:lnTo>
                <a:lnTo>
                  <a:pt x="3521" y="136"/>
                </a:lnTo>
                <a:lnTo>
                  <a:pt x="3554" y="136"/>
                </a:lnTo>
                <a:lnTo>
                  <a:pt x="3579" y="136"/>
                </a:lnTo>
                <a:lnTo>
                  <a:pt x="3604" y="136"/>
                </a:lnTo>
                <a:lnTo>
                  <a:pt x="3638" y="144"/>
                </a:lnTo>
                <a:lnTo>
                  <a:pt x="3679" y="144"/>
                </a:lnTo>
                <a:lnTo>
                  <a:pt x="3704" y="144"/>
                </a:lnTo>
                <a:lnTo>
                  <a:pt x="3738" y="144"/>
                </a:lnTo>
                <a:lnTo>
                  <a:pt x="3771" y="144"/>
                </a:lnTo>
                <a:lnTo>
                  <a:pt x="3804" y="144"/>
                </a:lnTo>
                <a:lnTo>
                  <a:pt x="3838" y="152"/>
                </a:lnTo>
                <a:lnTo>
                  <a:pt x="3863" y="152"/>
                </a:lnTo>
                <a:lnTo>
                  <a:pt x="3896" y="160"/>
                </a:lnTo>
                <a:lnTo>
                  <a:pt x="3930" y="160"/>
                </a:lnTo>
                <a:lnTo>
                  <a:pt x="4013" y="160"/>
                </a:lnTo>
                <a:lnTo>
                  <a:pt x="4046" y="160"/>
                </a:lnTo>
                <a:lnTo>
                  <a:pt x="4130" y="160"/>
                </a:lnTo>
                <a:lnTo>
                  <a:pt x="4230" y="160"/>
                </a:lnTo>
                <a:lnTo>
                  <a:pt x="4313" y="160"/>
                </a:lnTo>
                <a:lnTo>
                  <a:pt x="4347" y="152"/>
                </a:lnTo>
                <a:lnTo>
                  <a:pt x="4372" y="152"/>
                </a:lnTo>
                <a:lnTo>
                  <a:pt x="4397" y="160"/>
                </a:lnTo>
                <a:lnTo>
                  <a:pt x="4430" y="160"/>
                </a:lnTo>
                <a:lnTo>
                  <a:pt x="4464" y="168"/>
                </a:lnTo>
                <a:lnTo>
                  <a:pt x="4497" y="176"/>
                </a:lnTo>
                <a:lnTo>
                  <a:pt x="4547" y="176"/>
                </a:lnTo>
                <a:lnTo>
                  <a:pt x="4580" y="176"/>
                </a:lnTo>
                <a:lnTo>
                  <a:pt x="4605" y="176"/>
                </a:lnTo>
                <a:lnTo>
                  <a:pt x="4630" y="176"/>
                </a:lnTo>
                <a:lnTo>
                  <a:pt x="4664" y="176"/>
                </a:lnTo>
                <a:lnTo>
                  <a:pt x="4705" y="200"/>
                </a:lnTo>
                <a:lnTo>
                  <a:pt x="4747" y="224"/>
                </a:lnTo>
                <a:lnTo>
                  <a:pt x="4781" y="232"/>
                </a:lnTo>
                <a:lnTo>
                  <a:pt x="4806" y="240"/>
                </a:lnTo>
                <a:lnTo>
                  <a:pt x="4831" y="232"/>
                </a:lnTo>
                <a:lnTo>
                  <a:pt x="4856" y="232"/>
                </a:lnTo>
                <a:lnTo>
                  <a:pt x="4881" y="232"/>
                </a:lnTo>
                <a:lnTo>
                  <a:pt x="4914" y="240"/>
                </a:lnTo>
                <a:lnTo>
                  <a:pt x="4939" y="256"/>
                </a:lnTo>
                <a:lnTo>
                  <a:pt x="4972" y="256"/>
                </a:lnTo>
                <a:lnTo>
                  <a:pt x="4997" y="248"/>
                </a:lnTo>
                <a:lnTo>
                  <a:pt x="5023" y="240"/>
                </a:lnTo>
                <a:lnTo>
                  <a:pt x="5048" y="232"/>
                </a:lnTo>
                <a:lnTo>
                  <a:pt x="5081" y="216"/>
                </a:lnTo>
                <a:lnTo>
                  <a:pt x="5106" y="200"/>
                </a:lnTo>
                <a:lnTo>
                  <a:pt x="5131" y="192"/>
                </a:lnTo>
                <a:lnTo>
                  <a:pt x="5156" y="176"/>
                </a:lnTo>
                <a:lnTo>
                  <a:pt x="5181" y="176"/>
                </a:lnTo>
                <a:lnTo>
                  <a:pt x="5206" y="160"/>
                </a:lnTo>
                <a:lnTo>
                  <a:pt x="5239" y="168"/>
                </a:lnTo>
                <a:lnTo>
                  <a:pt x="5273" y="184"/>
                </a:lnTo>
                <a:lnTo>
                  <a:pt x="5306" y="192"/>
                </a:lnTo>
                <a:lnTo>
                  <a:pt x="5331" y="208"/>
                </a:lnTo>
                <a:lnTo>
                  <a:pt x="5365" y="224"/>
                </a:lnTo>
                <a:lnTo>
                  <a:pt x="5390" y="232"/>
                </a:lnTo>
                <a:lnTo>
                  <a:pt x="5415" y="240"/>
                </a:lnTo>
                <a:lnTo>
                  <a:pt x="5431" y="264"/>
                </a:lnTo>
                <a:lnTo>
                  <a:pt x="5448" y="0"/>
                </a:lnTo>
                <a:lnTo>
                  <a:pt x="0" y="16"/>
                </a:lnTo>
                <a:lnTo>
                  <a:pt x="8" y="224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59403" name="Freeform 11">
            <a:extLst>
              <a:ext uri="{FF2B5EF4-FFF2-40B4-BE49-F238E27FC236}">
                <a16:creationId xmlns:a16="http://schemas.microsoft.com/office/drawing/2014/main" id="{60AE03DA-E3A1-6160-6405-81E92551C267}"/>
              </a:ext>
            </a:extLst>
          </p:cNvPr>
          <p:cNvSpPr>
            <a:spLocks/>
          </p:cNvSpPr>
          <p:nvPr/>
        </p:nvSpPr>
        <p:spPr bwMode="auto">
          <a:xfrm>
            <a:off x="177800" y="3721100"/>
            <a:ext cx="8688388" cy="331788"/>
          </a:xfrm>
          <a:custGeom>
            <a:avLst/>
            <a:gdLst>
              <a:gd name="T0" fmla="*/ 67 w 5473"/>
              <a:gd name="T1" fmla="*/ 104 h 209"/>
              <a:gd name="T2" fmla="*/ 133 w 5473"/>
              <a:gd name="T3" fmla="*/ 56 h 209"/>
              <a:gd name="T4" fmla="*/ 209 w 5473"/>
              <a:gd name="T5" fmla="*/ 88 h 209"/>
              <a:gd name="T6" fmla="*/ 284 w 5473"/>
              <a:gd name="T7" fmla="*/ 96 h 209"/>
              <a:gd name="T8" fmla="*/ 367 w 5473"/>
              <a:gd name="T9" fmla="*/ 80 h 209"/>
              <a:gd name="T10" fmla="*/ 434 w 5473"/>
              <a:gd name="T11" fmla="*/ 64 h 209"/>
              <a:gd name="T12" fmla="*/ 517 w 5473"/>
              <a:gd name="T13" fmla="*/ 96 h 209"/>
              <a:gd name="T14" fmla="*/ 592 w 5473"/>
              <a:gd name="T15" fmla="*/ 120 h 209"/>
              <a:gd name="T16" fmla="*/ 684 w 5473"/>
              <a:gd name="T17" fmla="*/ 144 h 209"/>
              <a:gd name="T18" fmla="*/ 767 w 5473"/>
              <a:gd name="T19" fmla="*/ 112 h 209"/>
              <a:gd name="T20" fmla="*/ 884 w 5473"/>
              <a:gd name="T21" fmla="*/ 80 h 209"/>
              <a:gd name="T22" fmla="*/ 968 w 5473"/>
              <a:gd name="T23" fmla="*/ 88 h 209"/>
              <a:gd name="T24" fmla="*/ 1084 w 5473"/>
              <a:gd name="T25" fmla="*/ 88 h 209"/>
              <a:gd name="T26" fmla="*/ 1168 w 5473"/>
              <a:gd name="T27" fmla="*/ 80 h 209"/>
              <a:gd name="T28" fmla="*/ 1276 w 5473"/>
              <a:gd name="T29" fmla="*/ 72 h 209"/>
              <a:gd name="T30" fmla="*/ 1368 w 5473"/>
              <a:gd name="T31" fmla="*/ 80 h 209"/>
              <a:gd name="T32" fmla="*/ 1568 w 5473"/>
              <a:gd name="T33" fmla="*/ 88 h 209"/>
              <a:gd name="T34" fmla="*/ 1668 w 5473"/>
              <a:gd name="T35" fmla="*/ 112 h 209"/>
              <a:gd name="T36" fmla="*/ 1743 w 5473"/>
              <a:gd name="T37" fmla="*/ 120 h 209"/>
              <a:gd name="T38" fmla="*/ 1827 w 5473"/>
              <a:gd name="T39" fmla="*/ 112 h 209"/>
              <a:gd name="T40" fmla="*/ 1910 w 5473"/>
              <a:gd name="T41" fmla="*/ 120 h 209"/>
              <a:gd name="T42" fmla="*/ 2002 w 5473"/>
              <a:gd name="T43" fmla="*/ 136 h 209"/>
              <a:gd name="T44" fmla="*/ 2094 w 5473"/>
              <a:gd name="T45" fmla="*/ 128 h 209"/>
              <a:gd name="T46" fmla="*/ 2185 w 5473"/>
              <a:gd name="T47" fmla="*/ 112 h 209"/>
              <a:gd name="T48" fmla="*/ 2277 w 5473"/>
              <a:gd name="T49" fmla="*/ 96 h 209"/>
              <a:gd name="T50" fmla="*/ 2369 w 5473"/>
              <a:gd name="T51" fmla="*/ 72 h 209"/>
              <a:gd name="T52" fmla="*/ 2461 w 5473"/>
              <a:gd name="T53" fmla="*/ 64 h 209"/>
              <a:gd name="T54" fmla="*/ 2561 w 5473"/>
              <a:gd name="T55" fmla="*/ 88 h 209"/>
              <a:gd name="T56" fmla="*/ 2636 w 5473"/>
              <a:gd name="T57" fmla="*/ 120 h 209"/>
              <a:gd name="T58" fmla="*/ 2736 w 5473"/>
              <a:gd name="T59" fmla="*/ 120 h 209"/>
              <a:gd name="T60" fmla="*/ 2819 w 5473"/>
              <a:gd name="T61" fmla="*/ 112 h 209"/>
              <a:gd name="T62" fmla="*/ 2903 w 5473"/>
              <a:gd name="T63" fmla="*/ 112 h 209"/>
              <a:gd name="T64" fmla="*/ 2986 w 5473"/>
              <a:gd name="T65" fmla="*/ 104 h 209"/>
              <a:gd name="T66" fmla="*/ 3061 w 5473"/>
              <a:gd name="T67" fmla="*/ 88 h 209"/>
              <a:gd name="T68" fmla="*/ 3145 w 5473"/>
              <a:gd name="T69" fmla="*/ 80 h 209"/>
              <a:gd name="T70" fmla="*/ 3228 w 5473"/>
              <a:gd name="T71" fmla="*/ 80 h 209"/>
              <a:gd name="T72" fmla="*/ 3387 w 5473"/>
              <a:gd name="T73" fmla="*/ 80 h 209"/>
              <a:gd name="T74" fmla="*/ 3637 w 5473"/>
              <a:gd name="T75" fmla="*/ 72 h 209"/>
              <a:gd name="T76" fmla="*/ 3720 w 5473"/>
              <a:gd name="T77" fmla="*/ 56 h 209"/>
              <a:gd name="T78" fmla="*/ 3804 w 5473"/>
              <a:gd name="T79" fmla="*/ 40 h 209"/>
              <a:gd name="T80" fmla="*/ 3879 w 5473"/>
              <a:gd name="T81" fmla="*/ 48 h 209"/>
              <a:gd name="T82" fmla="*/ 3962 w 5473"/>
              <a:gd name="T83" fmla="*/ 72 h 209"/>
              <a:gd name="T84" fmla="*/ 4046 w 5473"/>
              <a:gd name="T85" fmla="*/ 64 h 209"/>
              <a:gd name="T86" fmla="*/ 4137 w 5473"/>
              <a:gd name="T87" fmla="*/ 80 h 209"/>
              <a:gd name="T88" fmla="*/ 4212 w 5473"/>
              <a:gd name="T89" fmla="*/ 88 h 209"/>
              <a:gd name="T90" fmla="*/ 4296 w 5473"/>
              <a:gd name="T91" fmla="*/ 96 h 209"/>
              <a:gd name="T92" fmla="*/ 4396 w 5473"/>
              <a:gd name="T93" fmla="*/ 88 h 209"/>
              <a:gd name="T94" fmla="*/ 4479 w 5473"/>
              <a:gd name="T95" fmla="*/ 88 h 209"/>
              <a:gd name="T96" fmla="*/ 4554 w 5473"/>
              <a:gd name="T97" fmla="*/ 112 h 209"/>
              <a:gd name="T98" fmla="*/ 4646 w 5473"/>
              <a:gd name="T99" fmla="*/ 96 h 209"/>
              <a:gd name="T100" fmla="*/ 4721 w 5473"/>
              <a:gd name="T101" fmla="*/ 88 h 209"/>
              <a:gd name="T102" fmla="*/ 4813 w 5473"/>
              <a:gd name="T103" fmla="*/ 96 h 209"/>
              <a:gd name="T104" fmla="*/ 4905 w 5473"/>
              <a:gd name="T105" fmla="*/ 80 h 209"/>
              <a:gd name="T106" fmla="*/ 4963 w 5473"/>
              <a:gd name="T107" fmla="*/ 16 h 209"/>
              <a:gd name="T108" fmla="*/ 5038 w 5473"/>
              <a:gd name="T109" fmla="*/ 16 h 209"/>
              <a:gd name="T110" fmla="*/ 5105 w 5473"/>
              <a:gd name="T111" fmla="*/ 48 h 209"/>
              <a:gd name="T112" fmla="*/ 5180 w 5473"/>
              <a:gd name="T113" fmla="*/ 88 h 209"/>
              <a:gd name="T114" fmla="*/ 5255 w 5473"/>
              <a:gd name="T115" fmla="*/ 112 h 209"/>
              <a:gd name="T116" fmla="*/ 5330 w 5473"/>
              <a:gd name="T117" fmla="*/ 112 h 209"/>
              <a:gd name="T118" fmla="*/ 5464 w 5473"/>
              <a:gd name="T119" fmla="*/ 144 h 209"/>
              <a:gd name="T120" fmla="*/ 17 w 5473"/>
              <a:gd name="T121" fmla="*/ 120 h 2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473" h="209">
                <a:moveTo>
                  <a:pt x="17" y="120"/>
                </a:moveTo>
                <a:lnTo>
                  <a:pt x="42" y="112"/>
                </a:lnTo>
                <a:lnTo>
                  <a:pt x="67" y="104"/>
                </a:lnTo>
                <a:lnTo>
                  <a:pt x="83" y="80"/>
                </a:lnTo>
                <a:lnTo>
                  <a:pt x="108" y="72"/>
                </a:lnTo>
                <a:lnTo>
                  <a:pt x="133" y="56"/>
                </a:lnTo>
                <a:lnTo>
                  <a:pt x="158" y="72"/>
                </a:lnTo>
                <a:lnTo>
                  <a:pt x="184" y="80"/>
                </a:lnTo>
                <a:lnTo>
                  <a:pt x="209" y="88"/>
                </a:lnTo>
                <a:lnTo>
                  <a:pt x="234" y="96"/>
                </a:lnTo>
                <a:lnTo>
                  <a:pt x="259" y="96"/>
                </a:lnTo>
                <a:lnTo>
                  <a:pt x="284" y="96"/>
                </a:lnTo>
                <a:lnTo>
                  <a:pt x="317" y="96"/>
                </a:lnTo>
                <a:lnTo>
                  <a:pt x="342" y="88"/>
                </a:lnTo>
                <a:lnTo>
                  <a:pt x="367" y="80"/>
                </a:lnTo>
                <a:lnTo>
                  <a:pt x="384" y="56"/>
                </a:lnTo>
                <a:lnTo>
                  <a:pt x="417" y="40"/>
                </a:lnTo>
                <a:lnTo>
                  <a:pt x="434" y="64"/>
                </a:lnTo>
                <a:lnTo>
                  <a:pt x="467" y="88"/>
                </a:lnTo>
                <a:lnTo>
                  <a:pt x="492" y="96"/>
                </a:lnTo>
                <a:lnTo>
                  <a:pt x="517" y="96"/>
                </a:lnTo>
                <a:lnTo>
                  <a:pt x="542" y="96"/>
                </a:lnTo>
                <a:lnTo>
                  <a:pt x="567" y="96"/>
                </a:lnTo>
                <a:lnTo>
                  <a:pt x="592" y="120"/>
                </a:lnTo>
                <a:lnTo>
                  <a:pt x="626" y="136"/>
                </a:lnTo>
                <a:lnTo>
                  <a:pt x="651" y="136"/>
                </a:lnTo>
                <a:lnTo>
                  <a:pt x="684" y="144"/>
                </a:lnTo>
                <a:lnTo>
                  <a:pt x="709" y="136"/>
                </a:lnTo>
                <a:lnTo>
                  <a:pt x="734" y="136"/>
                </a:lnTo>
                <a:lnTo>
                  <a:pt x="767" y="112"/>
                </a:lnTo>
                <a:lnTo>
                  <a:pt x="809" y="104"/>
                </a:lnTo>
                <a:lnTo>
                  <a:pt x="851" y="88"/>
                </a:lnTo>
                <a:lnTo>
                  <a:pt x="884" y="80"/>
                </a:lnTo>
                <a:lnTo>
                  <a:pt x="918" y="80"/>
                </a:lnTo>
                <a:lnTo>
                  <a:pt x="943" y="80"/>
                </a:lnTo>
                <a:lnTo>
                  <a:pt x="968" y="88"/>
                </a:lnTo>
                <a:lnTo>
                  <a:pt x="1009" y="88"/>
                </a:lnTo>
                <a:lnTo>
                  <a:pt x="1034" y="88"/>
                </a:lnTo>
                <a:lnTo>
                  <a:pt x="1084" y="88"/>
                </a:lnTo>
                <a:lnTo>
                  <a:pt x="1118" y="88"/>
                </a:lnTo>
                <a:lnTo>
                  <a:pt x="1143" y="80"/>
                </a:lnTo>
                <a:lnTo>
                  <a:pt x="1168" y="80"/>
                </a:lnTo>
                <a:lnTo>
                  <a:pt x="1210" y="72"/>
                </a:lnTo>
                <a:lnTo>
                  <a:pt x="1235" y="64"/>
                </a:lnTo>
                <a:lnTo>
                  <a:pt x="1276" y="72"/>
                </a:lnTo>
                <a:lnTo>
                  <a:pt x="1301" y="72"/>
                </a:lnTo>
                <a:lnTo>
                  <a:pt x="1335" y="72"/>
                </a:lnTo>
                <a:lnTo>
                  <a:pt x="1368" y="80"/>
                </a:lnTo>
                <a:lnTo>
                  <a:pt x="1451" y="80"/>
                </a:lnTo>
                <a:lnTo>
                  <a:pt x="1535" y="88"/>
                </a:lnTo>
                <a:lnTo>
                  <a:pt x="1568" y="88"/>
                </a:lnTo>
                <a:lnTo>
                  <a:pt x="1593" y="96"/>
                </a:lnTo>
                <a:lnTo>
                  <a:pt x="1635" y="112"/>
                </a:lnTo>
                <a:lnTo>
                  <a:pt x="1668" y="112"/>
                </a:lnTo>
                <a:lnTo>
                  <a:pt x="1693" y="120"/>
                </a:lnTo>
                <a:lnTo>
                  <a:pt x="1718" y="120"/>
                </a:lnTo>
                <a:lnTo>
                  <a:pt x="1743" y="120"/>
                </a:lnTo>
                <a:lnTo>
                  <a:pt x="1768" y="120"/>
                </a:lnTo>
                <a:lnTo>
                  <a:pt x="1802" y="120"/>
                </a:lnTo>
                <a:lnTo>
                  <a:pt x="1827" y="112"/>
                </a:lnTo>
                <a:lnTo>
                  <a:pt x="1852" y="112"/>
                </a:lnTo>
                <a:lnTo>
                  <a:pt x="1885" y="112"/>
                </a:lnTo>
                <a:lnTo>
                  <a:pt x="1910" y="120"/>
                </a:lnTo>
                <a:lnTo>
                  <a:pt x="1935" y="128"/>
                </a:lnTo>
                <a:lnTo>
                  <a:pt x="1960" y="128"/>
                </a:lnTo>
                <a:lnTo>
                  <a:pt x="2002" y="136"/>
                </a:lnTo>
                <a:lnTo>
                  <a:pt x="2035" y="136"/>
                </a:lnTo>
                <a:lnTo>
                  <a:pt x="2069" y="136"/>
                </a:lnTo>
                <a:lnTo>
                  <a:pt x="2094" y="128"/>
                </a:lnTo>
                <a:lnTo>
                  <a:pt x="2119" y="120"/>
                </a:lnTo>
                <a:lnTo>
                  <a:pt x="2160" y="120"/>
                </a:lnTo>
                <a:lnTo>
                  <a:pt x="2185" y="112"/>
                </a:lnTo>
                <a:lnTo>
                  <a:pt x="2219" y="104"/>
                </a:lnTo>
                <a:lnTo>
                  <a:pt x="2252" y="104"/>
                </a:lnTo>
                <a:lnTo>
                  <a:pt x="2277" y="96"/>
                </a:lnTo>
                <a:lnTo>
                  <a:pt x="2302" y="88"/>
                </a:lnTo>
                <a:lnTo>
                  <a:pt x="2336" y="80"/>
                </a:lnTo>
                <a:lnTo>
                  <a:pt x="2369" y="72"/>
                </a:lnTo>
                <a:lnTo>
                  <a:pt x="2402" y="72"/>
                </a:lnTo>
                <a:lnTo>
                  <a:pt x="2436" y="72"/>
                </a:lnTo>
                <a:lnTo>
                  <a:pt x="2461" y="64"/>
                </a:lnTo>
                <a:lnTo>
                  <a:pt x="2494" y="72"/>
                </a:lnTo>
                <a:lnTo>
                  <a:pt x="2527" y="80"/>
                </a:lnTo>
                <a:lnTo>
                  <a:pt x="2561" y="88"/>
                </a:lnTo>
                <a:lnTo>
                  <a:pt x="2586" y="104"/>
                </a:lnTo>
                <a:lnTo>
                  <a:pt x="2611" y="112"/>
                </a:lnTo>
                <a:lnTo>
                  <a:pt x="2636" y="120"/>
                </a:lnTo>
                <a:lnTo>
                  <a:pt x="2669" y="120"/>
                </a:lnTo>
                <a:lnTo>
                  <a:pt x="2694" y="120"/>
                </a:lnTo>
                <a:lnTo>
                  <a:pt x="2736" y="120"/>
                </a:lnTo>
                <a:lnTo>
                  <a:pt x="2769" y="112"/>
                </a:lnTo>
                <a:lnTo>
                  <a:pt x="2794" y="112"/>
                </a:lnTo>
                <a:lnTo>
                  <a:pt x="2819" y="112"/>
                </a:lnTo>
                <a:lnTo>
                  <a:pt x="2844" y="112"/>
                </a:lnTo>
                <a:lnTo>
                  <a:pt x="2869" y="112"/>
                </a:lnTo>
                <a:lnTo>
                  <a:pt x="2903" y="112"/>
                </a:lnTo>
                <a:lnTo>
                  <a:pt x="2936" y="112"/>
                </a:lnTo>
                <a:lnTo>
                  <a:pt x="2961" y="104"/>
                </a:lnTo>
                <a:lnTo>
                  <a:pt x="2986" y="104"/>
                </a:lnTo>
                <a:lnTo>
                  <a:pt x="3011" y="88"/>
                </a:lnTo>
                <a:lnTo>
                  <a:pt x="3036" y="88"/>
                </a:lnTo>
                <a:lnTo>
                  <a:pt x="3061" y="88"/>
                </a:lnTo>
                <a:lnTo>
                  <a:pt x="3095" y="88"/>
                </a:lnTo>
                <a:lnTo>
                  <a:pt x="3120" y="80"/>
                </a:lnTo>
                <a:lnTo>
                  <a:pt x="3145" y="80"/>
                </a:lnTo>
                <a:lnTo>
                  <a:pt x="3170" y="80"/>
                </a:lnTo>
                <a:lnTo>
                  <a:pt x="3203" y="80"/>
                </a:lnTo>
                <a:lnTo>
                  <a:pt x="3228" y="80"/>
                </a:lnTo>
                <a:lnTo>
                  <a:pt x="3262" y="80"/>
                </a:lnTo>
                <a:lnTo>
                  <a:pt x="3287" y="80"/>
                </a:lnTo>
                <a:lnTo>
                  <a:pt x="3387" y="80"/>
                </a:lnTo>
                <a:lnTo>
                  <a:pt x="3470" y="80"/>
                </a:lnTo>
                <a:lnTo>
                  <a:pt x="3553" y="72"/>
                </a:lnTo>
                <a:lnTo>
                  <a:pt x="3637" y="72"/>
                </a:lnTo>
                <a:lnTo>
                  <a:pt x="3670" y="72"/>
                </a:lnTo>
                <a:lnTo>
                  <a:pt x="3695" y="64"/>
                </a:lnTo>
                <a:lnTo>
                  <a:pt x="3720" y="56"/>
                </a:lnTo>
                <a:lnTo>
                  <a:pt x="3745" y="48"/>
                </a:lnTo>
                <a:lnTo>
                  <a:pt x="3779" y="48"/>
                </a:lnTo>
                <a:lnTo>
                  <a:pt x="3804" y="40"/>
                </a:lnTo>
                <a:lnTo>
                  <a:pt x="3829" y="32"/>
                </a:lnTo>
                <a:lnTo>
                  <a:pt x="3854" y="24"/>
                </a:lnTo>
                <a:lnTo>
                  <a:pt x="3879" y="48"/>
                </a:lnTo>
                <a:lnTo>
                  <a:pt x="3912" y="72"/>
                </a:lnTo>
                <a:lnTo>
                  <a:pt x="3937" y="80"/>
                </a:lnTo>
                <a:lnTo>
                  <a:pt x="3962" y="72"/>
                </a:lnTo>
                <a:lnTo>
                  <a:pt x="3987" y="72"/>
                </a:lnTo>
                <a:lnTo>
                  <a:pt x="4012" y="72"/>
                </a:lnTo>
                <a:lnTo>
                  <a:pt x="4046" y="64"/>
                </a:lnTo>
                <a:lnTo>
                  <a:pt x="4079" y="72"/>
                </a:lnTo>
                <a:lnTo>
                  <a:pt x="4112" y="72"/>
                </a:lnTo>
                <a:lnTo>
                  <a:pt x="4137" y="80"/>
                </a:lnTo>
                <a:lnTo>
                  <a:pt x="4162" y="80"/>
                </a:lnTo>
                <a:lnTo>
                  <a:pt x="4187" y="88"/>
                </a:lnTo>
                <a:lnTo>
                  <a:pt x="4212" y="88"/>
                </a:lnTo>
                <a:lnTo>
                  <a:pt x="4246" y="96"/>
                </a:lnTo>
                <a:lnTo>
                  <a:pt x="4271" y="96"/>
                </a:lnTo>
                <a:lnTo>
                  <a:pt x="4296" y="96"/>
                </a:lnTo>
                <a:lnTo>
                  <a:pt x="4329" y="96"/>
                </a:lnTo>
                <a:lnTo>
                  <a:pt x="4371" y="96"/>
                </a:lnTo>
                <a:lnTo>
                  <a:pt x="4396" y="88"/>
                </a:lnTo>
                <a:lnTo>
                  <a:pt x="4429" y="88"/>
                </a:lnTo>
                <a:lnTo>
                  <a:pt x="4454" y="88"/>
                </a:lnTo>
                <a:lnTo>
                  <a:pt x="4479" y="88"/>
                </a:lnTo>
                <a:lnTo>
                  <a:pt x="4504" y="88"/>
                </a:lnTo>
                <a:lnTo>
                  <a:pt x="4529" y="112"/>
                </a:lnTo>
                <a:lnTo>
                  <a:pt x="4554" y="112"/>
                </a:lnTo>
                <a:lnTo>
                  <a:pt x="4579" y="112"/>
                </a:lnTo>
                <a:lnTo>
                  <a:pt x="4604" y="104"/>
                </a:lnTo>
                <a:lnTo>
                  <a:pt x="4646" y="96"/>
                </a:lnTo>
                <a:lnTo>
                  <a:pt x="4671" y="88"/>
                </a:lnTo>
                <a:lnTo>
                  <a:pt x="4696" y="88"/>
                </a:lnTo>
                <a:lnTo>
                  <a:pt x="4721" y="88"/>
                </a:lnTo>
                <a:lnTo>
                  <a:pt x="4755" y="88"/>
                </a:lnTo>
                <a:lnTo>
                  <a:pt x="4780" y="96"/>
                </a:lnTo>
                <a:lnTo>
                  <a:pt x="4813" y="96"/>
                </a:lnTo>
                <a:lnTo>
                  <a:pt x="4855" y="88"/>
                </a:lnTo>
                <a:lnTo>
                  <a:pt x="4880" y="88"/>
                </a:lnTo>
                <a:lnTo>
                  <a:pt x="4905" y="80"/>
                </a:lnTo>
                <a:lnTo>
                  <a:pt x="4921" y="56"/>
                </a:lnTo>
                <a:lnTo>
                  <a:pt x="4946" y="40"/>
                </a:lnTo>
                <a:lnTo>
                  <a:pt x="4963" y="16"/>
                </a:lnTo>
                <a:lnTo>
                  <a:pt x="4988" y="0"/>
                </a:lnTo>
                <a:lnTo>
                  <a:pt x="5013" y="8"/>
                </a:lnTo>
                <a:lnTo>
                  <a:pt x="5038" y="16"/>
                </a:lnTo>
                <a:lnTo>
                  <a:pt x="5055" y="40"/>
                </a:lnTo>
                <a:lnTo>
                  <a:pt x="5080" y="40"/>
                </a:lnTo>
                <a:lnTo>
                  <a:pt x="5105" y="48"/>
                </a:lnTo>
                <a:lnTo>
                  <a:pt x="5130" y="64"/>
                </a:lnTo>
                <a:lnTo>
                  <a:pt x="5155" y="80"/>
                </a:lnTo>
                <a:lnTo>
                  <a:pt x="5180" y="88"/>
                </a:lnTo>
                <a:lnTo>
                  <a:pt x="5205" y="104"/>
                </a:lnTo>
                <a:lnTo>
                  <a:pt x="5230" y="104"/>
                </a:lnTo>
                <a:lnTo>
                  <a:pt x="5255" y="112"/>
                </a:lnTo>
                <a:lnTo>
                  <a:pt x="5280" y="120"/>
                </a:lnTo>
                <a:lnTo>
                  <a:pt x="5305" y="112"/>
                </a:lnTo>
                <a:lnTo>
                  <a:pt x="5330" y="112"/>
                </a:lnTo>
                <a:lnTo>
                  <a:pt x="5355" y="112"/>
                </a:lnTo>
                <a:lnTo>
                  <a:pt x="5380" y="112"/>
                </a:lnTo>
                <a:lnTo>
                  <a:pt x="5464" y="144"/>
                </a:lnTo>
                <a:lnTo>
                  <a:pt x="5472" y="208"/>
                </a:lnTo>
                <a:lnTo>
                  <a:pt x="0" y="200"/>
                </a:lnTo>
                <a:lnTo>
                  <a:pt x="17" y="12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>
            <a:extLst>
              <a:ext uri="{FF2B5EF4-FFF2-40B4-BE49-F238E27FC236}">
                <a16:creationId xmlns:a16="http://schemas.microsoft.com/office/drawing/2014/main" id="{1F58E08E-10C7-9620-FD19-D32CA45B4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4483100"/>
            <a:ext cx="3479800" cy="2006600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50800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0BF29D54-3FB6-3C6E-5875-F8471712D1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781425" cy="476250"/>
          </a:xfrm>
          <a:noFill/>
          <a:ln/>
        </p:spPr>
        <p:txBody>
          <a:bodyPr/>
          <a:lstStyle/>
          <a:p>
            <a:r>
              <a:rPr lang="en-US" altLang="en-US"/>
              <a:t>INSPECT Example 10</a:t>
            </a:r>
          </a:p>
        </p:txBody>
      </p:sp>
      <p:sp>
        <p:nvSpPr>
          <p:cNvPr id="61444" name="Rectangle 4">
            <a:extLst>
              <a:ext uri="{FF2B5EF4-FFF2-40B4-BE49-F238E27FC236}">
                <a16:creationId xmlns:a16="http://schemas.microsoft.com/office/drawing/2014/main" id="{71430B57-B902-DEA9-99DE-991D6F6F6D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50" y="1016000"/>
            <a:ext cx="8559800" cy="300355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RussianPay PIC $$$,$$$,$$9.99.</a:t>
            </a:r>
          </a:p>
          <a:p>
            <a:pPr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MOVE 12345.67 TO RussianPay.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INSPECT RussianPay REPLACING ALL "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$"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BY  "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37C03"/>
                </a:solidFill>
                <a:effectLst/>
                <a:latin typeface="Courier New" panose="02070309020205020404" pitchFamily="49" charset="0"/>
              </a:rPr>
              <a:t>DISPLAY RussianPay " roubles".</a:t>
            </a:r>
          </a:p>
        </p:txBody>
      </p:sp>
      <p:sp useBgFill="1">
        <p:nvSpPr>
          <p:cNvPr id="61445" name="Freeform 5">
            <a:extLst>
              <a:ext uri="{FF2B5EF4-FFF2-40B4-BE49-F238E27FC236}">
                <a16:creationId xmlns:a16="http://schemas.microsoft.com/office/drawing/2014/main" id="{A8367999-7CA1-FF4C-AD27-FE1112F85321}"/>
              </a:ext>
            </a:extLst>
          </p:cNvPr>
          <p:cNvSpPr>
            <a:spLocks/>
          </p:cNvSpPr>
          <p:nvPr/>
        </p:nvSpPr>
        <p:spPr bwMode="auto">
          <a:xfrm>
            <a:off x="177800" y="1854200"/>
            <a:ext cx="8650288" cy="1093788"/>
          </a:xfrm>
          <a:custGeom>
            <a:avLst/>
            <a:gdLst>
              <a:gd name="T0" fmla="*/ 175 w 5449"/>
              <a:gd name="T1" fmla="*/ 48 h 689"/>
              <a:gd name="T2" fmla="*/ 350 w 5449"/>
              <a:gd name="T3" fmla="*/ 24 h 689"/>
              <a:gd name="T4" fmla="*/ 509 w 5449"/>
              <a:gd name="T5" fmla="*/ 96 h 689"/>
              <a:gd name="T6" fmla="*/ 667 w 5449"/>
              <a:gd name="T7" fmla="*/ 104 h 689"/>
              <a:gd name="T8" fmla="*/ 851 w 5449"/>
              <a:gd name="T9" fmla="*/ 104 h 689"/>
              <a:gd name="T10" fmla="*/ 1018 w 5449"/>
              <a:gd name="T11" fmla="*/ 144 h 689"/>
              <a:gd name="T12" fmla="*/ 1201 w 5449"/>
              <a:gd name="T13" fmla="*/ 144 h 689"/>
              <a:gd name="T14" fmla="*/ 1410 w 5449"/>
              <a:gd name="T15" fmla="*/ 136 h 689"/>
              <a:gd name="T16" fmla="*/ 1577 w 5449"/>
              <a:gd name="T17" fmla="*/ 152 h 689"/>
              <a:gd name="T18" fmla="*/ 1769 w 5449"/>
              <a:gd name="T19" fmla="*/ 144 h 689"/>
              <a:gd name="T20" fmla="*/ 1952 w 5449"/>
              <a:gd name="T21" fmla="*/ 168 h 689"/>
              <a:gd name="T22" fmla="*/ 2153 w 5449"/>
              <a:gd name="T23" fmla="*/ 184 h 689"/>
              <a:gd name="T24" fmla="*/ 2428 w 5449"/>
              <a:gd name="T25" fmla="*/ 184 h 689"/>
              <a:gd name="T26" fmla="*/ 2745 w 5449"/>
              <a:gd name="T27" fmla="*/ 120 h 689"/>
              <a:gd name="T28" fmla="*/ 2887 w 5449"/>
              <a:gd name="T29" fmla="*/ 168 h 689"/>
              <a:gd name="T30" fmla="*/ 3045 w 5449"/>
              <a:gd name="T31" fmla="*/ 192 h 689"/>
              <a:gd name="T32" fmla="*/ 3212 w 5449"/>
              <a:gd name="T33" fmla="*/ 176 h 689"/>
              <a:gd name="T34" fmla="*/ 3371 w 5449"/>
              <a:gd name="T35" fmla="*/ 192 h 689"/>
              <a:gd name="T36" fmla="*/ 3546 w 5449"/>
              <a:gd name="T37" fmla="*/ 192 h 689"/>
              <a:gd name="T38" fmla="*/ 3721 w 5449"/>
              <a:gd name="T39" fmla="*/ 168 h 689"/>
              <a:gd name="T40" fmla="*/ 3955 w 5449"/>
              <a:gd name="T41" fmla="*/ 160 h 689"/>
              <a:gd name="T42" fmla="*/ 4130 w 5449"/>
              <a:gd name="T43" fmla="*/ 88 h 689"/>
              <a:gd name="T44" fmla="*/ 4322 w 5449"/>
              <a:gd name="T45" fmla="*/ 128 h 689"/>
              <a:gd name="T46" fmla="*/ 4489 w 5449"/>
              <a:gd name="T47" fmla="*/ 112 h 689"/>
              <a:gd name="T48" fmla="*/ 4655 w 5449"/>
              <a:gd name="T49" fmla="*/ 128 h 689"/>
              <a:gd name="T50" fmla="*/ 4856 w 5449"/>
              <a:gd name="T51" fmla="*/ 104 h 689"/>
              <a:gd name="T52" fmla="*/ 5031 w 5449"/>
              <a:gd name="T53" fmla="*/ 56 h 689"/>
              <a:gd name="T54" fmla="*/ 5264 w 5449"/>
              <a:gd name="T55" fmla="*/ 40 h 689"/>
              <a:gd name="T56" fmla="*/ 5431 w 5449"/>
              <a:gd name="T57" fmla="*/ 8 h 689"/>
              <a:gd name="T58" fmla="*/ 5298 w 5449"/>
              <a:gd name="T59" fmla="*/ 560 h 689"/>
              <a:gd name="T60" fmla="*/ 5148 w 5449"/>
              <a:gd name="T61" fmla="*/ 560 h 689"/>
              <a:gd name="T62" fmla="*/ 5014 w 5449"/>
              <a:gd name="T63" fmla="*/ 440 h 689"/>
              <a:gd name="T64" fmla="*/ 4922 w 5449"/>
              <a:gd name="T65" fmla="*/ 328 h 689"/>
              <a:gd name="T66" fmla="*/ 4789 w 5449"/>
              <a:gd name="T67" fmla="*/ 240 h 689"/>
              <a:gd name="T68" fmla="*/ 4630 w 5449"/>
              <a:gd name="T69" fmla="*/ 216 h 689"/>
              <a:gd name="T70" fmla="*/ 4497 w 5449"/>
              <a:gd name="T71" fmla="*/ 208 h 689"/>
              <a:gd name="T72" fmla="*/ 4413 w 5449"/>
              <a:gd name="T73" fmla="*/ 416 h 689"/>
              <a:gd name="T74" fmla="*/ 4063 w 5449"/>
              <a:gd name="T75" fmla="*/ 216 h 689"/>
              <a:gd name="T76" fmla="*/ 3913 w 5449"/>
              <a:gd name="T77" fmla="*/ 248 h 689"/>
              <a:gd name="T78" fmla="*/ 3763 w 5449"/>
              <a:gd name="T79" fmla="*/ 240 h 689"/>
              <a:gd name="T80" fmla="*/ 3596 w 5449"/>
              <a:gd name="T81" fmla="*/ 264 h 689"/>
              <a:gd name="T82" fmla="*/ 3429 w 5449"/>
              <a:gd name="T83" fmla="*/ 248 h 689"/>
              <a:gd name="T84" fmla="*/ 3279 w 5449"/>
              <a:gd name="T85" fmla="*/ 264 h 689"/>
              <a:gd name="T86" fmla="*/ 3104 w 5449"/>
              <a:gd name="T87" fmla="*/ 256 h 689"/>
              <a:gd name="T88" fmla="*/ 2912 w 5449"/>
              <a:gd name="T89" fmla="*/ 272 h 689"/>
              <a:gd name="T90" fmla="*/ 2762 w 5449"/>
              <a:gd name="T91" fmla="*/ 264 h 689"/>
              <a:gd name="T92" fmla="*/ 2628 w 5449"/>
              <a:gd name="T93" fmla="*/ 256 h 689"/>
              <a:gd name="T94" fmla="*/ 2470 w 5449"/>
              <a:gd name="T95" fmla="*/ 280 h 689"/>
              <a:gd name="T96" fmla="*/ 2311 w 5449"/>
              <a:gd name="T97" fmla="*/ 256 h 689"/>
              <a:gd name="T98" fmla="*/ 2136 w 5449"/>
              <a:gd name="T99" fmla="*/ 264 h 689"/>
              <a:gd name="T100" fmla="*/ 1977 w 5449"/>
              <a:gd name="T101" fmla="*/ 256 h 689"/>
              <a:gd name="T102" fmla="*/ 1819 w 5449"/>
              <a:gd name="T103" fmla="*/ 232 h 689"/>
              <a:gd name="T104" fmla="*/ 1660 w 5449"/>
              <a:gd name="T105" fmla="*/ 176 h 689"/>
              <a:gd name="T106" fmla="*/ 1510 w 5449"/>
              <a:gd name="T107" fmla="*/ 216 h 689"/>
              <a:gd name="T108" fmla="*/ 1343 w 5449"/>
              <a:gd name="T109" fmla="*/ 176 h 689"/>
              <a:gd name="T110" fmla="*/ 1193 w 5449"/>
              <a:gd name="T111" fmla="*/ 216 h 689"/>
              <a:gd name="T112" fmla="*/ 1035 w 5449"/>
              <a:gd name="T113" fmla="*/ 208 h 689"/>
              <a:gd name="T114" fmla="*/ 876 w 5449"/>
              <a:gd name="T115" fmla="*/ 232 h 689"/>
              <a:gd name="T116" fmla="*/ 726 w 5449"/>
              <a:gd name="T117" fmla="*/ 216 h 689"/>
              <a:gd name="T118" fmla="*/ 559 w 5449"/>
              <a:gd name="T119" fmla="*/ 256 h 689"/>
              <a:gd name="T120" fmla="*/ 409 w 5449"/>
              <a:gd name="T121" fmla="*/ 240 h 689"/>
              <a:gd name="T122" fmla="*/ 242 w 5449"/>
              <a:gd name="T123" fmla="*/ 240 h 689"/>
              <a:gd name="T124" fmla="*/ 92 w 5449"/>
              <a:gd name="T125" fmla="*/ 272 h 6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5449" h="689">
                <a:moveTo>
                  <a:pt x="17" y="48"/>
                </a:moveTo>
                <a:lnTo>
                  <a:pt x="50" y="48"/>
                </a:lnTo>
                <a:lnTo>
                  <a:pt x="92" y="56"/>
                </a:lnTo>
                <a:lnTo>
                  <a:pt x="117" y="56"/>
                </a:lnTo>
                <a:lnTo>
                  <a:pt x="150" y="56"/>
                </a:lnTo>
                <a:lnTo>
                  <a:pt x="175" y="48"/>
                </a:lnTo>
                <a:lnTo>
                  <a:pt x="200" y="40"/>
                </a:lnTo>
                <a:lnTo>
                  <a:pt x="234" y="40"/>
                </a:lnTo>
                <a:lnTo>
                  <a:pt x="267" y="24"/>
                </a:lnTo>
                <a:lnTo>
                  <a:pt x="292" y="24"/>
                </a:lnTo>
                <a:lnTo>
                  <a:pt x="317" y="24"/>
                </a:lnTo>
                <a:lnTo>
                  <a:pt x="350" y="24"/>
                </a:lnTo>
                <a:lnTo>
                  <a:pt x="375" y="24"/>
                </a:lnTo>
                <a:lnTo>
                  <a:pt x="400" y="40"/>
                </a:lnTo>
                <a:lnTo>
                  <a:pt x="434" y="48"/>
                </a:lnTo>
                <a:lnTo>
                  <a:pt x="451" y="72"/>
                </a:lnTo>
                <a:lnTo>
                  <a:pt x="484" y="80"/>
                </a:lnTo>
                <a:lnTo>
                  <a:pt x="509" y="96"/>
                </a:lnTo>
                <a:lnTo>
                  <a:pt x="534" y="104"/>
                </a:lnTo>
                <a:lnTo>
                  <a:pt x="567" y="104"/>
                </a:lnTo>
                <a:lnTo>
                  <a:pt x="592" y="104"/>
                </a:lnTo>
                <a:lnTo>
                  <a:pt x="617" y="104"/>
                </a:lnTo>
                <a:lnTo>
                  <a:pt x="642" y="104"/>
                </a:lnTo>
                <a:lnTo>
                  <a:pt x="667" y="104"/>
                </a:lnTo>
                <a:lnTo>
                  <a:pt x="692" y="104"/>
                </a:lnTo>
                <a:lnTo>
                  <a:pt x="718" y="96"/>
                </a:lnTo>
                <a:lnTo>
                  <a:pt x="743" y="96"/>
                </a:lnTo>
                <a:lnTo>
                  <a:pt x="784" y="96"/>
                </a:lnTo>
                <a:lnTo>
                  <a:pt x="818" y="104"/>
                </a:lnTo>
                <a:lnTo>
                  <a:pt x="851" y="104"/>
                </a:lnTo>
                <a:lnTo>
                  <a:pt x="884" y="112"/>
                </a:lnTo>
                <a:lnTo>
                  <a:pt x="909" y="120"/>
                </a:lnTo>
                <a:lnTo>
                  <a:pt x="934" y="128"/>
                </a:lnTo>
                <a:lnTo>
                  <a:pt x="959" y="136"/>
                </a:lnTo>
                <a:lnTo>
                  <a:pt x="984" y="136"/>
                </a:lnTo>
                <a:lnTo>
                  <a:pt x="1018" y="144"/>
                </a:lnTo>
                <a:lnTo>
                  <a:pt x="1043" y="144"/>
                </a:lnTo>
                <a:lnTo>
                  <a:pt x="1085" y="144"/>
                </a:lnTo>
                <a:lnTo>
                  <a:pt x="1118" y="144"/>
                </a:lnTo>
                <a:lnTo>
                  <a:pt x="1151" y="144"/>
                </a:lnTo>
                <a:lnTo>
                  <a:pt x="1176" y="144"/>
                </a:lnTo>
                <a:lnTo>
                  <a:pt x="1201" y="144"/>
                </a:lnTo>
                <a:lnTo>
                  <a:pt x="1243" y="144"/>
                </a:lnTo>
                <a:lnTo>
                  <a:pt x="1285" y="136"/>
                </a:lnTo>
                <a:lnTo>
                  <a:pt x="1318" y="136"/>
                </a:lnTo>
                <a:lnTo>
                  <a:pt x="1352" y="136"/>
                </a:lnTo>
                <a:lnTo>
                  <a:pt x="1385" y="136"/>
                </a:lnTo>
                <a:lnTo>
                  <a:pt x="1410" y="136"/>
                </a:lnTo>
                <a:lnTo>
                  <a:pt x="1435" y="136"/>
                </a:lnTo>
                <a:lnTo>
                  <a:pt x="1460" y="136"/>
                </a:lnTo>
                <a:lnTo>
                  <a:pt x="1485" y="144"/>
                </a:lnTo>
                <a:lnTo>
                  <a:pt x="1510" y="144"/>
                </a:lnTo>
                <a:lnTo>
                  <a:pt x="1552" y="152"/>
                </a:lnTo>
                <a:lnTo>
                  <a:pt x="1577" y="152"/>
                </a:lnTo>
                <a:lnTo>
                  <a:pt x="1610" y="144"/>
                </a:lnTo>
                <a:lnTo>
                  <a:pt x="1652" y="144"/>
                </a:lnTo>
                <a:lnTo>
                  <a:pt x="1685" y="144"/>
                </a:lnTo>
                <a:lnTo>
                  <a:pt x="1719" y="144"/>
                </a:lnTo>
                <a:lnTo>
                  <a:pt x="1744" y="144"/>
                </a:lnTo>
                <a:lnTo>
                  <a:pt x="1769" y="144"/>
                </a:lnTo>
                <a:lnTo>
                  <a:pt x="1794" y="144"/>
                </a:lnTo>
                <a:lnTo>
                  <a:pt x="1819" y="144"/>
                </a:lnTo>
                <a:lnTo>
                  <a:pt x="1852" y="152"/>
                </a:lnTo>
                <a:lnTo>
                  <a:pt x="1886" y="152"/>
                </a:lnTo>
                <a:lnTo>
                  <a:pt x="1919" y="160"/>
                </a:lnTo>
                <a:lnTo>
                  <a:pt x="1952" y="168"/>
                </a:lnTo>
                <a:lnTo>
                  <a:pt x="1986" y="168"/>
                </a:lnTo>
                <a:lnTo>
                  <a:pt x="2011" y="168"/>
                </a:lnTo>
                <a:lnTo>
                  <a:pt x="2052" y="176"/>
                </a:lnTo>
                <a:lnTo>
                  <a:pt x="2102" y="184"/>
                </a:lnTo>
                <a:lnTo>
                  <a:pt x="2127" y="184"/>
                </a:lnTo>
                <a:lnTo>
                  <a:pt x="2153" y="184"/>
                </a:lnTo>
                <a:lnTo>
                  <a:pt x="2186" y="184"/>
                </a:lnTo>
                <a:lnTo>
                  <a:pt x="2211" y="184"/>
                </a:lnTo>
                <a:lnTo>
                  <a:pt x="2236" y="184"/>
                </a:lnTo>
                <a:lnTo>
                  <a:pt x="2261" y="184"/>
                </a:lnTo>
                <a:lnTo>
                  <a:pt x="2344" y="184"/>
                </a:lnTo>
                <a:lnTo>
                  <a:pt x="2428" y="184"/>
                </a:lnTo>
                <a:lnTo>
                  <a:pt x="2511" y="184"/>
                </a:lnTo>
                <a:lnTo>
                  <a:pt x="2545" y="184"/>
                </a:lnTo>
                <a:lnTo>
                  <a:pt x="2578" y="184"/>
                </a:lnTo>
                <a:lnTo>
                  <a:pt x="2611" y="184"/>
                </a:lnTo>
                <a:lnTo>
                  <a:pt x="2636" y="176"/>
                </a:lnTo>
                <a:lnTo>
                  <a:pt x="2745" y="120"/>
                </a:lnTo>
                <a:lnTo>
                  <a:pt x="2762" y="144"/>
                </a:lnTo>
                <a:lnTo>
                  <a:pt x="2778" y="176"/>
                </a:lnTo>
                <a:lnTo>
                  <a:pt x="2812" y="184"/>
                </a:lnTo>
                <a:lnTo>
                  <a:pt x="2837" y="176"/>
                </a:lnTo>
                <a:lnTo>
                  <a:pt x="2862" y="176"/>
                </a:lnTo>
                <a:lnTo>
                  <a:pt x="2887" y="168"/>
                </a:lnTo>
                <a:lnTo>
                  <a:pt x="2912" y="176"/>
                </a:lnTo>
                <a:lnTo>
                  <a:pt x="2945" y="184"/>
                </a:lnTo>
                <a:lnTo>
                  <a:pt x="2970" y="184"/>
                </a:lnTo>
                <a:lnTo>
                  <a:pt x="2995" y="192"/>
                </a:lnTo>
                <a:lnTo>
                  <a:pt x="3020" y="192"/>
                </a:lnTo>
                <a:lnTo>
                  <a:pt x="3045" y="192"/>
                </a:lnTo>
                <a:lnTo>
                  <a:pt x="3070" y="192"/>
                </a:lnTo>
                <a:lnTo>
                  <a:pt x="3095" y="192"/>
                </a:lnTo>
                <a:lnTo>
                  <a:pt x="3120" y="184"/>
                </a:lnTo>
                <a:lnTo>
                  <a:pt x="3145" y="184"/>
                </a:lnTo>
                <a:lnTo>
                  <a:pt x="3179" y="184"/>
                </a:lnTo>
                <a:lnTo>
                  <a:pt x="3212" y="176"/>
                </a:lnTo>
                <a:lnTo>
                  <a:pt x="3237" y="168"/>
                </a:lnTo>
                <a:lnTo>
                  <a:pt x="3262" y="168"/>
                </a:lnTo>
                <a:lnTo>
                  <a:pt x="3295" y="168"/>
                </a:lnTo>
                <a:lnTo>
                  <a:pt x="3321" y="160"/>
                </a:lnTo>
                <a:lnTo>
                  <a:pt x="3346" y="168"/>
                </a:lnTo>
                <a:lnTo>
                  <a:pt x="3371" y="192"/>
                </a:lnTo>
                <a:lnTo>
                  <a:pt x="3396" y="200"/>
                </a:lnTo>
                <a:lnTo>
                  <a:pt x="3429" y="200"/>
                </a:lnTo>
                <a:lnTo>
                  <a:pt x="3454" y="200"/>
                </a:lnTo>
                <a:lnTo>
                  <a:pt x="3479" y="200"/>
                </a:lnTo>
                <a:lnTo>
                  <a:pt x="3512" y="200"/>
                </a:lnTo>
                <a:lnTo>
                  <a:pt x="3546" y="192"/>
                </a:lnTo>
                <a:lnTo>
                  <a:pt x="3579" y="184"/>
                </a:lnTo>
                <a:lnTo>
                  <a:pt x="3613" y="184"/>
                </a:lnTo>
                <a:lnTo>
                  <a:pt x="3638" y="176"/>
                </a:lnTo>
                <a:lnTo>
                  <a:pt x="3671" y="176"/>
                </a:lnTo>
                <a:lnTo>
                  <a:pt x="3696" y="168"/>
                </a:lnTo>
                <a:lnTo>
                  <a:pt x="3721" y="168"/>
                </a:lnTo>
                <a:lnTo>
                  <a:pt x="3746" y="168"/>
                </a:lnTo>
                <a:lnTo>
                  <a:pt x="3846" y="168"/>
                </a:lnTo>
                <a:lnTo>
                  <a:pt x="3871" y="168"/>
                </a:lnTo>
                <a:lnTo>
                  <a:pt x="3905" y="168"/>
                </a:lnTo>
                <a:lnTo>
                  <a:pt x="3930" y="168"/>
                </a:lnTo>
                <a:lnTo>
                  <a:pt x="3955" y="160"/>
                </a:lnTo>
                <a:lnTo>
                  <a:pt x="3988" y="144"/>
                </a:lnTo>
                <a:lnTo>
                  <a:pt x="4030" y="136"/>
                </a:lnTo>
                <a:lnTo>
                  <a:pt x="4055" y="128"/>
                </a:lnTo>
                <a:lnTo>
                  <a:pt x="4080" y="112"/>
                </a:lnTo>
                <a:lnTo>
                  <a:pt x="4105" y="104"/>
                </a:lnTo>
                <a:lnTo>
                  <a:pt x="4130" y="88"/>
                </a:lnTo>
                <a:lnTo>
                  <a:pt x="4155" y="88"/>
                </a:lnTo>
                <a:lnTo>
                  <a:pt x="4180" y="96"/>
                </a:lnTo>
                <a:lnTo>
                  <a:pt x="4222" y="104"/>
                </a:lnTo>
                <a:lnTo>
                  <a:pt x="4247" y="104"/>
                </a:lnTo>
                <a:lnTo>
                  <a:pt x="4288" y="120"/>
                </a:lnTo>
                <a:lnTo>
                  <a:pt x="4322" y="128"/>
                </a:lnTo>
                <a:lnTo>
                  <a:pt x="4347" y="128"/>
                </a:lnTo>
                <a:lnTo>
                  <a:pt x="4372" y="128"/>
                </a:lnTo>
                <a:lnTo>
                  <a:pt x="4397" y="120"/>
                </a:lnTo>
                <a:lnTo>
                  <a:pt x="4430" y="120"/>
                </a:lnTo>
                <a:lnTo>
                  <a:pt x="4455" y="112"/>
                </a:lnTo>
                <a:lnTo>
                  <a:pt x="4489" y="112"/>
                </a:lnTo>
                <a:lnTo>
                  <a:pt x="4530" y="112"/>
                </a:lnTo>
                <a:lnTo>
                  <a:pt x="4555" y="112"/>
                </a:lnTo>
                <a:lnTo>
                  <a:pt x="4580" y="120"/>
                </a:lnTo>
                <a:lnTo>
                  <a:pt x="4605" y="120"/>
                </a:lnTo>
                <a:lnTo>
                  <a:pt x="4630" y="128"/>
                </a:lnTo>
                <a:lnTo>
                  <a:pt x="4655" y="128"/>
                </a:lnTo>
                <a:lnTo>
                  <a:pt x="4689" y="128"/>
                </a:lnTo>
                <a:lnTo>
                  <a:pt x="4730" y="120"/>
                </a:lnTo>
                <a:lnTo>
                  <a:pt x="4772" y="120"/>
                </a:lnTo>
                <a:lnTo>
                  <a:pt x="4797" y="120"/>
                </a:lnTo>
                <a:lnTo>
                  <a:pt x="4831" y="112"/>
                </a:lnTo>
                <a:lnTo>
                  <a:pt x="4856" y="104"/>
                </a:lnTo>
                <a:lnTo>
                  <a:pt x="4881" y="88"/>
                </a:lnTo>
                <a:lnTo>
                  <a:pt x="4906" y="80"/>
                </a:lnTo>
                <a:lnTo>
                  <a:pt x="4939" y="72"/>
                </a:lnTo>
                <a:lnTo>
                  <a:pt x="4972" y="72"/>
                </a:lnTo>
                <a:lnTo>
                  <a:pt x="5006" y="64"/>
                </a:lnTo>
                <a:lnTo>
                  <a:pt x="5031" y="56"/>
                </a:lnTo>
                <a:lnTo>
                  <a:pt x="5064" y="48"/>
                </a:lnTo>
                <a:lnTo>
                  <a:pt x="5089" y="40"/>
                </a:lnTo>
                <a:lnTo>
                  <a:pt x="5114" y="32"/>
                </a:lnTo>
                <a:lnTo>
                  <a:pt x="5206" y="0"/>
                </a:lnTo>
                <a:lnTo>
                  <a:pt x="5248" y="16"/>
                </a:lnTo>
                <a:lnTo>
                  <a:pt x="5264" y="40"/>
                </a:lnTo>
                <a:lnTo>
                  <a:pt x="5289" y="48"/>
                </a:lnTo>
                <a:lnTo>
                  <a:pt x="5315" y="48"/>
                </a:lnTo>
                <a:lnTo>
                  <a:pt x="5356" y="40"/>
                </a:lnTo>
                <a:lnTo>
                  <a:pt x="5381" y="32"/>
                </a:lnTo>
                <a:lnTo>
                  <a:pt x="5406" y="16"/>
                </a:lnTo>
                <a:lnTo>
                  <a:pt x="5431" y="8"/>
                </a:lnTo>
                <a:lnTo>
                  <a:pt x="5448" y="688"/>
                </a:lnTo>
                <a:lnTo>
                  <a:pt x="5356" y="648"/>
                </a:lnTo>
                <a:lnTo>
                  <a:pt x="5340" y="624"/>
                </a:lnTo>
                <a:lnTo>
                  <a:pt x="5331" y="600"/>
                </a:lnTo>
                <a:lnTo>
                  <a:pt x="5323" y="576"/>
                </a:lnTo>
                <a:lnTo>
                  <a:pt x="5298" y="560"/>
                </a:lnTo>
                <a:lnTo>
                  <a:pt x="5273" y="560"/>
                </a:lnTo>
                <a:lnTo>
                  <a:pt x="5248" y="584"/>
                </a:lnTo>
                <a:lnTo>
                  <a:pt x="5223" y="560"/>
                </a:lnTo>
                <a:lnTo>
                  <a:pt x="5198" y="568"/>
                </a:lnTo>
                <a:lnTo>
                  <a:pt x="5164" y="584"/>
                </a:lnTo>
                <a:lnTo>
                  <a:pt x="5148" y="560"/>
                </a:lnTo>
                <a:lnTo>
                  <a:pt x="5123" y="552"/>
                </a:lnTo>
                <a:lnTo>
                  <a:pt x="5098" y="536"/>
                </a:lnTo>
                <a:lnTo>
                  <a:pt x="5081" y="512"/>
                </a:lnTo>
                <a:lnTo>
                  <a:pt x="5056" y="488"/>
                </a:lnTo>
                <a:lnTo>
                  <a:pt x="5031" y="464"/>
                </a:lnTo>
                <a:lnTo>
                  <a:pt x="5014" y="440"/>
                </a:lnTo>
                <a:lnTo>
                  <a:pt x="4989" y="456"/>
                </a:lnTo>
                <a:lnTo>
                  <a:pt x="4964" y="440"/>
                </a:lnTo>
                <a:lnTo>
                  <a:pt x="4964" y="416"/>
                </a:lnTo>
                <a:lnTo>
                  <a:pt x="4947" y="384"/>
                </a:lnTo>
                <a:lnTo>
                  <a:pt x="4931" y="352"/>
                </a:lnTo>
                <a:lnTo>
                  <a:pt x="4922" y="328"/>
                </a:lnTo>
                <a:lnTo>
                  <a:pt x="4897" y="312"/>
                </a:lnTo>
                <a:lnTo>
                  <a:pt x="4864" y="328"/>
                </a:lnTo>
                <a:lnTo>
                  <a:pt x="4847" y="296"/>
                </a:lnTo>
                <a:lnTo>
                  <a:pt x="4831" y="272"/>
                </a:lnTo>
                <a:lnTo>
                  <a:pt x="4806" y="264"/>
                </a:lnTo>
                <a:lnTo>
                  <a:pt x="4789" y="240"/>
                </a:lnTo>
                <a:lnTo>
                  <a:pt x="4764" y="240"/>
                </a:lnTo>
                <a:lnTo>
                  <a:pt x="4739" y="240"/>
                </a:lnTo>
                <a:lnTo>
                  <a:pt x="4714" y="232"/>
                </a:lnTo>
                <a:lnTo>
                  <a:pt x="4680" y="216"/>
                </a:lnTo>
                <a:lnTo>
                  <a:pt x="4655" y="216"/>
                </a:lnTo>
                <a:lnTo>
                  <a:pt x="4630" y="216"/>
                </a:lnTo>
                <a:lnTo>
                  <a:pt x="4597" y="208"/>
                </a:lnTo>
                <a:lnTo>
                  <a:pt x="4572" y="200"/>
                </a:lnTo>
                <a:lnTo>
                  <a:pt x="4555" y="176"/>
                </a:lnTo>
                <a:lnTo>
                  <a:pt x="4530" y="176"/>
                </a:lnTo>
                <a:lnTo>
                  <a:pt x="4505" y="184"/>
                </a:lnTo>
                <a:lnTo>
                  <a:pt x="4497" y="208"/>
                </a:lnTo>
                <a:lnTo>
                  <a:pt x="4472" y="232"/>
                </a:lnTo>
                <a:lnTo>
                  <a:pt x="4447" y="240"/>
                </a:lnTo>
                <a:lnTo>
                  <a:pt x="4497" y="464"/>
                </a:lnTo>
                <a:lnTo>
                  <a:pt x="4464" y="456"/>
                </a:lnTo>
                <a:lnTo>
                  <a:pt x="4438" y="440"/>
                </a:lnTo>
                <a:lnTo>
                  <a:pt x="4413" y="416"/>
                </a:lnTo>
                <a:lnTo>
                  <a:pt x="4180" y="264"/>
                </a:lnTo>
                <a:lnTo>
                  <a:pt x="4155" y="248"/>
                </a:lnTo>
                <a:lnTo>
                  <a:pt x="4130" y="232"/>
                </a:lnTo>
                <a:lnTo>
                  <a:pt x="4113" y="208"/>
                </a:lnTo>
                <a:lnTo>
                  <a:pt x="4088" y="200"/>
                </a:lnTo>
                <a:lnTo>
                  <a:pt x="4063" y="216"/>
                </a:lnTo>
                <a:lnTo>
                  <a:pt x="4046" y="240"/>
                </a:lnTo>
                <a:lnTo>
                  <a:pt x="4013" y="264"/>
                </a:lnTo>
                <a:lnTo>
                  <a:pt x="3988" y="272"/>
                </a:lnTo>
                <a:lnTo>
                  <a:pt x="3963" y="272"/>
                </a:lnTo>
                <a:lnTo>
                  <a:pt x="3938" y="256"/>
                </a:lnTo>
                <a:lnTo>
                  <a:pt x="3913" y="248"/>
                </a:lnTo>
                <a:lnTo>
                  <a:pt x="3888" y="264"/>
                </a:lnTo>
                <a:lnTo>
                  <a:pt x="3863" y="240"/>
                </a:lnTo>
                <a:lnTo>
                  <a:pt x="3838" y="248"/>
                </a:lnTo>
                <a:lnTo>
                  <a:pt x="3813" y="264"/>
                </a:lnTo>
                <a:lnTo>
                  <a:pt x="3788" y="248"/>
                </a:lnTo>
                <a:lnTo>
                  <a:pt x="3763" y="240"/>
                </a:lnTo>
                <a:lnTo>
                  <a:pt x="3738" y="240"/>
                </a:lnTo>
                <a:lnTo>
                  <a:pt x="3713" y="248"/>
                </a:lnTo>
                <a:lnTo>
                  <a:pt x="3688" y="248"/>
                </a:lnTo>
                <a:lnTo>
                  <a:pt x="3663" y="240"/>
                </a:lnTo>
                <a:lnTo>
                  <a:pt x="3629" y="248"/>
                </a:lnTo>
                <a:lnTo>
                  <a:pt x="3596" y="264"/>
                </a:lnTo>
                <a:lnTo>
                  <a:pt x="3571" y="264"/>
                </a:lnTo>
                <a:lnTo>
                  <a:pt x="3537" y="272"/>
                </a:lnTo>
                <a:lnTo>
                  <a:pt x="3512" y="272"/>
                </a:lnTo>
                <a:lnTo>
                  <a:pt x="3479" y="256"/>
                </a:lnTo>
                <a:lnTo>
                  <a:pt x="3454" y="248"/>
                </a:lnTo>
                <a:lnTo>
                  <a:pt x="3429" y="248"/>
                </a:lnTo>
                <a:lnTo>
                  <a:pt x="3404" y="264"/>
                </a:lnTo>
                <a:lnTo>
                  <a:pt x="3371" y="288"/>
                </a:lnTo>
                <a:lnTo>
                  <a:pt x="3346" y="304"/>
                </a:lnTo>
                <a:lnTo>
                  <a:pt x="3329" y="280"/>
                </a:lnTo>
                <a:lnTo>
                  <a:pt x="3304" y="264"/>
                </a:lnTo>
                <a:lnTo>
                  <a:pt x="3279" y="264"/>
                </a:lnTo>
                <a:lnTo>
                  <a:pt x="3254" y="272"/>
                </a:lnTo>
                <a:lnTo>
                  <a:pt x="3229" y="280"/>
                </a:lnTo>
                <a:lnTo>
                  <a:pt x="3195" y="280"/>
                </a:lnTo>
                <a:lnTo>
                  <a:pt x="3162" y="272"/>
                </a:lnTo>
                <a:lnTo>
                  <a:pt x="3129" y="264"/>
                </a:lnTo>
                <a:lnTo>
                  <a:pt x="3104" y="256"/>
                </a:lnTo>
                <a:lnTo>
                  <a:pt x="3062" y="264"/>
                </a:lnTo>
                <a:lnTo>
                  <a:pt x="3037" y="272"/>
                </a:lnTo>
                <a:lnTo>
                  <a:pt x="3003" y="280"/>
                </a:lnTo>
                <a:lnTo>
                  <a:pt x="2962" y="296"/>
                </a:lnTo>
                <a:lnTo>
                  <a:pt x="2937" y="288"/>
                </a:lnTo>
                <a:lnTo>
                  <a:pt x="2912" y="272"/>
                </a:lnTo>
                <a:lnTo>
                  <a:pt x="2887" y="256"/>
                </a:lnTo>
                <a:lnTo>
                  <a:pt x="2862" y="264"/>
                </a:lnTo>
                <a:lnTo>
                  <a:pt x="2837" y="264"/>
                </a:lnTo>
                <a:lnTo>
                  <a:pt x="2812" y="264"/>
                </a:lnTo>
                <a:lnTo>
                  <a:pt x="2787" y="264"/>
                </a:lnTo>
                <a:lnTo>
                  <a:pt x="2762" y="264"/>
                </a:lnTo>
                <a:lnTo>
                  <a:pt x="2737" y="264"/>
                </a:lnTo>
                <a:lnTo>
                  <a:pt x="2586" y="464"/>
                </a:lnTo>
                <a:lnTo>
                  <a:pt x="2703" y="248"/>
                </a:lnTo>
                <a:lnTo>
                  <a:pt x="2678" y="248"/>
                </a:lnTo>
                <a:lnTo>
                  <a:pt x="2653" y="248"/>
                </a:lnTo>
                <a:lnTo>
                  <a:pt x="2628" y="256"/>
                </a:lnTo>
                <a:lnTo>
                  <a:pt x="2595" y="256"/>
                </a:lnTo>
                <a:lnTo>
                  <a:pt x="2570" y="256"/>
                </a:lnTo>
                <a:lnTo>
                  <a:pt x="2545" y="264"/>
                </a:lnTo>
                <a:lnTo>
                  <a:pt x="2520" y="280"/>
                </a:lnTo>
                <a:lnTo>
                  <a:pt x="2495" y="280"/>
                </a:lnTo>
                <a:lnTo>
                  <a:pt x="2470" y="280"/>
                </a:lnTo>
                <a:lnTo>
                  <a:pt x="2445" y="280"/>
                </a:lnTo>
                <a:lnTo>
                  <a:pt x="2419" y="280"/>
                </a:lnTo>
                <a:lnTo>
                  <a:pt x="2394" y="264"/>
                </a:lnTo>
                <a:lnTo>
                  <a:pt x="2361" y="256"/>
                </a:lnTo>
                <a:lnTo>
                  <a:pt x="2336" y="256"/>
                </a:lnTo>
                <a:lnTo>
                  <a:pt x="2311" y="256"/>
                </a:lnTo>
                <a:lnTo>
                  <a:pt x="2278" y="264"/>
                </a:lnTo>
                <a:lnTo>
                  <a:pt x="2253" y="264"/>
                </a:lnTo>
                <a:lnTo>
                  <a:pt x="2219" y="264"/>
                </a:lnTo>
                <a:lnTo>
                  <a:pt x="2194" y="272"/>
                </a:lnTo>
                <a:lnTo>
                  <a:pt x="2161" y="272"/>
                </a:lnTo>
                <a:lnTo>
                  <a:pt x="2136" y="264"/>
                </a:lnTo>
                <a:lnTo>
                  <a:pt x="2111" y="264"/>
                </a:lnTo>
                <a:lnTo>
                  <a:pt x="2077" y="256"/>
                </a:lnTo>
                <a:lnTo>
                  <a:pt x="2052" y="248"/>
                </a:lnTo>
                <a:lnTo>
                  <a:pt x="2027" y="248"/>
                </a:lnTo>
                <a:lnTo>
                  <a:pt x="2002" y="248"/>
                </a:lnTo>
                <a:lnTo>
                  <a:pt x="1977" y="256"/>
                </a:lnTo>
                <a:lnTo>
                  <a:pt x="1952" y="264"/>
                </a:lnTo>
                <a:lnTo>
                  <a:pt x="1927" y="264"/>
                </a:lnTo>
                <a:lnTo>
                  <a:pt x="1894" y="264"/>
                </a:lnTo>
                <a:lnTo>
                  <a:pt x="1869" y="264"/>
                </a:lnTo>
                <a:lnTo>
                  <a:pt x="1844" y="248"/>
                </a:lnTo>
                <a:lnTo>
                  <a:pt x="1819" y="232"/>
                </a:lnTo>
                <a:lnTo>
                  <a:pt x="1794" y="216"/>
                </a:lnTo>
                <a:lnTo>
                  <a:pt x="1760" y="208"/>
                </a:lnTo>
                <a:lnTo>
                  <a:pt x="1735" y="208"/>
                </a:lnTo>
                <a:lnTo>
                  <a:pt x="1710" y="200"/>
                </a:lnTo>
                <a:lnTo>
                  <a:pt x="1685" y="184"/>
                </a:lnTo>
                <a:lnTo>
                  <a:pt x="1660" y="176"/>
                </a:lnTo>
                <a:lnTo>
                  <a:pt x="1635" y="176"/>
                </a:lnTo>
                <a:lnTo>
                  <a:pt x="1610" y="176"/>
                </a:lnTo>
                <a:lnTo>
                  <a:pt x="1585" y="184"/>
                </a:lnTo>
                <a:lnTo>
                  <a:pt x="1560" y="200"/>
                </a:lnTo>
                <a:lnTo>
                  <a:pt x="1535" y="200"/>
                </a:lnTo>
                <a:lnTo>
                  <a:pt x="1510" y="216"/>
                </a:lnTo>
                <a:lnTo>
                  <a:pt x="1485" y="216"/>
                </a:lnTo>
                <a:lnTo>
                  <a:pt x="1460" y="200"/>
                </a:lnTo>
                <a:lnTo>
                  <a:pt x="1427" y="192"/>
                </a:lnTo>
                <a:lnTo>
                  <a:pt x="1402" y="192"/>
                </a:lnTo>
                <a:lnTo>
                  <a:pt x="1368" y="176"/>
                </a:lnTo>
                <a:lnTo>
                  <a:pt x="1343" y="176"/>
                </a:lnTo>
                <a:lnTo>
                  <a:pt x="1318" y="184"/>
                </a:lnTo>
                <a:lnTo>
                  <a:pt x="1293" y="192"/>
                </a:lnTo>
                <a:lnTo>
                  <a:pt x="1268" y="200"/>
                </a:lnTo>
                <a:lnTo>
                  <a:pt x="1243" y="208"/>
                </a:lnTo>
                <a:lnTo>
                  <a:pt x="1218" y="216"/>
                </a:lnTo>
                <a:lnTo>
                  <a:pt x="1193" y="216"/>
                </a:lnTo>
                <a:lnTo>
                  <a:pt x="1168" y="216"/>
                </a:lnTo>
                <a:lnTo>
                  <a:pt x="1143" y="216"/>
                </a:lnTo>
                <a:lnTo>
                  <a:pt x="1110" y="216"/>
                </a:lnTo>
                <a:lnTo>
                  <a:pt x="1085" y="216"/>
                </a:lnTo>
                <a:lnTo>
                  <a:pt x="1060" y="208"/>
                </a:lnTo>
                <a:lnTo>
                  <a:pt x="1035" y="208"/>
                </a:lnTo>
                <a:lnTo>
                  <a:pt x="1010" y="208"/>
                </a:lnTo>
                <a:lnTo>
                  <a:pt x="976" y="208"/>
                </a:lnTo>
                <a:lnTo>
                  <a:pt x="951" y="208"/>
                </a:lnTo>
                <a:lnTo>
                  <a:pt x="926" y="208"/>
                </a:lnTo>
                <a:lnTo>
                  <a:pt x="901" y="224"/>
                </a:lnTo>
                <a:lnTo>
                  <a:pt x="876" y="232"/>
                </a:lnTo>
                <a:lnTo>
                  <a:pt x="851" y="240"/>
                </a:lnTo>
                <a:lnTo>
                  <a:pt x="826" y="240"/>
                </a:lnTo>
                <a:lnTo>
                  <a:pt x="801" y="240"/>
                </a:lnTo>
                <a:lnTo>
                  <a:pt x="776" y="224"/>
                </a:lnTo>
                <a:lnTo>
                  <a:pt x="751" y="216"/>
                </a:lnTo>
                <a:lnTo>
                  <a:pt x="726" y="216"/>
                </a:lnTo>
                <a:lnTo>
                  <a:pt x="701" y="216"/>
                </a:lnTo>
                <a:lnTo>
                  <a:pt x="659" y="208"/>
                </a:lnTo>
                <a:lnTo>
                  <a:pt x="634" y="208"/>
                </a:lnTo>
                <a:lnTo>
                  <a:pt x="609" y="224"/>
                </a:lnTo>
                <a:lnTo>
                  <a:pt x="584" y="240"/>
                </a:lnTo>
                <a:lnTo>
                  <a:pt x="559" y="256"/>
                </a:lnTo>
                <a:lnTo>
                  <a:pt x="534" y="264"/>
                </a:lnTo>
                <a:lnTo>
                  <a:pt x="509" y="264"/>
                </a:lnTo>
                <a:lnTo>
                  <a:pt x="484" y="256"/>
                </a:lnTo>
                <a:lnTo>
                  <a:pt x="459" y="248"/>
                </a:lnTo>
                <a:lnTo>
                  <a:pt x="434" y="248"/>
                </a:lnTo>
                <a:lnTo>
                  <a:pt x="409" y="240"/>
                </a:lnTo>
                <a:lnTo>
                  <a:pt x="384" y="240"/>
                </a:lnTo>
                <a:lnTo>
                  <a:pt x="359" y="240"/>
                </a:lnTo>
                <a:lnTo>
                  <a:pt x="325" y="240"/>
                </a:lnTo>
                <a:lnTo>
                  <a:pt x="292" y="240"/>
                </a:lnTo>
                <a:lnTo>
                  <a:pt x="267" y="240"/>
                </a:lnTo>
                <a:lnTo>
                  <a:pt x="242" y="240"/>
                </a:lnTo>
                <a:lnTo>
                  <a:pt x="217" y="248"/>
                </a:lnTo>
                <a:lnTo>
                  <a:pt x="192" y="248"/>
                </a:lnTo>
                <a:lnTo>
                  <a:pt x="167" y="248"/>
                </a:lnTo>
                <a:lnTo>
                  <a:pt x="142" y="256"/>
                </a:lnTo>
                <a:lnTo>
                  <a:pt x="117" y="264"/>
                </a:lnTo>
                <a:lnTo>
                  <a:pt x="92" y="272"/>
                </a:lnTo>
                <a:lnTo>
                  <a:pt x="58" y="288"/>
                </a:lnTo>
                <a:lnTo>
                  <a:pt x="25" y="296"/>
                </a:lnTo>
                <a:lnTo>
                  <a:pt x="0" y="312"/>
                </a:lnTo>
                <a:lnTo>
                  <a:pt x="17" y="48"/>
                </a:lnTo>
              </a:path>
            </a:pathLst>
          </a:custGeom>
          <a:ln w="12700" cap="rnd" cmpd="sng">
            <a:solidFill>
              <a:srgbClr val="676767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61446" name="Rectangle 6">
            <a:extLst>
              <a:ext uri="{FF2B5EF4-FFF2-40B4-BE49-F238E27FC236}">
                <a16:creationId xmlns:a16="http://schemas.microsoft.com/office/drawing/2014/main" id="{21CBC371-3331-3963-7094-BCEF5B629D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" y="596900"/>
            <a:ext cx="190500" cy="6350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 useBgFill="1">
        <p:nvSpPr>
          <p:cNvPr id="61447" name="Rectangle 7">
            <a:extLst>
              <a:ext uri="{FF2B5EF4-FFF2-40B4-BE49-F238E27FC236}">
                <a16:creationId xmlns:a16="http://schemas.microsoft.com/office/drawing/2014/main" id="{1CF0C02F-9C51-9BD0-8C3F-CF69C6378A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00" y="1892300"/>
            <a:ext cx="152400" cy="5080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 useBgFill="1">
        <p:nvSpPr>
          <p:cNvPr id="61448" name="Rectangle 8">
            <a:extLst>
              <a:ext uri="{FF2B5EF4-FFF2-40B4-BE49-F238E27FC236}">
                <a16:creationId xmlns:a16="http://schemas.microsoft.com/office/drawing/2014/main" id="{93ED85B9-B26B-0250-C226-4569702DB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5700" y="1778000"/>
            <a:ext cx="152400" cy="12319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1451" name="Group 11">
            <a:extLst>
              <a:ext uri="{FF2B5EF4-FFF2-40B4-BE49-F238E27FC236}">
                <a16:creationId xmlns:a16="http://schemas.microsoft.com/office/drawing/2014/main" id="{AD11B38E-675B-62E7-428B-F84BE930357A}"/>
              </a:ext>
            </a:extLst>
          </p:cNvPr>
          <p:cNvGrpSpPr>
            <a:grpSpLocks/>
          </p:cNvGrpSpPr>
          <p:nvPr/>
        </p:nvGrpSpPr>
        <p:grpSpPr bwMode="auto">
          <a:xfrm>
            <a:off x="295275" y="4646613"/>
            <a:ext cx="3082925" cy="936625"/>
            <a:chOff x="186" y="2927"/>
            <a:chExt cx="1942" cy="590"/>
          </a:xfrm>
        </p:grpSpPr>
        <p:sp>
          <p:nvSpPr>
            <p:cNvPr id="61449" name="Rectangle 9">
              <a:extLst>
                <a:ext uri="{FF2B5EF4-FFF2-40B4-BE49-F238E27FC236}">
                  <a16:creationId xmlns:a16="http://schemas.microsoft.com/office/drawing/2014/main" id="{A2D87107-2E3C-DE04-00ED-8E6375F3AB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" y="3170"/>
              <a:ext cx="1942" cy="347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r"/>
              <a:r>
                <a:rPr lang="en-US" altLang="en-US" sz="28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       </a:t>
              </a: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</a:t>
              </a:r>
              <a:r>
                <a:rPr lang="en-US" altLang="en-US" sz="28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12,345.67</a:t>
              </a:r>
            </a:p>
          </p:txBody>
        </p:sp>
        <p:sp>
          <p:nvSpPr>
            <p:cNvPr id="61450" name="Rectangle 10">
              <a:extLst>
                <a:ext uri="{FF2B5EF4-FFF2-40B4-BE49-F238E27FC236}">
                  <a16:creationId xmlns:a16="http://schemas.microsoft.com/office/drawing/2014/main" id="{C76B8C35-DF72-6B5D-F121-604AE2CFA0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3" y="2927"/>
              <a:ext cx="102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>
              <a:spAutoFit/>
            </a:bodyPr>
            <a:lstStyle/>
            <a:p>
              <a:pPr algn="ctr"/>
              <a:r>
                <a:rPr lang="en-US" altLang="en-US" sz="20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RussianPay</a:t>
              </a:r>
            </a:p>
          </p:txBody>
        </p:sp>
      </p:grpSp>
      <p:sp>
        <p:nvSpPr>
          <p:cNvPr id="61452" name="Rectangle 12">
            <a:extLst>
              <a:ext uri="{FF2B5EF4-FFF2-40B4-BE49-F238E27FC236}">
                <a16:creationId xmlns:a16="http://schemas.microsoft.com/office/drawing/2014/main" id="{26338072-60D9-EAFB-3AC6-D33254F5EF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6313" y="5168900"/>
            <a:ext cx="3406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R12,345.67 roubles</a:t>
            </a:r>
          </a:p>
        </p:txBody>
      </p:sp>
      <p:sp useBgFill="1">
        <p:nvSpPr>
          <p:cNvPr id="61453" name="Freeform 13">
            <a:extLst>
              <a:ext uri="{FF2B5EF4-FFF2-40B4-BE49-F238E27FC236}">
                <a16:creationId xmlns:a16="http://schemas.microsoft.com/office/drawing/2014/main" id="{C814F2BF-94CB-E0A2-76BE-97792BACCD63}"/>
              </a:ext>
            </a:extLst>
          </p:cNvPr>
          <p:cNvSpPr>
            <a:spLocks/>
          </p:cNvSpPr>
          <p:nvPr/>
        </p:nvSpPr>
        <p:spPr bwMode="auto">
          <a:xfrm>
            <a:off x="177800" y="3721100"/>
            <a:ext cx="8688388" cy="331788"/>
          </a:xfrm>
          <a:custGeom>
            <a:avLst/>
            <a:gdLst>
              <a:gd name="T0" fmla="*/ 67 w 5473"/>
              <a:gd name="T1" fmla="*/ 104 h 209"/>
              <a:gd name="T2" fmla="*/ 133 w 5473"/>
              <a:gd name="T3" fmla="*/ 56 h 209"/>
              <a:gd name="T4" fmla="*/ 209 w 5473"/>
              <a:gd name="T5" fmla="*/ 88 h 209"/>
              <a:gd name="T6" fmla="*/ 284 w 5473"/>
              <a:gd name="T7" fmla="*/ 96 h 209"/>
              <a:gd name="T8" fmla="*/ 367 w 5473"/>
              <a:gd name="T9" fmla="*/ 80 h 209"/>
              <a:gd name="T10" fmla="*/ 434 w 5473"/>
              <a:gd name="T11" fmla="*/ 64 h 209"/>
              <a:gd name="T12" fmla="*/ 517 w 5473"/>
              <a:gd name="T13" fmla="*/ 96 h 209"/>
              <a:gd name="T14" fmla="*/ 592 w 5473"/>
              <a:gd name="T15" fmla="*/ 120 h 209"/>
              <a:gd name="T16" fmla="*/ 684 w 5473"/>
              <a:gd name="T17" fmla="*/ 144 h 209"/>
              <a:gd name="T18" fmla="*/ 767 w 5473"/>
              <a:gd name="T19" fmla="*/ 112 h 209"/>
              <a:gd name="T20" fmla="*/ 884 w 5473"/>
              <a:gd name="T21" fmla="*/ 80 h 209"/>
              <a:gd name="T22" fmla="*/ 968 w 5473"/>
              <a:gd name="T23" fmla="*/ 88 h 209"/>
              <a:gd name="T24" fmla="*/ 1084 w 5473"/>
              <a:gd name="T25" fmla="*/ 88 h 209"/>
              <a:gd name="T26" fmla="*/ 1168 w 5473"/>
              <a:gd name="T27" fmla="*/ 80 h 209"/>
              <a:gd name="T28" fmla="*/ 1276 w 5473"/>
              <a:gd name="T29" fmla="*/ 72 h 209"/>
              <a:gd name="T30" fmla="*/ 1368 w 5473"/>
              <a:gd name="T31" fmla="*/ 80 h 209"/>
              <a:gd name="T32" fmla="*/ 1568 w 5473"/>
              <a:gd name="T33" fmla="*/ 88 h 209"/>
              <a:gd name="T34" fmla="*/ 1668 w 5473"/>
              <a:gd name="T35" fmla="*/ 112 h 209"/>
              <a:gd name="T36" fmla="*/ 1743 w 5473"/>
              <a:gd name="T37" fmla="*/ 120 h 209"/>
              <a:gd name="T38" fmla="*/ 1827 w 5473"/>
              <a:gd name="T39" fmla="*/ 112 h 209"/>
              <a:gd name="T40" fmla="*/ 1910 w 5473"/>
              <a:gd name="T41" fmla="*/ 120 h 209"/>
              <a:gd name="T42" fmla="*/ 2002 w 5473"/>
              <a:gd name="T43" fmla="*/ 136 h 209"/>
              <a:gd name="T44" fmla="*/ 2094 w 5473"/>
              <a:gd name="T45" fmla="*/ 128 h 209"/>
              <a:gd name="T46" fmla="*/ 2185 w 5473"/>
              <a:gd name="T47" fmla="*/ 112 h 209"/>
              <a:gd name="T48" fmla="*/ 2277 w 5473"/>
              <a:gd name="T49" fmla="*/ 96 h 209"/>
              <a:gd name="T50" fmla="*/ 2369 w 5473"/>
              <a:gd name="T51" fmla="*/ 72 h 209"/>
              <a:gd name="T52" fmla="*/ 2461 w 5473"/>
              <a:gd name="T53" fmla="*/ 64 h 209"/>
              <a:gd name="T54" fmla="*/ 2561 w 5473"/>
              <a:gd name="T55" fmla="*/ 88 h 209"/>
              <a:gd name="T56" fmla="*/ 2636 w 5473"/>
              <a:gd name="T57" fmla="*/ 120 h 209"/>
              <a:gd name="T58" fmla="*/ 2736 w 5473"/>
              <a:gd name="T59" fmla="*/ 120 h 209"/>
              <a:gd name="T60" fmla="*/ 2819 w 5473"/>
              <a:gd name="T61" fmla="*/ 112 h 209"/>
              <a:gd name="T62" fmla="*/ 2903 w 5473"/>
              <a:gd name="T63" fmla="*/ 112 h 209"/>
              <a:gd name="T64" fmla="*/ 2986 w 5473"/>
              <a:gd name="T65" fmla="*/ 104 h 209"/>
              <a:gd name="T66" fmla="*/ 3061 w 5473"/>
              <a:gd name="T67" fmla="*/ 88 h 209"/>
              <a:gd name="T68" fmla="*/ 3145 w 5473"/>
              <a:gd name="T69" fmla="*/ 80 h 209"/>
              <a:gd name="T70" fmla="*/ 3228 w 5473"/>
              <a:gd name="T71" fmla="*/ 80 h 209"/>
              <a:gd name="T72" fmla="*/ 3387 w 5473"/>
              <a:gd name="T73" fmla="*/ 80 h 209"/>
              <a:gd name="T74" fmla="*/ 3637 w 5473"/>
              <a:gd name="T75" fmla="*/ 72 h 209"/>
              <a:gd name="T76" fmla="*/ 3720 w 5473"/>
              <a:gd name="T77" fmla="*/ 56 h 209"/>
              <a:gd name="T78" fmla="*/ 3804 w 5473"/>
              <a:gd name="T79" fmla="*/ 40 h 209"/>
              <a:gd name="T80" fmla="*/ 3879 w 5473"/>
              <a:gd name="T81" fmla="*/ 48 h 209"/>
              <a:gd name="T82" fmla="*/ 3962 w 5473"/>
              <a:gd name="T83" fmla="*/ 72 h 209"/>
              <a:gd name="T84" fmla="*/ 4046 w 5473"/>
              <a:gd name="T85" fmla="*/ 64 h 209"/>
              <a:gd name="T86" fmla="*/ 4137 w 5473"/>
              <a:gd name="T87" fmla="*/ 80 h 209"/>
              <a:gd name="T88" fmla="*/ 4212 w 5473"/>
              <a:gd name="T89" fmla="*/ 88 h 209"/>
              <a:gd name="T90" fmla="*/ 4296 w 5473"/>
              <a:gd name="T91" fmla="*/ 96 h 209"/>
              <a:gd name="T92" fmla="*/ 4396 w 5473"/>
              <a:gd name="T93" fmla="*/ 88 h 209"/>
              <a:gd name="T94" fmla="*/ 4479 w 5473"/>
              <a:gd name="T95" fmla="*/ 88 h 209"/>
              <a:gd name="T96" fmla="*/ 4554 w 5473"/>
              <a:gd name="T97" fmla="*/ 112 h 209"/>
              <a:gd name="T98" fmla="*/ 4646 w 5473"/>
              <a:gd name="T99" fmla="*/ 96 h 209"/>
              <a:gd name="T100" fmla="*/ 4721 w 5473"/>
              <a:gd name="T101" fmla="*/ 88 h 209"/>
              <a:gd name="T102" fmla="*/ 4813 w 5473"/>
              <a:gd name="T103" fmla="*/ 96 h 209"/>
              <a:gd name="T104" fmla="*/ 4905 w 5473"/>
              <a:gd name="T105" fmla="*/ 80 h 209"/>
              <a:gd name="T106" fmla="*/ 4963 w 5473"/>
              <a:gd name="T107" fmla="*/ 16 h 209"/>
              <a:gd name="T108" fmla="*/ 5038 w 5473"/>
              <a:gd name="T109" fmla="*/ 16 h 209"/>
              <a:gd name="T110" fmla="*/ 5105 w 5473"/>
              <a:gd name="T111" fmla="*/ 48 h 209"/>
              <a:gd name="T112" fmla="*/ 5180 w 5473"/>
              <a:gd name="T113" fmla="*/ 88 h 209"/>
              <a:gd name="T114" fmla="*/ 5255 w 5473"/>
              <a:gd name="T115" fmla="*/ 112 h 209"/>
              <a:gd name="T116" fmla="*/ 5330 w 5473"/>
              <a:gd name="T117" fmla="*/ 112 h 209"/>
              <a:gd name="T118" fmla="*/ 5464 w 5473"/>
              <a:gd name="T119" fmla="*/ 144 h 209"/>
              <a:gd name="T120" fmla="*/ 17 w 5473"/>
              <a:gd name="T121" fmla="*/ 120 h 2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473" h="209">
                <a:moveTo>
                  <a:pt x="17" y="120"/>
                </a:moveTo>
                <a:lnTo>
                  <a:pt x="42" y="112"/>
                </a:lnTo>
                <a:lnTo>
                  <a:pt x="67" y="104"/>
                </a:lnTo>
                <a:lnTo>
                  <a:pt x="83" y="80"/>
                </a:lnTo>
                <a:lnTo>
                  <a:pt x="108" y="72"/>
                </a:lnTo>
                <a:lnTo>
                  <a:pt x="133" y="56"/>
                </a:lnTo>
                <a:lnTo>
                  <a:pt x="158" y="72"/>
                </a:lnTo>
                <a:lnTo>
                  <a:pt x="184" y="80"/>
                </a:lnTo>
                <a:lnTo>
                  <a:pt x="209" y="88"/>
                </a:lnTo>
                <a:lnTo>
                  <a:pt x="234" y="96"/>
                </a:lnTo>
                <a:lnTo>
                  <a:pt x="259" y="96"/>
                </a:lnTo>
                <a:lnTo>
                  <a:pt x="284" y="96"/>
                </a:lnTo>
                <a:lnTo>
                  <a:pt x="317" y="96"/>
                </a:lnTo>
                <a:lnTo>
                  <a:pt x="342" y="88"/>
                </a:lnTo>
                <a:lnTo>
                  <a:pt x="367" y="80"/>
                </a:lnTo>
                <a:lnTo>
                  <a:pt x="384" y="56"/>
                </a:lnTo>
                <a:lnTo>
                  <a:pt x="417" y="40"/>
                </a:lnTo>
                <a:lnTo>
                  <a:pt x="434" y="64"/>
                </a:lnTo>
                <a:lnTo>
                  <a:pt x="467" y="88"/>
                </a:lnTo>
                <a:lnTo>
                  <a:pt x="492" y="96"/>
                </a:lnTo>
                <a:lnTo>
                  <a:pt x="517" y="96"/>
                </a:lnTo>
                <a:lnTo>
                  <a:pt x="542" y="96"/>
                </a:lnTo>
                <a:lnTo>
                  <a:pt x="567" y="96"/>
                </a:lnTo>
                <a:lnTo>
                  <a:pt x="592" y="120"/>
                </a:lnTo>
                <a:lnTo>
                  <a:pt x="626" y="136"/>
                </a:lnTo>
                <a:lnTo>
                  <a:pt x="651" y="136"/>
                </a:lnTo>
                <a:lnTo>
                  <a:pt x="684" y="144"/>
                </a:lnTo>
                <a:lnTo>
                  <a:pt x="709" y="136"/>
                </a:lnTo>
                <a:lnTo>
                  <a:pt x="734" y="136"/>
                </a:lnTo>
                <a:lnTo>
                  <a:pt x="767" y="112"/>
                </a:lnTo>
                <a:lnTo>
                  <a:pt x="809" y="104"/>
                </a:lnTo>
                <a:lnTo>
                  <a:pt x="851" y="88"/>
                </a:lnTo>
                <a:lnTo>
                  <a:pt x="884" y="80"/>
                </a:lnTo>
                <a:lnTo>
                  <a:pt x="918" y="80"/>
                </a:lnTo>
                <a:lnTo>
                  <a:pt x="943" y="80"/>
                </a:lnTo>
                <a:lnTo>
                  <a:pt x="968" y="88"/>
                </a:lnTo>
                <a:lnTo>
                  <a:pt x="1009" y="88"/>
                </a:lnTo>
                <a:lnTo>
                  <a:pt x="1034" y="88"/>
                </a:lnTo>
                <a:lnTo>
                  <a:pt x="1084" y="88"/>
                </a:lnTo>
                <a:lnTo>
                  <a:pt x="1118" y="88"/>
                </a:lnTo>
                <a:lnTo>
                  <a:pt x="1143" y="80"/>
                </a:lnTo>
                <a:lnTo>
                  <a:pt x="1168" y="80"/>
                </a:lnTo>
                <a:lnTo>
                  <a:pt x="1210" y="72"/>
                </a:lnTo>
                <a:lnTo>
                  <a:pt x="1235" y="64"/>
                </a:lnTo>
                <a:lnTo>
                  <a:pt x="1276" y="72"/>
                </a:lnTo>
                <a:lnTo>
                  <a:pt x="1301" y="72"/>
                </a:lnTo>
                <a:lnTo>
                  <a:pt x="1335" y="72"/>
                </a:lnTo>
                <a:lnTo>
                  <a:pt x="1368" y="80"/>
                </a:lnTo>
                <a:lnTo>
                  <a:pt x="1451" y="80"/>
                </a:lnTo>
                <a:lnTo>
                  <a:pt x="1535" y="88"/>
                </a:lnTo>
                <a:lnTo>
                  <a:pt x="1568" y="88"/>
                </a:lnTo>
                <a:lnTo>
                  <a:pt x="1593" y="96"/>
                </a:lnTo>
                <a:lnTo>
                  <a:pt x="1635" y="112"/>
                </a:lnTo>
                <a:lnTo>
                  <a:pt x="1668" y="112"/>
                </a:lnTo>
                <a:lnTo>
                  <a:pt x="1693" y="120"/>
                </a:lnTo>
                <a:lnTo>
                  <a:pt x="1718" y="120"/>
                </a:lnTo>
                <a:lnTo>
                  <a:pt x="1743" y="120"/>
                </a:lnTo>
                <a:lnTo>
                  <a:pt x="1768" y="120"/>
                </a:lnTo>
                <a:lnTo>
                  <a:pt x="1802" y="120"/>
                </a:lnTo>
                <a:lnTo>
                  <a:pt x="1827" y="112"/>
                </a:lnTo>
                <a:lnTo>
                  <a:pt x="1852" y="112"/>
                </a:lnTo>
                <a:lnTo>
                  <a:pt x="1885" y="112"/>
                </a:lnTo>
                <a:lnTo>
                  <a:pt x="1910" y="120"/>
                </a:lnTo>
                <a:lnTo>
                  <a:pt x="1935" y="128"/>
                </a:lnTo>
                <a:lnTo>
                  <a:pt x="1960" y="128"/>
                </a:lnTo>
                <a:lnTo>
                  <a:pt x="2002" y="136"/>
                </a:lnTo>
                <a:lnTo>
                  <a:pt x="2035" y="136"/>
                </a:lnTo>
                <a:lnTo>
                  <a:pt x="2069" y="136"/>
                </a:lnTo>
                <a:lnTo>
                  <a:pt x="2094" y="128"/>
                </a:lnTo>
                <a:lnTo>
                  <a:pt x="2119" y="120"/>
                </a:lnTo>
                <a:lnTo>
                  <a:pt x="2160" y="120"/>
                </a:lnTo>
                <a:lnTo>
                  <a:pt x="2185" y="112"/>
                </a:lnTo>
                <a:lnTo>
                  <a:pt x="2219" y="104"/>
                </a:lnTo>
                <a:lnTo>
                  <a:pt x="2252" y="104"/>
                </a:lnTo>
                <a:lnTo>
                  <a:pt x="2277" y="96"/>
                </a:lnTo>
                <a:lnTo>
                  <a:pt x="2302" y="88"/>
                </a:lnTo>
                <a:lnTo>
                  <a:pt x="2336" y="80"/>
                </a:lnTo>
                <a:lnTo>
                  <a:pt x="2369" y="72"/>
                </a:lnTo>
                <a:lnTo>
                  <a:pt x="2402" y="72"/>
                </a:lnTo>
                <a:lnTo>
                  <a:pt x="2436" y="72"/>
                </a:lnTo>
                <a:lnTo>
                  <a:pt x="2461" y="64"/>
                </a:lnTo>
                <a:lnTo>
                  <a:pt x="2494" y="72"/>
                </a:lnTo>
                <a:lnTo>
                  <a:pt x="2527" y="80"/>
                </a:lnTo>
                <a:lnTo>
                  <a:pt x="2561" y="88"/>
                </a:lnTo>
                <a:lnTo>
                  <a:pt x="2586" y="104"/>
                </a:lnTo>
                <a:lnTo>
                  <a:pt x="2611" y="112"/>
                </a:lnTo>
                <a:lnTo>
                  <a:pt x="2636" y="120"/>
                </a:lnTo>
                <a:lnTo>
                  <a:pt x="2669" y="120"/>
                </a:lnTo>
                <a:lnTo>
                  <a:pt x="2694" y="120"/>
                </a:lnTo>
                <a:lnTo>
                  <a:pt x="2736" y="120"/>
                </a:lnTo>
                <a:lnTo>
                  <a:pt x="2769" y="112"/>
                </a:lnTo>
                <a:lnTo>
                  <a:pt x="2794" y="112"/>
                </a:lnTo>
                <a:lnTo>
                  <a:pt x="2819" y="112"/>
                </a:lnTo>
                <a:lnTo>
                  <a:pt x="2844" y="112"/>
                </a:lnTo>
                <a:lnTo>
                  <a:pt x="2869" y="112"/>
                </a:lnTo>
                <a:lnTo>
                  <a:pt x="2903" y="112"/>
                </a:lnTo>
                <a:lnTo>
                  <a:pt x="2936" y="112"/>
                </a:lnTo>
                <a:lnTo>
                  <a:pt x="2961" y="104"/>
                </a:lnTo>
                <a:lnTo>
                  <a:pt x="2986" y="104"/>
                </a:lnTo>
                <a:lnTo>
                  <a:pt x="3011" y="88"/>
                </a:lnTo>
                <a:lnTo>
                  <a:pt x="3036" y="88"/>
                </a:lnTo>
                <a:lnTo>
                  <a:pt x="3061" y="88"/>
                </a:lnTo>
                <a:lnTo>
                  <a:pt x="3095" y="88"/>
                </a:lnTo>
                <a:lnTo>
                  <a:pt x="3120" y="80"/>
                </a:lnTo>
                <a:lnTo>
                  <a:pt x="3145" y="80"/>
                </a:lnTo>
                <a:lnTo>
                  <a:pt x="3170" y="80"/>
                </a:lnTo>
                <a:lnTo>
                  <a:pt x="3203" y="80"/>
                </a:lnTo>
                <a:lnTo>
                  <a:pt x="3228" y="80"/>
                </a:lnTo>
                <a:lnTo>
                  <a:pt x="3262" y="80"/>
                </a:lnTo>
                <a:lnTo>
                  <a:pt x="3287" y="80"/>
                </a:lnTo>
                <a:lnTo>
                  <a:pt x="3387" y="80"/>
                </a:lnTo>
                <a:lnTo>
                  <a:pt x="3470" y="80"/>
                </a:lnTo>
                <a:lnTo>
                  <a:pt x="3553" y="72"/>
                </a:lnTo>
                <a:lnTo>
                  <a:pt x="3637" y="72"/>
                </a:lnTo>
                <a:lnTo>
                  <a:pt x="3670" y="72"/>
                </a:lnTo>
                <a:lnTo>
                  <a:pt x="3695" y="64"/>
                </a:lnTo>
                <a:lnTo>
                  <a:pt x="3720" y="56"/>
                </a:lnTo>
                <a:lnTo>
                  <a:pt x="3745" y="48"/>
                </a:lnTo>
                <a:lnTo>
                  <a:pt x="3779" y="48"/>
                </a:lnTo>
                <a:lnTo>
                  <a:pt x="3804" y="40"/>
                </a:lnTo>
                <a:lnTo>
                  <a:pt x="3829" y="32"/>
                </a:lnTo>
                <a:lnTo>
                  <a:pt x="3854" y="24"/>
                </a:lnTo>
                <a:lnTo>
                  <a:pt x="3879" y="48"/>
                </a:lnTo>
                <a:lnTo>
                  <a:pt x="3912" y="72"/>
                </a:lnTo>
                <a:lnTo>
                  <a:pt x="3937" y="80"/>
                </a:lnTo>
                <a:lnTo>
                  <a:pt x="3962" y="72"/>
                </a:lnTo>
                <a:lnTo>
                  <a:pt x="3987" y="72"/>
                </a:lnTo>
                <a:lnTo>
                  <a:pt x="4012" y="72"/>
                </a:lnTo>
                <a:lnTo>
                  <a:pt x="4046" y="64"/>
                </a:lnTo>
                <a:lnTo>
                  <a:pt x="4079" y="72"/>
                </a:lnTo>
                <a:lnTo>
                  <a:pt x="4112" y="72"/>
                </a:lnTo>
                <a:lnTo>
                  <a:pt x="4137" y="80"/>
                </a:lnTo>
                <a:lnTo>
                  <a:pt x="4162" y="80"/>
                </a:lnTo>
                <a:lnTo>
                  <a:pt x="4187" y="88"/>
                </a:lnTo>
                <a:lnTo>
                  <a:pt x="4212" y="88"/>
                </a:lnTo>
                <a:lnTo>
                  <a:pt x="4246" y="96"/>
                </a:lnTo>
                <a:lnTo>
                  <a:pt x="4271" y="96"/>
                </a:lnTo>
                <a:lnTo>
                  <a:pt x="4296" y="96"/>
                </a:lnTo>
                <a:lnTo>
                  <a:pt x="4329" y="96"/>
                </a:lnTo>
                <a:lnTo>
                  <a:pt x="4371" y="96"/>
                </a:lnTo>
                <a:lnTo>
                  <a:pt x="4396" y="88"/>
                </a:lnTo>
                <a:lnTo>
                  <a:pt x="4429" y="88"/>
                </a:lnTo>
                <a:lnTo>
                  <a:pt x="4454" y="88"/>
                </a:lnTo>
                <a:lnTo>
                  <a:pt x="4479" y="88"/>
                </a:lnTo>
                <a:lnTo>
                  <a:pt x="4504" y="88"/>
                </a:lnTo>
                <a:lnTo>
                  <a:pt x="4529" y="112"/>
                </a:lnTo>
                <a:lnTo>
                  <a:pt x="4554" y="112"/>
                </a:lnTo>
                <a:lnTo>
                  <a:pt x="4579" y="112"/>
                </a:lnTo>
                <a:lnTo>
                  <a:pt x="4604" y="104"/>
                </a:lnTo>
                <a:lnTo>
                  <a:pt x="4646" y="96"/>
                </a:lnTo>
                <a:lnTo>
                  <a:pt x="4671" y="88"/>
                </a:lnTo>
                <a:lnTo>
                  <a:pt x="4696" y="88"/>
                </a:lnTo>
                <a:lnTo>
                  <a:pt x="4721" y="88"/>
                </a:lnTo>
                <a:lnTo>
                  <a:pt x="4755" y="88"/>
                </a:lnTo>
                <a:lnTo>
                  <a:pt x="4780" y="96"/>
                </a:lnTo>
                <a:lnTo>
                  <a:pt x="4813" y="96"/>
                </a:lnTo>
                <a:lnTo>
                  <a:pt x="4855" y="88"/>
                </a:lnTo>
                <a:lnTo>
                  <a:pt x="4880" y="88"/>
                </a:lnTo>
                <a:lnTo>
                  <a:pt x="4905" y="80"/>
                </a:lnTo>
                <a:lnTo>
                  <a:pt x="4921" y="56"/>
                </a:lnTo>
                <a:lnTo>
                  <a:pt x="4946" y="40"/>
                </a:lnTo>
                <a:lnTo>
                  <a:pt x="4963" y="16"/>
                </a:lnTo>
                <a:lnTo>
                  <a:pt x="4988" y="0"/>
                </a:lnTo>
                <a:lnTo>
                  <a:pt x="5013" y="8"/>
                </a:lnTo>
                <a:lnTo>
                  <a:pt x="5038" y="16"/>
                </a:lnTo>
                <a:lnTo>
                  <a:pt x="5055" y="40"/>
                </a:lnTo>
                <a:lnTo>
                  <a:pt x="5080" y="40"/>
                </a:lnTo>
                <a:lnTo>
                  <a:pt x="5105" y="48"/>
                </a:lnTo>
                <a:lnTo>
                  <a:pt x="5130" y="64"/>
                </a:lnTo>
                <a:lnTo>
                  <a:pt x="5155" y="80"/>
                </a:lnTo>
                <a:lnTo>
                  <a:pt x="5180" y="88"/>
                </a:lnTo>
                <a:lnTo>
                  <a:pt x="5205" y="104"/>
                </a:lnTo>
                <a:lnTo>
                  <a:pt x="5230" y="104"/>
                </a:lnTo>
                <a:lnTo>
                  <a:pt x="5255" y="112"/>
                </a:lnTo>
                <a:lnTo>
                  <a:pt x="5280" y="120"/>
                </a:lnTo>
                <a:lnTo>
                  <a:pt x="5305" y="112"/>
                </a:lnTo>
                <a:lnTo>
                  <a:pt x="5330" y="112"/>
                </a:lnTo>
                <a:lnTo>
                  <a:pt x="5355" y="112"/>
                </a:lnTo>
                <a:lnTo>
                  <a:pt x="5380" y="112"/>
                </a:lnTo>
                <a:lnTo>
                  <a:pt x="5464" y="144"/>
                </a:lnTo>
                <a:lnTo>
                  <a:pt x="5472" y="208"/>
                </a:lnTo>
                <a:lnTo>
                  <a:pt x="0" y="200"/>
                </a:lnTo>
                <a:lnTo>
                  <a:pt x="17" y="12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4" name="Arc 14">
            <a:extLst>
              <a:ext uri="{FF2B5EF4-FFF2-40B4-BE49-F238E27FC236}">
                <a16:creationId xmlns:a16="http://schemas.microsoft.com/office/drawing/2014/main" id="{F6ED5249-B8C1-1818-6D83-90C25269EDF0}"/>
              </a:ext>
            </a:extLst>
          </p:cNvPr>
          <p:cNvSpPr>
            <a:spLocks/>
          </p:cNvSpPr>
          <p:nvPr/>
        </p:nvSpPr>
        <p:spPr bwMode="auto">
          <a:xfrm>
            <a:off x="5903913" y="3468688"/>
            <a:ext cx="649287" cy="1673225"/>
          </a:xfrm>
          <a:custGeom>
            <a:avLst/>
            <a:gdLst>
              <a:gd name="G0" fmla="+- 53 0 0"/>
              <a:gd name="G1" fmla="+- 21600 0 0"/>
              <a:gd name="G2" fmla="+- 21600 0 0"/>
              <a:gd name="T0" fmla="*/ 0 w 21653"/>
              <a:gd name="T1" fmla="*/ 0 h 27904"/>
              <a:gd name="T2" fmla="*/ 20713 w 21653"/>
              <a:gd name="T3" fmla="*/ 27904 h 27904"/>
              <a:gd name="T4" fmla="*/ 53 w 21653"/>
              <a:gd name="T5" fmla="*/ 21600 h 279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53" h="27904" fill="none" extrusionOk="0">
                <a:moveTo>
                  <a:pt x="0" y="0"/>
                </a:moveTo>
                <a:cubicBezTo>
                  <a:pt x="17" y="0"/>
                  <a:pt x="35" y="0"/>
                  <a:pt x="53" y="0"/>
                </a:cubicBezTo>
                <a:cubicBezTo>
                  <a:pt x="11982" y="0"/>
                  <a:pt x="21653" y="9670"/>
                  <a:pt x="21653" y="21600"/>
                </a:cubicBezTo>
                <a:cubicBezTo>
                  <a:pt x="21653" y="23736"/>
                  <a:pt x="21336" y="25860"/>
                  <a:pt x="20712" y="27903"/>
                </a:cubicBezTo>
              </a:path>
              <a:path w="21653" h="27904" stroke="0" extrusionOk="0">
                <a:moveTo>
                  <a:pt x="0" y="0"/>
                </a:moveTo>
                <a:cubicBezTo>
                  <a:pt x="17" y="0"/>
                  <a:pt x="35" y="0"/>
                  <a:pt x="53" y="0"/>
                </a:cubicBezTo>
                <a:cubicBezTo>
                  <a:pt x="11982" y="0"/>
                  <a:pt x="21653" y="9670"/>
                  <a:pt x="21653" y="21600"/>
                </a:cubicBezTo>
                <a:cubicBezTo>
                  <a:pt x="21653" y="23736"/>
                  <a:pt x="21336" y="25860"/>
                  <a:pt x="20712" y="27903"/>
                </a:cubicBezTo>
                <a:lnTo>
                  <a:pt x="53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61455" name="Freeform 15">
            <a:extLst>
              <a:ext uri="{FF2B5EF4-FFF2-40B4-BE49-F238E27FC236}">
                <a16:creationId xmlns:a16="http://schemas.microsoft.com/office/drawing/2014/main" id="{EDD40AF2-D60E-8661-F456-24F24CA5B04F}"/>
              </a:ext>
            </a:extLst>
          </p:cNvPr>
          <p:cNvSpPr>
            <a:spLocks/>
          </p:cNvSpPr>
          <p:nvPr/>
        </p:nvSpPr>
        <p:spPr bwMode="auto">
          <a:xfrm>
            <a:off x="177800" y="927100"/>
            <a:ext cx="8650288" cy="420688"/>
          </a:xfrm>
          <a:custGeom>
            <a:avLst/>
            <a:gdLst>
              <a:gd name="T0" fmla="*/ 75 w 5449"/>
              <a:gd name="T1" fmla="*/ 200 h 265"/>
              <a:gd name="T2" fmla="*/ 167 w 5449"/>
              <a:gd name="T3" fmla="*/ 168 h 265"/>
              <a:gd name="T4" fmla="*/ 259 w 5449"/>
              <a:gd name="T5" fmla="*/ 144 h 265"/>
              <a:gd name="T6" fmla="*/ 342 w 5449"/>
              <a:gd name="T7" fmla="*/ 136 h 265"/>
              <a:gd name="T8" fmla="*/ 409 w 5449"/>
              <a:gd name="T9" fmla="*/ 160 h 265"/>
              <a:gd name="T10" fmla="*/ 484 w 5449"/>
              <a:gd name="T11" fmla="*/ 216 h 265"/>
              <a:gd name="T12" fmla="*/ 559 w 5449"/>
              <a:gd name="T13" fmla="*/ 192 h 265"/>
              <a:gd name="T14" fmla="*/ 659 w 5449"/>
              <a:gd name="T15" fmla="*/ 144 h 265"/>
              <a:gd name="T16" fmla="*/ 743 w 5449"/>
              <a:gd name="T17" fmla="*/ 128 h 265"/>
              <a:gd name="T18" fmla="*/ 809 w 5449"/>
              <a:gd name="T19" fmla="*/ 192 h 265"/>
              <a:gd name="T20" fmla="*/ 901 w 5449"/>
              <a:gd name="T21" fmla="*/ 224 h 265"/>
              <a:gd name="T22" fmla="*/ 1001 w 5449"/>
              <a:gd name="T23" fmla="*/ 200 h 265"/>
              <a:gd name="T24" fmla="*/ 1076 w 5449"/>
              <a:gd name="T25" fmla="*/ 168 h 265"/>
              <a:gd name="T26" fmla="*/ 1151 w 5449"/>
              <a:gd name="T27" fmla="*/ 152 h 265"/>
              <a:gd name="T28" fmla="*/ 1235 w 5449"/>
              <a:gd name="T29" fmla="*/ 144 h 265"/>
              <a:gd name="T30" fmla="*/ 1310 w 5449"/>
              <a:gd name="T31" fmla="*/ 168 h 265"/>
              <a:gd name="T32" fmla="*/ 1368 w 5449"/>
              <a:gd name="T33" fmla="*/ 224 h 265"/>
              <a:gd name="T34" fmla="*/ 1460 w 5449"/>
              <a:gd name="T35" fmla="*/ 176 h 265"/>
              <a:gd name="T36" fmla="*/ 1568 w 5449"/>
              <a:gd name="T37" fmla="*/ 144 h 265"/>
              <a:gd name="T38" fmla="*/ 1644 w 5449"/>
              <a:gd name="T39" fmla="*/ 112 h 265"/>
              <a:gd name="T40" fmla="*/ 1727 w 5449"/>
              <a:gd name="T41" fmla="*/ 96 h 265"/>
              <a:gd name="T42" fmla="*/ 1827 w 5449"/>
              <a:gd name="T43" fmla="*/ 120 h 265"/>
              <a:gd name="T44" fmla="*/ 1944 w 5449"/>
              <a:gd name="T45" fmla="*/ 128 h 265"/>
              <a:gd name="T46" fmla="*/ 2044 w 5449"/>
              <a:gd name="T47" fmla="*/ 128 h 265"/>
              <a:gd name="T48" fmla="*/ 2169 w 5449"/>
              <a:gd name="T49" fmla="*/ 136 h 265"/>
              <a:gd name="T50" fmla="*/ 2319 w 5449"/>
              <a:gd name="T51" fmla="*/ 144 h 265"/>
              <a:gd name="T52" fmla="*/ 2478 w 5449"/>
              <a:gd name="T53" fmla="*/ 144 h 265"/>
              <a:gd name="T54" fmla="*/ 2561 w 5449"/>
              <a:gd name="T55" fmla="*/ 144 h 265"/>
              <a:gd name="T56" fmla="*/ 2670 w 5449"/>
              <a:gd name="T57" fmla="*/ 152 h 265"/>
              <a:gd name="T58" fmla="*/ 2745 w 5449"/>
              <a:gd name="T59" fmla="*/ 192 h 265"/>
              <a:gd name="T60" fmla="*/ 2820 w 5449"/>
              <a:gd name="T61" fmla="*/ 224 h 265"/>
              <a:gd name="T62" fmla="*/ 2903 w 5449"/>
              <a:gd name="T63" fmla="*/ 192 h 265"/>
              <a:gd name="T64" fmla="*/ 2978 w 5449"/>
              <a:gd name="T65" fmla="*/ 160 h 265"/>
              <a:gd name="T66" fmla="*/ 3054 w 5449"/>
              <a:gd name="T67" fmla="*/ 136 h 265"/>
              <a:gd name="T68" fmla="*/ 3162 w 5449"/>
              <a:gd name="T69" fmla="*/ 136 h 265"/>
              <a:gd name="T70" fmla="*/ 3254 w 5449"/>
              <a:gd name="T71" fmla="*/ 144 h 265"/>
              <a:gd name="T72" fmla="*/ 3337 w 5449"/>
              <a:gd name="T73" fmla="*/ 144 h 265"/>
              <a:gd name="T74" fmla="*/ 3429 w 5449"/>
              <a:gd name="T75" fmla="*/ 136 h 265"/>
              <a:gd name="T76" fmla="*/ 3521 w 5449"/>
              <a:gd name="T77" fmla="*/ 136 h 265"/>
              <a:gd name="T78" fmla="*/ 3604 w 5449"/>
              <a:gd name="T79" fmla="*/ 136 h 265"/>
              <a:gd name="T80" fmla="*/ 3704 w 5449"/>
              <a:gd name="T81" fmla="*/ 144 h 265"/>
              <a:gd name="T82" fmla="*/ 3804 w 5449"/>
              <a:gd name="T83" fmla="*/ 144 h 265"/>
              <a:gd name="T84" fmla="*/ 3896 w 5449"/>
              <a:gd name="T85" fmla="*/ 160 h 265"/>
              <a:gd name="T86" fmla="*/ 4046 w 5449"/>
              <a:gd name="T87" fmla="*/ 160 h 265"/>
              <a:gd name="T88" fmla="*/ 4313 w 5449"/>
              <a:gd name="T89" fmla="*/ 160 h 265"/>
              <a:gd name="T90" fmla="*/ 4397 w 5449"/>
              <a:gd name="T91" fmla="*/ 160 h 265"/>
              <a:gd name="T92" fmla="*/ 4497 w 5449"/>
              <a:gd name="T93" fmla="*/ 176 h 265"/>
              <a:gd name="T94" fmla="*/ 4605 w 5449"/>
              <a:gd name="T95" fmla="*/ 176 h 265"/>
              <a:gd name="T96" fmla="*/ 4705 w 5449"/>
              <a:gd name="T97" fmla="*/ 200 h 265"/>
              <a:gd name="T98" fmla="*/ 4806 w 5449"/>
              <a:gd name="T99" fmla="*/ 240 h 265"/>
              <a:gd name="T100" fmla="*/ 4881 w 5449"/>
              <a:gd name="T101" fmla="*/ 232 h 265"/>
              <a:gd name="T102" fmla="*/ 4972 w 5449"/>
              <a:gd name="T103" fmla="*/ 256 h 265"/>
              <a:gd name="T104" fmla="*/ 5048 w 5449"/>
              <a:gd name="T105" fmla="*/ 232 h 265"/>
              <a:gd name="T106" fmla="*/ 5131 w 5449"/>
              <a:gd name="T107" fmla="*/ 192 h 265"/>
              <a:gd name="T108" fmla="*/ 5206 w 5449"/>
              <a:gd name="T109" fmla="*/ 160 h 265"/>
              <a:gd name="T110" fmla="*/ 5306 w 5449"/>
              <a:gd name="T111" fmla="*/ 192 h 265"/>
              <a:gd name="T112" fmla="*/ 5390 w 5449"/>
              <a:gd name="T113" fmla="*/ 232 h 265"/>
              <a:gd name="T114" fmla="*/ 5448 w 5449"/>
              <a:gd name="T115" fmla="*/ 0 h 2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5449" h="265">
                <a:moveTo>
                  <a:pt x="8" y="224"/>
                </a:moveTo>
                <a:lnTo>
                  <a:pt x="33" y="208"/>
                </a:lnTo>
                <a:lnTo>
                  <a:pt x="75" y="200"/>
                </a:lnTo>
                <a:lnTo>
                  <a:pt x="108" y="192"/>
                </a:lnTo>
                <a:lnTo>
                  <a:pt x="133" y="176"/>
                </a:lnTo>
                <a:lnTo>
                  <a:pt x="167" y="168"/>
                </a:lnTo>
                <a:lnTo>
                  <a:pt x="192" y="160"/>
                </a:lnTo>
                <a:lnTo>
                  <a:pt x="225" y="160"/>
                </a:lnTo>
                <a:lnTo>
                  <a:pt x="259" y="144"/>
                </a:lnTo>
                <a:lnTo>
                  <a:pt x="284" y="144"/>
                </a:lnTo>
                <a:lnTo>
                  <a:pt x="309" y="136"/>
                </a:lnTo>
                <a:lnTo>
                  <a:pt x="342" y="136"/>
                </a:lnTo>
                <a:lnTo>
                  <a:pt x="375" y="128"/>
                </a:lnTo>
                <a:lnTo>
                  <a:pt x="400" y="136"/>
                </a:lnTo>
                <a:lnTo>
                  <a:pt x="409" y="160"/>
                </a:lnTo>
                <a:lnTo>
                  <a:pt x="434" y="184"/>
                </a:lnTo>
                <a:lnTo>
                  <a:pt x="459" y="200"/>
                </a:lnTo>
                <a:lnTo>
                  <a:pt x="484" y="216"/>
                </a:lnTo>
                <a:lnTo>
                  <a:pt x="509" y="216"/>
                </a:lnTo>
                <a:lnTo>
                  <a:pt x="534" y="208"/>
                </a:lnTo>
                <a:lnTo>
                  <a:pt x="559" y="192"/>
                </a:lnTo>
                <a:lnTo>
                  <a:pt x="601" y="176"/>
                </a:lnTo>
                <a:lnTo>
                  <a:pt x="626" y="160"/>
                </a:lnTo>
                <a:lnTo>
                  <a:pt x="659" y="144"/>
                </a:lnTo>
                <a:lnTo>
                  <a:pt x="692" y="136"/>
                </a:lnTo>
                <a:lnTo>
                  <a:pt x="718" y="128"/>
                </a:lnTo>
                <a:lnTo>
                  <a:pt x="743" y="128"/>
                </a:lnTo>
                <a:lnTo>
                  <a:pt x="776" y="144"/>
                </a:lnTo>
                <a:lnTo>
                  <a:pt x="801" y="168"/>
                </a:lnTo>
                <a:lnTo>
                  <a:pt x="809" y="192"/>
                </a:lnTo>
                <a:lnTo>
                  <a:pt x="843" y="200"/>
                </a:lnTo>
                <a:lnTo>
                  <a:pt x="876" y="216"/>
                </a:lnTo>
                <a:lnTo>
                  <a:pt x="901" y="224"/>
                </a:lnTo>
                <a:lnTo>
                  <a:pt x="943" y="224"/>
                </a:lnTo>
                <a:lnTo>
                  <a:pt x="976" y="208"/>
                </a:lnTo>
                <a:lnTo>
                  <a:pt x="1001" y="200"/>
                </a:lnTo>
                <a:lnTo>
                  <a:pt x="1026" y="192"/>
                </a:lnTo>
                <a:lnTo>
                  <a:pt x="1051" y="176"/>
                </a:lnTo>
                <a:lnTo>
                  <a:pt x="1076" y="168"/>
                </a:lnTo>
                <a:lnTo>
                  <a:pt x="1101" y="160"/>
                </a:lnTo>
                <a:lnTo>
                  <a:pt x="1126" y="152"/>
                </a:lnTo>
                <a:lnTo>
                  <a:pt x="1151" y="152"/>
                </a:lnTo>
                <a:lnTo>
                  <a:pt x="1176" y="144"/>
                </a:lnTo>
                <a:lnTo>
                  <a:pt x="1210" y="144"/>
                </a:lnTo>
                <a:lnTo>
                  <a:pt x="1235" y="144"/>
                </a:lnTo>
                <a:lnTo>
                  <a:pt x="1260" y="168"/>
                </a:lnTo>
                <a:lnTo>
                  <a:pt x="1285" y="160"/>
                </a:lnTo>
                <a:lnTo>
                  <a:pt x="1310" y="168"/>
                </a:lnTo>
                <a:lnTo>
                  <a:pt x="1343" y="176"/>
                </a:lnTo>
                <a:lnTo>
                  <a:pt x="1343" y="208"/>
                </a:lnTo>
                <a:lnTo>
                  <a:pt x="1368" y="224"/>
                </a:lnTo>
                <a:lnTo>
                  <a:pt x="1393" y="208"/>
                </a:lnTo>
                <a:lnTo>
                  <a:pt x="1427" y="192"/>
                </a:lnTo>
                <a:lnTo>
                  <a:pt x="1460" y="176"/>
                </a:lnTo>
                <a:lnTo>
                  <a:pt x="1493" y="168"/>
                </a:lnTo>
                <a:lnTo>
                  <a:pt x="1527" y="160"/>
                </a:lnTo>
                <a:lnTo>
                  <a:pt x="1568" y="144"/>
                </a:lnTo>
                <a:lnTo>
                  <a:pt x="1594" y="128"/>
                </a:lnTo>
                <a:lnTo>
                  <a:pt x="1619" y="128"/>
                </a:lnTo>
                <a:lnTo>
                  <a:pt x="1644" y="112"/>
                </a:lnTo>
                <a:lnTo>
                  <a:pt x="1677" y="104"/>
                </a:lnTo>
                <a:lnTo>
                  <a:pt x="1702" y="96"/>
                </a:lnTo>
                <a:lnTo>
                  <a:pt x="1727" y="96"/>
                </a:lnTo>
                <a:lnTo>
                  <a:pt x="1777" y="104"/>
                </a:lnTo>
                <a:lnTo>
                  <a:pt x="1802" y="112"/>
                </a:lnTo>
                <a:lnTo>
                  <a:pt x="1827" y="120"/>
                </a:lnTo>
                <a:lnTo>
                  <a:pt x="1860" y="128"/>
                </a:lnTo>
                <a:lnTo>
                  <a:pt x="1894" y="128"/>
                </a:lnTo>
                <a:lnTo>
                  <a:pt x="1944" y="128"/>
                </a:lnTo>
                <a:lnTo>
                  <a:pt x="1977" y="128"/>
                </a:lnTo>
                <a:lnTo>
                  <a:pt x="2002" y="128"/>
                </a:lnTo>
                <a:lnTo>
                  <a:pt x="2044" y="128"/>
                </a:lnTo>
                <a:lnTo>
                  <a:pt x="2077" y="136"/>
                </a:lnTo>
                <a:lnTo>
                  <a:pt x="2119" y="136"/>
                </a:lnTo>
                <a:lnTo>
                  <a:pt x="2169" y="136"/>
                </a:lnTo>
                <a:lnTo>
                  <a:pt x="2203" y="144"/>
                </a:lnTo>
                <a:lnTo>
                  <a:pt x="2286" y="144"/>
                </a:lnTo>
                <a:lnTo>
                  <a:pt x="2319" y="144"/>
                </a:lnTo>
                <a:lnTo>
                  <a:pt x="2419" y="144"/>
                </a:lnTo>
                <a:lnTo>
                  <a:pt x="2453" y="144"/>
                </a:lnTo>
                <a:lnTo>
                  <a:pt x="2478" y="144"/>
                </a:lnTo>
                <a:lnTo>
                  <a:pt x="2503" y="144"/>
                </a:lnTo>
                <a:lnTo>
                  <a:pt x="2536" y="144"/>
                </a:lnTo>
                <a:lnTo>
                  <a:pt x="2561" y="144"/>
                </a:lnTo>
                <a:lnTo>
                  <a:pt x="2603" y="144"/>
                </a:lnTo>
                <a:lnTo>
                  <a:pt x="2636" y="144"/>
                </a:lnTo>
                <a:lnTo>
                  <a:pt x="2670" y="152"/>
                </a:lnTo>
                <a:lnTo>
                  <a:pt x="2703" y="160"/>
                </a:lnTo>
                <a:lnTo>
                  <a:pt x="2737" y="168"/>
                </a:lnTo>
                <a:lnTo>
                  <a:pt x="2745" y="192"/>
                </a:lnTo>
                <a:lnTo>
                  <a:pt x="2770" y="216"/>
                </a:lnTo>
                <a:lnTo>
                  <a:pt x="2795" y="224"/>
                </a:lnTo>
                <a:lnTo>
                  <a:pt x="2820" y="224"/>
                </a:lnTo>
                <a:lnTo>
                  <a:pt x="2853" y="216"/>
                </a:lnTo>
                <a:lnTo>
                  <a:pt x="2878" y="208"/>
                </a:lnTo>
                <a:lnTo>
                  <a:pt x="2903" y="192"/>
                </a:lnTo>
                <a:lnTo>
                  <a:pt x="2928" y="184"/>
                </a:lnTo>
                <a:lnTo>
                  <a:pt x="2953" y="176"/>
                </a:lnTo>
                <a:lnTo>
                  <a:pt x="2978" y="160"/>
                </a:lnTo>
                <a:lnTo>
                  <a:pt x="3003" y="152"/>
                </a:lnTo>
                <a:lnTo>
                  <a:pt x="3029" y="144"/>
                </a:lnTo>
                <a:lnTo>
                  <a:pt x="3054" y="136"/>
                </a:lnTo>
                <a:lnTo>
                  <a:pt x="3087" y="136"/>
                </a:lnTo>
                <a:lnTo>
                  <a:pt x="3129" y="136"/>
                </a:lnTo>
                <a:lnTo>
                  <a:pt x="3162" y="136"/>
                </a:lnTo>
                <a:lnTo>
                  <a:pt x="3187" y="136"/>
                </a:lnTo>
                <a:lnTo>
                  <a:pt x="3220" y="144"/>
                </a:lnTo>
                <a:lnTo>
                  <a:pt x="3254" y="144"/>
                </a:lnTo>
                <a:lnTo>
                  <a:pt x="3279" y="144"/>
                </a:lnTo>
                <a:lnTo>
                  <a:pt x="3304" y="144"/>
                </a:lnTo>
                <a:lnTo>
                  <a:pt x="3337" y="144"/>
                </a:lnTo>
                <a:lnTo>
                  <a:pt x="3371" y="144"/>
                </a:lnTo>
                <a:lnTo>
                  <a:pt x="3404" y="136"/>
                </a:lnTo>
                <a:lnTo>
                  <a:pt x="3429" y="136"/>
                </a:lnTo>
                <a:lnTo>
                  <a:pt x="3462" y="136"/>
                </a:lnTo>
                <a:lnTo>
                  <a:pt x="3496" y="136"/>
                </a:lnTo>
                <a:lnTo>
                  <a:pt x="3521" y="136"/>
                </a:lnTo>
                <a:lnTo>
                  <a:pt x="3554" y="136"/>
                </a:lnTo>
                <a:lnTo>
                  <a:pt x="3579" y="136"/>
                </a:lnTo>
                <a:lnTo>
                  <a:pt x="3604" y="136"/>
                </a:lnTo>
                <a:lnTo>
                  <a:pt x="3638" y="144"/>
                </a:lnTo>
                <a:lnTo>
                  <a:pt x="3679" y="144"/>
                </a:lnTo>
                <a:lnTo>
                  <a:pt x="3704" y="144"/>
                </a:lnTo>
                <a:lnTo>
                  <a:pt x="3738" y="144"/>
                </a:lnTo>
                <a:lnTo>
                  <a:pt x="3771" y="144"/>
                </a:lnTo>
                <a:lnTo>
                  <a:pt x="3804" y="144"/>
                </a:lnTo>
                <a:lnTo>
                  <a:pt x="3838" y="152"/>
                </a:lnTo>
                <a:lnTo>
                  <a:pt x="3863" y="152"/>
                </a:lnTo>
                <a:lnTo>
                  <a:pt x="3896" y="160"/>
                </a:lnTo>
                <a:lnTo>
                  <a:pt x="3930" y="160"/>
                </a:lnTo>
                <a:lnTo>
                  <a:pt x="4013" y="160"/>
                </a:lnTo>
                <a:lnTo>
                  <a:pt x="4046" y="160"/>
                </a:lnTo>
                <a:lnTo>
                  <a:pt x="4130" y="160"/>
                </a:lnTo>
                <a:lnTo>
                  <a:pt x="4230" y="160"/>
                </a:lnTo>
                <a:lnTo>
                  <a:pt x="4313" y="160"/>
                </a:lnTo>
                <a:lnTo>
                  <a:pt x="4347" y="152"/>
                </a:lnTo>
                <a:lnTo>
                  <a:pt x="4372" y="152"/>
                </a:lnTo>
                <a:lnTo>
                  <a:pt x="4397" y="160"/>
                </a:lnTo>
                <a:lnTo>
                  <a:pt x="4430" y="160"/>
                </a:lnTo>
                <a:lnTo>
                  <a:pt x="4464" y="168"/>
                </a:lnTo>
                <a:lnTo>
                  <a:pt x="4497" y="176"/>
                </a:lnTo>
                <a:lnTo>
                  <a:pt x="4547" y="176"/>
                </a:lnTo>
                <a:lnTo>
                  <a:pt x="4580" y="176"/>
                </a:lnTo>
                <a:lnTo>
                  <a:pt x="4605" y="176"/>
                </a:lnTo>
                <a:lnTo>
                  <a:pt x="4630" y="176"/>
                </a:lnTo>
                <a:lnTo>
                  <a:pt x="4664" y="176"/>
                </a:lnTo>
                <a:lnTo>
                  <a:pt x="4705" y="200"/>
                </a:lnTo>
                <a:lnTo>
                  <a:pt x="4747" y="224"/>
                </a:lnTo>
                <a:lnTo>
                  <a:pt x="4781" y="232"/>
                </a:lnTo>
                <a:lnTo>
                  <a:pt x="4806" y="240"/>
                </a:lnTo>
                <a:lnTo>
                  <a:pt x="4831" y="232"/>
                </a:lnTo>
                <a:lnTo>
                  <a:pt x="4856" y="232"/>
                </a:lnTo>
                <a:lnTo>
                  <a:pt x="4881" y="232"/>
                </a:lnTo>
                <a:lnTo>
                  <a:pt x="4914" y="240"/>
                </a:lnTo>
                <a:lnTo>
                  <a:pt x="4939" y="256"/>
                </a:lnTo>
                <a:lnTo>
                  <a:pt x="4972" y="256"/>
                </a:lnTo>
                <a:lnTo>
                  <a:pt x="4997" y="248"/>
                </a:lnTo>
                <a:lnTo>
                  <a:pt x="5023" y="240"/>
                </a:lnTo>
                <a:lnTo>
                  <a:pt x="5048" y="232"/>
                </a:lnTo>
                <a:lnTo>
                  <a:pt x="5081" y="216"/>
                </a:lnTo>
                <a:lnTo>
                  <a:pt x="5106" y="200"/>
                </a:lnTo>
                <a:lnTo>
                  <a:pt x="5131" y="192"/>
                </a:lnTo>
                <a:lnTo>
                  <a:pt x="5156" y="176"/>
                </a:lnTo>
                <a:lnTo>
                  <a:pt x="5181" y="176"/>
                </a:lnTo>
                <a:lnTo>
                  <a:pt x="5206" y="160"/>
                </a:lnTo>
                <a:lnTo>
                  <a:pt x="5239" y="168"/>
                </a:lnTo>
                <a:lnTo>
                  <a:pt x="5273" y="184"/>
                </a:lnTo>
                <a:lnTo>
                  <a:pt x="5306" y="192"/>
                </a:lnTo>
                <a:lnTo>
                  <a:pt x="5331" y="208"/>
                </a:lnTo>
                <a:lnTo>
                  <a:pt x="5365" y="224"/>
                </a:lnTo>
                <a:lnTo>
                  <a:pt x="5390" y="232"/>
                </a:lnTo>
                <a:lnTo>
                  <a:pt x="5415" y="240"/>
                </a:lnTo>
                <a:lnTo>
                  <a:pt x="5431" y="264"/>
                </a:lnTo>
                <a:lnTo>
                  <a:pt x="5448" y="0"/>
                </a:lnTo>
                <a:lnTo>
                  <a:pt x="0" y="16"/>
                </a:lnTo>
                <a:lnTo>
                  <a:pt x="8" y="224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16EFF54-1B1C-36D3-343F-BFB5AD8E0A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06700" y="95250"/>
            <a:ext cx="3582988" cy="476250"/>
          </a:xfrm>
          <a:noFill/>
          <a:ln/>
        </p:spPr>
        <p:txBody>
          <a:bodyPr/>
          <a:lstStyle/>
          <a:p>
            <a:r>
              <a:rPr lang="en-US" altLang="en-US"/>
              <a:t>INSPECT Example 1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6529EA89-B7AF-3C2E-E5F1-7F959CB480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3" y="757238"/>
            <a:ext cx="9097962" cy="56769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READ TextFile 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AT END SET EndOfFile TO TRUE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END-READ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PERFORM UNTIL EndOfFile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PERFORM VARYING idx FROM 1 BY 1 UNTIL idx &gt; 26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INSPECT TextLine TALLYING LetterCount(idx)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       FOR ALL Letter(idx)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END-PERFORM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READ TextFile 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AT END SET EndOfFile TO TRUE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END-READ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END-PERFORM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PERFORM VARYING idx FROM 1 BY 1 UNTIL idx &gt; 26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DISPLAY "Letter " Letter(idx) 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" occurs " LetterCount(idx) " times" 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END-PERFORM</a:t>
            </a:r>
          </a:p>
        </p:txBody>
      </p:sp>
      <p:sp useBgFill="1">
        <p:nvSpPr>
          <p:cNvPr id="8196" name="Freeform 4">
            <a:extLst>
              <a:ext uri="{FF2B5EF4-FFF2-40B4-BE49-F238E27FC236}">
                <a16:creationId xmlns:a16="http://schemas.microsoft.com/office/drawing/2014/main" id="{966BA11C-788A-7AF2-4D85-18D75E25A0F9}"/>
              </a:ext>
            </a:extLst>
          </p:cNvPr>
          <p:cNvSpPr>
            <a:spLocks/>
          </p:cNvSpPr>
          <p:nvPr/>
        </p:nvSpPr>
        <p:spPr bwMode="auto">
          <a:xfrm>
            <a:off x="12700" y="673100"/>
            <a:ext cx="9120188" cy="560388"/>
          </a:xfrm>
          <a:custGeom>
            <a:avLst/>
            <a:gdLst>
              <a:gd name="T0" fmla="*/ 56 w 5745"/>
              <a:gd name="T1" fmla="*/ 216 h 353"/>
              <a:gd name="T2" fmla="*/ 136 w 5745"/>
              <a:gd name="T3" fmla="*/ 176 h 353"/>
              <a:gd name="T4" fmla="*/ 208 w 5745"/>
              <a:gd name="T5" fmla="*/ 128 h 353"/>
              <a:gd name="T6" fmla="*/ 264 w 5745"/>
              <a:gd name="T7" fmla="*/ 184 h 353"/>
              <a:gd name="T8" fmla="*/ 344 w 5745"/>
              <a:gd name="T9" fmla="*/ 192 h 353"/>
              <a:gd name="T10" fmla="*/ 440 w 5745"/>
              <a:gd name="T11" fmla="*/ 168 h 353"/>
              <a:gd name="T12" fmla="*/ 512 w 5745"/>
              <a:gd name="T13" fmla="*/ 184 h 353"/>
              <a:gd name="T14" fmla="*/ 632 w 5745"/>
              <a:gd name="T15" fmla="*/ 184 h 353"/>
              <a:gd name="T16" fmla="*/ 712 w 5745"/>
              <a:gd name="T17" fmla="*/ 152 h 353"/>
              <a:gd name="T18" fmla="*/ 800 w 5745"/>
              <a:gd name="T19" fmla="*/ 136 h 353"/>
              <a:gd name="T20" fmla="*/ 888 w 5745"/>
              <a:gd name="T21" fmla="*/ 144 h 353"/>
              <a:gd name="T22" fmla="*/ 1032 w 5745"/>
              <a:gd name="T23" fmla="*/ 144 h 353"/>
              <a:gd name="T24" fmla="*/ 1128 w 5745"/>
              <a:gd name="T25" fmla="*/ 168 h 353"/>
              <a:gd name="T26" fmla="*/ 1192 w 5745"/>
              <a:gd name="T27" fmla="*/ 184 h 353"/>
              <a:gd name="T28" fmla="*/ 1280 w 5745"/>
              <a:gd name="T29" fmla="*/ 200 h 353"/>
              <a:gd name="T30" fmla="*/ 1368 w 5745"/>
              <a:gd name="T31" fmla="*/ 192 h 353"/>
              <a:gd name="T32" fmla="*/ 1448 w 5745"/>
              <a:gd name="T33" fmla="*/ 184 h 353"/>
              <a:gd name="T34" fmla="*/ 1528 w 5745"/>
              <a:gd name="T35" fmla="*/ 200 h 353"/>
              <a:gd name="T36" fmla="*/ 1616 w 5745"/>
              <a:gd name="T37" fmla="*/ 272 h 353"/>
              <a:gd name="T38" fmla="*/ 1704 w 5745"/>
              <a:gd name="T39" fmla="*/ 256 h 353"/>
              <a:gd name="T40" fmla="*/ 1792 w 5745"/>
              <a:gd name="T41" fmla="*/ 232 h 353"/>
              <a:gd name="T42" fmla="*/ 1872 w 5745"/>
              <a:gd name="T43" fmla="*/ 184 h 353"/>
              <a:gd name="T44" fmla="*/ 1952 w 5745"/>
              <a:gd name="T45" fmla="*/ 152 h 353"/>
              <a:gd name="T46" fmla="*/ 2000 w 5745"/>
              <a:gd name="T47" fmla="*/ 352 h 353"/>
              <a:gd name="T48" fmla="*/ 2088 w 5745"/>
              <a:gd name="T49" fmla="*/ 136 h 353"/>
              <a:gd name="T50" fmla="*/ 2136 w 5745"/>
              <a:gd name="T51" fmla="*/ 200 h 353"/>
              <a:gd name="T52" fmla="*/ 2184 w 5745"/>
              <a:gd name="T53" fmla="*/ 272 h 353"/>
              <a:gd name="T54" fmla="*/ 2248 w 5745"/>
              <a:gd name="T55" fmla="*/ 320 h 353"/>
              <a:gd name="T56" fmla="*/ 2344 w 5745"/>
              <a:gd name="T57" fmla="*/ 312 h 353"/>
              <a:gd name="T58" fmla="*/ 2408 w 5745"/>
              <a:gd name="T59" fmla="*/ 256 h 353"/>
              <a:gd name="T60" fmla="*/ 2552 w 5745"/>
              <a:gd name="T61" fmla="*/ 272 h 353"/>
              <a:gd name="T62" fmla="*/ 2648 w 5745"/>
              <a:gd name="T63" fmla="*/ 256 h 353"/>
              <a:gd name="T64" fmla="*/ 2840 w 5745"/>
              <a:gd name="T65" fmla="*/ 240 h 353"/>
              <a:gd name="T66" fmla="*/ 2968 w 5745"/>
              <a:gd name="T67" fmla="*/ 232 h 353"/>
              <a:gd name="T68" fmla="*/ 3048 w 5745"/>
              <a:gd name="T69" fmla="*/ 208 h 353"/>
              <a:gd name="T70" fmla="*/ 3200 w 5745"/>
              <a:gd name="T71" fmla="*/ 184 h 353"/>
              <a:gd name="T72" fmla="*/ 3280 w 5745"/>
              <a:gd name="T73" fmla="*/ 176 h 353"/>
              <a:gd name="T74" fmla="*/ 3376 w 5745"/>
              <a:gd name="T75" fmla="*/ 160 h 353"/>
              <a:gd name="T76" fmla="*/ 3488 w 5745"/>
              <a:gd name="T77" fmla="*/ 160 h 353"/>
              <a:gd name="T78" fmla="*/ 3616 w 5745"/>
              <a:gd name="T79" fmla="*/ 160 h 353"/>
              <a:gd name="T80" fmla="*/ 3688 w 5745"/>
              <a:gd name="T81" fmla="*/ 200 h 353"/>
              <a:gd name="T82" fmla="*/ 3768 w 5745"/>
              <a:gd name="T83" fmla="*/ 216 h 353"/>
              <a:gd name="T84" fmla="*/ 3856 w 5745"/>
              <a:gd name="T85" fmla="*/ 224 h 353"/>
              <a:gd name="T86" fmla="*/ 3944 w 5745"/>
              <a:gd name="T87" fmla="*/ 232 h 353"/>
              <a:gd name="T88" fmla="*/ 4024 w 5745"/>
              <a:gd name="T89" fmla="*/ 240 h 353"/>
              <a:gd name="T90" fmla="*/ 4280 w 5745"/>
              <a:gd name="T91" fmla="*/ 248 h 353"/>
              <a:gd name="T92" fmla="*/ 4568 w 5745"/>
              <a:gd name="T93" fmla="*/ 256 h 353"/>
              <a:gd name="T94" fmla="*/ 4728 w 5745"/>
              <a:gd name="T95" fmla="*/ 256 h 353"/>
              <a:gd name="T96" fmla="*/ 4816 w 5745"/>
              <a:gd name="T97" fmla="*/ 256 h 353"/>
              <a:gd name="T98" fmla="*/ 4912 w 5745"/>
              <a:gd name="T99" fmla="*/ 224 h 353"/>
              <a:gd name="T100" fmla="*/ 5016 w 5745"/>
              <a:gd name="T101" fmla="*/ 248 h 353"/>
              <a:gd name="T102" fmla="*/ 5096 w 5745"/>
              <a:gd name="T103" fmla="*/ 248 h 353"/>
              <a:gd name="T104" fmla="*/ 5176 w 5745"/>
              <a:gd name="T105" fmla="*/ 248 h 353"/>
              <a:gd name="T106" fmla="*/ 5272 w 5745"/>
              <a:gd name="T107" fmla="*/ 240 h 353"/>
              <a:gd name="T108" fmla="*/ 5360 w 5745"/>
              <a:gd name="T109" fmla="*/ 248 h 353"/>
              <a:gd name="T110" fmla="*/ 5456 w 5745"/>
              <a:gd name="T111" fmla="*/ 248 h 353"/>
              <a:gd name="T112" fmla="*/ 5560 w 5745"/>
              <a:gd name="T113" fmla="*/ 264 h 353"/>
              <a:gd name="T114" fmla="*/ 5656 w 5745"/>
              <a:gd name="T115" fmla="*/ 272 h 353"/>
              <a:gd name="T116" fmla="*/ 5728 w 5745"/>
              <a:gd name="T117" fmla="*/ 272 h 353"/>
              <a:gd name="T118" fmla="*/ 0 w 5745"/>
              <a:gd name="T119" fmla="*/ 0 h 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5745" h="353">
                <a:moveTo>
                  <a:pt x="0" y="224"/>
                </a:moveTo>
                <a:lnTo>
                  <a:pt x="24" y="224"/>
                </a:lnTo>
                <a:lnTo>
                  <a:pt x="56" y="216"/>
                </a:lnTo>
                <a:lnTo>
                  <a:pt x="88" y="200"/>
                </a:lnTo>
                <a:lnTo>
                  <a:pt x="112" y="192"/>
                </a:lnTo>
                <a:lnTo>
                  <a:pt x="136" y="176"/>
                </a:lnTo>
                <a:lnTo>
                  <a:pt x="160" y="160"/>
                </a:lnTo>
                <a:lnTo>
                  <a:pt x="184" y="144"/>
                </a:lnTo>
                <a:lnTo>
                  <a:pt x="208" y="128"/>
                </a:lnTo>
                <a:lnTo>
                  <a:pt x="232" y="136"/>
                </a:lnTo>
                <a:lnTo>
                  <a:pt x="248" y="160"/>
                </a:lnTo>
                <a:lnTo>
                  <a:pt x="264" y="184"/>
                </a:lnTo>
                <a:lnTo>
                  <a:pt x="288" y="192"/>
                </a:lnTo>
                <a:lnTo>
                  <a:pt x="312" y="200"/>
                </a:lnTo>
                <a:lnTo>
                  <a:pt x="344" y="192"/>
                </a:lnTo>
                <a:lnTo>
                  <a:pt x="368" y="192"/>
                </a:lnTo>
                <a:lnTo>
                  <a:pt x="408" y="184"/>
                </a:lnTo>
                <a:lnTo>
                  <a:pt x="440" y="168"/>
                </a:lnTo>
                <a:lnTo>
                  <a:pt x="472" y="168"/>
                </a:lnTo>
                <a:lnTo>
                  <a:pt x="496" y="160"/>
                </a:lnTo>
                <a:lnTo>
                  <a:pt x="512" y="184"/>
                </a:lnTo>
                <a:lnTo>
                  <a:pt x="576" y="184"/>
                </a:lnTo>
                <a:lnTo>
                  <a:pt x="600" y="184"/>
                </a:lnTo>
                <a:lnTo>
                  <a:pt x="632" y="184"/>
                </a:lnTo>
                <a:lnTo>
                  <a:pt x="656" y="176"/>
                </a:lnTo>
                <a:lnTo>
                  <a:pt x="680" y="160"/>
                </a:lnTo>
                <a:lnTo>
                  <a:pt x="712" y="152"/>
                </a:lnTo>
                <a:lnTo>
                  <a:pt x="744" y="144"/>
                </a:lnTo>
                <a:lnTo>
                  <a:pt x="776" y="136"/>
                </a:lnTo>
                <a:lnTo>
                  <a:pt x="800" y="136"/>
                </a:lnTo>
                <a:lnTo>
                  <a:pt x="832" y="144"/>
                </a:lnTo>
                <a:lnTo>
                  <a:pt x="856" y="144"/>
                </a:lnTo>
                <a:lnTo>
                  <a:pt x="888" y="144"/>
                </a:lnTo>
                <a:lnTo>
                  <a:pt x="912" y="144"/>
                </a:lnTo>
                <a:lnTo>
                  <a:pt x="952" y="144"/>
                </a:lnTo>
                <a:lnTo>
                  <a:pt x="1032" y="144"/>
                </a:lnTo>
                <a:lnTo>
                  <a:pt x="1112" y="144"/>
                </a:lnTo>
                <a:lnTo>
                  <a:pt x="1136" y="144"/>
                </a:lnTo>
                <a:lnTo>
                  <a:pt x="1128" y="168"/>
                </a:lnTo>
                <a:lnTo>
                  <a:pt x="1160" y="168"/>
                </a:lnTo>
                <a:lnTo>
                  <a:pt x="1184" y="160"/>
                </a:lnTo>
                <a:lnTo>
                  <a:pt x="1192" y="184"/>
                </a:lnTo>
                <a:lnTo>
                  <a:pt x="1216" y="192"/>
                </a:lnTo>
                <a:lnTo>
                  <a:pt x="1240" y="192"/>
                </a:lnTo>
                <a:lnTo>
                  <a:pt x="1280" y="200"/>
                </a:lnTo>
                <a:lnTo>
                  <a:pt x="1320" y="200"/>
                </a:lnTo>
                <a:lnTo>
                  <a:pt x="1344" y="192"/>
                </a:lnTo>
                <a:lnTo>
                  <a:pt x="1368" y="192"/>
                </a:lnTo>
                <a:lnTo>
                  <a:pt x="1392" y="192"/>
                </a:lnTo>
                <a:lnTo>
                  <a:pt x="1416" y="184"/>
                </a:lnTo>
                <a:lnTo>
                  <a:pt x="1448" y="184"/>
                </a:lnTo>
                <a:lnTo>
                  <a:pt x="1480" y="176"/>
                </a:lnTo>
                <a:lnTo>
                  <a:pt x="1504" y="184"/>
                </a:lnTo>
                <a:lnTo>
                  <a:pt x="1528" y="200"/>
                </a:lnTo>
                <a:lnTo>
                  <a:pt x="1536" y="224"/>
                </a:lnTo>
                <a:lnTo>
                  <a:pt x="1592" y="248"/>
                </a:lnTo>
                <a:lnTo>
                  <a:pt x="1616" y="272"/>
                </a:lnTo>
                <a:lnTo>
                  <a:pt x="1640" y="272"/>
                </a:lnTo>
                <a:lnTo>
                  <a:pt x="1664" y="264"/>
                </a:lnTo>
                <a:lnTo>
                  <a:pt x="1704" y="256"/>
                </a:lnTo>
                <a:lnTo>
                  <a:pt x="1736" y="248"/>
                </a:lnTo>
                <a:lnTo>
                  <a:pt x="1768" y="240"/>
                </a:lnTo>
                <a:lnTo>
                  <a:pt x="1792" y="232"/>
                </a:lnTo>
                <a:lnTo>
                  <a:pt x="1816" y="216"/>
                </a:lnTo>
                <a:lnTo>
                  <a:pt x="1840" y="200"/>
                </a:lnTo>
                <a:lnTo>
                  <a:pt x="1872" y="184"/>
                </a:lnTo>
                <a:lnTo>
                  <a:pt x="1896" y="184"/>
                </a:lnTo>
                <a:lnTo>
                  <a:pt x="1928" y="168"/>
                </a:lnTo>
                <a:lnTo>
                  <a:pt x="1952" y="152"/>
                </a:lnTo>
                <a:lnTo>
                  <a:pt x="1976" y="128"/>
                </a:lnTo>
                <a:lnTo>
                  <a:pt x="2000" y="112"/>
                </a:lnTo>
                <a:lnTo>
                  <a:pt x="2000" y="352"/>
                </a:lnTo>
                <a:lnTo>
                  <a:pt x="2056" y="88"/>
                </a:lnTo>
                <a:lnTo>
                  <a:pt x="2072" y="112"/>
                </a:lnTo>
                <a:lnTo>
                  <a:pt x="2088" y="136"/>
                </a:lnTo>
                <a:lnTo>
                  <a:pt x="2112" y="152"/>
                </a:lnTo>
                <a:lnTo>
                  <a:pt x="2128" y="176"/>
                </a:lnTo>
                <a:lnTo>
                  <a:pt x="2136" y="200"/>
                </a:lnTo>
                <a:lnTo>
                  <a:pt x="2152" y="224"/>
                </a:lnTo>
                <a:lnTo>
                  <a:pt x="2160" y="248"/>
                </a:lnTo>
                <a:lnTo>
                  <a:pt x="2184" y="272"/>
                </a:lnTo>
                <a:lnTo>
                  <a:pt x="2192" y="296"/>
                </a:lnTo>
                <a:lnTo>
                  <a:pt x="2216" y="312"/>
                </a:lnTo>
                <a:lnTo>
                  <a:pt x="2248" y="320"/>
                </a:lnTo>
                <a:lnTo>
                  <a:pt x="2280" y="320"/>
                </a:lnTo>
                <a:lnTo>
                  <a:pt x="2304" y="312"/>
                </a:lnTo>
                <a:lnTo>
                  <a:pt x="2344" y="312"/>
                </a:lnTo>
                <a:lnTo>
                  <a:pt x="2352" y="288"/>
                </a:lnTo>
                <a:lnTo>
                  <a:pt x="2384" y="264"/>
                </a:lnTo>
                <a:lnTo>
                  <a:pt x="2408" y="256"/>
                </a:lnTo>
                <a:lnTo>
                  <a:pt x="2432" y="248"/>
                </a:lnTo>
                <a:lnTo>
                  <a:pt x="2464" y="264"/>
                </a:lnTo>
                <a:lnTo>
                  <a:pt x="2552" y="272"/>
                </a:lnTo>
                <a:lnTo>
                  <a:pt x="2584" y="264"/>
                </a:lnTo>
                <a:lnTo>
                  <a:pt x="2616" y="264"/>
                </a:lnTo>
                <a:lnTo>
                  <a:pt x="2648" y="256"/>
                </a:lnTo>
                <a:lnTo>
                  <a:pt x="2680" y="248"/>
                </a:lnTo>
                <a:lnTo>
                  <a:pt x="2760" y="248"/>
                </a:lnTo>
                <a:lnTo>
                  <a:pt x="2840" y="240"/>
                </a:lnTo>
                <a:lnTo>
                  <a:pt x="2920" y="232"/>
                </a:lnTo>
                <a:lnTo>
                  <a:pt x="2944" y="232"/>
                </a:lnTo>
                <a:lnTo>
                  <a:pt x="2968" y="232"/>
                </a:lnTo>
                <a:lnTo>
                  <a:pt x="2992" y="224"/>
                </a:lnTo>
                <a:lnTo>
                  <a:pt x="3024" y="216"/>
                </a:lnTo>
                <a:lnTo>
                  <a:pt x="3048" y="208"/>
                </a:lnTo>
                <a:lnTo>
                  <a:pt x="3072" y="200"/>
                </a:lnTo>
                <a:lnTo>
                  <a:pt x="3168" y="184"/>
                </a:lnTo>
                <a:lnTo>
                  <a:pt x="3200" y="184"/>
                </a:lnTo>
                <a:lnTo>
                  <a:pt x="3232" y="184"/>
                </a:lnTo>
                <a:lnTo>
                  <a:pt x="3256" y="176"/>
                </a:lnTo>
                <a:lnTo>
                  <a:pt x="3280" y="176"/>
                </a:lnTo>
                <a:lnTo>
                  <a:pt x="3312" y="168"/>
                </a:lnTo>
                <a:lnTo>
                  <a:pt x="3344" y="168"/>
                </a:lnTo>
                <a:lnTo>
                  <a:pt x="3376" y="160"/>
                </a:lnTo>
                <a:lnTo>
                  <a:pt x="3424" y="160"/>
                </a:lnTo>
                <a:lnTo>
                  <a:pt x="3456" y="160"/>
                </a:lnTo>
                <a:lnTo>
                  <a:pt x="3488" y="160"/>
                </a:lnTo>
                <a:lnTo>
                  <a:pt x="3568" y="160"/>
                </a:lnTo>
                <a:lnTo>
                  <a:pt x="3592" y="160"/>
                </a:lnTo>
                <a:lnTo>
                  <a:pt x="3616" y="160"/>
                </a:lnTo>
                <a:lnTo>
                  <a:pt x="3640" y="192"/>
                </a:lnTo>
                <a:lnTo>
                  <a:pt x="3664" y="200"/>
                </a:lnTo>
                <a:lnTo>
                  <a:pt x="3688" y="200"/>
                </a:lnTo>
                <a:lnTo>
                  <a:pt x="3712" y="208"/>
                </a:lnTo>
                <a:lnTo>
                  <a:pt x="3736" y="216"/>
                </a:lnTo>
                <a:lnTo>
                  <a:pt x="3768" y="216"/>
                </a:lnTo>
                <a:lnTo>
                  <a:pt x="3800" y="216"/>
                </a:lnTo>
                <a:lnTo>
                  <a:pt x="3832" y="224"/>
                </a:lnTo>
                <a:lnTo>
                  <a:pt x="3856" y="224"/>
                </a:lnTo>
                <a:lnTo>
                  <a:pt x="3896" y="232"/>
                </a:lnTo>
                <a:lnTo>
                  <a:pt x="3920" y="232"/>
                </a:lnTo>
                <a:lnTo>
                  <a:pt x="3944" y="232"/>
                </a:lnTo>
                <a:lnTo>
                  <a:pt x="3968" y="240"/>
                </a:lnTo>
                <a:lnTo>
                  <a:pt x="3992" y="240"/>
                </a:lnTo>
                <a:lnTo>
                  <a:pt x="4024" y="240"/>
                </a:lnTo>
                <a:lnTo>
                  <a:pt x="4056" y="248"/>
                </a:lnTo>
                <a:lnTo>
                  <a:pt x="4088" y="248"/>
                </a:lnTo>
                <a:lnTo>
                  <a:pt x="4280" y="248"/>
                </a:lnTo>
                <a:lnTo>
                  <a:pt x="4376" y="256"/>
                </a:lnTo>
                <a:lnTo>
                  <a:pt x="4472" y="256"/>
                </a:lnTo>
                <a:lnTo>
                  <a:pt x="4568" y="256"/>
                </a:lnTo>
                <a:lnTo>
                  <a:pt x="4664" y="256"/>
                </a:lnTo>
                <a:lnTo>
                  <a:pt x="4696" y="256"/>
                </a:lnTo>
                <a:lnTo>
                  <a:pt x="4728" y="256"/>
                </a:lnTo>
                <a:lnTo>
                  <a:pt x="4768" y="256"/>
                </a:lnTo>
                <a:lnTo>
                  <a:pt x="4792" y="256"/>
                </a:lnTo>
                <a:lnTo>
                  <a:pt x="4816" y="256"/>
                </a:lnTo>
                <a:lnTo>
                  <a:pt x="4840" y="256"/>
                </a:lnTo>
                <a:lnTo>
                  <a:pt x="4888" y="240"/>
                </a:lnTo>
                <a:lnTo>
                  <a:pt x="4912" y="224"/>
                </a:lnTo>
                <a:lnTo>
                  <a:pt x="4936" y="216"/>
                </a:lnTo>
                <a:lnTo>
                  <a:pt x="4992" y="232"/>
                </a:lnTo>
                <a:lnTo>
                  <a:pt x="5016" y="248"/>
                </a:lnTo>
                <a:lnTo>
                  <a:pt x="5048" y="248"/>
                </a:lnTo>
                <a:lnTo>
                  <a:pt x="5072" y="248"/>
                </a:lnTo>
                <a:lnTo>
                  <a:pt x="5096" y="248"/>
                </a:lnTo>
                <a:lnTo>
                  <a:pt x="5120" y="248"/>
                </a:lnTo>
                <a:lnTo>
                  <a:pt x="5144" y="248"/>
                </a:lnTo>
                <a:lnTo>
                  <a:pt x="5176" y="248"/>
                </a:lnTo>
                <a:lnTo>
                  <a:pt x="5208" y="240"/>
                </a:lnTo>
                <a:lnTo>
                  <a:pt x="5240" y="240"/>
                </a:lnTo>
                <a:lnTo>
                  <a:pt x="5272" y="240"/>
                </a:lnTo>
                <a:lnTo>
                  <a:pt x="5304" y="248"/>
                </a:lnTo>
                <a:lnTo>
                  <a:pt x="5336" y="248"/>
                </a:lnTo>
                <a:lnTo>
                  <a:pt x="5360" y="248"/>
                </a:lnTo>
                <a:lnTo>
                  <a:pt x="5384" y="248"/>
                </a:lnTo>
                <a:lnTo>
                  <a:pt x="5432" y="248"/>
                </a:lnTo>
                <a:lnTo>
                  <a:pt x="5456" y="248"/>
                </a:lnTo>
                <a:lnTo>
                  <a:pt x="5496" y="256"/>
                </a:lnTo>
                <a:lnTo>
                  <a:pt x="5528" y="264"/>
                </a:lnTo>
                <a:lnTo>
                  <a:pt x="5560" y="264"/>
                </a:lnTo>
                <a:lnTo>
                  <a:pt x="5584" y="272"/>
                </a:lnTo>
                <a:lnTo>
                  <a:pt x="5624" y="272"/>
                </a:lnTo>
                <a:lnTo>
                  <a:pt x="5656" y="272"/>
                </a:lnTo>
                <a:lnTo>
                  <a:pt x="5680" y="264"/>
                </a:lnTo>
                <a:lnTo>
                  <a:pt x="5704" y="264"/>
                </a:lnTo>
                <a:lnTo>
                  <a:pt x="5728" y="272"/>
                </a:lnTo>
                <a:lnTo>
                  <a:pt x="5744" y="296"/>
                </a:lnTo>
                <a:lnTo>
                  <a:pt x="5744" y="0"/>
                </a:lnTo>
                <a:lnTo>
                  <a:pt x="0" y="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8197" name="Freeform 5">
            <a:extLst>
              <a:ext uri="{FF2B5EF4-FFF2-40B4-BE49-F238E27FC236}">
                <a16:creationId xmlns:a16="http://schemas.microsoft.com/office/drawing/2014/main" id="{99DD15E3-3506-C9C2-CE42-C37A1B457DB7}"/>
              </a:ext>
            </a:extLst>
          </p:cNvPr>
          <p:cNvSpPr>
            <a:spLocks/>
          </p:cNvSpPr>
          <p:nvPr/>
        </p:nvSpPr>
        <p:spPr bwMode="auto">
          <a:xfrm>
            <a:off x="0" y="5803900"/>
            <a:ext cx="9132888" cy="687388"/>
          </a:xfrm>
          <a:custGeom>
            <a:avLst/>
            <a:gdLst>
              <a:gd name="T0" fmla="*/ 88 w 5753"/>
              <a:gd name="T1" fmla="*/ 280 h 433"/>
              <a:gd name="T2" fmla="*/ 176 w 5753"/>
              <a:gd name="T3" fmla="*/ 288 h 433"/>
              <a:gd name="T4" fmla="*/ 280 w 5753"/>
              <a:gd name="T5" fmla="*/ 336 h 433"/>
              <a:gd name="T6" fmla="*/ 384 w 5753"/>
              <a:gd name="T7" fmla="*/ 296 h 433"/>
              <a:gd name="T8" fmla="*/ 472 w 5753"/>
              <a:gd name="T9" fmla="*/ 272 h 433"/>
              <a:gd name="T10" fmla="*/ 576 w 5753"/>
              <a:gd name="T11" fmla="*/ 304 h 433"/>
              <a:gd name="T12" fmla="*/ 680 w 5753"/>
              <a:gd name="T13" fmla="*/ 320 h 433"/>
              <a:gd name="T14" fmla="*/ 784 w 5753"/>
              <a:gd name="T15" fmla="*/ 320 h 433"/>
              <a:gd name="T16" fmla="*/ 880 w 5753"/>
              <a:gd name="T17" fmla="*/ 328 h 433"/>
              <a:gd name="T18" fmla="*/ 992 w 5753"/>
              <a:gd name="T19" fmla="*/ 304 h 433"/>
              <a:gd name="T20" fmla="*/ 1088 w 5753"/>
              <a:gd name="T21" fmla="*/ 280 h 433"/>
              <a:gd name="T22" fmla="*/ 1192 w 5753"/>
              <a:gd name="T23" fmla="*/ 272 h 433"/>
              <a:gd name="T24" fmla="*/ 1296 w 5753"/>
              <a:gd name="T25" fmla="*/ 280 h 433"/>
              <a:gd name="T26" fmla="*/ 1400 w 5753"/>
              <a:gd name="T27" fmla="*/ 304 h 433"/>
              <a:gd name="T28" fmla="*/ 1504 w 5753"/>
              <a:gd name="T29" fmla="*/ 304 h 433"/>
              <a:gd name="T30" fmla="*/ 1600 w 5753"/>
              <a:gd name="T31" fmla="*/ 368 h 433"/>
              <a:gd name="T32" fmla="*/ 1664 w 5753"/>
              <a:gd name="T33" fmla="*/ 280 h 433"/>
              <a:gd name="T34" fmla="*/ 1760 w 5753"/>
              <a:gd name="T35" fmla="*/ 320 h 433"/>
              <a:gd name="T36" fmla="*/ 1864 w 5753"/>
              <a:gd name="T37" fmla="*/ 296 h 433"/>
              <a:gd name="T38" fmla="*/ 1968 w 5753"/>
              <a:gd name="T39" fmla="*/ 296 h 433"/>
              <a:gd name="T40" fmla="*/ 2096 w 5753"/>
              <a:gd name="T41" fmla="*/ 304 h 433"/>
              <a:gd name="T42" fmla="*/ 2360 w 5753"/>
              <a:gd name="T43" fmla="*/ 248 h 433"/>
              <a:gd name="T44" fmla="*/ 2456 w 5753"/>
              <a:gd name="T45" fmla="*/ 232 h 433"/>
              <a:gd name="T46" fmla="*/ 2560 w 5753"/>
              <a:gd name="T47" fmla="*/ 224 h 433"/>
              <a:gd name="T48" fmla="*/ 2688 w 5753"/>
              <a:gd name="T49" fmla="*/ 232 h 433"/>
              <a:gd name="T50" fmla="*/ 2792 w 5753"/>
              <a:gd name="T51" fmla="*/ 216 h 433"/>
              <a:gd name="T52" fmla="*/ 2904 w 5753"/>
              <a:gd name="T53" fmla="*/ 216 h 433"/>
              <a:gd name="T54" fmla="*/ 3040 w 5753"/>
              <a:gd name="T55" fmla="*/ 248 h 433"/>
              <a:gd name="T56" fmla="*/ 3136 w 5753"/>
              <a:gd name="T57" fmla="*/ 272 h 433"/>
              <a:gd name="T58" fmla="*/ 3248 w 5753"/>
              <a:gd name="T59" fmla="*/ 296 h 433"/>
              <a:gd name="T60" fmla="*/ 3416 w 5753"/>
              <a:gd name="T61" fmla="*/ 296 h 433"/>
              <a:gd name="T62" fmla="*/ 3560 w 5753"/>
              <a:gd name="T63" fmla="*/ 272 h 433"/>
              <a:gd name="T64" fmla="*/ 3696 w 5753"/>
              <a:gd name="T65" fmla="*/ 240 h 433"/>
              <a:gd name="T66" fmla="*/ 3808 w 5753"/>
              <a:gd name="T67" fmla="*/ 232 h 433"/>
              <a:gd name="T68" fmla="*/ 3944 w 5753"/>
              <a:gd name="T69" fmla="*/ 296 h 433"/>
              <a:gd name="T70" fmla="*/ 4056 w 5753"/>
              <a:gd name="T71" fmla="*/ 312 h 433"/>
              <a:gd name="T72" fmla="*/ 4168 w 5753"/>
              <a:gd name="T73" fmla="*/ 312 h 433"/>
              <a:gd name="T74" fmla="*/ 4264 w 5753"/>
              <a:gd name="T75" fmla="*/ 304 h 433"/>
              <a:gd name="T76" fmla="*/ 4400 w 5753"/>
              <a:gd name="T77" fmla="*/ 304 h 433"/>
              <a:gd name="T78" fmla="*/ 4552 w 5753"/>
              <a:gd name="T79" fmla="*/ 304 h 433"/>
              <a:gd name="T80" fmla="*/ 4656 w 5753"/>
              <a:gd name="T81" fmla="*/ 296 h 433"/>
              <a:gd name="T82" fmla="*/ 4776 w 5753"/>
              <a:gd name="T83" fmla="*/ 280 h 433"/>
              <a:gd name="T84" fmla="*/ 4872 w 5753"/>
              <a:gd name="T85" fmla="*/ 296 h 433"/>
              <a:gd name="T86" fmla="*/ 4976 w 5753"/>
              <a:gd name="T87" fmla="*/ 272 h 433"/>
              <a:gd name="T88" fmla="*/ 5088 w 5753"/>
              <a:gd name="T89" fmla="*/ 288 h 433"/>
              <a:gd name="T90" fmla="*/ 5192 w 5753"/>
              <a:gd name="T91" fmla="*/ 320 h 433"/>
              <a:gd name="T92" fmla="*/ 5312 w 5753"/>
              <a:gd name="T93" fmla="*/ 304 h 433"/>
              <a:gd name="T94" fmla="*/ 5432 w 5753"/>
              <a:gd name="T95" fmla="*/ 280 h 433"/>
              <a:gd name="T96" fmla="*/ 5592 w 5753"/>
              <a:gd name="T97" fmla="*/ 256 h 433"/>
              <a:gd name="T98" fmla="*/ 5688 w 5753"/>
              <a:gd name="T99" fmla="*/ 296 h 433"/>
              <a:gd name="T100" fmla="*/ 5752 w 5753"/>
              <a:gd name="T101" fmla="*/ 432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753" h="433">
                <a:moveTo>
                  <a:pt x="16" y="328"/>
                </a:moveTo>
                <a:lnTo>
                  <a:pt x="40" y="312"/>
                </a:lnTo>
                <a:lnTo>
                  <a:pt x="64" y="296"/>
                </a:lnTo>
                <a:lnTo>
                  <a:pt x="88" y="280"/>
                </a:lnTo>
                <a:lnTo>
                  <a:pt x="112" y="272"/>
                </a:lnTo>
                <a:lnTo>
                  <a:pt x="136" y="264"/>
                </a:lnTo>
                <a:lnTo>
                  <a:pt x="160" y="264"/>
                </a:lnTo>
                <a:lnTo>
                  <a:pt x="176" y="288"/>
                </a:lnTo>
                <a:lnTo>
                  <a:pt x="200" y="304"/>
                </a:lnTo>
                <a:lnTo>
                  <a:pt x="224" y="320"/>
                </a:lnTo>
                <a:lnTo>
                  <a:pt x="248" y="336"/>
                </a:lnTo>
                <a:lnTo>
                  <a:pt x="280" y="336"/>
                </a:lnTo>
                <a:lnTo>
                  <a:pt x="304" y="336"/>
                </a:lnTo>
                <a:lnTo>
                  <a:pt x="328" y="328"/>
                </a:lnTo>
                <a:lnTo>
                  <a:pt x="352" y="320"/>
                </a:lnTo>
                <a:lnTo>
                  <a:pt x="384" y="296"/>
                </a:lnTo>
                <a:lnTo>
                  <a:pt x="400" y="272"/>
                </a:lnTo>
                <a:lnTo>
                  <a:pt x="424" y="264"/>
                </a:lnTo>
                <a:lnTo>
                  <a:pt x="448" y="264"/>
                </a:lnTo>
                <a:lnTo>
                  <a:pt x="472" y="272"/>
                </a:lnTo>
                <a:lnTo>
                  <a:pt x="496" y="272"/>
                </a:lnTo>
                <a:lnTo>
                  <a:pt x="520" y="296"/>
                </a:lnTo>
                <a:lnTo>
                  <a:pt x="544" y="304"/>
                </a:lnTo>
                <a:lnTo>
                  <a:pt x="576" y="304"/>
                </a:lnTo>
                <a:lnTo>
                  <a:pt x="608" y="296"/>
                </a:lnTo>
                <a:lnTo>
                  <a:pt x="632" y="304"/>
                </a:lnTo>
                <a:lnTo>
                  <a:pt x="656" y="312"/>
                </a:lnTo>
                <a:lnTo>
                  <a:pt x="680" y="320"/>
                </a:lnTo>
                <a:lnTo>
                  <a:pt x="704" y="312"/>
                </a:lnTo>
                <a:lnTo>
                  <a:pt x="728" y="312"/>
                </a:lnTo>
                <a:lnTo>
                  <a:pt x="752" y="320"/>
                </a:lnTo>
                <a:lnTo>
                  <a:pt x="784" y="320"/>
                </a:lnTo>
                <a:lnTo>
                  <a:pt x="808" y="312"/>
                </a:lnTo>
                <a:lnTo>
                  <a:pt x="832" y="312"/>
                </a:lnTo>
                <a:lnTo>
                  <a:pt x="856" y="328"/>
                </a:lnTo>
                <a:lnTo>
                  <a:pt x="880" y="328"/>
                </a:lnTo>
                <a:lnTo>
                  <a:pt x="904" y="328"/>
                </a:lnTo>
                <a:lnTo>
                  <a:pt x="928" y="312"/>
                </a:lnTo>
                <a:lnTo>
                  <a:pt x="960" y="304"/>
                </a:lnTo>
                <a:lnTo>
                  <a:pt x="992" y="304"/>
                </a:lnTo>
                <a:lnTo>
                  <a:pt x="1016" y="296"/>
                </a:lnTo>
                <a:lnTo>
                  <a:pt x="1040" y="296"/>
                </a:lnTo>
                <a:lnTo>
                  <a:pt x="1064" y="288"/>
                </a:lnTo>
                <a:lnTo>
                  <a:pt x="1088" y="280"/>
                </a:lnTo>
                <a:lnTo>
                  <a:pt x="1120" y="280"/>
                </a:lnTo>
                <a:lnTo>
                  <a:pt x="1144" y="272"/>
                </a:lnTo>
                <a:lnTo>
                  <a:pt x="1168" y="272"/>
                </a:lnTo>
                <a:lnTo>
                  <a:pt x="1192" y="272"/>
                </a:lnTo>
                <a:lnTo>
                  <a:pt x="1216" y="272"/>
                </a:lnTo>
                <a:lnTo>
                  <a:pt x="1240" y="272"/>
                </a:lnTo>
                <a:lnTo>
                  <a:pt x="1272" y="272"/>
                </a:lnTo>
                <a:lnTo>
                  <a:pt x="1296" y="280"/>
                </a:lnTo>
                <a:lnTo>
                  <a:pt x="1320" y="280"/>
                </a:lnTo>
                <a:lnTo>
                  <a:pt x="1344" y="288"/>
                </a:lnTo>
                <a:lnTo>
                  <a:pt x="1368" y="296"/>
                </a:lnTo>
                <a:lnTo>
                  <a:pt x="1400" y="304"/>
                </a:lnTo>
                <a:lnTo>
                  <a:pt x="1424" y="304"/>
                </a:lnTo>
                <a:lnTo>
                  <a:pt x="1448" y="312"/>
                </a:lnTo>
                <a:lnTo>
                  <a:pt x="1472" y="304"/>
                </a:lnTo>
                <a:lnTo>
                  <a:pt x="1504" y="304"/>
                </a:lnTo>
                <a:lnTo>
                  <a:pt x="1536" y="304"/>
                </a:lnTo>
                <a:lnTo>
                  <a:pt x="1560" y="328"/>
                </a:lnTo>
                <a:lnTo>
                  <a:pt x="1584" y="344"/>
                </a:lnTo>
                <a:lnTo>
                  <a:pt x="1600" y="368"/>
                </a:lnTo>
                <a:lnTo>
                  <a:pt x="1624" y="376"/>
                </a:lnTo>
                <a:lnTo>
                  <a:pt x="1512" y="0"/>
                </a:lnTo>
                <a:lnTo>
                  <a:pt x="1640" y="272"/>
                </a:lnTo>
                <a:lnTo>
                  <a:pt x="1664" y="280"/>
                </a:lnTo>
                <a:lnTo>
                  <a:pt x="1688" y="296"/>
                </a:lnTo>
                <a:lnTo>
                  <a:pt x="1712" y="312"/>
                </a:lnTo>
                <a:lnTo>
                  <a:pt x="1736" y="328"/>
                </a:lnTo>
                <a:lnTo>
                  <a:pt x="1760" y="320"/>
                </a:lnTo>
                <a:lnTo>
                  <a:pt x="1792" y="312"/>
                </a:lnTo>
                <a:lnTo>
                  <a:pt x="1816" y="304"/>
                </a:lnTo>
                <a:lnTo>
                  <a:pt x="1840" y="304"/>
                </a:lnTo>
                <a:lnTo>
                  <a:pt x="1864" y="296"/>
                </a:lnTo>
                <a:lnTo>
                  <a:pt x="1888" y="296"/>
                </a:lnTo>
                <a:lnTo>
                  <a:pt x="1912" y="296"/>
                </a:lnTo>
                <a:lnTo>
                  <a:pt x="1936" y="280"/>
                </a:lnTo>
                <a:lnTo>
                  <a:pt x="1968" y="296"/>
                </a:lnTo>
                <a:lnTo>
                  <a:pt x="2016" y="312"/>
                </a:lnTo>
                <a:lnTo>
                  <a:pt x="2040" y="312"/>
                </a:lnTo>
                <a:lnTo>
                  <a:pt x="2072" y="312"/>
                </a:lnTo>
                <a:lnTo>
                  <a:pt x="2096" y="304"/>
                </a:lnTo>
                <a:lnTo>
                  <a:pt x="2120" y="304"/>
                </a:lnTo>
                <a:lnTo>
                  <a:pt x="2304" y="264"/>
                </a:lnTo>
                <a:lnTo>
                  <a:pt x="2328" y="264"/>
                </a:lnTo>
                <a:lnTo>
                  <a:pt x="2360" y="248"/>
                </a:lnTo>
                <a:lnTo>
                  <a:pt x="2384" y="248"/>
                </a:lnTo>
                <a:lnTo>
                  <a:pt x="2408" y="240"/>
                </a:lnTo>
                <a:lnTo>
                  <a:pt x="2432" y="232"/>
                </a:lnTo>
                <a:lnTo>
                  <a:pt x="2456" y="232"/>
                </a:lnTo>
                <a:lnTo>
                  <a:pt x="2480" y="232"/>
                </a:lnTo>
                <a:lnTo>
                  <a:pt x="2512" y="232"/>
                </a:lnTo>
                <a:lnTo>
                  <a:pt x="2536" y="232"/>
                </a:lnTo>
                <a:lnTo>
                  <a:pt x="2560" y="224"/>
                </a:lnTo>
                <a:lnTo>
                  <a:pt x="2592" y="232"/>
                </a:lnTo>
                <a:lnTo>
                  <a:pt x="2624" y="232"/>
                </a:lnTo>
                <a:lnTo>
                  <a:pt x="2648" y="232"/>
                </a:lnTo>
                <a:lnTo>
                  <a:pt x="2688" y="232"/>
                </a:lnTo>
                <a:lnTo>
                  <a:pt x="2712" y="232"/>
                </a:lnTo>
                <a:lnTo>
                  <a:pt x="2736" y="232"/>
                </a:lnTo>
                <a:lnTo>
                  <a:pt x="2768" y="224"/>
                </a:lnTo>
                <a:lnTo>
                  <a:pt x="2792" y="216"/>
                </a:lnTo>
                <a:lnTo>
                  <a:pt x="2816" y="216"/>
                </a:lnTo>
                <a:lnTo>
                  <a:pt x="2848" y="216"/>
                </a:lnTo>
                <a:lnTo>
                  <a:pt x="2880" y="216"/>
                </a:lnTo>
                <a:lnTo>
                  <a:pt x="2904" y="216"/>
                </a:lnTo>
                <a:lnTo>
                  <a:pt x="2944" y="240"/>
                </a:lnTo>
                <a:lnTo>
                  <a:pt x="2976" y="240"/>
                </a:lnTo>
                <a:lnTo>
                  <a:pt x="3008" y="248"/>
                </a:lnTo>
                <a:lnTo>
                  <a:pt x="3040" y="248"/>
                </a:lnTo>
                <a:lnTo>
                  <a:pt x="3064" y="248"/>
                </a:lnTo>
                <a:lnTo>
                  <a:pt x="3088" y="248"/>
                </a:lnTo>
                <a:lnTo>
                  <a:pt x="3112" y="264"/>
                </a:lnTo>
                <a:lnTo>
                  <a:pt x="3136" y="272"/>
                </a:lnTo>
                <a:lnTo>
                  <a:pt x="3168" y="296"/>
                </a:lnTo>
                <a:lnTo>
                  <a:pt x="3200" y="296"/>
                </a:lnTo>
                <a:lnTo>
                  <a:pt x="3224" y="296"/>
                </a:lnTo>
                <a:lnTo>
                  <a:pt x="3248" y="296"/>
                </a:lnTo>
                <a:lnTo>
                  <a:pt x="3272" y="296"/>
                </a:lnTo>
                <a:lnTo>
                  <a:pt x="3304" y="296"/>
                </a:lnTo>
                <a:lnTo>
                  <a:pt x="3384" y="296"/>
                </a:lnTo>
                <a:lnTo>
                  <a:pt x="3416" y="296"/>
                </a:lnTo>
                <a:lnTo>
                  <a:pt x="3448" y="296"/>
                </a:lnTo>
                <a:lnTo>
                  <a:pt x="3496" y="296"/>
                </a:lnTo>
                <a:lnTo>
                  <a:pt x="3520" y="288"/>
                </a:lnTo>
                <a:lnTo>
                  <a:pt x="3560" y="272"/>
                </a:lnTo>
                <a:lnTo>
                  <a:pt x="3608" y="264"/>
                </a:lnTo>
                <a:lnTo>
                  <a:pt x="3640" y="248"/>
                </a:lnTo>
                <a:lnTo>
                  <a:pt x="3672" y="248"/>
                </a:lnTo>
                <a:lnTo>
                  <a:pt x="3696" y="240"/>
                </a:lnTo>
                <a:lnTo>
                  <a:pt x="3720" y="232"/>
                </a:lnTo>
                <a:lnTo>
                  <a:pt x="3744" y="232"/>
                </a:lnTo>
                <a:lnTo>
                  <a:pt x="3784" y="232"/>
                </a:lnTo>
                <a:lnTo>
                  <a:pt x="3808" y="232"/>
                </a:lnTo>
                <a:lnTo>
                  <a:pt x="3840" y="264"/>
                </a:lnTo>
                <a:lnTo>
                  <a:pt x="3872" y="272"/>
                </a:lnTo>
                <a:lnTo>
                  <a:pt x="3912" y="296"/>
                </a:lnTo>
                <a:lnTo>
                  <a:pt x="3944" y="296"/>
                </a:lnTo>
                <a:lnTo>
                  <a:pt x="3968" y="304"/>
                </a:lnTo>
                <a:lnTo>
                  <a:pt x="4000" y="304"/>
                </a:lnTo>
                <a:lnTo>
                  <a:pt x="4024" y="312"/>
                </a:lnTo>
                <a:lnTo>
                  <a:pt x="4056" y="312"/>
                </a:lnTo>
                <a:lnTo>
                  <a:pt x="4080" y="320"/>
                </a:lnTo>
                <a:lnTo>
                  <a:pt x="4120" y="328"/>
                </a:lnTo>
                <a:lnTo>
                  <a:pt x="4144" y="312"/>
                </a:lnTo>
                <a:lnTo>
                  <a:pt x="4168" y="312"/>
                </a:lnTo>
                <a:lnTo>
                  <a:pt x="4192" y="320"/>
                </a:lnTo>
                <a:lnTo>
                  <a:pt x="4216" y="328"/>
                </a:lnTo>
                <a:lnTo>
                  <a:pt x="4240" y="312"/>
                </a:lnTo>
                <a:lnTo>
                  <a:pt x="4264" y="304"/>
                </a:lnTo>
                <a:lnTo>
                  <a:pt x="4296" y="288"/>
                </a:lnTo>
                <a:lnTo>
                  <a:pt x="4320" y="288"/>
                </a:lnTo>
                <a:lnTo>
                  <a:pt x="4376" y="296"/>
                </a:lnTo>
                <a:lnTo>
                  <a:pt x="4400" y="304"/>
                </a:lnTo>
                <a:lnTo>
                  <a:pt x="4424" y="296"/>
                </a:lnTo>
                <a:lnTo>
                  <a:pt x="4472" y="296"/>
                </a:lnTo>
                <a:lnTo>
                  <a:pt x="4504" y="296"/>
                </a:lnTo>
                <a:lnTo>
                  <a:pt x="4552" y="304"/>
                </a:lnTo>
                <a:lnTo>
                  <a:pt x="4576" y="304"/>
                </a:lnTo>
                <a:lnTo>
                  <a:pt x="4600" y="296"/>
                </a:lnTo>
                <a:lnTo>
                  <a:pt x="4632" y="296"/>
                </a:lnTo>
                <a:lnTo>
                  <a:pt x="4656" y="296"/>
                </a:lnTo>
                <a:lnTo>
                  <a:pt x="4680" y="296"/>
                </a:lnTo>
                <a:lnTo>
                  <a:pt x="4712" y="280"/>
                </a:lnTo>
                <a:lnTo>
                  <a:pt x="4744" y="280"/>
                </a:lnTo>
                <a:lnTo>
                  <a:pt x="4776" y="280"/>
                </a:lnTo>
                <a:lnTo>
                  <a:pt x="4800" y="280"/>
                </a:lnTo>
                <a:lnTo>
                  <a:pt x="4824" y="280"/>
                </a:lnTo>
                <a:lnTo>
                  <a:pt x="4848" y="296"/>
                </a:lnTo>
                <a:lnTo>
                  <a:pt x="4872" y="296"/>
                </a:lnTo>
                <a:lnTo>
                  <a:pt x="4896" y="296"/>
                </a:lnTo>
                <a:lnTo>
                  <a:pt x="4928" y="288"/>
                </a:lnTo>
                <a:lnTo>
                  <a:pt x="4952" y="280"/>
                </a:lnTo>
                <a:lnTo>
                  <a:pt x="4976" y="272"/>
                </a:lnTo>
                <a:lnTo>
                  <a:pt x="5000" y="272"/>
                </a:lnTo>
                <a:lnTo>
                  <a:pt x="5024" y="280"/>
                </a:lnTo>
                <a:lnTo>
                  <a:pt x="5064" y="288"/>
                </a:lnTo>
                <a:lnTo>
                  <a:pt x="5088" y="288"/>
                </a:lnTo>
                <a:lnTo>
                  <a:pt x="5112" y="296"/>
                </a:lnTo>
                <a:lnTo>
                  <a:pt x="5136" y="320"/>
                </a:lnTo>
                <a:lnTo>
                  <a:pt x="5160" y="320"/>
                </a:lnTo>
                <a:lnTo>
                  <a:pt x="5192" y="320"/>
                </a:lnTo>
                <a:lnTo>
                  <a:pt x="5232" y="312"/>
                </a:lnTo>
                <a:lnTo>
                  <a:pt x="5256" y="304"/>
                </a:lnTo>
                <a:lnTo>
                  <a:pt x="5280" y="304"/>
                </a:lnTo>
                <a:lnTo>
                  <a:pt x="5312" y="304"/>
                </a:lnTo>
                <a:lnTo>
                  <a:pt x="5352" y="304"/>
                </a:lnTo>
                <a:lnTo>
                  <a:pt x="5384" y="296"/>
                </a:lnTo>
                <a:lnTo>
                  <a:pt x="5408" y="288"/>
                </a:lnTo>
                <a:lnTo>
                  <a:pt x="5432" y="280"/>
                </a:lnTo>
                <a:lnTo>
                  <a:pt x="5456" y="280"/>
                </a:lnTo>
                <a:lnTo>
                  <a:pt x="5480" y="280"/>
                </a:lnTo>
                <a:lnTo>
                  <a:pt x="5512" y="272"/>
                </a:lnTo>
                <a:lnTo>
                  <a:pt x="5592" y="256"/>
                </a:lnTo>
                <a:lnTo>
                  <a:pt x="5616" y="264"/>
                </a:lnTo>
                <a:lnTo>
                  <a:pt x="5640" y="280"/>
                </a:lnTo>
                <a:lnTo>
                  <a:pt x="5664" y="296"/>
                </a:lnTo>
                <a:lnTo>
                  <a:pt x="5688" y="296"/>
                </a:lnTo>
                <a:lnTo>
                  <a:pt x="5712" y="296"/>
                </a:lnTo>
                <a:lnTo>
                  <a:pt x="5728" y="272"/>
                </a:lnTo>
                <a:lnTo>
                  <a:pt x="5752" y="264"/>
                </a:lnTo>
                <a:lnTo>
                  <a:pt x="5752" y="432"/>
                </a:lnTo>
                <a:lnTo>
                  <a:pt x="0" y="432"/>
                </a:lnTo>
                <a:lnTo>
                  <a:pt x="16" y="32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95FA6AF5-6E4A-B16C-D388-5B0C3A0830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17700" y="241300"/>
            <a:ext cx="4432300" cy="476250"/>
          </a:xfrm>
          <a:noFill/>
          <a:ln/>
        </p:spPr>
        <p:txBody>
          <a:bodyPr/>
          <a:lstStyle/>
          <a:p>
            <a:r>
              <a:rPr lang="en-US" altLang="en-US"/>
              <a:t>How the INSPECT works.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E3FED6EF-40A1-62AE-5462-25100ECB0C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384300"/>
            <a:ext cx="7734300" cy="3098800"/>
          </a:xfrm>
          <a:noFill/>
          <a:ln/>
        </p:spPr>
        <p:txBody>
          <a:bodyPr/>
          <a:lstStyle/>
          <a:p>
            <a:pPr marL="0" indent="0">
              <a:spcBef>
                <a:spcPct val="100000"/>
              </a:spcBef>
              <a:buFont typeface="Wingdings" panose="05000000000000000000" pitchFamily="2" charset="2"/>
              <a:buNone/>
            </a:pPr>
            <a:r>
              <a:rPr lang="en-US" altLang="en-US"/>
              <a:t>The I</a:t>
            </a:r>
            <a:r>
              <a:rPr lang="en-US" altLang="en-US" sz="2000"/>
              <a:t>NSPECT</a:t>
            </a:r>
            <a:r>
              <a:rPr lang="en-US" altLang="en-US"/>
              <a:t> scans the </a:t>
            </a:r>
            <a:r>
              <a:rPr lang="en-US" altLang="en-US">
                <a:solidFill>
                  <a:schemeClr val="hlink"/>
                </a:solidFill>
              </a:rPr>
              <a:t>Source String</a:t>
            </a:r>
            <a:r>
              <a:rPr lang="en-US" altLang="en-US"/>
              <a:t> from left to right </a:t>
            </a:r>
            <a:r>
              <a:rPr lang="en-US" altLang="en-US">
                <a:solidFill>
                  <a:schemeClr val="hlink"/>
                </a:solidFill>
              </a:rPr>
              <a:t>counting </a:t>
            </a:r>
            <a:r>
              <a:rPr lang="en-US" altLang="en-US"/>
              <a:t>and/or </a:t>
            </a:r>
            <a:r>
              <a:rPr lang="en-US" altLang="en-US">
                <a:solidFill>
                  <a:schemeClr val="hlink"/>
                </a:solidFill>
              </a:rPr>
              <a:t>replacing</a:t>
            </a:r>
            <a:r>
              <a:rPr lang="en-US" altLang="en-US"/>
              <a:t> characters under the control of the </a:t>
            </a:r>
            <a:r>
              <a:rPr lang="en-US" altLang="en-US">
                <a:solidFill>
                  <a:schemeClr val="hlink"/>
                </a:solidFill>
              </a:rPr>
              <a:t>T</a:t>
            </a:r>
            <a:r>
              <a:rPr lang="en-US" altLang="en-US" sz="2000">
                <a:solidFill>
                  <a:schemeClr val="hlink"/>
                </a:solidFill>
              </a:rPr>
              <a:t>ALLYING</a:t>
            </a:r>
            <a:r>
              <a:rPr lang="en-US" altLang="en-US"/>
              <a:t>, </a:t>
            </a:r>
            <a:r>
              <a:rPr lang="en-US" altLang="en-US" sz="2000">
                <a:solidFill>
                  <a:schemeClr val="hlink"/>
                </a:solidFill>
              </a:rPr>
              <a:t>REPLACING</a:t>
            </a:r>
            <a:r>
              <a:rPr lang="en-US" altLang="en-US"/>
              <a:t> or </a:t>
            </a:r>
            <a:r>
              <a:rPr lang="en-US" altLang="en-US" sz="2000">
                <a:solidFill>
                  <a:schemeClr val="hlink"/>
                </a:solidFill>
              </a:rPr>
              <a:t>CONVERTING</a:t>
            </a:r>
            <a:r>
              <a:rPr lang="en-US" altLang="en-US"/>
              <a:t> phrases. </a:t>
            </a:r>
          </a:p>
          <a:p>
            <a:pPr marL="0" indent="0">
              <a:spcBef>
                <a:spcPct val="150000"/>
              </a:spcBef>
              <a:buFont typeface="Wingdings" panose="05000000000000000000" pitchFamily="2" charset="2"/>
              <a:buNone/>
            </a:pPr>
            <a:r>
              <a:rPr lang="en-US" altLang="en-US"/>
              <a:t>The </a:t>
            </a:r>
            <a:r>
              <a:rPr lang="en-US" altLang="en-US">
                <a:solidFill>
                  <a:schemeClr val="hlink"/>
                </a:solidFill>
              </a:rPr>
              <a:t>behaviour</a:t>
            </a:r>
            <a:r>
              <a:rPr lang="en-US" altLang="en-US"/>
              <a:t> of the I</a:t>
            </a:r>
            <a:r>
              <a:rPr lang="en-US" altLang="en-US" sz="2000"/>
              <a:t>NSPECT</a:t>
            </a:r>
            <a:r>
              <a:rPr lang="en-US" altLang="en-US"/>
              <a:t> is </a:t>
            </a:r>
            <a:r>
              <a:rPr lang="en-US" altLang="en-US">
                <a:solidFill>
                  <a:schemeClr val="hlink"/>
                </a:solidFill>
              </a:rPr>
              <a:t>modified by</a:t>
            </a:r>
            <a:r>
              <a:rPr lang="en-US" altLang="en-US"/>
              <a:t> using the </a:t>
            </a:r>
            <a:r>
              <a:rPr lang="en-US" altLang="en-US">
                <a:solidFill>
                  <a:schemeClr val="hlink"/>
                </a:solidFill>
              </a:rPr>
              <a:t>L</a:t>
            </a:r>
            <a:r>
              <a:rPr lang="en-US" altLang="en-US" sz="2000">
                <a:solidFill>
                  <a:schemeClr val="hlink"/>
                </a:solidFill>
              </a:rPr>
              <a:t>EADING</a:t>
            </a:r>
            <a:r>
              <a:rPr lang="en-US" altLang="en-US"/>
              <a:t>, </a:t>
            </a:r>
            <a:r>
              <a:rPr lang="en-US" altLang="en-US">
                <a:solidFill>
                  <a:schemeClr val="hlink"/>
                </a:solidFill>
              </a:rPr>
              <a:t>F</a:t>
            </a:r>
            <a:r>
              <a:rPr lang="en-US" altLang="en-US" sz="2000">
                <a:solidFill>
                  <a:schemeClr val="hlink"/>
                </a:solidFill>
              </a:rPr>
              <a:t>IRST</a:t>
            </a:r>
            <a:r>
              <a:rPr lang="en-US" altLang="en-US"/>
              <a:t>, </a:t>
            </a:r>
            <a:r>
              <a:rPr lang="en-US" altLang="en-US">
                <a:solidFill>
                  <a:schemeClr val="hlink"/>
                </a:solidFill>
              </a:rPr>
              <a:t>B</a:t>
            </a:r>
            <a:r>
              <a:rPr lang="en-US" altLang="en-US" sz="2000">
                <a:solidFill>
                  <a:schemeClr val="hlink"/>
                </a:solidFill>
              </a:rPr>
              <a:t>EFORE</a:t>
            </a:r>
            <a:r>
              <a:rPr lang="en-US" altLang="en-US"/>
              <a:t> and </a:t>
            </a:r>
            <a:r>
              <a:rPr lang="en-US" altLang="en-US">
                <a:solidFill>
                  <a:schemeClr val="hlink"/>
                </a:solidFill>
              </a:rPr>
              <a:t>A</a:t>
            </a:r>
            <a:r>
              <a:rPr lang="en-US" altLang="en-US" sz="2000">
                <a:solidFill>
                  <a:schemeClr val="hlink"/>
                </a:solidFill>
              </a:rPr>
              <a:t>FTER</a:t>
            </a:r>
            <a:r>
              <a:rPr lang="en-US" altLang="en-US"/>
              <a:t> phrases.</a:t>
            </a:r>
          </a:p>
          <a:p>
            <a:pPr marL="0" indent="0">
              <a:spcBef>
                <a:spcPct val="150000"/>
              </a:spcBef>
              <a:buFont typeface="Wingdings" panose="05000000000000000000" pitchFamily="2" charset="2"/>
              <a:buNone/>
            </a:pPr>
            <a:r>
              <a:rPr lang="en-US" altLang="en-US"/>
              <a:t>An A</a:t>
            </a:r>
            <a:r>
              <a:rPr lang="en-US" altLang="en-US" sz="2000"/>
              <a:t>LL</a:t>
            </a:r>
            <a:r>
              <a:rPr lang="en-US" altLang="en-US"/>
              <a:t>, L</a:t>
            </a:r>
            <a:r>
              <a:rPr lang="en-US" altLang="en-US" sz="2000"/>
              <a:t>EADING</a:t>
            </a:r>
            <a:r>
              <a:rPr lang="en-US" altLang="en-US"/>
              <a:t>, C</a:t>
            </a:r>
            <a:r>
              <a:rPr lang="en-US" altLang="en-US" sz="2000"/>
              <a:t>HARACTERS</a:t>
            </a:r>
            <a:r>
              <a:rPr lang="en-US" altLang="en-US"/>
              <a:t>, F</a:t>
            </a:r>
            <a:r>
              <a:rPr lang="en-US" altLang="en-US" sz="2000"/>
              <a:t>IRST</a:t>
            </a:r>
            <a:r>
              <a:rPr lang="en-US" altLang="en-US"/>
              <a:t> or C</a:t>
            </a:r>
            <a:r>
              <a:rPr lang="en-US" altLang="en-US" sz="2000"/>
              <a:t>ONVERTING</a:t>
            </a:r>
            <a:r>
              <a:rPr lang="en-US" altLang="en-US"/>
              <a:t> phrase may only be followed by </a:t>
            </a:r>
            <a:r>
              <a:rPr lang="en-US" altLang="en-US">
                <a:solidFill>
                  <a:schemeClr val="hlink"/>
                </a:solidFill>
              </a:rPr>
              <a:t>one B</a:t>
            </a:r>
            <a:r>
              <a:rPr lang="en-US" altLang="en-US" sz="2000">
                <a:solidFill>
                  <a:schemeClr val="hlink"/>
                </a:solidFill>
              </a:rPr>
              <a:t>EFORE</a:t>
            </a:r>
            <a:r>
              <a:rPr lang="en-US" altLang="en-US"/>
              <a:t> and </a:t>
            </a:r>
            <a:r>
              <a:rPr lang="en-US" altLang="en-US">
                <a:solidFill>
                  <a:schemeClr val="hlink"/>
                </a:solidFill>
              </a:rPr>
              <a:t>one A</a:t>
            </a:r>
            <a:r>
              <a:rPr lang="en-US" altLang="en-US" sz="2000">
                <a:solidFill>
                  <a:schemeClr val="hlink"/>
                </a:solidFill>
              </a:rPr>
              <a:t>FTER</a:t>
            </a:r>
            <a:r>
              <a:rPr lang="en-US" altLang="en-US" sz="2000"/>
              <a:t> </a:t>
            </a:r>
            <a:r>
              <a:rPr lang="en-US" altLang="en-US"/>
              <a:t>phrase.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3DA621DA-3B53-2FCF-1BC3-6944C453E4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3346450" cy="476250"/>
          </a:xfrm>
          <a:noFill/>
          <a:ln/>
        </p:spPr>
        <p:txBody>
          <a:bodyPr/>
          <a:lstStyle/>
          <a:p>
            <a:r>
              <a:rPr lang="en-US" altLang="en-US"/>
              <a:t>Modifying Phrases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DEB33357-E6A2-41C7-6451-77121F4FE3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3200" y="850900"/>
            <a:ext cx="8394700" cy="5240338"/>
          </a:xfrm>
          <a:noFill/>
          <a:ln/>
        </p:spPr>
        <p:txBody>
          <a:bodyPr>
            <a:spAutoFit/>
          </a:bodyPr>
          <a:lstStyle/>
          <a:p>
            <a:pPr marL="0" indent="0">
              <a:spcBef>
                <a:spcPct val="80000"/>
              </a:spcBef>
              <a:buFont typeface="Wingdings" panose="05000000000000000000" pitchFamily="2" charset="2"/>
              <a:buNone/>
            </a:pPr>
            <a:r>
              <a:rPr lang="en-US" altLang="en-US"/>
              <a:t>LEADING</a:t>
            </a:r>
            <a:br>
              <a:rPr lang="en-US" altLang="en-US"/>
            </a:br>
            <a:r>
              <a:rPr lang="en-US" altLang="en-US"/>
              <a:t>The L</a:t>
            </a:r>
            <a:r>
              <a:rPr lang="en-US" altLang="en-US" sz="2000"/>
              <a:t>EADING</a:t>
            </a:r>
            <a:r>
              <a:rPr lang="en-US" altLang="en-US"/>
              <a:t> phrase causes counting/replacement of all Compare$il characters from the </a:t>
            </a:r>
            <a:r>
              <a:rPr lang="en-US" altLang="en-US">
                <a:solidFill>
                  <a:schemeClr val="hlink"/>
                </a:solidFill>
              </a:rPr>
              <a:t>first valid one</a:t>
            </a:r>
            <a:r>
              <a:rPr lang="en-US" altLang="en-US"/>
              <a:t> encountered to the </a:t>
            </a:r>
            <a:r>
              <a:rPr lang="en-US" altLang="en-US">
                <a:solidFill>
                  <a:schemeClr val="hlink"/>
                </a:solidFill>
              </a:rPr>
              <a:t>first invalid one</a:t>
            </a:r>
            <a:r>
              <a:rPr lang="en-US" altLang="en-US"/>
              <a:t>. </a:t>
            </a:r>
          </a:p>
          <a:p>
            <a:pPr marL="0" indent="0">
              <a:spcBef>
                <a:spcPct val="80000"/>
              </a:spcBef>
              <a:buFont typeface="Wingdings" panose="05000000000000000000" pitchFamily="2" charset="2"/>
              <a:buNone/>
            </a:pPr>
            <a:r>
              <a:rPr lang="en-US" altLang="en-US"/>
              <a:t>FIRST</a:t>
            </a:r>
            <a:br>
              <a:rPr lang="en-US" altLang="en-US"/>
            </a:br>
            <a:r>
              <a:rPr lang="en-US" altLang="en-US"/>
              <a:t>The F</a:t>
            </a:r>
            <a:r>
              <a:rPr lang="en-US" altLang="en-US" sz="2000"/>
              <a:t>IRST</a:t>
            </a:r>
            <a:r>
              <a:rPr lang="en-US" altLang="en-US"/>
              <a:t> phrase causes only the </a:t>
            </a:r>
            <a:r>
              <a:rPr lang="en-US" altLang="en-US">
                <a:solidFill>
                  <a:schemeClr val="hlink"/>
                </a:solidFill>
              </a:rPr>
              <a:t>first valid character</a:t>
            </a:r>
            <a:r>
              <a:rPr lang="en-US" altLang="en-US"/>
              <a:t> to be replaced.</a:t>
            </a:r>
          </a:p>
          <a:p>
            <a:pPr marL="0" indent="0">
              <a:spcBef>
                <a:spcPct val="80000"/>
              </a:spcBef>
              <a:buFont typeface="Wingdings" panose="05000000000000000000" pitchFamily="2" charset="2"/>
              <a:buNone/>
            </a:pPr>
            <a:r>
              <a:rPr lang="en-US" altLang="en-US"/>
              <a:t>BEFORE</a:t>
            </a:r>
            <a:br>
              <a:rPr lang="en-US" altLang="en-US"/>
            </a:br>
            <a:r>
              <a:rPr lang="en-US" altLang="en-US"/>
              <a:t>The B</a:t>
            </a:r>
            <a:r>
              <a:rPr lang="en-US" altLang="en-US" sz="2000"/>
              <a:t>EFORE </a:t>
            </a:r>
            <a:r>
              <a:rPr lang="en-US" altLang="en-US"/>
              <a:t>phrase designates as valid those characters to the </a:t>
            </a:r>
            <a:r>
              <a:rPr lang="en-US" altLang="en-US">
                <a:solidFill>
                  <a:schemeClr val="hlink"/>
                </a:solidFill>
              </a:rPr>
              <a:t>left of the delimiter</a:t>
            </a:r>
            <a:r>
              <a:rPr lang="en-US" altLang="en-US"/>
              <a:t> associated with it.</a:t>
            </a:r>
          </a:p>
          <a:p>
            <a:pPr marL="0" indent="0">
              <a:spcBef>
                <a:spcPct val="80000"/>
              </a:spcBef>
              <a:buFont typeface="Wingdings" panose="05000000000000000000" pitchFamily="2" charset="2"/>
              <a:buNone/>
            </a:pPr>
            <a:r>
              <a:rPr lang="en-US" altLang="en-US"/>
              <a:t>AFTER</a:t>
            </a:r>
            <a:br>
              <a:rPr lang="en-US" altLang="en-US"/>
            </a:br>
            <a:r>
              <a:rPr lang="en-US" altLang="en-US"/>
              <a:t>The A</a:t>
            </a:r>
            <a:r>
              <a:rPr lang="en-US" altLang="en-US" sz="2000"/>
              <a:t>FTER</a:t>
            </a:r>
            <a:r>
              <a:rPr lang="en-US" altLang="en-US"/>
              <a:t> phrase designates as valid those characters to the </a:t>
            </a:r>
            <a:r>
              <a:rPr lang="en-US" altLang="en-US">
                <a:solidFill>
                  <a:schemeClr val="hlink"/>
                </a:solidFill>
              </a:rPr>
              <a:t>right of the delimiter </a:t>
            </a:r>
            <a:r>
              <a:rPr lang="en-US" altLang="en-US"/>
              <a:t>associated with it.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58934556-B597-089B-0930-B8F01ACC94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120650"/>
            <a:ext cx="4808538" cy="476250"/>
          </a:xfrm>
          <a:noFill/>
          <a:ln/>
        </p:spPr>
        <p:txBody>
          <a:bodyPr/>
          <a:lstStyle/>
          <a:p>
            <a:r>
              <a:rPr lang="en-US" altLang="en-US"/>
              <a:t>INSPECT Syntax - Format 2</a:t>
            </a:r>
          </a:p>
        </p:txBody>
      </p:sp>
      <p:graphicFrame>
        <p:nvGraphicFramePr>
          <p:cNvPr id="14339" name="Object 3">
            <a:extLst>
              <a:ext uri="{FF2B5EF4-FFF2-40B4-BE49-F238E27FC236}">
                <a16:creationId xmlns:a16="http://schemas.microsoft.com/office/drawing/2014/main" id="{D85B434F-D982-1D09-EA3C-C77E5791CCA2}"/>
              </a:ext>
            </a:extLst>
          </p:cNvPr>
          <p:cNvGraphicFramePr>
            <a:graphicFrameLocks/>
          </p:cNvGraphicFramePr>
          <p:nvPr/>
        </p:nvGraphicFramePr>
        <p:xfrm>
          <a:off x="177800" y="1049338"/>
          <a:ext cx="8585200" cy="298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267400" imgH="4771800" progId="Equation.2">
                  <p:embed/>
                </p:oleObj>
              </mc:Choice>
              <mc:Fallback>
                <p:oleObj name="Equation" r:id="rId3" imgW="8267400" imgH="477180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25769" b="55281"/>
                      <a:stretch>
                        <a:fillRect/>
                      </a:stretch>
                    </p:blipFill>
                    <p:spPr bwMode="auto">
                      <a:xfrm>
                        <a:off x="177800" y="1049338"/>
                        <a:ext cx="8585200" cy="298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0" name="Rectangle 4">
            <a:extLst>
              <a:ext uri="{FF2B5EF4-FFF2-40B4-BE49-F238E27FC236}">
                <a16:creationId xmlns:a16="http://schemas.microsoft.com/office/drawing/2014/main" id="{D821B81E-64E2-6C02-510A-64C030CE48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" y="4356100"/>
            <a:ext cx="8902700" cy="1881188"/>
          </a:xfrm>
          <a:noFill/>
          <a:ln/>
        </p:spPr>
        <p:txBody>
          <a:bodyPr>
            <a:spAutoFit/>
          </a:bodyPr>
          <a:lstStyle/>
          <a:p>
            <a:pPr marL="0" indent="0"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PERFORM VARYING idx FROM 1 BY 1 UNTIL idx &gt; 10</a:t>
            </a:r>
          </a:p>
          <a:p>
            <a:pPr marL="0" indent="0"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  INSPECT TextLine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          REPLACING </a:t>
            </a:r>
            <a:r>
              <a:rPr lang="en-US" altLang="en-US">
                <a:solidFill>
                  <a:schemeClr val="hlink"/>
                </a:solidFill>
                <a:latin typeface="Courier New" panose="02070309020205020404" pitchFamily="49" charset="0"/>
              </a:rPr>
              <a:t>SwearWord(idx)</a:t>
            </a:r>
            <a:r>
              <a:rPr lang="en-US" altLang="en-US">
                <a:latin typeface="Courier New" panose="02070309020205020404" pitchFamily="49" charset="0"/>
              </a:rPr>
              <a:t> BY "</a:t>
            </a:r>
            <a:r>
              <a:rPr lang="en-US" altLang="en-US">
                <a:solidFill>
                  <a:schemeClr val="accent2"/>
                </a:solidFill>
                <a:latin typeface="Courier New" panose="02070309020205020404" pitchFamily="49" charset="0"/>
              </a:rPr>
              <a:t>*#@!</a:t>
            </a:r>
            <a:r>
              <a:rPr lang="en-US" altLang="en-US">
                <a:latin typeface="Courier New" panose="02070309020205020404" pitchFamily="49" charset="0"/>
              </a:rPr>
              <a:t>"</a:t>
            </a:r>
          </a:p>
          <a:p>
            <a:pPr marL="0" indent="0"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END-PERFORM</a:t>
            </a:r>
            <a:br>
              <a:rPr lang="en-US" altLang="en-US"/>
            </a:br>
            <a:endParaRPr lang="en-US" alt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D37665C1-4D99-E957-344B-EEDB86CAD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1114425"/>
            <a:ext cx="8362950" cy="120332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266700" rIns="152400" bIns="2667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INSPECT StringData REPLACING ALL "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F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BY "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G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AFTER INITIAL "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BEFORE INITIAL "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Q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".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43711C03-852E-425A-305D-B480F26E6B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505200"/>
            <a:ext cx="7264400" cy="698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F	F	F	F	A	F	F	F	F	F	Q	F	F	F	Z</a:t>
            </a:r>
          </a:p>
        </p:txBody>
      </p:sp>
      <p:sp>
        <p:nvSpPr>
          <p:cNvPr id="16388" name="Line 4">
            <a:extLst>
              <a:ext uri="{FF2B5EF4-FFF2-40B4-BE49-F238E27FC236}">
                <a16:creationId xmlns:a16="http://schemas.microsoft.com/office/drawing/2014/main" id="{CFAECD5F-8074-66A9-81E2-95C8FE879D5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3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Line 5">
            <a:extLst>
              <a:ext uri="{FF2B5EF4-FFF2-40B4-BE49-F238E27FC236}">
                <a16:creationId xmlns:a16="http://schemas.microsoft.com/office/drawing/2014/main" id="{69CEE639-F2F6-D27C-CD6A-E69F2DB2EE4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0" name="Line 6">
            <a:extLst>
              <a:ext uri="{FF2B5EF4-FFF2-40B4-BE49-F238E27FC236}">
                <a16:creationId xmlns:a16="http://schemas.microsoft.com/office/drawing/2014/main" id="{84270BA4-21A0-5CDA-BD56-BBF46BC9527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65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Line 7">
            <a:extLst>
              <a:ext uri="{FF2B5EF4-FFF2-40B4-BE49-F238E27FC236}">
                <a16:creationId xmlns:a16="http://schemas.microsoft.com/office/drawing/2014/main" id="{158C5F00-7259-A024-0CF0-608A488393F6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Line 8">
            <a:extLst>
              <a:ext uri="{FF2B5EF4-FFF2-40B4-BE49-F238E27FC236}">
                <a16:creationId xmlns:a16="http://schemas.microsoft.com/office/drawing/2014/main" id="{C846F3A8-C400-0587-91A4-9828E6470C5C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3" name="Line 9">
            <a:extLst>
              <a:ext uri="{FF2B5EF4-FFF2-40B4-BE49-F238E27FC236}">
                <a16:creationId xmlns:a16="http://schemas.microsoft.com/office/drawing/2014/main" id="{DCEB9C94-DDF8-CDC9-EB92-65EA009818C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Line 10">
            <a:extLst>
              <a:ext uri="{FF2B5EF4-FFF2-40B4-BE49-F238E27FC236}">
                <a16:creationId xmlns:a16="http://schemas.microsoft.com/office/drawing/2014/main" id="{0DEE1E87-5FF6-9D0D-36B7-AC030A30F8E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Line 11">
            <a:extLst>
              <a:ext uri="{FF2B5EF4-FFF2-40B4-BE49-F238E27FC236}">
                <a16:creationId xmlns:a16="http://schemas.microsoft.com/office/drawing/2014/main" id="{6D52B70E-C892-678D-F153-0A5BBC1C7AE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87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12">
            <a:extLst>
              <a:ext uri="{FF2B5EF4-FFF2-40B4-BE49-F238E27FC236}">
                <a16:creationId xmlns:a16="http://schemas.microsoft.com/office/drawing/2014/main" id="{BA682560-C17E-443C-9398-78AE4B7275A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13">
            <a:extLst>
              <a:ext uri="{FF2B5EF4-FFF2-40B4-BE49-F238E27FC236}">
                <a16:creationId xmlns:a16="http://schemas.microsoft.com/office/drawing/2014/main" id="{C5E44D75-323A-3FD6-CE42-FFEFD1197196}"/>
              </a:ext>
            </a:extLst>
          </p:cNvPr>
          <p:cNvSpPr>
            <a:spLocks noChangeShapeType="1"/>
          </p:cNvSpPr>
          <p:nvPr/>
        </p:nvSpPr>
        <p:spPr bwMode="auto">
          <a:xfrm>
            <a:off x="7226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Line 14">
            <a:extLst>
              <a:ext uri="{FF2B5EF4-FFF2-40B4-BE49-F238E27FC236}">
                <a16:creationId xmlns:a16="http://schemas.microsoft.com/office/drawing/2014/main" id="{9F9A2F04-5B89-7FDC-2997-23BA48EA251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4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15">
            <a:extLst>
              <a:ext uri="{FF2B5EF4-FFF2-40B4-BE49-F238E27FC236}">
                <a16:creationId xmlns:a16="http://schemas.microsoft.com/office/drawing/2014/main" id="{7BD03280-CA3B-61EE-06FE-BD8FD43D5C62}"/>
              </a:ext>
            </a:extLst>
          </p:cNvPr>
          <p:cNvSpPr>
            <a:spLocks noChangeShapeType="1"/>
          </p:cNvSpPr>
          <p:nvPr/>
        </p:nvSpPr>
        <p:spPr bwMode="auto">
          <a:xfrm>
            <a:off x="62992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16">
            <a:extLst>
              <a:ext uri="{FF2B5EF4-FFF2-40B4-BE49-F238E27FC236}">
                <a16:creationId xmlns:a16="http://schemas.microsoft.com/office/drawing/2014/main" id="{6B23B9E1-C54A-61F2-B53F-371A048D7AC0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39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Line 17">
            <a:extLst>
              <a:ext uri="{FF2B5EF4-FFF2-40B4-BE49-F238E27FC236}">
                <a16:creationId xmlns:a16="http://schemas.microsoft.com/office/drawing/2014/main" id="{02B14D24-BF04-EE18-B625-03004D4F0954}"/>
              </a:ext>
            </a:extLst>
          </p:cNvPr>
          <p:cNvSpPr>
            <a:spLocks noChangeShapeType="1"/>
          </p:cNvSpPr>
          <p:nvPr/>
        </p:nvSpPr>
        <p:spPr bwMode="auto">
          <a:xfrm>
            <a:off x="5321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Rectangle 18">
            <a:extLst>
              <a:ext uri="{FF2B5EF4-FFF2-40B4-BE49-F238E27FC236}">
                <a16:creationId xmlns:a16="http://schemas.microsoft.com/office/drawing/2014/main" id="{61AE1359-8C5F-E6F2-277C-52779783D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925" y="3168650"/>
            <a:ext cx="1339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StringData</a:t>
            </a:r>
          </a:p>
        </p:txBody>
      </p:sp>
      <p:sp useBgFill="1">
        <p:nvSpPr>
          <p:cNvPr id="16403" name="Freeform 19">
            <a:extLst>
              <a:ext uri="{FF2B5EF4-FFF2-40B4-BE49-F238E27FC236}">
                <a16:creationId xmlns:a16="http://schemas.microsoft.com/office/drawing/2014/main" id="{DEA54FD0-22EE-3BC8-2233-7A1C43E87AD9}"/>
              </a:ext>
            </a:extLst>
          </p:cNvPr>
          <p:cNvSpPr>
            <a:spLocks/>
          </p:cNvSpPr>
          <p:nvPr/>
        </p:nvSpPr>
        <p:spPr bwMode="auto">
          <a:xfrm>
            <a:off x="304800" y="1041400"/>
            <a:ext cx="8421688" cy="446088"/>
          </a:xfrm>
          <a:custGeom>
            <a:avLst/>
            <a:gdLst>
              <a:gd name="T0" fmla="*/ 266 w 5305"/>
              <a:gd name="T1" fmla="*/ 120 h 281"/>
              <a:gd name="T2" fmla="*/ 344 w 5305"/>
              <a:gd name="T3" fmla="*/ 184 h 281"/>
              <a:gd name="T4" fmla="*/ 407 w 5305"/>
              <a:gd name="T5" fmla="*/ 96 h 281"/>
              <a:gd name="T6" fmla="*/ 485 w 5305"/>
              <a:gd name="T7" fmla="*/ 160 h 281"/>
              <a:gd name="T8" fmla="*/ 579 w 5305"/>
              <a:gd name="T9" fmla="*/ 184 h 281"/>
              <a:gd name="T10" fmla="*/ 681 w 5305"/>
              <a:gd name="T11" fmla="*/ 168 h 281"/>
              <a:gd name="T12" fmla="*/ 884 w 5305"/>
              <a:gd name="T13" fmla="*/ 144 h 281"/>
              <a:gd name="T14" fmla="*/ 994 w 5305"/>
              <a:gd name="T15" fmla="*/ 120 h 281"/>
              <a:gd name="T16" fmla="*/ 1080 w 5305"/>
              <a:gd name="T17" fmla="*/ 136 h 281"/>
              <a:gd name="T18" fmla="*/ 1181 w 5305"/>
              <a:gd name="T19" fmla="*/ 184 h 281"/>
              <a:gd name="T20" fmla="*/ 1275 w 5305"/>
              <a:gd name="T21" fmla="*/ 176 h 281"/>
              <a:gd name="T22" fmla="*/ 1400 w 5305"/>
              <a:gd name="T23" fmla="*/ 168 h 281"/>
              <a:gd name="T24" fmla="*/ 1502 w 5305"/>
              <a:gd name="T25" fmla="*/ 136 h 281"/>
              <a:gd name="T26" fmla="*/ 1604 w 5305"/>
              <a:gd name="T27" fmla="*/ 112 h 281"/>
              <a:gd name="T28" fmla="*/ 1705 w 5305"/>
              <a:gd name="T29" fmla="*/ 72 h 281"/>
              <a:gd name="T30" fmla="*/ 1807 w 5305"/>
              <a:gd name="T31" fmla="*/ 64 h 281"/>
              <a:gd name="T32" fmla="*/ 1909 w 5305"/>
              <a:gd name="T33" fmla="*/ 104 h 281"/>
              <a:gd name="T34" fmla="*/ 2011 w 5305"/>
              <a:gd name="T35" fmla="*/ 160 h 281"/>
              <a:gd name="T36" fmla="*/ 2104 w 5305"/>
              <a:gd name="T37" fmla="*/ 168 h 281"/>
              <a:gd name="T38" fmla="*/ 2206 w 5305"/>
              <a:gd name="T39" fmla="*/ 160 h 281"/>
              <a:gd name="T40" fmla="*/ 2300 w 5305"/>
              <a:gd name="T41" fmla="*/ 152 h 281"/>
              <a:gd name="T42" fmla="*/ 2394 w 5305"/>
              <a:gd name="T43" fmla="*/ 176 h 281"/>
              <a:gd name="T44" fmla="*/ 2480 w 5305"/>
              <a:gd name="T45" fmla="*/ 224 h 281"/>
              <a:gd name="T46" fmla="*/ 2644 w 5305"/>
              <a:gd name="T47" fmla="*/ 168 h 281"/>
              <a:gd name="T48" fmla="*/ 2887 w 5305"/>
              <a:gd name="T49" fmla="*/ 120 h 281"/>
              <a:gd name="T50" fmla="*/ 2981 w 5305"/>
              <a:gd name="T51" fmla="*/ 104 h 281"/>
              <a:gd name="T52" fmla="*/ 3090 w 5305"/>
              <a:gd name="T53" fmla="*/ 184 h 281"/>
              <a:gd name="T54" fmla="*/ 3207 w 5305"/>
              <a:gd name="T55" fmla="*/ 168 h 281"/>
              <a:gd name="T56" fmla="*/ 3309 w 5305"/>
              <a:gd name="T57" fmla="*/ 120 h 281"/>
              <a:gd name="T58" fmla="*/ 3387 w 5305"/>
              <a:gd name="T59" fmla="*/ 152 h 281"/>
              <a:gd name="T60" fmla="*/ 3481 w 5305"/>
              <a:gd name="T61" fmla="*/ 168 h 281"/>
              <a:gd name="T62" fmla="*/ 3591 w 5305"/>
              <a:gd name="T63" fmla="*/ 144 h 281"/>
              <a:gd name="T64" fmla="*/ 3700 w 5305"/>
              <a:gd name="T65" fmla="*/ 168 h 281"/>
              <a:gd name="T66" fmla="*/ 3849 w 5305"/>
              <a:gd name="T67" fmla="*/ 152 h 281"/>
              <a:gd name="T68" fmla="*/ 3958 w 5305"/>
              <a:gd name="T69" fmla="*/ 120 h 281"/>
              <a:gd name="T70" fmla="*/ 4052 w 5305"/>
              <a:gd name="T71" fmla="*/ 120 h 281"/>
              <a:gd name="T72" fmla="*/ 4146 w 5305"/>
              <a:gd name="T73" fmla="*/ 152 h 281"/>
              <a:gd name="T74" fmla="*/ 4279 w 5305"/>
              <a:gd name="T75" fmla="*/ 136 h 281"/>
              <a:gd name="T76" fmla="*/ 4373 w 5305"/>
              <a:gd name="T77" fmla="*/ 136 h 281"/>
              <a:gd name="T78" fmla="*/ 4467 w 5305"/>
              <a:gd name="T79" fmla="*/ 184 h 281"/>
              <a:gd name="T80" fmla="*/ 4561 w 5305"/>
              <a:gd name="T81" fmla="*/ 168 h 281"/>
              <a:gd name="T82" fmla="*/ 4733 w 5305"/>
              <a:gd name="T83" fmla="*/ 88 h 281"/>
              <a:gd name="T84" fmla="*/ 4827 w 5305"/>
              <a:gd name="T85" fmla="*/ 120 h 281"/>
              <a:gd name="T86" fmla="*/ 4928 w 5305"/>
              <a:gd name="T87" fmla="*/ 144 h 281"/>
              <a:gd name="T88" fmla="*/ 5022 w 5305"/>
              <a:gd name="T89" fmla="*/ 160 h 281"/>
              <a:gd name="T90" fmla="*/ 5116 w 5305"/>
              <a:gd name="T91" fmla="*/ 216 h 281"/>
              <a:gd name="T92" fmla="*/ 5226 w 5305"/>
              <a:gd name="T93" fmla="*/ 256 h 281"/>
              <a:gd name="T94" fmla="*/ 5304 w 5305"/>
              <a:gd name="T95" fmla="*/ 0 h 2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305" h="281">
                <a:moveTo>
                  <a:pt x="16" y="248"/>
                </a:moveTo>
                <a:lnTo>
                  <a:pt x="243" y="72"/>
                </a:lnTo>
                <a:lnTo>
                  <a:pt x="258" y="96"/>
                </a:lnTo>
                <a:lnTo>
                  <a:pt x="266" y="120"/>
                </a:lnTo>
                <a:lnTo>
                  <a:pt x="289" y="136"/>
                </a:lnTo>
                <a:lnTo>
                  <a:pt x="305" y="160"/>
                </a:lnTo>
                <a:lnTo>
                  <a:pt x="321" y="184"/>
                </a:lnTo>
                <a:lnTo>
                  <a:pt x="344" y="184"/>
                </a:lnTo>
                <a:lnTo>
                  <a:pt x="352" y="160"/>
                </a:lnTo>
                <a:lnTo>
                  <a:pt x="376" y="136"/>
                </a:lnTo>
                <a:lnTo>
                  <a:pt x="383" y="112"/>
                </a:lnTo>
                <a:lnTo>
                  <a:pt x="407" y="96"/>
                </a:lnTo>
                <a:lnTo>
                  <a:pt x="430" y="88"/>
                </a:lnTo>
                <a:lnTo>
                  <a:pt x="446" y="120"/>
                </a:lnTo>
                <a:lnTo>
                  <a:pt x="462" y="144"/>
                </a:lnTo>
                <a:lnTo>
                  <a:pt x="485" y="160"/>
                </a:lnTo>
                <a:lnTo>
                  <a:pt x="508" y="160"/>
                </a:lnTo>
                <a:lnTo>
                  <a:pt x="532" y="168"/>
                </a:lnTo>
                <a:lnTo>
                  <a:pt x="555" y="184"/>
                </a:lnTo>
                <a:lnTo>
                  <a:pt x="579" y="184"/>
                </a:lnTo>
                <a:lnTo>
                  <a:pt x="602" y="168"/>
                </a:lnTo>
                <a:lnTo>
                  <a:pt x="626" y="168"/>
                </a:lnTo>
                <a:lnTo>
                  <a:pt x="657" y="168"/>
                </a:lnTo>
                <a:lnTo>
                  <a:pt x="681" y="168"/>
                </a:lnTo>
                <a:lnTo>
                  <a:pt x="704" y="184"/>
                </a:lnTo>
                <a:lnTo>
                  <a:pt x="837" y="160"/>
                </a:lnTo>
                <a:lnTo>
                  <a:pt x="861" y="152"/>
                </a:lnTo>
                <a:lnTo>
                  <a:pt x="884" y="144"/>
                </a:lnTo>
                <a:lnTo>
                  <a:pt x="915" y="136"/>
                </a:lnTo>
                <a:lnTo>
                  <a:pt x="939" y="128"/>
                </a:lnTo>
                <a:lnTo>
                  <a:pt x="970" y="128"/>
                </a:lnTo>
                <a:lnTo>
                  <a:pt x="994" y="120"/>
                </a:lnTo>
                <a:lnTo>
                  <a:pt x="1017" y="120"/>
                </a:lnTo>
                <a:lnTo>
                  <a:pt x="1040" y="112"/>
                </a:lnTo>
                <a:lnTo>
                  <a:pt x="1064" y="112"/>
                </a:lnTo>
                <a:lnTo>
                  <a:pt x="1080" y="136"/>
                </a:lnTo>
                <a:lnTo>
                  <a:pt x="1103" y="152"/>
                </a:lnTo>
                <a:lnTo>
                  <a:pt x="1127" y="168"/>
                </a:lnTo>
                <a:lnTo>
                  <a:pt x="1158" y="184"/>
                </a:lnTo>
                <a:lnTo>
                  <a:pt x="1181" y="184"/>
                </a:lnTo>
                <a:lnTo>
                  <a:pt x="1205" y="184"/>
                </a:lnTo>
                <a:lnTo>
                  <a:pt x="1228" y="168"/>
                </a:lnTo>
                <a:lnTo>
                  <a:pt x="1252" y="168"/>
                </a:lnTo>
                <a:lnTo>
                  <a:pt x="1275" y="176"/>
                </a:lnTo>
                <a:lnTo>
                  <a:pt x="1330" y="184"/>
                </a:lnTo>
                <a:lnTo>
                  <a:pt x="1353" y="184"/>
                </a:lnTo>
                <a:lnTo>
                  <a:pt x="1377" y="176"/>
                </a:lnTo>
                <a:lnTo>
                  <a:pt x="1400" y="168"/>
                </a:lnTo>
                <a:lnTo>
                  <a:pt x="1424" y="160"/>
                </a:lnTo>
                <a:lnTo>
                  <a:pt x="1447" y="160"/>
                </a:lnTo>
                <a:lnTo>
                  <a:pt x="1471" y="152"/>
                </a:lnTo>
                <a:lnTo>
                  <a:pt x="1502" y="136"/>
                </a:lnTo>
                <a:lnTo>
                  <a:pt x="1525" y="136"/>
                </a:lnTo>
                <a:lnTo>
                  <a:pt x="1557" y="128"/>
                </a:lnTo>
                <a:lnTo>
                  <a:pt x="1580" y="120"/>
                </a:lnTo>
                <a:lnTo>
                  <a:pt x="1604" y="112"/>
                </a:lnTo>
                <a:lnTo>
                  <a:pt x="1627" y="104"/>
                </a:lnTo>
                <a:lnTo>
                  <a:pt x="1651" y="96"/>
                </a:lnTo>
                <a:lnTo>
                  <a:pt x="1682" y="80"/>
                </a:lnTo>
                <a:lnTo>
                  <a:pt x="1705" y="72"/>
                </a:lnTo>
                <a:lnTo>
                  <a:pt x="1729" y="72"/>
                </a:lnTo>
                <a:lnTo>
                  <a:pt x="1752" y="56"/>
                </a:lnTo>
                <a:lnTo>
                  <a:pt x="1776" y="216"/>
                </a:lnTo>
                <a:lnTo>
                  <a:pt x="1807" y="64"/>
                </a:lnTo>
                <a:lnTo>
                  <a:pt x="1831" y="72"/>
                </a:lnTo>
                <a:lnTo>
                  <a:pt x="1854" y="72"/>
                </a:lnTo>
                <a:lnTo>
                  <a:pt x="1878" y="88"/>
                </a:lnTo>
                <a:lnTo>
                  <a:pt x="1909" y="104"/>
                </a:lnTo>
                <a:lnTo>
                  <a:pt x="1932" y="128"/>
                </a:lnTo>
                <a:lnTo>
                  <a:pt x="1956" y="128"/>
                </a:lnTo>
                <a:lnTo>
                  <a:pt x="1979" y="144"/>
                </a:lnTo>
                <a:lnTo>
                  <a:pt x="2011" y="160"/>
                </a:lnTo>
                <a:lnTo>
                  <a:pt x="2034" y="168"/>
                </a:lnTo>
                <a:lnTo>
                  <a:pt x="2057" y="168"/>
                </a:lnTo>
                <a:lnTo>
                  <a:pt x="2081" y="168"/>
                </a:lnTo>
                <a:lnTo>
                  <a:pt x="2104" y="168"/>
                </a:lnTo>
                <a:lnTo>
                  <a:pt x="2136" y="184"/>
                </a:lnTo>
                <a:lnTo>
                  <a:pt x="2159" y="184"/>
                </a:lnTo>
                <a:lnTo>
                  <a:pt x="2183" y="168"/>
                </a:lnTo>
                <a:lnTo>
                  <a:pt x="2206" y="160"/>
                </a:lnTo>
                <a:lnTo>
                  <a:pt x="2230" y="152"/>
                </a:lnTo>
                <a:lnTo>
                  <a:pt x="2253" y="152"/>
                </a:lnTo>
                <a:lnTo>
                  <a:pt x="2276" y="136"/>
                </a:lnTo>
                <a:lnTo>
                  <a:pt x="2300" y="152"/>
                </a:lnTo>
                <a:lnTo>
                  <a:pt x="2323" y="160"/>
                </a:lnTo>
                <a:lnTo>
                  <a:pt x="2347" y="160"/>
                </a:lnTo>
                <a:lnTo>
                  <a:pt x="2370" y="168"/>
                </a:lnTo>
                <a:lnTo>
                  <a:pt x="2394" y="176"/>
                </a:lnTo>
                <a:lnTo>
                  <a:pt x="2417" y="192"/>
                </a:lnTo>
                <a:lnTo>
                  <a:pt x="2425" y="216"/>
                </a:lnTo>
                <a:lnTo>
                  <a:pt x="2449" y="224"/>
                </a:lnTo>
                <a:lnTo>
                  <a:pt x="2480" y="224"/>
                </a:lnTo>
                <a:lnTo>
                  <a:pt x="2511" y="216"/>
                </a:lnTo>
                <a:lnTo>
                  <a:pt x="2535" y="200"/>
                </a:lnTo>
                <a:lnTo>
                  <a:pt x="2566" y="184"/>
                </a:lnTo>
                <a:lnTo>
                  <a:pt x="2644" y="168"/>
                </a:lnTo>
                <a:lnTo>
                  <a:pt x="2738" y="160"/>
                </a:lnTo>
                <a:lnTo>
                  <a:pt x="2832" y="152"/>
                </a:lnTo>
                <a:lnTo>
                  <a:pt x="2863" y="136"/>
                </a:lnTo>
                <a:lnTo>
                  <a:pt x="2887" y="120"/>
                </a:lnTo>
                <a:lnTo>
                  <a:pt x="2910" y="120"/>
                </a:lnTo>
                <a:lnTo>
                  <a:pt x="2934" y="120"/>
                </a:lnTo>
                <a:lnTo>
                  <a:pt x="2957" y="112"/>
                </a:lnTo>
                <a:lnTo>
                  <a:pt x="2981" y="104"/>
                </a:lnTo>
                <a:lnTo>
                  <a:pt x="3020" y="128"/>
                </a:lnTo>
                <a:lnTo>
                  <a:pt x="3043" y="144"/>
                </a:lnTo>
                <a:lnTo>
                  <a:pt x="3067" y="160"/>
                </a:lnTo>
                <a:lnTo>
                  <a:pt x="3090" y="184"/>
                </a:lnTo>
                <a:lnTo>
                  <a:pt x="3114" y="184"/>
                </a:lnTo>
                <a:lnTo>
                  <a:pt x="3137" y="192"/>
                </a:lnTo>
                <a:lnTo>
                  <a:pt x="3160" y="184"/>
                </a:lnTo>
                <a:lnTo>
                  <a:pt x="3207" y="168"/>
                </a:lnTo>
                <a:lnTo>
                  <a:pt x="3231" y="160"/>
                </a:lnTo>
                <a:lnTo>
                  <a:pt x="3254" y="152"/>
                </a:lnTo>
                <a:lnTo>
                  <a:pt x="3286" y="136"/>
                </a:lnTo>
                <a:lnTo>
                  <a:pt x="3309" y="120"/>
                </a:lnTo>
                <a:lnTo>
                  <a:pt x="3333" y="104"/>
                </a:lnTo>
                <a:lnTo>
                  <a:pt x="3356" y="104"/>
                </a:lnTo>
                <a:lnTo>
                  <a:pt x="3372" y="128"/>
                </a:lnTo>
                <a:lnTo>
                  <a:pt x="3387" y="152"/>
                </a:lnTo>
                <a:lnTo>
                  <a:pt x="3403" y="184"/>
                </a:lnTo>
                <a:lnTo>
                  <a:pt x="3426" y="184"/>
                </a:lnTo>
                <a:lnTo>
                  <a:pt x="3450" y="168"/>
                </a:lnTo>
                <a:lnTo>
                  <a:pt x="3481" y="168"/>
                </a:lnTo>
                <a:lnTo>
                  <a:pt x="3513" y="168"/>
                </a:lnTo>
                <a:lnTo>
                  <a:pt x="3536" y="160"/>
                </a:lnTo>
                <a:lnTo>
                  <a:pt x="3567" y="152"/>
                </a:lnTo>
                <a:lnTo>
                  <a:pt x="3591" y="144"/>
                </a:lnTo>
                <a:lnTo>
                  <a:pt x="3614" y="152"/>
                </a:lnTo>
                <a:lnTo>
                  <a:pt x="3646" y="160"/>
                </a:lnTo>
                <a:lnTo>
                  <a:pt x="3677" y="168"/>
                </a:lnTo>
                <a:lnTo>
                  <a:pt x="3700" y="168"/>
                </a:lnTo>
                <a:lnTo>
                  <a:pt x="3739" y="168"/>
                </a:lnTo>
                <a:lnTo>
                  <a:pt x="3771" y="168"/>
                </a:lnTo>
                <a:lnTo>
                  <a:pt x="3810" y="160"/>
                </a:lnTo>
                <a:lnTo>
                  <a:pt x="3849" y="152"/>
                </a:lnTo>
                <a:lnTo>
                  <a:pt x="3880" y="136"/>
                </a:lnTo>
                <a:lnTo>
                  <a:pt x="3904" y="136"/>
                </a:lnTo>
                <a:lnTo>
                  <a:pt x="3927" y="128"/>
                </a:lnTo>
                <a:lnTo>
                  <a:pt x="3958" y="120"/>
                </a:lnTo>
                <a:lnTo>
                  <a:pt x="3982" y="120"/>
                </a:lnTo>
                <a:lnTo>
                  <a:pt x="4005" y="104"/>
                </a:lnTo>
                <a:lnTo>
                  <a:pt x="4029" y="96"/>
                </a:lnTo>
                <a:lnTo>
                  <a:pt x="4052" y="120"/>
                </a:lnTo>
                <a:lnTo>
                  <a:pt x="4084" y="128"/>
                </a:lnTo>
                <a:lnTo>
                  <a:pt x="4099" y="152"/>
                </a:lnTo>
                <a:lnTo>
                  <a:pt x="4123" y="152"/>
                </a:lnTo>
                <a:lnTo>
                  <a:pt x="4146" y="152"/>
                </a:lnTo>
                <a:lnTo>
                  <a:pt x="4177" y="152"/>
                </a:lnTo>
                <a:lnTo>
                  <a:pt x="4232" y="136"/>
                </a:lnTo>
                <a:lnTo>
                  <a:pt x="4256" y="136"/>
                </a:lnTo>
                <a:lnTo>
                  <a:pt x="4279" y="136"/>
                </a:lnTo>
                <a:lnTo>
                  <a:pt x="4303" y="136"/>
                </a:lnTo>
                <a:lnTo>
                  <a:pt x="4326" y="136"/>
                </a:lnTo>
                <a:lnTo>
                  <a:pt x="4350" y="128"/>
                </a:lnTo>
                <a:lnTo>
                  <a:pt x="4373" y="136"/>
                </a:lnTo>
                <a:lnTo>
                  <a:pt x="4397" y="152"/>
                </a:lnTo>
                <a:lnTo>
                  <a:pt x="4420" y="160"/>
                </a:lnTo>
                <a:lnTo>
                  <a:pt x="4443" y="168"/>
                </a:lnTo>
                <a:lnTo>
                  <a:pt x="4467" y="184"/>
                </a:lnTo>
                <a:lnTo>
                  <a:pt x="4490" y="192"/>
                </a:lnTo>
                <a:lnTo>
                  <a:pt x="4514" y="192"/>
                </a:lnTo>
                <a:lnTo>
                  <a:pt x="4537" y="184"/>
                </a:lnTo>
                <a:lnTo>
                  <a:pt x="4561" y="168"/>
                </a:lnTo>
                <a:lnTo>
                  <a:pt x="4584" y="152"/>
                </a:lnTo>
                <a:lnTo>
                  <a:pt x="4616" y="136"/>
                </a:lnTo>
                <a:lnTo>
                  <a:pt x="4709" y="96"/>
                </a:lnTo>
                <a:lnTo>
                  <a:pt x="4733" y="88"/>
                </a:lnTo>
                <a:lnTo>
                  <a:pt x="4756" y="88"/>
                </a:lnTo>
                <a:lnTo>
                  <a:pt x="4780" y="80"/>
                </a:lnTo>
                <a:lnTo>
                  <a:pt x="4803" y="96"/>
                </a:lnTo>
                <a:lnTo>
                  <a:pt x="4827" y="120"/>
                </a:lnTo>
                <a:lnTo>
                  <a:pt x="4850" y="128"/>
                </a:lnTo>
                <a:lnTo>
                  <a:pt x="4874" y="128"/>
                </a:lnTo>
                <a:lnTo>
                  <a:pt x="4897" y="128"/>
                </a:lnTo>
                <a:lnTo>
                  <a:pt x="4928" y="144"/>
                </a:lnTo>
                <a:lnTo>
                  <a:pt x="4952" y="152"/>
                </a:lnTo>
                <a:lnTo>
                  <a:pt x="4975" y="160"/>
                </a:lnTo>
                <a:lnTo>
                  <a:pt x="4999" y="160"/>
                </a:lnTo>
                <a:lnTo>
                  <a:pt x="5022" y="160"/>
                </a:lnTo>
                <a:lnTo>
                  <a:pt x="5046" y="168"/>
                </a:lnTo>
                <a:lnTo>
                  <a:pt x="5069" y="184"/>
                </a:lnTo>
                <a:lnTo>
                  <a:pt x="5093" y="200"/>
                </a:lnTo>
                <a:lnTo>
                  <a:pt x="5116" y="216"/>
                </a:lnTo>
                <a:lnTo>
                  <a:pt x="5140" y="224"/>
                </a:lnTo>
                <a:lnTo>
                  <a:pt x="5163" y="232"/>
                </a:lnTo>
                <a:lnTo>
                  <a:pt x="5202" y="248"/>
                </a:lnTo>
                <a:lnTo>
                  <a:pt x="5226" y="256"/>
                </a:lnTo>
                <a:lnTo>
                  <a:pt x="5249" y="264"/>
                </a:lnTo>
                <a:lnTo>
                  <a:pt x="5273" y="264"/>
                </a:lnTo>
                <a:lnTo>
                  <a:pt x="5296" y="280"/>
                </a:lnTo>
                <a:lnTo>
                  <a:pt x="5304" y="0"/>
                </a:lnTo>
                <a:lnTo>
                  <a:pt x="0" y="0"/>
                </a:lnTo>
                <a:lnTo>
                  <a:pt x="16" y="24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16404" name="Freeform 20">
            <a:extLst>
              <a:ext uri="{FF2B5EF4-FFF2-40B4-BE49-F238E27FC236}">
                <a16:creationId xmlns:a16="http://schemas.microsoft.com/office/drawing/2014/main" id="{E898FF1E-3DE5-24D9-52F1-C82211C3A49A}"/>
              </a:ext>
            </a:extLst>
          </p:cNvPr>
          <p:cNvSpPr>
            <a:spLocks/>
          </p:cNvSpPr>
          <p:nvPr/>
        </p:nvSpPr>
        <p:spPr bwMode="auto">
          <a:xfrm>
            <a:off x="292100" y="1993900"/>
            <a:ext cx="8421688" cy="496888"/>
          </a:xfrm>
          <a:custGeom>
            <a:avLst/>
            <a:gdLst>
              <a:gd name="T0" fmla="*/ 63 w 5305"/>
              <a:gd name="T1" fmla="*/ 160 h 313"/>
              <a:gd name="T2" fmla="*/ 141 w 5305"/>
              <a:gd name="T3" fmla="*/ 88 h 313"/>
              <a:gd name="T4" fmla="*/ 212 w 5305"/>
              <a:gd name="T5" fmla="*/ 0 h 313"/>
              <a:gd name="T6" fmla="*/ 298 w 5305"/>
              <a:gd name="T7" fmla="*/ 88 h 313"/>
              <a:gd name="T8" fmla="*/ 361 w 5305"/>
              <a:gd name="T9" fmla="*/ 152 h 313"/>
              <a:gd name="T10" fmla="*/ 486 w 5305"/>
              <a:gd name="T11" fmla="*/ 136 h 313"/>
              <a:gd name="T12" fmla="*/ 581 w 5305"/>
              <a:gd name="T13" fmla="*/ 136 h 313"/>
              <a:gd name="T14" fmla="*/ 683 w 5305"/>
              <a:gd name="T15" fmla="*/ 152 h 313"/>
              <a:gd name="T16" fmla="*/ 777 w 5305"/>
              <a:gd name="T17" fmla="*/ 160 h 313"/>
              <a:gd name="T18" fmla="*/ 855 w 5305"/>
              <a:gd name="T19" fmla="*/ 160 h 313"/>
              <a:gd name="T20" fmla="*/ 942 w 5305"/>
              <a:gd name="T21" fmla="*/ 184 h 313"/>
              <a:gd name="T22" fmla="*/ 1059 w 5305"/>
              <a:gd name="T23" fmla="*/ 168 h 313"/>
              <a:gd name="T24" fmla="*/ 1153 w 5305"/>
              <a:gd name="T25" fmla="*/ 120 h 313"/>
              <a:gd name="T26" fmla="*/ 1263 w 5305"/>
              <a:gd name="T27" fmla="*/ 144 h 313"/>
              <a:gd name="T28" fmla="*/ 1365 w 5305"/>
              <a:gd name="T29" fmla="*/ 184 h 313"/>
              <a:gd name="T30" fmla="*/ 1459 w 5305"/>
              <a:gd name="T31" fmla="*/ 152 h 313"/>
              <a:gd name="T32" fmla="*/ 1561 w 5305"/>
              <a:gd name="T33" fmla="*/ 112 h 313"/>
              <a:gd name="T34" fmla="*/ 1663 w 5305"/>
              <a:gd name="T35" fmla="*/ 88 h 313"/>
              <a:gd name="T36" fmla="*/ 1750 w 5305"/>
              <a:gd name="T37" fmla="*/ 120 h 313"/>
              <a:gd name="T38" fmla="*/ 1844 w 5305"/>
              <a:gd name="T39" fmla="*/ 160 h 313"/>
              <a:gd name="T40" fmla="*/ 1938 w 5305"/>
              <a:gd name="T41" fmla="*/ 184 h 313"/>
              <a:gd name="T42" fmla="*/ 2040 w 5305"/>
              <a:gd name="T43" fmla="*/ 120 h 313"/>
              <a:gd name="T44" fmla="*/ 2134 w 5305"/>
              <a:gd name="T45" fmla="*/ 72 h 313"/>
              <a:gd name="T46" fmla="*/ 2220 w 5305"/>
              <a:gd name="T47" fmla="*/ 136 h 313"/>
              <a:gd name="T48" fmla="*/ 2315 w 5305"/>
              <a:gd name="T49" fmla="*/ 168 h 313"/>
              <a:gd name="T50" fmla="*/ 2417 w 5305"/>
              <a:gd name="T51" fmla="*/ 192 h 313"/>
              <a:gd name="T52" fmla="*/ 2519 w 5305"/>
              <a:gd name="T53" fmla="*/ 192 h 313"/>
              <a:gd name="T54" fmla="*/ 2621 w 5305"/>
              <a:gd name="T55" fmla="*/ 152 h 313"/>
              <a:gd name="T56" fmla="*/ 2723 w 5305"/>
              <a:gd name="T57" fmla="*/ 128 h 313"/>
              <a:gd name="T58" fmla="*/ 2840 w 5305"/>
              <a:gd name="T59" fmla="*/ 80 h 313"/>
              <a:gd name="T60" fmla="*/ 2911 w 5305"/>
              <a:gd name="T61" fmla="*/ 104 h 313"/>
              <a:gd name="T62" fmla="*/ 2989 w 5305"/>
              <a:gd name="T63" fmla="*/ 160 h 313"/>
              <a:gd name="T64" fmla="*/ 3091 w 5305"/>
              <a:gd name="T65" fmla="*/ 184 h 313"/>
              <a:gd name="T66" fmla="*/ 3186 w 5305"/>
              <a:gd name="T67" fmla="*/ 120 h 313"/>
              <a:gd name="T68" fmla="*/ 3272 w 5305"/>
              <a:gd name="T69" fmla="*/ 80 h 313"/>
              <a:gd name="T70" fmla="*/ 3358 w 5305"/>
              <a:gd name="T71" fmla="*/ 136 h 313"/>
              <a:gd name="T72" fmla="*/ 3468 w 5305"/>
              <a:gd name="T73" fmla="*/ 136 h 313"/>
              <a:gd name="T74" fmla="*/ 3570 w 5305"/>
              <a:gd name="T75" fmla="*/ 152 h 313"/>
              <a:gd name="T76" fmla="*/ 3672 w 5305"/>
              <a:gd name="T77" fmla="*/ 168 h 313"/>
              <a:gd name="T78" fmla="*/ 3782 w 5305"/>
              <a:gd name="T79" fmla="*/ 176 h 313"/>
              <a:gd name="T80" fmla="*/ 3884 w 5305"/>
              <a:gd name="T81" fmla="*/ 192 h 313"/>
              <a:gd name="T82" fmla="*/ 3978 w 5305"/>
              <a:gd name="T83" fmla="*/ 192 h 313"/>
              <a:gd name="T84" fmla="*/ 4096 w 5305"/>
              <a:gd name="T85" fmla="*/ 144 h 313"/>
              <a:gd name="T86" fmla="*/ 4190 w 5305"/>
              <a:gd name="T87" fmla="*/ 88 h 313"/>
              <a:gd name="T88" fmla="*/ 4284 w 5305"/>
              <a:gd name="T89" fmla="*/ 56 h 313"/>
              <a:gd name="T90" fmla="*/ 4378 w 5305"/>
              <a:gd name="T91" fmla="*/ 128 h 313"/>
              <a:gd name="T92" fmla="*/ 4472 w 5305"/>
              <a:gd name="T93" fmla="*/ 168 h 313"/>
              <a:gd name="T94" fmla="*/ 4566 w 5305"/>
              <a:gd name="T95" fmla="*/ 184 h 313"/>
              <a:gd name="T96" fmla="*/ 4661 w 5305"/>
              <a:gd name="T97" fmla="*/ 168 h 313"/>
              <a:gd name="T98" fmla="*/ 4763 w 5305"/>
              <a:gd name="T99" fmla="*/ 128 h 313"/>
              <a:gd name="T100" fmla="*/ 4872 w 5305"/>
              <a:gd name="T101" fmla="*/ 96 h 313"/>
              <a:gd name="T102" fmla="*/ 4998 w 5305"/>
              <a:gd name="T103" fmla="*/ 96 h 313"/>
              <a:gd name="T104" fmla="*/ 5116 w 5305"/>
              <a:gd name="T105" fmla="*/ 112 h 313"/>
              <a:gd name="T106" fmla="*/ 5210 w 5305"/>
              <a:gd name="T107" fmla="*/ 96 h 313"/>
              <a:gd name="T108" fmla="*/ 5304 w 5305"/>
              <a:gd name="T109" fmla="*/ 48 h 3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5305" h="313">
                <a:moveTo>
                  <a:pt x="0" y="216"/>
                </a:moveTo>
                <a:lnTo>
                  <a:pt x="24" y="200"/>
                </a:lnTo>
                <a:lnTo>
                  <a:pt x="39" y="176"/>
                </a:lnTo>
                <a:lnTo>
                  <a:pt x="63" y="160"/>
                </a:lnTo>
                <a:lnTo>
                  <a:pt x="86" y="152"/>
                </a:lnTo>
                <a:lnTo>
                  <a:pt x="102" y="128"/>
                </a:lnTo>
                <a:lnTo>
                  <a:pt x="118" y="104"/>
                </a:lnTo>
                <a:lnTo>
                  <a:pt x="141" y="88"/>
                </a:lnTo>
                <a:lnTo>
                  <a:pt x="165" y="72"/>
                </a:lnTo>
                <a:lnTo>
                  <a:pt x="180" y="48"/>
                </a:lnTo>
                <a:lnTo>
                  <a:pt x="196" y="24"/>
                </a:lnTo>
                <a:lnTo>
                  <a:pt x="212" y="0"/>
                </a:lnTo>
                <a:lnTo>
                  <a:pt x="243" y="32"/>
                </a:lnTo>
                <a:lnTo>
                  <a:pt x="267" y="40"/>
                </a:lnTo>
                <a:lnTo>
                  <a:pt x="275" y="64"/>
                </a:lnTo>
                <a:lnTo>
                  <a:pt x="298" y="88"/>
                </a:lnTo>
                <a:lnTo>
                  <a:pt x="306" y="112"/>
                </a:lnTo>
                <a:lnTo>
                  <a:pt x="337" y="120"/>
                </a:lnTo>
                <a:lnTo>
                  <a:pt x="337" y="144"/>
                </a:lnTo>
                <a:lnTo>
                  <a:pt x="361" y="152"/>
                </a:lnTo>
                <a:lnTo>
                  <a:pt x="384" y="152"/>
                </a:lnTo>
                <a:lnTo>
                  <a:pt x="424" y="144"/>
                </a:lnTo>
                <a:lnTo>
                  <a:pt x="463" y="136"/>
                </a:lnTo>
                <a:lnTo>
                  <a:pt x="486" y="136"/>
                </a:lnTo>
                <a:lnTo>
                  <a:pt x="526" y="136"/>
                </a:lnTo>
                <a:lnTo>
                  <a:pt x="541" y="112"/>
                </a:lnTo>
                <a:lnTo>
                  <a:pt x="565" y="112"/>
                </a:lnTo>
                <a:lnTo>
                  <a:pt x="581" y="136"/>
                </a:lnTo>
                <a:lnTo>
                  <a:pt x="604" y="160"/>
                </a:lnTo>
                <a:lnTo>
                  <a:pt x="628" y="160"/>
                </a:lnTo>
                <a:lnTo>
                  <a:pt x="651" y="152"/>
                </a:lnTo>
                <a:lnTo>
                  <a:pt x="683" y="152"/>
                </a:lnTo>
                <a:lnTo>
                  <a:pt x="714" y="136"/>
                </a:lnTo>
                <a:lnTo>
                  <a:pt x="745" y="128"/>
                </a:lnTo>
                <a:lnTo>
                  <a:pt x="769" y="120"/>
                </a:lnTo>
                <a:lnTo>
                  <a:pt x="777" y="160"/>
                </a:lnTo>
                <a:lnTo>
                  <a:pt x="777" y="184"/>
                </a:lnTo>
                <a:lnTo>
                  <a:pt x="808" y="176"/>
                </a:lnTo>
                <a:lnTo>
                  <a:pt x="832" y="168"/>
                </a:lnTo>
                <a:lnTo>
                  <a:pt x="855" y="160"/>
                </a:lnTo>
                <a:lnTo>
                  <a:pt x="879" y="160"/>
                </a:lnTo>
                <a:lnTo>
                  <a:pt x="902" y="160"/>
                </a:lnTo>
                <a:lnTo>
                  <a:pt x="918" y="184"/>
                </a:lnTo>
                <a:lnTo>
                  <a:pt x="942" y="184"/>
                </a:lnTo>
                <a:lnTo>
                  <a:pt x="965" y="184"/>
                </a:lnTo>
                <a:lnTo>
                  <a:pt x="996" y="184"/>
                </a:lnTo>
                <a:lnTo>
                  <a:pt x="1020" y="176"/>
                </a:lnTo>
                <a:lnTo>
                  <a:pt x="1059" y="168"/>
                </a:lnTo>
                <a:lnTo>
                  <a:pt x="1083" y="152"/>
                </a:lnTo>
                <a:lnTo>
                  <a:pt x="1106" y="144"/>
                </a:lnTo>
                <a:lnTo>
                  <a:pt x="1130" y="136"/>
                </a:lnTo>
                <a:lnTo>
                  <a:pt x="1153" y="120"/>
                </a:lnTo>
                <a:lnTo>
                  <a:pt x="1185" y="112"/>
                </a:lnTo>
                <a:lnTo>
                  <a:pt x="1208" y="104"/>
                </a:lnTo>
                <a:lnTo>
                  <a:pt x="1240" y="128"/>
                </a:lnTo>
                <a:lnTo>
                  <a:pt x="1263" y="144"/>
                </a:lnTo>
                <a:lnTo>
                  <a:pt x="1287" y="160"/>
                </a:lnTo>
                <a:lnTo>
                  <a:pt x="1310" y="168"/>
                </a:lnTo>
                <a:lnTo>
                  <a:pt x="1334" y="184"/>
                </a:lnTo>
                <a:lnTo>
                  <a:pt x="1365" y="184"/>
                </a:lnTo>
                <a:lnTo>
                  <a:pt x="1389" y="176"/>
                </a:lnTo>
                <a:lnTo>
                  <a:pt x="1412" y="168"/>
                </a:lnTo>
                <a:lnTo>
                  <a:pt x="1436" y="152"/>
                </a:lnTo>
                <a:lnTo>
                  <a:pt x="1459" y="152"/>
                </a:lnTo>
                <a:lnTo>
                  <a:pt x="1491" y="136"/>
                </a:lnTo>
                <a:lnTo>
                  <a:pt x="1514" y="128"/>
                </a:lnTo>
                <a:lnTo>
                  <a:pt x="1538" y="120"/>
                </a:lnTo>
                <a:lnTo>
                  <a:pt x="1561" y="112"/>
                </a:lnTo>
                <a:lnTo>
                  <a:pt x="1593" y="104"/>
                </a:lnTo>
                <a:lnTo>
                  <a:pt x="1616" y="96"/>
                </a:lnTo>
                <a:lnTo>
                  <a:pt x="1640" y="88"/>
                </a:lnTo>
                <a:lnTo>
                  <a:pt x="1663" y="88"/>
                </a:lnTo>
                <a:lnTo>
                  <a:pt x="1687" y="80"/>
                </a:lnTo>
                <a:lnTo>
                  <a:pt x="1710" y="72"/>
                </a:lnTo>
                <a:lnTo>
                  <a:pt x="1734" y="96"/>
                </a:lnTo>
                <a:lnTo>
                  <a:pt x="1750" y="120"/>
                </a:lnTo>
                <a:lnTo>
                  <a:pt x="1773" y="128"/>
                </a:lnTo>
                <a:lnTo>
                  <a:pt x="1797" y="152"/>
                </a:lnTo>
                <a:lnTo>
                  <a:pt x="1820" y="152"/>
                </a:lnTo>
                <a:lnTo>
                  <a:pt x="1844" y="160"/>
                </a:lnTo>
                <a:lnTo>
                  <a:pt x="1867" y="168"/>
                </a:lnTo>
                <a:lnTo>
                  <a:pt x="1891" y="176"/>
                </a:lnTo>
                <a:lnTo>
                  <a:pt x="1914" y="184"/>
                </a:lnTo>
                <a:lnTo>
                  <a:pt x="1938" y="184"/>
                </a:lnTo>
                <a:lnTo>
                  <a:pt x="1969" y="168"/>
                </a:lnTo>
                <a:lnTo>
                  <a:pt x="1993" y="160"/>
                </a:lnTo>
                <a:lnTo>
                  <a:pt x="2016" y="136"/>
                </a:lnTo>
                <a:lnTo>
                  <a:pt x="2040" y="120"/>
                </a:lnTo>
                <a:lnTo>
                  <a:pt x="2064" y="104"/>
                </a:lnTo>
                <a:lnTo>
                  <a:pt x="2087" y="96"/>
                </a:lnTo>
                <a:lnTo>
                  <a:pt x="2111" y="88"/>
                </a:lnTo>
                <a:lnTo>
                  <a:pt x="2134" y="72"/>
                </a:lnTo>
                <a:lnTo>
                  <a:pt x="2150" y="96"/>
                </a:lnTo>
                <a:lnTo>
                  <a:pt x="2173" y="112"/>
                </a:lnTo>
                <a:lnTo>
                  <a:pt x="2197" y="120"/>
                </a:lnTo>
                <a:lnTo>
                  <a:pt x="2220" y="136"/>
                </a:lnTo>
                <a:lnTo>
                  <a:pt x="2244" y="144"/>
                </a:lnTo>
                <a:lnTo>
                  <a:pt x="2268" y="160"/>
                </a:lnTo>
                <a:lnTo>
                  <a:pt x="2291" y="160"/>
                </a:lnTo>
                <a:lnTo>
                  <a:pt x="2315" y="168"/>
                </a:lnTo>
                <a:lnTo>
                  <a:pt x="2338" y="168"/>
                </a:lnTo>
                <a:lnTo>
                  <a:pt x="2362" y="184"/>
                </a:lnTo>
                <a:lnTo>
                  <a:pt x="2393" y="192"/>
                </a:lnTo>
                <a:lnTo>
                  <a:pt x="2417" y="192"/>
                </a:lnTo>
                <a:lnTo>
                  <a:pt x="2440" y="192"/>
                </a:lnTo>
                <a:lnTo>
                  <a:pt x="2464" y="200"/>
                </a:lnTo>
                <a:lnTo>
                  <a:pt x="2495" y="200"/>
                </a:lnTo>
                <a:lnTo>
                  <a:pt x="2519" y="192"/>
                </a:lnTo>
                <a:lnTo>
                  <a:pt x="2550" y="184"/>
                </a:lnTo>
                <a:lnTo>
                  <a:pt x="2574" y="168"/>
                </a:lnTo>
                <a:lnTo>
                  <a:pt x="2597" y="168"/>
                </a:lnTo>
                <a:lnTo>
                  <a:pt x="2621" y="152"/>
                </a:lnTo>
                <a:lnTo>
                  <a:pt x="2644" y="144"/>
                </a:lnTo>
                <a:lnTo>
                  <a:pt x="2668" y="144"/>
                </a:lnTo>
                <a:lnTo>
                  <a:pt x="2691" y="136"/>
                </a:lnTo>
                <a:lnTo>
                  <a:pt x="2723" y="128"/>
                </a:lnTo>
                <a:lnTo>
                  <a:pt x="2746" y="128"/>
                </a:lnTo>
                <a:lnTo>
                  <a:pt x="2785" y="112"/>
                </a:lnTo>
                <a:lnTo>
                  <a:pt x="2817" y="104"/>
                </a:lnTo>
                <a:lnTo>
                  <a:pt x="2840" y="80"/>
                </a:lnTo>
                <a:lnTo>
                  <a:pt x="2864" y="64"/>
                </a:lnTo>
                <a:lnTo>
                  <a:pt x="2887" y="56"/>
                </a:lnTo>
                <a:lnTo>
                  <a:pt x="2903" y="80"/>
                </a:lnTo>
                <a:lnTo>
                  <a:pt x="2911" y="104"/>
                </a:lnTo>
                <a:lnTo>
                  <a:pt x="2934" y="120"/>
                </a:lnTo>
                <a:lnTo>
                  <a:pt x="2942" y="144"/>
                </a:lnTo>
                <a:lnTo>
                  <a:pt x="2966" y="160"/>
                </a:lnTo>
                <a:lnTo>
                  <a:pt x="2989" y="160"/>
                </a:lnTo>
                <a:lnTo>
                  <a:pt x="3021" y="192"/>
                </a:lnTo>
                <a:lnTo>
                  <a:pt x="3052" y="8"/>
                </a:lnTo>
                <a:lnTo>
                  <a:pt x="3068" y="192"/>
                </a:lnTo>
                <a:lnTo>
                  <a:pt x="3091" y="184"/>
                </a:lnTo>
                <a:lnTo>
                  <a:pt x="3115" y="168"/>
                </a:lnTo>
                <a:lnTo>
                  <a:pt x="3138" y="160"/>
                </a:lnTo>
                <a:lnTo>
                  <a:pt x="3162" y="136"/>
                </a:lnTo>
                <a:lnTo>
                  <a:pt x="3186" y="120"/>
                </a:lnTo>
                <a:lnTo>
                  <a:pt x="3209" y="104"/>
                </a:lnTo>
                <a:lnTo>
                  <a:pt x="3225" y="80"/>
                </a:lnTo>
                <a:lnTo>
                  <a:pt x="3248" y="64"/>
                </a:lnTo>
                <a:lnTo>
                  <a:pt x="3272" y="80"/>
                </a:lnTo>
                <a:lnTo>
                  <a:pt x="3288" y="104"/>
                </a:lnTo>
                <a:lnTo>
                  <a:pt x="3311" y="120"/>
                </a:lnTo>
                <a:lnTo>
                  <a:pt x="3335" y="128"/>
                </a:lnTo>
                <a:lnTo>
                  <a:pt x="3358" y="136"/>
                </a:lnTo>
                <a:lnTo>
                  <a:pt x="3382" y="136"/>
                </a:lnTo>
                <a:lnTo>
                  <a:pt x="3421" y="136"/>
                </a:lnTo>
                <a:lnTo>
                  <a:pt x="3444" y="136"/>
                </a:lnTo>
                <a:lnTo>
                  <a:pt x="3468" y="136"/>
                </a:lnTo>
                <a:lnTo>
                  <a:pt x="3492" y="136"/>
                </a:lnTo>
                <a:lnTo>
                  <a:pt x="3515" y="136"/>
                </a:lnTo>
                <a:lnTo>
                  <a:pt x="3539" y="136"/>
                </a:lnTo>
                <a:lnTo>
                  <a:pt x="3570" y="152"/>
                </a:lnTo>
                <a:lnTo>
                  <a:pt x="3594" y="152"/>
                </a:lnTo>
                <a:lnTo>
                  <a:pt x="3617" y="160"/>
                </a:lnTo>
                <a:lnTo>
                  <a:pt x="3641" y="160"/>
                </a:lnTo>
                <a:lnTo>
                  <a:pt x="3672" y="168"/>
                </a:lnTo>
                <a:lnTo>
                  <a:pt x="3696" y="168"/>
                </a:lnTo>
                <a:lnTo>
                  <a:pt x="3727" y="168"/>
                </a:lnTo>
                <a:lnTo>
                  <a:pt x="3758" y="168"/>
                </a:lnTo>
                <a:lnTo>
                  <a:pt x="3782" y="176"/>
                </a:lnTo>
                <a:lnTo>
                  <a:pt x="3813" y="184"/>
                </a:lnTo>
                <a:lnTo>
                  <a:pt x="3837" y="184"/>
                </a:lnTo>
                <a:lnTo>
                  <a:pt x="3860" y="192"/>
                </a:lnTo>
                <a:lnTo>
                  <a:pt x="3884" y="192"/>
                </a:lnTo>
                <a:lnTo>
                  <a:pt x="3907" y="200"/>
                </a:lnTo>
                <a:lnTo>
                  <a:pt x="3931" y="208"/>
                </a:lnTo>
                <a:lnTo>
                  <a:pt x="3954" y="200"/>
                </a:lnTo>
                <a:lnTo>
                  <a:pt x="3978" y="192"/>
                </a:lnTo>
                <a:lnTo>
                  <a:pt x="4002" y="184"/>
                </a:lnTo>
                <a:lnTo>
                  <a:pt x="4025" y="176"/>
                </a:lnTo>
                <a:lnTo>
                  <a:pt x="4064" y="160"/>
                </a:lnTo>
                <a:lnTo>
                  <a:pt x="4096" y="144"/>
                </a:lnTo>
                <a:lnTo>
                  <a:pt x="4119" y="136"/>
                </a:lnTo>
                <a:lnTo>
                  <a:pt x="4143" y="120"/>
                </a:lnTo>
                <a:lnTo>
                  <a:pt x="4166" y="112"/>
                </a:lnTo>
                <a:lnTo>
                  <a:pt x="4190" y="88"/>
                </a:lnTo>
                <a:lnTo>
                  <a:pt x="4213" y="72"/>
                </a:lnTo>
                <a:lnTo>
                  <a:pt x="4237" y="64"/>
                </a:lnTo>
                <a:lnTo>
                  <a:pt x="4260" y="56"/>
                </a:lnTo>
                <a:lnTo>
                  <a:pt x="4284" y="56"/>
                </a:lnTo>
                <a:lnTo>
                  <a:pt x="4308" y="80"/>
                </a:lnTo>
                <a:lnTo>
                  <a:pt x="4331" y="104"/>
                </a:lnTo>
                <a:lnTo>
                  <a:pt x="4355" y="120"/>
                </a:lnTo>
                <a:lnTo>
                  <a:pt x="4378" y="128"/>
                </a:lnTo>
                <a:lnTo>
                  <a:pt x="4402" y="136"/>
                </a:lnTo>
                <a:lnTo>
                  <a:pt x="4425" y="152"/>
                </a:lnTo>
                <a:lnTo>
                  <a:pt x="4449" y="160"/>
                </a:lnTo>
                <a:lnTo>
                  <a:pt x="4472" y="168"/>
                </a:lnTo>
                <a:lnTo>
                  <a:pt x="4496" y="176"/>
                </a:lnTo>
                <a:lnTo>
                  <a:pt x="4519" y="184"/>
                </a:lnTo>
                <a:lnTo>
                  <a:pt x="4543" y="184"/>
                </a:lnTo>
                <a:lnTo>
                  <a:pt x="4566" y="184"/>
                </a:lnTo>
                <a:lnTo>
                  <a:pt x="4590" y="184"/>
                </a:lnTo>
                <a:lnTo>
                  <a:pt x="4614" y="184"/>
                </a:lnTo>
                <a:lnTo>
                  <a:pt x="4637" y="176"/>
                </a:lnTo>
                <a:lnTo>
                  <a:pt x="4661" y="168"/>
                </a:lnTo>
                <a:lnTo>
                  <a:pt x="4684" y="160"/>
                </a:lnTo>
                <a:lnTo>
                  <a:pt x="4708" y="152"/>
                </a:lnTo>
                <a:lnTo>
                  <a:pt x="4739" y="136"/>
                </a:lnTo>
                <a:lnTo>
                  <a:pt x="4763" y="128"/>
                </a:lnTo>
                <a:lnTo>
                  <a:pt x="4794" y="120"/>
                </a:lnTo>
                <a:lnTo>
                  <a:pt x="4818" y="104"/>
                </a:lnTo>
                <a:lnTo>
                  <a:pt x="4841" y="104"/>
                </a:lnTo>
                <a:lnTo>
                  <a:pt x="4872" y="96"/>
                </a:lnTo>
                <a:lnTo>
                  <a:pt x="4927" y="96"/>
                </a:lnTo>
                <a:lnTo>
                  <a:pt x="4951" y="96"/>
                </a:lnTo>
                <a:lnTo>
                  <a:pt x="4974" y="96"/>
                </a:lnTo>
                <a:lnTo>
                  <a:pt x="4998" y="96"/>
                </a:lnTo>
                <a:lnTo>
                  <a:pt x="5022" y="104"/>
                </a:lnTo>
                <a:lnTo>
                  <a:pt x="5053" y="104"/>
                </a:lnTo>
                <a:lnTo>
                  <a:pt x="5076" y="104"/>
                </a:lnTo>
                <a:lnTo>
                  <a:pt x="5116" y="112"/>
                </a:lnTo>
                <a:lnTo>
                  <a:pt x="5139" y="120"/>
                </a:lnTo>
                <a:lnTo>
                  <a:pt x="5163" y="120"/>
                </a:lnTo>
                <a:lnTo>
                  <a:pt x="5186" y="112"/>
                </a:lnTo>
                <a:lnTo>
                  <a:pt x="5210" y="96"/>
                </a:lnTo>
                <a:lnTo>
                  <a:pt x="5233" y="88"/>
                </a:lnTo>
                <a:lnTo>
                  <a:pt x="5257" y="72"/>
                </a:lnTo>
                <a:lnTo>
                  <a:pt x="5280" y="56"/>
                </a:lnTo>
                <a:lnTo>
                  <a:pt x="5304" y="48"/>
                </a:lnTo>
                <a:lnTo>
                  <a:pt x="5304" y="312"/>
                </a:lnTo>
                <a:lnTo>
                  <a:pt x="8" y="296"/>
                </a:lnTo>
                <a:lnTo>
                  <a:pt x="0" y="21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5" name="Rectangle 21">
            <a:extLst>
              <a:ext uri="{FF2B5EF4-FFF2-40B4-BE49-F238E27FC236}">
                <a16:creationId xmlns:a16="http://schemas.microsoft.com/office/drawing/2014/main" id="{732AA021-DCF0-A82F-33D8-A38CB60B66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582988" cy="476250"/>
          </a:xfrm>
          <a:noFill/>
          <a:ln/>
        </p:spPr>
        <p:txBody>
          <a:bodyPr/>
          <a:lstStyle/>
          <a:p>
            <a:r>
              <a:rPr lang="en-US" altLang="en-US"/>
              <a:t>INSPECT Example 2</a:t>
            </a:r>
          </a:p>
        </p:txBody>
      </p:sp>
    </p:spTree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51C18AA5-CB43-34A2-7534-EE2711F42A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582988" cy="476250"/>
          </a:xfrm>
          <a:noFill/>
          <a:ln/>
        </p:spPr>
        <p:txBody>
          <a:bodyPr/>
          <a:lstStyle/>
          <a:p>
            <a:r>
              <a:rPr lang="en-US" altLang="en-US"/>
              <a:t>INSPECT Example 2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92E861E9-F865-D357-D4FC-9CCECAD53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1114425"/>
            <a:ext cx="8362950" cy="120332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266700" rIns="152400" bIns="2667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INSPECT StringData REPLACING ALL "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F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BY "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G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AFTER INITIAL "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BEFORE INITIAL "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Q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".</a:t>
            </a:r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E82AAED1-9B3B-6F61-FA81-56A769936F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505200"/>
            <a:ext cx="7264400" cy="698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F	F	F	F	</a:t>
            </a:r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	G	G	G	G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F	F	F	Z</a:t>
            </a:r>
          </a:p>
        </p:txBody>
      </p:sp>
      <p:sp>
        <p:nvSpPr>
          <p:cNvPr id="18437" name="Line 5">
            <a:extLst>
              <a:ext uri="{FF2B5EF4-FFF2-40B4-BE49-F238E27FC236}">
                <a16:creationId xmlns:a16="http://schemas.microsoft.com/office/drawing/2014/main" id="{C4A38DE5-5B4D-F62D-03B2-D35A72CC9B10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3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8" name="Line 6">
            <a:extLst>
              <a:ext uri="{FF2B5EF4-FFF2-40B4-BE49-F238E27FC236}">
                <a16:creationId xmlns:a16="http://schemas.microsoft.com/office/drawing/2014/main" id="{FA316131-AE41-7976-A7FB-12BE3EFE101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Line 7">
            <a:extLst>
              <a:ext uri="{FF2B5EF4-FFF2-40B4-BE49-F238E27FC236}">
                <a16:creationId xmlns:a16="http://schemas.microsoft.com/office/drawing/2014/main" id="{8CFA65A5-0275-7601-DD1A-5EC033C6174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65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0" name="Line 8">
            <a:extLst>
              <a:ext uri="{FF2B5EF4-FFF2-40B4-BE49-F238E27FC236}">
                <a16:creationId xmlns:a16="http://schemas.microsoft.com/office/drawing/2014/main" id="{F2A0137E-6734-E7D8-D57A-01356347F93D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1" name="Line 9">
            <a:extLst>
              <a:ext uri="{FF2B5EF4-FFF2-40B4-BE49-F238E27FC236}">
                <a16:creationId xmlns:a16="http://schemas.microsoft.com/office/drawing/2014/main" id="{B1229F3E-D428-38AF-67F2-749F097C6727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2" name="Line 10">
            <a:extLst>
              <a:ext uri="{FF2B5EF4-FFF2-40B4-BE49-F238E27FC236}">
                <a16:creationId xmlns:a16="http://schemas.microsoft.com/office/drawing/2014/main" id="{624FE88E-9524-2065-FBAF-71C79FED861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11">
            <a:extLst>
              <a:ext uri="{FF2B5EF4-FFF2-40B4-BE49-F238E27FC236}">
                <a16:creationId xmlns:a16="http://schemas.microsoft.com/office/drawing/2014/main" id="{541A7491-3907-5775-F1D0-78EF3595AD4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12">
            <a:extLst>
              <a:ext uri="{FF2B5EF4-FFF2-40B4-BE49-F238E27FC236}">
                <a16:creationId xmlns:a16="http://schemas.microsoft.com/office/drawing/2014/main" id="{D6A6198B-4685-928C-39EA-82F133BBBDB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87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13">
            <a:extLst>
              <a:ext uri="{FF2B5EF4-FFF2-40B4-BE49-F238E27FC236}">
                <a16:creationId xmlns:a16="http://schemas.microsoft.com/office/drawing/2014/main" id="{2222836E-42E7-6CC1-948F-D00217B9F50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14">
            <a:extLst>
              <a:ext uri="{FF2B5EF4-FFF2-40B4-BE49-F238E27FC236}">
                <a16:creationId xmlns:a16="http://schemas.microsoft.com/office/drawing/2014/main" id="{50FE18BA-F511-0319-BFFE-7EBDCA1EF97B}"/>
              </a:ext>
            </a:extLst>
          </p:cNvPr>
          <p:cNvSpPr>
            <a:spLocks noChangeShapeType="1"/>
          </p:cNvSpPr>
          <p:nvPr/>
        </p:nvSpPr>
        <p:spPr bwMode="auto">
          <a:xfrm>
            <a:off x="7226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15">
            <a:extLst>
              <a:ext uri="{FF2B5EF4-FFF2-40B4-BE49-F238E27FC236}">
                <a16:creationId xmlns:a16="http://schemas.microsoft.com/office/drawing/2014/main" id="{D0E0A942-87B4-7EED-314A-E85B24F7BC5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4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16">
            <a:extLst>
              <a:ext uri="{FF2B5EF4-FFF2-40B4-BE49-F238E27FC236}">
                <a16:creationId xmlns:a16="http://schemas.microsoft.com/office/drawing/2014/main" id="{E5DA11D3-F0EA-C17D-068D-1B6C87A60F62}"/>
              </a:ext>
            </a:extLst>
          </p:cNvPr>
          <p:cNvSpPr>
            <a:spLocks noChangeShapeType="1"/>
          </p:cNvSpPr>
          <p:nvPr/>
        </p:nvSpPr>
        <p:spPr bwMode="auto">
          <a:xfrm>
            <a:off x="62992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17">
            <a:extLst>
              <a:ext uri="{FF2B5EF4-FFF2-40B4-BE49-F238E27FC236}">
                <a16:creationId xmlns:a16="http://schemas.microsoft.com/office/drawing/2014/main" id="{EF29FBA2-2B49-5832-58A6-7AD1CE266224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39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0" name="Line 18">
            <a:extLst>
              <a:ext uri="{FF2B5EF4-FFF2-40B4-BE49-F238E27FC236}">
                <a16:creationId xmlns:a16="http://schemas.microsoft.com/office/drawing/2014/main" id="{6ADA5EB7-F34D-30A5-D511-C87556283BB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21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1" name="Rectangle 19">
            <a:extLst>
              <a:ext uri="{FF2B5EF4-FFF2-40B4-BE49-F238E27FC236}">
                <a16:creationId xmlns:a16="http://schemas.microsoft.com/office/drawing/2014/main" id="{BF3F4196-664C-B6B6-1DDB-E5BA09E6C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925" y="3168650"/>
            <a:ext cx="1339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StringData</a:t>
            </a:r>
          </a:p>
        </p:txBody>
      </p:sp>
      <p:sp useBgFill="1">
        <p:nvSpPr>
          <p:cNvPr id="18452" name="Freeform 20">
            <a:extLst>
              <a:ext uri="{FF2B5EF4-FFF2-40B4-BE49-F238E27FC236}">
                <a16:creationId xmlns:a16="http://schemas.microsoft.com/office/drawing/2014/main" id="{7C7D426C-1D6E-B872-DCB1-E100A42AB4C5}"/>
              </a:ext>
            </a:extLst>
          </p:cNvPr>
          <p:cNvSpPr>
            <a:spLocks/>
          </p:cNvSpPr>
          <p:nvPr/>
        </p:nvSpPr>
        <p:spPr bwMode="auto">
          <a:xfrm>
            <a:off x="304800" y="1041400"/>
            <a:ext cx="8421688" cy="446088"/>
          </a:xfrm>
          <a:custGeom>
            <a:avLst/>
            <a:gdLst>
              <a:gd name="T0" fmla="*/ 266 w 5305"/>
              <a:gd name="T1" fmla="*/ 120 h 281"/>
              <a:gd name="T2" fmla="*/ 344 w 5305"/>
              <a:gd name="T3" fmla="*/ 184 h 281"/>
              <a:gd name="T4" fmla="*/ 407 w 5305"/>
              <a:gd name="T5" fmla="*/ 96 h 281"/>
              <a:gd name="T6" fmla="*/ 485 w 5305"/>
              <a:gd name="T7" fmla="*/ 160 h 281"/>
              <a:gd name="T8" fmla="*/ 579 w 5305"/>
              <a:gd name="T9" fmla="*/ 184 h 281"/>
              <a:gd name="T10" fmla="*/ 681 w 5305"/>
              <a:gd name="T11" fmla="*/ 168 h 281"/>
              <a:gd name="T12" fmla="*/ 884 w 5305"/>
              <a:gd name="T13" fmla="*/ 144 h 281"/>
              <a:gd name="T14" fmla="*/ 994 w 5305"/>
              <a:gd name="T15" fmla="*/ 120 h 281"/>
              <a:gd name="T16" fmla="*/ 1080 w 5305"/>
              <a:gd name="T17" fmla="*/ 136 h 281"/>
              <a:gd name="T18" fmla="*/ 1181 w 5305"/>
              <a:gd name="T19" fmla="*/ 184 h 281"/>
              <a:gd name="T20" fmla="*/ 1275 w 5305"/>
              <a:gd name="T21" fmla="*/ 176 h 281"/>
              <a:gd name="T22" fmla="*/ 1400 w 5305"/>
              <a:gd name="T23" fmla="*/ 168 h 281"/>
              <a:gd name="T24" fmla="*/ 1502 w 5305"/>
              <a:gd name="T25" fmla="*/ 136 h 281"/>
              <a:gd name="T26" fmla="*/ 1604 w 5305"/>
              <a:gd name="T27" fmla="*/ 112 h 281"/>
              <a:gd name="T28" fmla="*/ 1705 w 5305"/>
              <a:gd name="T29" fmla="*/ 72 h 281"/>
              <a:gd name="T30" fmla="*/ 1807 w 5305"/>
              <a:gd name="T31" fmla="*/ 64 h 281"/>
              <a:gd name="T32" fmla="*/ 1909 w 5305"/>
              <a:gd name="T33" fmla="*/ 104 h 281"/>
              <a:gd name="T34" fmla="*/ 2011 w 5305"/>
              <a:gd name="T35" fmla="*/ 160 h 281"/>
              <a:gd name="T36" fmla="*/ 2104 w 5305"/>
              <a:gd name="T37" fmla="*/ 168 h 281"/>
              <a:gd name="T38" fmla="*/ 2206 w 5305"/>
              <a:gd name="T39" fmla="*/ 160 h 281"/>
              <a:gd name="T40" fmla="*/ 2300 w 5305"/>
              <a:gd name="T41" fmla="*/ 152 h 281"/>
              <a:gd name="T42" fmla="*/ 2394 w 5305"/>
              <a:gd name="T43" fmla="*/ 176 h 281"/>
              <a:gd name="T44" fmla="*/ 2480 w 5305"/>
              <a:gd name="T45" fmla="*/ 224 h 281"/>
              <a:gd name="T46" fmla="*/ 2644 w 5305"/>
              <a:gd name="T47" fmla="*/ 168 h 281"/>
              <a:gd name="T48" fmla="*/ 2887 w 5305"/>
              <a:gd name="T49" fmla="*/ 120 h 281"/>
              <a:gd name="T50" fmla="*/ 2981 w 5305"/>
              <a:gd name="T51" fmla="*/ 104 h 281"/>
              <a:gd name="T52" fmla="*/ 3090 w 5305"/>
              <a:gd name="T53" fmla="*/ 184 h 281"/>
              <a:gd name="T54" fmla="*/ 3207 w 5305"/>
              <a:gd name="T55" fmla="*/ 168 h 281"/>
              <a:gd name="T56" fmla="*/ 3309 w 5305"/>
              <a:gd name="T57" fmla="*/ 120 h 281"/>
              <a:gd name="T58" fmla="*/ 3387 w 5305"/>
              <a:gd name="T59" fmla="*/ 152 h 281"/>
              <a:gd name="T60" fmla="*/ 3481 w 5305"/>
              <a:gd name="T61" fmla="*/ 168 h 281"/>
              <a:gd name="T62" fmla="*/ 3591 w 5305"/>
              <a:gd name="T63" fmla="*/ 144 h 281"/>
              <a:gd name="T64" fmla="*/ 3700 w 5305"/>
              <a:gd name="T65" fmla="*/ 168 h 281"/>
              <a:gd name="T66" fmla="*/ 3849 w 5305"/>
              <a:gd name="T67" fmla="*/ 152 h 281"/>
              <a:gd name="T68" fmla="*/ 3958 w 5305"/>
              <a:gd name="T69" fmla="*/ 120 h 281"/>
              <a:gd name="T70" fmla="*/ 4052 w 5305"/>
              <a:gd name="T71" fmla="*/ 120 h 281"/>
              <a:gd name="T72" fmla="*/ 4146 w 5305"/>
              <a:gd name="T73" fmla="*/ 152 h 281"/>
              <a:gd name="T74" fmla="*/ 4279 w 5305"/>
              <a:gd name="T75" fmla="*/ 136 h 281"/>
              <a:gd name="T76" fmla="*/ 4373 w 5305"/>
              <a:gd name="T77" fmla="*/ 136 h 281"/>
              <a:gd name="T78" fmla="*/ 4467 w 5305"/>
              <a:gd name="T79" fmla="*/ 184 h 281"/>
              <a:gd name="T80" fmla="*/ 4561 w 5305"/>
              <a:gd name="T81" fmla="*/ 168 h 281"/>
              <a:gd name="T82" fmla="*/ 4733 w 5305"/>
              <a:gd name="T83" fmla="*/ 88 h 281"/>
              <a:gd name="T84" fmla="*/ 4827 w 5305"/>
              <a:gd name="T85" fmla="*/ 120 h 281"/>
              <a:gd name="T86" fmla="*/ 4928 w 5305"/>
              <a:gd name="T87" fmla="*/ 144 h 281"/>
              <a:gd name="T88" fmla="*/ 5022 w 5305"/>
              <a:gd name="T89" fmla="*/ 160 h 281"/>
              <a:gd name="T90" fmla="*/ 5116 w 5305"/>
              <a:gd name="T91" fmla="*/ 216 h 281"/>
              <a:gd name="T92" fmla="*/ 5226 w 5305"/>
              <a:gd name="T93" fmla="*/ 256 h 281"/>
              <a:gd name="T94" fmla="*/ 5304 w 5305"/>
              <a:gd name="T95" fmla="*/ 0 h 2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305" h="281">
                <a:moveTo>
                  <a:pt x="16" y="248"/>
                </a:moveTo>
                <a:lnTo>
                  <a:pt x="243" y="72"/>
                </a:lnTo>
                <a:lnTo>
                  <a:pt x="258" y="96"/>
                </a:lnTo>
                <a:lnTo>
                  <a:pt x="266" y="120"/>
                </a:lnTo>
                <a:lnTo>
                  <a:pt x="289" y="136"/>
                </a:lnTo>
                <a:lnTo>
                  <a:pt x="305" y="160"/>
                </a:lnTo>
                <a:lnTo>
                  <a:pt x="321" y="184"/>
                </a:lnTo>
                <a:lnTo>
                  <a:pt x="344" y="184"/>
                </a:lnTo>
                <a:lnTo>
                  <a:pt x="352" y="160"/>
                </a:lnTo>
                <a:lnTo>
                  <a:pt x="376" y="136"/>
                </a:lnTo>
                <a:lnTo>
                  <a:pt x="383" y="112"/>
                </a:lnTo>
                <a:lnTo>
                  <a:pt x="407" y="96"/>
                </a:lnTo>
                <a:lnTo>
                  <a:pt x="430" y="88"/>
                </a:lnTo>
                <a:lnTo>
                  <a:pt x="446" y="120"/>
                </a:lnTo>
                <a:lnTo>
                  <a:pt x="462" y="144"/>
                </a:lnTo>
                <a:lnTo>
                  <a:pt x="485" y="160"/>
                </a:lnTo>
                <a:lnTo>
                  <a:pt x="508" y="160"/>
                </a:lnTo>
                <a:lnTo>
                  <a:pt x="532" y="168"/>
                </a:lnTo>
                <a:lnTo>
                  <a:pt x="555" y="184"/>
                </a:lnTo>
                <a:lnTo>
                  <a:pt x="579" y="184"/>
                </a:lnTo>
                <a:lnTo>
                  <a:pt x="602" y="168"/>
                </a:lnTo>
                <a:lnTo>
                  <a:pt x="626" y="168"/>
                </a:lnTo>
                <a:lnTo>
                  <a:pt x="657" y="168"/>
                </a:lnTo>
                <a:lnTo>
                  <a:pt x="681" y="168"/>
                </a:lnTo>
                <a:lnTo>
                  <a:pt x="704" y="184"/>
                </a:lnTo>
                <a:lnTo>
                  <a:pt x="837" y="160"/>
                </a:lnTo>
                <a:lnTo>
                  <a:pt x="861" y="152"/>
                </a:lnTo>
                <a:lnTo>
                  <a:pt x="884" y="144"/>
                </a:lnTo>
                <a:lnTo>
                  <a:pt x="915" y="136"/>
                </a:lnTo>
                <a:lnTo>
                  <a:pt x="939" y="128"/>
                </a:lnTo>
                <a:lnTo>
                  <a:pt x="970" y="128"/>
                </a:lnTo>
                <a:lnTo>
                  <a:pt x="994" y="120"/>
                </a:lnTo>
                <a:lnTo>
                  <a:pt x="1017" y="120"/>
                </a:lnTo>
                <a:lnTo>
                  <a:pt x="1040" y="112"/>
                </a:lnTo>
                <a:lnTo>
                  <a:pt x="1064" y="112"/>
                </a:lnTo>
                <a:lnTo>
                  <a:pt x="1080" y="136"/>
                </a:lnTo>
                <a:lnTo>
                  <a:pt x="1103" y="152"/>
                </a:lnTo>
                <a:lnTo>
                  <a:pt x="1127" y="168"/>
                </a:lnTo>
                <a:lnTo>
                  <a:pt x="1158" y="184"/>
                </a:lnTo>
                <a:lnTo>
                  <a:pt x="1181" y="184"/>
                </a:lnTo>
                <a:lnTo>
                  <a:pt x="1205" y="184"/>
                </a:lnTo>
                <a:lnTo>
                  <a:pt x="1228" y="168"/>
                </a:lnTo>
                <a:lnTo>
                  <a:pt x="1252" y="168"/>
                </a:lnTo>
                <a:lnTo>
                  <a:pt x="1275" y="176"/>
                </a:lnTo>
                <a:lnTo>
                  <a:pt x="1330" y="184"/>
                </a:lnTo>
                <a:lnTo>
                  <a:pt x="1353" y="184"/>
                </a:lnTo>
                <a:lnTo>
                  <a:pt x="1377" y="176"/>
                </a:lnTo>
                <a:lnTo>
                  <a:pt x="1400" y="168"/>
                </a:lnTo>
                <a:lnTo>
                  <a:pt x="1424" y="160"/>
                </a:lnTo>
                <a:lnTo>
                  <a:pt x="1447" y="160"/>
                </a:lnTo>
                <a:lnTo>
                  <a:pt x="1471" y="152"/>
                </a:lnTo>
                <a:lnTo>
                  <a:pt x="1502" y="136"/>
                </a:lnTo>
                <a:lnTo>
                  <a:pt x="1525" y="136"/>
                </a:lnTo>
                <a:lnTo>
                  <a:pt x="1557" y="128"/>
                </a:lnTo>
                <a:lnTo>
                  <a:pt x="1580" y="120"/>
                </a:lnTo>
                <a:lnTo>
                  <a:pt x="1604" y="112"/>
                </a:lnTo>
                <a:lnTo>
                  <a:pt x="1627" y="104"/>
                </a:lnTo>
                <a:lnTo>
                  <a:pt x="1651" y="96"/>
                </a:lnTo>
                <a:lnTo>
                  <a:pt x="1682" y="80"/>
                </a:lnTo>
                <a:lnTo>
                  <a:pt x="1705" y="72"/>
                </a:lnTo>
                <a:lnTo>
                  <a:pt x="1729" y="72"/>
                </a:lnTo>
                <a:lnTo>
                  <a:pt x="1752" y="56"/>
                </a:lnTo>
                <a:lnTo>
                  <a:pt x="1776" y="216"/>
                </a:lnTo>
                <a:lnTo>
                  <a:pt x="1807" y="64"/>
                </a:lnTo>
                <a:lnTo>
                  <a:pt x="1831" y="72"/>
                </a:lnTo>
                <a:lnTo>
                  <a:pt x="1854" y="72"/>
                </a:lnTo>
                <a:lnTo>
                  <a:pt x="1878" y="88"/>
                </a:lnTo>
                <a:lnTo>
                  <a:pt x="1909" y="104"/>
                </a:lnTo>
                <a:lnTo>
                  <a:pt x="1932" y="128"/>
                </a:lnTo>
                <a:lnTo>
                  <a:pt x="1956" y="128"/>
                </a:lnTo>
                <a:lnTo>
                  <a:pt x="1979" y="144"/>
                </a:lnTo>
                <a:lnTo>
                  <a:pt x="2011" y="160"/>
                </a:lnTo>
                <a:lnTo>
                  <a:pt x="2034" y="168"/>
                </a:lnTo>
                <a:lnTo>
                  <a:pt x="2057" y="168"/>
                </a:lnTo>
                <a:lnTo>
                  <a:pt x="2081" y="168"/>
                </a:lnTo>
                <a:lnTo>
                  <a:pt x="2104" y="168"/>
                </a:lnTo>
                <a:lnTo>
                  <a:pt x="2136" y="184"/>
                </a:lnTo>
                <a:lnTo>
                  <a:pt x="2159" y="184"/>
                </a:lnTo>
                <a:lnTo>
                  <a:pt x="2183" y="168"/>
                </a:lnTo>
                <a:lnTo>
                  <a:pt x="2206" y="160"/>
                </a:lnTo>
                <a:lnTo>
                  <a:pt x="2230" y="152"/>
                </a:lnTo>
                <a:lnTo>
                  <a:pt x="2253" y="152"/>
                </a:lnTo>
                <a:lnTo>
                  <a:pt x="2276" y="136"/>
                </a:lnTo>
                <a:lnTo>
                  <a:pt x="2300" y="152"/>
                </a:lnTo>
                <a:lnTo>
                  <a:pt x="2323" y="160"/>
                </a:lnTo>
                <a:lnTo>
                  <a:pt x="2347" y="160"/>
                </a:lnTo>
                <a:lnTo>
                  <a:pt x="2370" y="168"/>
                </a:lnTo>
                <a:lnTo>
                  <a:pt x="2394" y="176"/>
                </a:lnTo>
                <a:lnTo>
                  <a:pt x="2417" y="192"/>
                </a:lnTo>
                <a:lnTo>
                  <a:pt x="2425" y="216"/>
                </a:lnTo>
                <a:lnTo>
                  <a:pt x="2449" y="224"/>
                </a:lnTo>
                <a:lnTo>
                  <a:pt x="2480" y="224"/>
                </a:lnTo>
                <a:lnTo>
                  <a:pt x="2511" y="216"/>
                </a:lnTo>
                <a:lnTo>
                  <a:pt x="2535" y="200"/>
                </a:lnTo>
                <a:lnTo>
                  <a:pt x="2566" y="184"/>
                </a:lnTo>
                <a:lnTo>
                  <a:pt x="2644" y="168"/>
                </a:lnTo>
                <a:lnTo>
                  <a:pt x="2738" y="160"/>
                </a:lnTo>
                <a:lnTo>
                  <a:pt x="2832" y="152"/>
                </a:lnTo>
                <a:lnTo>
                  <a:pt x="2863" y="136"/>
                </a:lnTo>
                <a:lnTo>
                  <a:pt x="2887" y="120"/>
                </a:lnTo>
                <a:lnTo>
                  <a:pt x="2910" y="120"/>
                </a:lnTo>
                <a:lnTo>
                  <a:pt x="2934" y="120"/>
                </a:lnTo>
                <a:lnTo>
                  <a:pt x="2957" y="112"/>
                </a:lnTo>
                <a:lnTo>
                  <a:pt x="2981" y="104"/>
                </a:lnTo>
                <a:lnTo>
                  <a:pt x="3020" y="128"/>
                </a:lnTo>
                <a:lnTo>
                  <a:pt x="3043" y="144"/>
                </a:lnTo>
                <a:lnTo>
                  <a:pt x="3067" y="160"/>
                </a:lnTo>
                <a:lnTo>
                  <a:pt x="3090" y="184"/>
                </a:lnTo>
                <a:lnTo>
                  <a:pt x="3114" y="184"/>
                </a:lnTo>
                <a:lnTo>
                  <a:pt x="3137" y="192"/>
                </a:lnTo>
                <a:lnTo>
                  <a:pt x="3160" y="184"/>
                </a:lnTo>
                <a:lnTo>
                  <a:pt x="3207" y="168"/>
                </a:lnTo>
                <a:lnTo>
                  <a:pt x="3231" y="160"/>
                </a:lnTo>
                <a:lnTo>
                  <a:pt x="3254" y="152"/>
                </a:lnTo>
                <a:lnTo>
                  <a:pt x="3286" y="136"/>
                </a:lnTo>
                <a:lnTo>
                  <a:pt x="3309" y="120"/>
                </a:lnTo>
                <a:lnTo>
                  <a:pt x="3333" y="104"/>
                </a:lnTo>
                <a:lnTo>
                  <a:pt x="3356" y="104"/>
                </a:lnTo>
                <a:lnTo>
                  <a:pt x="3372" y="128"/>
                </a:lnTo>
                <a:lnTo>
                  <a:pt x="3387" y="152"/>
                </a:lnTo>
                <a:lnTo>
                  <a:pt x="3403" y="184"/>
                </a:lnTo>
                <a:lnTo>
                  <a:pt x="3426" y="184"/>
                </a:lnTo>
                <a:lnTo>
                  <a:pt x="3450" y="168"/>
                </a:lnTo>
                <a:lnTo>
                  <a:pt x="3481" y="168"/>
                </a:lnTo>
                <a:lnTo>
                  <a:pt x="3513" y="168"/>
                </a:lnTo>
                <a:lnTo>
                  <a:pt x="3536" y="160"/>
                </a:lnTo>
                <a:lnTo>
                  <a:pt x="3567" y="152"/>
                </a:lnTo>
                <a:lnTo>
                  <a:pt x="3591" y="144"/>
                </a:lnTo>
                <a:lnTo>
                  <a:pt x="3614" y="152"/>
                </a:lnTo>
                <a:lnTo>
                  <a:pt x="3646" y="160"/>
                </a:lnTo>
                <a:lnTo>
                  <a:pt x="3677" y="168"/>
                </a:lnTo>
                <a:lnTo>
                  <a:pt x="3700" y="168"/>
                </a:lnTo>
                <a:lnTo>
                  <a:pt x="3739" y="168"/>
                </a:lnTo>
                <a:lnTo>
                  <a:pt x="3771" y="168"/>
                </a:lnTo>
                <a:lnTo>
                  <a:pt x="3810" y="160"/>
                </a:lnTo>
                <a:lnTo>
                  <a:pt x="3849" y="152"/>
                </a:lnTo>
                <a:lnTo>
                  <a:pt x="3880" y="136"/>
                </a:lnTo>
                <a:lnTo>
                  <a:pt x="3904" y="136"/>
                </a:lnTo>
                <a:lnTo>
                  <a:pt x="3927" y="128"/>
                </a:lnTo>
                <a:lnTo>
                  <a:pt x="3958" y="120"/>
                </a:lnTo>
                <a:lnTo>
                  <a:pt x="3982" y="120"/>
                </a:lnTo>
                <a:lnTo>
                  <a:pt x="4005" y="104"/>
                </a:lnTo>
                <a:lnTo>
                  <a:pt x="4029" y="96"/>
                </a:lnTo>
                <a:lnTo>
                  <a:pt x="4052" y="120"/>
                </a:lnTo>
                <a:lnTo>
                  <a:pt x="4084" y="128"/>
                </a:lnTo>
                <a:lnTo>
                  <a:pt x="4099" y="152"/>
                </a:lnTo>
                <a:lnTo>
                  <a:pt x="4123" y="152"/>
                </a:lnTo>
                <a:lnTo>
                  <a:pt x="4146" y="152"/>
                </a:lnTo>
                <a:lnTo>
                  <a:pt x="4177" y="152"/>
                </a:lnTo>
                <a:lnTo>
                  <a:pt x="4232" y="136"/>
                </a:lnTo>
                <a:lnTo>
                  <a:pt x="4256" y="136"/>
                </a:lnTo>
                <a:lnTo>
                  <a:pt x="4279" y="136"/>
                </a:lnTo>
                <a:lnTo>
                  <a:pt x="4303" y="136"/>
                </a:lnTo>
                <a:lnTo>
                  <a:pt x="4326" y="136"/>
                </a:lnTo>
                <a:lnTo>
                  <a:pt x="4350" y="128"/>
                </a:lnTo>
                <a:lnTo>
                  <a:pt x="4373" y="136"/>
                </a:lnTo>
                <a:lnTo>
                  <a:pt x="4397" y="152"/>
                </a:lnTo>
                <a:lnTo>
                  <a:pt x="4420" y="160"/>
                </a:lnTo>
                <a:lnTo>
                  <a:pt x="4443" y="168"/>
                </a:lnTo>
                <a:lnTo>
                  <a:pt x="4467" y="184"/>
                </a:lnTo>
                <a:lnTo>
                  <a:pt x="4490" y="192"/>
                </a:lnTo>
                <a:lnTo>
                  <a:pt x="4514" y="192"/>
                </a:lnTo>
                <a:lnTo>
                  <a:pt x="4537" y="184"/>
                </a:lnTo>
                <a:lnTo>
                  <a:pt x="4561" y="168"/>
                </a:lnTo>
                <a:lnTo>
                  <a:pt x="4584" y="152"/>
                </a:lnTo>
                <a:lnTo>
                  <a:pt x="4616" y="136"/>
                </a:lnTo>
                <a:lnTo>
                  <a:pt x="4709" y="96"/>
                </a:lnTo>
                <a:lnTo>
                  <a:pt x="4733" y="88"/>
                </a:lnTo>
                <a:lnTo>
                  <a:pt x="4756" y="88"/>
                </a:lnTo>
                <a:lnTo>
                  <a:pt x="4780" y="80"/>
                </a:lnTo>
                <a:lnTo>
                  <a:pt x="4803" y="96"/>
                </a:lnTo>
                <a:lnTo>
                  <a:pt x="4827" y="120"/>
                </a:lnTo>
                <a:lnTo>
                  <a:pt x="4850" y="128"/>
                </a:lnTo>
                <a:lnTo>
                  <a:pt x="4874" y="128"/>
                </a:lnTo>
                <a:lnTo>
                  <a:pt x="4897" y="128"/>
                </a:lnTo>
                <a:lnTo>
                  <a:pt x="4928" y="144"/>
                </a:lnTo>
                <a:lnTo>
                  <a:pt x="4952" y="152"/>
                </a:lnTo>
                <a:lnTo>
                  <a:pt x="4975" y="160"/>
                </a:lnTo>
                <a:lnTo>
                  <a:pt x="4999" y="160"/>
                </a:lnTo>
                <a:lnTo>
                  <a:pt x="5022" y="160"/>
                </a:lnTo>
                <a:lnTo>
                  <a:pt x="5046" y="168"/>
                </a:lnTo>
                <a:lnTo>
                  <a:pt x="5069" y="184"/>
                </a:lnTo>
                <a:lnTo>
                  <a:pt x="5093" y="200"/>
                </a:lnTo>
                <a:lnTo>
                  <a:pt x="5116" y="216"/>
                </a:lnTo>
                <a:lnTo>
                  <a:pt x="5140" y="224"/>
                </a:lnTo>
                <a:lnTo>
                  <a:pt x="5163" y="232"/>
                </a:lnTo>
                <a:lnTo>
                  <a:pt x="5202" y="248"/>
                </a:lnTo>
                <a:lnTo>
                  <a:pt x="5226" y="256"/>
                </a:lnTo>
                <a:lnTo>
                  <a:pt x="5249" y="264"/>
                </a:lnTo>
                <a:lnTo>
                  <a:pt x="5273" y="264"/>
                </a:lnTo>
                <a:lnTo>
                  <a:pt x="5296" y="280"/>
                </a:lnTo>
                <a:lnTo>
                  <a:pt x="5304" y="0"/>
                </a:lnTo>
                <a:lnTo>
                  <a:pt x="0" y="0"/>
                </a:lnTo>
                <a:lnTo>
                  <a:pt x="16" y="24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18453" name="Freeform 21">
            <a:extLst>
              <a:ext uri="{FF2B5EF4-FFF2-40B4-BE49-F238E27FC236}">
                <a16:creationId xmlns:a16="http://schemas.microsoft.com/office/drawing/2014/main" id="{49F5062A-EA4B-1ED3-F422-B6BB7AE32E3F}"/>
              </a:ext>
            </a:extLst>
          </p:cNvPr>
          <p:cNvSpPr>
            <a:spLocks/>
          </p:cNvSpPr>
          <p:nvPr/>
        </p:nvSpPr>
        <p:spPr bwMode="auto">
          <a:xfrm>
            <a:off x="292100" y="1993900"/>
            <a:ext cx="8421688" cy="496888"/>
          </a:xfrm>
          <a:custGeom>
            <a:avLst/>
            <a:gdLst>
              <a:gd name="T0" fmla="*/ 63 w 5305"/>
              <a:gd name="T1" fmla="*/ 160 h 313"/>
              <a:gd name="T2" fmla="*/ 141 w 5305"/>
              <a:gd name="T3" fmla="*/ 88 h 313"/>
              <a:gd name="T4" fmla="*/ 212 w 5305"/>
              <a:gd name="T5" fmla="*/ 0 h 313"/>
              <a:gd name="T6" fmla="*/ 298 w 5305"/>
              <a:gd name="T7" fmla="*/ 88 h 313"/>
              <a:gd name="T8" fmla="*/ 361 w 5305"/>
              <a:gd name="T9" fmla="*/ 152 h 313"/>
              <a:gd name="T10" fmla="*/ 486 w 5305"/>
              <a:gd name="T11" fmla="*/ 136 h 313"/>
              <a:gd name="T12" fmla="*/ 581 w 5305"/>
              <a:gd name="T13" fmla="*/ 136 h 313"/>
              <a:gd name="T14" fmla="*/ 683 w 5305"/>
              <a:gd name="T15" fmla="*/ 152 h 313"/>
              <a:gd name="T16" fmla="*/ 777 w 5305"/>
              <a:gd name="T17" fmla="*/ 160 h 313"/>
              <a:gd name="T18" fmla="*/ 855 w 5305"/>
              <a:gd name="T19" fmla="*/ 160 h 313"/>
              <a:gd name="T20" fmla="*/ 942 w 5305"/>
              <a:gd name="T21" fmla="*/ 184 h 313"/>
              <a:gd name="T22" fmla="*/ 1059 w 5305"/>
              <a:gd name="T23" fmla="*/ 168 h 313"/>
              <a:gd name="T24" fmla="*/ 1153 w 5305"/>
              <a:gd name="T25" fmla="*/ 120 h 313"/>
              <a:gd name="T26" fmla="*/ 1263 w 5305"/>
              <a:gd name="T27" fmla="*/ 144 h 313"/>
              <a:gd name="T28" fmla="*/ 1365 w 5305"/>
              <a:gd name="T29" fmla="*/ 184 h 313"/>
              <a:gd name="T30" fmla="*/ 1459 w 5305"/>
              <a:gd name="T31" fmla="*/ 152 h 313"/>
              <a:gd name="T32" fmla="*/ 1561 w 5305"/>
              <a:gd name="T33" fmla="*/ 112 h 313"/>
              <a:gd name="T34" fmla="*/ 1663 w 5305"/>
              <a:gd name="T35" fmla="*/ 88 h 313"/>
              <a:gd name="T36" fmla="*/ 1750 w 5305"/>
              <a:gd name="T37" fmla="*/ 120 h 313"/>
              <a:gd name="T38" fmla="*/ 1844 w 5305"/>
              <a:gd name="T39" fmla="*/ 160 h 313"/>
              <a:gd name="T40" fmla="*/ 1938 w 5305"/>
              <a:gd name="T41" fmla="*/ 184 h 313"/>
              <a:gd name="T42" fmla="*/ 2040 w 5305"/>
              <a:gd name="T43" fmla="*/ 120 h 313"/>
              <a:gd name="T44" fmla="*/ 2134 w 5305"/>
              <a:gd name="T45" fmla="*/ 72 h 313"/>
              <a:gd name="T46" fmla="*/ 2220 w 5305"/>
              <a:gd name="T47" fmla="*/ 136 h 313"/>
              <a:gd name="T48" fmla="*/ 2315 w 5305"/>
              <a:gd name="T49" fmla="*/ 168 h 313"/>
              <a:gd name="T50" fmla="*/ 2417 w 5305"/>
              <a:gd name="T51" fmla="*/ 192 h 313"/>
              <a:gd name="T52" fmla="*/ 2519 w 5305"/>
              <a:gd name="T53" fmla="*/ 192 h 313"/>
              <a:gd name="T54" fmla="*/ 2621 w 5305"/>
              <a:gd name="T55" fmla="*/ 152 h 313"/>
              <a:gd name="T56" fmla="*/ 2723 w 5305"/>
              <a:gd name="T57" fmla="*/ 128 h 313"/>
              <a:gd name="T58" fmla="*/ 2840 w 5305"/>
              <a:gd name="T59" fmla="*/ 80 h 313"/>
              <a:gd name="T60" fmla="*/ 2911 w 5305"/>
              <a:gd name="T61" fmla="*/ 104 h 313"/>
              <a:gd name="T62" fmla="*/ 2989 w 5305"/>
              <a:gd name="T63" fmla="*/ 160 h 313"/>
              <a:gd name="T64" fmla="*/ 3091 w 5305"/>
              <a:gd name="T65" fmla="*/ 184 h 313"/>
              <a:gd name="T66" fmla="*/ 3186 w 5305"/>
              <a:gd name="T67" fmla="*/ 120 h 313"/>
              <a:gd name="T68" fmla="*/ 3272 w 5305"/>
              <a:gd name="T69" fmla="*/ 80 h 313"/>
              <a:gd name="T70" fmla="*/ 3358 w 5305"/>
              <a:gd name="T71" fmla="*/ 136 h 313"/>
              <a:gd name="T72" fmla="*/ 3468 w 5305"/>
              <a:gd name="T73" fmla="*/ 136 h 313"/>
              <a:gd name="T74" fmla="*/ 3570 w 5305"/>
              <a:gd name="T75" fmla="*/ 152 h 313"/>
              <a:gd name="T76" fmla="*/ 3672 w 5305"/>
              <a:gd name="T77" fmla="*/ 168 h 313"/>
              <a:gd name="T78" fmla="*/ 3782 w 5305"/>
              <a:gd name="T79" fmla="*/ 176 h 313"/>
              <a:gd name="T80" fmla="*/ 3884 w 5305"/>
              <a:gd name="T81" fmla="*/ 192 h 313"/>
              <a:gd name="T82" fmla="*/ 3978 w 5305"/>
              <a:gd name="T83" fmla="*/ 192 h 313"/>
              <a:gd name="T84" fmla="*/ 4096 w 5305"/>
              <a:gd name="T85" fmla="*/ 144 h 313"/>
              <a:gd name="T86" fmla="*/ 4190 w 5305"/>
              <a:gd name="T87" fmla="*/ 88 h 313"/>
              <a:gd name="T88" fmla="*/ 4284 w 5305"/>
              <a:gd name="T89" fmla="*/ 56 h 313"/>
              <a:gd name="T90" fmla="*/ 4378 w 5305"/>
              <a:gd name="T91" fmla="*/ 128 h 313"/>
              <a:gd name="T92" fmla="*/ 4472 w 5305"/>
              <a:gd name="T93" fmla="*/ 168 h 313"/>
              <a:gd name="T94" fmla="*/ 4566 w 5305"/>
              <a:gd name="T95" fmla="*/ 184 h 313"/>
              <a:gd name="T96" fmla="*/ 4661 w 5305"/>
              <a:gd name="T97" fmla="*/ 168 h 313"/>
              <a:gd name="T98" fmla="*/ 4763 w 5305"/>
              <a:gd name="T99" fmla="*/ 128 h 313"/>
              <a:gd name="T100" fmla="*/ 4872 w 5305"/>
              <a:gd name="T101" fmla="*/ 96 h 313"/>
              <a:gd name="T102" fmla="*/ 4998 w 5305"/>
              <a:gd name="T103" fmla="*/ 96 h 313"/>
              <a:gd name="T104" fmla="*/ 5116 w 5305"/>
              <a:gd name="T105" fmla="*/ 112 h 313"/>
              <a:gd name="T106" fmla="*/ 5210 w 5305"/>
              <a:gd name="T107" fmla="*/ 96 h 313"/>
              <a:gd name="T108" fmla="*/ 5304 w 5305"/>
              <a:gd name="T109" fmla="*/ 48 h 3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5305" h="313">
                <a:moveTo>
                  <a:pt x="0" y="216"/>
                </a:moveTo>
                <a:lnTo>
                  <a:pt x="24" y="200"/>
                </a:lnTo>
                <a:lnTo>
                  <a:pt x="39" y="176"/>
                </a:lnTo>
                <a:lnTo>
                  <a:pt x="63" y="160"/>
                </a:lnTo>
                <a:lnTo>
                  <a:pt x="86" y="152"/>
                </a:lnTo>
                <a:lnTo>
                  <a:pt x="102" y="128"/>
                </a:lnTo>
                <a:lnTo>
                  <a:pt x="118" y="104"/>
                </a:lnTo>
                <a:lnTo>
                  <a:pt x="141" y="88"/>
                </a:lnTo>
                <a:lnTo>
                  <a:pt x="165" y="72"/>
                </a:lnTo>
                <a:lnTo>
                  <a:pt x="180" y="48"/>
                </a:lnTo>
                <a:lnTo>
                  <a:pt x="196" y="24"/>
                </a:lnTo>
                <a:lnTo>
                  <a:pt x="212" y="0"/>
                </a:lnTo>
                <a:lnTo>
                  <a:pt x="243" y="32"/>
                </a:lnTo>
                <a:lnTo>
                  <a:pt x="267" y="40"/>
                </a:lnTo>
                <a:lnTo>
                  <a:pt x="275" y="64"/>
                </a:lnTo>
                <a:lnTo>
                  <a:pt x="298" y="88"/>
                </a:lnTo>
                <a:lnTo>
                  <a:pt x="306" y="112"/>
                </a:lnTo>
                <a:lnTo>
                  <a:pt x="337" y="120"/>
                </a:lnTo>
                <a:lnTo>
                  <a:pt x="337" y="144"/>
                </a:lnTo>
                <a:lnTo>
                  <a:pt x="361" y="152"/>
                </a:lnTo>
                <a:lnTo>
                  <a:pt x="384" y="152"/>
                </a:lnTo>
                <a:lnTo>
                  <a:pt x="424" y="144"/>
                </a:lnTo>
                <a:lnTo>
                  <a:pt x="463" y="136"/>
                </a:lnTo>
                <a:lnTo>
                  <a:pt x="486" y="136"/>
                </a:lnTo>
                <a:lnTo>
                  <a:pt x="526" y="136"/>
                </a:lnTo>
                <a:lnTo>
                  <a:pt x="541" y="112"/>
                </a:lnTo>
                <a:lnTo>
                  <a:pt x="565" y="112"/>
                </a:lnTo>
                <a:lnTo>
                  <a:pt x="581" y="136"/>
                </a:lnTo>
                <a:lnTo>
                  <a:pt x="604" y="160"/>
                </a:lnTo>
                <a:lnTo>
                  <a:pt x="628" y="160"/>
                </a:lnTo>
                <a:lnTo>
                  <a:pt x="651" y="152"/>
                </a:lnTo>
                <a:lnTo>
                  <a:pt x="683" y="152"/>
                </a:lnTo>
                <a:lnTo>
                  <a:pt x="714" y="136"/>
                </a:lnTo>
                <a:lnTo>
                  <a:pt x="745" y="128"/>
                </a:lnTo>
                <a:lnTo>
                  <a:pt x="769" y="120"/>
                </a:lnTo>
                <a:lnTo>
                  <a:pt x="777" y="160"/>
                </a:lnTo>
                <a:lnTo>
                  <a:pt x="777" y="184"/>
                </a:lnTo>
                <a:lnTo>
                  <a:pt x="808" y="176"/>
                </a:lnTo>
                <a:lnTo>
                  <a:pt x="832" y="168"/>
                </a:lnTo>
                <a:lnTo>
                  <a:pt x="855" y="160"/>
                </a:lnTo>
                <a:lnTo>
                  <a:pt x="879" y="160"/>
                </a:lnTo>
                <a:lnTo>
                  <a:pt x="902" y="160"/>
                </a:lnTo>
                <a:lnTo>
                  <a:pt x="918" y="184"/>
                </a:lnTo>
                <a:lnTo>
                  <a:pt x="942" y="184"/>
                </a:lnTo>
                <a:lnTo>
                  <a:pt x="965" y="184"/>
                </a:lnTo>
                <a:lnTo>
                  <a:pt x="996" y="184"/>
                </a:lnTo>
                <a:lnTo>
                  <a:pt x="1020" y="176"/>
                </a:lnTo>
                <a:lnTo>
                  <a:pt x="1059" y="168"/>
                </a:lnTo>
                <a:lnTo>
                  <a:pt x="1083" y="152"/>
                </a:lnTo>
                <a:lnTo>
                  <a:pt x="1106" y="144"/>
                </a:lnTo>
                <a:lnTo>
                  <a:pt x="1130" y="136"/>
                </a:lnTo>
                <a:lnTo>
                  <a:pt x="1153" y="120"/>
                </a:lnTo>
                <a:lnTo>
                  <a:pt x="1185" y="112"/>
                </a:lnTo>
                <a:lnTo>
                  <a:pt x="1208" y="104"/>
                </a:lnTo>
                <a:lnTo>
                  <a:pt x="1240" y="128"/>
                </a:lnTo>
                <a:lnTo>
                  <a:pt x="1263" y="144"/>
                </a:lnTo>
                <a:lnTo>
                  <a:pt x="1287" y="160"/>
                </a:lnTo>
                <a:lnTo>
                  <a:pt x="1310" y="168"/>
                </a:lnTo>
                <a:lnTo>
                  <a:pt x="1334" y="184"/>
                </a:lnTo>
                <a:lnTo>
                  <a:pt x="1365" y="184"/>
                </a:lnTo>
                <a:lnTo>
                  <a:pt x="1389" y="176"/>
                </a:lnTo>
                <a:lnTo>
                  <a:pt x="1412" y="168"/>
                </a:lnTo>
                <a:lnTo>
                  <a:pt x="1436" y="152"/>
                </a:lnTo>
                <a:lnTo>
                  <a:pt x="1459" y="152"/>
                </a:lnTo>
                <a:lnTo>
                  <a:pt x="1491" y="136"/>
                </a:lnTo>
                <a:lnTo>
                  <a:pt x="1514" y="128"/>
                </a:lnTo>
                <a:lnTo>
                  <a:pt x="1538" y="120"/>
                </a:lnTo>
                <a:lnTo>
                  <a:pt x="1561" y="112"/>
                </a:lnTo>
                <a:lnTo>
                  <a:pt x="1593" y="104"/>
                </a:lnTo>
                <a:lnTo>
                  <a:pt x="1616" y="96"/>
                </a:lnTo>
                <a:lnTo>
                  <a:pt x="1640" y="88"/>
                </a:lnTo>
                <a:lnTo>
                  <a:pt x="1663" y="88"/>
                </a:lnTo>
                <a:lnTo>
                  <a:pt x="1687" y="80"/>
                </a:lnTo>
                <a:lnTo>
                  <a:pt x="1710" y="72"/>
                </a:lnTo>
                <a:lnTo>
                  <a:pt x="1734" y="96"/>
                </a:lnTo>
                <a:lnTo>
                  <a:pt x="1750" y="120"/>
                </a:lnTo>
                <a:lnTo>
                  <a:pt x="1773" y="128"/>
                </a:lnTo>
                <a:lnTo>
                  <a:pt x="1797" y="152"/>
                </a:lnTo>
                <a:lnTo>
                  <a:pt x="1820" y="152"/>
                </a:lnTo>
                <a:lnTo>
                  <a:pt x="1844" y="160"/>
                </a:lnTo>
                <a:lnTo>
                  <a:pt x="1867" y="168"/>
                </a:lnTo>
                <a:lnTo>
                  <a:pt x="1891" y="176"/>
                </a:lnTo>
                <a:lnTo>
                  <a:pt x="1914" y="184"/>
                </a:lnTo>
                <a:lnTo>
                  <a:pt x="1938" y="184"/>
                </a:lnTo>
                <a:lnTo>
                  <a:pt x="1969" y="168"/>
                </a:lnTo>
                <a:lnTo>
                  <a:pt x="1993" y="160"/>
                </a:lnTo>
                <a:lnTo>
                  <a:pt x="2016" y="136"/>
                </a:lnTo>
                <a:lnTo>
                  <a:pt x="2040" y="120"/>
                </a:lnTo>
                <a:lnTo>
                  <a:pt x="2064" y="104"/>
                </a:lnTo>
                <a:lnTo>
                  <a:pt x="2087" y="96"/>
                </a:lnTo>
                <a:lnTo>
                  <a:pt x="2111" y="88"/>
                </a:lnTo>
                <a:lnTo>
                  <a:pt x="2134" y="72"/>
                </a:lnTo>
                <a:lnTo>
                  <a:pt x="2150" y="96"/>
                </a:lnTo>
                <a:lnTo>
                  <a:pt x="2173" y="112"/>
                </a:lnTo>
                <a:lnTo>
                  <a:pt x="2197" y="120"/>
                </a:lnTo>
                <a:lnTo>
                  <a:pt x="2220" y="136"/>
                </a:lnTo>
                <a:lnTo>
                  <a:pt x="2244" y="144"/>
                </a:lnTo>
                <a:lnTo>
                  <a:pt x="2268" y="160"/>
                </a:lnTo>
                <a:lnTo>
                  <a:pt x="2291" y="160"/>
                </a:lnTo>
                <a:lnTo>
                  <a:pt x="2315" y="168"/>
                </a:lnTo>
                <a:lnTo>
                  <a:pt x="2338" y="168"/>
                </a:lnTo>
                <a:lnTo>
                  <a:pt x="2362" y="184"/>
                </a:lnTo>
                <a:lnTo>
                  <a:pt x="2393" y="192"/>
                </a:lnTo>
                <a:lnTo>
                  <a:pt x="2417" y="192"/>
                </a:lnTo>
                <a:lnTo>
                  <a:pt x="2440" y="192"/>
                </a:lnTo>
                <a:lnTo>
                  <a:pt x="2464" y="200"/>
                </a:lnTo>
                <a:lnTo>
                  <a:pt x="2495" y="200"/>
                </a:lnTo>
                <a:lnTo>
                  <a:pt x="2519" y="192"/>
                </a:lnTo>
                <a:lnTo>
                  <a:pt x="2550" y="184"/>
                </a:lnTo>
                <a:lnTo>
                  <a:pt x="2574" y="168"/>
                </a:lnTo>
                <a:lnTo>
                  <a:pt x="2597" y="168"/>
                </a:lnTo>
                <a:lnTo>
                  <a:pt x="2621" y="152"/>
                </a:lnTo>
                <a:lnTo>
                  <a:pt x="2644" y="144"/>
                </a:lnTo>
                <a:lnTo>
                  <a:pt x="2668" y="144"/>
                </a:lnTo>
                <a:lnTo>
                  <a:pt x="2691" y="136"/>
                </a:lnTo>
                <a:lnTo>
                  <a:pt x="2723" y="128"/>
                </a:lnTo>
                <a:lnTo>
                  <a:pt x="2746" y="128"/>
                </a:lnTo>
                <a:lnTo>
                  <a:pt x="2785" y="112"/>
                </a:lnTo>
                <a:lnTo>
                  <a:pt x="2817" y="104"/>
                </a:lnTo>
                <a:lnTo>
                  <a:pt x="2840" y="80"/>
                </a:lnTo>
                <a:lnTo>
                  <a:pt x="2864" y="64"/>
                </a:lnTo>
                <a:lnTo>
                  <a:pt x="2887" y="56"/>
                </a:lnTo>
                <a:lnTo>
                  <a:pt x="2903" y="80"/>
                </a:lnTo>
                <a:lnTo>
                  <a:pt x="2911" y="104"/>
                </a:lnTo>
                <a:lnTo>
                  <a:pt x="2934" y="120"/>
                </a:lnTo>
                <a:lnTo>
                  <a:pt x="2942" y="144"/>
                </a:lnTo>
                <a:lnTo>
                  <a:pt x="2966" y="160"/>
                </a:lnTo>
                <a:lnTo>
                  <a:pt x="2989" y="160"/>
                </a:lnTo>
                <a:lnTo>
                  <a:pt x="3021" y="192"/>
                </a:lnTo>
                <a:lnTo>
                  <a:pt x="3052" y="8"/>
                </a:lnTo>
                <a:lnTo>
                  <a:pt x="3068" y="192"/>
                </a:lnTo>
                <a:lnTo>
                  <a:pt x="3091" y="184"/>
                </a:lnTo>
                <a:lnTo>
                  <a:pt x="3115" y="168"/>
                </a:lnTo>
                <a:lnTo>
                  <a:pt x="3138" y="160"/>
                </a:lnTo>
                <a:lnTo>
                  <a:pt x="3162" y="136"/>
                </a:lnTo>
                <a:lnTo>
                  <a:pt x="3186" y="120"/>
                </a:lnTo>
                <a:lnTo>
                  <a:pt x="3209" y="104"/>
                </a:lnTo>
                <a:lnTo>
                  <a:pt x="3225" y="80"/>
                </a:lnTo>
                <a:lnTo>
                  <a:pt x="3248" y="64"/>
                </a:lnTo>
                <a:lnTo>
                  <a:pt x="3272" y="80"/>
                </a:lnTo>
                <a:lnTo>
                  <a:pt x="3288" y="104"/>
                </a:lnTo>
                <a:lnTo>
                  <a:pt x="3311" y="120"/>
                </a:lnTo>
                <a:lnTo>
                  <a:pt x="3335" y="128"/>
                </a:lnTo>
                <a:lnTo>
                  <a:pt x="3358" y="136"/>
                </a:lnTo>
                <a:lnTo>
                  <a:pt x="3382" y="136"/>
                </a:lnTo>
                <a:lnTo>
                  <a:pt x="3421" y="136"/>
                </a:lnTo>
                <a:lnTo>
                  <a:pt x="3444" y="136"/>
                </a:lnTo>
                <a:lnTo>
                  <a:pt x="3468" y="136"/>
                </a:lnTo>
                <a:lnTo>
                  <a:pt x="3492" y="136"/>
                </a:lnTo>
                <a:lnTo>
                  <a:pt x="3515" y="136"/>
                </a:lnTo>
                <a:lnTo>
                  <a:pt x="3539" y="136"/>
                </a:lnTo>
                <a:lnTo>
                  <a:pt x="3570" y="152"/>
                </a:lnTo>
                <a:lnTo>
                  <a:pt x="3594" y="152"/>
                </a:lnTo>
                <a:lnTo>
                  <a:pt x="3617" y="160"/>
                </a:lnTo>
                <a:lnTo>
                  <a:pt x="3641" y="160"/>
                </a:lnTo>
                <a:lnTo>
                  <a:pt x="3672" y="168"/>
                </a:lnTo>
                <a:lnTo>
                  <a:pt x="3696" y="168"/>
                </a:lnTo>
                <a:lnTo>
                  <a:pt x="3727" y="168"/>
                </a:lnTo>
                <a:lnTo>
                  <a:pt x="3758" y="168"/>
                </a:lnTo>
                <a:lnTo>
                  <a:pt x="3782" y="176"/>
                </a:lnTo>
                <a:lnTo>
                  <a:pt x="3813" y="184"/>
                </a:lnTo>
                <a:lnTo>
                  <a:pt x="3837" y="184"/>
                </a:lnTo>
                <a:lnTo>
                  <a:pt x="3860" y="192"/>
                </a:lnTo>
                <a:lnTo>
                  <a:pt x="3884" y="192"/>
                </a:lnTo>
                <a:lnTo>
                  <a:pt x="3907" y="200"/>
                </a:lnTo>
                <a:lnTo>
                  <a:pt x="3931" y="208"/>
                </a:lnTo>
                <a:lnTo>
                  <a:pt x="3954" y="200"/>
                </a:lnTo>
                <a:lnTo>
                  <a:pt x="3978" y="192"/>
                </a:lnTo>
                <a:lnTo>
                  <a:pt x="4002" y="184"/>
                </a:lnTo>
                <a:lnTo>
                  <a:pt x="4025" y="176"/>
                </a:lnTo>
                <a:lnTo>
                  <a:pt x="4064" y="160"/>
                </a:lnTo>
                <a:lnTo>
                  <a:pt x="4096" y="144"/>
                </a:lnTo>
                <a:lnTo>
                  <a:pt x="4119" y="136"/>
                </a:lnTo>
                <a:lnTo>
                  <a:pt x="4143" y="120"/>
                </a:lnTo>
                <a:lnTo>
                  <a:pt x="4166" y="112"/>
                </a:lnTo>
                <a:lnTo>
                  <a:pt x="4190" y="88"/>
                </a:lnTo>
                <a:lnTo>
                  <a:pt x="4213" y="72"/>
                </a:lnTo>
                <a:lnTo>
                  <a:pt x="4237" y="64"/>
                </a:lnTo>
                <a:lnTo>
                  <a:pt x="4260" y="56"/>
                </a:lnTo>
                <a:lnTo>
                  <a:pt x="4284" y="56"/>
                </a:lnTo>
                <a:lnTo>
                  <a:pt x="4308" y="80"/>
                </a:lnTo>
                <a:lnTo>
                  <a:pt x="4331" y="104"/>
                </a:lnTo>
                <a:lnTo>
                  <a:pt x="4355" y="120"/>
                </a:lnTo>
                <a:lnTo>
                  <a:pt x="4378" y="128"/>
                </a:lnTo>
                <a:lnTo>
                  <a:pt x="4402" y="136"/>
                </a:lnTo>
                <a:lnTo>
                  <a:pt x="4425" y="152"/>
                </a:lnTo>
                <a:lnTo>
                  <a:pt x="4449" y="160"/>
                </a:lnTo>
                <a:lnTo>
                  <a:pt x="4472" y="168"/>
                </a:lnTo>
                <a:lnTo>
                  <a:pt x="4496" y="176"/>
                </a:lnTo>
                <a:lnTo>
                  <a:pt x="4519" y="184"/>
                </a:lnTo>
                <a:lnTo>
                  <a:pt x="4543" y="184"/>
                </a:lnTo>
                <a:lnTo>
                  <a:pt x="4566" y="184"/>
                </a:lnTo>
                <a:lnTo>
                  <a:pt x="4590" y="184"/>
                </a:lnTo>
                <a:lnTo>
                  <a:pt x="4614" y="184"/>
                </a:lnTo>
                <a:lnTo>
                  <a:pt x="4637" y="176"/>
                </a:lnTo>
                <a:lnTo>
                  <a:pt x="4661" y="168"/>
                </a:lnTo>
                <a:lnTo>
                  <a:pt x="4684" y="160"/>
                </a:lnTo>
                <a:lnTo>
                  <a:pt x="4708" y="152"/>
                </a:lnTo>
                <a:lnTo>
                  <a:pt x="4739" y="136"/>
                </a:lnTo>
                <a:lnTo>
                  <a:pt x="4763" y="128"/>
                </a:lnTo>
                <a:lnTo>
                  <a:pt x="4794" y="120"/>
                </a:lnTo>
                <a:lnTo>
                  <a:pt x="4818" y="104"/>
                </a:lnTo>
                <a:lnTo>
                  <a:pt x="4841" y="104"/>
                </a:lnTo>
                <a:lnTo>
                  <a:pt x="4872" y="96"/>
                </a:lnTo>
                <a:lnTo>
                  <a:pt x="4927" y="96"/>
                </a:lnTo>
                <a:lnTo>
                  <a:pt x="4951" y="96"/>
                </a:lnTo>
                <a:lnTo>
                  <a:pt x="4974" y="96"/>
                </a:lnTo>
                <a:lnTo>
                  <a:pt x="4998" y="96"/>
                </a:lnTo>
                <a:lnTo>
                  <a:pt x="5022" y="104"/>
                </a:lnTo>
                <a:lnTo>
                  <a:pt x="5053" y="104"/>
                </a:lnTo>
                <a:lnTo>
                  <a:pt x="5076" y="104"/>
                </a:lnTo>
                <a:lnTo>
                  <a:pt x="5116" y="112"/>
                </a:lnTo>
                <a:lnTo>
                  <a:pt x="5139" y="120"/>
                </a:lnTo>
                <a:lnTo>
                  <a:pt x="5163" y="120"/>
                </a:lnTo>
                <a:lnTo>
                  <a:pt x="5186" y="112"/>
                </a:lnTo>
                <a:lnTo>
                  <a:pt x="5210" y="96"/>
                </a:lnTo>
                <a:lnTo>
                  <a:pt x="5233" y="88"/>
                </a:lnTo>
                <a:lnTo>
                  <a:pt x="5257" y="72"/>
                </a:lnTo>
                <a:lnTo>
                  <a:pt x="5280" y="56"/>
                </a:lnTo>
                <a:lnTo>
                  <a:pt x="5304" y="48"/>
                </a:lnTo>
                <a:lnTo>
                  <a:pt x="5304" y="312"/>
                </a:lnTo>
                <a:lnTo>
                  <a:pt x="8" y="296"/>
                </a:lnTo>
                <a:lnTo>
                  <a:pt x="0" y="21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A9FDB000-56C1-D486-1D65-69B04D87E8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582988" cy="476250"/>
          </a:xfrm>
          <a:noFill/>
          <a:ln/>
        </p:spPr>
        <p:txBody>
          <a:bodyPr/>
          <a:lstStyle/>
          <a:p>
            <a:r>
              <a:rPr lang="en-US" altLang="en-US"/>
              <a:t>INSPECT Example 3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0E4A0334-B155-C471-64DF-33612B355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" y="1114425"/>
            <a:ext cx="8942388" cy="120332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6200" tIns="266700" rIns="76200" bIns="2667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INSPECT StringData REPLACING LEADING "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F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BY "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G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AFTER INITIAL "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 BEFORE INITIAL "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Z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".</a:t>
            </a:r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4D5AEC16-41C0-63D0-D393-69CDAB1B7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505200"/>
            <a:ext cx="7264400" cy="698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571500" algn="l"/>
                <a:tab pos="1054100" algn="l"/>
                <a:tab pos="1524000" algn="l"/>
                <a:tab pos="2006600" algn="l"/>
                <a:tab pos="2476500" algn="l"/>
                <a:tab pos="2959100" algn="l"/>
                <a:tab pos="3429000" algn="l"/>
                <a:tab pos="3911600" algn="l"/>
                <a:tab pos="4381500" algn="l"/>
                <a:tab pos="4864100" algn="l"/>
                <a:tab pos="5334000" algn="l"/>
                <a:tab pos="5816600" algn="l"/>
                <a:tab pos="6286500" algn="l"/>
                <a:tab pos="6769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F	F	F	F	A	F	F	F	F	F	Q	F	F	F	Z</a:t>
            </a:r>
          </a:p>
        </p:txBody>
      </p:sp>
      <p:sp>
        <p:nvSpPr>
          <p:cNvPr id="20485" name="Line 5">
            <a:extLst>
              <a:ext uri="{FF2B5EF4-FFF2-40B4-BE49-F238E27FC236}">
                <a16:creationId xmlns:a16="http://schemas.microsoft.com/office/drawing/2014/main" id="{4D01CDA1-E767-E7EA-1DF3-DD2A56654EAC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3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6" name="Line 6">
            <a:extLst>
              <a:ext uri="{FF2B5EF4-FFF2-40B4-BE49-F238E27FC236}">
                <a16:creationId xmlns:a16="http://schemas.microsoft.com/office/drawing/2014/main" id="{BB520494-9221-3AE4-F7CC-A67C19C0CB1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7" name="Line 7">
            <a:extLst>
              <a:ext uri="{FF2B5EF4-FFF2-40B4-BE49-F238E27FC236}">
                <a16:creationId xmlns:a16="http://schemas.microsoft.com/office/drawing/2014/main" id="{33E12BD4-B6EE-7BF9-6DBF-F2C320F2532B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65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Line 8">
            <a:extLst>
              <a:ext uri="{FF2B5EF4-FFF2-40B4-BE49-F238E27FC236}">
                <a16:creationId xmlns:a16="http://schemas.microsoft.com/office/drawing/2014/main" id="{10137D77-FA27-C126-8B3A-FC012ACCDB4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Line 9">
            <a:extLst>
              <a:ext uri="{FF2B5EF4-FFF2-40B4-BE49-F238E27FC236}">
                <a16:creationId xmlns:a16="http://schemas.microsoft.com/office/drawing/2014/main" id="{0048E0AE-0A57-C060-0462-C34D8639549D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Line 10">
            <a:extLst>
              <a:ext uri="{FF2B5EF4-FFF2-40B4-BE49-F238E27FC236}">
                <a16:creationId xmlns:a16="http://schemas.microsoft.com/office/drawing/2014/main" id="{053C6B73-48B8-03D0-3407-BCA026150BA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Line 11">
            <a:extLst>
              <a:ext uri="{FF2B5EF4-FFF2-40B4-BE49-F238E27FC236}">
                <a16:creationId xmlns:a16="http://schemas.microsoft.com/office/drawing/2014/main" id="{6F8AB90E-54A2-2726-B451-72A230570492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2" name="Line 12">
            <a:extLst>
              <a:ext uri="{FF2B5EF4-FFF2-40B4-BE49-F238E27FC236}">
                <a16:creationId xmlns:a16="http://schemas.microsoft.com/office/drawing/2014/main" id="{27AB0E70-42A6-4B02-B8FF-9E41E67ABD9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8700" y="35052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3" name="Line 13">
            <a:extLst>
              <a:ext uri="{FF2B5EF4-FFF2-40B4-BE49-F238E27FC236}">
                <a16:creationId xmlns:a16="http://schemas.microsoft.com/office/drawing/2014/main" id="{E28BD0CD-0439-3675-23D3-6E2CEDF538D9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3492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Line 14">
            <a:extLst>
              <a:ext uri="{FF2B5EF4-FFF2-40B4-BE49-F238E27FC236}">
                <a16:creationId xmlns:a16="http://schemas.microsoft.com/office/drawing/2014/main" id="{89332442-F2D7-36EE-8355-ACF4AD6DC0BD}"/>
              </a:ext>
            </a:extLst>
          </p:cNvPr>
          <p:cNvSpPr>
            <a:spLocks noChangeShapeType="1"/>
          </p:cNvSpPr>
          <p:nvPr/>
        </p:nvSpPr>
        <p:spPr bwMode="auto">
          <a:xfrm>
            <a:off x="7226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15">
            <a:extLst>
              <a:ext uri="{FF2B5EF4-FFF2-40B4-BE49-F238E27FC236}">
                <a16:creationId xmlns:a16="http://schemas.microsoft.com/office/drawing/2014/main" id="{87CEA659-AB7B-39CF-EB0A-6B6072D5263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64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Line 16">
            <a:extLst>
              <a:ext uri="{FF2B5EF4-FFF2-40B4-BE49-F238E27FC236}">
                <a16:creationId xmlns:a16="http://schemas.microsoft.com/office/drawing/2014/main" id="{12D8C764-97AC-219C-641B-FEFAA8F17A22}"/>
              </a:ext>
            </a:extLst>
          </p:cNvPr>
          <p:cNvSpPr>
            <a:spLocks noChangeShapeType="1"/>
          </p:cNvSpPr>
          <p:nvPr/>
        </p:nvSpPr>
        <p:spPr bwMode="auto">
          <a:xfrm>
            <a:off x="62992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7" name="Line 17">
            <a:extLst>
              <a:ext uri="{FF2B5EF4-FFF2-40B4-BE49-F238E27FC236}">
                <a16:creationId xmlns:a16="http://schemas.microsoft.com/office/drawing/2014/main" id="{10096EAB-E82B-C541-4781-889EA877FEE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39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8" name="Line 18">
            <a:extLst>
              <a:ext uri="{FF2B5EF4-FFF2-40B4-BE49-F238E27FC236}">
                <a16:creationId xmlns:a16="http://schemas.microsoft.com/office/drawing/2014/main" id="{2421A329-1D80-7FC9-722E-EB116CF77C94}"/>
              </a:ext>
            </a:extLst>
          </p:cNvPr>
          <p:cNvSpPr>
            <a:spLocks noChangeShapeType="1"/>
          </p:cNvSpPr>
          <p:nvPr/>
        </p:nvSpPr>
        <p:spPr bwMode="auto">
          <a:xfrm>
            <a:off x="5321300" y="35179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9" name="Rectangle 19">
            <a:extLst>
              <a:ext uri="{FF2B5EF4-FFF2-40B4-BE49-F238E27FC236}">
                <a16:creationId xmlns:a16="http://schemas.microsoft.com/office/drawing/2014/main" id="{1B005EED-B883-A212-619B-02A9089E1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925" y="3168650"/>
            <a:ext cx="1339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StringData</a:t>
            </a:r>
          </a:p>
        </p:txBody>
      </p:sp>
      <p:sp useBgFill="1">
        <p:nvSpPr>
          <p:cNvPr id="20500" name="Freeform 20">
            <a:extLst>
              <a:ext uri="{FF2B5EF4-FFF2-40B4-BE49-F238E27FC236}">
                <a16:creationId xmlns:a16="http://schemas.microsoft.com/office/drawing/2014/main" id="{DC30F263-78FF-DCDB-B245-920B278CC4AE}"/>
              </a:ext>
            </a:extLst>
          </p:cNvPr>
          <p:cNvSpPr>
            <a:spLocks/>
          </p:cNvSpPr>
          <p:nvPr/>
        </p:nvSpPr>
        <p:spPr bwMode="auto">
          <a:xfrm>
            <a:off x="0" y="1003300"/>
            <a:ext cx="9043988" cy="446088"/>
          </a:xfrm>
          <a:custGeom>
            <a:avLst/>
            <a:gdLst>
              <a:gd name="T0" fmla="*/ 286 w 5697"/>
              <a:gd name="T1" fmla="*/ 120 h 281"/>
              <a:gd name="T2" fmla="*/ 370 w 5697"/>
              <a:gd name="T3" fmla="*/ 184 h 281"/>
              <a:gd name="T4" fmla="*/ 437 w 5697"/>
              <a:gd name="T5" fmla="*/ 96 h 281"/>
              <a:gd name="T6" fmla="*/ 521 w 5697"/>
              <a:gd name="T7" fmla="*/ 160 h 281"/>
              <a:gd name="T8" fmla="*/ 622 w 5697"/>
              <a:gd name="T9" fmla="*/ 184 h 281"/>
              <a:gd name="T10" fmla="*/ 731 w 5697"/>
              <a:gd name="T11" fmla="*/ 168 h 281"/>
              <a:gd name="T12" fmla="*/ 949 w 5697"/>
              <a:gd name="T13" fmla="*/ 144 h 281"/>
              <a:gd name="T14" fmla="*/ 1067 w 5697"/>
              <a:gd name="T15" fmla="*/ 120 h 281"/>
              <a:gd name="T16" fmla="*/ 1159 w 5697"/>
              <a:gd name="T17" fmla="*/ 136 h 281"/>
              <a:gd name="T18" fmla="*/ 1269 w 5697"/>
              <a:gd name="T19" fmla="*/ 184 h 281"/>
              <a:gd name="T20" fmla="*/ 1369 w 5697"/>
              <a:gd name="T21" fmla="*/ 176 h 281"/>
              <a:gd name="T22" fmla="*/ 1504 w 5697"/>
              <a:gd name="T23" fmla="*/ 168 h 281"/>
              <a:gd name="T24" fmla="*/ 1613 w 5697"/>
              <a:gd name="T25" fmla="*/ 136 h 281"/>
              <a:gd name="T26" fmla="*/ 1722 w 5697"/>
              <a:gd name="T27" fmla="*/ 112 h 281"/>
              <a:gd name="T28" fmla="*/ 1831 w 5697"/>
              <a:gd name="T29" fmla="*/ 72 h 281"/>
              <a:gd name="T30" fmla="*/ 1941 w 5697"/>
              <a:gd name="T31" fmla="*/ 64 h 281"/>
              <a:gd name="T32" fmla="*/ 2050 w 5697"/>
              <a:gd name="T33" fmla="*/ 104 h 281"/>
              <a:gd name="T34" fmla="*/ 2159 w 5697"/>
              <a:gd name="T35" fmla="*/ 160 h 281"/>
              <a:gd name="T36" fmla="*/ 2260 w 5697"/>
              <a:gd name="T37" fmla="*/ 168 h 281"/>
              <a:gd name="T38" fmla="*/ 2369 w 5697"/>
              <a:gd name="T39" fmla="*/ 160 h 281"/>
              <a:gd name="T40" fmla="*/ 2470 w 5697"/>
              <a:gd name="T41" fmla="*/ 152 h 281"/>
              <a:gd name="T42" fmla="*/ 2571 w 5697"/>
              <a:gd name="T43" fmla="*/ 176 h 281"/>
              <a:gd name="T44" fmla="*/ 2663 w 5697"/>
              <a:gd name="T45" fmla="*/ 224 h 281"/>
              <a:gd name="T46" fmla="*/ 2840 w 5697"/>
              <a:gd name="T47" fmla="*/ 168 h 281"/>
              <a:gd name="T48" fmla="*/ 3100 w 5697"/>
              <a:gd name="T49" fmla="*/ 120 h 281"/>
              <a:gd name="T50" fmla="*/ 3201 w 5697"/>
              <a:gd name="T51" fmla="*/ 104 h 281"/>
              <a:gd name="T52" fmla="*/ 3318 w 5697"/>
              <a:gd name="T53" fmla="*/ 184 h 281"/>
              <a:gd name="T54" fmla="*/ 3444 w 5697"/>
              <a:gd name="T55" fmla="*/ 168 h 281"/>
              <a:gd name="T56" fmla="*/ 3554 w 5697"/>
              <a:gd name="T57" fmla="*/ 120 h 281"/>
              <a:gd name="T58" fmla="*/ 3638 w 5697"/>
              <a:gd name="T59" fmla="*/ 152 h 281"/>
              <a:gd name="T60" fmla="*/ 3739 w 5697"/>
              <a:gd name="T61" fmla="*/ 168 h 281"/>
              <a:gd name="T62" fmla="*/ 3856 w 5697"/>
              <a:gd name="T63" fmla="*/ 144 h 281"/>
              <a:gd name="T64" fmla="*/ 3974 w 5697"/>
              <a:gd name="T65" fmla="*/ 168 h 281"/>
              <a:gd name="T66" fmla="*/ 4133 w 5697"/>
              <a:gd name="T67" fmla="*/ 152 h 281"/>
              <a:gd name="T68" fmla="*/ 4251 w 5697"/>
              <a:gd name="T69" fmla="*/ 120 h 281"/>
              <a:gd name="T70" fmla="*/ 4352 w 5697"/>
              <a:gd name="T71" fmla="*/ 120 h 281"/>
              <a:gd name="T72" fmla="*/ 4453 w 5697"/>
              <a:gd name="T73" fmla="*/ 152 h 281"/>
              <a:gd name="T74" fmla="*/ 4595 w 5697"/>
              <a:gd name="T75" fmla="*/ 136 h 281"/>
              <a:gd name="T76" fmla="*/ 4696 w 5697"/>
              <a:gd name="T77" fmla="*/ 136 h 281"/>
              <a:gd name="T78" fmla="*/ 4797 w 5697"/>
              <a:gd name="T79" fmla="*/ 184 h 281"/>
              <a:gd name="T80" fmla="*/ 4898 w 5697"/>
              <a:gd name="T81" fmla="*/ 168 h 281"/>
              <a:gd name="T82" fmla="*/ 5083 w 5697"/>
              <a:gd name="T83" fmla="*/ 88 h 281"/>
              <a:gd name="T84" fmla="*/ 5184 w 5697"/>
              <a:gd name="T85" fmla="*/ 120 h 281"/>
              <a:gd name="T86" fmla="*/ 5293 w 5697"/>
              <a:gd name="T87" fmla="*/ 144 h 281"/>
              <a:gd name="T88" fmla="*/ 5394 w 5697"/>
              <a:gd name="T89" fmla="*/ 160 h 281"/>
              <a:gd name="T90" fmla="*/ 5494 w 5697"/>
              <a:gd name="T91" fmla="*/ 216 h 281"/>
              <a:gd name="T92" fmla="*/ 5612 w 5697"/>
              <a:gd name="T93" fmla="*/ 256 h 281"/>
              <a:gd name="T94" fmla="*/ 5696 w 5697"/>
              <a:gd name="T95" fmla="*/ 0 h 2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697" h="281">
                <a:moveTo>
                  <a:pt x="17" y="248"/>
                </a:moveTo>
                <a:lnTo>
                  <a:pt x="260" y="72"/>
                </a:lnTo>
                <a:lnTo>
                  <a:pt x="277" y="96"/>
                </a:lnTo>
                <a:lnTo>
                  <a:pt x="286" y="120"/>
                </a:lnTo>
                <a:lnTo>
                  <a:pt x="311" y="136"/>
                </a:lnTo>
                <a:lnTo>
                  <a:pt x="328" y="160"/>
                </a:lnTo>
                <a:lnTo>
                  <a:pt x="344" y="184"/>
                </a:lnTo>
                <a:lnTo>
                  <a:pt x="370" y="184"/>
                </a:lnTo>
                <a:lnTo>
                  <a:pt x="378" y="160"/>
                </a:lnTo>
                <a:lnTo>
                  <a:pt x="403" y="136"/>
                </a:lnTo>
                <a:lnTo>
                  <a:pt x="412" y="112"/>
                </a:lnTo>
                <a:lnTo>
                  <a:pt x="437" y="96"/>
                </a:lnTo>
                <a:lnTo>
                  <a:pt x="462" y="88"/>
                </a:lnTo>
                <a:lnTo>
                  <a:pt x="479" y="120"/>
                </a:lnTo>
                <a:lnTo>
                  <a:pt x="496" y="144"/>
                </a:lnTo>
                <a:lnTo>
                  <a:pt x="521" y="160"/>
                </a:lnTo>
                <a:lnTo>
                  <a:pt x="546" y="160"/>
                </a:lnTo>
                <a:lnTo>
                  <a:pt x="571" y="168"/>
                </a:lnTo>
                <a:lnTo>
                  <a:pt x="596" y="184"/>
                </a:lnTo>
                <a:lnTo>
                  <a:pt x="622" y="184"/>
                </a:lnTo>
                <a:lnTo>
                  <a:pt x="647" y="168"/>
                </a:lnTo>
                <a:lnTo>
                  <a:pt x="672" y="168"/>
                </a:lnTo>
                <a:lnTo>
                  <a:pt x="706" y="168"/>
                </a:lnTo>
                <a:lnTo>
                  <a:pt x="731" y="168"/>
                </a:lnTo>
                <a:lnTo>
                  <a:pt x="756" y="184"/>
                </a:lnTo>
                <a:lnTo>
                  <a:pt x="899" y="160"/>
                </a:lnTo>
                <a:lnTo>
                  <a:pt x="924" y="152"/>
                </a:lnTo>
                <a:lnTo>
                  <a:pt x="949" y="144"/>
                </a:lnTo>
                <a:lnTo>
                  <a:pt x="983" y="136"/>
                </a:lnTo>
                <a:lnTo>
                  <a:pt x="1008" y="128"/>
                </a:lnTo>
                <a:lnTo>
                  <a:pt x="1042" y="128"/>
                </a:lnTo>
                <a:lnTo>
                  <a:pt x="1067" y="120"/>
                </a:lnTo>
                <a:lnTo>
                  <a:pt x="1092" y="120"/>
                </a:lnTo>
                <a:lnTo>
                  <a:pt x="1117" y="112"/>
                </a:lnTo>
                <a:lnTo>
                  <a:pt x="1143" y="112"/>
                </a:lnTo>
                <a:lnTo>
                  <a:pt x="1159" y="136"/>
                </a:lnTo>
                <a:lnTo>
                  <a:pt x="1185" y="152"/>
                </a:lnTo>
                <a:lnTo>
                  <a:pt x="1210" y="168"/>
                </a:lnTo>
                <a:lnTo>
                  <a:pt x="1243" y="184"/>
                </a:lnTo>
                <a:lnTo>
                  <a:pt x="1269" y="184"/>
                </a:lnTo>
                <a:lnTo>
                  <a:pt x="1294" y="184"/>
                </a:lnTo>
                <a:lnTo>
                  <a:pt x="1319" y="168"/>
                </a:lnTo>
                <a:lnTo>
                  <a:pt x="1344" y="168"/>
                </a:lnTo>
                <a:lnTo>
                  <a:pt x="1369" y="176"/>
                </a:lnTo>
                <a:lnTo>
                  <a:pt x="1428" y="184"/>
                </a:lnTo>
                <a:lnTo>
                  <a:pt x="1453" y="184"/>
                </a:lnTo>
                <a:lnTo>
                  <a:pt x="1479" y="176"/>
                </a:lnTo>
                <a:lnTo>
                  <a:pt x="1504" y="168"/>
                </a:lnTo>
                <a:lnTo>
                  <a:pt x="1529" y="160"/>
                </a:lnTo>
                <a:lnTo>
                  <a:pt x="1554" y="160"/>
                </a:lnTo>
                <a:lnTo>
                  <a:pt x="1579" y="152"/>
                </a:lnTo>
                <a:lnTo>
                  <a:pt x="1613" y="136"/>
                </a:lnTo>
                <a:lnTo>
                  <a:pt x="1638" y="136"/>
                </a:lnTo>
                <a:lnTo>
                  <a:pt x="1672" y="128"/>
                </a:lnTo>
                <a:lnTo>
                  <a:pt x="1697" y="120"/>
                </a:lnTo>
                <a:lnTo>
                  <a:pt x="1722" y="112"/>
                </a:lnTo>
                <a:lnTo>
                  <a:pt x="1747" y="104"/>
                </a:lnTo>
                <a:lnTo>
                  <a:pt x="1773" y="96"/>
                </a:lnTo>
                <a:lnTo>
                  <a:pt x="1806" y="80"/>
                </a:lnTo>
                <a:lnTo>
                  <a:pt x="1831" y="72"/>
                </a:lnTo>
                <a:lnTo>
                  <a:pt x="1857" y="72"/>
                </a:lnTo>
                <a:lnTo>
                  <a:pt x="1882" y="56"/>
                </a:lnTo>
                <a:lnTo>
                  <a:pt x="1907" y="216"/>
                </a:lnTo>
                <a:lnTo>
                  <a:pt x="1941" y="64"/>
                </a:lnTo>
                <a:lnTo>
                  <a:pt x="1966" y="72"/>
                </a:lnTo>
                <a:lnTo>
                  <a:pt x="1991" y="72"/>
                </a:lnTo>
                <a:lnTo>
                  <a:pt x="2016" y="88"/>
                </a:lnTo>
                <a:lnTo>
                  <a:pt x="2050" y="104"/>
                </a:lnTo>
                <a:lnTo>
                  <a:pt x="2075" y="128"/>
                </a:lnTo>
                <a:lnTo>
                  <a:pt x="2100" y="128"/>
                </a:lnTo>
                <a:lnTo>
                  <a:pt x="2125" y="144"/>
                </a:lnTo>
                <a:lnTo>
                  <a:pt x="2159" y="160"/>
                </a:lnTo>
                <a:lnTo>
                  <a:pt x="2184" y="168"/>
                </a:lnTo>
                <a:lnTo>
                  <a:pt x="2210" y="168"/>
                </a:lnTo>
                <a:lnTo>
                  <a:pt x="2235" y="168"/>
                </a:lnTo>
                <a:lnTo>
                  <a:pt x="2260" y="168"/>
                </a:lnTo>
                <a:lnTo>
                  <a:pt x="2294" y="184"/>
                </a:lnTo>
                <a:lnTo>
                  <a:pt x="2319" y="184"/>
                </a:lnTo>
                <a:lnTo>
                  <a:pt x="2344" y="168"/>
                </a:lnTo>
                <a:lnTo>
                  <a:pt x="2369" y="160"/>
                </a:lnTo>
                <a:lnTo>
                  <a:pt x="2394" y="152"/>
                </a:lnTo>
                <a:lnTo>
                  <a:pt x="2420" y="152"/>
                </a:lnTo>
                <a:lnTo>
                  <a:pt x="2445" y="136"/>
                </a:lnTo>
                <a:lnTo>
                  <a:pt x="2470" y="152"/>
                </a:lnTo>
                <a:lnTo>
                  <a:pt x="2495" y="160"/>
                </a:lnTo>
                <a:lnTo>
                  <a:pt x="2520" y="160"/>
                </a:lnTo>
                <a:lnTo>
                  <a:pt x="2546" y="168"/>
                </a:lnTo>
                <a:lnTo>
                  <a:pt x="2571" y="176"/>
                </a:lnTo>
                <a:lnTo>
                  <a:pt x="2596" y="192"/>
                </a:lnTo>
                <a:lnTo>
                  <a:pt x="2604" y="216"/>
                </a:lnTo>
                <a:lnTo>
                  <a:pt x="2630" y="224"/>
                </a:lnTo>
                <a:lnTo>
                  <a:pt x="2663" y="224"/>
                </a:lnTo>
                <a:lnTo>
                  <a:pt x="2697" y="216"/>
                </a:lnTo>
                <a:lnTo>
                  <a:pt x="2722" y="200"/>
                </a:lnTo>
                <a:lnTo>
                  <a:pt x="2756" y="184"/>
                </a:lnTo>
                <a:lnTo>
                  <a:pt x="2840" y="168"/>
                </a:lnTo>
                <a:lnTo>
                  <a:pt x="2940" y="160"/>
                </a:lnTo>
                <a:lnTo>
                  <a:pt x="3041" y="152"/>
                </a:lnTo>
                <a:lnTo>
                  <a:pt x="3075" y="136"/>
                </a:lnTo>
                <a:lnTo>
                  <a:pt x="3100" y="120"/>
                </a:lnTo>
                <a:lnTo>
                  <a:pt x="3125" y="120"/>
                </a:lnTo>
                <a:lnTo>
                  <a:pt x="3150" y="120"/>
                </a:lnTo>
                <a:lnTo>
                  <a:pt x="3176" y="112"/>
                </a:lnTo>
                <a:lnTo>
                  <a:pt x="3201" y="104"/>
                </a:lnTo>
                <a:lnTo>
                  <a:pt x="3243" y="128"/>
                </a:lnTo>
                <a:lnTo>
                  <a:pt x="3268" y="144"/>
                </a:lnTo>
                <a:lnTo>
                  <a:pt x="3293" y="160"/>
                </a:lnTo>
                <a:lnTo>
                  <a:pt x="3318" y="184"/>
                </a:lnTo>
                <a:lnTo>
                  <a:pt x="3344" y="184"/>
                </a:lnTo>
                <a:lnTo>
                  <a:pt x="3369" y="192"/>
                </a:lnTo>
                <a:lnTo>
                  <a:pt x="3394" y="184"/>
                </a:lnTo>
                <a:lnTo>
                  <a:pt x="3444" y="168"/>
                </a:lnTo>
                <a:lnTo>
                  <a:pt x="3470" y="160"/>
                </a:lnTo>
                <a:lnTo>
                  <a:pt x="3495" y="152"/>
                </a:lnTo>
                <a:lnTo>
                  <a:pt x="3528" y="136"/>
                </a:lnTo>
                <a:lnTo>
                  <a:pt x="3554" y="120"/>
                </a:lnTo>
                <a:lnTo>
                  <a:pt x="3579" y="104"/>
                </a:lnTo>
                <a:lnTo>
                  <a:pt x="3604" y="104"/>
                </a:lnTo>
                <a:lnTo>
                  <a:pt x="3621" y="128"/>
                </a:lnTo>
                <a:lnTo>
                  <a:pt x="3638" y="152"/>
                </a:lnTo>
                <a:lnTo>
                  <a:pt x="3655" y="184"/>
                </a:lnTo>
                <a:lnTo>
                  <a:pt x="3680" y="184"/>
                </a:lnTo>
                <a:lnTo>
                  <a:pt x="3705" y="168"/>
                </a:lnTo>
                <a:lnTo>
                  <a:pt x="3739" y="168"/>
                </a:lnTo>
                <a:lnTo>
                  <a:pt x="3772" y="168"/>
                </a:lnTo>
                <a:lnTo>
                  <a:pt x="3797" y="160"/>
                </a:lnTo>
                <a:lnTo>
                  <a:pt x="3831" y="152"/>
                </a:lnTo>
                <a:lnTo>
                  <a:pt x="3856" y="144"/>
                </a:lnTo>
                <a:lnTo>
                  <a:pt x="3881" y="152"/>
                </a:lnTo>
                <a:lnTo>
                  <a:pt x="3915" y="160"/>
                </a:lnTo>
                <a:lnTo>
                  <a:pt x="3949" y="168"/>
                </a:lnTo>
                <a:lnTo>
                  <a:pt x="3974" y="168"/>
                </a:lnTo>
                <a:lnTo>
                  <a:pt x="4016" y="168"/>
                </a:lnTo>
                <a:lnTo>
                  <a:pt x="4049" y="168"/>
                </a:lnTo>
                <a:lnTo>
                  <a:pt x="4091" y="160"/>
                </a:lnTo>
                <a:lnTo>
                  <a:pt x="4133" y="152"/>
                </a:lnTo>
                <a:lnTo>
                  <a:pt x="4167" y="136"/>
                </a:lnTo>
                <a:lnTo>
                  <a:pt x="4192" y="136"/>
                </a:lnTo>
                <a:lnTo>
                  <a:pt x="4217" y="128"/>
                </a:lnTo>
                <a:lnTo>
                  <a:pt x="4251" y="120"/>
                </a:lnTo>
                <a:lnTo>
                  <a:pt x="4276" y="120"/>
                </a:lnTo>
                <a:lnTo>
                  <a:pt x="4301" y="104"/>
                </a:lnTo>
                <a:lnTo>
                  <a:pt x="4327" y="96"/>
                </a:lnTo>
                <a:lnTo>
                  <a:pt x="4352" y="120"/>
                </a:lnTo>
                <a:lnTo>
                  <a:pt x="4385" y="128"/>
                </a:lnTo>
                <a:lnTo>
                  <a:pt x="4402" y="152"/>
                </a:lnTo>
                <a:lnTo>
                  <a:pt x="4427" y="152"/>
                </a:lnTo>
                <a:lnTo>
                  <a:pt x="4453" y="152"/>
                </a:lnTo>
                <a:lnTo>
                  <a:pt x="4486" y="152"/>
                </a:lnTo>
                <a:lnTo>
                  <a:pt x="4545" y="136"/>
                </a:lnTo>
                <a:lnTo>
                  <a:pt x="4570" y="136"/>
                </a:lnTo>
                <a:lnTo>
                  <a:pt x="4595" y="136"/>
                </a:lnTo>
                <a:lnTo>
                  <a:pt x="4621" y="136"/>
                </a:lnTo>
                <a:lnTo>
                  <a:pt x="4646" y="136"/>
                </a:lnTo>
                <a:lnTo>
                  <a:pt x="4671" y="128"/>
                </a:lnTo>
                <a:lnTo>
                  <a:pt x="4696" y="136"/>
                </a:lnTo>
                <a:lnTo>
                  <a:pt x="4721" y="152"/>
                </a:lnTo>
                <a:lnTo>
                  <a:pt x="4747" y="160"/>
                </a:lnTo>
                <a:lnTo>
                  <a:pt x="4772" y="168"/>
                </a:lnTo>
                <a:lnTo>
                  <a:pt x="4797" y="184"/>
                </a:lnTo>
                <a:lnTo>
                  <a:pt x="4822" y="192"/>
                </a:lnTo>
                <a:lnTo>
                  <a:pt x="4847" y="192"/>
                </a:lnTo>
                <a:lnTo>
                  <a:pt x="4873" y="184"/>
                </a:lnTo>
                <a:lnTo>
                  <a:pt x="4898" y="168"/>
                </a:lnTo>
                <a:lnTo>
                  <a:pt x="4923" y="152"/>
                </a:lnTo>
                <a:lnTo>
                  <a:pt x="4957" y="136"/>
                </a:lnTo>
                <a:lnTo>
                  <a:pt x="5058" y="96"/>
                </a:lnTo>
                <a:lnTo>
                  <a:pt x="5083" y="88"/>
                </a:lnTo>
                <a:lnTo>
                  <a:pt x="5108" y="88"/>
                </a:lnTo>
                <a:lnTo>
                  <a:pt x="5133" y="80"/>
                </a:lnTo>
                <a:lnTo>
                  <a:pt x="5158" y="96"/>
                </a:lnTo>
                <a:lnTo>
                  <a:pt x="5184" y="120"/>
                </a:lnTo>
                <a:lnTo>
                  <a:pt x="5209" y="128"/>
                </a:lnTo>
                <a:lnTo>
                  <a:pt x="5234" y="128"/>
                </a:lnTo>
                <a:lnTo>
                  <a:pt x="5259" y="128"/>
                </a:lnTo>
                <a:lnTo>
                  <a:pt x="5293" y="144"/>
                </a:lnTo>
                <a:lnTo>
                  <a:pt x="5318" y="152"/>
                </a:lnTo>
                <a:lnTo>
                  <a:pt x="5343" y="160"/>
                </a:lnTo>
                <a:lnTo>
                  <a:pt x="5368" y="160"/>
                </a:lnTo>
                <a:lnTo>
                  <a:pt x="5394" y="160"/>
                </a:lnTo>
                <a:lnTo>
                  <a:pt x="5419" y="168"/>
                </a:lnTo>
                <a:lnTo>
                  <a:pt x="5444" y="184"/>
                </a:lnTo>
                <a:lnTo>
                  <a:pt x="5469" y="200"/>
                </a:lnTo>
                <a:lnTo>
                  <a:pt x="5494" y="216"/>
                </a:lnTo>
                <a:lnTo>
                  <a:pt x="5520" y="224"/>
                </a:lnTo>
                <a:lnTo>
                  <a:pt x="5545" y="232"/>
                </a:lnTo>
                <a:lnTo>
                  <a:pt x="5587" y="248"/>
                </a:lnTo>
                <a:lnTo>
                  <a:pt x="5612" y="256"/>
                </a:lnTo>
                <a:lnTo>
                  <a:pt x="5637" y="264"/>
                </a:lnTo>
                <a:lnTo>
                  <a:pt x="5662" y="264"/>
                </a:lnTo>
                <a:lnTo>
                  <a:pt x="5688" y="280"/>
                </a:lnTo>
                <a:lnTo>
                  <a:pt x="5696" y="0"/>
                </a:lnTo>
                <a:lnTo>
                  <a:pt x="0" y="0"/>
                </a:lnTo>
                <a:lnTo>
                  <a:pt x="17" y="24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20501" name="Freeform 21">
            <a:extLst>
              <a:ext uri="{FF2B5EF4-FFF2-40B4-BE49-F238E27FC236}">
                <a16:creationId xmlns:a16="http://schemas.microsoft.com/office/drawing/2014/main" id="{4A661B51-7BD6-6517-A110-501414CC97B0}"/>
              </a:ext>
            </a:extLst>
          </p:cNvPr>
          <p:cNvSpPr>
            <a:spLocks/>
          </p:cNvSpPr>
          <p:nvPr/>
        </p:nvSpPr>
        <p:spPr bwMode="auto">
          <a:xfrm>
            <a:off x="0" y="1993900"/>
            <a:ext cx="9018588" cy="496888"/>
          </a:xfrm>
          <a:custGeom>
            <a:avLst/>
            <a:gdLst>
              <a:gd name="T0" fmla="*/ 67 w 5681"/>
              <a:gd name="T1" fmla="*/ 160 h 313"/>
              <a:gd name="T2" fmla="*/ 151 w 5681"/>
              <a:gd name="T3" fmla="*/ 88 h 313"/>
              <a:gd name="T4" fmla="*/ 227 w 5681"/>
              <a:gd name="T5" fmla="*/ 0 h 313"/>
              <a:gd name="T6" fmla="*/ 319 w 5681"/>
              <a:gd name="T7" fmla="*/ 88 h 313"/>
              <a:gd name="T8" fmla="*/ 387 w 5681"/>
              <a:gd name="T9" fmla="*/ 152 h 313"/>
              <a:gd name="T10" fmla="*/ 521 w 5681"/>
              <a:gd name="T11" fmla="*/ 136 h 313"/>
              <a:gd name="T12" fmla="*/ 622 w 5681"/>
              <a:gd name="T13" fmla="*/ 136 h 313"/>
              <a:gd name="T14" fmla="*/ 731 w 5681"/>
              <a:gd name="T15" fmla="*/ 152 h 313"/>
              <a:gd name="T16" fmla="*/ 832 w 5681"/>
              <a:gd name="T17" fmla="*/ 160 h 313"/>
              <a:gd name="T18" fmla="*/ 916 w 5681"/>
              <a:gd name="T19" fmla="*/ 160 h 313"/>
              <a:gd name="T20" fmla="*/ 1008 w 5681"/>
              <a:gd name="T21" fmla="*/ 184 h 313"/>
              <a:gd name="T22" fmla="*/ 1134 w 5681"/>
              <a:gd name="T23" fmla="*/ 168 h 313"/>
              <a:gd name="T24" fmla="*/ 1235 w 5681"/>
              <a:gd name="T25" fmla="*/ 120 h 313"/>
              <a:gd name="T26" fmla="*/ 1353 w 5681"/>
              <a:gd name="T27" fmla="*/ 144 h 313"/>
              <a:gd name="T28" fmla="*/ 1462 w 5681"/>
              <a:gd name="T29" fmla="*/ 184 h 313"/>
              <a:gd name="T30" fmla="*/ 1563 w 5681"/>
              <a:gd name="T31" fmla="*/ 152 h 313"/>
              <a:gd name="T32" fmla="*/ 1672 w 5681"/>
              <a:gd name="T33" fmla="*/ 112 h 313"/>
              <a:gd name="T34" fmla="*/ 1781 w 5681"/>
              <a:gd name="T35" fmla="*/ 88 h 313"/>
              <a:gd name="T36" fmla="*/ 1874 w 5681"/>
              <a:gd name="T37" fmla="*/ 120 h 313"/>
              <a:gd name="T38" fmla="*/ 1975 w 5681"/>
              <a:gd name="T39" fmla="*/ 160 h 313"/>
              <a:gd name="T40" fmla="*/ 2075 w 5681"/>
              <a:gd name="T41" fmla="*/ 184 h 313"/>
              <a:gd name="T42" fmla="*/ 2185 w 5681"/>
              <a:gd name="T43" fmla="*/ 120 h 313"/>
              <a:gd name="T44" fmla="*/ 2285 w 5681"/>
              <a:gd name="T45" fmla="*/ 72 h 313"/>
              <a:gd name="T46" fmla="*/ 2378 w 5681"/>
              <a:gd name="T47" fmla="*/ 136 h 313"/>
              <a:gd name="T48" fmla="*/ 2479 w 5681"/>
              <a:gd name="T49" fmla="*/ 168 h 313"/>
              <a:gd name="T50" fmla="*/ 2588 w 5681"/>
              <a:gd name="T51" fmla="*/ 192 h 313"/>
              <a:gd name="T52" fmla="*/ 2697 w 5681"/>
              <a:gd name="T53" fmla="*/ 192 h 313"/>
              <a:gd name="T54" fmla="*/ 2806 w 5681"/>
              <a:gd name="T55" fmla="*/ 152 h 313"/>
              <a:gd name="T56" fmla="*/ 2916 w 5681"/>
              <a:gd name="T57" fmla="*/ 128 h 313"/>
              <a:gd name="T58" fmla="*/ 3042 w 5681"/>
              <a:gd name="T59" fmla="*/ 80 h 313"/>
              <a:gd name="T60" fmla="*/ 3117 w 5681"/>
              <a:gd name="T61" fmla="*/ 104 h 313"/>
              <a:gd name="T62" fmla="*/ 3201 w 5681"/>
              <a:gd name="T63" fmla="*/ 160 h 313"/>
              <a:gd name="T64" fmla="*/ 3311 w 5681"/>
              <a:gd name="T65" fmla="*/ 184 h 313"/>
              <a:gd name="T66" fmla="*/ 3411 w 5681"/>
              <a:gd name="T67" fmla="*/ 120 h 313"/>
              <a:gd name="T68" fmla="*/ 3504 w 5681"/>
              <a:gd name="T69" fmla="*/ 80 h 313"/>
              <a:gd name="T70" fmla="*/ 3596 w 5681"/>
              <a:gd name="T71" fmla="*/ 136 h 313"/>
              <a:gd name="T72" fmla="*/ 3714 w 5681"/>
              <a:gd name="T73" fmla="*/ 136 h 313"/>
              <a:gd name="T74" fmla="*/ 3823 w 5681"/>
              <a:gd name="T75" fmla="*/ 152 h 313"/>
              <a:gd name="T76" fmla="*/ 3932 w 5681"/>
              <a:gd name="T77" fmla="*/ 168 h 313"/>
              <a:gd name="T78" fmla="*/ 4050 w 5681"/>
              <a:gd name="T79" fmla="*/ 176 h 313"/>
              <a:gd name="T80" fmla="*/ 4159 w 5681"/>
              <a:gd name="T81" fmla="*/ 192 h 313"/>
              <a:gd name="T82" fmla="*/ 4260 w 5681"/>
              <a:gd name="T83" fmla="*/ 192 h 313"/>
              <a:gd name="T84" fmla="*/ 4386 w 5681"/>
              <a:gd name="T85" fmla="*/ 144 h 313"/>
              <a:gd name="T86" fmla="*/ 4487 w 5681"/>
              <a:gd name="T87" fmla="*/ 88 h 313"/>
              <a:gd name="T88" fmla="*/ 4588 w 5681"/>
              <a:gd name="T89" fmla="*/ 56 h 313"/>
              <a:gd name="T90" fmla="*/ 4689 w 5681"/>
              <a:gd name="T91" fmla="*/ 128 h 313"/>
              <a:gd name="T92" fmla="*/ 4789 w 5681"/>
              <a:gd name="T93" fmla="*/ 168 h 313"/>
              <a:gd name="T94" fmla="*/ 4890 w 5681"/>
              <a:gd name="T95" fmla="*/ 184 h 313"/>
              <a:gd name="T96" fmla="*/ 4991 w 5681"/>
              <a:gd name="T97" fmla="*/ 168 h 313"/>
              <a:gd name="T98" fmla="*/ 5100 w 5681"/>
              <a:gd name="T99" fmla="*/ 128 h 313"/>
              <a:gd name="T100" fmla="*/ 5218 w 5681"/>
              <a:gd name="T101" fmla="*/ 96 h 313"/>
              <a:gd name="T102" fmla="*/ 5352 w 5681"/>
              <a:gd name="T103" fmla="*/ 96 h 313"/>
              <a:gd name="T104" fmla="*/ 5478 w 5681"/>
              <a:gd name="T105" fmla="*/ 112 h 313"/>
              <a:gd name="T106" fmla="*/ 5579 w 5681"/>
              <a:gd name="T107" fmla="*/ 96 h 313"/>
              <a:gd name="T108" fmla="*/ 5680 w 5681"/>
              <a:gd name="T109" fmla="*/ 48 h 3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5681" h="313">
                <a:moveTo>
                  <a:pt x="0" y="216"/>
                </a:moveTo>
                <a:lnTo>
                  <a:pt x="25" y="200"/>
                </a:lnTo>
                <a:lnTo>
                  <a:pt x="42" y="176"/>
                </a:lnTo>
                <a:lnTo>
                  <a:pt x="67" y="160"/>
                </a:lnTo>
                <a:lnTo>
                  <a:pt x="92" y="152"/>
                </a:lnTo>
                <a:lnTo>
                  <a:pt x="109" y="128"/>
                </a:lnTo>
                <a:lnTo>
                  <a:pt x="126" y="104"/>
                </a:lnTo>
                <a:lnTo>
                  <a:pt x="151" y="88"/>
                </a:lnTo>
                <a:lnTo>
                  <a:pt x="176" y="72"/>
                </a:lnTo>
                <a:lnTo>
                  <a:pt x="193" y="48"/>
                </a:lnTo>
                <a:lnTo>
                  <a:pt x="210" y="24"/>
                </a:lnTo>
                <a:lnTo>
                  <a:pt x="227" y="0"/>
                </a:lnTo>
                <a:lnTo>
                  <a:pt x="260" y="32"/>
                </a:lnTo>
                <a:lnTo>
                  <a:pt x="286" y="40"/>
                </a:lnTo>
                <a:lnTo>
                  <a:pt x="294" y="64"/>
                </a:lnTo>
                <a:lnTo>
                  <a:pt x="319" y="88"/>
                </a:lnTo>
                <a:lnTo>
                  <a:pt x="328" y="112"/>
                </a:lnTo>
                <a:lnTo>
                  <a:pt x="361" y="120"/>
                </a:lnTo>
                <a:lnTo>
                  <a:pt x="361" y="144"/>
                </a:lnTo>
                <a:lnTo>
                  <a:pt x="387" y="152"/>
                </a:lnTo>
                <a:lnTo>
                  <a:pt x="412" y="152"/>
                </a:lnTo>
                <a:lnTo>
                  <a:pt x="454" y="144"/>
                </a:lnTo>
                <a:lnTo>
                  <a:pt x="496" y="136"/>
                </a:lnTo>
                <a:lnTo>
                  <a:pt x="521" y="136"/>
                </a:lnTo>
                <a:lnTo>
                  <a:pt x="563" y="136"/>
                </a:lnTo>
                <a:lnTo>
                  <a:pt x="580" y="112"/>
                </a:lnTo>
                <a:lnTo>
                  <a:pt x="605" y="112"/>
                </a:lnTo>
                <a:lnTo>
                  <a:pt x="622" y="136"/>
                </a:lnTo>
                <a:lnTo>
                  <a:pt x="647" y="160"/>
                </a:lnTo>
                <a:lnTo>
                  <a:pt x="672" y="160"/>
                </a:lnTo>
                <a:lnTo>
                  <a:pt x="697" y="152"/>
                </a:lnTo>
                <a:lnTo>
                  <a:pt x="731" y="152"/>
                </a:lnTo>
                <a:lnTo>
                  <a:pt x="765" y="136"/>
                </a:lnTo>
                <a:lnTo>
                  <a:pt x="798" y="128"/>
                </a:lnTo>
                <a:lnTo>
                  <a:pt x="823" y="120"/>
                </a:lnTo>
                <a:lnTo>
                  <a:pt x="832" y="160"/>
                </a:lnTo>
                <a:lnTo>
                  <a:pt x="832" y="184"/>
                </a:lnTo>
                <a:lnTo>
                  <a:pt x="865" y="176"/>
                </a:lnTo>
                <a:lnTo>
                  <a:pt x="891" y="168"/>
                </a:lnTo>
                <a:lnTo>
                  <a:pt x="916" y="160"/>
                </a:lnTo>
                <a:lnTo>
                  <a:pt x="941" y="160"/>
                </a:lnTo>
                <a:lnTo>
                  <a:pt x="966" y="160"/>
                </a:lnTo>
                <a:lnTo>
                  <a:pt x="983" y="184"/>
                </a:lnTo>
                <a:lnTo>
                  <a:pt x="1008" y="184"/>
                </a:lnTo>
                <a:lnTo>
                  <a:pt x="1033" y="184"/>
                </a:lnTo>
                <a:lnTo>
                  <a:pt x="1067" y="184"/>
                </a:lnTo>
                <a:lnTo>
                  <a:pt x="1092" y="176"/>
                </a:lnTo>
                <a:lnTo>
                  <a:pt x="1134" y="168"/>
                </a:lnTo>
                <a:lnTo>
                  <a:pt x="1160" y="152"/>
                </a:lnTo>
                <a:lnTo>
                  <a:pt x="1185" y="144"/>
                </a:lnTo>
                <a:lnTo>
                  <a:pt x="1210" y="136"/>
                </a:lnTo>
                <a:lnTo>
                  <a:pt x="1235" y="120"/>
                </a:lnTo>
                <a:lnTo>
                  <a:pt x="1269" y="112"/>
                </a:lnTo>
                <a:lnTo>
                  <a:pt x="1294" y="104"/>
                </a:lnTo>
                <a:lnTo>
                  <a:pt x="1328" y="128"/>
                </a:lnTo>
                <a:lnTo>
                  <a:pt x="1353" y="144"/>
                </a:lnTo>
                <a:lnTo>
                  <a:pt x="1378" y="160"/>
                </a:lnTo>
                <a:lnTo>
                  <a:pt x="1403" y="168"/>
                </a:lnTo>
                <a:lnTo>
                  <a:pt x="1428" y="184"/>
                </a:lnTo>
                <a:lnTo>
                  <a:pt x="1462" y="184"/>
                </a:lnTo>
                <a:lnTo>
                  <a:pt x="1487" y="176"/>
                </a:lnTo>
                <a:lnTo>
                  <a:pt x="1512" y="168"/>
                </a:lnTo>
                <a:lnTo>
                  <a:pt x="1538" y="152"/>
                </a:lnTo>
                <a:lnTo>
                  <a:pt x="1563" y="152"/>
                </a:lnTo>
                <a:lnTo>
                  <a:pt x="1596" y="136"/>
                </a:lnTo>
                <a:lnTo>
                  <a:pt x="1622" y="128"/>
                </a:lnTo>
                <a:lnTo>
                  <a:pt x="1647" y="120"/>
                </a:lnTo>
                <a:lnTo>
                  <a:pt x="1672" y="112"/>
                </a:lnTo>
                <a:lnTo>
                  <a:pt x="1706" y="104"/>
                </a:lnTo>
                <a:lnTo>
                  <a:pt x="1731" y="96"/>
                </a:lnTo>
                <a:lnTo>
                  <a:pt x="1756" y="88"/>
                </a:lnTo>
                <a:lnTo>
                  <a:pt x="1781" y="88"/>
                </a:lnTo>
                <a:lnTo>
                  <a:pt x="1807" y="80"/>
                </a:lnTo>
                <a:lnTo>
                  <a:pt x="1832" y="72"/>
                </a:lnTo>
                <a:lnTo>
                  <a:pt x="1857" y="96"/>
                </a:lnTo>
                <a:lnTo>
                  <a:pt x="1874" y="120"/>
                </a:lnTo>
                <a:lnTo>
                  <a:pt x="1899" y="128"/>
                </a:lnTo>
                <a:lnTo>
                  <a:pt x="1924" y="152"/>
                </a:lnTo>
                <a:lnTo>
                  <a:pt x="1949" y="152"/>
                </a:lnTo>
                <a:lnTo>
                  <a:pt x="1975" y="160"/>
                </a:lnTo>
                <a:lnTo>
                  <a:pt x="2000" y="168"/>
                </a:lnTo>
                <a:lnTo>
                  <a:pt x="2025" y="176"/>
                </a:lnTo>
                <a:lnTo>
                  <a:pt x="2050" y="184"/>
                </a:lnTo>
                <a:lnTo>
                  <a:pt x="2075" y="184"/>
                </a:lnTo>
                <a:lnTo>
                  <a:pt x="2109" y="168"/>
                </a:lnTo>
                <a:lnTo>
                  <a:pt x="2134" y="160"/>
                </a:lnTo>
                <a:lnTo>
                  <a:pt x="2159" y="136"/>
                </a:lnTo>
                <a:lnTo>
                  <a:pt x="2185" y="120"/>
                </a:lnTo>
                <a:lnTo>
                  <a:pt x="2210" y="104"/>
                </a:lnTo>
                <a:lnTo>
                  <a:pt x="2235" y="96"/>
                </a:lnTo>
                <a:lnTo>
                  <a:pt x="2260" y="88"/>
                </a:lnTo>
                <a:lnTo>
                  <a:pt x="2285" y="72"/>
                </a:lnTo>
                <a:lnTo>
                  <a:pt x="2302" y="96"/>
                </a:lnTo>
                <a:lnTo>
                  <a:pt x="2327" y="112"/>
                </a:lnTo>
                <a:lnTo>
                  <a:pt x="2353" y="120"/>
                </a:lnTo>
                <a:lnTo>
                  <a:pt x="2378" y="136"/>
                </a:lnTo>
                <a:lnTo>
                  <a:pt x="2403" y="144"/>
                </a:lnTo>
                <a:lnTo>
                  <a:pt x="2428" y="160"/>
                </a:lnTo>
                <a:lnTo>
                  <a:pt x="2453" y="160"/>
                </a:lnTo>
                <a:lnTo>
                  <a:pt x="2479" y="168"/>
                </a:lnTo>
                <a:lnTo>
                  <a:pt x="2504" y="168"/>
                </a:lnTo>
                <a:lnTo>
                  <a:pt x="2529" y="184"/>
                </a:lnTo>
                <a:lnTo>
                  <a:pt x="2563" y="192"/>
                </a:lnTo>
                <a:lnTo>
                  <a:pt x="2588" y="192"/>
                </a:lnTo>
                <a:lnTo>
                  <a:pt x="2613" y="192"/>
                </a:lnTo>
                <a:lnTo>
                  <a:pt x="2638" y="200"/>
                </a:lnTo>
                <a:lnTo>
                  <a:pt x="2672" y="200"/>
                </a:lnTo>
                <a:lnTo>
                  <a:pt x="2697" y="192"/>
                </a:lnTo>
                <a:lnTo>
                  <a:pt x="2731" y="184"/>
                </a:lnTo>
                <a:lnTo>
                  <a:pt x="2756" y="168"/>
                </a:lnTo>
                <a:lnTo>
                  <a:pt x="2781" y="168"/>
                </a:lnTo>
                <a:lnTo>
                  <a:pt x="2806" y="152"/>
                </a:lnTo>
                <a:lnTo>
                  <a:pt x="2832" y="144"/>
                </a:lnTo>
                <a:lnTo>
                  <a:pt x="2857" y="144"/>
                </a:lnTo>
                <a:lnTo>
                  <a:pt x="2882" y="136"/>
                </a:lnTo>
                <a:lnTo>
                  <a:pt x="2916" y="128"/>
                </a:lnTo>
                <a:lnTo>
                  <a:pt x="2941" y="128"/>
                </a:lnTo>
                <a:lnTo>
                  <a:pt x="2983" y="112"/>
                </a:lnTo>
                <a:lnTo>
                  <a:pt x="3016" y="104"/>
                </a:lnTo>
                <a:lnTo>
                  <a:pt x="3042" y="80"/>
                </a:lnTo>
                <a:lnTo>
                  <a:pt x="3067" y="64"/>
                </a:lnTo>
                <a:lnTo>
                  <a:pt x="3092" y="56"/>
                </a:lnTo>
                <a:lnTo>
                  <a:pt x="3109" y="80"/>
                </a:lnTo>
                <a:lnTo>
                  <a:pt x="3117" y="104"/>
                </a:lnTo>
                <a:lnTo>
                  <a:pt x="3142" y="120"/>
                </a:lnTo>
                <a:lnTo>
                  <a:pt x="3151" y="144"/>
                </a:lnTo>
                <a:lnTo>
                  <a:pt x="3176" y="160"/>
                </a:lnTo>
                <a:lnTo>
                  <a:pt x="3201" y="160"/>
                </a:lnTo>
                <a:lnTo>
                  <a:pt x="3235" y="192"/>
                </a:lnTo>
                <a:lnTo>
                  <a:pt x="3269" y="8"/>
                </a:lnTo>
                <a:lnTo>
                  <a:pt x="3285" y="192"/>
                </a:lnTo>
                <a:lnTo>
                  <a:pt x="3311" y="184"/>
                </a:lnTo>
                <a:lnTo>
                  <a:pt x="3336" y="168"/>
                </a:lnTo>
                <a:lnTo>
                  <a:pt x="3361" y="160"/>
                </a:lnTo>
                <a:lnTo>
                  <a:pt x="3386" y="136"/>
                </a:lnTo>
                <a:lnTo>
                  <a:pt x="3411" y="120"/>
                </a:lnTo>
                <a:lnTo>
                  <a:pt x="3437" y="104"/>
                </a:lnTo>
                <a:lnTo>
                  <a:pt x="3453" y="80"/>
                </a:lnTo>
                <a:lnTo>
                  <a:pt x="3479" y="64"/>
                </a:lnTo>
                <a:lnTo>
                  <a:pt x="3504" y="80"/>
                </a:lnTo>
                <a:lnTo>
                  <a:pt x="3521" y="104"/>
                </a:lnTo>
                <a:lnTo>
                  <a:pt x="3546" y="120"/>
                </a:lnTo>
                <a:lnTo>
                  <a:pt x="3571" y="128"/>
                </a:lnTo>
                <a:lnTo>
                  <a:pt x="3596" y="136"/>
                </a:lnTo>
                <a:lnTo>
                  <a:pt x="3621" y="136"/>
                </a:lnTo>
                <a:lnTo>
                  <a:pt x="3663" y="136"/>
                </a:lnTo>
                <a:lnTo>
                  <a:pt x="3689" y="136"/>
                </a:lnTo>
                <a:lnTo>
                  <a:pt x="3714" y="136"/>
                </a:lnTo>
                <a:lnTo>
                  <a:pt x="3739" y="136"/>
                </a:lnTo>
                <a:lnTo>
                  <a:pt x="3764" y="136"/>
                </a:lnTo>
                <a:lnTo>
                  <a:pt x="3789" y="136"/>
                </a:lnTo>
                <a:lnTo>
                  <a:pt x="3823" y="152"/>
                </a:lnTo>
                <a:lnTo>
                  <a:pt x="3848" y="152"/>
                </a:lnTo>
                <a:lnTo>
                  <a:pt x="3873" y="160"/>
                </a:lnTo>
                <a:lnTo>
                  <a:pt x="3899" y="160"/>
                </a:lnTo>
                <a:lnTo>
                  <a:pt x="3932" y="168"/>
                </a:lnTo>
                <a:lnTo>
                  <a:pt x="3958" y="168"/>
                </a:lnTo>
                <a:lnTo>
                  <a:pt x="3991" y="168"/>
                </a:lnTo>
                <a:lnTo>
                  <a:pt x="4025" y="168"/>
                </a:lnTo>
                <a:lnTo>
                  <a:pt x="4050" y="176"/>
                </a:lnTo>
                <a:lnTo>
                  <a:pt x="4084" y="184"/>
                </a:lnTo>
                <a:lnTo>
                  <a:pt x="4109" y="184"/>
                </a:lnTo>
                <a:lnTo>
                  <a:pt x="4134" y="192"/>
                </a:lnTo>
                <a:lnTo>
                  <a:pt x="4159" y="192"/>
                </a:lnTo>
                <a:lnTo>
                  <a:pt x="4184" y="200"/>
                </a:lnTo>
                <a:lnTo>
                  <a:pt x="4210" y="208"/>
                </a:lnTo>
                <a:lnTo>
                  <a:pt x="4235" y="200"/>
                </a:lnTo>
                <a:lnTo>
                  <a:pt x="4260" y="192"/>
                </a:lnTo>
                <a:lnTo>
                  <a:pt x="4285" y="184"/>
                </a:lnTo>
                <a:lnTo>
                  <a:pt x="4310" y="176"/>
                </a:lnTo>
                <a:lnTo>
                  <a:pt x="4352" y="160"/>
                </a:lnTo>
                <a:lnTo>
                  <a:pt x="4386" y="144"/>
                </a:lnTo>
                <a:lnTo>
                  <a:pt x="4411" y="136"/>
                </a:lnTo>
                <a:lnTo>
                  <a:pt x="4436" y="120"/>
                </a:lnTo>
                <a:lnTo>
                  <a:pt x="4462" y="112"/>
                </a:lnTo>
                <a:lnTo>
                  <a:pt x="4487" y="88"/>
                </a:lnTo>
                <a:lnTo>
                  <a:pt x="4512" y="72"/>
                </a:lnTo>
                <a:lnTo>
                  <a:pt x="4537" y="64"/>
                </a:lnTo>
                <a:lnTo>
                  <a:pt x="4562" y="56"/>
                </a:lnTo>
                <a:lnTo>
                  <a:pt x="4588" y="56"/>
                </a:lnTo>
                <a:lnTo>
                  <a:pt x="4613" y="80"/>
                </a:lnTo>
                <a:lnTo>
                  <a:pt x="4638" y="104"/>
                </a:lnTo>
                <a:lnTo>
                  <a:pt x="4663" y="120"/>
                </a:lnTo>
                <a:lnTo>
                  <a:pt x="4689" y="128"/>
                </a:lnTo>
                <a:lnTo>
                  <a:pt x="4714" y="136"/>
                </a:lnTo>
                <a:lnTo>
                  <a:pt x="4739" y="152"/>
                </a:lnTo>
                <a:lnTo>
                  <a:pt x="4764" y="160"/>
                </a:lnTo>
                <a:lnTo>
                  <a:pt x="4789" y="168"/>
                </a:lnTo>
                <a:lnTo>
                  <a:pt x="4815" y="176"/>
                </a:lnTo>
                <a:lnTo>
                  <a:pt x="4840" y="184"/>
                </a:lnTo>
                <a:lnTo>
                  <a:pt x="4865" y="184"/>
                </a:lnTo>
                <a:lnTo>
                  <a:pt x="4890" y="184"/>
                </a:lnTo>
                <a:lnTo>
                  <a:pt x="4915" y="184"/>
                </a:lnTo>
                <a:lnTo>
                  <a:pt x="4941" y="184"/>
                </a:lnTo>
                <a:lnTo>
                  <a:pt x="4966" y="176"/>
                </a:lnTo>
                <a:lnTo>
                  <a:pt x="4991" y="168"/>
                </a:lnTo>
                <a:lnTo>
                  <a:pt x="5016" y="160"/>
                </a:lnTo>
                <a:lnTo>
                  <a:pt x="5041" y="152"/>
                </a:lnTo>
                <a:lnTo>
                  <a:pt x="5075" y="136"/>
                </a:lnTo>
                <a:lnTo>
                  <a:pt x="5100" y="128"/>
                </a:lnTo>
                <a:lnTo>
                  <a:pt x="5134" y="120"/>
                </a:lnTo>
                <a:lnTo>
                  <a:pt x="5159" y="104"/>
                </a:lnTo>
                <a:lnTo>
                  <a:pt x="5184" y="104"/>
                </a:lnTo>
                <a:lnTo>
                  <a:pt x="5218" y="96"/>
                </a:lnTo>
                <a:lnTo>
                  <a:pt x="5277" y="96"/>
                </a:lnTo>
                <a:lnTo>
                  <a:pt x="5302" y="96"/>
                </a:lnTo>
                <a:lnTo>
                  <a:pt x="5327" y="96"/>
                </a:lnTo>
                <a:lnTo>
                  <a:pt x="5352" y="96"/>
                </a:lnTo>
                <a:lnTo>
                  <a:pt x="5378" y="104"/>
                </a:lnTo>
                <a:lnTo>
                  <a:pt x="5411" y="104"/>
                </a:lnTo>
                <a:lnTo>
                  <a:pt x="5436" y="104"/>
                </a:lnTo>
                <a:lnTo>
                  <a:pt x="5478" y="112"/>
                </a:lnTo>
                <a:lnTo>
                  <a:pt x="5504" y="120"/>
                </a:lnTo>
                <a:lnTo>
                  <a:pt x="5529" y="120"/>
                </a:lnTo>
                <a:lnTo>
                  <a:pt x="5554" y="112"/>
                </a:lnTo>
                <a:lnTo>
                  <a:pt x="5579" y="96"/>
                </a:lnTo>
                <a:lnTo>
                  <a:pt x="5604" y="88"/>
                </a:lnTo>
                <a:lnTo>
                  <a:pt x="5630" y="72"/>
                </a:lnTo>
                <a:lnTo>
                  <a:pt x="5655" y="56"/>
                </a:lnTo>
                <a:lnTo>
                  <a:pt x="5680" y="48"/>
                </a:lnTo>
                <a:lnTo>
                  <a:pt x="5680" y="312"/>
                </a:lnTo>
                <a:lnTo>
                  <a:pt x="8" y="296"/>
                </a:lnTo>
                <a:lnTo>
                  <a:pt x="0" y="21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919191"/>
      </a:dk1>
      <a:lt1>
        <a:srgbClr val="FFFFFF"/>
      </a:lt1>
      <a:dk2>
        <a:srgbClr val="114FFB"/>
      </a:dk2>
      <a:lt2>
        <a:srgbClr val="FAFD00"/>
      </a:lt2>
      <a:accent1>
        <a:srgbClr val="DADADA"/>
      </a:accent1>
      <a:accent2>
        <a:srgbClr val="FC0128"/>
      </a:accent2>
      <a:accent3>
        <a:srgbClr val="AAB2FD"/>
      </a:accent3>
      <a:accent4>
        <a:srgbClr val="DADADA"/>
      </a:accent4>
      <a:accent5>
        <a:srgbClr val="EAEAEA"/>
      </a:accent5>
      <a:accent6>
        <a:srgbClr val="E40123"/>
      </a:accent6>
      <a:hlink>
        <a:srgbClr val="00FF00"/>
      </a:hlink>
      <a:folHlink>
        <a:srgbClr val="DC008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62461860</TotalTime>
  <Pages>29</Pages>
  <Words>1423</Words>
  <Application>Microsoft Office PowerPoint</Application>
  <PresentationFormat>Letter Paper (8.5x11 in)</PresentationFormat>
  <Paragraphs>203</Paragraphs>
  <Slides>29</Slides>
  <Notes>29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Wingdings</vt:lpstr>
      <vt:lpstr>Times New Roman</vt:lpstr>
      <vt:lpstr>Monotype Sorts</vt:lpstr>
      <vt:lpstr>Courier New</vt:lpstr>
      <vt:lpstr>Default Design</vt:lpstr>
      <vt:lpstr>Equation</vt:lpstr>
      <vt:lpstr>INSPECT </vt:lpstr>
      <vt:lpstr>INSPECT Syntax - Format 1</vt:lpstr>
      <vt:lpstr>INSPECT Example 1</vt:lpstr>
      <vt:lpstr>How the INSPECT works.</vt:lpstr>
      <vt:lpstr>Modifying Phrases</vt:lpstr>
      <vt:lpstr>INSPECT Syntax - Format 2</vt:lpstr>
      <vt:lpstr>INSPECT Example 2</vt:lpstr>
      <vt:lpstr>INSPECT Example 2</vt:lpstr>
      <vt:lpstr>INSPECT Example 3</vt:lpstr>
      <vt:lpstr>INSPECT Example 3</vt:lpstr>
      <vt:lpstr>INSPECT Example 4</vt:lpstr>
      <vt:lpstr>INSPECT Example 4</vt:lpstr>
      <vt:lpstr>INSPECT Example 5</vt:lpstr>
      <vt:lpstr>INSPECT Example 5</vt:lpstr>
      <vt:lpstr>INSPECT Example 6</vt:lpstr>
      <vt:lpstr>INSPECT Example 6</vt:lpstr>
      <vt:lpstr>INSPECT Syntax - Format 3</vt:lpstr>
      <vt:lpstr>INSPECT Syntax - Format 4</vt:lpstr>
      <vt:lpstr>INSPECT Example 7</vt:lpstr>
      <vt:lpstr>INSPECT Example 7</vt:lpstr>
      <vt:lpstr>INSPECT Example 7</vt:lpstr>
      <vt:lpstr>INSPECT Example 7</vt:lpstr>
      <vt:lpstr>INSPECT Example 8</vt:lpstr>
      <vt:lpstr>INSPECT Example 8</vt:lpstr>
      <vt:lpstr>INSPECT Example 9</vt:lpstr>
      <vt:lpstr>INSPECT Example 10</vt:lpstr>
      <vt:lpstr>INSPECT Example 10</vt:lpstr>
      <vt:lpstr>INSPECT Example 10</vt:lpstr>
      <vt:lpstr>INSPECT Example 10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Inspect Verbs</dc:title>
  <dc:subject/>
  <dc:creator>Michael Coughlan</dc:creator>
  <cp:keywords>Inspect string</cp:keywords>
  <dc:description/>
  <cp:lastModifiedBy>Sean McBride</cp:lastModifiedBy>
  <cp:revision>36</cp:revision>
  <cp:lastPrinted>1994-04-21T10:56:06Z</cp:lastPrinted>
  <dcterms:created xsi:type="dcterms:W3CDTF">1994-05-08T18:29:30Z</dcterms:created>
  <dcterms:modified xsi:type="dcterms:W3CDTF">2026-05-13T01:05:36Z</dcterms:modified>
</cp:coreProperties>
</file>