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5405D"/>
    <a:srgbClr val="618FFD"/>
    <a:srgbClr val="037C03"/>
    <a:srgbClr val="00AE00"/>
    <a:srgbClr val="CF0E30"/>
    <a:srgbClr val="00279F"/>
    <a:srgbClr val="081D5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09C4986-284F-013B-1425-995789AC26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ECBDD4D-C361-868D-EB4D-F14492BB301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E9ADF10-DC39-7BAE-CAFD-DEA0853BB46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FC10C5B-3955-E1C2-579E-59AE2E1C7A3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9E722967-0ABC-4BC7-952A-76DED026833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7A2F1CF-2852-BFF6-3DD1-01E5C062D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E47B4FE6-2936-4159-8EBB-676B3BD028FA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48AB5C7-E44D-DA72-83A2-DD1C3EEC28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F86F88F-7B20-CB51-A66F-26EFF6B4E4D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A14DC97-CC29-4D40-920C-D15CDF2125A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8172A7B2-2FA7-14E8-2F4F-AD7E6474F8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1400288B-9E52-4A77-B572-BB809217C42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647915A0-A3CB-8DD8-977A-FD1CB4C8A2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DBC574A-21EC-2615-C7EC-9EF552FB1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A62E498E-7399-45C6-9DD1-33395131A746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4B444F67-528D-CF10-FF3A-1AAF0139A2E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DCD0A01-6884-28E5-F256-E81F3A54D6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E66C1C-DB2D-47C1-A087-F704F02D906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2919C52D-4E79-5776-676C-362B03D602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DDB12A8-302F-9AD5-9F2D-CCBEFE756C6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7436850-EB72-B8A0-8AF4-A8FC297F91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340C1-C776-47AE-8DCE-D811A082F25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0CEB905C-D41F-009D-C183-1692CEE96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0A34035-AC91-DAC4-1A6F-91BE4B55BB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4939F3E-F1B2-C751-023F-BBAF82A6A7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81DC2-74BC-465D-A511-A7B17BC43C8E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171C4782-F313-F78B-3110-782E21A872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3383D75-D039-CC96-D5EB-DD72CDA47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DC5549F-64CF-2CDD-A82E-9FBEE7ED2B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1C4ECA-9D09-484C-AF50-6F42C9518E2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4C9C698A-E788-F62A-FB9F-ABA5431DB1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797FA30-A95D-15B6-5FF5-B86CC2F549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58B1330-99F2-AB11-6F40-29AD1B18B5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32E34F-E471-4A4D-89B6-8C867AAE8CF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7E421D94-D971-3AF1-25F1-923BEE6D5D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AF7169F-B033-536E-7D3B-6550F88569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D8957AC-5309-C0B4-4EE3-4E3DF410ED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E50AFD-3C51-4B0C-AF83-7290A7DB1C64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B8851198-AB8F-D6AE-49D1-2E19CBF7ED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5485D56-C0C7-3FE4-1C5F-A7CCB4E468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12B3A2C-A28E-7371-BA24-434A674264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C9AE6F-F1CF-4A6B-AF6F-194EB27DBC4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21EC482-4CD8-B9D7-8827-356B7E7799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FC855396-CC34-4DFE-AAC2-64ADAB4B66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2038998-D1A3-6977-52FE-93A06AE4D0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6A3592-789A-4DCD-BF9A-D92485D6A9C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E2592FFA-FB80-5A38-75F0-A4FB96AB00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916CFBF-38A6-F443-AE3F-BE91039ADE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42A5B30-8E44-EFA0-94D2-C782F6A16B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4C0A97-DEDF-4255-BC8A-83B6B53E5A0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830FE7A3-581C-5905-46E0-295B85FBC77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16C2EC9-92E6-DADD-AD79-3AAF6CA34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E028EFB-80EA-1893-FD1B-160A023D7F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B053C-8E76-49EE-AB5F-C79A5C3F4B3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AD7DD2EA-3672-EAE3-E06A-2E31CFD0A6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DC3052A-79B0-4CCC-6D3A-31757C663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B40589C-15C1-C541-0E72-33055BE892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0773CD-004C-4937-A3DC-482121D96E0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090688F5-A85B-B1F1-A64D-DC6AD06ED99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54F8A5AA-D5C9-ED0A-F9CB-629087AE4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BF893F0-B6CC-6C44-95B6-B6AB689E64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BE8B47-789E-4993-A3FC-245CDD1B14A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235BD5E5-329F-4E1A-E54B-1C2251C564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9A81ACE-97E1-411E-84DD-9B3B52EF1B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EE9C0F3-A9E5-23B3-F83F-C16C948F23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6E7B3E-323F-491A-ACE7-08DE6EDB45B4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0622BD0E-8357-AE15-6721-E40D4A0ED7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45A7A1C-451E-0E42-9343-7A22FBF86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F19AAA6-F775-B1CB-5B00-1FCC765FA3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2DAFF7-FB65-459B-818A-42C428C76989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BA36F4C1-F61E-07D1-ECFF-E42FE11FC1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6547DD29-FDC9-777D-28C7-DB437C796E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2C0C031-F992-C699-C6C5-775AB7B5C3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FF952-9F75-4386-B611-FD414B2239A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1EAD512D-E41A-7E07-E42C-2B3B4D6790A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02CEEA9-6480-1094-53F3-E629201BC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3BF5020-1812-6A43-62ED-4E6CD3E181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3052A3-0D1D-4B8C-B916-418428810AA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FE3B0B3D-1E4C-AE8D-C459-CC5C28C376C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7649E0B-F787-D320-4768-AA1F03C5E5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5F63573-760F-3675-71BB-56F6C96A54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8BC954-D037-4627-AE7F-CE387261EE2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693A0642-1935-DC19-315E-BDDA8407AB4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7A61480-2FF1-15A0-BB58-68D0F89B90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F229805-005F-8BA8-176F-13B3D464A0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553A3D-3DB0-47FE-B419-EFA4893F90F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6BCE5AEC-81F3-8CD8-D9F7-5E3EFDE4C2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E67400A-42DE-B7BB-5A73-01452AEB7E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5EA5E94-E056-A71C-F9BD-55C4F424B3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F79D97-B6AF-4269-BE75-6C6B8F38AA5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FFB5EC73-5E28-8985-17D6-A3F0D807A3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3D9E0BD-903F-B0BC-EBD9-6F39D69167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66988D1-8DC1-6D2B-5ACA-A8052A1083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88B80E-CA53-4E70-87AC-DF07714AF48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FB0AAC01-E8EC-2E02-8C8A-26D4FCDFDB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F8EB22A-012F-7E74-8D06-46BCF2E9B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6137DC6-1D77-FCE7-0D56-225763E09E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F34B25-A601-482D-8527-7C7F2E3CFDA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DBF3107-59CC-3936-E62B-9C8E335084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EBC046A-C82E-9397-EC78-7989087AB7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868F0-95F0-DAEC-24A4-0643AE246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C0A0D2-3CF7-2650-B4E3-EA8ACD237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F1113-C489-8545-9BA6-5CD15AC2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6C923-8E35-C8F7-B4BC-677EACFBF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E6A0F-80F3-BDB6-4DDC-9EB08362F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55013-07CC-4CA3-B80B-E51AC44565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778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FB864-C55F-E45B-B347-0D74C66AE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2D747-29D2-495B-7F4A-7F581E64D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48944-9E53-9C40-402C-03DD0F64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78301-5E30-FF66-1C4F-3A88B9AE5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2275B-09D7-40EE-1AA3-C6EDAA2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244D8-4A40-440D-A4D9-9139CFF7A5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065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C7FE94-11F8-4743-8E03-F04EE7A31A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BF7F87-AA0D-7FE4-1C08-EF794407F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AA646-F764-447C-EECB-4CE808756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85007-184B-0EC7-543E-8AC8F1A62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9F7F8-F67B-8057-AA56-82A1F65C7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0B036-5B8B-4921-BE91-272ACE708C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7EC9B-F6A4-33AF-96B4-2C1CEF05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CDE1C-0059-CBA4-743F-B309A83F4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D3F26-0736-25EC-FAF0-61566013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7EB27-DFFE-49E0-EBD6-737C056FE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DF7AB-80E0-4560-9FEA-363EFACC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5E9FD-1CBF-44EB-A9F8-FD9AE73131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70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FA824-F909-EC0A-33E9-8300CBFEB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64FE9-553D-93BB-CDFF-5865AE431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44BA9-93AE-CD59-024E-FF2FED017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CC547-EC6B-7E11-36D8-3B4FDD1A2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59C7D-137A-2DAE-35BB-46F506B7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7AD1E-32B0-47BF-92C8-778E2C1BE4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078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74E58-219B-CCBB-C701-2058848DB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7A697-FAFA-A4FA-C038-59BE6260CC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2EA9DC-362C-153C-0188-9D7F637C2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4E74A9-66BC-E6E9-044D-E024C9393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067E5-ACD5-8C46-51DC-87E18618D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D68DE-4F85-8451-3053-0749C17A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6E20C-9873-4465-9FD7-34CF8E93FE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783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F2DC9-0835-E622-0C58-90DE39AA0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EF539-4D93-55E7-60A4-DFD82676D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18B4D-888C-ADE4-436F-195E41781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C03ED-9F59-AA11-ADC0-F950DF2C87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FA26C1-62DB-F0F3-AF24-EAAD99667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95AC17-91AD-C814-8F02-95CC8A21C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64B66F-E97F-82A3-AE97-75D40B9F7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EE2CCC-E075-6A3A-C7BD-B584BCEB1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47FC5-EA9A-4604-BE5F-A40DB76C83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591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FFDB6-48F0-3AEA-066B-43F07EEA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2ABAA-87F1-F653-AE33-27D8C510A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CD2886-A835-A80B-B867-EB385F8BA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CB1CF8-2957-FAA9-718F-1A57821A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5C6E9-92D9-4C29-83CC-133199BD7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57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2018D2-C35F-8E60-E408-88EC61A4F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F42253-E29C-D0F1-3FBB-0EDD8778D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138DE-955B-5992-939D-BF85A29C5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F325A-DF1E-4202-B996-1CDD5EE68C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5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D8BDB-A05F-D974-1457-845C7B8E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9A039-2CFE-B303-A89B-2427E359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242FC6-C7A6-D231-5467-F71CB34EC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F8B79-39DE-5E72-3DB6-7DE662AD9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37C55-3054-1329-EB8F-B815B1D9D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924790-3559-4D78-DED6-6C236F08B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5DE20-6671-4153-A5FD-35ABF2E8B5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26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9AD51-2C7A-6D35-EA28-0365831F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5E505B-B578-C291-6FED-8E3C443781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4463C-71ED-953F-A034-B43166813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43BD5-8A8F-A7EC-1817-1D56BB54C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26203C-003F-5E3F-D685-C4FDDE3E3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2770A2-929C-905C-795F-ACA759228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85009-133A-47BC-A91E-CD39EF6514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03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37D172A-8FA3-CCEA-4A6C-EB78A9063B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8D05546-53AF-2926-5907-6811AA4309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027C067-8A86-1EBE-ED17-C9941CAA5B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38190D33-2D09-4E0D-B878-57B57084D97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6F58105-C481-3DF1-B7D4-079F93CE7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0BD6E65F-C467-34A9-95C3-B2912FB84607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91A6FBC6-18B7-5DCF-532D-269AC9C52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9F2696A9-3544-FD6D-F5AF-A5E82FD94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61EAC2AD-D449-BCB5-DD9F-10B65CAC32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0EF0D2DA-035D-9E55-7875-4CD65BF7D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2C029CD5-CC37-C80F-EC6A-AF4E8D19F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5FBAB0F1-5EB1-A15F-A8F4-FF3DF8068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A6122248-3758-A973-3404-E10EC9CB5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7ED38046-3856-32AA-82E1-788BC4ED1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176C8780-A568-19CD-418B-2CDBA9445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8189D70D-6E75-018C-D613-9B8DCEC80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60F63AAF-A019-1FB0-2B44-0163DA0CCD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6AECF2A8-46E1-CD42-0F00-DE02F7AF4C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BAD57F17-6375-8554-C133-6E37FB54C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CAFD80B9-957E-B07B-FA54-D96C6D8D7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19CF3B57-D864-758B-460C-E48A6F2B1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2A575E2D-9348-0791-C58F-76238A2914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7D70F54-7662-C1A0-329C-1DE4759ED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55C23CE-3DFA-2C51-451D-B51A098756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3813" y="3087688"/>
            <a:ext cx="4097337" cy="585787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Searching Tables.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55A2814-CA09-D6F3-741E-ACAE816EE1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234950"/>
            <a:ext cx="3641725" cy="476250"/>
          </a:xfrm>
          <a:noFill/>
          <a:ln/>
        </p:spPr>
        <p:txBody>
          <a:bodyPr/>
          <a:lstStyle/>
          <a:p>
            <a:r>
              <a:rPr lang="en-US" altLang="en-US"/>
              <a:t>Using the Search All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297F11B-FB45-B352-C552-55759DAB1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" y="2244725"/>
            <a:ext cx="7500938" cy="4232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8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LetterTable.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TableValues.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"ABCDEFGHIJKLM".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"NOPQRSTUVWXYZ".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FILLER REDEFINES TableValues.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Letter PIC X OCCURS 26 TIMES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ASCENDING KEY IS Letter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INDEXED BY LetterIdx.</a:t>
            </a:r>
          </a:p>
          <a:p>
            <a:pPr>
              <a:lnSpc>
                <a:spcPct val="85000"/>
              </a:lnSpc>
              <a:spcBef>
                <a:spcPct val="85000"/>
              </a:spcBef>
            </a:pP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SEARCH ALL Letter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WHEN Letter(LetterIdx) = LetterIn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DISPLAY LetterIn, "is in position ", Idx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END-SEARCH.</a:t>
            </a:r>
          </a:p>
        </p:txBody>
      </p:sp>
      <p:grpSp>
        <p:nvGrpSpPr>
          <p:cNvPr id="22547" name="Group 19">
            <a:extLst>
              <a:ext uri="{FF2B5EF4-FFF2-40B4-BE49-F238E27FC236}">
                <a16:creationId xmlns:a16="http://schemas.microsoft.com/office/drawing/2014/main" id="{E96FE568-ADC7-8ACB-505A-23421F03ADBB}"/>
              </a:ext>
            </a:extLst>
          </p:cNvPr>
          <p:cNvGrpSpPr>
            <a:grpSpLocks/>
          </p:cNvGrpSpPr>
          <p:nvPr/>
        </p:nvGrpSpPr>
        <p:grpSpPr bwMode="auto">
          <a:xfrm>
            <a:off x="469900" y="871538"/>
            <a:ext cx="8331200" cy="1033462"/>
            <a:chOff x="296" y="549"/>
            <a:chExt cx="5248" cy="651"/>
          </a:xfrm>
        </p:grpSpPr>
        <p:sp>
          <p:nvSpPr>
            <p:cNvPr id="22532" name="Rectangle 4">
              <a:extLst>
                <a:ext uri="{FF2B5EF4-FFF2-40B4-BE49-F238E27FC236}">
                  <a16:creationId xmlns:a16="http://schemas.microsoft.com/office/drawing/2014/main" id="{38C6C83F-668C-F712-DE8F-E8EF575EC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" y="629"/>
              <a:ext cx="5184" cy="344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A  B  C  D  E  F  G  H  I  J  K  L  </a:t>
              </a:r>
            </a:p>
          </p:txBody>
        </p:sp>
        <p:sp>
          <p:nvSpPr>
            <p:cNvPr id="22533" name="Freeform 5">
              <a:extLst>
                <a:ext uri="{FF2B5EF4-FFF2-40B4-BE49-F238E27FC236}">
                  <a16:creationId xmlns:a16="http://schemas.microsoft.com/office/drawing/2014/main" id="{C3BB5812-BB15-7676-ED60-8259912091B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2" y="597"/>
              <a:ext cx="145" cy="409"/>
            </a:xfrm>
            <a:custGeom>
              <a:avLst/>
              <a:gdLst>
                <a:gd name="T0" fmla="*/ 80 w 145"/>
                <a:gd name="T1" fmla="*/ 8 h 409"/>
                <a:gd name="T2" fmla="*/ 64 w 145"/>
                <a:gd name="T3" fmla="*/ 32 h 409"/>
                <a:gd name="T4" fmla="*/ 48 w 145"/>
                <a:gd name="T5" fmla="*/ 56 h 409"/>
                <a:gd name="T6" fmla="*/ 24 w 145"/>
                <a:gd name="T7" fmla="*/ 64 h 409"/>
                <a:gd name="T8" fmla="*/ 16 w 145"/>
                <a:gd name="T9" fmla="*/ 88 h 409"/>
                <a:gd name="T10" fmla="*/ 32 w 145"/>
                <a:gd name="T11" fmla="*/ 112 h 409"/>
                <a:gd name="T12" fmla="*/ 48 w 145"/>
                <a:gd name="T13" fmla="*/ 136 h 409"/>
                <a:gd name="T14" fmla="*/ 24 w 145"/>
                <a:gd name="T15" fmla="*/ 152 h 409"/>
                <a:gd name="T16" fmla="*/ 0 w 145"/>
                <a:gd name="T17" fmla="*/ 168 h 409"/>
                <a:gd name="T18" fmla="*/ 16 w 145"/>
                <a:gd name="T19" fmla="*/ 192 h 409"/>
                <a:gd name="T20" fmla="*/ 40 w 145"/>
                <a:gd name="T21" fmla="*/ 208 h 409"/>
                <a:gd name="T22" fmla="*/ 48 w 145"/>
                <a:gd name="T23" fmla="*/ 232 h 409"/>
                <a:gd name="T24" fmla="*/ 24 w 145"/>
                <a:gd name="T25" fmla="*/ 248 h 409"/>
                <a:gd name="T26" fmla="*/ 0 w 145"/>
                <a:gd name="T27" fmla="*/ 264 h 409"/>
                <a:gd name="T28" fmla="*/ 16 w 145"/>
                <a:gd name="T29" fmla="*/ 288 h 409"/>
                <a:gd name="T30" fmla="*/ 32 w 145"/>
                <a:gd name="T31" fmla="*/ 312 h 409"/>
                <a:gd name="T32" fmla="*/ 48 w 145"/>
                <a:gd name="T33" fmla="*/ 336 h 409"/>
                <a:gd name="T34" fmla="*/ 24 w 145"/>
                <a:gd name="T35" fmla="*/ 344 h 409"/>
                <a:gd name="T36" fmla="*/ 40 w 145"/>
                <a:gd name="T37" fmla="*/ 368 h 409"/>
                <a:gd name="T38" fmla="*/ 64 w 145"/>
                <a:gd name="T39" fmla="*/ 384 h 409"/>
                <a:gd name="T40" fmla="*/ 72 w 145"/>
                <a:gd name="T41" fmla="*/ 408 h 409"/>
                <a:gd name="T42" fmla="*/ 96 w 145"/>
                <a:gd name="T43" fmla="*/ 400 h 409"/>
                <a:gd name="T44" fmla="*/ 120 w 145"/>
                <a:gd name="T45" fmla="*/ 384 h 409"/>
                <a:gd name="T46" fmla="*/ 144 w 145"/>
                <a:gd name="T47" fmla="*/ 376 h 409"/>
                <a:gd name="T48" fmla="*/ 144 w 145"/>
                <a:gd name="T49" fmla="*/ 0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5" h="409">
                  <a:moveTo>
                    <a:pt x="80" y="8"/>
                  </a:moveTo>
                  <a:lnTo>
                    <a:pt x="64" y="32"/>
                  </a:lnTo>
                  <a:lnTo>
                    <a:pt x="48" y="56"/>
                  </a:lnTo>
                  <a:lnTo>
                    <a:pt x="24" y="64"/>
                  </a:lnTo>
                  <a:lnTo>
                    <a:pt x="16" y="88"/>
                  </a:lnTo>
                  <a:lnTo>
                    <a:pt x="32" y="112"/>
                  </a:lnTo>
                  <a:lnTo>
                    <a:pt x="48" y="136"/>
                  </a:lnTo>
                  <a:lnTo>
                    <a:pt x="24" y="152"/>
                  </a:lnTo>
                  <a:lnTo>
                    <a:pt x="0" y="168"/>
                  </a:lnTo>
                  <a:lnTo>
                    <a:pt x="16" y="192"/>
                  </a:lnTo>
                  <a:lnTo>
                    <a:pt x="40" y="208"/>
                  </a:lnTo>
                  <a:lnTo>
                    <a:pt x="48" y="232"/>
                  </a:lnTo>
                  <a:lnTo>
                    <a:pt x="24" y="248"/>
                  </a:lnTo>
                  <a:lnTo>
                    <a:pt x="0" y="264"/>
                  </a:lnTo>
                  <a:lnTo>
                    <a:pt x="16" y="288"/>
                  </a:lnTo>
                  <a:lnTo>
                    <a:pt x="32" y="312"/>
                  </a:lnTo>
                  <a:lnTo>
                    <a:pt x="48" y="336"/>
                  </a:lnTo>
                  <a:lnTo>
                    <a:pt x="24" y="344"/>
                  </a:lnTo>
                  <a:lnTo>
                    <a:pt x="40" y="368"/>
                  </a:lnTo>
                  <a:lnTo>
                    <a:pt x="64" y="384"/>
                  </a:lnTo>
                  <a:lnTo>
                    <a:pt x="72" y="408"/>
                  </a:lnTo>
                  <a:lnTo>
                    <a:pt x="96" y="400"/>
                  </a:lnTo>
                  <a:lnTo>
                    <a:pt x="120" y="384"/>
                  </a:lnTo>
                  <a:lnTo>
                    <a:pt x="144" y="376"/>
                  </a:lnTo>
                  <a:lnTo>
                    <a:pt x="14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4" name="Rectangle 6">
              <a:extLst>
                <a:ext uri="{FF2B5EF4-FFF2-40B4-BE49-F238E27FC236}">
                  <a16:creationId xmlns:a16="http://schemas.microsoft.com/office/drawing/2014/main" id="{42BA7A69-B3AA-B695-598F-C654390CC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4" y="549"/>
              <a:ext cx="320" cy="52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Line 7">
              <a:extLst>
                <a:ext uri="{FF2B5EF4-FFF2-40B4-BE49-F238E27FC236}">
                  <a16:creationId xmlns:a16="http://schemas.microsoft.com/office/drawing/2014/main" id="{7926765D-F16B-4FB3-80C3-4CF4E5331E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6" name="Line 8">
              <a:extLst>
                <a:ext uri="{FF2B5EF4-FFF2-40B4-BE49-F238E27FC236}">
                  <a16:creationId xmlns:a16="http://schemas.microsoft.com/office/drawing/2014/main" id="{1BF961CA-C450-84A4-E951-6FDF9E5AB7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0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7" name="Line 9">
              <a:extLst>
                <a:ext uri="{FF2B5EF4-FFF2-40B4-BE49-F238E27FC236}">
                  <a16:creationId xmlns:a16="http://schemas.microsoft.com/office/drawing/2014/main" id="{4961BC76-D350-7DC4-EEE1-F0890626EF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Line 10">
              <a:extLst>
                <a:ext uri="{FF2B5EF4-FFF2-40B4-BE49-F238E27FC236}">
                  <a16:creationId xmlns:a16="http://schemas.microsoft.com/office/drawing/2014/main" id="{0A04BD08-64F8-50E5-CC27-DB9B25640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11">
              <a:extLst>
                <a:ext uri="{FF2B5EF4-FFF2-40B4-BE49-F238E27FC236}">
                  <a16:creationId xmlns:a16="http://schemas.microsoft.com/office/drawing/2014/main" id="{A14B93F1-8E03-37A7-987B-4ED6F5978B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2">
              <a:extLst>
                <a:ext uri="{FF2B5EF4-FFF2-40B4-BE49-F238E27FC236}">
                  <a16:creationId xmlns:a16="http://schemas.microsoft.com/office/drawing/2014/main" id="{2E23D643-B694-0BFB-0B32-D0B7F92018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2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3">
              <a:extLst>
                <a:ext uri="{FF2B5EF4-FFF2-40B4-BE49-F238E27FC236}">
                  <a16:creationId xmlns:a16="http://schemas.microsoft.com/office/drawing/2014/main" id="{09F6F3AF-17F2-3085-85E8-A7186E37B4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14">
              <a:extLst>
                <a:ext uri="{FF2B5EF4-FFF2-40B4-BE49-F238E27FC236}">
                  <a16:creationId xmlns:a16="http://schemas.microsoft.com/office/drawing/2014/main" id="{DC6596E7-CA1F-C4D3-BB05-0643D38B1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6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Line 15">
              <a:extLst>
                <a:ext uri="{FF2B5EF4-FFF2-40B4-BE49-F238E27FC236}">
                  <a16:creationId xmlns:a16="http://schemas.microsoft.com/office/drawing/2014/main" id="{27F59C99-EBA3-335A-781E-E9FF404BAC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Line 16">
              <a:extLst>
                <a:ext uri="{FF2B5EF4-FFF2-40B4-BE49-F238E27FC236}">
                  <a16:creationId xmlns:a16="http://schemas.microsoft.com/office/drawing/2014/main" id="{1D8995AE-2A77-F02C-6B25-3E50377BD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2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Line 17">
              <a:extLst>
                <a:ext uri="{FF2B5EF4-FFF2-40B4-BE49-F238E27FC236}">
                  <a16:creationId xmlns:a16="http://schemas.microsoft.com/office/drawing/2014/main" id="{1675D7FA-F2EA-D241-D41E-9F131EDA5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62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Rectangle 18">
              <a:extLst>
                <a:ext uri="{FF2B5EF4-FFF2-40B4-BE49-F238E27FC236}">
                  <a16:creationId xmlns:a16="http://schemas.microsoft.com/office/drawing/2014/main" id="{376CF9E4-8753-ADA0-C53F-0EE85851D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" y="992"/>
              <a:ext cx="4912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r>
                <a:rPr lang="en-US" altLang="en-US" sz="16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1         2          3         4         5          6          7         8         9        10        11       12 </a:t>
              </a:r>
            </a:p>
          </p:txBody>
        </p:sp>
      </p:grpSp>
      <p:sp>
        <p:nvSpPr>
          <p:cNvPr id="22548" name="Freeform 20">
            <a:extLst>
              <a:ext uri="{FF2B5EF4-FFF2-40B4-BE49-F238E27FC236}">
                <a16:creationId xmlns:a16="http://schemas.microsoft.com/office/drawing/2014/main" id="{742157D0-0C98-BADC-81BB-7D43241648E4}"/>
              </a:ext>
            </a:extLst>
          </p:cNvPr>
          <p:cNvSpPr>
            <a:spLocks/>
          </p:cNvSpPr>
          <p:nvPr/>
        </p:nvSpPr>
        <p:spPr bwMode="auto">
          <a:xfrm>
            <a:off x="596900" y="4419600"/>
            <a:ext cx="7723188" cy="1449388"/>
          </a:xfrm>
          <a:custGeom>
            <a:avLst/>
            <a:gdLst>
              <a:gd name="T0" fmla="*/ 160 w 4865"/>
              <a:gd name="T1" fmla="*/ 320 h 913"/>
              <a:gd name="T2" fmla="*/ 328 w 4865"/>
              <a:gd name="T3" fmla="*/ 240 h 913"/>
              <a:gd name="T4" fmla="*/ 496 w 4865"/>
              <a:gd name="T5" fmla="*/ 120 h 913"/>
              <a:gd name="T6" fmla="*/ 608 w 4865"/>
              <a:gd name="T7" fmla="*/ 136 h 913"/>
              <a:gd name="T8" fmla="*/ 800 w 4865"/>
              <a:gd name="T9" fmla="*/ 80 h 913"/>
              <a:gd name="T10" fmla="*/ 936 w 4865"/>
              <a:gd name="T11" fmla="*/ 120 h 913"/>
              <a:gd name="T12" fmla="*/ 1128 w 4865"/>
              <a:gd name="T13" fmla="*/ 48 h 913"/>
              <a:gd name="T14" fmla="*/ 1280 w 4865"/>
              <a:gd name="T15" fmla="*/ 80 h 913"/>
              <a:gd name="T16" fmla="*/ 1448 w 4865"/>
              <a:gd name="T17" fmla="*/ 120 h 913"/>
              <a:gd name="T18" fmla="*/ 1624 w 4865"/>
              <a:gd name="T19" fmla="*/ 56 h 913"/>
              <a:gd name="T20" fmla="*/ 1776 w 4865"/>
              <a:gd name="T21" fmla="*/ 184 h 913"/>
              <a:gd name="T22" fmla="*/ 1936 w 4865"/>
              <a:gd name="T23" fmla="*/ 192 h 913"/>
              <a:gd name="T24" fmla="*/ 2064 w 4865"/>
              <a:gd name="T25" fmla="*/ 240 h 913"/>
              <a:gd name="T26" fmla="*/ 2224 w 4865"/>
              <a:gd name="T27" fmla="*/ 336 h 913"/>
              <a:gd name="T28" fmla="*/ 2400 w 4865"/>
              <a:gd name="T29" fmla="*/ 392 h 913"/>
              <a:gd name="T30" fmla="*/ 2576 w 4865"/>
              <a:gd name="T31" fmla="*/ 320 h 913"/>
              <a:gd name="T32" fmla="*/ 2736 w 4865"/>
              <a:gd name="T33" fmla="*/ 360 h 913"/>
              <a:gd name="T34" fmla="*/ 2912 w 4865"/>
              <a:gd name="T35" fmla="*/ 304 h 913"/>
              <a:gd name="T36" fmla="*/ 3088 w 4865"/>
              <a:gd name="T37" fmla="*/ 344 h 913"/>
              <a:gd name="T38" fmla="*/ 3264 w 4865"/>
              <a:gd name="T39" fmla="*/ 336 h 913"/>
              <a:gd name="T40" fmla="*/ 3440 w 4865"/>
              <a:gd name="T41" fmla="*/ 400 h 913"/>
              <a:gd name="T42" fmla="*/ 3608 w 4865"/>
              <a:gd name="T43" fmla="*/ 424 h 913"/>
              <a:gd name="T44" fmla="*/ 3816 w 4865"/>
              <a:gd name="T45" fmla="*/ 416 h 913"/>
              <a:gd name="T46" fmla="*/ 4000 w 4865"/>
              <a:gd name="T47" fmla="*/ 360 h 913"/>
              <a:gd name="T48" fmla="*/ 4184 w 4865"/>
              <a:gd name="T49" fmla="*/ 288 h 913"/>
              <a:gd name="T50" fmla="*/ 4328 w 4865"/>
              <a:gd name="T51" fmla="*/ 368 h 913"/>
              <a:gd name="T52" fmla="*/ 4496 w 4865"/>
              <a:gd name="T53" fmla="*/ 288 h 913"/>
              <a:gd name="T54" fmla="*/ 4656 w 4865"/>
              <a:gd name="T55" fmla="*/ 280 h 913"/>
              <a:gd name="T56" fmla="*/ 4800 w 4865"/>
              <a:gd name="T57" fmla="*/ 152 h 913"/>
              <a:gd name="T58" fmla="*/ 4776 w 4865"/>
              <a:gd name="T59" fmla="*/ 832 h 913"/>
              <a:gd name="T60" fmla="*/ 4656 w 4865"/>
              <a:gd name="T61" fmla="*/ 864 h 913"/>
              <a:gd name="T62" fmla="*/ 4512 w 4865"/>
              <a:gd name="T63" fmla="*/ 736 h 913"/>
              <a:gd name="T64" fmla="*/ 4400 w 4865"/>
              <a:gd name="T65" fmla="*/ 640 h 913"/>
              <a:gd name="T66" fmla="*/ 4296 w 4865"/>
              <a:gd name="T67" fmla="*/ 528 h 913"/>
              <a:gd name="T68" fmla="*/ 4160 w 4865"/>
              <a:gd name="T69" fmla="*/ 680 h 913"/>
              <a:gd name="T70" fmla="*/ 4008 w 4865"/>
              <a:gd name="T71" fmla="*/ 768 h 913"/>
              <a:gd name="T72" fmla="*/ 3816 w 4865"/>
              <a:gd name="T73" fmla="*/ 640 h 913"/>
              <a:gd name="T74" fmla="*/ 3616 w 4865"/>
              <a:gd name="T75" fmla="*/ 592 h 913"/>
              <a:gd name="T76" fmla="*/ 3432 w 4865"/>
              <a:gd name="T77" fmla="*/ 536 h 913"/>
              <a:gd name="T78" fmla="*/ 3232 w 4865"/>
              <a:gd name="T79" fmla="*/ 560 h 913"/>
              <a:gd name="T80" fmla="*/ 3056 w 4865"/>
              <a:gd name="T81" fmla="*/ 568 h 913"/>
              <a:gd name="T82" fmla="*/ 2864 w 4865"/>
              <a:gd name="T83" fmla="*/ 544 h 913"/>
              <a:gd name="T84" fmla="*/ 2704 w 4865"/>
              <a:gd name="T85" fmla="*/ 568 h 913"/>
              <a:gd name="T86" fmla="*/ 2544 w 4865"/>
              <a:gd name="T87" fmla="*/ 616 h 913"/>
              <a:gd name="T88" fmla="*/ 2352 w 4865"/>
              <a:gd name="T89" fmla="*/ 600 h 913"/>
              <a:gd name="T90" fmla="*/ 2184 w 4865"/>
              <a:gd name="T91" fmla="*/ 448 h 913"/>
              <a:gd name="T92" fmla="*/ 1984 w 4865"/>
              <a:gd name="T93" fmla="*/ 416 h 913"/>
              <a:gd name="T94" fmla="*/ 1824 w 4865"/>
              <a:gd name="T95" fmla="*/ 312 h 913"/>
              <a:gd name="T96" fmla="*/ 1680 w 4865"/>
              <a:gd name="T97" fmla="*/ 224 h 913"/>
              <a:gd name="T98" fmla="*/ 1504 w 4865"/>
              <a:gd name="T99" fmla="*/ 224 h 913"/>
              <a:gd name="T100" fmla="*/ 1288 w 4865"/>
              <a:gd name="T101" fmla="*/ 208 h 913"/>
              <a:gd name="T102" fmla="*/ 1152 w 4865"/>
              <a:gd name="T103" fmla="*/ 192 h 913"/>
              <a:gd name="T104" fmla="*/ 968 w 4865"/>
              <a:gd name="T105" fmla="*/ 272 h 913"/>
              <a:gd name="T106" fmla="*/ 800 w 4865"/>
              <a:gd name="T107" fmla="*/ 264 h 913"/>
              <a:gd name="T108" fmla="*/ 624 w 4865"/>
              <a:gd name="T109" fmla="*/ 240 h 913"/>
              <a:gd name="T110" fmla="*/ 440 w 4865"/>
              <a:gd name="T111" fmla="*/ 288 h 913"/>
              <a:gd name="T112" fmla="*/ 272 w 4865"/>
              <a:gd name="T113" fmla="*/ 368 h 913"/>
              <a:gd name="T114" fmla="*/ 24 w 4865"/>
              <a:gd name="T115" fmla="*/ 408 h 913"/>
              <a:gd name="T116" fmla="*/ 16 w 4865"/>
              <a:gd name="T117" fmla="*/ 384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865" h="913">
                <a:moveTo>
                  <a:pt x="16" y="384"/>
                </a:moveTo>
                <a:lnTo>
                  <a:pt x="40" y="376"/>
                </a:lnTo>
                <a:lnTo>
                  <a:pt x="40" y="312"/>
                </a:lnTo>
                <a:lnTo>
                  <a:pt x="8" y="336"/>
                </a:lnTo>
                <a:lnTo>
                  <a:pt x="32" y="280"/>
                </a:lnTo>
                <a:lnTo>
                  <a:pt x="136" y="336"/>
                </a:lnTo>
                <a:lnTo>
                  <a:pt x="160" y="320"/>
                </a:lnTo>
                <a:lnTo>
                  <a:pt x="184" y="304"/>
                </a:lnTo>
                <a:lnTo>
                  <a:pt x="208" y="288"/>
                </a:lnTo>
                <a:lnTo>
                  <a:pt x="232" y="272"/>
                </a:lnTo>
                <a:lnTo>
                  <a:pt x="256" y="272"/>
                </a:lnTo>
                <a:lnTo>
                  <a:pt x="280" y="256"/>
                </a:lnTo>
                <a:lnTo>
                  <a:pt x="304" y="248"/>
                </a:lnTo>
                <a:lnTo>
                  <a:pt x="328" y="240"/>
                </a:lnTo>
                <a:lnTo>
                  <a:pt x="352" y="224"/>
                </a:lnTo>
                <a:lnTo>
                  <a:pt x="376" y="216"/>
                </a:lnTo>
                <a:lnTo>
                  <a:pt x="400" y="192"/>
                </a:lnTo>
                <a:lnTo>
                  <a:pt x="424" y="176"/>
                </a:lnTo>
                <a:lnTo>
                  <a:pt x="448" y="160"/>
                </a:lnTo>
                <a:lnTo>
                  <a:pt x="472" y="136"/>
                </a:lnTo>
                <a:lnTo>
                  <a:pt x="496" y="120"/>
                </a:lnTo>
                <a:lnTo>
                  <a:pt x="512" y="96"/>
                </a:lnTo>
                <a:lnTo>
                  <a:pt x="536" y="88"/>
                </a:lnTo>
                <a:lnTo>
                  <a:pt x="560" y="64"/>
                </a:lnTo>
                <a:lnTo>
                  <a:pt x="584" y="64"/>
                </a:lnTo>
                <a:lnTo>
                  <a:pt x="592" y="88"/>
                </a:lnTo>
                <a:lnTo>
                  <a:pt x="600" y="112"/>
                </a:lnTo>
                <a:lnTo>
                  <a:pt x="608" y="136"/>
                </a:lnTo>
                <a:lnTo>
                  <a:pt x="616" y="160"/>
                </a:lnTo>
                <a:lnTo>
                  <a:pt x="640" y="152"/>
                </a:lnTo>
                <a:lnTo>
                  <a:pt x="672" y="128"/>
                </a:lnTo>
                <a:lnTo>
                  <a:pt x="696" y="112"/>
                </a:lnTo>
                <a:lnTo>
                  <a:pt x="736" y="96"/>
                </a:lnTo>
                <a:lnTo>
                  <a:pt x="768" y="96"/>
                </a:lnTo>
                <a:lnTo>
                  <a:pt x="800" y="80"/>
                </a:lnTo>
                <a:lnTo>
                  <a:pt x="824" y="96"/>
                </a:lnTo>
                <a:lnTo>
                  <a:pt x="824" y="120"/>
                </a:lnTo>
                <a:lnTo>
                  <a:pt x="832" y="144"/>
                </a:lnTo>
                <a:lnTo>
                  <a:pt x="864" y="128"/>
                </a:lnTo>
                <a:lnTo>
                  <a:pt x="888" y="144"/>
                </a:lnTo>
                <a:lnTo>
                  <a:pt x="912" y="128"/>
                </a:lnTo>
                <a:lnTo>
                  <a:pt x="936" y="120"/>
                </a:lnTo>
                <a:lnTo>
                  <a:pt x="960" y="120"/>
                </a:lnTo>
                <a:lnTo>
                  <a:pt x="992" y="112"/>
                </a:lnTo>
                <a:lnTo>
                  <a:pt x="1016" y="96"/>
                </a:lnTo>
                <a:lnTo>
                  <a:pt x="1048" y="80"/>
                </a:lnTo>
                <a:lnTo>
                  <a:pt x="1080" y="72"/>
                </a:lnTo>
                <a:lnTo>
                  <a:pt x="1104" y="64"/>
                </a:lnTo>
                <a:lnTo>
                  <a:pt x="1128" y="48"/>
                </a:lnTo>
                <a:lnTo>
                  <a:pt x="1152" y="32"/>
                </a:lnTo>
                <a:lnTo>
                  <a:pt x="1176" y="24"/>
                </a:lnTo>
                <a:lnTo>
                  <a:pt x="1208" y="16"/>
                </a:lnTo>
                <a:lnTo>
                  <a:pt x="1240" y="0"/>
                </a:lnTo>
                <a:lnTo>
                  <a:pt x="1264" y="32"/>
                </a:lnTo>
                <a:lnTo>
                  <a:pt x="1280" y="56"/>
                </a:lnTo>
                <a:lnTo>
                  <a:pt x="1280" y="80"/>
                </a:lnTo>
                <a:lnTo>
                  <a:pt x="1304" y="104"/>
                </a:lnTo>
                <a:lnTo>
                  <a:pt x="1328" y="128"/>
                </a:lnTo>
                <a:lnTo>
                  <a:pt x="1352" y="144"/>
                </a:lnTo>
                <a:lnTo>
                  <a:pt x="1376" y="144"/>
                </a:lnTo>
                <a:lnTo>
                  <a:pt x="1400" y="136"/>
                </a:lnTo>
                <a:lnTo>
                  <a:pt x="1424" y="128"/>
                </a:lnTo>
                <a:lnTo>
                  <a:pt x="1448" y="120"/>
                </a:lnTo>
                <a:lnTo>
                  <a:pt x="1472" y="112"/>
                </a:lnTo>
                <a:lnTo>
                  <a:pt x="1504" y="112"/>
                </a:lnTo>
                <a:lnTo>
                  <a:pt x="1528" y="96"/>
                </a:lnTo>
                <a:lnTo>
                  <a:pt x="1552" y="88"/>
                </a:lnTo>
                <a:lnTo>
                  <a:pt x="1576" y="80"/>
                </a:lnTo>
                <a:lnTo>
                  <a:pt x="1600" y="64"/>
                </a:lnTo>
                <a:lnTo>
                  <a:pt x="1624" y="56"/>
                </a:lnTo>
                <a:lnTo>
                  <a:pt x="1648" y="48"/>
                </a:lnTo>
                <a:lnTo>
                  <a:pt x="1672" y="56"/>
                </a:lnTo>
                <a:lnTo>
                  <a:pt x="1696" y="72"/>
                </a:lnTo>
                <a:lnTo>
                  <a:pt x="1720" y="96"/>
                </a:lnTo>
                <a:lnTo>
                  <a:pt x="1744" y="128"/>
                </a:lnTo>
                <a:lnTo>
                  <a:pt x="1760" y="160"/>
                </a:lnTo>
                <a:lnTo>
                  <a:pt x="1776" y="184"/>
                </a:lnTo>
                <a:lnTo>
                  <a:pt x="1792" y="208"/>
                </a:lnTo>
                <a:lnTo>
                  <a:pt x="1816" y="216"/>
                </a:lnTo>
                <a:lnTo>
                  <a:pt x="1840" y="224"/>
                </a:lnTo>
                <a:lnTo>
                  <a:pt x="1864" y="224"/>
                </a:lnTo>
                <a:lnTo>
                  <a:pt x="1888" y="216"/>
                </a:lnTo>
                <a:lnTo>
                  <a:pt x="1912" y="208"/>
                </a:lnTo>
                <a:lnTo>
                  <a:pt x="1936" y="192"/>
                </a:lnTo>
                <a:lnTo>
                  <a:pt x="1968" y="168"/>
                </a:lnTo>
                <a:lnTo>
                  <a:pt x="1992" y="152"/>
                </a:lnTo>
                <a:lnTo>
                  <a:pt x="2016" y="144"/>
                </a:lnTo>
                <a:lnTo>
                  <a:pt x="2024" y="168"/>
                </a:lnTo>
                <a:lnTo>
                  <a:pt x="2040" y="192"/>
                </a:lnTo>
                <a:lnTo>
                  <a:pt x="2048" y="216"/>
                </a:lnTo>
                <a:lnTo>
                  <a:pt x="2064" y="240"/>
                </a:lnTo>
                <a:lnTo>
                  <a:pt x="2080" y="272"/>
                </a:lnTo>
                <a:lnTo>
                  <a:pt x="2096" y="296"/>
                </a:lnTo>
                <a:lnTo>
                  <a:pt x="2120" y="312"/>
                </a:lnTo>
                <a:lnTo>
                  <a:pt x="2144" y="320"/>
                </a:lnTo>
                <a:lnTo>
                  <a:pt x="2168" y="336"/>
                </a:lnTo>
                <a:lnTo>
                  <a:pt x="2200" y="336"/>
                </a:lnTo>
                <a:lnTo>
                  <a:pt x="2224" y="336"/>
                </a:lnTo>
                <a:lnTo>
                  <a:pt x="2248" y="336"/>
                </a:lnTo>
                <a:lnTo>
                  <a:pt x="2272" y="336"/>
                </a:lnTo>
                <a:lnTo>
                  <a:pt x="2296" y="352"/>
                </a:lnTo>
                <a:lnTo>
                  <a:pt x="2320" y="368"/>
                </a:lnTo>
                <a:lnTo>
                  <a:pt x="2352" y="384"/>
                </a:lnTo>
                <a:lnTo>
                  <a:pt x="2376" y="384"/>
                </a:lnTo>
                <a:lnTo>
                  <a:pt x="2400" y="392"/>
                </a:lnTo>
                <a:lnTo>
                  <a:pt x="2424" y="384"/>
                </a:lnTo>
                <a:lnTo>
                  <a:pt x="2448" y="376"/>
                </a:lnTo>
                <a:lnTo>
                  <a:pt x="2472" y="368"/>
                </a:lnTo>
                <a:lnTo>
                  <a:pt x="2496" y="352"/>
                </a:lnTo>
                <a:lnTo>
                  <a:pt x="2528" y="344"/>
                </a:lnTo>
                <a:lnTo>
                  <a:pt x="2552" y="336"/>
                </a:lnTo>
                <a:lnTo>
                  <a:pt x="2576" y="320"/>
                </a:lnTo>
                <a:lnTo>
                  <a:pt x="2584" y="344"/>
                </a:lnTo>
                <a:lnTo>
                  <a:pt x="2608" y="376"/>
                </a:lnTo>
                <a:lnTo>
                  <a:pt x="2624" y="400"/>
                </a:lnTo>
                <a:lnTo>
                  <a:pt x="2648" y="408"/>
                </a:lnTo>
                <a:lnTo>
                  <a:pt x="2680" y="400"/>
                </a:lnTo>
                <a:lnTo>
                  <a:pt x="2704" y="376"/>
                </a:lnTo>
                <a:lnTo>
                  <a:pt x="2736" y="360"/>
                </a:lnTo>
                <a:lnTo>
                  <a:pt x="2760" y="352"/>
                </a:lnTo>
                <a:lnTo>
                  <a:pt x="2784" y="336"/>
                </a:lnTo>
                <a:lnTo>
                  <a:pt x="2808" y="320"/>
                </a:lnTo>
                <a:lnTo>
                  <a:pt x="2832" y="312"/>
                </a:lnTo>
                <a:lnTo>
                  <a:pt x="2856" y="304"/>
                </a:lnTo>
                <a:lnTo>
                  <a:pt x="2888" y="304"/>
                </a:lnTo>
                <a:lnTo>
                  <a:pt x="2912" y="304"/>
                </a:lnTo>
                <a:lnTo>
                  <a:pt x="2936" y="304"/>
                </a:lnTo>
                <a:lnTo>
                  <a:pt x="2968" y="320"/>
                </a:lnTo>
                <a:lnTo>
                  <a:pt x="2992" y="320"/>
                </a:lnTo>
                <a:lnTo>
                  <a:pt x="3016" y="320"/>
                </a:lnTo>
                <a:lnTo>
                  <a:pt x="3040" y="320"/>
                </a:lnTo>
                <a:lnTo>
                  <a:pt x="3064" y="336"/>
                </a:lnTo>
                <a:lnTo>
                  <a:pt x="3088" y="344"/>
                </a:lnTo>
                <a:lnTo>
                  <a:pt x="3112" y="352"/>
                </a:lnTo>
                <a:lnTo>
                  <a:pt x="3136" y="352"/>
                </a:lnTo>
                <a:lnTo>
                  <a:pt x="3168" y="352"/>
                </a:lnTo>
                <a:lnTo>
                  <a:pt x="3192" y="344"/>
                </a:lnTo>
                <a:lnTo>
                  <a:pt x="3216" y="336"/>
                </a:lnTo>
                <a:lnTo>
                  <a:pt x="3240" y="336"/>
                </a:lnTo>
                <a:lnTo>
                  <a:pt x="3264" y="336"/>
                </a:lnTo>
                <a:lnTo>
                  <a:pt x="3296" y="352"/>
                </a:lnTo>
                <a:lnTo>
                  <a:pt x="3320" y="352"/>
                </a:lnTo>
                <a:lnTo>
                  <a:pt x="3344" y="368"/>
                </a:lnTo>
                <a:lnTo>
                  <a:pt x="3368" y="376"/>
                </a:lnTo>
                <a:lnTo>
                  <a:pt x="3392" y="376"/>
                </a:lnTo>
                <a:lnTo>
                  <a:pt x="3416" y="384"/>
                </a:lnTo>
                <a:lnTo>
                  <a:pt x="3440" y="400"/>
                </a:lnTo>
                <a:lnTo>
                  <a:pt x="3464" y="416"/>
                </a:lnTo>
                <a:lnTo>
                  <a:pt x="3488" y="432"/>
                </a:lnTo>
                <a:lnTo>
                  <a:pt x="3512" y="432"/>
                </a:lnTo>
                <a:lnTo>
                  <a:pt x="3536" y="432"/>
                </a:lnTo>
                <a:lnTo>
                  <a:pt x="3560" y="424"/>
                </a:lnTo>
                <a:lnTo>
                  <a:pt x="3584" y="424"/>
                </a:lnTo>
                <a:lnTo>
                  <a:pt x="3608" y="424"/>
                </a:lnTo>
                <a:lnTo>
                  <a:pt x="3648" y="416"/>
                </a:lnTo>
                <a:lnTo>
                  <a:pt x="3680" y="416"/>
                </a:lnTo>
                <a:lnTo>
                  <a:pt x="3704" y="416"/>
                </a:lnTo>
                <a:lnTo>
                  <a:pt x="3744" y="416"/>
                </a:lnTo>
                <a:lnTo>
                  <a:pt x="3768" y="416"/>
                </a:lnTo>
                <a:lnTo>
                  <a:pt x="3792" y="416"/>
                </a:lnTo>
                <a:lnTo>
                  <a:pt x="3816" y="416"/>
                </a:lnTo>
                <a:lnTo>
                  <a:pt x="3840" y="408"/>
                </a:lnTo>
                <a:lnTo>
                  <a:pt x="3864" y="400"/>
                </a:lnTo>
                <a:lnTo>
                  <a:pt x="3888" y="400"/>
                </a:lnTo>
                <a:lnTo>
                  <a:pt x="3912" y="384"/>
                </a:lnTo>
                <a:lnTo>
                  <a:pt x="3936" y="384"/>
                </a:lnTo>
                <a:lnTo>
                  <a:pt x="3968" y="368"/>
                </a:lnTo>
                <a:lnTo>
                  <a:pt x="4000" y="360"/>
                </a:lnTo>
                <a:lnTo>
                  <a:pt x="4032" y="352"/>
                </a:lnTo>
                <a:lnTo>
                  <a:pt x="4056" y="344"/>
                </a:lnTo>
                <a:lnTo>
                  <a:pt x="4080" y="336"/>
                </a:lnTo>
                <a:lnTo>
                  <a:pt x="4104" y="320"/>
                </a:lnTo>
                <a:lnTo>
                  <a:pt x="4128" y="312"/>
                </a:lnTo>
                <a:lnTo>
                  <a:pt x="4160" y="304"/>
                </a:lnTo>
                <a:lnTo>
                  <a:pt x="4184" y="288"/>
                </a:lnTo>
                <a:lnTo>
                  <a:pt x="4192" y="312"/>
                </a:lnTo>
                <a:lnTo>
                  <a:pt x="4208" y="336"/>
                </a:lnTo>
                <a:lnTo>
                  <a:pt x="4232" y="336"/>
                </a:lnTo>
                <a:lnTo>
                  <a:pt x="4256" y="344"/>
                </a:lnTo>
                <a:lnTo>
                  <a:pt x="4280" y="360"/>
                </a:lnTo>
                <a:lnTo>
                  <a:pt x="4304" y="368"/>
                </a:lnTo>
                <a:lnTo>
                  <a:pt x="4328" y="368"/>
                </a:lnTo>
                <a:lnTo>
                  <a:pt x="4352" y="352"/>
                </a:lnTo>
                <a:lnTo>
                  <a:pt x="4376" y="344"/>
                </a:lnTo>
                <a:lnTo>
                  <a:pt x="4400" y="336"/>
                </a:lnTo>
                <a:lnTo>
                  <a:pt x="4424" y="320"/>
                </a:lnTo>
                <a:lnTo>
                  <a:pt x="4448" y="312"/>
                </a:lnTo>
                <a:lnTo>
                  <a:pt x="4472" y="304"/>
                </a:lnTo>
                <a:lnTo>
                  <a:pt x="4496" y="288"/>
                </a:lnTo>
                <a:lnTo>
                  <a:pt x="4528" y="280"/>
                </a:lnTo>
                <a:lnTo>
                  <a:pt x="4552" y="272"/>
                </a:lnTo>
                <a:lnTo>
                  <a:pt x="4576" y="272"/>
                </a:lnTo>
                <a:lnTo>
                  <a:pt x="4584" y="296"/>
                </a:lnTo>
                <a:lnTo>
                  <a:pt x="4608" y="304"/>
                </a:lnTo>
                <a:lnTo>
                  <a:pt x="4632" y="288"/>
                </a:lnTo>
                <a:lnTo>
                  <a:pt x="4656" y="280"/>
                </a:lnTo>
                <a:lnTo>
                  <a:pt x="4672" y="256"/>
                </a:lnTo>
                <a:lnTo>
                  <a:pt x="4696" y="248"/>
                </a:lnTo>
                <a:lnTo>
                  <a:pt x="4720" y="240"/>
                </a:lnTo>
                <a:lnTo>
                  <a:pt x="4744" y="216"/>
                </a:lnTo>
                <a:lnTo>
                  <a:pt x="4768" y="200"/>
                </a:lnTo>
                <a:lnTo>
                  <a:pt x="4784" y="176"/>
                </a:lnTo>
                <a:lnTo>
                  <a:pt x="4800" y="152"/>
                </a:lnTo>
                <a:lnTo>
                  <a:pt x="4824" y="144"/>
                </a:lnTo>
                <a:lnTo>
                  <a:pt x="4848" y="128"/>
                </a:lnTo>
                <a:lnTo>
                  <a:pt x="4864" y="912"/>
                </a:lnTo>
                <a:lnTo>
                  <a:pt x="4832" y="888"/>
                </a:lnTo>
                <a:lnTo>
                  <a:pt x="4824" y="864"/>
                </a:lnTo>
                <a:lnTo>
                  <a:pt x="4800" y="856"/>
                </a:lnTo>
                <a:lnTo>
                  <a:pt x="4776" y="832"/>
                </a:lnTo>
                <a:lnTo>
                  <a:pt x="4752" y="816"/>
                </a:lnTo>
                <a:lnTo>
                  <a:pt x="4728" y="800"/>
                </a:lnTo>
                <a:lnTo>
                  <a:pt x="4704" y="792"/>
                </a:lnTo>
                <a:lnTo>
                  <a:pt x="4696" y="816"/>
                </a:lnTo>
                <a:lnTo>
                  <a:pt x="4688" y="840"/>
                </a:lnTo>
                <a:lnTo>
                  <a:pt x="4680" y="864"/>
                </a:lnTo>
                <a:lnTo>
                  <a:pt x="4656" y="864"/>
                </a:lnTo>
                <a:lnTo>
                  <a:pt x="4640" y="840"/>
                </a:lnTo>
                <a:lnTo>
                  <a:pt x="4608" y="824"/>
                </a:lnTo>
                <a:lnTo>
                  <a:pt x="4584" y="816"/>
                </a:lnTo>
                <a:lnTo>
                  <a:pt x="4576" y="792"/>
                </a:lnTo>
                <a:lnTo>
                  <a:pt x="4552" y="784"/>
                </a:lnTo>
                <a:lnTo>
                  <a:pt x="4536" y="760"/>
                </a:lnTo>
                <a:lnTo>
                  <a:pt x="4512" y="736"/>
                </a:lnTo>
                <a:lnTo>
                  <a:pt x="4488" y="720"/>
                </a:lnTo>
                <a:lnTo>
                  <a:pt x="4472" y="696"/>
                </a:lnTo>
                <a:lnTo>
                  <a:pt x="4448" y="688"/>
                </a:lnTo>
                <a:lnTo>
                  <a:pt x="4448" y="664"/>
                </a:lnTo>
                <a:lnTo>
                  <a:pt x="4432" y="640"/>
                </a:lnTo>
                <a:lnTo>
                  <a:pt x="4416" y="616"/>
                </a:lnTo>
                <a:lnTo>
                  <a:pt x="4400" y="640"/>
                </a:lnTo>
                <a:lnTo>
                  <a:pt x="4384" y="664"/>
                </a:lnTo>
                <a:lnTo>
                  <a:pt x="4360" y="640"/>
                </a:lnTo>
                <a:lnTo>
                  <a:pt x="4352" y="616"/>
                </a:lnTo>
                <a:lnTo>
                  <a:pt x="4344" y="592"/>
                </a:lnTo>
                <a:lnTo>
                  <a:pt x="4320" y="568"/>
                </a:lnTo>
                <a:lnTo>
                  <a:pt x="4320" y="544"/>
                </a:lnTo>
                <a:lnTo>
                  <a:pt x="4296" y="528"/>
                </a:lnTo>
                <a:lnTo>
                  <a:pt x="4272" y="544"/>
                </a:lnTo>
                <a:lnTo>
                  <a:pt x="4248" y="560"/>
                </a:lnTo>
                <a:lnTo>
                  <a:pt x="4224" y="584"/>
                </a:lnTo>
                <a:lnTo>
                  <a:pt x="4208" y="608"/>
                </a:lnTo>
                <a:lnTo>
                  <a:pt x="4192" y="632"/>
                </a:lnTo>
                <a:lnTo>
                  <a:pt x="4176" y="656"/>
                </a:lnTo>
                <a:lnTo>
                  <a:pt x="4160" y="680"/>
                </a:lnTo>
                <a:lnTo>
                  <a:pt x="4152" y="704"/>
                </a:lnTo>
                <a:lnTo>
                  <a:pt x="4128" y="720"/>
                </a:lnTo>
                <a:lnTo>
                  <a:pt x="4096" y="720"/>
                </a:lnTo>
                <a:lnTo>
                  <a:pt x="4072" y="728"/>
                </a:lnTo>
                <a:lnTo>
                  <a:pt x="4048" y="752"/>
                </a:lnTo>
                <a:lnTo>
                  <a:pt x="4032" y="776"/>
                </a:lnTo>
                <a:lnTo>
                  <a:pt x="4008" y="768"/>
                </a:lnTo>
                <a:lnTo>
                  <a:pt x="3984" y="736"/>
                </a:lnTo>
                <a:lnTo>
                  <a:pt x="3960" y="720"/>
                </a:lnTo>
                <a:lnTo>
                  <a:pt x="3936" y="704"/>
                </a:lnTo>
                <a:lnTo>
                  <a:pt x="3912" y="688"/>
                </a:lnTo>
                <a:lnTo>
                  <a:pt x="3888" y="672"/>
                </a:lnTo>
                <a:lnTo>
                  <a:pt x="3848" y="656"/>
                </a:lnTo>
                <a:lnTo>
                  <a:pt x="3816" y="640"/>
                </a:lnTo>
                <a:lnTo>
                  <a:pt x="3792" y="624"/>
                </a:lnTo>
                <a:lnTo>
                  <a:pt x="3776" y="600"/>
                </a:lnTo>
                <a:lnTo>
                  <a:pt x="3744" y="592"/>
                </a:lnTo>
                <a:lnTo>
                  <a:pt x="3704" y="576"/>
                </a:lnTo>
                <a:lnTo>
                  <a:pt x="3680" y="576"/>
                </a:lnTo>
                <a:lnTo>
                  <a:pt x="3656" y="584"/>
                </a:lnTo>
                <a:lnTo>
                  <a:pt x="3616" y="592"/>
                </a:lnTo>
                <a:lnTo>
                  <a:pt x="3584" y="624"/>
                </a:lnTo>
                <a:lnTo>
                  <a:pt x="3560" y="600"/>
                </a:lnTo>
                <a:lnTo>
                  <a:pt x="3544" y="568"/>
                </a:lnTo>
                <a:lnTo>
                  <a:pt x="3520" y="552"/>
                </a:lnTo>
                <a:lnTo>
                  <a:pt x="3488" y="536"/>
                </a:lnTo>
                <a:lnTo>
                  <a:pt x="3464" y="528"/>
                </a:lnTo>
                <a:lnTo>
                  <a:pt x="3432" y="536"/>
                </a:lnTo>
                <a:lnTo>
                  <a:pt x="3408" y="544"/>
                </a:lnTo>
                <a:lnTo>
                  <a:pt x="3376" y="552"/>
                </a:lnTo>
                <a:lnTo>
                  <a:pt x="3352" y="552"/>
                </a:lnTo>
                <a:lnTo>
                  <a:pt x="3328" y="544"/>
                </a:lnTo>
                <a:lnTo>
                  <a:pt x="3304" y="536"/>
                </a:lnTo>
                <a:lnTo>
                  <a:pt x="3272" y="544"/>
                </a:lnTo>
                <a:lnTo>
                  <a:pt x="3232" y="560"/>
                </a:lnTo>
                <a:lnTo>
                  <a:pt x="3200" y="560"/>
                </a:lnTo>
                <a:lnTo>
                  <a:pt x="3200" y="536"/>
                </a:lnTo>
                <a:lnTo>
                  <a:pt x="3168" y="560"/>
                </a:lnTo>
                <a:lnTo>
                  <a:pt x="3144" y="560"/>
                </a:lnTo>
                <a:lnTo>
                  <a:pt x="3104" y="560"/>
                </a:lnTo>
                <a:lnTo>
                  <a:pt x="3080" y="560"/>
                </a:lnTo>
                <a:lnTo>
                  <a:pt x="3056" y="568"/>
                </a:lnTo>
                <a:lnTo>
                  <a:pt x="3032" y="568"/>
                </a:lnTo>
                <a:lnTo>
                  <a:pt x="3008" y="568"/>
                </a:lnTo>
                <a:lnTo>
                  <a:pt x="2976" y="576"/>
                </a:lnTo>
                <a:lnTo>
                  <a:pt x="2944" y="584"/>
                </a:lnTo>
                <a:lnTo>
                  <a:pt x="2920" y="568"/>
                </a:lnTo>
                <a:lnTo>
                  <a:pt x="2896" y="560"/>
                </a:lnTo>
                <a:lnTo>
                  <a:pt x="2864" y="544"/>
                </a:lnTo>
                <a:lnTo>
                  <a:pt x="2840" y="528"/>
                </a:lnTo>
                <a:lnTo>
                  <a:pt x="2816" y="528"/>
                </a:lnTo>
                <a:lnTo>
                  <a:pt x="2792" y="528"/>
                </a:lnTo>
                <a:lnTo>
                  <a:pt x="2768" y="528"/>
                </a:lnTo>
                <a:lnTo>
                  <a:pt x="2744" y="528"/>
                </a:lnTo>
                <a:lnTo>
                  <a:pt x="2720" y="544"/>
                </a:lnTo>
                <a:lnTo>
                  <a:pt x="2704" y="568"/>
                </a:lnTo>
                <a:lnTo>
                  <a:pt x="2688" y="592"/>
                </a:lnTo>
                <a:lnTo>
                  <a:pt x="2664" y="592"/>
                </a:lnTo>
                <a:lnTo>
                  <a:pt x="2640" y="608"/>
                </a:lnTo>
                <a:lnTo>
                  <a:pt x="2616" y="616"/>
                </a:lnTo>
                <a:lnTo>
                  <a:pt x="2592" y="624"/>
                </a:lnTo>
                <a:lnTo>
                  <a:pt x="2568" y="624"/>
                </a:lnTo>
                <a:lnTo>
                  <a:pt x="2544" y="616"/>
                </a:lnTo>
                <a:lnTo>
                  <a:pt x="2520" y="608"/>
                </a:lnTo>
                <a:lnTo>
                  <a:pt x="2496" y="608"/>
                </a:lnTo>
                <a:lnTo>
                  <a:pt x="2464" y="608"/>
                </a:lnTo>
                <a:lnTo>
                  <a:pt x="2432" y="600"/>
                </a:lnTo>
                <a:lnTo>
                  <a:pt x="2400" y="600"/>
                </a:lnTo>
                <a:lnTo>
                  <a:pt x="2376" y="592"/>
                </a:lnTo>
                <a:lnTo>
                  <a:pt x="2352" y="600"/>
                </a:lnTo>
                <a:lnTo>
                  <a:pt x="2320" y="576"/>
                </a:lnTo>
                <a:lnTo>
                  <a:pt x="2304" y="552"/>
                </a:lnTo>
                <a:lnTo>
                  <a:pt x="2288" y="528"/>
                </a:lnTo>
                <a:lnTo>
                  <a:pt x="2272" y="504"/>
                </a:lnTo>
                <a:lnTo>
                  <a:pt x="2240" y="488"/>
                </a:lnTo>
                <a:lnTo>
                  <a:pt x="2216" y="472"/>
                </a:lnTo>
                <a:lnTo>
                  <a:pt x="2184" y="448"/>
                </a:lnTo>
                <a:lnTo>
                  <a:pt x="2160" y="432"/>
                </a:lnTo>
                <a:lnTo>
                  <a:pt x="2104" y="416"/>
                </a:lnTo>
                <a:lnTo>
                  <a:pt x="2080" y="416"/>
                </a:lnTo>
                <a:lnTo>
                  <a:pt x="2056" y="408"/>
                </a:lnTo>
                <a:lnTo>
                  <a:pt x="2032" y="400"/>
                </a:lnTo>
                <a:lnTo>
                  <a:pt x="2008" y="408"/>
                </a:lnTo>
                <a:lnTo>
                  <a:pt x="1984" y="416"/>
                </a:lnTo>
                <a:lnTo>
                  <a:pt x="1960" y="416"/>
                </a:lnTo>
                <a:lnTo>
                  <a:pt x="1928" y="400"/>
                </a:lnTo>
                <a:lnTo>
                  <a:pt x="1904" y="384"/>
                </a:lnTo>
                <a:lnTo>
                  <a:pt x="1880" y="368"/>
                </a:lnTo>
                <a:lnTo>
                  <a:pt x="1856" y="352"/>
                </a:lnTo>
                <a:lnTo>
                  <a:pt x="1824" y="336"/>
                </a:lnTo>
                <a:lnTo>
                  <a:pt x="1824" y="312"/>
                </a:lnTo>
                <a:lnTo>
                  <a:pt x="1800" y="296"/>
                </a:lnTo>
                <a:lnTo>
                  <a:pt x="1784" y="272"/>
                </a:lnTo>
                <a:lnTo>
                  <a:pt x="1760" y="264"/>
                </a:lnTo>
                <a:lnTo>
                  <a:pt x="1736" y="256"/>
                </a:lnTo>
                <a:lnTo>
                  <a:pt x="1712" y="272"/>
                </a:lnTo>
                <a:lnTo>
                  <a:pt x="1696" y="248"/>
                </a:lnTo>
                <a:lnTo>
                  <a:pt x="1680" y="224"/>
                </a:lnTo>
                <a:lnTo>
                  <a:pt x="1656" y="208"/>
                </a:lnTo>
                <a:lnTo>
                  <a:pt x="1632" y="208"/>
                </a:lnTo>
                <a:lnTo>
                  <a:pt x="1600" y="208"/>
                </a:lnTo>
                <a:lnTo>
                  <a:pt x="1576" y="208"/>
                </a:lnTo>
                <a:lnTo>
                  <a:pt x="1552" y="208"/>
                </a:lnTo>
                <a:lnTo>
                  <a:pt x="1528" y="216"/>
                </a:lnTo>
                <a:lnTo>
                  <a:pt x="1504" y="224"/>
                </a:lnTo>
                <a:lnTo>
                  <a:pt x="1472" y="240"/>
                </a:lnTo>
                <a:lnTo>
                  <a:pt x="1448" y="248"/>
                </a:lnTo>
                <a:lnTo>
                  <a:pt x="1424" y="240"/>
                </a:lnTo>
                <a:lnTo>
                  <a:pt x="1400" y="224"/>
                </a:lnTo>
                <a:lnTo>
                  <a:pt x="1360" y="224"/>
                </a:lnTo>
                <a:lnTo>
                  <a:pt x="1312" y="216"/>
                </a:lnTo>
                <a:lnTo>
                  <a:pt x="1288" y="208"/>
                </a:lnTo>
                <a:lnTo>
                  <a:pt x="1280" y="184"/>
                </a:lnTo>
                <a:lnTo>
                  <a:pt x="1280" y="160"/>
                </a:lnTo>
                <a:lnTo>
                  <a:pt x="1256" y="152"/>
                </a:lnTo>
                <a:lnTo>
                  <a:pt x="1232" y="152"/>
                </a:lnTo>
                <a:lnTo>
                  <a:pt x="1208" y="160"/>
                </a:lnTo>
                <a:lnTo>
                  <a:pt x="1184" y="176"/>
                </a:lnTo>
                <a:lnTo>
                  <a:pt x="1152" y="192"/>
                </a:lnTo>
                <a:lnTo>
                  <a:pt x="1120" y="216"/>
                </a:lnTo>
                <a:lnTo>
                  <a:pt x="1096" y="240"/>
                </a:lnTo>
                <a:lnTo>
                  <a:pt x="1072" y="248"/>
                </a:lnTo>
                <a:lnTo>
                  <a:pt x="1048" y="272"/>
                </a:lnTo>
                <a:lnTo>
                  <a:pt x="1024" y="272"/>
                </a:lnTo>
                <a:lnTo>
                  <a:pt x="992" y="280"/>
                </a:lnTo>
                <a:lnTo>
                  <a:pt x="968" y="272"/>
                </a:lnTo>
                <a:lnTo>
                  <a:pt x="944" y="256"/>
                </a:lnTo>
                <a:lnTo>
                  <a:pt x="912" y="248"/>
                </a:lnTo>
                <a:lnTo>
                  <a:pt x="888" y="248"/>
                </a:lnTo>
                <a:lnTo>
                  <a:pt x="864" y="248"/>
                </a:lnTo>
                <a:lnTo>
                  <a:pt x="840" y="248"/>
                </a:lnTo>
                <a:lnTo>
                  <a:pt x="816" y="240"/>
                </a:lnTo>
                <a:lnTo>
                  <a:pt x="800" y="264"/>
                </a:lnTo>
                <a:lnTo>
                  <a:pt x="776" y="280"/>
                </a:lnTo>
                <a:lnTo>
                  <a:pt x="752" y="288"/>
                </a:lnTo>
                <a:lnTo>
                  <a:pt x="728" y="288"/>
                </a:lnTo>
                <a:lnTo>
                  <a:pt x="704" y="280"/>
                </a:lnTo>
                <a:lnTo>
                  <a:pt x="680" y="264"/>
                </a:lnTo>
                <a:lnTo>
                  <a:pt x="656" y="256"/>
                </a:lnTo>
                <a:lnTo>
                  <a:pt x="624" y="240"/>
                </a:lnTo>
                <a:lnTo>
                  <a:pt x="592" y="240"/>
                </a:lnTo>
                <a:lnTo>
                  <a:pt x="568" y="248"/>
                </a:lnTo>
                <a:lnTo>
                  <a:pt x="560" y="272"/>
                </a:lnTo>
                <a:lnTo>
                  <a:pt x="536" y="264"/>
                </a:lnTo>
                <a:lnTo>
                  <a:pt x="488" y="256"/>
                </a:lnTo>
                <a:lnTo>
                  <a:pt x="464" y="272"/>
                </a:lnTo>
                <a:lnTo>
                  <a:pt x="440" y="288"/>
                </a:lnTo>
                <a:lnTo>
                  <a:pt x="416" y="304"/>
                </a:lnTo>
                <a:lnTo>
                  <a:pt x="392" y="320"/>
                </a:lnTo>
                <a:lnTo>
                  <a:pt x="368" y="336"/>
                </a:lnTo>
                <a:lnTo>
                  <a:pt x="344" y="344"/>
                </a:lnTo>
                <a:lnTo>
                  <a:pt x="320" y="352"/>
                </a:lnTo>
                <a:lnTo>
                  <a:pt x="296" y="368"/>
                </a:lnTo>
                <a:lnTo>
                  <a:pt x="272" y="368"/>
                </a:lnTo>
                <a:lnTo>
                  <a:pt x="248" y="368"/>
                </a:lnTo>
                <a:lnTo>
                  <a:pt x="224" y="368"/>
                </a:lnTo>
                <a:lnTo>
                  <a:pt x="192" y="384"/>
                </a:lnTo>
                <a:lnTo>
                  <a:pt x="168" y="400"/>
                </a:lnTo>
                <a:lnTo>
                  <a:pt x="144" y="400"/>
                </a:lnTo>
                <a:lnTo>
                  <a:pt x="120" y="408"/>
                </a:lnTo>
                <a:lnTo>
                  <a:pt x="24" y="408"/>
                </a:lnTo>
                <a:lnTo>
                  <a:pt x="72" y="416"/>
                </a:lnTo>
                <a:lnTo>
                  <a:pt x="48" y="424"/>
                </a:lnTo>
                <a:lnTo>
                  <a:pt x="24" y="432"/>
                </a:lnTo>
                <a:lnTo>
                  <a:pt x="0" y="432"/>
                </a:lnTo>
                <a:lnTo>
                  <a:pt x="0" y="408"/>
                </a:lnTo>
                <a:lnTo>
                  <a:pt x="0" y="384"/>
                </a:lnTo>
                <a:lnTo>
                  <a:pt x="16" y="384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283F380-5562-98E9-61A9-773ACA0DE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CD81A9A-C48A-D472-5C87-BA7F67FFC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 B C D E F G H I J K L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N O P Q R S T U V W X Y Z</a:t>
            </a:r>
          </a:p>
        </p:txBody>
      </p:sp>
      <p:sp>
        <p:nvSpPr>
          <p:cNvPr id="24580" name="Line 4">
            <a:extLst>
              <a:ext uri="{FF2B5EF4-FFF2-40B4-BE49-F238E27FC236}">
                <a16:creationId xmlns:a16="http://schemas.microsoft.com/office/drawing/2014/main" id="{0925E2E7-1BC5-1F6D-0739-C5A05EEEF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5">
            <a:extLst>
              <a:ext uri="{FF2B5EF4-FFF2-40B4-BE49-F238E27FC236}">
                <a16:creationId xmlns:a16="http://schemas.microsoft.com/office/drawing/2014/main" id="{14EB2BD1-15B3-FAEB-C5CC-B27A400F9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Line 6">
            <a:extLst>
              <a:ext uri="{FF2B5EF4-FFF2-40B4-BE49-F238E27FC236}">
                <a16:creationId xmlns:a16="http://schemas.microsoft.com/office/drawing/2014/main" id="{0F91572C-919D-2416-9FD2-CE73350DC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7">
            <a:extLst>
              <a:ext uri="{FF2B5EF4-FFF2-40B4-BE49-F238E27FC236}">
                <a16:creationId xmlns:a16="http://schemas.microsoft.com/office/drawing/2014/main" id="{9660D4C7-CDE4-98A1-E113-4D6D247DDB8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500028B1-4736-7805-6158-21D93A5735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2A83F9AA-28AB-6218-994E-841D301D9E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>
            <a:extLst>
              <a:ext uri="{FF2B5EF4-FFF2-40B4-BE49-F238E27FC236}">
                <a16:creationId xmlns:a16="http://schemas.microsoft.com/office/drawing/2014/main" id="{977109DE-24F0-8AFB-F507-DDF019669A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>
            <a:extLst>
              <a:ext uri="{FF2B5EF4-FFF2-40B4-BE49-F238E27FC236}">
                <a16:creationId xmlns:a16="http://schemas.microsoft.com/office/drawing/2014/main" id="{EE89C358-63B9-38B4-26DE-2E0A402B3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>
            <a:extLst>
              <a:ext uri="{FF2B5EF4-FFF2-40B4-BE49-F238E27FC236}">
                <a16:creationId xmlns:a16="http://schemas.microsoft.com/office/drawing/2014/main" id="{E42874BE-9435-F424-909C-9C592E4506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>
            <a:extLst>
              <a:ext uri="{FF2B5EF4-FFF2-40B4-BE49-F238E27FC236}">
                <a16:creationId xmlns:a16="http://schemas.microsoft.com/office/drawing/2014/main" id="{5F2E5BDB-BC2E-9900-E957-0316324D727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>
            <a:extLst>
              <a:ext uri="{FF2B5EF4-FFF2-40B4-BE49-F238E27FC236}">
                <a16:creationId xmlns:a16="http://schemas.microsoft.com/office/drawing/2014/main" id="{60763E9E-A78A-3373-109D-4DFD795ECE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id="{458B5391-4133-8DBB-E4A0-E1221F350B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C9731F05-F702-7467-CA54-0A86594006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C5EA5CE1-1001-C0E6-96FC-D1BBA1A6A9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>
            <a:extLst>
              <a:ext uri="{FF2B5EF4-FFF2-40B4-BE49-F238E27FC236}">
                <a16:creationId xmlns:a16="http://schemas.microsoft.com/office/drawing/2014/main" id="{5D8D7A59-3968-9A13-8D21-CC5F9A998C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>
            <a:extLst>
              <a:ext uri="{FF2B5EF4-FFF2-40B4-BE49-F238E27FC236}">
                <a16:creationId xmlns:a16="http://schemas.microsoft.com/office/drawing/2014/main" id="{DA8C6612-715C-35AE-9FD1-3B3EDF1E2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>
            <a:extLst>
              <a:ext uri="{FF2B5EF4-FFF2-40B4-BE49-F238E27FC236}">
                <a16:creationId xmlns:a16="http://schemas.microsoft.com/office/drawing/2014/main" id="{453A10CD-2C0C-FF51-65AC-C54D731696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>
            <a:extLst>
              <a:ext uri="{FF2B5EF4-FFF2-40B4-BE49-F238E27FC236}">
                <a16:creationId xmlns:a16="http://schemas.microsoft.com/office/drawing/2014/main" id="{D87EBF51-3DBC-A652-852D-779E49190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2">
            <a:extLst>
              <a:ext uri="{FF2B5EF4-FFF2-40B4-BE49-F238E27FC236}">
                <a16:creationId xmlns:a16="http://schemas.microsoft.com/office/drawing/2014/main" id="{07C20647-D91B-E30D-AF55-2718319384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>
            <a:extLst>
              <a:ext uri="{FF2B5EF4-FFF2-40B4-BE49-F238E27FC236}">
                <a16:creationId xmlns:a16="http://schemas.microsoft.com/office/drawing/2014/main" id="{5DABE5B5-1A90-A9F5-923B-C7CABE3BE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>
            <a:extLst>
              <a:ext uri="{FF2B5EF4-FFF2-40B4-BE49-F238E27FC236}">
                <a16:creationId xmlns:a16="http://schemas.microsoft.com/office/drawing/2014/main" id="{4E0B96CB-0EBC-0F7E-3D5F-24FA16A48C9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Line 25">
            <a:extLst>
              <a:ext uri="{FF2B5EF4-FFF2-40B4-BE49-F238E27FC236}">
                <a16:creationId xmlns:a16="http://schemas.microsoft.com/office/drawing/2014/main" id="{9F00CD4B-8F90-0F91-32FB-9BE80088B5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Line 26">
            <a:extLst>
              <a:ext uri="{FF2B5EF4-FFF2-40B4-BE49-F238E27FC236}">
                <a16:creationId xmlns:a16="http://schemas.microsoft.com/office/drawing/2014/main" id="{A38E282A-B1E1-8C27-BDE8-9C393FDDA8B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27">
            <a:extLst>
              <a:ext uri="{FF2B5EF4-FFF2-40B4-BE49-F238E27FC236}">
                <a16:creationId xmlns:a16="http://schemas.microsoft.com/office/drawing/2014/main" id="{AB70D5A5-B7FB-9914-2914-B517443821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8">
            <a:extLst>
              <a:ext uri="{FF2B5EF4-FFF2-40B4-BE49-F238E27FC236}">
                <a16:creationId xmlns:a16="http://schemas.microsoft.com/office/drawing/2014/main" id="{7124A95E-296E-BCD7-489A-485E4107C01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Rectangle 29">
            <a:extLst>
              <a:ext uri="{FF2B5EF4-FFF2-40B4-BE49-F238E27FC236}">
                <a16:creationId xmlns:a16="http://schemas.microsoft.com/office/drawing/2014/main" id="{C2948B9C-FD1B-4415-451C-65362A4AC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24606" name="Rectangle 30">
            <a:extLst>
              <a:ext uri="{FF2B5EF4-FFF2-40B4-BE49-F238E27FC236}">
                <a16:creationId xmlns:a16="http://schemas.microsoft.com/office/drawing/2014/main" id="{B4DCCAEE-5BC6-D9E6-B088-990F1C5F5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  <a:endParaRPr lang="en-US" altLang="en-US" sz="2000">
              <a:solidFill>
                <a:srgbClr val="00AE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&lt; "Q" THEN Lower = Middle + 1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24607" name="Rectangle 31">
            <a:extLst>
              <a:ext uri="{FF2B5EF4-FFF2-40B4-BE49-F238E27FC236}">
                <a16:creationId xmlns:a16="http://schemas.microsoft.com/office/drawing/2014/main" id="{24436892-424F-869B-5413-2559858B7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4608" name="Rectangle 32">
            <a:extLst>
              <a:ext uri="{FF2B5EF4-FFF2-40B4-BE49-F238E27FC236}">
                <a16:creationId xmlns:a16="http://schemas.microsoft.com/office/drawing/2014/main" id="{FC758307-02FA-5D24-3765-17CE18C0A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24609" name="Rectangle 33">
            <a:extLst>
              <a:ext uri="{FF2B5EF4-FFF2-40B4-BE49-F238E27FC236}">
                <a16:creationId xmlns:a16="http://schemas.microsoft.com/office/drawing/2014/main" id="{6053043F-A7E1-18CB-7692-BDBA1D447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26</a:t>
            </a:r>
          </a:p>
        </p:txBody>
      </p:sp>
      <p:sp>
        <p:nvSpPr>
          <p:cNvPr id="24610" name="Rectangle 34">
            <a:extLst>
              <a:ext uri="{FF2B5EF4-FFF2-40B4-BE49-F238E27FC236}">
                <a16:creationId xmlns:a16="http://schemas.microsoft.com/office/drawing/2014/main" id="{26E76E54-C8D3-8322-4C3B-A77B8B384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24611" name="Rectangle 35">
            <a:extLst>
              <a:ext uri="{FF2B5EF4-FFF2-40B4-BE49-F238E27FC236}">
                <a16:creationId xmlns:a16="http://schemas.microsoft.com/office/drawing/2014/main" id="{344E063A-2247-1320-7C21-AD7282884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</a:t>
            </a:r>
          </a:p>
        </p:txBody>
      </p:sp>
      <p:sp>
        <p:nvSpPr>
          <p:cNvPr id="24612" name="Rectangle 36">
            <a:extLst>
              <a:ext uri="{FF2B5EF4-FFF2-40B4-BE49-F238E27FC236}">
                <a16:creationId xmlns:a16="http://schemas.microsoft.com/office/drawing/2014/main" id="{85880F18-4732-9613-C2B7-DE7B74993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24613" name="Rectangle 37">
            <a:extLst>
              <a:ext uri="{FF2B5EF4-FFF2-40B4-BE49-F238E27FC236}">
                <a16:creationId xmlns:a16="http://schemas.microsoft.com/office/drawing/2014/main" id="{B37F9ACC-557C-86FB-D1D3-F40BBAD6A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24614" name="Rectangle 38">
            <a:extLst>
              <a:ext uri="{FF2B5EF4-FFF2-40B4-BE49-F238E27FC236}">
                <a16:creationId xmlns:a16="http://schemas.microsoft.com/office/drawing/2014/main" id="{2FF4B515-F2F7-A025-4E98-21AC5AB54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24615" name="Rectangle 39">
            <a:extLst>
              <a:ext uri="{FF2B5EF4-FFF2-40B4-BE49-F238E27FC236}">
                <a16:creationId xmlns:a16="http://schemas.microsoft.com/office/drawing/2014/main" id="{2C39786F-E9DA-B2A5-AAF5-0FB22FC93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24616" name="Rectangle 40">
            <a:extLst>
              <a:ext uri="{FF2B5EF4-FFF2-40B4-BE49-F238E27FC236}">
                <a16:creationId xmlns:a16="http://schemas.microsoft.com/office/drawing/2014/main" id="{2B989DFD-BC34-D48D-19D4-8755F9ADA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100" y="1168400"/>
            <a:ext cx="79629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08CC9AE-7C0A-F3F0-47BA-070405C27A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72D57F6-DB2F-6B8D-6781-92C14511B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A B C D E F G H I J K L M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 O P Q R S T U V W X Y Z</a:t>
            </a:r>
          </a:p>
        </p:txBody>
      </p:sp>
      <p:sp>
        <p:nvSpPr>
          <p:cNvPr id="26628" name="Line 4">
            <a:extLst>
              <a:ext uri="{FF2B5EF4-FFF2-40B4-BE49-F238E27FC236}">
                <a16:creationId xmlns:a16="http://schemas.microsoft.com/office/drawing/2014/main" id="{D7BCBA7F-EE42-6ECB-B7A8-341890691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id="{9950C374-9047-460B-E8BC-4D2FA270D7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6">
            <a:extLst>
              <a:ext uri="{FF2B5EF4-FFF2-40B4-BE49-F238E27FC236}">
                <a16:creationId xmlns:a16="http://schemas.microsoft.com/office/drawing/2014/main" id="{5D332B65-C8E4-BD0C-DFFE-E169C2512D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>
            <a:extLst>
              <a:ext uri="{FF2B5EF4-FFF2-40B4-BE49-F238E27FC236}">
                <a16:creationId xmlns:a16="http://schemas.microsoft.com/office/drawing/2014/main" id="{51132EFB-8869-EE8B-906B-0C40A26F92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>
            <a:extLst>
              <a:ext uri="{FF2B5EF4-FFF2-40B4-BE49-F238E27FC236}">
                <a16:creationId xmlns:a16="http://schemas.microsoft.com/office/drawing/2014/main" id="{B87F843A-E17F-4487-F715-616DA35C4D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54B81A81-DA0E-C564-9BDC-8D9BCA3E7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>
            <a:extLst>
              <a:ext uri="{FF2B5EF4-FFF2-40B4-BE49-F238E27FC236}">
                <a16:creationId xmlns:a16="http://schemas.microsoft.com/office/drawing/2014/main" id="{EEE23920-2C08-26A7-269B-CEAD89255F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68A77A82-2CE2-270A-8F21-F4859BFE2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18BE9027-1E01-2CAB-DAAB-B78133D046A4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FFB2859A-0A45-D1F7-CF27-8C37CCEA6C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A59E6013-6AFB-71F2-B30C-0417A5F69C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>
            <a:extLst>
              <a:ext uri="{FF2B5EF4-FFF2-40B4-BE49-F238E27FC236}">
                <a16:creationId xmlns:a16="http://schemas.microsoft.com/office/drawing/2014/main" id="{1A2A52A2-B870-4FCC-26BC-17E4AB0E1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78D2AE9B-7CFC-7FC8-80C2-969D0F2114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38D9444E-942E-1A97-54C0-C10F335A53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>
            <a:extLst>
              <a:ext uri="{FF2B5EF4-FFF2-40B4-BE49-F238E27FC236}">
                <a16:creationId xmlns:a16="http://schemas.microsoft.com/office/drawing/2014/main" id="{BE88FB06-216A-67BB-9F32-3A355CA5B5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>
            <a:extLst>
              <a:ext uri="{FF2B5EF4-FFF2-40B4-BE49-F238E27FC236}">
                <a16:creationId xmlns:a16="http://schemas.microsoft.com/office/drawing/2014/main" id="{662A43A4-F5DF-75EB-BC20-0E8FDDD73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>
            <a:extLst>
              <a:ext uri="{FF2B5EF4-FFF2-40B4-BE49-F238E27FC236}">
                <a16:creationId xmlns:a16="http://schemas.microsoft.com/office/drawing/2014/main" id="{6239B7D6-40E2-7B59-D7E4-FA2A4B73A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Line 21">
            <a:extLst>
              <a:ext uri="{FF2B5EF4-FFF2-40B4-BE49-F238E27FC236}">
                <a16:creationId xmlns:a16="http://schemas.microsoft.com/office/drawing/2014/main" id="{C739A783-2D9A-B369-5D18-D68A633E5F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Line 22">
            <a:extLst>
              <a:ext uri="{FF2B5EF4-FFF2-40B4-BE49-F238E27FC236}">
                <a16:creationId xmlns:a16="http://schemas.microsoft.com/office/drawing/2014/main" id="{909C8E44-5257-D092-E3A0-8409ABF2168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7" name="Line 23">
            <a:extLst>
              <a:ext uri="{FF2B5EF4-FFF2-40B4-BE49-F238E27FC236}">
                <a16:creationId xmlns:a16="http://schemas.microsoft.com/office/drawing/2014/main" id="{938C3861-8E63-28EC-1CA8-9576C69E6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8" name="Line 24">
            <a:extLst>
              <a:ext uri="{FF2B5EF4-FFF2-40B4-BE49-F238E27FC236}">
                <a16:creationId xmlns:a16="http://schemas.microsoft.com/office/drawing/2014/main" id="{B0ACA217-B8E7-871D-2C80-30CA1BA50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Line 25">
            <a:extLst>
              <a:ext uri="{FF2B5EF4-FFF2-40B4-BE49-F238E27FC236}">
                <a16:creationId xmlns:a16="http://schemas.microsoft.com/office/drawing/2014/main" id="{D30B2415-83D2-BF77-56A5-EBECFF2D5B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Line 26">
            <a:extLst>
              <a:ext uri="{FF2B5EF4-FFF2-40B4-BE49-F238E27FC236}">
                <a16:creationId xmlns:a16="http://schemas.microsoft.com/office/drawing/2014/main" id="{2C0C1819-CA39-1F2E-A0EC-EA876062E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Line 27">
            <a:extLst>
              <a:ext uri="{FF2B5EF4-FFF2-40B4-BE49-F238E27FC236}">
                <a16:creationId xmlns:a16="http://schemas.microsoft.com/office/drawing/2014/main" id="{BE646482-CC8B-D08E-A760-52037CAEAB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Line 28">
            <a:extLst>
              <a:ext uri="{FF2B5EF4-FFF2-40B4-BE49-F238E27FC236}">
                <a16:creationId xmlns:a16="http://schemas.microsoft.com/office/drawing/2014/main" id="{33599744-0E11-11A0-F993-CA59A971F71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3" name="Rectangle 29">
            <a:extLst>
              <a:ext uri="{FF2B5EF4-FFF2-40B4-BE49-F238E27FC236}">
                <a16:creationId xmlns:a16="http://schemas.microsoft.com/office/drawing/2014/main" id="{0743A1B2-BD1A-8C87-84B0-F6311053E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26654" name="Rectangle 30">
            <a:extLst>
              <a:ext uri="{FF2B5EF4-FFF2-40B4-BE49-F238E27FC236}">
                <a16:creationId xmlns:a16="http://schemas.microsoft.com/office/drawing/2014/main" id="{226AA2DD-DDDF-A804-E3DA-68F827524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  <a:endParaRPr lang="en-US" altLang="en-US" sz="2000">
              <a:solidFill>
                <a:srgbClr val="00AE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WHEN Letter(Middle) &lt; "Q" THEN Lower = Middle + 1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26655" name="Rectangle 31">
            <a:extLst>
              <a:ext uri="{FF2B5EF4-FFF2-40B4-BE49-F238E27FC236}">
                <a16:creationId xmlns:a16="http://schemas.microsoft.com/office/drawing/2014/main" id="{5EF1CB52-7DA1-ACF4-2400-515042A34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</a:t>
            </a:r>
          </a:p>
        </p:txBody>
      </p:sp>
      <p:sp>
        <p:nvSpPr>
          <p:cNvPr id="26656" name="Rectangle 32">
            <a:extLst>
              <a:ext uri="{FF2B5EF4-FFF2-40B4-BE49-F238E27FC236}">
                <a16:creationId xmlns:a16="http://schemas.microsoft.com/office/drawing/2014/main" id="{2911BED8-09C6-D72B-A4AE-AB58429CF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26657" name="Rectangle 33">
            <a:extLst>
              <a:ext uri="{FF2B5EF4-FFF2-40B4-BE49-F238E27FC236}">
                <a16:creationId xmlns:a16="http://schemas.microsoft.com/office/drawing/2014/main" id="{AE46852E-0781-2730-8F21-97A0FFFB1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26</a:t>
            </a:r>
          </a:p>
        </p:txBody>
      </p:sp>
      <p:sp>
        <p:nvSpPr>
          <p:cNvPr id="26658" name="Rectangle 34">
            <a:extLst>
              <a:ext uri="{FF2B5EF4-FFF2-40B4-BE49-F238E27FC236}">
                <a16:creationId xmlns:a16="http://schemas.microsoft.com/office/drawing/2014/main" id="{9CCD2129-80EE-35B7-5B6D-B70EA43DE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26659" name="Rectangle 35">
            <a:extLst>
              <a:ext uri="{FF2B5EF4-FFF2-40B4-BE49-F238E27FC236}">
                <a16:creationId xmlns:a16="http://schemas.microsoft.com/office/drawing/2014/main" id="{D8132F41-F7D3-087B-F3F2-83CE5B95B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</a:t>
            </a:r>
          </a:p>
        </p:txBody>
      </p:sp>
      <p:sp>
        <p:nvSpPr>
          <p:cNvPr id="26660" name="Rectangle 36">
            <a:extLst>
              <a:ext uri="{FF2B5EF4-FFF2-40B4-BE49-F238E27FC236}">
                <a16:creationId xmlns:a16="http://schemas.microsoft.com/office/drawing/2014/main" id="{F1CD5D40-4428-F547-5904-064E39FFB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26661" name="Rectangle 37">
            <a:extLst>
              <a:ext uri="{FF2B5EF4-FFF2-40B4-BE49-F238E27FC236}">
                <a16:creationId xmlns:a16="http://schemas.microsoft.com/office/drawing/2014/main" id="{F077DE72-44CC-951B-039B-506B978DD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26662" name="Rectangle 38">
            <a:extLst>
              <a:ext uri="{FF2B5EF4-FFF2-40B4-BE49-F238E27FC236}">
                <a16:creationId xmlns:a16="http://schemas.microsoft.com/office/drawing/2014/main" id="{485E9A33-E553-4A9B-9FEE-40603B658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26663" name="Rectangle 39">
            <a:extLst>
              <a:ext uri="{FF2B5EF4-FFF2-40B4-BE49-F238E27FC236}">
                <a16:creationId xmlns:a16="http://schemas.microsoft.com/office/drawing/2014/main" id="{92D50446-8062-A750-C03F-4514251E5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26664" name="Rectangle 40">
            <a:extLst>
              <a:ext uri="{FF2B5EF4-FFF2-40B4-BE49-F238E27FC236}">
                <a16:creationId xmlns:a16="http://schemas.microsoft.com/office/drawing/2014/main" id="{FE0E8A77-EAB6-6DE8-623A-D455E48AE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1168400"/>
            <a:ext cx="39751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8799AA5-C70A-6E8B-287B-BF778B68D3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5EA26F9-FDCA-235C-548A-D1FCEB008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A B C D E F G H I J K L M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 O P Q R S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</a:t>
            </a:r>
            <a:r>
              <a:rPr lang="en-US" altLang="en-US" sz="20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U V W X Y Z</a:t>
            </a:r>
          </a:p>
        </p:txBody>
      </p:sp>
      <p:sp>
        <p:nvSpPr>
          <p:cNvPr id="28676" name="Line 4">
            <a:extLst>
              <a:ext uri="{FF2B5EF4-FFF2-40B4-BE49-F238E27FC236}">
                <a16:creationId xmlns:a16="http://schemas.microsoft.com/office/drawing/2014/main" id="{72DE4B97-9063-7198-DFC3-5CC2E58BC406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Line 5">
            <a:extLst>
              <a:ext uri="{FF2B5EF4-FFF2-40B4-BE49-F238E27FC236}">
                <a16:creationId xmlns:a16="http://schemas.microsoft.com/office/drawing/2014/main" id="{C4B761A0-D15E-1484-A197-9C1591A2A3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Line 6">
            <a:extLst>
              <a:ext uri="{FF2B5EF4-FFF2-40B4-BE49-F238E27FC236}">
                <a16:creationId xmlns:a16="http://schemas.microsoft.com/office/drawing/2014/main" id="{D51A1F30-D272-9DB8-717C-C7D31DC4A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>
            <a:extLst>
              <a:ext uri="{FF2B5EF4-FFF2-40B4-BE49-F238E27FC236}">
                <a16:creationId xmlns:a16="http://schemas.microsoft.com/office/drawing/2014/main" id="{6A3A390A-B1E6-1E15-73A1-4224CB09E3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32B692B6-E2EA-5728-4D29-CB37396B73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967B68AB-4FED-DCA3-5512-7E733D561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B4ACC33B-A5F9-CB9C-B6C4-2F4243DA95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>
            <a:extLst>
              <a:ext uri="{FF2B5EF4-FFF2-40B4-BE49-F238E27FC236}">
                <a16:creationId xmlns:a16="http://schemas.microsoft.com/office/drawing/2014/main" id="{9B826170-B7B3-5F88-9ECA-BC2A210127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>
            <a:extLst>
              <a:ext uri="{FF2B5EF4-FFF2-40B4-BE49-F238E27FC236}">
                <a16:creationId xmlns:a16="http://schemas.microsoft.com/office/drawing/2014/main" id="{D4B2AF54-E34B-2E9F-900A-5FD89F4528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692050A2-29A7-0FD0-65BB-3D39FF7669B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6F1F28FC-C392-F9C9-832E-A0857155FE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>
            <a:extLst>
              <a:ext uri="{FF2B5EF4-FFF2-40B4-BE49-F238E27FC236}">
                <a16:creationId xmlns:a16="http://schemas.microsoft.com/office/drawing/2014/main" id="{036D6EC4-657B-6F93-53FB-77356B04B6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>
            <a:extLst>
              <a:ext uri="{FF2B5EF4-FFF2-40B4-BE49-F238E27FC236}">
                <a16:creationId xmlns:a16="http://schemas.microsoft.com/office/drawing/2014/main" id="{9B08D3E6-9794-AE9F-7758-C9A32CDE8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>
            <a:extLst>
              <a:ext uri="{FF2B5EF4-FFF2-40B4-BE49-F238E27FC236}">
                <a16:creationId xmlns:a16="http://schemas.microsoft.com/office/drawing/2014/main" id="{3B2511A1-7E6F-39EE-1EAA-8761E0C050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Line 18">
            <a:extLst>
              <a:ext uri="{FF2B5EF4-FFF2-40B4-BE49-F238E27FC236}">
                <a16:creationId xmlns:a16="http://schemas.microsoft.com/office/drawing/2014/main" id="{2A44D8D9-F8AF-D521-6C50-32D47D6305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Line 19">
            <a:extLst>
              <a:ext uri="{FF2B5EF4-FFF2-40B4-BE49-F238E27FC236}">
                <a16:creationId xmlns:a16="http://schemas.microsoft.com/office/drawing/2014/main" id="{CEBFFF9B-DED1-DA95-69E6-7BEDA01EB9F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Line 20">
            <a:extLst>
              <a:ext uri="{FF2B5EF4-FFF2-40B4-BE49-F238E27FC236}">
                <a16:creationId xmlns:a16="http://schemas.microsoft.com/office/drawing/2014/main" id="{80622FD3-2170-BC1B-B3DD-42EFEB9794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Line 21">
            <a:extLst>
              <a:ext uri="{FF2B5EF4-FFF2-40B4-BE49-F238E27FC236}">
                <a16:creationId xmlns:a16="http://schemas.microsoft.com/office/drawing/2014/main" id="{B5C253D7-4C06-839D-D4D8-D6B98EB7CE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Line 22">
            <a:extLst>
              <a:ext uri="{FF2B5EF4-FFF2-40B4-BE49-F238E27FC236}">
                <a16:creationId xmlns:a16="http://schemas.microsoft.com/office/drawing/2014/main" id="{95C54E02-DE6D-917D-9163-383F8F5A52A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Line 23">
            <a:extLst>
              <a:ext uri="{FF2B5EF4-FFF2-40B4-BE49-F238E27FC236}">
                <a16:creationId xmlns:a16="http://schemas.microsoft.com/office/drawing/2014/main" id="{24F9044E-12F5-0419-5994-095E698180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Line 24">
            <a:extLst>
              <a:ext uri="{FF2B5EF4-FFF2-40B4-BE49-F238E27FC236}">
                <a16:creationId xmlns:a16="http://schemas.microsoft.com/office/drawing/2014/main" id="{52E0D279-AE2F-A6B2-A045-FFE5272DE4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Line 25">
            <a:extLst>
              <a:ext uri="{FF2B5EF4-FFF2-40B4-BE49-F238E27FC236}">
                <a16:creationId xmlns:a16="http://schemas.microsoft.com/office/drawing/2014/main" id="{3AE156C7-9F81-414A-0D7C-9C34E9A0B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8" name="Line 26">
            <a:extLst>
              <a:ext uri="{FF2B5EF4-FFF2-40B4-BE49-F238E27FC236}">
                <a16:creationId xmlns:a16="http://schemas.microsoft.com/office/drawing/2014/main" id="{57AE7F11-69E9-ADBC-94D4-883C1AE567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Line 27">
            <a:extLst>
              <a:ext uri="{FF2B5EF4-FFF2-40B4-BE49-F238E27FC236}">
                <a16:creationId xmlns:a16="http://schemas.microsoft.com/office/drawing/2014/main" id="{1BAE2383-43B2-0422-8365-B6D39F4ABC5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28">
            <a:extLst>
              <a:ext uri="{FF2B5EF4-FFF2-40B4-BE49-F238E27FC236}">
                <a16:creationId xmlns:a16="http://schemas.microsoft.com/office/drawing/2014/main" id="{07E5380B-775D-1B2D-431F-CA8647DD0DC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1" name="Rectangle 29">
            <a:extLst>
              <a:ext uri="{FF2B5EF4-FFF2-40B4-BE49-F238E27FC236}">
                <a16:creationId xmlns:a16="http://schemas.microsoft.com/office/drawing/2014/main" id="{4596EA5E-EC86-2AB6-E648-258DC74A8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28702" name="Rectangle 30">
            <a:extLst>
              <a:ext uri="{FF2B5EF4-FFF2-40B4-BE49-F238E27FC236}">
                <a16:creationId xmlns:a16="http://schemas.microsoft.com/office/drawing/2014/main" id="{531CFA07-F8CE-53DF-CFD1-4940B50D6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  <a:endParaRPr lang="en-US" altLang="en-US" sz="2000">
              <a:solidFill>
                <a:srgbClr val="00AE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&lt; "Q" THEN Lower = Middle + 1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28703" name="Rectangle 31">
            <a:extLst>
              <a:ext uri="{FF2B5EF4-FFF2-40B4-BE49-F238E27FC236}">
                <a16:creationId xmlns:a16="http://schemas.microsoft.com/office/drawing/2014/main" id="{C3F4AD62-0C42-D83C-9DAA-C58BE351D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</a:t>
            </a:r>
          </a:p>
        </p:txBody>
      </p:sp>
      <p:sp>
        <p:nvSpPr>
          <p:cNvPr id="28704" name="Rectangle 32">
            <a:extLst>
              <a:ext uri="{FF2B5EF4-FFF2-40B4-BE49-F238E27FC236}">
                <a16:creationId xmlns:a16="http://schemas.microsoft.com/office/drawing/2014/main" id="{5AD1304F-52C5-5707-175B-D5404161B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28705" name="Rectangle 33">
            <a:extLst>
              <a:ext uri="{FF2B5EF4-FFF2-40B4-BE49-F238E27FC236}">
                <a16:creationId xmlns:a16="http://schemas.microsoft.com/office/drawing/2014/main" id="{38C0AC91-4CAE-8E53-E1B5-5C4D3C805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26</a:t>
            </a:r>
          </a:p>
        </p:txBody>
      </p:sp>
      <p:sp>
        <p:nvSpPr>
          <p:cNvPr id="28706" name="Rectangle 34">
            <a:extLst>
              <a:ext uri="{FF2B5EF4-FFF2-40B4-BE49-F238E27FC236}">
                <a16:creationId xmlns:a16="http://schemas.microsoft.com/office/drawing/2014/main" id="{56158F54-DE07-E09A-C517-691543DC1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28707" name="Rectangle 35">
            <a:extLst>
              <a:ext uri="{FF2B5EF4-FFF2-40B4-BE49-F238E27FC236}">
                <a16:creationId xmlns:a16="http://schemas.microsoft.com/office/drawing/2014/main" id="{70D6211E-631E-F36F-123C-41617E975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</a:p>
        </p:txBody>
      </p:sp>
      <p:sp>
        <p:nvSpPr>
          <p:cNvPr id="28708" name="Rectangle 36">
            <a:extLst>
              <a:ext uri="{FF2B5EF4-FFF2-40B4-BE49-F238E27FC236}">
                <a16:creationId xmlns:a16="http://schemas.microsoft.com/office/drawing/2014/main" id="{EAB90402-FB0B-545E-4EE8-9927622B1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28709" name="Rectangle 37">
            <a:extLst>
              <a:ext uri="{FF2B5EF4-FFF2-40B4-BE49-F238E27FC236}">
                <a16:creationId xmlns:a16="http://schemas.microsoft.com/office/drawing/2014/main" id="{A14FEDE4-EF50-4BE7-E053-79A44861F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28710" name="Rectangle 38">
            <a:extLst>
              <a:ext uri="{FF2B5EF4-FFF2-40B4-BE49-F238E27FC236}">
                <a16:creationId xmlns:a16="http://schemas.microsoft.com/office/drawing/2014/main" id="{5FD09F1F-0622-2AAE-67F7-C52E8145A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28711" name="Rectangle 39">
            <a:extLst>
              <a:ext uri="{FF2B5EF4-FFF2-40B4-BE49-F238E27FC236}">
                <a16:creationId xmlns:a16="http://schemas.microsoft.com/office/drawing/2014/main" id="{135784CE-1406-7FF2-DDDB-1760F991A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28712" name="Rectangle 40">
            <a:extLst>
              <a:ext uri="{FF2B5EF4-FFF2-40B4-BE49-F238E27FC236}">
                <a16:creationId xmlns:a16="http://schemas.microsoft.com/office/drawing/2014/main" id="{20B5E400-6C93-3BC6-3D13-14091CD1A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1168400"/>
            <a:ext cx="39751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8D65613A-63F0-E650-5E62-E7CBCEC598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9B837DEA-0958-F062-9691-9AE24E70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A B C D E F G H I J K L M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 O P Q R S </a:t>
            </a:r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T U V W X Y Z</a:t>
            </a:r>
          </a:p>
        </p:txBody>
      </p:sp>
      <p:sp>
        <p:nvSpPr>
          <p:cNvPr id="30724" name="Line 4">
            <a:extLst>
              <a:ext uri="{FF2B5EF4-FFF2-40B4-BE49-F238E27FC236}">
                <a16:creationId xmlns:a16="http://schemas.microsoft.com/office/drawing/2014/main" id="{4267FED4-9144-A853-A10A-637AAD5FB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5">
            <a:extLst>
              <a:ext uri="{FF2B5EF4-FFF2-40B4-BE49-F238E27FC236}">
                <a16:creationId xmlns:a16="http://schemas.microsoft.com/office/drawing/2014/main" id="{8052E671-ABBF-6840-CB9D-A949127124D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>
            <a:extLst>
              <a:ext uri="{FF2B5EF4-FFF2-40B4-BE49-F238E27FC236}">
                <a16:creationId xmlns:a16="http://schemas.microsoft.com/office/drawing/2014/main" id="{3C73AD80-B7AD-CC05-97BC-348FCB5AF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>
            <a:extLst>
              <a:ext uri="{FF2B5EF4-FFF2-40B4-BE49-F238E27FC236}">
                <a16:creationId xmlns:a16="http://schemas.microsoft.com/office/drawing/2014/main" id="{DA779BBE-307F-1BD9-789A-EE86FA8C4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A78DF0F0-C131-866D-3FF2-F4E4BB08DB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9">
            <a:extLst>
              <a:ext uri="{FF2B5EF4-FFF2-40B4-BE49-F238E27FC236}">
                <a16:creationId xmlns:a16="http://schemas.microsoft.com/office/drawing/2014/main" id="{19D5B4DA-E293-4802-A9B1-8119F0D72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10">
            <a:extLst>
              <a:ext uri="{FF2B5EF4-FFF2-40B4-BE49-F238E27FC236}">
                <a16:creationId xmlns:a16="http://schemas.microsoft.com/office/drawing/2014/main" id="{A11ECAAD-D1AD-3ED7-2B47-2E78BFBCAC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1">
            <a:extLst>
              <a:ext uri="{FF2B5EF4-FFF2-40B4-BE49-F238E27FC236}">
                <a16:creationId xmlns:a16="http://schemas.microsoft.com/office/drawing/2014/main" id="{1FC79A05-9B62-2447-02D7-2AA122D77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2">
            <a:extLst>
              <a:ext uri="{FF2B5EF4-FFF2-40B4-BE49-F238E27FC236}">
                <a16:creationId xmlns:a16="http://schemas.microsoft.com/office/drawing/2014/main" id="{88522EB5-8DD2-519F-29F1-2375121E32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3">
            <a:extLst>
              <a:ext uri="{FF2B5EF4-FFF2-40B4-BE49-F238E27FC236}">
                <a16:creationId xmlns:a16="http://schemas.microsoft.com/office/drawing/2014/main" id="{C4BA983D-25A7-C3E0-1B3B-E9FBE19C1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4">
            <a:extLst>
              <a:ext uri="{FF2B5EF4-FFF2-40B4-BE49-F238E27FC236}">
                <a16:creationId xmlns:a16="http://schemas.microsoft.com/office/drawing/2014/main" id="{342C3192-2941-595B-F4DC-E2C94248B6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15">
            <a:extLst>
              <a:ext uri="{FF2B5EF4-FFF2-40B4-BE49-F238E27FC236}">
                <a16:creationId xmlns:a16="http://schemas.microsoft.com/office/drawing/2014/main" id="{0E5533F2-652E-3219-EE00-0218894618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6">
            <a:extLst>
              <a:ext uri="{FF2B5EF4-FFF2-40B4-BE49-F238E27FC236}">
                <a16:creationId xmlns:a16="http://schemas.microsoft.com/office/drawing/2014/main" id="{55501986-584E-4D7E-E680-B893A95830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17">
            <a:extLst>
              <a:ext uri="{FF2B5EF4-FFF2-40B4-BE49-F238E27FC236}">
                <a16:creationId xmlns:a16="http://schemas.microsoft.com/office/drawing/2014/main" id="{1D84B6A1-6E1D-5094-531D-DD151B0E63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8">
            <a:extLst>
              <a:ext uri="{FF2B5EF4-FFF2-40B4-BE49-F238E27FC236}">
                <a16:creationId xmlns:a16="http://schemas.microsoft.com/office/drawing/2014/main" id="{C1949982-FABD-7005-B9AC-48BE5F266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19">
            <a:extLst>
              <a:ext uri="{FF2B5EF4-FFF2-40B4-BE49-F238E27FC236}">
                <a16:creationId xmlns:a16="http://schemas.microsoft.com/office/drawing/2014/main" id="{3FBBE050-2145-4119-C426-E07E866B28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20">
            <a:extLst>
              <a:ext uri="{FF2B5EF4-FFF2-40B4-BE49-F238E27FC236}">
                <a16:creationId xmlns:a16="http://schemas.microsoft.com/office/drawing/2014/main" id="{0CF16920-9850-36BA-C77A-6ACF610A44A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Line 21">
            <a:extLst>
              <a:ext uri="{FF2B5EF4-FFF2-40B4-BE49-F238E27FC236}">
                <a16:creationId xmlns:a16="http://schemas.microsoft.com/office/drawing/2014/main" id="{435A6ED1-9BBF-25D1-DA00-C9B7C476E84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22">
            <a:extLst>
              <a:ext uri="{FF2B5EF4-FFF2-40B4-BE49-F238E27FC236}">
                <a16:creationId xmlns:a16="http://schemas.microsoft.com/office/drawing/2014/main" id="{94823377-9692-2291-B1A6-A88483294E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23">
            <a:extLst>
              <a:ext uri="{FF2B5EF4-FFF2-40B4-BE49-F238E27FC236}">
                <a16:creationId xmlns:a16="http://schemas.microsoft.com/office/drawing/2014/main" id="{08D183D6-47FD-ECC4-6FAB-DDB5A2BE1E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24">
            <a:extLst>
              <a:ext uri="{FF2B5EF4-FFF2-40B4-BE49-F238E27FC236}">
                <a16:creationId xmlns:a16="http://schemas.microsoft.com/office/drawing/2014/main" id="{F227EE1A-D9F5-DA89-1ED2-E57788226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Line 25">
            <a:extLst>
              <a:ext uri="{FF2B5EF4-FFF2-40B4-BE49-F238E27FC236}">
                <a16:creationId xmlns:a16="http://schemas.microsoft.com/office/drawing/2014/main" id="{69EB356A-64CC-CB67-EA71-74DF15E94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Line 26">
            <a:extLst>
              <a:ext uri="{FF2B5EF4-FFF2-40B4-BE49-F238E27FC236}">
                <a16:creationId xmlns:a16="http://schemas.microsoft.com/office/drawing/2014/main" id="{98D7509A-5F33-FDA8-BF3F-3855C6586E20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Line 27">
            <a:extLst>
              <a:ext uri="{FF2B5EF4-FFF2-40B4-BE49-F238E27FC236}">
                <a16:creationId xmlns:a16="http://schemas.microsoft.com/office/drawing/2014/main" id="{1113A9EC-7EB0-7E08-B14F-AA9A55F25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8" name="Line 28">
            <a:extLst>
              <a:ext uri="{FF2B5EF4-FFF2-40B4-BE49-F238E27FC236}">
                <a16:creationId xmlns:a16="http://schemas.microsoft.com/office/drawing/2014/main" id="{80F82337-E842-B622-9A59-3F1C1063FDE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Rectangle 29">
            <a:extLst>
              <a:ext uri="{FF2B5EF4-FFF2-40B4-BE49-F238E27FC236}">
                <a16:creationId xmlns:a16="http://schemas.microsoft.com/office/drawing/2014/main" id="{F392BD6D-E394-E126-A6C7-692D5B29E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30750" name="Rectangle 30">
            <a:extLst>
              <a:ext uri="{FF2B5EF4-FFF2-40B4-BE49-F238E27FC236}">
                <a16:creationId xmlns:a16="http://schemas.microsoft.com/office/drawing/2014/main" id="{024402F7-C344-6946-C0AA-CCE3036FA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  <a:endParaRPr lang="en-US" altLang="en-US" sz="2000">
              <a:solidFill>
                <a:srgbClr val="00AE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&lt; "Q" THEN Lower = Middle + 1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30751" name="Rectangle 31">
            <a:extLst>
              <a:ext uri="{FF2B5EF4-FFF2-40B4-BE49-F238E27FC236}">
                <a16:creationId xmlns:a16="http://schemas.microsoft.com/office/drawing/2014/main" id="{E9F2B909-A661-05BF-1286-53E1D513F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</a:t>
            </a:r>
          </a:p>
        </p:txBody>
      </p:sp>
      <p:sp>
        <p:nvSpPr>
          <p:cNvPr id="30752" name="Rectangle 32">
            <a:extLst>
              <a:ext uri="{FF2B5EF4-FFF2-40B4-BE49-F238E27FC236}">
                <a16:creationId xmlns:a16="http://schemas.microsoft.com/office/drawing/2014/main" id="{6ABF0989-010B-74A2-4D59-7B37ED057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30753" name="Rectangle 33">
            <a:extLst>
              <a:ext uri="{FF2B5EF4-FFF2-40B4-BE49-F238E27FC236}">
                <a16:creationId xmlns:a16="http://schemas.microsoft.com/office/drawing/2014/main" id="{6C9C4EBB-84E1-697A-D5B0-9549B5102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</a:t>
            </a:r>
          </a:p>
        </p:txBody>
      </p:sp>
      <p:sp>
        <p:nvSpPr>
          <p:cNvPr id="30754" name="Rectangle 34">
            <a:extLst>
              <a:ext uri="{FF2B5EF4-FFF2-40B4-BE49-F238E27FC236}">
                <a16:creationId xmlns:a16="http://schemas.microsoft.com/office/drawing/2014/main" id="{2BA6C2CD-61B0-D963-E3B4-556FA7F27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30755" name="Rectangle 35">
            <a:extLst>
              <a:ext uri="{FF2B5EF4-FFF2-40B4-BE49-F238E27FC236}">
                <a16:creationId xmlns:a16="http://schemas.microsoft.com/office/drawing/2014/main" id="{D8949BDB-7A82-8D1E-CCC8-74529A4E6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</a:p>
        </p:txBody>
      </p:sp>
      <p:sp>
        <p:nvSpPr>
          <p:cNvPr id="30756" name="Rectangle 36">
            <a:extLst>
              <a:ext uri="{FF2B5EF4-FFF2-40B4-BE49-F238E27FC236}">
                <a16:creationId xmlns:a16="http://schemas.microsoft.com/office/drawing/2014/main" id="{88793BD9-4980-A1ED-3205-5EC041066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30757" name="Rectangle 37">
            <a:extLst>
              <a:ext uri="{FF2B5EF4-FFF2-40B4-BE49-F238E27FC236}">
                <a16:creationId xmlns:a16="http://schemas.microsoft.com/office/drawing/2014/main" id="{800CBE95-CF46-5F9E-73B3-A617BFC5F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30758" name="Rectangle 38">
            <a:extLst>
              <a:ext uri="{FF2B5EF4-FFF2-40B4-BE49-F238E27FC236}">
                <a16:creationId xmlns:a16="http://schemas.microsoft.com/office/drawing/2014/main" id="{5E2AEE24-9B61-EBB8-B38C-6110EBC46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30759" name="Rectangle 39">
            <a:extLst>
              <a:ext uri="{FF2B5EF4-FFF2-40B4-BE49-F238E27FC236}">
                <a16:creationId xmlns:a16="http://schemas.microsoft.com/office/drawing/2014/main" id="{00E96856-C70D-6249-66CC-1C0E2371A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30760" name="Rectangle 40">
            <a:extLst>
              <a:ext uri="{FF2B5EF4-FFF2-40B4-BE49-F238E27FC236}">
                <a16:creationId xmlns:a16="http://schemas.microsoft.com/office/drawing/2014/main" id="{2E4ED357-453C-E8E2-23B0-51046AF9D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1168400"/>
            <a:ext cx="18034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EDDAE70-A265-BD71-1F5E-1FC42EFBCC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D0A6B53-D089-92E8-D0DE-BD2C22BD0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A B C D E F G H I J K L M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 O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P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Q R S </a:t>
            </a:r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T U V W X Y Z</a:t>
            </a:r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B6B40CAC-772F-B79F-6636-C20F5E3EA3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F6DA0477-E842-6106-E04E-DA7440699D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Line 6">
            <a:extLst>
              <a:ext uri="{FF2B5EF4-FFF2-40B4-BE49-F238E27FC236}">
                <a16:creationId xmlns:a16="http://schemas.microsoft.com/office/drawing/2014/main" id="{85628119-248F-9A43-5AD2-8AE52A9B56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Line 7">
            <a:extLst>
              <a:ext uri="{FF2B5EF4-FFF2-40B4-BE49-F238E27FC236}">
                <a16:creationId xmlns:a16="http://schemas.microsoft.com/office/drawing/2014/main" id="{50982F6D-825A-927D-4B05-F4E8EDA6C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>
            <a:extLst>
              <a:ext uri="{FF2B5EF4-FFF2-40B4-BE49-F238E27FC236}">
                <a16:creationId xmlns:a16="http://schemas.microsoft.com/office/drawing/2014/main" id="{D817C1B2-D517-89CB-6F0F-5F598CA6E4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>
            <a:extLst>
              <a:ext uri="{FF2B5EF4-FFF2-40B4-BE49-F238E27FC236}">
                <a16:creationId xmlns:a16="http://schemas.microsoft.com/office/drawing/2014/main" id="{53091A14-DE08-A536-39C2-B1D37773B4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0">
            <a:extLst>
              <a:ext uri="{FF2B5EF4-FFF2-40B4-BE49-F238E27FC236}">
                <a16:creationId xmlns:a16="http://schemas.microsoft.com/office/drawing/2014/main" id="{28AAA6F8-819B-515F-FA64-5CFF443D15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1">
            <a:extLst>
              <a:ext uri="{FF2B5EF4-FFF2-40B4-BE49-F238E27FC236}">
                <a16:creationId xmlns:a16="http://schemas.microsoft.com/office/drawing/2014/main" id="{F00F74F7-86CB-BEFC-0019-280A586898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>
            <a:extLst>
              <a:ext uri="{FF2B5EF4-FFF2-40B4-BE49-F238E27FC236}">
                <a16:creationId xmlns:a16="http://schemas.microsoft.com/office/drawing/2014/main" id="{8F5FF157-7B43-7410-409D-D0ED0A7F0B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>
            <a:extLst>
              <a:ext uri="{FF2B5EF4-FFF2-40B4-BE49-F238E27FC236}">
                <a16:creationId xmlns:a16="http://schemas.microsoft.com/office/drawing/2014/main" id="{F4A11CC4-5198-5FC4-42B0-746D0C4C774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>
            <a:extLst>
              <a:ext uri="{FF2B5EF4-FFF2-40B4-BE49-F238E27FC236}">
                <a16:creationId xmlns:a16="http://schemas.microsoft.com/office/drawing/2014/main" id="{32D91738-4E47-F459-585B-80E85591D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5">
            <a:extLst>
              <a:ext uri="{FF2B5EF4-FFF2-40B4-BE49-F238E27FC236}">
                <a16:creationId xmlns:a16="http://schemas.microsoft.com/office/drawing/2014/main" id="{ADDE8072-BC2C-A3F9-9BDE-4315A04A32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>
            <a:extLst>
              <a:ext uri="{FF2B5EF4-FFF2-40B4-BE49-F238E27FC236}">
                <a16:creationId xmlns:a16="http://schemas.microsoft.com/office/drawing/2014/main" id="{B882E927-B575-702E-25DC-17AA3A150E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7">
            <a:extLst>
              <a:ext uri="{FF2B5EF4-FFF2-40B4-BE49-F238E27FC236}">
                <a16:creationId xmlns:a16="http://schemas.microsoft.com/office/drawing/2014/main" id="{43E9D3C4-6183-30A3-DB24-049808BFD2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8">
            <a:extLst>
              <a:ext uri="{FF2B5EF4-FFF2-40B4-BE49-F238E27FC236}">
                <a16:creationId xmlns:a16="http://schemas.microsoft.com/office/drawing/2014/main" id="{731C91DF-297E-BA06-9CB2-AA1D729EA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19">
            <a:extLst>
              <a:ext uri="{FF2B5EF4-FFF2-40B4-BE49-F238E27FC236}">
                <a16:creationId xmlns:a16="http://schemas.microsoft.com/office/drawing/2014/main" id="{61E4E0F4-B808-44A9-3D16-9D7240E94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>
            <a:extLst>
              <a:ext uri="{FF2B5EF4-FFF2-40B4-BE49-F238E27FC236}">
                <a16:creationId xmlns:a16="http://schemas.microsoft.com/office/drawing/2014/main" id="{F1C21C76-5B69-6D1B-4392-CA73D77F7A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1">
            <a:extLst>
              <a:ext uri="{FF2B5EF4-FFF2-40B4-BE49-F238E27FC236}">
                <a16:creationId xmlns:a16="http://schemas.microsoft.com/office/drawing/2014/main" id="{446A8379-97B1-620E-C6D2-CD99F09CF4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2">
            <a:extLst>
              <a:ext uri="{FF2B5EF4-FFF2-40B4-BE49-F238E27FC236}">
                <a16:creationId xmlns:a16="http://schemas.microsoft.com/office/drawing/2014/main" id="{CDFF1EC4-7F2C-6B01-00F2-699D87A1DD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23">
            <a:extLst>
              <a:ext uri="{FF2B5EF4-FFF2-40B4-BE49-F238E27FC236}">
                <a16:creationId xmlns:a16="http://schemas.microsoft.com/office/drawing/2014/main" id="{FCB9724F-D871-F5FE-246D-1820939F4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4">
            <a:extLst>
              <a:ext uri="{FF2B5EF4-FFF2-40B4-BE49-F238E27FC236}">
                <a16:creationId xmlns:a16="http://schemas.microsoft.com/office/drawing/2014/main" id="{D632C8E5-5CAD-8DE3-5FF6-076333B417D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25">
            <a:extLst>
              <a:ext uri="{FF2B5EF4-FFF2-40B4-BE49-F238E27FC236}">
                <a16:creationId xmlns:a16="http://schemas.microsoft.com/office/drawing/2014/main" id="{53B0A6BC-5F8A-53EF-D718-448D34846F6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26">
            <a:extLst>
              <a:ext uri="{FF2B5EF4-FFF2-40B4-BE49-F238E27FC236}">
                <a16:creationId xmlns:a16="http://schemas.microsoft.com/office/drawing/2014/main" id="{6B40D26E-32B7-D0C5-552B-FEE4E7BB27D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27">
            <a:extLst>
              <a:ext uri="{FF2B5EF4-FFF2-40B4-BE49-F238E27FC236}">
                <a16:creationId xmlns:a16="http://schemas.microsoft.com/office/drawing/2014/main" id="{6988B2D8-7932-6A68-C144-68228268F40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6" name="Line 28">
            <a:extLst>
              <a:ext uri="{FF2B5EF4-FFF2-40B4-BE49-F238E27FC236}">
                <a16:creationId xmlns:a16="http://schemas.microsoft.com/office/drawing/2014/main" id="{C04159AE-F806-F2C7-1205-674A6D884B6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Rectangle 29">
            <a:extLst>
              <a:ext uri="{FF2B5EF4-FFF2-40B4-BE49-F238E27FC236}">
                <a16:creationId xmlns:a16="http://schemas.microsoft.com/office/drawing/2014/main" id="{27B439AC-96D6-5141-CB6D-633DF2D9A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32798" name="Rectangle 30">
            <a:extLst>
              <a:ext uri="{FF2B5EF4-FFF2-40B4-BE49-F238E27FC236}">
                <a16:creationId xmlns:a16="http://schemas.microsoft.com/office/drawing/2014/main" id="{038C3A9E-4244-2FCE-FA89-697B512F6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&lt; "Q" THEN Lower = Middle + 1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32799" name="Rectangle 31">
            <a:extLst>
              <a:ext uri="{FF2B5EF4-FFF2-40B4-BE49-F238E27FC236}">
                <a16:creationId xmlns:a16="http://schemas.microsoft.com/office/drawing/2014/main" id="{C5AB5C98-EF35-1A5B-AED7-38950136D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</a:t>
            </a:r>
          </a:p>
        </p:txBody>
      </p:sp>
      <p:sp>
        <p:nvSpPr>
          <p:cNvPr id="32800" name="Rectangle 32">
            <a:extLst>
              <a:ext uri="{FF2B5EF4-FFF2-40B4-BE49-F238E27FC236}">
                <a16:creationId xmlns:a16="http://schemas.microsoft.com/office/drawing/2014/main" id="{8888D69E-6F4E-1E2C-A959-DC350C287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32801" name="Rectangle 33">
            <a:extLst>
              <a:ext uri="{FF2B5EF4-FFF2-40B4-BE49-F238E27FC236}">
                <a16:creationId xmlns:a16="http://schemas.microsoft.com/office/drawing/2014/main" id="{10AD4BB9-187A-D764-DCDD-83B39429C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</a:t>
            </a:r>
          </a:p>
        </p:txBody>
      </p:sp>
      <p:sp>
        <p:nvSpPr>
          <p:cNvPr id="32802" name="Rectangle 34">
            <a:extLst>
              <a:ext uri="{FF2B5EF4-FFF2-40B4-BE49-F238E27FC236}">
                <a16:creationId xmlns:a16="http://schemas.microsoft.com/office/drawing/2014/main" id="{E6C212CA-FDC0-2825-9392-BCCE2902B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32803" name="Rectangle 35">
            <a:extLst>
              <a:ext uri="{FF2B5EF4-FFF2-40B4-BE49-F238E27FC236}">
                <a16:creationId xmlns:a16="http://schemas.microsoft.com/office/drawing/2014/main" id="{C599DCD4-34A0-7B76-2101-DDDE87ECD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</a:t>
            </a:r>
          </a:p>
        </p:txBody>
      </p:sp>
      <p:sp>
        <p:nvSpPr>
          <p:cNvPr id="32804" name="Rectangle 36">
            <a:extLst>
              <a:ext uri="{FF2B5EF4-FFF2-40B4-BE49-F238E27FC236}">
                <a16:creationId xmlns:a16="http://schemas.microsoft.com/office/drawing/2014/main" id="{36FBDDF8-ABA0-4C87-00A2-B3633C567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</a:p>
        </p:txBody>
      </p:sp>
      <p:sp>
        <p:nvSpPr>
          <p:cNvPr id="32805" name="Rectangle 37">
            <a:extLst>
              <a:ext uri="{FF2B5EF4-FFF2-40B4-BE49-F238E27FC236}">
                <a16:creationId xmlns:a16="http://schemas.microsoft.com/office/drawing/2014/main" id="{9349E984-7251-DBA3-202C-43552C31A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32806" name="Rectangle 38">
            <a:extLst>
              <a:ext uri="{FF2B5EF4-FFF2-40B4-BE49-F238E27FC236}">
                <a16:creationId xmlns:a16="http://schemas.microsoft.com/office/drawing/2014/main" id="{B8113250-F3A5-A18C-B890-B03F19E6D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32807" name="Rectangle 39">
            <a:extLst>
              <a:ext uri="{FF2B5EF4-FFF2-40B4-BE49-F238E27FC236}">
                <a16:creationId xmlns:a16="http://schemas.microsoft.com/office/drawing/2014/main" id="{9F1047DD-E486-D0F9-B672-8653E1B2F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32808" name="Rectangle 40">
            <a:extLst>
              <a:ext uri="{FF2B5EF4-FFF2-40B4-BE49-F238E27FC236}">
                <a16:creationId xmlns:a16="http://schemas.microsoft.com/office/drawing/2014/main" id="{977E765E-95F5-17C2-C954-B686660DD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1168400"/>
            <a:ext cx="18034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046BF2EC-BDE2-42C2-860A-32E3783594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AFE6176-6E1B-D3A0-BF4F-1EA48F770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A B C D E F G H I J K L M N O P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 R S </a:t>
            </a:r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T U V W X Y Z</a:t>
            </a:r>
          </a:p>
        </p:txBody>
      </p:sp>
      <p:sp>
        <p:nvSpPr>
          <p:cNvPr id="34820" name="Line 4">
            <a:extLst>
              <a:ext uri="{FF2B5EF4-FFF2-40B4-BE49-F238E27FC236}">
                <a16:creationId xmlns:a16="http://schemas.microsoft.com/office/drawing/2014/main" id="{77D3D89D-1140-5CD4-FDC7-95704843C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D85E818F-D9FC-37FA-E999-2B76EBB8EF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6">
            <a:extLst>
              <a:ext uri="{FF2B5EF4-FFF2-40B4-BE49-F238E27FC236}">
                <a16:creationId xmlns:a16="http://schemas.microsoft.com/office/drawing/2014/main" id="{C74C1251-F943-BF20-15FE-44C082179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B3539C9E-8631-41AB-831D-D8483B60C1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029316C7-C7CD-53E8-E5EA-94C1B9C12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>
            <a:extLst>
              <a:ext uri="{FF2B5EF4-FFF2-40B4-BE49-F238E27FC236}">
                <a16:creationId xmlns:a16="http://schemas.microsoft.com/office/drawing/2014/main" id="{72A96F53-DAE9-7D78-90CC-96CAA186A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>
            <a:extLst>
              <a:ext uri="{FF2B5EF4-FFF2-40B4-BE49-F238E27FC236}">
                <a16:creationId xmlns:a16="http://schemas.microsoft.com/office/drawing/2014/main" id="{C490083B-A3DC-E337-FCAD-9A5244B10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>
            <a:extLst>
              <a:ext uri="{FF2B5EF4-FFF2-40B4-BE49-F238E27FC236}">
                <a16:creationId xmlns:a16="http://schemas.microsoft.com/office/drawing/2014/main" id="{51D42003-E063-A4FA-47B1-F6A905279C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12">
            <a:extLst>
              <a:ext uri="{FF2B5EF4-FFF2-40B4-BE49-F238E27FC236}">
                <a16:creationId xmlns:a16="http://schemas.microsoft.com/office/drawing/2014/main" id="{3512AC3B-83CB-8A79-3902-8488C804C13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3">
            <a:extLst>
              <a:ext uri="{FF2B5EF4-FFF2-40B4-BE49-F238E27FC236}">
                <a16:creationId xmlns:a16="http://schemas.microsoft.com/office/drawing/2014/main" id="{9893E0FB-D305-9B02-8EB7-4A91457B5B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14">
            <a:extLst>
              <a:ext uri="{FF2B5EF4-FFF2-40B4-BE49-F238E27FC236}">
                <a16:creationId xmlns:a16="http://schemas.microsoft.com/office/drawing/2014/main" id="{D3394C55-7442-DD77-80EB-F8F7E00F45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15">
            <a:extLst>
              <a:ext uri="{FF2B5EF4-FFF2-40B4-BE49-F238E27FC236}">
                <a16:creationId xmlns:a16="http://schemas.microsoft.com/office/drawing/2014/main" id="{31CEA57B-9FC5-152C-40D4-642AEE6626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6">
            <a:extLst>
              <a:ext uri="{FF2B5EF4-FFF2-40B4-BE49-F238E27FC236}">
                <a16:creationId xmlns:a16="http://schemas.microsoft.com/office/drawing/2014/main" id="{7FDA9F2F-E0ED-207D-E63C-A8F6627673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Line 17">
            <a:extLst>
              <a:ext uri="{FF2B5EF4-FFF2-40B4-BE49-F238E27FC236}">
                <a16:creationId xmlns:a16="http://schemas.microsoft.com/office/drawing/2014/main" id="{DE3F9301-6057-20C2-650F-F04C21F7ED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Line 18">
            <a:extLst>
              <a:ext uri="{FF2B5EF4-FFF2-40B4-BE49-F238E27FC236}">
                <a16:creationId xmlns:a16="http://schemas.microsoft.com/office/drawing/2014/main" id="{4DFB365B-34F8-7786-F96E-3C55BDF867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Line 19">
            <a:extLst>
              <a:ext uri="{FF2B5EF4-FFF2-40B4-BE49-F238E27FC236}">
                <a16:creationId xmlns:a16="http://schemas.microsoft.com/office/drawing/2014/main" id="{CDB1CD9C-C292-4A82-F299-F2E7931A35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20">
            <a:extLst>
              <a:ext uri="{FF2B5EF4-FFF2-40B4-BE49-F238E27FC236}">
                <a16:creationId xmlns:a16="http://schemas.microsoft.com/office/drawing/2014/main" id="{AC508B71-D2ED-23BD-EE89-2436F505C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Line 21">
            <a:extLst>
              <a:ext uri="{FF2B5EF4-FFF2-40B4-BE49-F238E27FC236}">
                <a16:creationId xmlns:a16="http://schemas.microsoft.com/office/drawing/2014/main" id="{1D1BBA3F-B98A-B5E2-DF8E-21B075746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8" name="Line 22">
            <a:extLst>
              <a:ext uri="{FF2B5EF4-FFF2-40B4-BE49-F238E27FC236}">
                <a16:creationId xmlns:a16="http://schemas.microsoft.com/office/drawing/2014/main" id="{0690D935-CF3F-775A-888C-5951F65D19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9" name="Line 23">
            <a:extLst>
              <a:ext uri="{FF2B5EF4-FFF2-40B4-BE49-F238E27FC236}">
                <a16:creationId xmlns:a16="http://schemas.microsoft.com/office/drawing/2014/main" id="{9B698DDC-A3C3-0DE3-3C16-FB5BBE8DA2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Line 24">
            <a:extLst>
              <a:ext uri="{FF2B5EF4-FFF2-40B4-BE49-F238E27FC236}">
                <a16:creationId xmlns:a16="http://schemas.microsoft.com/office/drawing/2014/main" id="{F6EA6E3D-175C-BC7B-7AA0-6CA09C3B301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1" name="Line 25">
            <a:extLst>
              <a:ext uri="{FF2B5EF4-FFF2-40B4-BE49-F238E27FC236}">
                <a16:creationId xmlns:a16="http://schemas.microsoft.com/office/drawing/2014/main" id="{C6F78B5D-22B3-3476-E423-D45F18FB611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2" name="Line 26">
            <a:extLst>
              <a:ext uri="{FF2B5EF4-FFF2-40B4-BE49-F238E27FC236}">
                <a16:creationId xmlns:a16="http://schemas.microsoft.com/office/drawing/2014/main" id="{796771B9-53EF-83B5-8AF6-8D08C058C2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3" name="Line 27">
            <a:extLst>
              <a:ext uri="{FF2B5EF4-FFF2-40B4-BE49-F238E27FC236}">
                <a16:creationId xmlns:a16="http://schemas.microsoft.com/office/drawing/2014/main" id="{D54B56CA-3791-6909-3A16-D7E221124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4" name="Line 28">
            <a:extLst>
              <a:ext uri="{FF2B5EF4-FFF2-40B4-BE49-F238E27FC236}">
                <a16:creationId xmlns:a16="http://schemas.microsoft.com/office/drawing/2014/main" id="{DC4BFC6A-DE21-5F64-32BD-24B08D153E0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5" name="Rectangle 29">
            <a:extLst>
              <a:ext uri="{FF2B5EF4-FFF2-40B4-BE49-F238E27FC236}">
                <a16:creationId xmlns:a16="http://schemas.microsoft.com/office/drawing/2014/main" id="{9219A658-2EF6-D49F-835D-7775FFEC9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34846" name="Rectangle 30">
            <a:extLst>
              <a:ext uri="{FF2B5EF4-FFF2-40B4-BE49-F238E27FC236}">
                <a16:creationId xmlns:a16="http://schemas.microsoft.com/office/drawing/2014/main" id="{1DE558A7-4795-4B55-0EBD-3841BC67E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  <a:endParaRPr lang="en-US" altLang="en-US" sz="2000">
              <a:solidFill>
                <a:srgbClr val="00AE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WHEN Letter(Middle) &lt; "Q" THEN Lower = Middle + 1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34847" name="Rectangle 31">
            <a:extLst>
              <a:ext uri="{FF2B5EF4-FFF2-40B4-BE49-F238E27FC236}">
                <a16:creationId xmlns:a16="http://schemas.microsoft.com/office/drawing/2014/main" id="{66F37361-D3C7-0F28-793F-9D7F7EBFC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</a:p>
        </p:txBody>
      </p:sp>
      <p:sp>
        <p:nvSpPr>
          <p:cNvPr id="34848" name="Rectangle 32">
            <a:extLst>
              <a:ext uri="{FF2B5EF4-FFF2-40B4-BE49-F238E27FC236}">
                <a16:creationId xmlns:a16="http://schemas.microsoft.com/office/drawing/2014/main" id="{84CA324E-BAD8-10F8-F169-CEF4D4C5B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34849" name="Rectangle 33">
            <a:extLst>
              <a:ext uri="{FF2B5EF4-FFF2-40B4-BE49-F238E27FC236}">
                <a16:creationId xmlns:a16="http://schemas.microsoft.com/office/drawing/2014/main" id="{A0BA9325-F659-32C7-6876-AD18FEC6B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</a:t>
            </a:r>
          </a:p>
        </p:txBody>
      </p:sp>
      <p:sp>
        <p:nvSpPr>
          <p:cNvPr id="34850" name="Rectangle 34">
            <a:extLst>
              <a:ext uri="{FF2B5EF4-FFF2-40B4-BE49-F238E27FC236}">
                <a16:creationId xmlns:a16="http://schemas.microsoft.com/office/drawing/2014/main" id="{92FE4969-358C-59CB-F303-3F2BB0C17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34851" name="Rectangle 35">
            <a:extLst>
              <a:ext uri="{FF2B5EF4-FFF2-40B4-BE49-F238E27FC236}">
                <a16:creationId xmlns:a16="http://schemas.microsoft.com/office/drawing/2014/main" id="{03F06B26-0C02-678E-DFE4-4971D85AA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</a:t>
            </a:r>
          </a:p>
        </p:txBody>
      </p:sp>
      <p:sp>
        <p:nvSpPr>
          <p:cNvPr id="34852" name="Rectangle 36">
            <a:extLst>
              <a:ext uri="{FF2B5EF4-FFF2-40B4-BE49-F238E27FC236}">
                <a16:creationId xmlns:a16="http://schemas.microsoft.com/office/drawing/2014/main" id="{8FEE05C6-90F0-51E8-7D1F-2ECA39AA4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</a:p>
        </p:txBody>
      </p:sp>
      <p:sp>
        <p:nvSpPr>
          <p:cNvPr id="34853" name="Rectangle 37">
            <a:extLst>
              <a:ext uri="{FF2B5EF4-FFF2-40B4-BE49-F238E27FC236}">
                <a16:creationId xmlns:a16="http://schemas.microsoft.com/office/drawing/2014/main" id="{420957C4-DC62-ACF8-59B7-D70E0D772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34854" name="Rectangle 38">
            <a:extLst>
              <a:ext uri="{FF2B5EF4-FFF2-40B4-BE49-F238E27FC236}">
                <a16:creationId xmlns:a16="http://schemas.microsoft.com/office/drawing/2014/main" id="{6CAED823-C21D-CA1C-AF75-E4ADAB022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34855" name="Rectangle 39">
            <a:extLst>
              <a:ext uri="{FF2B5EF4-FFF2-40B4-BE49-F238E27FC236}">
                <a16:creationId xmlns:a16="http://schemas.microsoft.com/office/drawing/2014/main" id="{7833ADD7-94B6-0684-6D2E-C7BFE003E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34856" name="Rectangle 40">
            <a:extLst>
              <a:ext uri="{FF2B5EF4-FFF2-40B4-BE49-F238E27FC236}">
                <a16:creationId xmlns:a16="http://schemas.microsoft.com/office/drawing/2014/main" id="{B12702BE-3596-BDE3-47A7-4BD9C64E4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68400"/>
            <a:ext cx="9271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2D618F6-A772-F4B8-58D7-B5FA3867E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2CD7752E-7189-C5DD-0E46-8FB366CED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A B C D E F G H I J K L M N O P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S </a:t>
            </a:r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T U V W X Y Z</a:t>
            </a:r>
          </a:p>
        </p:txBody>
      </p:sp>
      <p:sp>
        <p:nvSpPr>
          <p:cNvPr id="36868" name="Line 4">
            <a:extLst>
              <a:ext uri="{FF2B5EF4-FFF2-40B4-BE49-F238E27FC236}">
                <a16:creationId xmlns:a16="http://schemas.microsoft.com/office/drawing/2014/main" id="{1A1CD0FD-F5F6-05DE-D7A5-C8A8AABCA9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Line 5">
            <a:extLst>
              <a:ext uri="{FF2B5EF4-FFF2-40B4-BE49-F238E27FC236}">
                <a16:creationId xmlns:a16="http://schemas.microsoft.com/office/drawing/2014/main" id="{0624BA74-C85F-2ED0-BDC1-A9F1FC33E5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id="{9A41AB36-BDEB-7BFA-8A65-42E0724100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Line 7">
            <a:extLst>
              <a:ext uri="{FF2B5EF4-FFF2-40B4-BE49-F238E27FC236}">
                <a16:creationId xmlns:a16="http://schemas.microsoft.com/office/drawing/2014/main" id="{2E1CF655-2D8D-8F44-6450-996209FEB8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Line 8">
            <a:extLst>
              <a:ext uri="{FF2B5EF4-FFF2-40B4-BE49-F238E27FC236}">
                <a16:creationId xmlns:a16="http://schemas.microsoft.com/office/drawing/2014/main" id="{B884A76C-AC62-50AE-F59E-E43C374DDD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9">
            <a:extLst>
              <a:ext uri="{FF2B5EF4-FFF2-40B4-BE49-F238E27FC236}">
                <a16:creationId xmlns:a16="http://schemas.microsoft.com/office/drawing/2014/main" id="{14928DB1-CFDD-2BDB-9CF3-7A97365323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10">
            <a:extLst>
              <a:ext uri="{FF2B5EF4-FFF2-40B4-BE49-F238E27FC236}">
                <a16:creationId xmlns:a16="http://schemas.microsoft.com/office/drawing/2014/main" id="{05297C0C-42A8-F0F3-C197-3A613EC751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11">
            <a:extLst>
              <a:ext uri="{FF2B5EF4-FFF2-40B4-BE49-F238E27FC236}">
                <a16:creationId xmlns:a16="http://schemas.microsoft.com/office/drawing/2014/main" id="{8125A95A-98F3-6C33-5E93-69EFE3BA7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12">
            <a:extLst>
              <a:ext uri="{FF2B5EF4-FFF2-40B4-BE49-F238E27FC236}">
                <a16:creationId xmlns:a16="http://schemas.microsoft.com/office/drawing/2014/main" id="{CB9C4312-5339-383D-55AB-D2B752E6FA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Line 13">
            <a:extLst>
              <a:ext uri="{FF2B5EF4-FFF2-40B4-BE49-F238E27FC236}">
                <a16:creationId xmlns:a16="http://schemas.microsoft.com/office/drawing/2014/main" id="{29674501-DD4A-F7AD-EE21-C9A20AF3A2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14">
            <a:extLst>
              <a:ext uri="{FF2B5EF4-FFF2-40B4-BE49-F238E27FC236}">
                <a16:creationId xmlns:a16="http://schemas.microsoft.com/office/drawing/2014/main" id="{9E6698B8-E644-6A70-C942-F6AB75D9862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15">
            <a:extLst>
              <a:ext uri="{FF2B5EF4-FFF2-40B4-BE49-F238E27FC236}">
                <a16:creationId xmlns:a16="http://schemas.microsoft.com/office/drawing/2014/main" id="{A61BE2DB-F09F-6E98-E1DB-12436E085A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16">
            <a:extLst>
              <a:ext uri="{FF2B5EF4-FFF2-40B4-BE49-F238E27FC236}">
                <a16:creationId xmlns:a16="http://schemas.microsoft.com/office/drawing/2014/main" id="{C2A8B852-C024-B4FB-F5C8-A4A32CFDE5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Line 17">
            <a:extLst>
              <a:ext uri="{FF2B5EF4-FFF2-40B4-BE49-F238E27FC236}">
                <a16:creationId xmlns:a16="http://schemas.microsoft.com/office/drawing/2014/main" id="{0B75B896-7644-2951-E71C-490CB1915C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id="{13895AF0-612F-2B72-6801-8C381CE86C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Line 19">
            <a:extLst>
              <a:ext uri="{FF2B5EF4-FFF2-40B4-BE49-F238E27FC236}">
                <a16:creationId xmlns:a16="http://schemas.microsoft.com/office/drawing/2014/main" id="{AC90F234-0E5A-AAD2-F4B9-3D76D149BF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4" name="Line 20">
            <a:extLst>
              <a:ext uri="{FF2B5EF4-FFF2-40B4-BE49-F238E27FC236}">
                <a16:creationId xmlns:a16="http://schemas.microsoft.com/office/drawing/2014/main" id="{8D4F7728-FB7D-DE1A-F7F2-F91B88496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5" name="Line 21">
            <a:extLst>
              <a:ext uri="{FF2B5EF4-FFF2-40B4-BE49-F238E27FC236}">
                <a16:creationId xmlns:a16="http://schemas.microsoft.com/office/drawing/2014/main" id="{23C5323C-BBC6-F249-F0F9-790B0CFB5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6" name="Line 22">
            <a:extLst>
              <a:ext uri="{FF2B5EF4-FFF2-40B4-BE49-F238E27FC236}">
                <a16:creationId xmlns:a16="http://schemas.microsoft.com/office/drawing/2014/main" id="{2F66BBF0-FFA0-E6F0-AD36-2F70B6C26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7" name="Line 23">
            <a:extLst>
              <a:ext uri="{FF2B5EF4-FFF2-40B4-BE49-F238E27FC236}">
                <a16:creationId xmlns:a16="http://schemas.microsoft.com/office/drawing/2014/main" id="{B5F4D345-A7E6-A5BA-1235-C8645A9F13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Line 24">
            <a:extLst>
              <a:ext uri="{FF2B5EF4-FFF2-40B4-BE49-F238E27FC236}">
                <a16:creationId xmlns:a16="http://schemas.microsoft.com/office/drawing/2014/main" id="{5541058C-A406-43DA-265E-636FC4E8C2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Line 25">
            <a:extLst>
              <a:ext uri="{FF2B5EF4-FFF2-40B4-BE49-F238E27FC236}">
                <a16:creationId xmlns:a16="http://schemas.microsoft.com/office/drawing/2014/main" id="{61DC848B-3CD9-3F26-1458-5A46CCA9A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0" name="Line 26">
            <a:extLst>
              <a:ext uri="{FF2B5EF4-FFF2-40B4-BE49-F238E27FC236}">
                <a16:creationId xmlns:a16="http://schemas.microsoft.com/office/drawing/2014/main" id="{98EF249D-62B7-1B2A-8FFA-2D3B9A2FA7C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Line 27">
            <a:extLst>
              <a:ext uri="{FF2B5EF4-FFF2-40B4-BE49-F238E27FC236}">
                <a16:creationId xmlns:a16="http://schemas.microsoft.com/office/drawing/2014/main" id="{F283C702-034F-C39C-1A0F-1CE9BB4B0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Line 28">
            <a:extLst>
              <a:ext uri="{FF2B5EF4-FFF2-40B4-BE49-F238E27FC236}">
                <a16:creationId xmlns:a16="http://schemas.microsoft.com/office/drawing/2014/main" id="{C6B0681D-C9A7-0F4F-AFDE-F510CED06F1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3" name="Rectangle 29">
            <a:extLst>
              <a:ext uri="{FF2B5EF4-FFF2-40B4-BE49-F238E27FC236}">
                <a16:creationId xmlns:a16="http://schemas.microsoft.com/office/drawing/2014/main" id="{95FAE0B9-100F-F499-2AC9-BEAA84077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36894" name="Rectangle 30">
            <a:extLst>
              <a:ext uri="{FF2B5EF4-FFF2-40B4-BE49-F238E27FC236}">
                <a16:creationId xmlns:a16="http://schemas.microsoft.com/office/drawing/2014/main" id="{B65D4044-EFF1-8B9A-2B7E-29697663F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  <a:endParaRPr lang="en-US" altLang="en-US" sz="2000">
              <a:solidFill>
                <a:srgbClr val="00AE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&lt; "Q" THEN Lower = Middle + 1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36895" name="Rectangle 31">
            <a:extLst>
              <a:ext uri="{FF2B5EF4-FFF2-40B4-BE49-F238E27FC236}">
                <a16:creationId xmlns:a16="http://schemas.microsoft.com/office/drawing/2014/main" id="{2266D499-3637-2906-2C13-3066D7F5C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</a:p>
        </p:txBody>
      </p:sp>
      <p:sp>
        <p:nvSpPr>
          <p:cNvPr id="36896" name="Rectangle 32">
            <a:extLst>
              <a:ext uri="{FF2B5EF4-FFF2-40B4-BE49-F238E27FC236}">
                <a16:creationId xmlns:a16="http://schemas.microsoft.com/office/drawing/2014/main" id="{569B9776-3CF5-1798-5235-03939F1C5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36897" name="Rectangle 33">
            <a:extLst>
              <a:ext uri="{FF2B5EF4-FFF2-40B4-BE49-F238E27FC236}">
                <a16:creationId xmlns:a16="http://schemas.microsoft.com/office/drawing/2014/main" id="{A2DCD87F-CC20-33AB-1F19-28BD1C532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</a:t>
            </a:r>
          </a:p>
        </p:txBody>
      </p:sp>
      <p:sp>
        <p:nvSpPr>
          <p:cNvPr id="36898" name="Rectangle 34">
            <a:extLst>
              <a:ext uri="{FF2B5EF4-FFF2-40B4-BE49-F238E27FC236}">
                <a16:creationId xmlns:a16="http://schemas.microsoft.com/office/drawing/2014/main" id="{0D3E2C86-5CEA-88BC-3352-6A3471616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36899" name="Rectangle 35">
            <a:extLst>
              <a:ext uri="{FF2B5EF4-FFF2-40B4-BE49-F238E27FC236}">
                <a16:creationId xmlns:a16="http://schemas.microsoft.com/office/drawing/2014/main" id="{3225101C-0D05-EB17-C30E-36EB80D2A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</a:t>
            </a:r>
          </a:p>
        </p:txBody>
      </p:sp>
      <p:sp>
        <p:nvSpPr>
          <p:cNvPr id="36900" name="Rectangle 36">
            <a:extLst>
              <a:ext uri="{FF2B5EF4-FFF2-40B4-BE49-F238E27FC236}">
                <a16:creationId xmlns:a16="http://schemas.microsoft.com/office/drawing/2014/main" id="{68D41846-6FC0-96CD-4992-BD15D262A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36901" name="Rectangle 37">
            <a:extLst>
              <a:ext uri="{FF2B5EF4-FFF2-40B4-BE49-F238E27FC236}">
                <a16:creationId xmlns:a16="http://schemas.microsoft.com/office/drawing/2014/main" id="{A6F584F9-4AFD-D235-8DDA-1B685FEA7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36902" name="Rectangle 38">
            <a:extLst>
              <a:ext uri="{FF2B5EF4-FFF2-40B4-BE49-F238E27FC236}">
                <a16:creationId xmlns:a16="http://schemas.microsoft.com/office/drawing/2014/main" id="{801C11E5-FF05-AB61-3269-2DF65A941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36903" name="Rectangle 39">
            <a:extLst>
              <a:ext uri="{FF2B5EF4-FFF2-40B4-BE49-F238E27FC236}">
                <a16:creationId xmlns:a16="http://schemas.microsoft.com/office/drawing/2014/main" id="{866929D0-B7F2-45A8-7DD8-6592CDBBD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36904" name="Rectangle 40">
            <a:extLst>
              <a:ext uri="{FF2B5EF4-FFF2-40B4-BE49-F238E27FC236}">
                <a16:creationId xmlns:a16="http://schemas.microsoft.com/office/drawing/2014/main" id="{83F1562D-47DC-BEFE-C530-E10106FC9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68400"/>
            <a:ext cx="9271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7C043FA-03EC-0243-868D-3B7816F3F6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E6F2E36-D65A-9E5B-2612-839DA45D9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A B C D E F G H I J K L M N O P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 </a:t>
            </a:r>
            <a:r>
              <a:rPr lang="en-US" altLang="en-US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 S </a:t>
            </a:r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T U V W X Y Z</a:t>
            </a:r>
          </a:p>
        </p:txBody>
      </p:sp>
      <p:sp>
        <p:nvSpPr>
          <p:cNvPr id="38916" name="Line 4">
            <a:extLst>
              <a:ext uri="{FF2B5EF4-FFF2-40B4-BE49-F238E27FC236}">
                <a16:creationId xmlns:a16="http://schemas.microsoft.com/office/drawing/2014/main" id="{0651F0FB-5433-DA02-D0F9-6B042DC1FB1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Line 5">
            <a:extLst>
              <a:ext uri="{FF2B5EF4-FFF2-40B4-BE49-F238E27FC236}">
                <a16:creationId xmlns:a16="http://schemas.microsoft.com/office/drawing/2014/main" id="{B4805BBE-1C03-F5D2-6F8D-1DDFEAB1BFD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Line 6">
            <a:extLst>
              <a:ext uri="{FF2B5EF4-FFF2-40B4-BE49-F238E27FC236}">
                <a16:creationId xmlns:a16="http://schemas.microsoft.com/office/drawing/2014/main" id="{4028E919-ED26-171A-B41B-C241DBDA2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Line 7">
            <a:extLst>
              <a:ext uri="{FF2B5EF4-FFF2-40B4-BE49-F238E27FC236}">
                <a16:creationId xmlns:a16="http://schemas.microsoft.com/office/drawing/2014/main" id="{FB36C489-1D65-71DE-D1DA-19DA278688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463464BE-14E4-262B-969E-297E63EA566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44132AC7-78A7-865A-7E0A-9085754E7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Line 10">
            <a:extLst>
              <a:ext uri="{FF2B5EF4-FFF2-40B4-BE49-F238E27FC236}">
                <a16:creationId xmlns:a16="http://schemas.microsoft.com/office/drawing/2014/main" id="{136CDFEC-6F53-87F1-6AD9-5FF5711CBD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11">
            <a:extLst>
              <a:ext uri="{FF2B5EF4-FFF2-40B4-BE49-F238E27FC236}">
                <a16:creationId xmlns:a16="http://schemas.microsoft.com/office/drawing/2014/main" id="{08DAC551-E04B-6270-DDB7-EEB5FCE859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Line 12">
            <a:extLst>
              <a:ext uri="{FF2B5EF4-FFF2-40B4-BE49-F238E27FC236}">
                <a16:creationId xmlns:a16="http://schemas.microsoft.com/office/drawing/2014/main" id="{EC5F0E87-D3E3-6FD1-7327-035465277A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13">
            <a:extLst>
              <a:ext uri="{FF2B5EF4-FFF2-40B4-BE49-F238E27FC236}">
                <a16:creationId xmlns:a16="http://schemas.microsoft.com/office/drawing/2014/main" id="{CD4CD352-B211-6FAA-3731-2588D6380F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4">
            <a:extLst>
              <a:ext uri="{FF2B5EF4-FFF2-40B4-BE49-F238E27FC236}">
                <a16:creationId xmlns:a16="http://schemas.microsoft.com/office/drawing/2014/main" id="{CD4AB374-0C7D-DD4F-844F-A57893B133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5">
            <a:extLst>
              <a:ext uri="{FF2B5EF4-FFF2-40B4-BE49-F238E27FC236}">
                <a16:creationId xmlns:a16="http://schemas.microsoft.com/office/drawing/2014/main" id="{18371707-6329-F7C5-96FC-F63BA861136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6">
            <a:extLst>
              <a:ext uri="{FF2B5EF4-FFF2-40B4-BE49-F238E27FC236}">
                <a16:creationId xmlns:a16="http://schemas.microsoft.com/office/drawing/2014/main" id="{42075893-0568-6B8A-93C7-AD4407C66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7">
            <a:extLst>
              <a:ext uri="{FF2B5EF4-FFF2-40B4-BE49-F238E27FC236}">
                <a16:creationId xmlns:a16="http://schemas.microsoft.com/office/drawing/2014/main" id="{F4AC29E7-7B7F-1E18-9A1E-2B0FDC57F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18">
            <a:extLst>
              <a:ext uri="{FF2B5EF4-FFF2-40B4-BE49-F238E27FC236}">
                <a16:creationId xmlns:a16="http://schemas.microsoft.com/office/drawing/2014/main" id="{BD9AE741-4D78-A898-DAE6-5D769A5A3B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19">
            <a:extLst>
              <a:ext uri="{FF2B5EF4-FFF2-40B4-BE49-F238E27FC236}">
                <a16:creationId xmlns:a16="http://schemas.microsoft.com/office/drawing/2014/main" id="{075BF814-0318-959A-7668-D7E58928A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0">
            <a:extLst>
              <a:ext uri="{FF2B5EF4-FFF2-40B4-BE49-F238E27FC236}">
                <a16:creationId xmlns:a16="http://schemas.microsoft.com/office/drawing/2014/main" id="{1B409BDB-9E79-0629-FDD8-416D6CB260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1">
            <a:extLst>
              <a:ext uri="{FF2B5EF4-FFF2-40B4-BE49-F238E27FC236}">
                <a16:creationId xmlns:a16="http://schemas.microsoft.com/office/drawing/2014/main" id="{02A4CCB9-360F-71FC-F28E-BD9F514F9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22">
            <a:extLst>
              <a:ext uri="{FF2B5EF4-FFF2-40B4-BE49-F238E27FC236}">
                <a16:creationId xmlns:a16="http://schemas.microsoft.com/office/drawing/2014/main" id="{A6A0F7FB-C6DC-4C20-3D19-405430CB7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Line 23">
            <a:extLst>
              <a:ext uri="{FF2B5EF4-FFF2-40B4-BE49-F238E27FC236}">
                <a16:creationId xmlns:a16="http://schemas.microsoft.com/office/drawing/2014/main" id="{DE31AC22-7B3F-1C63-EF9B-161DDA38041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6" name="Line 24">
            <a:extLst>
              <a:ext uri="{FF2B5EF4-FFF2-40B4-BE49-F238E27FC236}">
                <a16:creationId xmlns:a16="http://schemas.microsoft.com/office/drawing/2014/main" id="{329D3A37-E698-67B5-5CA7-9C37D78EDE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Line 25">
            <a:extLst>
              <a:ext uri="{FF2B5EF4-FFF2-40B4-BE49-F238E27FC236}">
                <a16:creationId xmlns:a16="http://schemas.microsoft.com/office/drawing/2014/main" id="{516E73E3-FBC6-E674-020F-4024CE8AA3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8" name="Line 26">
            <a:extLst>
              <a:ext uri="{FF2B5EF4-FFF2-40B4-BE49-F238E27FC236}">
                <a16:creationId xmlns:a16="http://schemas.microsoft.com/office/drawing/2014/main" id="{34482015-7BFF-A43E-86BF-2B2ACF1D3A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9" name="Line 27">
            <a:extLst>
              <a:ext uri="{FF2B5EF4-FFF2-40B4-BE49-F238E27FC236}">
                <a16:creationId xmlns:a16="http://schemas.microsoft.com/office/drawing/2014/main" id="{9B9A8D12-3D9D-6A7C-998F-C15028B92E7C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0" name="Line 28">
            <a:extLst>
              <a:ext uri="{FF2B5EF4-FFF2-40B4-BE49-F238E27FC236}">
                <a16:creationId xmlns:a16="http://schemas.microsoft.com/office/drawing/2014/main" id="{6F6A0652-8F52-BEBE-F1A8-8592FD74D83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1" name="Rectangle 29">
            <a:extLst>
              <a:ext uri="{FF2B5EF4-FFF2-40B4-BE49-F238E27FC236}">
                <a16:creationId xmlns:a16="http://schemas.microsoft.com/office/drawing/2014/main" id="{6F332A2D-41DC-0494-1EB8-E81C60721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38942" name="Rectangle 30">
            <a:extLst>
              <a:ext uri="{FF2B5EF4-FFF2-40B4-BE49-F238E27FC236}">
                <a16:creationId xmlns:a16="http://schemas.microsoft.com/office/drawing/2014/main" id="{5E4CCDC4-51F7-AF01-76A8-5C7A583BA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&lt; "Q" THEN Lower = Middle + 1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38943" name="Rectangle 31">
            <a:extLst>
              <a:ext uri="{FF2B5EF4-FFF2-40B4-BE49-F238E27FC236}">
                <a16:creationId xmlns:a16="http://schemas.microsoft.com/office/drawing/2014/main" id="{5F7CCA55-9F75-E137-303A-B5B28AD74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</a:p>
        </p:txBody>
      </p:sp>
      <p:sp>
        <p:nvSpPr>
          <p:cNvPr id="38944" name="Rectangle 32">
            <a:extLst>
              <a:ext uri="{FF2B5EF4-FFF2-40B4-BE49-F238E27FC236}">
                <a16:creationId xmlns:a16="http://schemas.microsoft.com/office/drawing/2014/main" id="{AB158094-E4E3-5933-9888-22B0568A0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38945" name="Rectangle 33">
            <a:extLst>
              <a:ext uri="{FF2B5EF4-FFF2-40B4-BE49-F238E27FC236}">
                <a16:creationId xmlns:a16="http://schemas.microsoft.com/office/drawing/2014/main" id="{DC098DF7-0F21-43F2-3DC2-037E14A60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</a:p>
        </p:txBody>
      </p:sp>
      <p:sp>
        <p:nvSpPr>
          <p:cNvPr id="38946" name="Rectangle 34">
            <a:extLst>
              <a:ext uri="{FF2B5EF4-FFF2-40B4-BE49-F238E27FC236}">
                <a16:creationId xmlns:a16="http://schemas.microsoft.com/office/drawing/2014/main" id="{A0239B7F-08B6-C553-6EB9-EFC0837F9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38947" name="Rectangle 35">
            <a:extLst>
              <a:ext uri="{FF2B5EF4-FFF2-40B4-BE49-F238E27FC236}">
                <a16:creationId xmlns:a16="http://schemas.microsoft.com/office/drawing/2014/main" id="{180A0885-4A96-855F-976F-8CC6CEE1B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</a:t>
            </a:r>
          </a:p>
        </p:txBody>
      </p:sp>
      <p:sp>
        <p:nvSpPr>
          <p:cNvPr id="38948" name="Rectangle 36">
            <a:extLst>
              <a:ext uri="{FF2B5EF4-FFF2-40B4-BE49-F238E27FC236}">
                <a16:creationId xmlns:a16="http://schemas.microsoft.com/office/drawing/2014/main" id="{8AC2243E-DF52-E4B5-F950-27979579A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</a:p>
        </p:txBody>
      </p:sp>
      <p:sp>
        <p:nvSpPr>
          <p:cNvPr id="38949" name="Rectangle 37">
            <a:extLst>
              <a:ext uri="{FF2B5EF4-FFF2-40B4-BE49-F238E27FC236}">
                <a16:creationId xmlns:a16="http://schemas.microsoft.com/office/drawing/2014/main" id="{B72B0D1C-3D1E-EE08-436E-3FD05A530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38950" name="Rectangle 38">
            <a:extLst>
              <a:ext uri="{FF2B5EF4-FFF2-40B4-BE49-F238E27FC236}">
                <a16:creationId xmlns:a16="http://schemas.microsoft.com/office/drawing/2014/main" id="{5C0CA55A-46E3-3338-3E6A-59172291F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38951" name="Rectangle 39">
            <a:extLst>
              <a:ext uri="{FF2B5EF4-FFF2-40B4-BE49-F238E27FC236}">
                <a16:creationId xmlns:a16="http://schemas.microsoft.com/office/drawing/2014/main" id="{D5210233-D755-52DB-259C-C54F4C906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38952" name="Rectangle 40">
            <a:extLst>
              <a:ext uri="{FF2B5EF4-FFF2-40B4-BE49-F238E27FC236}">
                <a16:creationId xmlns:a16="http://schemas.microsoft.com/office/drawing/2014/main" id="{09B0B4E8-58AC-10C4-1333-6C3135426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68400"/>
            <a:ext cx="3429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5D5C45B-FE94-8934-E774-45F27B5CCB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3DC62929-BA77-6DBD-E745-7B0E58A01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A B C D E F G H I J K L M N O P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</a:t>
            </a: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R S T U V W X Y Z</a:t>
            </a:r>
          </a:p>
        </p:txBody>
      </p:sp>
      <p:sp>
        <p:nvSpPr>
          <p:cNvPr id="40964" name="Line 4">
            <a:extLst>
              <a:ext uri="{FF2B5EF4-FFF2-40B4-BE49-F238E27FC236}">
                <a16:creationId xmlns:a16="http://schemas.microsoft.com/office/drawing/2014/main" id="{4292F92C-DE40-E6F0-8B5C-0A4AFD94A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Line 5">
            <a:extLst>
              <a:ext uri="{FF2B5EF4-FFF2-40B4-BE49-F238E27FC236}">
                <a16:creationId xmlns:a16="http://schemas.microsoft.com/office/drawing/2014/main" id="{789A77BA-D643-1C54-144C-A3BACD7E86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6" name="Line 6">
            <a:extLst>
              <a:ext uri="{FF2B5EF4-FFF2-40B4-BE49-F238E27FC236}">
                <a16:creationId xmlns:a16="http://schemas.microsoft.com/office/drawing/2014/main" id="{722251B0-B3CD-5F27-D920-34DA95C94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Line 7">
            <a:extLst>
              <a:ext uri="{FF2B5EF4-FFF2-40B4-BE49-F238E27FC236}">
                <a16:creationId xmlns:a16="http://schemas.microsoft.com/office/drawing/2014/main" id="{E0CA8DA5-101B-209F-53AF-C83732838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8" name="Line 8">
            <a:extLst>
              <a:ext uri="{FF2B5EF4-FFF2-40B4-BE49-F238E27FC236}">
                <a16:creationId xmlns:a16="http://schemas.microsoft.com/office/drawing/2014/main" id="{45B27970-A314-BAF8-7DD2-4AA89A5250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Line 9">
            <a:extLst>
              <a:ext uri="{FF2B5EF4-FFF2-40B4-BE49-F238E27FC236}">
                <a16:creationId xmlns:a16="http://schemas.microsoft.com/office/drawing/2014/main" id="{BBFC257C-09DD-2153-A3CD-77C6514A77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0" name="Line 10">
            <a:extLst>
              <a:ext uri="{FF2B5EF4-FFF2-40B4-BE49-F238E27FC236}">
                <a16:creationId xmlns:a16="http://schemas.microsoft.com/office/drawing/2014/main" id="{4C7D1CB1-1DEE-D2F8-6246-40048FF21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Line 11">
            <a:extLst>
              <a:ext uri="{FF2B5EF4-FFF2-40B4-BE49-F238E27FC236}">
                <a16:creationId xmlns:a16="http://schemas.microsoft.com/office/drawing/2014/main" id="{A48D9343-7B11-1DE9-20A5-E755FD3A245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Line 12">
            <a:extLst>
              <a:ext uri="{FF2B5EF4-FFF2-40B4-BE49-F238E27FC236}">
                <a16:creationId xmlns:a16="http://schemas.microsoft.com/office/drawing/2014/main" id="{00FBB7F8-7F66-8595-0FE4-2959BDA23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13">
            <a:extLst>
              <a:ext uri="{FF2B5EF4-FFF2-40B4-BE49-F238E27FC236}">
                <a16:creationId xmlns:a16="http://schemas.microsoft.com/office/drawing/2014/main" id="{040BA93A-0DD4-6038-5A6D-E83C33280C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Line 14">
            <a:extLst>
              <a:ext uri="{FF2B5EF4-FFF2-40B4-BE49-F238E27FC236}">
                <a16:creationId xmlns:a16="http://schemas.microsoft.com/office/drawing/2014/main" id="{B81B3D7E-4A6F-0C81-9308-7D6F6239E8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Line 15">
            <a:extLst>
              <a:ext uri="{FF2B5EF4-FFF2-40B4-BE49-F238E27FC236}">
                <a16:creationId xmlns:a16="http://schemas.microsoft.com/office/drawing/2014/main" id="{4F98EB13-84D9-F06F-2D74-B054EE5B7F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Line 16">
            <a:extLst>
              <a:ext uri="{FF2B5EF4-FFF2-40B4-BE49-F238E27FC236}">
                <a16:creationId xmlns:a16="http://schemas.microsoft.com/office/drawing/2014/main" id="{CB297BF8-B23D-1937-4726-E129290CE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7" name="Line 17">
            <a:extLst>
              <a:ext uri="{FF2B5EF4-FFF2-40B4-BE49-F238E27FC236}">
                <a16:creationId xmlns:a16="http://schemas.microsoft.com/office/drawing/2014/main" id="{D178338A-083A-51E3-3B1A-2BD48DE05C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8" name="Line 18">
            <a:extLst>
              <a:ext uri="{FF2B5EF4-FFF2-40B4-BE49-F238E27FC236}">
                <a16:creationId xmlns:a16="http://schemas.microsoft.com/office/drawing/2014/main" id="{F04557D1-9946-6591-8446-8A97DFD257A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9" name="Line 19">
            <a:extLst>
              <a:ext uri="{FF2B5EF4-FFF2-40B4-BE49-F238E27FC236}">
                <a16:creationId xmlns:a16="http://schemas.microsoft.com/office/drawing/2014/main" id="{1E9C026E-2470-E949-810A-03E9547478D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0" name="Line 20">
            <a:extLst>
              <a:ext uri="{FF2B5EF4-FFF2-40B4-BE49-F238E27FC236}">
                <a16:creationId xmlns:a16="http://schemas.microsoft.com/office/drawing/2014/main" id="{F1B80464-664B-F424-FCA5-64B6CE20E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1" name="Line 21">
            <a:extLst>
              <a:ext uri="{FF2B5EF4-FFF2-40B4-BE49-F238E27FC236}">
                <a16:creationId xmlns:a16="http://schemas.microsoft.com/office/drawing/2014/main" id="{7C77058F-2A36-C1F8-AF2D-7E9D46D0F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2" name="Line 22">
            <a:extLst>
              <a:ext uri="{FF2B5EF4-FFF2-40B4-BE49-F238E27FC236}">
                <a16:creationId xmlns:a16="http://schemas.microsoft.com/office/drawing/2014/main" id="{A734F09E-0804-1EFD-37DC-0BD60159E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3" name="Line 23">
            <a:extLst>
              <a:ext uri="{FF2B5EF4-FFF2-40B4-BE49-F238E27FC236}">
                <a16:creationId xmlns:a16="http://schemas.microsoft.com/office/drawing/2014/main" id="{C0F7B14A-C14E-459D-4322-027352BF26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4" name="Line 24">
            <a:extLst>
              <a:ext uri="{FF2B5EF4-FFF2-40B4-BE49-F238E27FC236}">
                <a16:creationId xmlns:a16="http://schemas.microsoft.com/office/drawing/2014/main" id="{9D9F318A-8ACD-E5DC-B37C-E3A786C7FCD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5" name="Line 25">
            <a:extLst>
              <a:ext uri="{FF2B5EF4-FFF2-40B4-BE49-F238E27FC236}">
                <a16:creationId xmlns:a16="http://schemas.microsoft.com/office/drawing/2014/main" id="{3CDE47B4-055C-299A-01A5-6D0C9E4AAF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6" name="Line 26">
            <a:extLst>
              <a:ext uri="{FF2B5EF4-FFF2-40B4-BE49-F238E27FC236}">
                <a16:creationId xmlns:a16="http://schemas.microsoft.com/office/drawing/2014/main" id="{6BEEA76C-257C-0BD3-08D0-DABB955357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7" name="Line 27">
            <a:extLst>
              <a:ext uri="{FF2B5EF4-FFF2-40B4-BE49-F238E27FC236}">
                <a16:creationId xmlns:a16="http://schemas.microsoft.com/office/drawing/2014/main" id="{0F674C89-3ADE-7073-7882-8A9BA03A0B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8" name="Line 28">
            <a:extLst>
              <a:ext uri="{FF2B5EF4-FFF2-40B4-BE49-F238E27FC236}">
                <a16:creationId xmlns:a16="http://schemas.microsoft.com/office/drawing/2014/main" id="{7AF5EF31-F02E-B38A-4B83-F3A698403F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9" name="Rectangle 29">
            <a:extLst>
              <a:ext uri="{FF2B5EF4-FFF2-40B4-BE49-F238E27FC236}">
                <a16:creationId xmlns:a16="http://schemas.microsoft.com/office/drawing/2014/main" id="{3AD8F860-924D-0EC7-DEB0-BFB6D315A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40990" name="Rectangle 30">
            <a:extLst>
              <a:ext uri="{FF2B5EF4-FFF2-40B4-BE49-F238E27FC236}">
                <a16:creationId xmlns:a16="http://schemas.microsoft.com/office/drawing/2014/main" id="{D6613685-1837-6F5C-0D59-F68331949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&lt; "Q" THEN Lower = Middle + 1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40991" name="Rectangle 31">
            <a:extLst>
              <a:ext uri="{FF2B5EF4-FFF2-40B4-BE49-F238E27FC236}">
                <a16:creationId xmlns:a16="http://schemas.microsoft.com/office/drawing/2014/main" id="{FBE37343-FFE3-5624-52FB-791B1FF7A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</a:p>
        </p:txBody>
      </p:sp>
      <p:sp>
        <p:nvSpPr>
          <p:cNvPr id="40992" name="Rectangle 32">
            <a:extLst>
              <a:ext uri="{FF2B5EF4-FFF2-40B4-BE49-F238E27FC236}">
                <a16:creationId xmlns:a16="http://schemas.microsoft.com/office/drawing/2014/main" id="{D612298B-2179-450D-6A42-D5D834389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40993" name="Rectangle 33">
            <a:extLst>
              <a:ext uri="{FF2B5EF4-FFF2-40B4-BE49-F238E27FC236}">
                <a16:creationId xmlns:a16="http://schemas.microsoft.com/office/drawing/2014/main" id="{6B91A275-03FD-F901-C935-BE482F4DE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</a:p>
        </p:txBody>
      </p:sp>
      <p:sp>
        <p:nvSpPr>
          <p:cNvPr id="40994" name="Rectangle 34">
            <a:extLst>
              <a:ext uri="{FF2B5EF4-FFF2-40B4-BE49-F238E27FC236}">
                <a16:creationId xmlns:a16="http://schemas.microsoft.com/office/drawing/2014/main" id="{D9CD2967-1368-9597-AE1F-4E5AF9301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40995" name="Rectangle 35">
            <a:extLst>
              <a:ext uri="{FF2B5EF4-FFF2-40B4-BE49-F238E27FC236}">
                <a16:creationId xmlns:a16="http://schemas.microsoft.com/office/drawing/2014/main" id="{C00C40F0-280D-95B9-6FE7-7AAEB253B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</a:t>
            </a:r>
          </a:p>
        </p:txBody>
      </p:sp>
      <p:sp>
        <p:nvSpPr>
          <p:cNvPr id="40996" name="Rectangle 36">
            <a:extLst>
              <a:ext uri="{FF2B5EF4-FFF2-40B4-BE49-F238E27FC236}">
                <a16:creationId xmlns:a16="http://schemas.microsoft.com/office/drawing/2014/main" id="{57E2677F-F380-8F58-6879-9987003FE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</a:p>
        </p:txBody>
      </p:sp>
      <p:sp>
        <p:nvSpPr>
          <p:cNvPr id="40997" name="Rectangle 37">
            <a:extLst>
              <a:ext uri="{FF2B5EF4-FFF2-40B4-BE49-F238E27FC236}">
                <a16:creationId xmlns:a16="http://schemas.microsoft.com/office/drawing/2014/main" id="{5DA1CF40-489F-0928-3295-565F148AA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40998" name="Rectangle 38">
            <a:extLst>
              <a:ext uri="{FF2B5EF4-FFF2-40B4-BE49-F238E27FC236}">
                <a16:creationId xmlns:a16="http://schemas.microsoft.com/office/drawing/2014/main" id="{431DF677-1D27-A8BA-616A-D5F9F4C48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40999" name="Rectangle 39">
            <a:extLst>
              <a:ext uri="{FF2B5EF4-FFF2-40B4-BE49-F238E27FC236}">
                <a16:creationId xmlns:a16="http://schemas.microsoft.com/office/drawing/2014/main" id="{70728032-4C25-A07A-1F58-DF41E2D6C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41000" name="Rectangle 40">
            <a:extLst>
              <a:ext uri="{FF2B5EF4-FFF2-40B4-BE49-F238E27FC236}">
                <a16:creationId xmlns:a16="http://schemas.microsoft.com/office/drawing/2014/main" id="{F0C92E3F-DD93-1B19-BED4-664D8CAC1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68400"/>
            <a:ext cx="3429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51E6AD3-815B-1299-001C-C7A188B509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84150"/>
            <a:ext cx="4570413" cy="476250"/>
          </a:xfrm>
          <a:noFill/>
          <a:ln/>
        </p:spPr>
        <p:txBody>
          <a:bodyPr/>
          <a:lstStyle/>
          <a:p>
            <a:r>
              <a:rPr lang="en-US" altLang="en-US"/>
              <a:t>Creating  Pre-filled Tables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B9B7346-8DF1-266B-775D-4BD702C10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1481138"/>
            <a:ext cx="8229600" cy="546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  B  C  D  E  F  G  H  I  J  K  L  </a:t>
            </a:r>
          </a:p>
        </p:txBody>
      </p:sp>
      <p:sp>
        <p:nvSpPr>
          <p:cNvPr id="6148" name="Freeform 4">
            <a:extLst>
              <a:ext uri="{FF2B5EF4-FFF2-40B4-BE49-F238E27FC236}">
                <a16:creationId xmlns:a16="http://schemas.microsoft.com/office/drawing/2014/main" id="{6B575E9F-E677-E436-5235-BA9C54552F44}"/>
              </a:ext>
            </a:extLst>
          </p:cNvPr>
          <p:cNvSpPr>
            <a:spLocks/>
          </p:cNvSpPr>
          <p:nvPr/>
        </p:nvSpPr>
        <p:spPr bwMode="auto">
          <a:xfrm>
            <a:off x="8204200" y="1430338"/>
            <a:ext cx="230188" cy="649287"/>
          </a:xfrm>
          <a:custGeom>
            <a:avLst/>
            <a:gdLst>
              <a:gd name="T0" fmla="*/ 80 w 145"/>
              <a:gd name="T1" fmla="*/ 8 h 409"/>
              <a:gd name="T2" fmla="*/ 64 w 145"/>
              <a:gd name="T3" fmla="*/ 32 h 409"/>
              <a:gd name="T4" fmla="*/ 48 w 145"/>
              <a:gd name="T5" fmla="*/ 56 h 409"/>
              <a:gd name="T6" fmla="*/ 24 w 145"/>
              <a:gd name="T7" fmla="*/ 64 h 409"/>
              <a:gd name="T8" fmla="*/ 16 w 145"/>
              <a:gd name="T9" fmla="*/ 88 h 409"/>
              <a:gd name="T10" fmla="*/ 32 w 145"/>
              <a:gd name="T11" fmla="*/ 112 h 409"/>
              <a:gd name="T12" fmla="*/ 48 w 145"/>
              <a:gd name="T13" fmla="*/ 136 h 409"/>
              <a:gd name="T14" fmla="*/ 24 w 145"/>
              <a:gd name="T15" fmla="*/ 152 h 409"/>
              <a:gd name="T16" fmla="*/ 0 w 145"/>
              <a:gd name="T17" fmla="*/ 168 h 409"/>
              <a:gd name="T18" fmla="*/ 16 w 145"/>
              <a:gd name="T19" fmla="*/ 192 h 409"/>
              <a:gd name="T20" fmla="*/ 40 w 145"/>
              <a:gd name="T21" fmla="*/ 208 h 409"/>
              <a:gd name="T22" fmla="*/ 48 w 145"/>
              <a:gd name="T23" fmla="*/ 232 h 409"/>
              <a:gd name="T24" fmla="*/ 24 w 145"/>
              <a:gd name="T25" fmla="*/ 248 h 409"/>
              <a:gd name="T26" fmla="*/ 0 w 145"/>
              <a:gd name="T27" fmla="*/ 264 h 409"/>
              <a:gd name="T28" fmla="*/ 16 w 145"/>
              <a:gd name="T29" fmla="*/ 288 h 409"/>
              <a:gd name="T30" fmla="*/ 32 w 145"/>
              <a:gd name="T31" fmla="*/ 312 h 409"/>
              <a:gd name="T32" fmla="*/ 48 w 145"/>
              <a:gd name="T33" fmla="*/ 336 h 409"/>
              <a:gd name="T34" fmla="*/ 24 w 145"/>
              <a:gd name="T35" fmla="*/ 344 h 409"/>
              <a:gd name="T36" fmla="*/ 40 w 145"/>
              <a:gd name="T37" fmla="*/ 368 h 409"/>
              <a:gd name="T38" fmla="*/ 64 w 145"/>
              <a:gd name="T39" fmla="*/ 384 h 409"/>
              <a:gd name="T40" fmla="*/ 72 w 145"/>
              <a:gd name="T41" fmla="*/ 408 h 409"/>
              <a:gd name="T42" fmla="*/ 96 w 145"/>
              <a:gd name="T43" fmla="*/ 400 h 409"/>
              <a:gd name="T44" fmla="*/ 120 w 145"/>
              <a:gd name="T45" fmla="*/ 384 h 409"/>
              <a:gd name="T46" fmla="*/ 144 w 145"/>
              <a:gd name="T47" fmla="*/ 376 h 409"/>
              <a:gd name="T48" fmla="*/ 144 w 145"/>
              <a:gd name="T49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45" h="409">
                <a:moveTo>
                  <a:pt x="80" y="8"/>
                </a:moveTo>
                <a:lnTo>
                  <a:pt x="64" y="32"/>
                </a:lnTo>
                <a:lnTo>
                  <a:pt x="48" y="56"/>
                </a:lnTo>
                <a:lnTo>
                  <a:pt x="24" y="64"/>
                </a:lnTo>
                <a:lnTo>
                  <a:pt x="16" y="88"/>
                </a:lnTo>
                <a:lnTo>
                  <a:pt x="32" y="112"/>
                </a:lnTo>
                <a:lnTo>
                  <a:pt x="48" y="136"/>
                </a:lnTo>
                <a:lnTo>
                  <a:pt x="24" y="152"/>
                </a:lnTo>
                <a:lnTo>
                  <a:pt x="0" y="168"/>
                </a:lnTo>
                <a:lnTo>
                  <a:pt x="16" y="192"/>
                </a:lnTo>
                <a:lnTo>
                  <a:pt x="40" y="208"/>
                </a:lnTo>
                <a:lnTo>
                  <a:pt x="48" y="232"/>
                </a:lnTo>
                <a:lnTo>
                  <a:pt x="24" y="248"/>
                </a:lnTo>
                <a:lnTo>
                  <a:pt x="0" y="264"/>
                </a:lnTo>
                <a:lnTo>
                  <a:pt x="16" y="288"/>
                </a:lnTo>
                <a:lnTo>
                  <a:pt x="32" y="312"/>
                </a:lnTo>
                <a:lnTo>
                  <a:pt x="48" y="336"/>
                </a:lnTo>
                <a:lnTo>
                  <a:pt x="24" y="344"/>
                </a:lnTo>
                <a:lnTo>
                  <a:pt x="40" y="368"/>
                </a:lnTo>
                <a:lnTo>
                  <a:pt x="64" y="384"/>
                </a:lnTo>
                <a:lnTo>
                  <a:pt x="72" y="408"/>
                </a:lnTo>
                <a:lnTo>
                  <a:pt x="96" y="400"/>
                </a:lnTo>
                <a:lnTo>
                  <a:pt x="120" y="384"/>
                </a:lnTo>
                <a:lnTo>
                  <a:pt x="144" y="376"/>
                </a:lnTo>
                <a:lnTo>
                  <a:pt x="144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13BE1AF-3C8C-1183-A23C-92A8511F6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8500" y="1354138"/>
            <a:ext cx="508000" cy="8255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AF3E311E-240A-304E-953B-123307ED2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2552700"/>
            <a:ext cx="8324850" cy="356076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LetterTable.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TableValues.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 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ABCDEFGHIJKLM</a:t>
            </a: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NOPQRSTUVWXYZ</a:t>
            </a: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  <a:p>
            <a:pPr>
              <a:lnSpc>
                <a:spcPct val="90000"/>
              </a:lnSpc>
              <a:spcBef>
                <a:spcPct val="85000"/>
              </a:spcBef>
            </a:pPr>
            <a:endParaRPr lang="en-US" altLang="en-US" sz="28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FBDA2A42-8AF7-08CA-E06D-9D128A1F7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0" y="1333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How the Search All works.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0E61CE6-0884-692D-8E02-6A42F4A72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1138238"/>
            <a:ext cx="8034337" cy="47466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A B C D E F G H I J K L M N O P </a:t>
            </a: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Q</a:t>
            </a: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R S T U V W X Y Z</a:t>
            </a:r>
          </a:p>
        </p:txBody>
      </p:sp>
      <p:sp>
        <p:nvSpPr>
          <p:cNvPr id="43012" name="Line 4">
            <a:extLst>
              <a:ext uri="{FF2B5EF4-FFF2-40B4-BE49-F238E27FC236}">
                <a16:creationId xmlns:a16="http://schemas.microsoft.com/office/drawing/2014/main" id="{F967D30D-63B0-CD75-ABC0-0DCAFC497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Line 5">
            <a:extLst>
              <a:ext uri="{FF2B5EF4-FFF2-40B4-BE49-F238E27FC236}">
                <a16:creationId xmlns:a16="http://schemas.microsoft.com/office/drawing/2014/main" id="{A80604EB-CCF6-AC3B-8909-C762861C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" name="Line 6">
            <a:extLst>
              <a:ext uri="{FF2B5EF4-FFF2-40B4-BE49-F238E27FC236}">
                <a16:creationId xmlns:a16="http://schemas.microsoft.com/office/drawing/2014/main" id="{FC61D126-FF91-0C3A-3EE0-D66D7F18A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Line 7">
            <a:extLst>
              <a:ext uri="{FF2B5EF4-FFF2-40B4-BE49-F238E27FC236}">
                <a16:creationId xmlns:a16="http://schemas.microsoft.com/office/drawing/2014/main" id="{84CAFDF6-3F0B-986F-73DE-13E25F56AF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Line 8">
            <a:extLst>
              <a:ext uri="{FF2B5EF4-FFF2-40B4-BE49-F238E27FC236}">
                <a16:creationId xmlns:a16="http://schemas.microsoft.com/office/drawing/2014/main" id="{368109A5-3562-7937-31C4-743CA74E5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11557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9">
            <a:extLst>
              <a:ext uri="{FF2B5EF4-FFF2-40B4-BE49-F238E27FC236}">
                <a16:creationId xmlns:a16="http://schemas.microsoft.com/office/drawing/2014/main" id="{ED870A9C-3350-014C-ED27-60EEA42C4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Line 10">
            <a:extLst>
              <a:ext uri="{FF2B5EF4-FFF2-40B4-BE49-F238E27FC236}">
                <a16:creationId xmlns:a16="http://schemas.microsoft.com/office/drawing/2014/main" id="{9E30C397-3E58-EC93-B3D9-756F8CA565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11">
            <a:extLst>
              <a:ext uri="{FF2B5EF4-FFF2-40B4-BE49-F238E27FC236}">
                <a16:creationId xmlns:a16="http://schemas.microsoft.com/office/drawing/2014/main" id="{6B2BE6DB-CFCB-58BC-75E5-1C80150B7F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1168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Line 12">
            <a:extLst>
              <a:ext uri="{FF2B5EF4-FFF2-40B4-BE49-F238E27FC236}">
                <a16:creationId xmlns:a16="http://schemas.microsoft.com/office/drawing/2014/main" id="{F69716FC-3DDD-2A80-284D-84008B0090C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7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13">
            <a:extLst>
              <a:ext uri="{FF2B5EF4-FFF2-40B4-BE49-F238E27FC236}">
                <a16:creationId xmlns:a16="http://schemas.microsoft.com/office/drawing/2014/main" id="{32D858D1-A9F3-779D-6D23-587AAB66ED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14">
            <a:extLst>
              <a:ext uri="{FF2B5EF4-FFF2-40B4-BE49-F238E27FC236}">
                <a16:creationId xmlns:a16="http://schemas.microsoft.com/office/drawing/2014/main" id="{AAB320E4-3CF6-8DEE-432C-9BF2957A92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Line 15">
            <a:extLst>
              <a:ext uri="{FF2B5EF4-FFF2-40B4-BE49-F238E27FC236}">
                <a16:creationId xmlns:a16="http://schemas.microsoft.com/office/drawing/2014/main" id="{AC2666FC-A593-1320-1DD8-424F251256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Line 16">
            <a:extLst>
              <a:ext uri="{FF2B5EF4-FFF2-40B4-BE49-F238E27FC236}">
                <a16:creationId xmlns:a16="http://schemas.microsoft.com/office/drawing/2014/main" id="{C01E229C-78EC-D42D-CE67-79B27297A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6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17">
            <a:extLst>
              <a:ext uri="{FF2B5EF4-FFF2-40B4-BE49-F238E27FC236}">
                <a16:creationId xmlns:a16="http://schemas.microsoft.com/office/drawing/2014/main" id="{202C5FF8-8C47-CC5B-FC9A-4753F02FB73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1200" y="11176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Line 18">
            <a:extLst>
              <a:ext uri="{FF2B5EF4-FFF2-40B4-BE49-F238E27FC236}">
                <a16:creationId xmlns:a16="http://schemas.microsoft.com/office/drawing/2014/main" id="{9E3397CF-0E28-5650-FFE8-6E81EDC9B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6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7" name="Line 19">
            <a:extLst>
              <a:ext uri="{FF2B5EF4-FFF2-40B4-BE49-F238E27FC236}">
                <a16:creationId xmlns:a16="http://schemas.microsoft.com/office/drawing/2014/main" id="{0A141143-6D79-9BAB-3034-8992CCD6B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8" name="Line 20">
            <a:extLst>
              <a:ext uri="{FF2B5EF4-FFF2-40B4-BE49-F238E27FC236}">
                <a16:creationId xmlns:a16="http://schemas.microsoft.com/office/drawing/2014/main" id="{CDA1792B-2C43-5CB4-F321-3975234436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9" name="Line 21">
            <a:extLst>
              <a:ext uri="{FF2B5EF4-FFF2-40B4-BE49-F238E27FC236}">
                <a16:creationId xmlns:a16="http://schemas.microsoft.com/office/drawing/2014/main" id="{8B7C332D-BFA6-E34C-7195-BE7749B0FC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0" name="Line 22">
            <a:extLst>
              <a:ext uri="{FF2B5EF4-FFF2-40B4-BE49-F238E27FC236}">
                <a16:creationId xmlns:a16="http://schemas.microsoft.com/office/drawing/2014/main" id="{BE7FA524-D4C7-F959-6361-387751549C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0" y="11303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1" name="Line 23">
            <a:extLst>
              <a:ext uri="{FF2B5EF4-FFF2-40B4-BE49-F238E27FC236}">
                <a16:creationId xmlns:a16="http://schemas.microsoft.com/office/drawing/2014/main" id="{D7BD802B-C321-8C7F-5B7A-D76937B3DA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2" name="Line 24">
            <a:extLst>
              <a:ext uri="{FF2B5EF4-FFF2-40B4-BE49-F238E27FC236}">
                <a16:creationId xmlns:a16="http://schemas.microsoft.com/office/drawing/2014/main" id="{29247B20-D5AA-3775-4756-6B6BEC3D4E9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3" name="Line 25">
            <a:extLst>
              <a:ext uri="{FF2B5EF4-FFF2-40B4-BE49-F238E27FC236}">
                <a16:creationId xmlns:a16="http://schemas.microsoft.com/office/drawing/2014/main" id="{CED3CB0D-1FC7-33AE-ED3C-712CB15FE8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4" name="Line 26">
            <a:extLst>
              <a:ext uri="{FF2B5EF4-FFF2-40B4-BE49-F238E27FC236}">
                <a16:creationId xmlns:a16="http://schemas.microsoft.com/office/drawing/2014/main" id="{CADB45CE-A725-AF98-C4DC-8B151BEC416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5" name="Line 27">
            <a:extLst>
              <a:ext uri="{FF2B5EF4-FFF2-40B4-BE49-F238E27FC236}">
                <a16:creationId xmlns:a16="http://schemas.microsoft.com/office/drawing/2014/main" id="{246B4BFC-4AD9-CE75-1F46-0C3949CE8F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6" name="Line 28">
            <a:extLst>
              <a:ext uri="{FF2B5EF4-FFF2-40B4-BE49-F238E27FC236}">
                <a16:creationId xmlns:a16="http://schemas.microsoft.com/office/drawing/2014/main" id="{EA03B275-A3A1-5EEE-D900-445207AFCD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1430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7" name="Rectangle 29">
            <a:extLst>
              <a:ext uri="{FF2B5EF4-FFF2-40B4-BE49-F238E27FC236}">
                <a16:creationId xmlns:a16="http://schemas.microsoft.com/office/drawing/2014/main" id="{D056BC91-FAF0-1BCF-2A0D-E27684618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19238"/>
            <a:ext cx="805973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en-US" altLang="en-US" sz="1600">
                <a:effectLst/>
              </a:rPr>
              <a:t>   </a:t>
            </a:r>
            <a:r>
              <a:rPr lang="en-US" altLang="en-US" sz="1400">
                <a:effectLst/>
              </a:rPr>
              <a:t>1    2     3    4    5    6    7    8     9   10  11  12  13  14  15  16   17  18  19  20   21  22  23  24  25   26</a:t>
            </a:r>
          </a:p>
        </p:txBody>
      </p:sp>
      <p:sp>
        <p:nvSpPr>
          <p:cNvPr id="43038" name="Rectangle 30">
            <a:extLst>
              <a:ext uri="{FF2B5EF4-FFF2-40B4-BE49-F238E27FC236}">
                <a16:creationId xmlns:a16="http://schemas.microsoft.com/office/drawing/2014/main" id="{30F00238-1464-F814-81EE-92CD312D3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4359275"/>
            <a:ext cx="8593138" cy="20970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	ALGORITHM.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Middle = (Lower + Upper) / 2</a:t>
            </a:r>
            <a:endParaRPr lang="en-US" altLang="en-US" sz="2000">
              <a:solidFill>
                <a:srgbClr val="037C03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CASE TRUE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&lt; "Q" THEN Lower = Middle + 1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Letter(Middle) &gt; "Q" THEN Upper = Middle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WHEN Letter(Middle) = "Q" THEN SET ItemFound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Lower &gt; Upper THEN ItemNotInTable TO TRUE</a:t>
            </a:r>
          </a:p>
        </p:txBody>
      </p:sp>
      <p:sp>
        <p:nvSpPr>
          <p:cNvPr id="43039" name="Rectangle 31">
            <a:extLst>
              <a:ext uri="{FF2B5EF4-FFF2-40B4-BE49-F238E27FC236}">
                <a16:creationId xmlns:a16="http://schemas.microsoft.com/office/drawing/2014/main" id="{A15F5354-0F77-2EFC-C547-F7EF29EEF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</a:p>
        </p:txBody>
      </p:sp>
      <p:sp>
        <p:nvSpPr>
          <p:cNvPr id="43040" name="Rectangle 32">
            <a:extLst>
              <a:ext uri="{FF2B5EF4-FFF2-40B4-BE49-F238E27FC236}">
                <a16:creationId xmlns:a16="http://schemas.microsoft.com/office/drawing/2014/main" id="{BEA010FF-EB4B-BB3B-4CC4-E3678C31D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Lower</a:t>
            </a:r>
          </a:p>
        </p:txBody>
      </p:sp>
      <p:sp>
        <p:nvSpPr>
          <p:cNvPr id="43041" name="Rectangle 33">
            <a:extLst>
              <a:ext uri="{FF2B5EF4-FFF2-40B4-BE49-F238E27FC236}">
                <a16:creationId xmlns:a16="http://schemas.microsoft.com/office/drawing/2014/main" id="{3CC098C8-1A81-A835-7E98-742996268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</a:p>
        </p:txBody>
      </p:sp>
      <p:sp>
        <p:nvSpPr>
          <p:cNvPr id="43042" name="Rectangle 34">
            <a:extLst>
              <a:ext uri="{FF2B5EF4-FFF2-40B4-BE49-F238E27FC236}">
                <a16:creationId xmlns:a16="http://schemas.microsoft.com/office/drawing/2014/main" id="{7B703008-EB50-0AE8-B171-FE96BC5B1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Upper</a:t>
            </a:r>
          </a:p>
        </p:txBody>
      </p:sp>
      <p:sp>
        <p:nvSpPr>
          <p:cNvPr id="43043" name="Rectangle 35">
            <a:extLst>
              <a:ext uri="{FF2B5EF4-FFF2-40B4-BE49-F238E27FC236}">
                <a16:creationId xmlns:a16="http://schemas.microsoft.com/office/drawing/2014/main" id="{9E3679E3-DA6F-2E00-B072-F16A10F6B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</a:t>
            </a:r>
          </a:p>
        </p:txBody>
      </p:sp>
      <p:sp>
        <p:nvSpPr>
          <p:cNvPr id="43044" name="Rectangle 36">
            <a:extLst>
              <a:ext uri="{FF2B5EF4-FFF2-40B4-BE49-F238E27FC236}">
                <a16:creationId xmlns:a16="http://schemas.microsoft.com/office/drawing/2014/main" id="{4BDF6D1B-3346-42EF-3239-DEA2F2063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3022600"/>
            <a:ext cx="965200" cy="685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</a:p>
        </p:txBody>
      </p:sp>
      <p:sp>
        <p:nvSpPr>
          <p:cNvPr id="43045" name="Rectangle 37">
            <a:extLst>
              <a:ext uri="{FF2B5EF4-FFF2-40B4-BE49-F238E27FC236}">
                <a16:creationId xmlns:a16="http://schemas.microsoft.com/office/drawing/2014/main" id="{E6B2B830-ECCD-7805-7C95-E322040D9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Middle</a:t>
            </a:r>
          </a:p>
        </p:txBody>
      </p:sp>
      <p:sp>
        <p:nvSpPr>
          <p:cNvPr id="43046" name="Rectangle 38">
            <a:extLst>
              <a:ext uri="{FF2B5EF4-FFF2-40B4-BE49-F238E27FC236}">
                <a16:creationId xmlns:a16="http://schemas.microsoft.com/office/drawing/2014/main" id="{CB939FE7-0D31-16AD-00D6-A9FC13031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1750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43047" name="Rectangle 39">
            <a:extLst>
              <a:ext uri="{FF2B5EF4-FFF2-40B4-BE49-F238E27FC236}">
                <a16:creationId xmlns:a16="http://schemas.microsoft.com/office/drawing/2014/main" id="{8D0F5C23-F08F-448B-2D7E-E68AE6B86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700" y="2692400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Letter(Middle)</a:t>
            </a:r>
          </a:p>
        </p:txBody>
      </p:sp>
      <p:sp>
        <p:nvSpPr>
          <p:cNvPr id="43048" name="Rectangle 40">
            <a:extLst>
              <a:ext uri="{FF2B5EF4-FFF2-40B4-BE49-F238E27FC236}">
                <a16:creationId xmlns:a16="http://schemas.microsoft.com/office/drawing/2014/main" id="{230BA8D9-ED30-8E94-72BD-6ACDF0B4F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68400"/>
            <a:ext cx="342900" cy="406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555512D-DDC0-87C7-34D0-3C470FF081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582988" cy="476250"/>
          </a:xfrm>
          <a:noFill/>
          <a:ln/>
        </p:spPr>
        <p:txBody>
          <a:bodyPr/>
          <a:lstStyle/>
          <a:p>
            <a:r>
              <a:rPr lang="en-US" altLang="en-US"/>
              <a:t>Search All Example.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AC7883A-C69A-1F10-4EFE-C12360AC0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1000125"/>
            <a:ext cx="7500938" cy="5060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8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StateTable.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StateValues.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X(20) VALUE ??????????????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Post Codes and Names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X(20) VALUE ??????????????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FILLER REDEFINES StateValues.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States OCCURS 50 TIMES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ASCENDING KEY IS StateName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INDEXED BY StateIdx.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04 PostCode    PIC X(6).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04 StateName   PIC X(14).</a:t>
            </a:r>
          </a:p>
          <a:p>
            <a:pPr>
              <a:lnSpc>
                <a:spcPct val="85000"/>
              </a:lnSpc>
              <a:spcBef>
                <a:spcPct val="85000"/>
              </a:spcBef>
            </a:pP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SEARCH ALL States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AT END DISPLAY "State not found"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WHEN StateName(StateIdx) = InputName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MOVE PostCode(StateIdx) TO PrintPostCode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END-SEARCH.</a:t>
            </a:r>
          </a:p>
        </p:txBody>
      </p:sp>
      <p:sp>
        <p:nvSpPr>
          <p:cNvPr id="45060" name="Freeform 4">
            <a:extLst>
              <a:ext uri="{FF2B5EF4-FFF2-40B4-BE49-F238E27FC236}">
                <a16:creationId xmlns:a16="http://schemas.microsoft.com/office/drawing/2014/main" id="{2E07D857-E827-72EC-188F-ED29199A0316}"/>
              </a:ext>
            </a:extLst>
          </p:cNvPr>
          <p:cNvSpPr>
            <a:spLocks/>
          </p:cNvSpPr>
          <p:nvPr/>
        </p:nvSpPr>
        <p:spPr bwMode="auto">
          <a:xfrm>
            <a:off x="546100" y="3975100"/>
            <a:ext cx="7659688" cy="1195388"/>
          </a:xfrm>
          <a:custGeom>
            <a:avLst/>
            <a:gdLst>
              <a:gd name="T0" fmla="*/ 176 w 4825"/>
              <a:gd name="T1" fmla="*/ 160 h 753"/>
              <a:gd name="T2" fmla="*/ 352 w 4825"/>
              <a:gd name="T3" fmla="*/ 192 h 753"/>
              <a:gd name="T4" fmla="*/ 528 w 4825"/>
              <a:gd name="T5" fmla="*/ 152 h 753"/>
              <a:gd name="T6" fmla="*/ 688 w 4825"/>
              <a:gd name="T7" fmla="*/ 224 h 753"/>
              <a:gd name="T8" fmla="*/ 864 w 4825"/>
              <a:gd name="T9" fmla="*/ 200 h 753"/>
              <a:gd name="T10" fmla="*/ 1048 w 4825"/>
              <a:gd name="T11" fmla="*/ 272 h 753"/>
              <a:gd name="T12" fmla="*/ 1264 w 4825"/>
              <a:gd name="T13" fmla="*/ 272 h 753"/>
              <a:gd name="T14" fmla="*/ 1440 w 4825"/>
              <a:gd name="T15" fmla="*/ 272 h 753"/>
              <a:gd name="T16" fmla="*/ 1664 w 4825"/>
              <a:gd name="T17" fmla="*/ 328 h 753"/>
              <a:gd name="T18" fmla="*/ 1848 w 4825"/>
              <a:gd name="T19" fmla="*/ 336 h 753"/>
              <a:gd name="T20" fmla="*/ 2048 w 4825"/>
              <a:gd name="T21" fmla="*/ 256 h 753"/>
              <a:gd name="T22" fmla="*/ 2192 w 4825"/>
              <a:gd name="T23" fmla="*/ 352 h 753"/>
              <a:gd name="T24" fmla="*/ 2368 w 4825"/>
              <a:gd name="T25" fmla="*/ 280 h 753"/>
              <a:gd name="T26" fmla="*/ 2552 w 4825"/>
              <a:gd name="T27" fmla="*/ 312 h 753"/>
              <a:gd name="T28" fmla="*/ 2752 w 4825"/>
              <a:gd name="T29" fmla="*/ 256 h 753"/>
              <a:gd name="T30" fmla="*/ 2936 w 4825"/>
              <a:gd name="T31" fmla="*/ 224 h 753"/>
              <a:gd name="T32" fmla="*/ 3128 w 4825"/>
              <a:gd name="T33" fmla="*/ 272 h 753"/>
              <a:gd name="T34" fmla="*/ 3344 w 4825"/>
              <a:gd name="T35" fmla="*/ 200 h 753"/>
              <a:gd name="T36" fmla="*/ 3504 w 4825"/>
              <a:gd name="T37" fmla="*/ 120 h 753"/>
              <a:gd name="T38" fmla="*/ 3664 w 4825"/>
              <a:gd name="T39" fmla="*/ 176 h 753"/>
              <a:gd name="T40" fmla="*/ 3872 w 4825"/>
              <a:gd name="T41" fmla="*/ 120 h 753"/>
              <a:gd name="T42" fmla="*/ 4064 w 4825"/>
              <a:gd name="T43" fmla="*/ 40 h 753"/>
              <a:gd name="T44" fmla="*/ 4232 w 4825"/>
              <a:gd name="T45" fmla="*/ 112 h 753"/>
              <a:gd name="T46" fmla="*/ 4400 w 4825"/>
              <a:gd name="T47" fmla="*/ 24 h 753"/>
              <a:gd name="T48" fmla="*/ 4544 w 4825"/>
              <a:gd name="T49" fmla="*/ 128 h 753"/>
              <a:gd name="T50" fmla="*/ 4640 w 4825"/>
              <a:gd name="T51" fmla="*/ 232 h 753"/>
              <a:gd name="T52" fmla="*/ 4720 w 4825"/>
              <a:gd name="T53" fmla="*/ 376 h 753"/>
              <a:gd name="T54" fmla="*/ 4776 w 4825"/>
              <a:gd name="T55" fmla="*/ 560 h 753"/>
              <a:gd name="T56" fmla="*/ 4632 w 4825"/>
              <a:gd name="T57" fmla="*/ 704 h 753"/>
              <a:gd name="T58" fmla="*/ 4512 w 4825"/>
              <a:gd name="T59" fmla="*/ 616 h 753"/>
              <a:gd name="T60" fmla="*/ 4360 w 4825"/>
              <a:gd name="T61" fmla="*/ 544 h 753"/>
              <a:gd name="T62" fmla="*/ 4240 w 4825"/>
              <a:gd name="T63" fmla="*/ 392 h 753"/>
              <a:gd name="T64" fmla="*/ 4112 w 4825"/>
              <a:gd name="T65" fmla="*/ 368 h 753"/>
              <a:gd name="T66" fmla="*/ 3936 w 4825"/>
              <a:gd name="T67" fmla="*/ 448 h 753"/>
              <a:gd name="T68" fmla="*/ 3784 w 4825"/>
              <a:gd name="T69" fmla="*/ 480 h 753"/>
              <a:gd name="T70" fmla="*/ 3600 w 4825"/>
              <a:gd name="T71" fmla="*/ 368 h 753"/>
              <a:gd name="T72" fmla="*/ 3408 w 4825"/>
              <a:gd name="T73" fmla="*/ 448 h 753"/>
              <a:gd name="T74" fmla="*/ 3192 w 4825"/>
              <a:gd name="T75" fmla="*/ 432 h 753"/>
              <a:gd name="T76" fmla="*/ 2992 w 4825"/>
              <a:gd name="T77" fmla="*/ 504 h 753"/>
              <a:gd name="T78" fmla="*/ 2800 w 4825"/>
              <a:gd name="T79" fmla="*/ 456 h 753"/>
              <a:gd name="T80" fmla="*/ 2600 w 4825"/>
              <a:gd name="T81" fmla="*/ 472 h 753"/>
              <a:gd name="T82" fmla="*/ 2416 w 4825"/>
              <a:gd name="T83" fmla="*/ 512 h 753"/>
              <a:gd name="T84" fmla="*/ 2192 w 4825"/>
              <a:gd name="T85" fmla="*/ 424 h 753"/>
              <a:gd name="T86" fmla="*/ 1984 w 4825"/>
              <a:gd name="T87" fmla="*/ 376 h 753"/>
              <a:gd name="T88" fmla="*/ 1816 w 4825"/>
              <a:gd name="T89" fmla="*/ 472 h 753"/>
              <a:gd name="T90" fmla="*/ 1632 w 4825"/>
              <a:gd name="T91" fmla="*/ 392 h 753"/>
              <a:gd name="T92" fmla="*/ 1464 w 4825"/>
              <a:gd name="T93" fmla="*/ 384 h 753"/>
              <a:gd name="T94" fmla="*/ 1296 w 4825"/>
              <a:gd name="T95" fmla="*/ 360 h 753"/>
              <a:gd name="T96" fmla="*/ 1128 w 4825"/>
              <a:gd name="T97" fmla="*/ 408 h 753"/>
              <a:gd name="T98" fmla="*/ 928 w 4825"/>
              <a:gd name="T99" fmla="*/ 312 h 753"/>
              <a:gd name="T100" fmla="*/ 760 w 4825"/>
              <a:gd name="T101" fmla="*/ 336 h 753"/>
              <a:gd name="T102" fmla="*/ 576 w 4825"/>
              <a:gd name="T103" fmla="*/ 336 h 753"/>
              <a:gd name="T104" fmla="*/ 464 w 4825"/>
              <a:gd name="T105" fmla="*/ 232 h 753"/>
              <a:gd name="T106" fmla="*/ 328 w 4825"/>
              <a:gd name="T107" fmla="*/ 304 h 753"/>
              <a:gd name="T108" fmla="*/ 184 w 4825"/>
              <a:gd name="T109" fmla="*/ 360 h 753"/>
              <a:gd name="T110" fmla="*/ 48 w 4825"/>
              <a:gd name="T111" fmla="*/ 480 h 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825" h="753">
                <a:moveTo>
                  <a:pt x="8" y="88"/>
                </a:moveTo>
                <a:lnTo>
                  <a:pt x="32" y="96"/>
                </a:lnTo>
                <a:lnTo>
                  <a:pt x="72" y="128"/>
                </a:lnTo>
                <a:lnTo>
                  <a:pt x="104" y="136"/>
                </a:lnTo>
                <a:lnTo>
                  <a:pt x="128" y="144"/>
                </a:lnTo>
                <a:lnTo>
                  <a:pt x="152" y="160"/>
                </a:lnTo>
                <a:lnTo>
                  <a:pt x="176" y="160"/>
                </a:lnTo>
                <a:lnTo>
                  <a:pt x="192" y="184"/>
                </a:lnTo>
                <a:lnTo>
                  <a:pt x="224" y="200"/>
                </a:lnTo>
                <a:lnTo>
                  <a:pt x="240" y="224"/>
                </a:lnTo>
                <a:lnTo>
                  <a:pt x="272" y="224"/>
                </a:lnTo>
                <a:lnTo>
                  <a:pt x="304" y="208"/>
                </a:lnTo>
                <a:lnTo>
                  <a:pt x="328" y="200"/>
                </a:lnTo>
                <a:lnTo>
                  <a:pt x="352" y="192"/>
                </a:lnTo>
                <a:lnTo>
                  <a:pt x="384" y="168"/>
                </a:lnTo>
                <a:lnTo>
                  <a:pt x="408" y="160"/>
                </a:lnTo>
                <a:lnTo>
                  <a:pt x="432" y="144"/>
                </a:lnTo>
                <a:lnTo>
                  <a:pt x="464" y="128"/>
                </a:lnTo>
                <a:lnTo>
                  <a:pt x="488" y="112"/>
                </a:lnTo>
                <a:lnTo>
                  <a:pt x="512" y="128"/>
                </a:lnTo>
                <a:lnTo>
                  <a:pt x="528" y="152"/>
                </a:lnTo>
                <a:lnTo>
                  <a:pt x="544" y="176"/>
                </a:lnTo>
                <a:lnTo>
                  <a:pt x="560" y="200"/>
                </a:lnTo>
                <a:lnTo>
                  <a:pt x="584" y="208"/>
                </a:lnTo>
                <a:lnTo>
                  <a:pt x="616" y="224"/>
                </a:lnTo>
                <a:lnTo>
                  <a:pt x="640" y="224"/>
                </a:lnTo>
                <a:lnTo>
                  <a:pt x="664" y="224"/>
                </a:lnTo>
                <a:lnTo>
                  <a:pt x="688" y="224"/>
                </a:lnTo>
                <a:lnTo>
                  <a:pt x="720" y="224"/>
                </a:lnTo>
                <a:lnTo>
                  <a:pt x="744" y="208"/>
                </a:lnTo>
                <a:lnTo>
                  <a:pt x="768" y="208"/>
                </a:lnTo>
                <a:lnTo>
                  <a:pt x="792" y="200"/>
                </a:lnTo>
                <a:lnTo>
                  <a:pt x="816" y="192"/>
                </a:lnTo>
                <a:lnTo>
                  <a:pt x="840" y="200"/>
                </a:lnTo>
                <a:lnTo>
                  <a:pt x="864" y="200"/>
                </a:lnTo>
                <a:lnTo>
                  <a:pt x="904" y="200"/>
                </a:lnTo>
                <a:lnTo>
                  <a:pt x="920" y="224"/>
                </a:lnTo>
                <a:lnTo>
                  <a:pt x="944" y="232"/>
                </a:lnTo>
                <a:lnTo>
                  <a:pt x="976" y="248"/>
                </a:lnTo>
                <a:lnTo>
                  <a:pt x="992" y="272"/>
                </a:lnTo>
                <a:lnTo>
                  <a:pt x="1024" y="272"/>
                </a:lnTo>
                <a:lnTo>
                  <a:pt x="1048" y="272"/>
                </a:lnTo>
                <a:lnTo>
                  <a:pt x="1072" y="272"/>
                </a:lnTo>
                <a:lnTo>
                  <a:pt x="1104" y="272"/>
                </a:lnTo>
                <a:lnTo>
                  <a:pt x="1136" y="264"/>
                </a:lnTo>
                <a:lnTo>
                  <a:pt x="1160" y="264"/>
                </a:lnTo>
                <a:lnTo>
                  <a:pt x="1200" y="272"/>
                </a:lnTo>
                <a:lnTo>
                  <a:pt x="1232" y="272"/>
                </a:lnTo>
                <a:lnTo>
                  <a:pt x="1264" y="272"/>
                </a:lnTo>
                <a:lnTo>
                  <a:pt x="1288" y="280"/>
                </a:lnTo>
                <a:lnTo>
                  <a:pt x="1320" y="288"/>
                </a:lnTo>
                <a:lnTo>
                  <a:pt x="1344" y="288"/>
                </a:lnTo>
                <a:lnTo>
                  <a:pt x="1368" y="288"/>
                </a:lnTo>
                <a:lnTo>
                  <a:pt x="1392" y="288"/>
                </a:lnTo>
                <a:lnTo>
                  <a:pt x="1416" y="272"/>
                </a:lnTo>
                <a:lnTo>
                  <a:pt x="1440" y="272"/>
                </a:lnTo>
                <a:lnTo>
                  <a:pt x="1472" y="280"/>
                </a:lnTo>
                <a:lnTo>
                  <a:pt x="1520" y="288"/>
                </a:lnTo>
                <a:lnTo>
                  <a:pt x="1552" y="296"/>
                </a:lnTo>
                <a:lnTo>
                  <a:pt x="1576" y="296"/>
                </a:lnTo>
                <a:lnTo>
                  <a:pt x="1608" y="296"/>
                </a:lnTo>
                <a:lnTo>
                  <a:pt x="1640" y="320"/>
                </a:lnTo>
                <a:lnTo>
                  <a:pt x="1664" y="328"/>
                </a:lnTo>
                <a:lnTo>
                  <a:pt x="1688" y="352"/>
                </a:lnTo>
                <a:lnTo>
                  <a:pt x="1712" y="368"/>
                </a:lnTo>
                <a:lnTo>
                  <a:pt x="1736" y="368"/>
                </a:lnTo>
                <a:lnTo>
                  <a:pt x="1776" y="368"/>
                </a:lnTo>
                <a:lnTo>
                  <a:pt x="1800" y="360"/>
                </a:lnTo>
                <a:lnTo>
                  <a:pt x="1824" y="352"/>
                </a:lnTo>
                <a:lnTo>
                  <a:pt x="1848" y="336"/>
                </a:lnTo>
                <a:lnTo>
                  <a:pt x="1872" y="328"/>
                </a:lnTo>
                <a:lnTo>
                  <a:pt x="1904" y="312"/>
                </a:lnTo>
                <a:lnTo>
                  <a:pt x="1944" y="288"/>
                </a:lnTo>
                <a:lnTo>
                  <a:pt x="1968" y="288"/>
                </a:lnTo>
                <a:lnTo>
                  <a:pt x="2000" y="272"/>
                </a:lnTo>
                <a:lnTo>
                  <a:pt x="2024" y="264"/>
                </a:lnTo>
                <a:lnTo>
                  <a:pt x="2048" y="256"/>
                </a:lnTo>
                <a:lnTo>
                  <a:pt x="2072" y="240"/>
                </a:lnTo>
                <a:lnTo>
                  <a:pt x="2096" y="272"/>
                </a:lnTo>
                <a:lnTo>
                  <a:pt x="2120" y="296"/>
                </a:lnTo>
                <a:lnTo>
                  <a:pt x="2136" y="320"/>
                </a:lnTo>
                <a:lnTo>
                  <a:pt x="2160" y="328"/>
                </a:lnTo>
                <a:lnTo>
                  <a:pt x="2168" y="352"/>
                </a:lnTo>
                <a:lnTo>
                  <a:pt x="2192" y="352"/>
                </a:lnTo>
                <a:lnTo>
                  <a:pt x="2216" y="352"/>
                </a:lnTo>
                <a:lnTo>
                  <a:pt x="2248" y="352"/>
                </a:lnTo>
                <a:lnTo>
                  <a:pt x="2280" y="328"/>
                </a:lnTo>
                <a:lnTo>
                  <a:pt x="2296" y="304"/>
                </a:lnTo>
                <a:lnTo>
                  <a:pt x="2320" y="288"/>
                </a:lnTo>
                <a:lnTo>
                  <a:pt x="2344" y="288"/>
                </a:lnTo>
                <a:lnTo>
                  <a:pt x="2368" y="280"/>
                </a:lnTo>
                <a:lnTo>
                  <a:pt x="2392" y="272"/>
                </a:lnTo>
                <a:lnTo>
                  <a:pt x="2416" y="272"/>
                </a:lnTo>
                <a:lnTo>
                  <a:pt x="2448" y="272"/>
                </a:lnTo>
                <a:lnTo>
                  <a:pt x="2480" y="288"/>
                </a:lnTo>
                <a:lnTo>
                  <a:pt x="2504" y="296"/>
                </a:lnTo>
                <a:lnTo>
                  <a:pt x="2528" y="304"/>
                </a:lnTo>
                <a:lnTo>
                  <a:pt x="2552" y="312"/>
                </a:lnTo>
                <a:lnTo>
                  <a:pt x="2600" y="312"/>
                </a:lnTo>
                <a:lnTo>
                  <a:pt x="2624" y="304"/>
                </a:lnTo>
                <a:lnTo>
                  <a:pt x="2648" y="296"/>
                </a:lnTo>
                <a:lnTo>
                  <a:pt x="2672" y="288"/>
                </a:lnTo>
                <a:lnTo>
                  <a:pt x="2704" y="280"/>
                </a:lnTo>
                <a:lnTo>
                  <a:pt x="2728" y="272"/>
                </a:lnTo>
                <a:lnTo>
                  <a:pt x="2752" y="256"/>
                </a:lnTo>
                <a:lnTo>
                  <a:pt x="2776" y="240"/>
                </a:lnTo>
                <a:lnTo>
                  <a:pt x="2800" y="232"/>
                </a:lnTo>
                <a:lnTo>
                  <a:pt x="2824" y="224"/>
                </a:lnTo>
                <a:lnTo>
                  <a:pt x="2848" y="208"/>
                </a:lnTo>
                <a:lnTo>
                  <a:pt x="2872" y="208"/>
                </a:lnTo>
                <a:lnTo>
                  <a:pt x="2896" y="200"/>
                </a:lnTo>
                <a:lnTo>
                  <a:pt x="2936" y="224"/>
                </a:lnTo>
                <a:lnTo>
                  <a:pt x="2960" y="232"/>
                </a:lnTo>
                <a:lnTo>
                  <a:pt x="2984" y="240"/>
                </a:lnTo>
                <a:lnTo>
                  <a:pt x="3024" y="264"/>
                </a:lnTo>
                <a:lnTo>
                  <a:pt x="3048" y="272"/>
                </a:lnTo>
                <a:lnTo>
                  <a:pt x="3072" y="272"/>
                </a:lnTo>
                <a:lnTo>
                  <a:pt x="3104" y="272"/>
                </a:lnTo>
                <a:lnTo>
                  <a:pt x="3128" y="272"/>
                </a:lnTo>
                <a:lnTo>
                  <a:pt x="3152" y="272"/>
                </a:lnTo>
                <a:lnTo>
                  <a:pt x="3176" y="264"/>
                </a:lnTo>
                <a:lnTo>
                  <a:pt x="3216" y="256"/>
                </a:lnTo>
                <a:lnTo>
                  <a:pt x="3248" y="240"/>
                </a:lnTo>
                <a:lnTo>
                  <a:pt x="3272" y="232"/>
                </a:lnTo>
                <a:lnTo>
                  <a:pt x="3296" y="224"/>
                </a:lnTo>
                <a:lnTo>
                  <a:pt x="3344" y="200"/>
                </a:lnTo>
                <a:lnTo>
                  <a:pt x="3368" y="184"/>
                </a:lnTo>
                <a:lnTo>
                  <a:pt x="3384" y="160"/>
                </a:lnTo>
                <a:lnTo>
                  <a:pt x="3408" y="144"/>
                </a:lnTo>
                <a:lnTo>
                  <a:pt x="3432" y="128"/>
                </a:lnTo>
                <a:lnTo>
                  <a:pt x="3456" y="128"/>
                </a:lnTo>
                <a:lnTo>
                  <a:pt x="3480" y="128"/>
                </a:lnTo>
                <a:lnTo>
                  <a:pt x="3504" y="120"/>
                </a:lnTo>
                <a:lnTo>
                  <a:pt x="3528" y="112"/>
                </a:lnTo>
                <a:lnTo>
                  <a:pt x="3552" y="128"/>
                </a:lnTo>
                <a:lnTo>
                  <a:pt x="3576" y="160"/>
                </a:lnTo>
                <a:lnTo>
                  <a:pt x="3600" y="176"/>
                </a:lnTo>
                <a:lnTo>
                  <a:pt x="3608" y="200"/>
                </a:lnTo>
                <a:lnTo>
                  <a:pt x="3632" y="192"/>
                </a:lnTo>
                <a:lnTo>
                  <a:pt x="3664" y="176"/>
                </a:lnTo>
                <a:lnTo>
                  <a:pt x="3688" y="176"/>
                </a:lnTo>
                <a:lnTo>
                  <a:pt x="3720" y="184"/>
                </a:lnTo>
                <a:lnTo>
                  <a:pt x="3744" y="176"/>
                </a:lnTo>
                <a:lnTo>
                  <a:pt x="3776" y="160"/>
                </a:lnTo>
                <a:lnTo>
                  <a:pt x="3800" y="144"/>
                </a:lnTo>
                <a:lnTo>
                  <a:pt x="3848" y="128"/>
                </a:lnTo>
                <a:lnTo>
                  <a:pt x="3872" y="120"/>
                </a:lnTo>
                <a:lnTo>
                  <a:pt x="3888" y="144"/>
                </a:lnTo>
                <a:lnTo>
                  <a:pt x="3920" y="144"/>
                </a:lnTo>
                <a:lnTo>
                  <a:pt x="3952" y="112"/>
                </a:lnTo>
                <a:lnTo>
                  <a:pt x="3984" y="96"/>
                </a:lnTo>
                <a:lnTo>
                  <a:pt x="4008" y="80"/>
                </a:lnTo>
                <a:lnTo>
                  <a:pt x="4032" y="64"/>
                </a:lnTo>
                <a:lnTo>
                  <a:pt x="4064" y="40"/>
                </a:lnTo>
                <a:lnTo>
                  <a:pt x="4104" y="16"/>
                </a:lnTo>
                <a:lnTo>
                  <a:pt x="4112" y="40"/>
                </a:lnTo>
                <a:lnTo>
                  <a:pt x="4136" y="64"/>
                </a:lnTo>
                <a:lnTo>
                  <a:pt x="4160" y="72"/>
                </a:lnTo>
                <a:lnTo>
                  <a:pt x="4184" y="80"/>
                </a:lnTo>
                <a:lnTo>
                  <a:pt x="4208" y="104"/>
                </a:lnTo>
                <a:lnTo>
                  <a:pt x="4232" y="112"/>
                </a:lnTo>
                <a:lnTo>
                  <a:pt x="4256" y="112"/>
                </a:lnTo>
                <a:lnTo>
                  <a:pt x="4280" y="104"/>
                </a:lnTo>
                <a:lnTo>
                  <a:pt x="4304" y="96"/>
                </a:lnTo>
                <a:lnTo>
                  <a:pt x="4328" y="80"/>
                </a:lnTo>
                <a:lnTo>
                  <a:pt x="4352" y="64"/>
                </a:lnTo>
                <a:lnTo>
                  <a:pt x="4368" y="40"/>
                </a:lnTo>
                <a:lnTo>
                  <a:pt x="4400" y="24"/>
                </a:lnTo>
                <a:lnTo>
                  <a:pt x="4432" y="8"/>
                </a:lnTo>
                <a:lnTo>
                  <a:pt x="4456" y="0"/>
                </a:lnTo>
                <a:lnTo>
                  <a:pt x="4472" y="32"/>
                </a:lnTo>
                <a:lnTo>
                  <a:pt x="4496" y="48"/>
                </a:lnTo>
                <a:lnTo>
                  <a:pt x="4504" y="72"/>
                </a:lnTo>
                <a:lnTo>
                  <a:pt x="4528" y="104"/>
                </a:lnTo>
                <a:lnTo>
                  <a:pt x="4544" y="128"/>
                </a:lnTo>
                <a:lnTo>
                  <a:pt x="4560" y="104"/>
                </a:lnTo>
                <a:lnTo>
                  <a:pt x="4576" y="128"/>
                </a:lnTo>
                <a:lnTo>
                  <a:pt x="4584" y="152"/>
                </a:lnTo>
                <a:lnTo>
                  <a:pt x="4592" y="176"/>
                </a:lnTo>
                <a:lnTo>
                  <a:pt x="4592" y="208"/>
                </a:lnTo>
                <a:lnTo>
                  <a:pt x="4616" y="232"/>
                </a:lnTo>
                <a:lnTo>
                  <a:pt x="4640" y="232"/>
                </a:lnTo>
                <a:lnTo>
                  <a:pt x="4664" y="224"/>
                </a:lnTo>
                <a:lnTo>
                  <a:pt x="4680" y="256"/>
                </a:lnTo>
                <a:lnTo>
                  <a:pt x="4688" y="280"/>
                </a:lnTo>
                <a:lnTo>
                  <a:pt x="4688" y="304"/>
                </a:lnTo>
                <a:lnTo>
                  <a:pt x="4688" y="328"/>
                </a:lnTo>
                <a:lnTo>
                  <a:pt x="4704" y="352"/>
                </a:lnTo>
                <a:lnTo>
                  <a:pt x="4720" y="376"/>
                </a:lnTo>
                <a:lnTo>
                  <a:pt x="4744" y="384"/>
                </a:lnTo>
                <a:lnTo>
                  <a:pt x="4768" y="368"/>
                </a:lnTo>
                <a:lnTo>
                  <a:pt x="4792" y="360"/>
                </a:lnTo>
                <a:lnTo>
                  <a:pt x="4816" y="352"/>
                </a:lnTo>
                <a:lnTo>
                  <a:pt x="4824" y="528"/>
                </a:lnTo>
                <a:lnTo>
                  <a:pt x="4800" y="544"/>
                </a:lnTo>
                <a:lnTo>
                  <a:pt x="4776" y="560"/>
                </a:lnTo>
                <a:lnTo>
                  <a:pt x="4752" y="568"/>
                </a:lnTo>
                <a:lnTo>
                  <a:pt x="4728" y="584"/>
                </a:lnTo>
                <a:lnTo>
                  <a:pt x="4704" y="592"/>
                </a:lnTo>
                <a:lnTo>
                  <a:pt x="4688" y="616"/>
                </a:lnTo>
                <a:lnTo>
                  <a:pt x="4664" y="640"/>
                </a:lnTo>
                <a:lnTo>
                  <a:pt x="4648" y="672"/>
                </a:lnTo>
                <a:lnTo>
                  <a:pt x="4632" y="704"/>
                </a:lnTo>
                <a:lnTo>
                  <a:pt x="4608" y="728"/>
                </a:lnTo>
                <a:lnTo>
                  <a:pt x="4592" y="752"/>
                </a:lnTo>
                <a:lnTo>
                  <a:pt x="4576" y="728"/>
                </a:lnTo>
                <a:lnTo>
                  <a:pt x="4560" y="688"/>
                </a:lnTo>
                <a:lnTo>
                  <a:pt x="4544" y="664"/>
                </a:lnTo>
                <a:lnTo>
                  <a:pt x="4528" y="640"/>
                </a:lnTo>
                <a:lnTo>
                  <a:pt x="4512" y="616"/>
                </a:lnTo>
                <a:lnTo>
                  <a:pt x="4496" y="592"/>
                </a:lnTo>
                <a:lnTo>
                  <a:pt x="4480" y="560"/>
                </a:lnTo>
                <a:lnTo>
                  <a:pt x="4464" y="536"/>
                </a:lnTo>
                <a:lnTo>
                  <a:pt x="4432" y="520"/>
                </a:lnTo>
                <a:lnTo>
                  <a:pt x="4400" y="520"/>
                </a:lnTo>
                <a:lnTo>
                  <a:pt x="4384" y="544"/>
                </a:lnTo>
                <a:lnTo>
                  <a:pt x="4360" y="544"/>
                </a:lnTo>
                <a:lnTo>
                  <a:pt x="4336" y="536"/>
                </a:lnTo>
                <a:lnTo>
                  <a:pt x="4320" y="512"/>
                </a:lnTo>
                <a:lnTo>
                  <a:pt x="4296" y="480"/>
                </a:lnTo>
                <a:lnTo>
                  <a:pt x="4272" y="464"/>
                </a:lnTo>
                <a:lnTo>
                  <a:pt x="4264" y="440"/>
                </a:lnTo>
                <a:lnTo>
                  <a:pt x="4256" y="416"/>
                </a:lnTo>
                <a:lnTo>
                  <a:pt x="4240" y="392"/>
                </a:lnTo>
                <a:lnTo>
                  <a:pt x="4216" y="368"/>
                </a:lnTo>
                <a:lnTo>
                  <a:pt x="4200" y="344"/>
                </a:lnTo>
                <a:lnTo>
                  <a:pt x="4176" y="320"/>
                </a:lnTo>
                <a:lnTo>
                  <a:pt x="4168" y="296"/>
                </a:lnTo>
                <a:lnTo>
                  <a:pt x="4152" y="320"/>
                </a:lnTo>
                <a:lnTo>
                  <a:pt x="4136" y="344"/>
                </a:lnTo>
                <a:lnTo>
                  <a:pt x="4112" y="368"/>
                </a:lnTo>
                <a:lnTo>
                  <a:pt x="4088" y="392"/>
                </a:lnTo>
                <a:lnTo>
                  <a:pt x="4072" y="416"/>
                </a:lnTo>
                <a:lnTo>
                  <a:pt x="4048" y="416"/>
                </a:lnTo>
                <a:lnTo>
                  <a:pt x="4016" y="424"/>
                </a:lnTo>
                <a:lnTo>
                  <a:pt x="3992" y="424"/>
                </a:lnTo>
                <a:lnTo>
                  <a:pt x="3960" y="432"/>
                </a:lnTo>
                <a:lnTo>
                  <a:pt x="3936" y="448"/>
                </a:lnTo>
                <a:lnTo>
                  <a:pt x="3920" y="472"/>
                </a:lnTo>
                <a:lnTo>
                  <a:pt x="3904" y="496"/>
                </a:lnTo>
                <a:lnTo>
                  <a:pt x="3888" y="520"/>
                </a:lnTo>
                <a:lnTo>
                  <a:pt x="3864" y="536"/>
                </a:lnTo>
                <a:lnTo>
                  <a:pt x="3840" y="520"/>
                </a:lnTo>
                <a:lnTo>
                  <a:pt x="3808" y="496"/>
                </a:lnTo>
                <a:lnTo>
                  <a:pt x="3784" y="480"/>
                </a:lnTo>
                <a:lnTo>
                  <a:pt x="3760" y="448"/>
                </a:lnTo>
                <a:lnTo>
                  <a:pt x="3728" y="416"/>
                </a:lnTo>
                <a:lnTo>
                  <a:pt x="3704" y="400"/>
                </a:lnTo>
                <a:lnTo>
                  <a:pt x="3680" y="416"/>
                </a:lnTo>
                <a:lnTo>
                  <a:pt x="3656" y="408"/>
                </a:lnTo>
                <a:lnTo>
                  <a:pt x="3632" y="384"/>
                </a:lnTo>
                <a:lnTo>
                  <a:pt x="3600" y="368"/>
                </a:lnTo>
                <a:lnTo>
                  <a:pt x="3568" y="352"/>
                </a:lnTo>
                <a:lnTo>
                  <a:pt x="3536" y="376"/>
                </a:lnTo>
                <a:lnTo>
                  <a:pt x="3512" y="400"/>
                </a:lnTo>
                <a:lnTo>
                  <a:pt x="3488" y="400"/>
                </a:lnTo>
                <a:lnTo>
                  <a:pt x="3464" y="416"/>
                </a:lnTo>
                <a:lnTo>
                  <a:pt x="3440" y="432"/>
                </a:lnTo>
                <a:lnTo>
                  <a:pt x="3408" y="448"/>
                </a:lnTo>
                <a:lnTo>
                  <a:pt x="3384" y="456"/>
                </a:lnTo>
                <a:lnTo>
                  <a:pt x="3360" y="464"/>
                </a:lnTo>
                <a:lnTo>
                  <a:pt x="3336" y="480"/>
                </a:lnTo>
                <a:lnTo>
                  <a:pt x="3280" y="432"/>
                </a:lnTo>
                <a:lnTo>
                  <a:pt x="3256" y="424"/>
                </a:lnTo>
                <a:lnTo>
                  <a:pt x="3216" y="416"/>
                </a:lnTo>
                <a:lnTo>
                  <a:pt x="3192" y="432"/>
                </a:lnTo>
                <a:lnTo>
                  <a:pt x="3160" y="440"/>
                </a:lnTo>
                <a:lnTo>
                  <a:pt x="3136" y="464"/>
                </a:lnTo>
                <a:lnTo>
                  <a:pt x="3104" y="480"/>
                </a:lnTo>
                <a:lnTo>
                  <a:pt x="3080" y="488"/>
                </a:lnTo>
                <a:lnTo>
                  <a:pt x="3056" y="496"/>
                </a:lnTo>
                <a:lnTo>
                  <a:pt x="3024" y="496"/>
                </a:lnTo>
                <a:lnTo>
                  <a:pt x="2992" y="504"/>
                </a:lnTo>
                <a:lnTo>
                  <a:pt x="2968" y="512"/>
                </a:lnTo>
                <a:lnTo>
                  <a:pt x="2936" y="496"/>
                </a:lnTo>
                <a:lnTo>
                  <a:pt x="2904" y="480"/>
                </a:lnTo>
                <a:lnTo>
                  <a:pt x="2880" y="464"/>
                </a:lnTo>
                <a:lnTo>
                  <a:pt x="2856" y="456"/>
                </a:lnTo>
                <a:lnTo>
                  <a:pt x="2832" y="456"/>
                </a:lnTo>
                <a:lnTo>
                  <a:pt x="2800" y="456"/>
                </a:lnTo>
                <a:lnTo>
                  <a:pt x="2768" y="448"/>
                </a:lnTo>
                <a:lnTo>
                  <a:pt x="2736" y="432"/>
                </a:lnTo>
                <a:lnTo>
                  <a:pt x="2712" y="432"/>
                </a:lnTo>
                <a:lnTo>
                  <a:pt x="2680" y="416"/>
                </a:lnTo>
                <a:lnTo>
                  <a:pt x="2640" y="432"/>
                </a:lnTo>
                <a:lnTo>
                  <a:pt x="2624" y="456"/>
                </a:lnTo>
                <a:lnTo>
                  <a:pt x="2600" y="472"/>
                </a:lnTo>
                <a:lnTo>
                  <a:pt x="2576" y="488"/>
                </a:lnTo>
                <a:lnTo>
                  <a:pt x="2552" y="512"/>
                </a:lnTo>
                <a:lnTo>
                  <a:pt x="2528" y="520"/>
                </a:lnTo>
                <a:lnTo>
                  <a:pt x="2504" y="528"/>
                </a:lnTo>
                <a:lnTo>
                  <a:pt x="2480" y="528"/>
                </a:lnTo>
                <a:lnTo>
                  <a:pt x="2448" y="520"/>
                </a:lnTo>
                <a:lnTo>
                  <a:pt x="2416" y="512"/>
                </a:lnTo>
                <a:lnTo>
                  <a:pt x="2392" y="496"/>
                </a:lnTo>
                <a:lnTo>
                  <a:pt x="2360" y="480"/>
                </a:lnTo>
                <a:lnTo>
                  <a:pt x="2344" y="456"/>
                </a:lnTo>
                <a:lnTo>
                  <a:pt x="2288" y="432"/>
                </a:lnTo>
                <a:lnTo>
                  <a:pt x="2264" y="424"/>
                </a:lnTo>
                <a:lnTo>
                  <a:pt x="2240" y="424"/>
                </a:lnTo>
                <a:lnTo>
                  <a:pt x="2192" y="424"/>
                </a:lnTo>
                <a:lnTo>
                  <a:pt x="2160" y="432"/>
                </a:lnTo>
                <a:lnTo>
                  <a:pt x="2136" y="432"/>
                </a:lnTo>
                <a:lnTo>
                  <a:pt x="2104" y="424"/>
                </a:lnTo>
                <a:lnTo>
                  <a:pt x="2072" y="416"/>
                </a:lnTo>
                <a:lnTo>
                  <a:pt x="2032" y="400"/>
                </a:lnTo>
                <a:lnTo>
                  <a:pt x="2008" y="392"/>
                </a:lnTo>
                <a:lnTo>
                  <a:pt x="1984" y="376"/>
                </a:lnTo>
                <a:lnTo>
                  <a:pt x="1952" y="384"/>
                </a:lnTo>
                <a:lnTo>
                  <a:pt x="1928" y="400"/>
                </a:lnTo>
                <a:lnTo>
                  <a:pt x="1904" y="424"/>
                </a:lnTo>
                <a:lnTo>
                  <a:pt x="1888" y="448"/>
                </a:lnTo>
                <a:lnTo>
                  <a:pt x="1864" y="456"/>
                </a:lnTo>
                <a:lnTo>
                  <a:pt x="1840" y="464"/>
                </a:lnTo>
                <a:lnTo>
                  <a:pt x="1816" y="472"/>
                </a:lnTo>
                <a:lnTo>
                  <a:pt x="1792" y="464"/>
                </a:lnTo>
                <a:lnTo>
                  <a:pt x="1760" y="448"/>
                </a:lnTo>
                <a:lnTo>
                  <a:pt x="1736" y="448"/>
                </a:lnTo>
                <a:lnTo>
                  <a:pt x="1712" y="440"/>
                </a:lnTo>
                <a:lnTo>
                  <a:pt x="1680" y="432"/>
                </a:lnTo>
                <a:lnTo>
                  <a:pt x="1656" y="408"/>
                </a:lnTo>
                <a:lnTo>
                  <a:pt x="1632" y="392"/>
                </a:lnTo>
                <a:lnTo>
                  <a:pt x="1608" y="368"/>
                </a:lnTo>
                <a:lnTo>
                  <a:pt x="1584" y="360"/>
                </a:lnTo>
                <a:lnTo>
                  <a:pt x="1560" y="352"/>
                </a:lnTo>
                <a:lnTo>
                  <a:pt x="1536" y="336"/>
                </a:lnTo>
                <a:lnTo>
                  <a:pt x="1512" y="352"/>
                </a:lnTo>
                <a:lnTo>
                  <a:pt x="1488" y="368"/>
                </a:lnTo>
                <a:lnTo>
                  <a:pt x="1464" y="384"/>
                </a:lnTo>
                <a:lnTo>
                  <a:pt x="1448" y="360"/>
                </a:lnTo>
                <a:lnTo>
                  <a:pt x="1424" y="368"/>
                </a:lnTo>
                <a:lnTo>
                  <a:pt x="1400" y="368"/>
                </a:lnTo>
                <a:lnTo>
                  <a:pt x="1368" y="360"/>
                </a:lnTo>
                <a:lnTo>
                  <a:pt x="1344" y="360"/>
                </a:lnTo>
                <a:lnTo>
                  <a:pt x="1320" y="360"/>
                </a:lnTo>
                <a:lnTo>
                  <a:pt x="1296" y="360"/>
                </a:lnTo>
                <a:lnTo>
                  <a:pt x="1264" y="360"/>
                </a:lnTo>
                <a:lnTo>
                  <a:pt x="1240" y="352"/>
                </a:lnTo>
                <a:lnTo>
                  <a:pt x="1216" y="360"/>
                </a:lnTo>
                <a:lnTo>
                  <a:pt x="1200" y="384"/>
                </a:lnTo>
                <a:lnTo>
                  <a:pt x="1176" y="392"/>
                </a:lnTo>
                <a:lnTo>
                  <a:pt x="1152" y="408"/>
                </a:lnTo>
                <a:lnTo>
                  <a:pt x="1128" y="408"/>
                </a:lnTo>
                <a:lnTo>
                  <a:pt x="1104" y="408"/>
                </a:lnTo>
                <a:lnTo>
                  <a:pt x="1080" y="400"/>
                </a:lnTo>
                <a:lnTo>
                  <a:pt x="1056" y="384"/>
                </a:lnTo>
                <a:lnTo>
                  <a:pt x="1040" y="360"/>
                </a:lnTo>
                <a:lnTo>
                  <a:pt x="1016" y="352"/>
                </a:lnTo>
                <a:lnTo>
                  <a:pt x="952" y="328"/>
                </a:lnTo>
                <a:lnTo>
                  <a:pt x="928" y="312"/>
                </a:lnTo>
                <a:lnTo>
                  <a:pt x="912" y="288"/>
                </a:lnTo>
                <a:lnTo>
                  <a:pt x="888" y="272"/>
                </a:lnTo>
                <a:lnTo>
                  <a:pt x="848" y="264"/>
                </a:lnTo>
                <a:lnTo>
                  <a:pt x="824" y="280"/>
                </a:lnTo>
                <a:lnTo>
                  <a:pt x="800" y="304"/>
                </a:lnTo>
                <a:lnTo>
                  <a:pt x="784" y="328"/>
                </a:lnTo>
                <a:lnTo>
                  <a:pt x="760" y="336"/>
                </a:lnTo>
                <a:lnTo>
                  <a:pt x="736" y="352"/>
                </a:lnTo>
                <a:lnTo>
                  <a:pt x="712" y="352"/>
                </a:lnTo>
                <a:lnTo>
                  <a:pt x="688" y="368"/>
                </a:lnTo>
                <a:lnTo>
                  <a:pt x="664" y="384"/>
                </a:lnTo>
                <a:lnTo>
                  <a:pt x="632" y="368"/>
                </a:lnTo>
                <a:lnTo>
                  <a:pt x="608" y="360"/>
                </a:lnTo>
                <a:lnTo>
                  <a:pt x="576" y="336"/>
                </a:lnTo>
                <a:lnTo>
                  <a:pt x="560" y="312"/>
                </a:lnTo>
                <a:lnTo>
                  <a:pt x="536" y="288"/>
                </a:lnTo>
                <a:lnTo>
                  <a:pt x="528" y="264"/>
                </a:lnTo>
                <a:lnTo>
                  <a:pt x="504" y="248"/>
                </a:lnTo>
                <a:lnTo>
                  <a:pt x="496" y="224"/>
                </a:lnTo>
                <a:lnTo>
                  <a:pt x="472" y="208"/>
                </a:lnTo>
                <a:lnTo>
                  <a:pt x="464" y="232"/>
                </a:lnTo>
                <a:lnTo>
                  <a:pt x="456" y="256"/>
                </a:lnTo>
                <a:lnTo>
                  <a:pt x="440" y="280"/>
                </a:lnTo>
                <a:lnTo>
                  <a:pt x="424" y="304"/>
                </a:lnTo>
                <a:lnTo>
                  <a:pt x="400" y="328"/>
                </a:lnTo>
                <a:lnTo>
                  <a:pt x="376" y="328"/>
                </a:lnTo>
                <a:lnTo>
                  <a:pt x="352" y="320"/>
                </a:lnTo>
                <a:lnTo>
                  <a:pt x="328" y="304"/>
                </a:lnTo>
                <a:lnTo>
                  <a:pt x="304" y="304"/>
                </a:lnTo>
                <a:lnTo>
                  <a:pt x="296" y="328"/>
                </a:lnTo>
                <a:lnTo>
                  <a:pt x="280" y="352"/>
                </a:lnTo>
                <a:lnTo>
                  <a:pt x="256" y="368"/>
                </a:lnTo>
                <a:lnTo>
                  <a:pt x="232" y="368"/>
                </a:lnTo>
                <a:lnTo>
                  <a:pt x="208" y="360"/>
                </a:lnTo>
                <a:lnTo>
                  <a:pt x="184" y="360"/>
                </a:lnTo>
                <a:lnTo>
                  <a:pt x="160" y="368"/>
                </a:lnTo>
                <a:lnTo>
                  <a:pt x="136" y="384"/>
                </a:lnTo>
                <a:lnTo>
                  <a:pt x="112" y="400"/>
                </a:lnTo>
                <a:lnTo>
                  <a:pt x="88" y="424"/>
                </a:lnTo>
                <a:lnTo>
                  <a:pt x="80" y="448"/>
                </a:lnTo>
                <a:lnTo>
                  <a:pt x="56" y="456"/>
                </a:lnTo>
                <a:lnTo>
                  <a:pt x="48" y="480"/>
                </a:lnTo>
                <a:lnTo>
                  <a:pt x="24" y="480"/>
                </a:lnTo>
                <a:lnTo>
                  <a:pt x="0" y="496"/>
                </a:lnTo>
                <a:lnTo>
                  <a:pt x="8" y="88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29804"/>
                  <a:invGamma/>
                </a:srgbClr>
              </a:gs>
            </a:gsLst>
            <a:lin ang="0" scaled="1"/>
          </a:gra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6418911-DFBF-0AC3-12E3-515040842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84150"/>
            <a:ext cx="4570413" cy="476250"/>
          </a:xfrm>
          <a:noFill/>
          <a:ln/>
        </p:spPr>
        <p:txBody>
          <a:bodyPr/>
          <a:lstStyle/>
          <a:p>
            <a:r>
              <a:rPr lang="en-US" altLang="en-US"/>
              <a:t>Creating  Pre-filled Tables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17FBD40-5C5A-473C-4CEE-DF387733F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1481138"/>
            <a:ext cx="8229600" cy="546100"/>
          </a:xfrm>
          <a:prstGeom prst="rect">
            <a:avLst/>
          </a:prstGeom>
          <a:solidFill>
            <a:schemeClr val="accent1"/>
          </a:solidFill>
          <a:ln w="50800">
            <a:solidFill>
              <a:srgbClr val="E5405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  B  C  D  E  F  G  H  I  J  K  L  </a:t>
            </a:r>
          </a:p>
        </p:txBody>
      </p:sp>
      <p:sp>
        <p:nvSpPr>
          <p:cNvPr id="8196" name="Freeform 4">
            <a:extLst>
              <a:ext uri="{FF2B5EF4-FFF2-40B4-BE49-F238E27FC236}">
                <a16:creationId xmlns:a16="http://schemas.microsoft.com/office/drawing/2014/main" id="{4E5E3F7D-8048-5D16-6C1B-C5CAC544393F}"/>
              </a:ext>
            </a:extLst>
          </p:cNvPr>
          <p:cNvSpPr>
            <a:spLocks/>
          </p:cNvSpPr>
          <p:nvPr/>
        </p:nvSpPr>
        <p:spPr bwMode="auto">
          <a:xfrm>
            <a:off x="8204200" y="1430338"/>
            <a:ext cx="230188" cy="649287"/>
          </a:xfrm>
          <a:custGeom>
            <a:avLst/>
            <a:gdLst>
              <a:gd name="T0" fmla="*/ 80 w 145"/>
              <a:gd name="T1" fmla="*/ 8 h 409"/>
              <a:gd name="T2" fmla="*/ 64 w 145"/>
              <a:gd name="T3" fmla="*/ 32 h 409"/>
              <a:gd name="T4" fmla="*/ 48 w 145"/>
              <a:gd name="T5" fmla="*/ 56 h 409"/>
              <a:gd name="T6" fmla="*/ 24 w 145"/>
              <a:gd name="T7" fmla="*/ 64 h 409"/>
              <a:gd name="T8" fmla="*/ 16 w 145"/>
              <a:gd name="T9" fmla="*/ 88 h 409"/>
              <a:gd name="T10" fmla="*/ 32 w 145"/>
              <a:gd name="T11" fmla="*/ 112 h 409"/>
              <a:gd name="T12" fmla="*/ 48 w 145"/>
              <a:gd name="T13" fmla="*/ 136 h 409"/>
              <a:gd name="T14" fmla="*/ 24 w 145"/>
              <a:gd name="T15" fmla="*/ 152 h 409"/>
              <a:gd name="T16" fmla="*/ 0 w 145"/>
              <a:gd name="T17" fmla="*/ 168 h 409"/>
              <a:gd name="T18" fmla="*/ 16 w 145"/>
              <a:gd name="T19" fmla="*/ 192 h 409"/>
              <a:gd name="T20" fmla="*/ 40 w 145"/>
              <a:gd name="T21" fmla="*/ 208 h 409"/>
              <a:gd name="T22" fmla="*/ 48 w 145"/>
              <a:gd name="T23" fmla="*/ 232 h 409"/>
              <a:gd name="T24" fmla="*/ 24 w 145"/>
              <a:gd name="T25" fmla="*/ 248 h 409"/>
              <a:gd name="T26" fmla="*/ 0 w 145"/>
              <a:gd name="T27" fmla="*/ 264 h 409"/>
              <a:gd name="T28" fmla="*/ 16 w 145"/>
              <a:gd name="T29" fmla="*/ 288 h 409"/>
              <a:gd name="T30" fmla="*/ 32 w 145"/>
              <a:gd name="T31" fmla="*/ 312 h 409"/>
              <a:gd name="T32" fmla="*/ 48 w 145"/>
              <a:gd name="T33" fmla="*/ 336 h 409"/>
              <a:gd name="T34" fmla="*/ 24 w 145"/>
              <a:gd name="T35" fmla="*/ 344 h 409"/>
              <a:gd name="T36" fmla="*/ 40 w 145"/>
              <a:gd name="T37" fmla="*/ 368 h 409"/>
              <a:gd name="T38" fmla="*/ 64 w 145"/>
              <a:gd name="T39" fmla="*/ 384 h 409"/>
              <a:gd name="T40" fmla="*/ 72 w 145"/>
              <a:gd name="T41" fmla="*/ 408 h 409"/>
              <a:gd name="T42" fmla="*/ 96 w 145"/>
              <a:gd name="T43" fmla="*/ 400 h 409"/>
              <a:gd name="T44" fmla="*/ 120 w 145"/>
              <a:gd name="T45" fmla="*/ 384 h 409"/>
              <a:gd name="T46" fmla="*/ 144 w 145"/>
              <a:gd name="T47" fmla="*/ 376 h 409"/>
              <a:gd name="T48" fmla="*/ 144 w 145"/>
              <a:gd name="T49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45" h="409">
                <a:moveTo>
                  <a:pt x="80" y="8"/>
                </a:moveTo>
                <a:lnTo>
                  <a:pt x="64" y="32"/>
                </a:lnTo>
                <a:lnTo>
                  <a:pt x="48" y="56"/>
                </a:lnTo>
                <a:lnTo>
                  <a:pt x="24" y="64"/>
                </a:lnTo>
                <a:lnTo>
                  <a:pt x="16" y="88"/>
                </a:lnTo>
                <a:lnTo>
                  <a:pt x="32" y="112"/>
                </a:lnTo>
                <a:lnTo>
                  <a:pt x="48" y="136"/>
                </a:lnTo>
                <a:lnTo>
                  <a:pt x="24" y="152"/>
                </a:lnTo>
                <a:lnTo>
                  <a:pt x="0" y="168"/>
                </a:lnTo>
                <a:lnTo>
                  <a:pt x="16" y="192"/>
                </a:lnTo>
                <a:lnTo>
                  <a:pt x="40" y="208"/>
                </a:lnTo>
                <a:lnTo>
                  <a:pt x="48" y="232"/>
                </a:lnTo>
                <a:lnTo>
                  <a:pt x="24" y="248"/>
                </a:lnTo>
                <a:lnTo>
                  <a:pt x="0" y="264"/>
                </a:lnTo>
                <a:lnTo>
                  <a:pt x="16" y="288"/>
                </a:lnTo>
                <a:lnTo>
                  <a:pt x="32" y="312"/>
                </a:lnTo>
                <a:lnTo>
                  <a:pt x="48" y="336"/>
                </a:lnTo>
                <a:lnTo>
                  <a:pt x="24" y="344"/>
                </a:lnTo>
                <a:lnTo>
                  <a:pt x="40" y="368"/>
                </a:lnTo>
                <a:lnTo>
                  <a:pt x="64" y="384"/>
                </a:lnTo>
                <a:lnTo>
                  <a:pt x="72" y="408"/>
                </a:lnTo>
                <a:lnTo>
                  <a:pt x="96" y="400"/>
                </a:lnTo>
                <a:lnTo>
                  <a:pt x="120" y="384"/>
                </a:lnTo>
                <a:lnTo>
                  <a:pt x="144" y="376"/>
                </a:lnTo>
                <a:lnTo>
                  <a:pt x="144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4AFE0A9B-C71B-17F4-69AF-A388CB3CA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8500" y="1354138"/>
            <a:ext cx="508000" cy="8255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36AAF238-9D9F-E45A-6597-FC7C49A28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555875"/>
            <a:ext cx="8318500" cy="35544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LetterTable.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TableValues.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 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ABCDEFGHIJKLM</a:t>
            </a: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</a:t>
            </a:r>
            <a:b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NOPQRSTUVWXYZ</a:t>
            </a: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02 FILLER REDEFINES TableValues.</a:t>
            </a:r>
            <a:b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Letter PIC X OCCURS 26 TIMES.</a:t>
            </a:r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6E7B0A5A-C4F2-AAD7-4740-3A496947C6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8">
            <a:extLst>
              <a:ext uri="{FF2B5EF4-FFF2-40B4-BE49-F238E27FC236}">
                <a16:creationId xmlns:a16="http://schemas.microsoft.com/office/drawing/2014/main" id="{CEBD4FD0-9D2F-BC81-24B6-0DB0DF7F57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34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>
            <a:extLst>
              <a:ext uri="{FF2B5EF4-FFF2-40B4-BE49-F238E27FC236}">
                <a16:creationId xmlns:a16="http://schemas.microsoft.com/office/drawing/2014/main" id="{A4924657-BEBB-22DA-FCCB-D81A5E71CB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>
            <a:extLst>
              <a:ext uri="{FF2B5EF4-FFF2-40B4-BE49-F238E27FC236}">
                <a16:creationId xmlns:a16="http://schemas.microsoft.com/office/drawing/2014/main" id="{191D7A4C-DB98-6C16-6B5C-E1B716E4E8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>
            <a:extLst>
              <a:ext uri="{FF2B5EF4-FFF2-40B4-BE49-F238E27FC236}">
                <a16:creationId xmlns:a16="http://schemas.microsoft.com/office/drawing/2014/main" id="{83D911B6-FFF8-CD74-5163-0C1CC5B02F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19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>
            <a:extLst>
              <a:ext uri="{FF2B5EF4-FFF2-40B4-BE49-F238E27FC236}">
                <a16:creationId xmlns:a16="http://schemas.microsoft.com/office/drawing/2014/main" id="{F7852E2F-20BA-E3C3-9379-A6F948C00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42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>
            <a:extLst>
              <a:ext uri="{FF2B5EF4-FFF2-40B4-BE49-F238E27FC236}">
                <a16:creationId xmlns:a16="http://schemas.microsoft.com/office/drawing/2014/main" id="{797B9720-E99D-8696-4984-B406CDB052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>
            <a:extLst>
              <a:ext uri="{FF2B5EF4-FFF2-40B4-BE49-F238E27FC236}">
                <a16:creationId xmlns:a16="http://schemas.microsoft.com/office/drawing/2014/main" id="{CBA32EB8-0FF4-4090-4834-5EBE128C8B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>
            <a:extLst>
              <a:ext uri="{FF2B5EF4-FFF2-40B4-BE49-F238E27FC236}">
                <a16:creationId xmlns:a16="http://schemas.microsoft.com/office/drawing/2014/main" id="{F7076EB3-478B-37AC-1794-B52F36EC79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>
            <a:extLst>
              <a:ext uri="{FF2B5EF4-FFF2-40B4-BE49-F238E27FC236}">
                <a16:creationId xmlns:a16="http://schemas.microsoft.com/office/drawing/2014/main" id="{F23F3C74-C6C8-2A24-B32C-1F410BE742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>
            <a:extLst>
              <a:ext uri="{FF2B5EF4-FFF2-40B4-BE49-F238E27FC236}">
                <a16:creationId xmlns:a16="http://schemas.microsoft.com/office/drawing/2014/main" id="{BBCFC28C-8AA4-BDD6-0CDB-D5DB63D896D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7300" y="1468438"/>
            <a:ext cx="0" cy="5715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8051777-E346-1F02-4DBA-B6880C58B3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234950"/>
            <a:ext cx="3227388" cy="476250"/>
          </a:xfrm>
          <a:noFill/>
          <a:ln/>
        </p:spPr>
        <p:txBody>
          <a:bodyPr/>
          <a:lstStyle/>
          <a:p>
            <a:r>
              <a:rPr lang="en-US" altLang="en-US"/>
              <a:t>Searching a Table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0946876-DC45-BB01-DBC1-F6017DA5E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2447925"/>
            <a:ext cx="5976938" cy="2162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8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LetterTable.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TableValues.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"ABCDEFGHIJKLM".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"NOPQRSTUVWXYZ".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FILLER REDEFINES TableValues.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Letter PIC X OCCURS 26 TIMES.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63E7DD3B-B879-B9E6-8C7D-91BA78906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5003800"/>
            <a:ext cx="6578600" cy="11906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 FROM 1 BY 1 UNTIL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LetterIn EQUAL TO Letter(Idx)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LetterIn, "is in position ", Idx.</a:t>
            </a:r>
          </a:p>
        </p:txBody>
      </p:sp>
      <p:grpSp>
        <p:nvGrpSpPr>
          <p:cNvPr id="10260" name="Group 20">
            <a:extLst>
              <a:ext uri="{FF2B5EF4-FFF2-40B4-BE49-F238E27FC236}">
                <a16:creationId xmlns:a16="http://schemas.microsoft.com/office/drawing/2014/main" id="{C3A7E09A-FB0E-4BB1-B3BC-BD079A4FC8A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935038"/>
            <a:ext cx="8331200" cy="1033462"/>
            <a:chOff x="336" y="589"/>
            <a:chExt cx="5248" cy="651"/>
          </a:xfrm>
        </p:grpSpPr>
        <p:sp>
          <p:nvSpPr>
            <p:cNvPr id="10245" name="Rectangle 5">
              <a:extLst>
                <a:ext uri="{FF2B5EF4-FFF2-40B4-BE49-F238E27FC236}">
                  <a16:creationId xmlns:a16="http://schemas.microsoft.com/office/drawing/2014/main" id="{FA9AAF56-BDEA-5D61-89F5-0E876FF7F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" y="669"/>
              <a:ext cx="5184" cy="344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A  B  C  D  E  F  G  H  I  J  K  L  </a:t>
              </a:r>
            </a:p>
          </p:txBody>
        </p:sp>
        <p:sp>
          <p:nvSpPr>
            <p:cNvPr id="10246" name="Freeform 6">
              <a:extLst>
                <a:ext uri="{FF2B5EF4-FFF2-40B4-BE49-F238E27FC236}">
                  <a16:creationId xmlns:a16="http://schemas.microsoft.com/office/drawing/2014/main" id="{8F56BDCA-912E-E2E9-8863-CD4F48A1AC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2" y="637"/>
              <a:ext cx="145" cy="409"/>
            </a:xfrm>
            <a:custGeom>
              <a:avLst/>
              <a:gdLst>
                <a:gd name="T0" fmla="*/ 80 w 145"/>
                <a:gd name="T1" fmla="*/ 8 h 409"/>
                <a:gd name="T2" fmla="*/ 64 w 145"/>
                <a:gd name="T3" fmla="*/ 32 h 409"/>
                <a:gd name="T4" fmla="*/ 48 w 145"/>
                <a:gd name="T5" fmla="*/ 56 h 409"/>
                <a:gd name="T6" fmla="*/ 24 w 145"/>
                <a:gd name="T7" fmla="*/ 64 h 409"/>
                <a:gd name="T8" fmla="*/ 16 w 145"/>
                <a:gd name="T9" fmla="*/ 88 h 409"/>
                <a:gd name="T10" fmla="*/ 32 w 145"/>
                <a:gd name="T11" fmla="*/ 112 h 409"/>
                <a:gd name="T12" fmla="*/ 48 w 145"/>
                <a:gd name="T13" fmla="*/ 136 h 409"/>
                <a:gd name="T14" fmla="*/ 24 w 145"/>
                <a:gd name="T15" fmla="*/ 152 h 409"/>
                <a:gd name="T16" fmla="*/ 0 w 145"/>
                <a:gd name="T17" fmla="*/ 168 h 409"/>
                <a:gd name="T18" fmla="*/ 16 w 145"/>
                <a:gd name="T19" fmla="*/ 192 h 409"/>
                <a:gd name="T20" fmla="*/ 40 w 145"/>
                <a:gd name="T21" fmla="*/ 208 h 409"/>
                <a:gd name="T22" fmla="*/ 48 w 145"/>
                <a:gd name="T23" fmla="*/ 232 h 409"/>
                <a:gd name="T24" fmla="*/ 24 w 145"/>
                <a:gd name="T25" fmla="*/ 248 h 409"/>
                <a:gd name="T26" fmla="*/ 0 w 145"/>
                <a:gd name="T27" fmla="*/ 264 h 409"/>
                <a:gd name="T28" fmla="*/ 16 w 145"/>
                <a:gd name="T29" fmla="*/ 288 h 409"/>
                <a:gd name="T30" fmla="*/ 32 w 145"/>
                <a:gd name="T31" fmla="*/ 312 h 409"/>
                <a:gd name="T32" fmla="*/ 48 w 145"/>
                <a:gd name="T33" fmla="*/ 336 h 409"/>
                <a:gd name="T34" fmla="*/ 24 w 145"/>
                <a:gd name="T35" fmla="*/ 344 h 409"/>
                <a:gd name="T36" fmla="*/ 40 w 145"/>
                <a:gd name="T37" fmla="*/ 368 h 409"/>
                <a:gd name="T38" fmla="*/ 64 w 145"/>
                <a:gd name="T39" fmla="*/ 384 h 409"/>
                <a:gd name="T40" fmla="*/ 72 w 145"/>
                <a:gd name="T41" fmla="*/ 408 h 409"/>
                <a:gd name="T42" fmla="*/ 96 w 145"/>
                <a:gd name="T43" fmla="*/ 400 h 409"/>
                <a:gd name="T44" fmla="*/ 120 w 145"/>
                <a:gd name="T45" fmla="*/ 384 h 409"/>
                <a:gd name="T46" fmla="*/ 144 w 145"/>
                <a:gd name="T47" fmla="*/ 376 h 409"/>
                <a:gd name="T48" fmla="*/ 144 w 145"/>
                <a:gd name="T49" fmla="*/ 0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5" h="409">
                  <a:moveTo>
                    <a:pt x="80" y="8"/>
                  </a:moveTo>
                  <a:lnTo>
                    <a:pt x="64" y="32"/>
                  </a:lnTo>
                  <a:lnTo>
                    <a:pt x="48" y="56"/>
                  </a:lnTo>
                  <a:lnTo>
                    <a:pt x="24" y="64"/>
                  </a:lnTo>
                  <a:lnTo>
                    <a:pt x="16" y="88"/>
                  </a:lnTo>
                  <a:lnTo>
                    <a:pt x="32" y="112"/>
                  </a:lnTo>
                  <a:lnTo>
                    <a:pt x="48" y="136"/>
                  </a:lnTo>
                  <a:lnTo>
                    <a:pt x="24" y="152"/>
                  </a:lnTo>
                  <a:lnTo>
                    <a:pt x="0" y="168"/>
                  </a:lnTo>
                  <a:lnTo>
                    <a:pt x="16" y="192"/>
                  </a:lnTo>
                  <a:lnTo>
                    <a:pt x="40" y="208"/>
                  </a:lnTo>
                  <a:lnTo>
                    <a:pt x="48" y="232"/>
                  </a:lnTo>
                  <a:lnTo>
                    <a:pt x="24" y="248"/>
                  </a:lnTo>
                  <a:lnTo>
                    <a:pt x="0" y="264"/>
                  </a:lnTo>
                  <a:lnTo>
                    <a:pt x="16" y="288"/>
                  </a:lnTo>
                  <a:lnTo>
                    <a:pt x="32" y="312"/>
                  </a:lnTo>
                  <a:lnTo>
                    <a:pt x="48" y="336"/>
                  </a:lnTo>
                  <a:lnTo>
                    <a:pt x="24" y="344"/>
                  </a:lnTo>
                  <a:lnTo>
                    <a:pt x="40" y="368"/>
                  </a:lnTo>
                  <a:lnTo>
                    <a:pt x="64" y="384"/>
                  </a:lnTo>
                  <a:lnTo>
                    <a:pt x="72" y="408"/>
                  </a:lnTo>
                  <a:lnTo>
                    <a:pt x="96" y="400"/>
                  </a:lnTo>
                  <a:lnTo>
                    <a:pt x="120" y="384"/>
                  </a:lnTo>
                  <a:lnTo>
                    <a:pt x="144" y="376"/>
                  </a:lnTo>
                  <a:lnTo>
                    <a:pt x="14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Rectangle 7">
              <a:extLst>
                <a:ext uri="{FF2B5EF4-FFF2-40B4-BE49-F238E27FC236}">
                  <a16:creationId xmlns:a16="http://schemas.microsoft.com/office/drawing/2014/main" id="{AAE16C9B-FF61-748A-E481-53933A523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4" y="589"/>
              <a:ext cx="320" cy="52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Line 8">
              <a:extLst>
                <a:ext uri="{FF2B5EF4-FFF2-40B4-BE49-F238E27FC236}">
                  <a16:creationId xmlns:a16="http://schemas.microsoft.com/office/drawing/2014/main" id="{C07CF21E-84F2-5AB1-62B9-82C4530652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Line 9">
              <a:extLst>
                <a:ext uri="{FF2B5EF4-FFF2-40B4-BE49-F238E27FC236}">
                  <a16:creationId xmlns:a16="http://schemas.microsoft.com/office/drawing/2014/main" id="{2DC39DFE-FA89-ED27-38AD-8417BF308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0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Line 10">
              <a:extLst>
                <a:ext uri="{FF2B5EF4-FFF2-40B4-BE49-F238E27FC236}">
                  <a16:creationId xmlns:a16="http://schemas.microsoft.com/office/drawing/2014/main" id="{A669888B-9714-FC5D-47D3-3B28984606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1">
              <a:extLst>
                <a:ext uri="{FF2B5EF4-FFF2-40B4-BE49-F238E27FC236}">
                  <a16:creationId xmlns:a16="http://schemas.microsoft.com/office/drawing/2014/main" id="{4054CA95-1DBE-A4B2-76EC-3195B5B52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4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12">
              <a:extLst>
                <a:ext uri="{FF2B5EF4-FFF2-40B4-BE49-F238E27FC236}">
                  <a16:creationId xmlns:a16="http://schemas.microsoft.com/office/drawing/2014/main" id="{02EF24C6-01A7-329F-E8F2-1F33CEAEBE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13">
              <a:extLst>
                <a:ext uri="{FF2B5EF4-FFF2-40B4-BE49-F238E27FC236}">
                  <a16:creationId xmlns:a16="http://schemas.microsoft.com/office/drawing/2014/main" id="{47AF07D8-109D-05FE-67E4-65700DE395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2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14">
              <a:extLst>
                <a:ext uri="{FF2B5EF4-FFF2-40B4-BE49-F238E27FC236}">
                  <a16:creationId xmlns:a16="http://schemas.microsoft.com/office/drawing/2014/main" id="{4BAD06F9-7416-4F53-92FA-70568749D1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2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15">
              <a:extLst>
                <a:ext uri="{FF2B5EF4-FFF2-40B4-BE49-F238E27FC236}">
                  <a16:creationId xmlns:a16="http://schemas.microsoft.com/office/drawing/2014/main" id="{9562E3BF-3736-274C-A3B9-10BD9F1030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16">
              <a:extLst>
                <a:ext uri="{FF2B5EF4-FFF2-40B4-BE49-F238E27FC236}">
                  <a16:creationId xmlns:a16="http://schemas.microsoft.com/office/drawing/2014/main" id="{CC8B9C8E-C43E-2E8F-4AC7-C254DC8494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0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Line 17">
              <a:extLst>
                <a:ext uri="{FF2B5EF4-FFF2-40B4-BE49-F238E27FC236}">
                  <a16:creationId xmlns:a16="http://schemas.microsoft.com/office/drawing/2014/main" id="{55D80CD1-4CE4-93F4-744D-B46CAF4D92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18">
              <a:extLst>
                <a:ext uri="{FF2B5EF4-FFF2-40B4-BE49-F238E27FC236}">
                  <a16:creationId xmlns:a16="http://schemas.microsoft.com/office/drawing/2014/main" id="{DDFEBA93-F4B1-7375-2A7E-ED18A20A59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6" y="66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Rectangle 19">
              <a:extLst>
                <a:ext uri="{FF2B5EF4-FFF2-40B4-BE49-F238E27FC236}">
                  <a16:creationId xmlns:a16="http://schemas.microsoft.com/office/drawing/2014/main" id="{D3EFC90D-0707-B058-D01D-797836E75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032"/>
              <a:ext cx="4912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r>
                <a:rPr lang="en-US" altLang="en-US" sz="16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1         2          3         4         5          6          7         8         9        10        11       12 </a:t>
              </a:r>
            </a:p>
          </p:txBody>
        </p:sp>
      </p:grpSp>
    </p:spTree>
  </p:cSld>
  <p:clrMapOvr>
    <a:masterClrMapping/>
  </p:clrMapOvr>
  <p:transition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1B37C68-E71E-EF89-105E-F02804428A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635250" cy="476250"/>
          </a:xfrm>
          <a:noFill/>
          <a:ln/>
        </p:spPr>
        <p:txBody>
          <a:bodyPr/>
          <a:lstStyle/>
          <a:p>
            <a:r>
              <a:rPr lang="en-US" altLang="en-US"/>
              <a:t>Search Syntax</a:t>
            </a:r>
          </a:p>
        </p:txBody>
      </p:sp>
      <p:graphicFrame>
        <p:nvGraphicFramePr>
          <p:cNvPr id="12291" name="Object 3">
            <a:extLst>
              <a:ext uri="{FF2B5EF4-FFF2-40B4-BE49-F238E27FC236}">
                <a16:creationId xmlns:a16="http://schemas.microsoft.com/office/drawing/2014/main" id="{17758F3F-307D-8BC3-EAB9-4803202049C3}"/>
              </a:ext>
            </a:extLst>
          </p:cNvPr>
          <p:cNvGraphicFramePr>
            <a:graphicFrameLocks/>
          </p:cNvGraphicFramePr>
          <p:nvPr/>
        </p:nvGraphicFramePr>
        <p:xfrm>
          <a:off x="1608138" y="1066800"/>
          <a:ext cx="5643562" cy="245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080" imgH="4063680" progId="Equation.2">
                  <p:embed/>
                </p:oleObj>
              </mc:Choice>
              <mc:Fallback>
                <p:oleObj name="Equation" r:id="rId3" imgW="6094080" imgH="40636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8210" b="59731"/>
                      <a:stretch>
                        <a:fillRect/>
                      </a:stretch>
                    </p:blipFill>
                    <p:spPr bwMode="auto">
                      <a:xfrm>
                        <a:off x="1608138" y="1066800"/>
                        <a:ext cx="5643562" cy="245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4C1223D8-D064-F92A-F41D-979A53721BBD}"/>
              </a:ext>
            </a:extLst>
          </p:cNvPr>
          <p:cNvGraphicFramePr>
            <a:graphicFrameLocks/>
          </p:cNvGraphicFramePr>
          <p:nvPr/>
        </p:nvGraphicFramePr>
        <p:xfrm>
          <a:off x="1635125" y="4316413"/>
          <a:ext cx="418782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4080" imgH="4063680" progId="Equation.2">
                  <p:embed/>
                </p:oleObj>
              </mc:Choice>
              <mc:Fallback>
                <p:oleObj name="Equation" r:id="rId5" imgW="6094080" imgH="406368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4150" b="82581"/>
                      <a:stretch>
                        <a:fillRect/>
                      </a:stretch>
                    </p:blipFill>
                    <p:spPr bwMode="auto">
                      <a:xfrm>
                        <a:off x="1635125" y="4316413"/>
                        <a:ext cx="4187825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28E9ADF-22C9-90F5-C62C-AC06651917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139950" cy="476250"/>
          </a:xfrm>
          <a:noFill/>
          <a:ln/>
        </p:spPr>
        <p:txBody>
          <a:bodyPr/>
          <a:lstStyle/>
          <a:p>
            <a:r>
              <a:rPr lang="en-US" altLang="en-US"/>
              <a:t>SET Syntax</a:t>
            </a:r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00F3DE50-CB38-6F91-D498-7155662618BF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1308100" y="1060450"/>
          <a:ext cx="5675313" cy="397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64440" imgH="6030720" progId="Equation.2">
                  <p:embed/>
                </p:oleObj>
              </mc:Choice>
              <mc:Fallback>
                <p:oleObj name="Equation" r:id="rId3" imgW="8164440" imgH="603072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3630" b="56050"/>
                      <a:stretch>
                        <a:fillRect/>
                      </a:stretch>
                    </p:blipFill>
                    <p:spPr bwMode="auto">
                      <a:xfrm>
                        <a:off x="1308100" y="1060450"/>
                        <a:ext cx="5675313" cy="397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1CDFEBB-2591-4EE4-0027-79A794E116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71450"/>
            <a:ext cx="3227388" cy="476250"/>
          </a:xfrm>
          <a:noFill/>
          <a:ln/>
        </p:spPr>
        <p:txBody>
          <a:bodyPr/>
          <a:lstStyle/>
          <a:p>
            <a:r>
              <a:rPr lang="en-US" altLang="en-US"/>
              <a:t>Searching a Table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F18FAAF-489D-2222-A949-6C619ED80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925" y="2168525"/>
            <a:ext cx="7500938" cy="4232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8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LetterTable.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TableValues.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"ABCDEFGHIJKLM".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FILLER PIC X(13)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VALUE "NOPQRSTUVWXYZ".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FILLER REDEFINES TableValues.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Letter PIC X OCCURS 26 TIMES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INDEXED BY LetterIdx.</a:t>
            </a:r>
          </a:p>
          <a:p>
            <a:pPr>
              <a:lnSpc>
                <a:spcPct val="85000"/>
              </a:lnSpc>
              <a:spcBef>
                <a:spcPct val="8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SET LetterIdx TO 1.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SEARCH Letter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AT END DISPLAY "Letter not found!"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WHEN Letter(LetterIdx) = LetterIn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DISPLAY LetterIn, "is in position ", Idx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END-SEARCH.</a:t>
            </a:r>
          </a:p>
        </p:txBody>
      </p:sp>
      <p:grpSp>
        <p:nvGrpSpPr>
          <p:cNvPr id="16403" name="Group 19">
            <a:extLst>
              <a:ext uri="{FF2B5EF4-FFF2-40B4-BE49-F238E27FC236}">
                <a16:creationId xmlns:a16="http://schemas.microsoft.com/office/drawing/2014/main" id="{31A87A3D-2F44-376A-9054-DD572FFEEFDB}"/>
              </a:ext>
            </a:extLst>
          </p:cNvPr>
          <p:cNvGrpSpPr>
            <a:grpSpLocks/>
          </p:cNvGrpSpPr>
          <p:nvPr/>
        </p:nvGrpSpPr>
        <p:grpSpPr bwMode="auto">
          <a:xfrm>
            <a:off x="469900" y="808038"/>
            <a:ext cx="8331200" cy="1033462"/>
            <a:chOff x="296" y="509"/>
            <a:chExt cx="5248" cy="651"/>
          </a:xfrm>
        </p:grpSpPr>
        <p:sp>
          <p:nvSpPr>
            <p:cNvPr id="16388" name="Rectangle 4">
              <a:extLst>
                <a:ext uri="{FF2B5EF4-FFF2-40B4-BE49-F238E27FC236}">
                  <a16:creationId xmlns:a16="http://schemas.microsoft.com/office/drawing/2014/main" id="{BBD0C2B6-7A9C-5532-F370-77D23C718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" y="589"/>
              <a:ext cx="5184" cy="344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A  B  C  D  E  F  G  H  I  J  K  L  </a:t>
              </a:r>
            </a:p>
          </p:txBody>
        </p:sp>
        <p:sp>
          <p:nvSpPr>
            <p:cNvPr id="16389" name="Freeform 5">
              <a:extLst>
                <a:ext uri="{FF2B5EF4-FFF2-40B4-BE49-F238E27FC236}">
                  <a16:creationId xmlns:a16="http://schemas.microsoft.com/office/drawing/2014/main" id="{CAE0A1AF-C0C7-D33D-09D3-ED500CFEDB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2" y="557"/>
              <a:ext cx="145" cy="409"/>
            </a:xfrm>
            <a:custGeom>
              <a:avLst/>
              <a:gdLst>
                <a:gd name="T0" fmla="*/ 80 w 145"/>
                <a:gd name="T1" fmla="*/ 8 h 409"/>
                <a:gd name="T2" fmla="*/ 64 w 145"/>
                <a:gd name="T3" fmla="*/ 32 h 409"/>
                <a:gd name="T4" fmla="*/ 48 w 145"/>
                <a:gd name="T5" fmla="*/ 56 h 409"/>
                <a:gd name="T6" fmla="*/ 24 w 145"/>
                <a:gd name="T7" fmla="*/ 64 h 409"/>
                <a:gd name="T8" fmla="*/ 16 w 145"/>
                <a:gd name="T9" fmla="*/ 88 h 409"/>
                <a:gd name="T10" fmla="*/ 32 w 145"/>
                <a:gd name="T11" fmla="*/ 112 h 409"/>
                <a:gd name="T12" fmla="*/ 48 w 145"/>
                <a:gd name="T13" fmla="*/ 136 h 409"/>
                <a:gd name="T14" fmla="*/ 24 w 145"/>
                <a:gd name="T15" fmla="*/ 152 h 409"/>
                <a:gd name="T16" fmla="*/ 0 w 145"/>
                <a:gd name="T17" fmla="*/ 168 h 409"/>
                <a:gd name="T18" fmla="*/ 16 w 145"/>
                <a:gd name="T19" fmla="*/ 192 h 409"/>
                <a:gd name="T20" fmla="*/ 40 w 145"/>
                <a:gd name="T21" fmla="*/ 208 h 409"/>
                <a:gd name="T22" fmla="*/ 48 w 145"/>
                <a:gd name="T23" fmla="*/ 232 h 409"/>
                <a:gd name="T24" fmla="*/ 24 w 145"/>
                <a:gd name="T25" fmla="*/ 248 h 409"/>
                <a:gd name="T26" fmla="*/ 0 w 145"/>
                <a:gd name="T27" fmla="*/ 264 h 409"/>
                <a:gd name="T28" fmla="*/ 16 w 145"/>
                <a:gd name="T29" fmla="*/ 288 h 409"/>
                <a:gd name="T30" fmla="*/ 32 w 145"/>
                <a:gd name="T31" fmla="*/ 312 h 409"/>
                <a:gd name="T32" fmla="*/ 48 w 145"/>
                <a:gd name="T33" fmla="*/ 336 h 409"/>
                <a:gd name="T34" fmla="*/ 24 w 145"/>
                <a:gd name="T35" fmla="*/ 344 h 409"/>
                <a:gd name="T36" fmla="*/ 40 w 145"/>
                <a:gd name="T37" fmla="*/ 368 h 409"/>
                <a:gd name="T38" fmla="*/ 64 w 145"/>
                <a:gd name="T39" fmla="*/ 384 h 409"/>
                <a:gd name="T40" fmla="*/ 72 w 145"/>
                <a:gd name="T41" fmla="*/ 408 h 409"/>
                <a:gd name="T42" fmla="*/ 96 w 145"/>
                <a:gd name="T43" fmla="*/ 400 h 409"/>
                <a:gd name="T44" fmla="*/ 120 w 145"/>
                <a:gd name="T45" fmla="*/ 384 h 409"/>
                <a:gd name="T46" fmla="*/ 144 w 145"/>
                <a:gd name="T47" fmla="*/ 376 h 409"/>
                <a:gd name="T48" fmla="*/ 144 w 145"/>
                <a:gd name="T49" fmla="*/ 0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5" h="409">
                  <a:moveTo>
                    <a:pt x="80" y="8"/>
                  </a:moveTo>
                  <a:lnTo>
                    <a:pt x="64" y="32"/>
                  </a:lnTo>
                  <a:lnTo>
                    <a:pt x="48" y="56"/>
                  </a:lnTo>
                  <a:lnTo>
                    <a:pt x="24" y="64"/>
                  </a:lnTo>
                  <a:lnTo>
                    <a:pt x="16" y="88"/>
                  </a:lnTo>
                  <a:lnTo>
                    <a:pt x="32" y="112"/>
                  </a:lnTo>
                  <a:lnTo>
                    <a:pt x="48" y="136"/>
                  </a:lnTo>
                  <a:lnTo>
                    <a:pt x="24" y="152"/>
                  </a:lnTo>
                  <a:lnTo>
                    <a:pt x="0" y="168"/>
                  </a:lnTo>
                  <a:lnTo>
                    <a:pt x="16" y="192"/>
                  </a:lnTo>
                  <a:lnTo>
                    <a:pt x="40" y="208"/>
                  </a:lnTo>
                  <a:lnTo>
                    <a:pt x="48" y="232"/>
                  </a:lnTo>
                  <a:lnTo>
                    <a:pt x="24" y="248"/>
                  </a:lnTo>
                  <a:lnTo>
                    <a:pt x="0" y="264"/>
                  </a:lnTo>
                  <a:lnTo>
                    <a:pt x="16" y="288"/>
                  </a:lnTo>
                  <a:lnTo>
                    <a:pt x="32" y="312"/>
                  </a:lnTo>
                  <a:lnTo>
                    <a:pt x="48" y="336"/>
                  </a:lnTo>
                  <a:lnTo>
                    <a:pt x="24" y="344"/>
                  </a:lnTo>
                  <a:lnTo>
                    <a:pt x="40" y="368"/>
                  </a:lnTo>
                  <a:lnTo>
                    <a:pt x="64" y="384"/>
                  </a:lnTo>
                  <a:lnTo>
                    <a:pt x="72" y="408"/>
                  </a:lnTo>
                  <a:lnTo>
                    <a:pt x="96" y="400"/>
                  </a:lnTo>
                  <a:lnTo>
                    <a:pt x="120" y="384"/>
                  </a:lnTo>
                  <a:lnTo>
                    <a:pt x="144" y="376"/>
                  </a:lnTo>
                  <a:lnTo>
                    <a:pt x="14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0" name="Rectangle 6">
              <a:extLst>
                <a:ext uri="{FF2B5EF4-FFF2-40B4-BE49-F238E27FC236}">
                  <a16:creationId xmlns:a16="http://schemas.microsoft.com/office/drawing/2014/main" id="{1AE041E0-103A-CAA4-B4A3-650C08D55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4" y="509"/>
              <a:ext cx="320" cy="52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1" name="Line 7">
              <a:extLst>
                <a:ext uri="{FF2B5EF4-FFF2-40B4-BE49-F238E27FC236}">
                  <a16:creationId xmlns:a16="http://schemas.microsoft.com/office/drawing/2014/main" id="{CE61F51E-BD9B-B6CD-B525-F6959E9D3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2" name="Line 8">
              <a:extLst>
                <a:ext uri="{FF2B5EF4-FFF2-40B4-BE49-F238E27FC236}">
                  <a16:creationId xmlns:a16="http://schemas.microsoft.com/office/drawing/2014/main" id="{D8E5D08A-2BD9-D1E0-03EE-FC081E2793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0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Line 9">
              <a:extLst>
                <a:ext uri="{FF2B5EF4-FFF2-40B4-BE49-F238E27FC236}">
                  <a16:creationId xmlns:a16="http://schemas.microsoft.com/office/drawing/2014/main" id="{539D8A3A-1851-BE22-DFB8-0922A07CF3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10">
              <a:extLst>
                <a:ext uri="{FF2B5EF4-FFF2-40B4-BE49-F238E27FC236}">
                  <a16:creationId xmlns:a16="http://schemas.microsoft.com/office/drawing/2014/main" id="{B457B44E-57FC-AF45-2963-0BA1CFDCDB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Line 11">
              <a:extLst>
                <a:ext uri="{FF2B5EF4-FFF2-40B4-BE49-F238E27FC236}">
                  <a16:creationId xmlns:a16="http://schemas.microsoft.com/office/drawing/2014/main" id="{011C955B-36B7-6BBD-B2FD-17BD5F1920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Line 12">
              <a:extLst>
                <a:ext uri="{FF2B5EF4-FFF2-40B4-BE49-F238E27FC236}">
                  <a16:creationId xmlns:a16="http://schemas.microsoft.com/office/drawing/2014/main" id="{BDD9489D-16B4-25F4-B758-3E17223CDC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2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Line 13">
              <a:extLst>
                <a:ext uri="{FF2B5EF4-FFF2-40B4-BE49-F238E27FC236}">
                  <a16:creationId xmlns:a16="http://schemas.microsoft.com/office/drawing/2014/main" id="{0010EC1E-4C2A-23A0-9362-989F448569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14">
              <a:extLst>
                <a:ext uri="{FF2B5EF4-FFF2-40B4-BE49-F238E27FC236}">
                  <a16:creationId xmlns:a16="http://schemas.microsoft.com/office/drawing/2014/main" id="{6D30BDBC-8A54-607A-3B83-2DEA81BEAA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6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Line 15">
              <a:extLst>
                <a:ext uri="{FF2B5EF4-FFF2-40B4-BE49-F238E27FC236}">
                  <a16:creationId xmlns:a16="http://schemas.microsoft.com/office/drawing/2014/main" id="{F74CAE2B-4803-314B-3977-6A7CB9AB38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Line 16">
              <a:extLst>
                <a:ext uri="{FF2B5EF4-FFF2-40B4-BE49-F238E27FC236}">
                  <a16:creationId xmlns:a16="http://schemas.microsoft.com/office/drawing/2014/main" id="{810C6016-AE52-BF77-607D-9DE8336049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2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Line 17">
              <a:extLst>
                <a:ext uri="{FF2B5EF4-FFF2-40B4-BE49-F238E27FC236}">
                  <a16:creationId xmlns:a16="http://schemas.microsoft.com/office/drawing/2014/main" id="{30C2480C-85AA-28CA-7062-65E136BD1B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581"/>
              <a:ext cx="0" cy="36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Rectangle 18">
              <a:extLst>
                <a:ext uri="{FF2B5EF4-FFF2-40B4-BE49-F238E27FC236}">
                  <a16:creationId xmlns:a16="http://schemas.microsoft.com/office/drawing/2014/main" id="{4E70A0AE-DAF3-9E96-ED25-B914CCA8F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" y="952"/>
              <a:ext cx="4912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r>
                <a:rPr lang="en-US" altLang="en-US" sz="16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1         2          3         4         5          6          7         8         9        10        11       12 </a:t>
              </a:r>
            </a:p>
          </p:txBody>
        </p:sp>
      </p:grpSp>
      <p:sp>
        <p:nvSpPr>
          <p:cNvPr id="16404" name="Freeform 20">
            <a:extLst>
              <a:ext uri="{FF2B5EF4-FFF2-40B4-BE49-F238E27FC236}">
                <a16:creationId xmlns:a16="http://schemas.microsoft.com/office/drawing/2014/main" id="{74FD62EA-DBBA-4AA2-B565-DA8EB777C236}"/>
              </a:ext>
            </a:extLst>
          </p:cNvPr>
          <p:cNvSpPr>
            <a:spLocks/>
          </p:cNvSpPr>
          <p:nvPr/>
        </p:nvSpPr>
        <p:spPr bwMode="auto">
          <a:xfrm>
            <a:off x="685800" y="4076700"/>
            <a:ext cx="7812088" cy="1360488"/>
          </a:xfrm>
          <a:custGeom>
            <a:avLst/>
            <a:gdLst>
              <a:gd name="T0" fmla="*/ 152 w 4921"/>
              <a:gd name="T1" fmla="*/ 248 h 857"/>
              <a:gd name="T2" fmla="*/ 288 w 4921"/>
              <a:gd name="T3" fmla="*/ 344 h 857"/>
              <a:gd name="T4" fmla="*/ 416 w 4921"/>
              <a:gd name="T5" fmla="*/ 336 h 857"/>
              <a:gd name="T6" fmla="*/ 600 w 4921"/>
              <a:gd name="T7" fmla="*/ 288 h 857"/>
              <a:gd name="T8" fmla="*/ 784 w 4921"/>
              <a:gd name="T9" fmla="*/ 320 h 857"/>
              <a:gd name="T10" fmla="*/ 968 w 4921"/>
              <a:gd name="T11" fmla="*/ 264 h 857"/>
              <a:gd name="T12" fmla="*/ 1152 w 4921"/>
              <a:gd name="T13" fmla="*/ 216 h 857"/>
              <a:gd name="T14" fmla="*/ 1336 w 4921"/>
              <a:gd name="T15" fmla="*/ 256 h 857"/>
              <a:gd name="T16" fmla="*/ 1520 w 4921"/>
              <a:gd name="T17" fmla="*/ 224 h 857"/>
              <a:gd name="T18" fmla="*/ 1712 w 4921"/>
              <a:gd name="T19" fmla="*/ 256 h 857"/>
              <a:gd name="T20" fmla="*/ 1888 w 4921"/>
              <a:gd name="T21" fmla="*/ 360 h 857"/>
              <a:gd name="T22" fmla="*/ 2088 w 4921"/>
              <a:gd name="T23" fmla="*/ 288 h 857"/>
              <a:gd name="T24" fmla="*/ 2248 w 4921"/>
              <a:gd name="T25" fmla="*/ 360 h 857"/>
              <a:gd name="T26" fmla="*/ 2456 w 4921"/>
              <a:gd name="T27" fmla="*/ 360 h 857"/>
              <a:gd name="T28" fmla="*/ 2632 w 4921"/>
              <a:gd name="T29" fmla="*/ 368 h 857"/>
              <a:gd name="T30" fmla="*/ 2824 w 4921"/>
              <a:gd name="T31" fmla="*/ 376 h 857"/>
              <a:gd name="T32" fmla="*/ 3000 w 4921"/>
              <a:gd name="T33" fmla="*/ 392 h 857"/>
              <a:gd name="T34" fmla="*/ 3176 w 4921"/>
              <a:gd name="T35" fmla="*/ 392 h 857"/>
              <a:gd name="T36" fmla="*/ 3400 w 4921"/>
              <a:gd name="T37" fmla="*/ 392 h 857"/>
              <a:gd name="T38" fmla="*/ 3560 w 4921"/>
              <a:gd name="T39" fmla="*/ 400 h 857"/>
              <a:gd name="T40" fmla="*/ 3712 w 4921"/>
              <a:gd name="T41" fmla="*/ 344 h 857"/>
              <a:gd name="T42" fmla="*/ 3896 w 4921"/>
              <a:gd name="T43" fmla="*/ 352 h 857"/>
              <a:gd name="T44" fmla="*/ 4080 w 4921"/>
              <a:gd name="T45" fmla="*/ 384 h 857"/>
              <a:gd name="T46" fmla="*/ 4248 w 4921"/>
              <a:gd name="T47" fmla="*/ 376 h 857"/>
              <a:gd name="T48" fmla="*/ 4424 w 4921"/>
              <a:gd name="T49" fmla="*/ 280 h 857"/>
              <a:gd name="T50" fmla="*/ 4592 w 4921"/>
              <a:gd name="T51" fmla="*/ 176 h 857"/>
              <a:gd name="T52" fmla="*/ 4768 w 4921"/>
              <a:gd name="T53" fmla="*/ 72 h 857"/>
              <a:gd name="T54" fmla="*/ 4920 w 4921"/>
              <a:gd name="T55" fmla="*/ 24 h 857"/>
              <a:gd name="T56" fmla="*/ 4816 w 4921"/>
              <a:gd name="T57" fmla="*/ 760 h 857"/>
              <a:gd name="T58" fmla="*/ 4656 w 4921"/>
              <a:gd name="T59" fmla="*/ 848 h 857"/>
              <a:gd name="T60" fmla="*/ 4528 w 4921"/>
              <a:gd name="T61" fmla="*/ 704 h 857"/>
              <a:gd name="T62" fmla="*/ 4376 w 4921"/>
              <a:gd name="T63" fmla="*/ 584 h 857"/>
              <a:gd name="T64" fmla="*/ 4208 w 4921"/>
              <a:gd name="T65" fmla="*/ 592 h 857"/>
              <a:gd name="T66" fmla="*/ 4024 w 4921"/>
              <a:gd name="T67" fmla="*/ 672 h 857"/>
              <a:gd name="T68" fmla="*/ 3832 w 4921"/>
              <a:gd name="T69" fmla="*/ 584 h 857"/>
              <a:gd name="T70" fmla="*/ 3648 w 4921"/>
              <a:gd name="T71" fmla="*/ 544 h 857"/>
              <a:gd name="T72" fmla="*/ 3448 w 4921"/>
              <a:gd name="T73" fmla="*/ 512 h 857"/>
              <a:gd name="T74" fmla="*/ 3256 w 4921"/>
              <a:gd name="T75" fmla="*/ 528 h 857"/>
              <a:gd name="T76" fmla="*/ 3056 w 4921"/>
              <a:gd name="T77" fmla="*/ 536 h 857"/>
              <a:gd name="T78" fmla="*/ 2848 w 4921"/>
              <a:gd name="T79" fmla="*/ 504 h 857"/>
              <a:gd name="T80" fmla="*/ 2664 w 4921"/>
              <a:gd name="T81" fmla="*/ 584 h 857"/>
              <a:gd name="T82" fmla="*/ 2456 w 4921"/>
              <a:gd name="T83" fmla="*/ 504 h 857"/>
              <a:gd name="T84" fmla="*/ 2224 w 4921"/>
              <a:gd name="T85" fmla="*/ 480 h 857"/>
              <a:gd name="T86" fmla="*/ 2016 w 4921"/>
              <a:gd name="T87" fmla="*/ 416 h 857"/>
              <a:gd name="T88" fmla="*/ 1840 w 4921"/>
              <a:gd name="T89" fmla="*/ 424 h 857"/>
              <a:gd name="T90" fmla="*/ 1672 w 4921"/>
              <a:gd name="T91" fmla="*/ 336 h 857"/>
              <a:gd name="T92" fmla="*/ 1488 w 4921"/>
              <a:gd name="T93" fmla="*/ 336 h 857"/>
              <a:gd name="T94" fmla="*/ 1320 w 4921"/>
              <a:gd name="T95" fmla="*/ 400 h 857"/>
              <a:gd name="T96" fmla="*/ 1128 w 4921"/>
              <a:gd name="T97" fmla="*/ 280 h 857"/>
              <a:gd name="T98" fmla="*/ 952 w 4921"/>
              <a:gd name="T99" fmla="*/ 376 h 857"/>
              <a:gd name="T100" fmla="*/ 768 w 4921"/>
              <a:gd name="T101" fmla="*/ 416 h 857"/>
              <a:gd name="T102" fmla="*/ 608 w 4921"/>
              <a:gd name="T103" fmla="*/ 368 h 857"/>
              <a:gd name="T104" fmla="*/ 456 w 4921"/>
              <a:gd name="T105" fmla="*/ 432 h 857"/>
              <a:gd name="T106" fmla="*/ 280 w 4921"/>
              <a:gd name="T107" fmla="*/ 440 h 857"/>
              <a:gd name="T108" fmla="*/ 112 w 4921"/>
              <a:gd name="T109" fmla="*/ 400 h 8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921" h="857">
                <a:moveTo>
                  <a:pt x="40" y="104"/>
                </a:moveTo>
                <a:lnTo>
                  <a:pt x="56" y="128"/>
                </a:lnTo>
                <a:lnTo>
                  <a:pt x="80" y="152"/>
                </a:lnTo>
                <a:lnTo>
                  <a:pt x="104" y="176"/>
                </a:lnTo>
                <a:lnTo>
                  <a:pt x="120" y="200"/>
                </a:lnTo>
                <a:lnTo>
                  <a:pt x="136" y="224"/>
                </a:lnTo>
                <a:lnTo>
                  <a:pt x="152" y="248"/>
                </a:lnTo>
                <a:lnTo>
                  <a:pt x="176" y="264"/>
                </a:lnTo>
                <a:lnTo>
                  <a:pt x="184" y="288"/>
                </a:lnTo>
                <a:lnTo>
                  <a:pt x="208" y="304"/>
                </a:lnTo>
                <a:lnTo>
                  <a:pt x="216" y="328"/>
                </a:lnTo>
                <a:lnTo>
                  <a:pt x="240" y="344"/>
                </a:lnTo>
                <a:lnTo>
                  <a:pt x="264" y="360"/>
                </a:lnTo>
                <a:lnTo>
                  <a:pt x="288" y="344"/>
                </a:lnTo>
                <a:lnTo>
                  <a:pt x="312" y="328"/>
                </a:lnTo>
                <a:lnTo>
                  <a:pt x="328" y="304"/>
                </a:lnTo>
                <a:lnTo>
                  <a:pt x="344" y="280"/>
                </a:lnTo>
                <a:lnTo>
                  <a:pt x="368" y="272"/>
                </a:lnTo>
                <a:lnTo>
                  <a:pt x="392" y="288"/>
                </a:lnTo>
                <a:lnTo>
                  <a:pt x="408" y="312"/>
                </a:lnTo>
                <a:lnTo>
                  <a:pt x="416" y="336"/>
                </a:lnTo>
                <a:lnTo>
                  <a:pt x="440" y="352"/>
                </a:lnTo>
                <a:lnTo>
                  <a:pt x="464" y="336"/>
                </a:lnTo>
                <a:lnTo>
                  <a:pt x="488" y="328"/>
                </a:lnTo>
                <a:lnTo>
                  <a:pt x="520" y="312"/>
                </a:lnTo>
                <a:lnTo>
                  <a:pt x="544" y="296"/>
                </a:lnTo>
                <a:lnTo>
                  <a:pt x="568" y="288"/>
                </a:lnTo>
                <a:lnTo>
                  <a:pt x="600" y="288"/>
                </a:lnTo>
                <a:lnTo>
                  <a:pt x="624" y="280"/>
                </a:lnTo>
                <a:lnTo>
                  <a:pt x="656" y="280"/>
                </a:lnTo>
                <a:lnTo>
                  <a:pt x="688" y="280"/>
                </a:lnTo>
                <a:lnTo>
                  <a:pt x="712" y="296"/>
                </a:lnTo>
                <a:lnTo>
                  <a:pt x="720" y="320"/>
                </a:lnTo>
                <a:lnTo>
                  <a:pt x="752" y="328"/>
                </a:lnTo>
                <a:lnTo>
                  <a:pt x="784" y="320"/>
                </a:lnTo>
                <a:lnTo>
                  <a:pt x="816" y="312"/>
                </a:lnTo>
                <a:lnTo>
                  <a:pt x="840" y="296"/>
                </a:lnTo>
                <a:lnTo>
                  <a:pt x="864" y="288"/>
                </a:lnTo>
                <a:lnTo>
                  <a:pt x="896" y="280"/>
                </a:lnTo>
                <a:lnTo>
                  <a:pt x="920" y="280"/>
                </a:lnTo>
                <a:lnTo>
                  <a:pt x="944" y="264"/>
                </a:lnTo>
                <a:lnTo>
                  <a:pt x="968" y="264"/>
                </a:lnTo>
                <a:lnTo>
                  <a:pt x="992" y="264"/>
                </a:lnTo>
                <a:lnTo>
                  <a:pt x="1016" y="256"/>
                </a:lnTo>
                <a:lnTo>
                  <a:pt x="1048" y="248"/>
                </a:lnTo>
                <a:lnTo>
                  <a:pt x="1080" y="248"/>
                </a:lnTo>
                <a:lnTo>
                  <a:pt x="1104" y="232"/>
                </a:lnTo>
                <a:lnTo>
                  <a:pt x="1128" y="224"/>
                </a:lnTo>
                <a:lnTo>
                  <a:pt x="1152" y="216"/>
                </a:lnTo>
                <a:lnTo>
                  <a:pt x="1176" y="208"/>
                </a:lnTo>
                <a:lnTo>
                  <a:pt x="1200" y="200"/>
                </a:lnTo>
                <a:lnTo>
                  <a:pt x="1224" y="200"/>
                </a:lnTo>
                <a:lnTo>
                  <a:pt x="1256" y="216"/>
                </a:lnTo>
                <a:lnTo>
                  <a:pt x="1280" y="232"/>
                </a:lnTo>
                <a:lnTo>
                  <a:pt x="1304" y="248"/>
                </a:lnTo>
                <a:lnTo>
                  <a:pt x="1336" y="256"/>
                </a:lnTo>
                <a:lnTo>
                  <a:pt x="1368" y="256"/>
                </a:lnTo>
                <a:lnTo>
                  <a:pt x="1400" y="256"/>
                </a:lnTo>
                <a:lnTo>
                  <a:pt x="1424" y="248"/>
                </a:lnTo>
                <a:lnTo>
                  <a:pt x="1448" y="240"/>
                </a:lnTo>
                <a:lnTo>
                  <a:pt x="1472" y="232"/>
                </a:lnTo>
                <a:lnTo>
                  <a:pt x="1496" y="224"/>
                </a:lnTo>
                <a:lnTo>
                  <a:pt x="1520" y="224"/>
                </a:lnTo>
                <a:lnTo>
                  <a:pt x="1560" y="216"/>
                </a:lnTo>
                <a:lnTo>
                  <a:pt x="1584" y="216"/>
                </a:lnTo>
                <a:lnTo>
                  <a:pt x="1608" y="216"/>
                </a:lnTo>
                <a:lnTo>
                  <a:pt x="1632" y="240"/>
                </a:lnTo>
                <a:lnTo>
                  <a:pt x="1656" y="248"/>
                </a:lnTo>
                <a:lnTo>
                  <a:pt x="1688" y="248"/>
                </a:lnTo>
                <a:lnTo>
                  <a:pt x="1712" y="256"/>
                </a:lnTo>
                <a:lnTo>
                  <a:pt x="1744" y="280"/>
                </a:lnTo>
                <a:lnTo>
                  <a:pt x="1776" y="296"/>
                </a:lnTo>
                <a:lnTo>
                  <a:pt x="1784" y="320"/>
                </a:lnTo>
                <a:lnTo>
                  <a:pt x="1816" y="328"/>
                </a:lnTo>
                <a:lnTo>
                  <a:pt x="1832" y="352"/>
                </a:lnTo>
                <a:lnTo>
                  <a:pt x="1864" y="360"/>
                </a:lnTo>
                <a:lnTo>
                  <a:pt x="1888" y="360"/>
                </a:lnTo>
                <a:lnTo>
                  <a:pt x="1920" y="344"/>
                </a:lnTo>
                <a:lnTo>
                  <a:pt x="1944" y="328"/>
                </a:lnTo>
                <a:lnTo>
                  <a:pt x="1976" y="312"/>
                </a:lnTo>
                <a:lnTo>
                  <a:pt x="2000" y="296"/>
                </a:lnTo>
                <a:lnTo>
                  <a:pt x="2032" y="280"/>
                </a:lnTo>
                <a:lnTo>
                  <a:pt x="2056" y="264"/>
                </a:lnTo>
                <a:lnTo>
                  <a:pt x="2088" y="288"/>
                </a:lnTo>
                <a:lnTo>
                  <a:pt x="2104" y="312"/>
                </a:lnTo>
                <a:lnTo>
                  <a:pt x="2128" y="320"/>
                </a:lnTo>
                <a:lnTo>
                  <a:pt x="2152" y="344"/>
                </a:lnTo>
                <a:lnTo>
                  <a:pt x="2176" y="352"/>
                </a:lnTo>
                <a:lnTo>
                  <a:pt x="2200" y="352"/>
                </a:lnTo>
                <a:lnTo>
                  <a:pt x="2224" y="360"/>
                </a:lnTo>
                <a:lnTo>
                  <a:pt x="2248" y="360"/>
                </a:lnTo>
                <a:lnTo>
                  <a:pt x="2296" y="360"/>
                </a:lnTo>
                <a:lnTo>
                  <a:pt x="2320" y="368"/>
                </a:lnTo>
                <a:lnTo>
                  <a:pt x="2344" y="376"/>
                </a:lnTo>
                <a:lnTo>
                  <a:pt x="2384" y="376"/>
                </a:lnTo>
                <a:lnTo>
                  <a:pt x="2408" y="376"/>
                </a:lnTo>
                <a:lnTo>
                  <a:pt x="2432" y="376"/>
                </a:lnTo>
                <a:lnTo>
                  <a:pt x="2456" y="360"/>
                </a:lnTo>
                <a:lnTo>
                  <a:pt x="2480" y="360"/>
                </a:lnTo>
                <a:lnTo>
                  <a:pt x="2504" y="352"/>
                </a:lnTo>
                <a:lnTo>
                  <a:pt x="2536" y="344"/>
                </a:lnTo>
                <a:lnTo>
                  <a:pt x="2560" y="344"/>
                </a:lnTo>
                <a:lnTo>
                  <a:pt x="2584" y="336"/>
                </a:lnTo>
                <a:lnTo>
                  <a:pt x="2608" y="352"/>
                </a:lnTo>
                <a:lnTo>
                  <a:pt x="2632" y="368"/>
                </a:lnTo>
                <a:lnTo>
                  <a:pt x="2656" y="376"/>
                </a:lnTo>
                <a:lnTo>
                  <a:pt x="2680" y="376"/>
                </a:lnTo>
                <a:lnTo>
                  <a:pt x="2712" y="376"/>
                </a:lnTo>
                <a:lnTo>
                  <a:pt x="2736" y="376"/>
                </a:lnTo>
                <a:lnTo>
                  <a:pt x="2768" y="376"/>
                </a:lnTo>
                <a:lnTo>
                  <a:pt x="2800" y="376"/>
                </a:lnTo>
                <a:lnTo>
                  <a:pt x="2824" y="376"/>
                </a:lnTo>
                <a:lnTo>
                  <a:pt x="2856" y="376"/>
                </a:lnTo>
                <a:lnTo>
                  <a:pt x="2880" y="376"/>
                </a:lnTo>
                <a:lnTo>
                  <a:pt x="2904" y="376"/>
                </a:lnTo>
                <a:lnTo>
                  <a:pt x="2928" y="376"/>
                </a:lnTo>
                <a:lnTo>
                  <a:pt x="2952" y="376"/>
                </a:lnTo>
                <a:lnTo>
                  <a:pt x="2976" y="376"/>
                </a:lnTo>
                <a:lnTo>
                  <a:pt x="3000" y="392"/>
                </a:lnTo>
                <a:lnTo>
                  <a:pt x="3024" y="392"/>
                </a:lnTo>
                <a:lnTo>
                  <a:pt x="3056" y="400"/>
                </a:lnTo>
                <a:lnTo>
                  <a:pt x="3080" y="408"/>
                </a:lnTo>
                <a:lnTo>
                  <a:pt x="3104" y="408"/>
                </a:lnTo>
                <a:lnTo>
                  <a:pt x="3128" y="392"/>
                </a:lnTo>
                <a:lnTo>
                  <a:pt x="3152" y="384"/>
                </a:lnTo>
                <a:lnTo>
                  <a:pt x="3176" y="392"/>
                </a:lnTo>
                <a:lnTo>
                  <a:pt x="3208" y="392"/>
                </a:lnTo>
                <a:lnTo>
                  <a:pt x="3232" y="384"/>
                </a:lnTo>
                <a:lnTo>
                  <a:pt x="3272" y="408"/>
                </a:lnTo>
                <a:lnTo>
                  <a:pt x="3320" y="424"/>
                </a:lnTo>
                <a:lnTo>
                  <a:pt x="3344" y="424"/>
                </a:lnTo>
                <a:lnTo>
                  <a:pt x="3368" y="408"/>
                </a:lnTo>
                <a:lnTo>
                  <a:pt x="3400" y="392"/>
                </a:lnTo>
                <a:lnTo>
                  <a:pt x="3424" y="376"/>
                </a:lnTo>
                <a:lnTo>
                  <a:pt x="3448" y="376"/>
                </a:lnTo>
                <a:lnTo>
                  <a:pt x="3448" y="400"/>
                </a:lnTo>
                <a:lnTo>
                  <a:pt x="3472" y="408"/>
                </a:lnTo>
                <a:lnTo>
                  <a:pt x="3504" y="408"/>
                </a:lnTo>
                <a:lnTo>
                  <a:pt x="3528" y="408"/>
                </a:lnTo>
                <a:lnTo>
                  <a:pt x="3560" y="400"/>
                </a:lnTo>
                <a:lnTo>
                  <a:pt x="3584" y="384"/>
                </a:lnTo>
                <a:lnTo>
                  <a:pt x="3608" y="376"/>
                </a:lnTo>
                <a:lnTo>
                  <a:pt x="3632" y="360"/>
                </a:lnTo>
                <a:lnTo>
                  <a:pt x="3648" y="336"/>
                </a:lnTo>
                <a:lnTo>
                  <a:pt x="3672" y="328"/>
                </a:lnTo>
                <a:lnTo>
                  <a:pt x="3696" y="320"/>
                </a:lnTo>
                <a:lnTo>
                  <a:pt x="3712" y="344"/>
                </a:lnTo>
                <a:lnTo>
                  <a:pt x="3736" y="352"/>
                </a:lnTo>
                <a:lnTo>
                  <a:pt x="3768" y="368"/>
                </a:lnTo>
                <a:lnTo>
                  <a:pt x="3792" y="376"/>
                </a:lnTo>
                <a:lnTo>
                  <a:pt x="3824" y="376"/>
                </a:lnTo>
                <a:lnTo>
                  <a:pt x="3848" y="368"/>
                </a:lnTo>
                <a:lnTo>
                  <a:pt x="3872" y="360"/>
                </a:lnTo>
                <a:lnTo>
                  <a:pt x="3896" y="352"/>
                </a:lnTo>
                <a:lnTo>
                  <a:pt x="3920" y="352"/>
                </a:lnTo>
                <a:lnTo>
                  <a:pt x="3944" y="360"/>
                </a:lnTo>
                <a:lnTo>
                  <a:pt x="3984" y="376"/>
                </a:lnTo>
                <a:lnTo>
                  <a:pt x="4008" y="376"/>
                </a:lnTo>
                <a:lnTo>
                  <a:pt x="4032" y="384"/>
                </a:lnTo>
                <a:lnTo>
                  <a:pt x="4056" y="384"/>
                </a:lnTo>
                <a:lnTo>
                  <a:pt x="4080" y="384"/>
                </a:lnTo>
                <a:lnTo>
                  <a:pt x="4104" y="384"/>
                </a:lnTo>
                <a:lnTo>
                  <a:pt x="4128" y="376"/>
                </a:lnTo>
                <a:lnTo>
                  <a:pt x="4152" y="376"/>
                </a:lnTo>
                <a:lnTo>
                  <a:pt x="4176" y="384"/>
                </a:lnTo>
                <a:lnTo>
                  <a:pt x="4200" y="392"/>
                </a:lnTo>
                <a:lnTo>
                  <a:pt x="4224" y="384"/>
                </a:lnTo>
                <a:lnTo>
                  <a:pt x="4248" y="376"/>
                </a:lnTo>
                <a:lnTo>
                  <a:pt x="4280" y="368"/>
                </a:lnTo>
                <a:lnTo>
                  <a:pt x="4304" y="352"/>
                </a:lnTo>
                <a:lnTo>
                  <a:pt x="4328" y="328"/>
                </a:lnTo>
                <a:lnTo>
                  <a:pt x="4352" y="320"/>
                </a:lnTo>
                <a:lnTo>
                  <a:pt x="4376" y="312"/>
                </a:lnTo>
                <a:lnTo>
                  <a:pt x="4400" y="288"/>
                </a:lnTo>
                <a:lnTo>
                  <a:pt x="4424" y="280"/>
                </a:lnTo>
                <a:lnTo>
                  <a:pt x="4448" y="256"/>
                </a:lnTo>
                <a:lnTo>
                  <a:pt x="4472" y="248"/>
                </a:lnTo>
                <a:lnTo>
                  <a:pt x="4496" y="232"/>
                </a:lnTo>
                <a:lnTo>
                  <a:pt x="4520" y="216"/>
                </a:lnTo>
                <a:lnTo>
                  <a:pt x="4544" y="200"/>
                </a:lnTo>
                <a:lnTo>
                  <a:pt x="4568" y="192"/>
                </a:lnTo>
                <a:lnTo>
                  <a:pt x="4592" y="176"/>
                </a:lnTo>
                <a:lnTo>
                  <a:pt x="4616" y="160"/>
                </a:lnTo>
                <a:lnTo>
                  <a:pt x="4640" y="144"/>
                </a:lnTo>
                <a:lnTo>
                  <a:pt x="4664" y="136"/>
                </a:lnTo>
                <a:lnTo>
                  <a:pt x="4696" y="120"/>
                </a:lnTo>
                <a:lnTo>
                  <a:pt x="4720" y="104"/>
                </a:lnTo>
                <a:lnTo>
                  <a:pt x="4744" y="88"/>
                </a:lnTo>
                <a:lnTo>
                  <a:pt x="4768" y="72"/>
                </a:lnTo>
                <a:lnTo>
                  <a:pt x="4792" y="56"/>
                </a:lnTo>
                <a:lnTo>
                  <a:pt x="4816" y="40"/>
                </a:lnTo>
                <a:lnTo>
                  <a:pt x="4840" y="24"/>
                </a:lnTo>
                <a:lnTo>
                  <a:pt x="4864" y="8"/>
                </a:lnTo>
                <a:lnTo>
                  <a:pt x="4888" y="8"/>
                </a:lnTo>
                <a:lnTo>
                  <a:pt x="4912" y="0"/>
                </a:lnTo>
                <a:lnTo>
                  <a:pt x="4920" y="24"/>
                </a:lnTo>
                <a:lnTo>
                  <a:pt x="4920" y="48"/>
                </a:lnTo>
                <a:lnTo>
                  <a:pt x="4920" y="72"/>
                </a:lnTo>
                <a:lnTo>
                  <a:pt x="4896" y="856"/>
                </a:lnTo>
                <a:lnTo>
                  <a:pt x="4896" y="856"/>
                </a:lnTo>
                <a:lnTo>
                  <a:pt x="4872" y="824"/>
                </a:lnTo>
                <a:lnTo>
                  <a:pt x="4848" y="792"/>
                </a:lnTo>
                <a:lnTo>
                  <a:pt x="4816" y="760"/>
                </a:lnTo>
                <a:lnTo>
                  <a:pt x="4792" y="736"/>
                </a:lnTo>
                <a:lnTo>
                  <a:pt x="4760" y="728"/>
                </a:lnTo>
                <a:lnTo>
                  <a:pt x="4744" y="760"/>
                </a:lnTo>
                <a:lnTo>
                  <a:pt x="4728" y="792"/>
                </a:lnTo>
                <a:lnTo>
                  <a:pt x="4696" y="816"/>
                </a:lnTo>
                <a:lnTo>
                  <a:pt x="4680" y="840"/>
                </a:lnTo>
                <a:lnTo>
                  <a:pt x="4656" y="848"/>
                </a:lnTo>
                <a:lnTo>
                  <a:pt x="4632" y="832"/>
                </a:lnTo>
                <a:lnTo>
                  <a:pt x="4632" y="808"/>
                </a:lnTo>
                <a:lnTo>
                  <a:pt x="4608" y="792"/>
                </a:lnTo>
                <a:lnTo>
                  <a:pt x="4584" y="768"/>
                </a:lnTo>
                <a:lnTo>
                  <a:pt x="4560" y="744"/>
                </a:lnTo>
                <a:lnTo>
                  <a:pt x="4536" y="728"/>
                </a:lnTo>
                <a:lnTo>
                  <a:pt x="4528" y="704"/>
                </a:lnTo>
                <a:lnTo>
                  <a:pt x="4504" y="696"/>
                </a:lnTo>
                <a:lnTo>
                  <a:pt x="4488" y="672"/>
                </a:lnTo>
                <a:lnTo>
                  <a:pt x="4472" y="648"/>
                </a:lnTo>
                <a:lnTo>
                  <a:pt x="4448" y="632"/>
                </a:lnTo>
                <a:lnTo>
                  <a:pt x="4424" y="616"/>
                </a:lnTo>
                <a:lnTo>
                  <a:pt x="4400" y="608"/>
                </a:lnTo>
                <a:lnTo>
                  <a:pt x="4376" y="584"/>
                </a:lnTo>
                <a:lnTo>
                  <a:pt x="4352" y="560"/>
                </a:lnTo>
                <a:lnTo>
                  <a:pt x="4328" y="552"/>
                </a:lnTo>
                <a:lnTo>
                  <a:pt x="4304" y="536"/>
                </a:lnTo>
                <a:lnTo>
                  <a:pt x="4280" y="536"/>
                </a:lnTo>
                <a:lnTo>
                  <a:pt x="4256" y="560"/>
                </a:lnTo>
                <a:lnTo>
                  <a:pt x="4232" y="568"/>
                </a:lnTo>
                <a:lnTo>
                  <a:pt x="4208" y="592"/>
                </a:lnTo>
                <a:lnTo>
                  <a:pt x="4184" y="608"/>
                </a:lnTo>
                <a:lnTo>
                  <a:pt x="4152" y="640"/>
                </a:lnTo>
                <a:lnTo>
                  <a:pt x="4128" y="664"/>
                </a:lnTo>
                <a:lnTo>
                  <a:pt x="4104" y="664"/>
                </a:lnTo>
                <a:lnTo>
                  <a:pt x="4080" y="648"/>
                </a:lnTo>
                <a:lnTo>
                  <a:pt x="4056" y="656"/>
                </a:lnTo>
                <a:lnTo>
                  <a:pt x="4024" y="672"/>
                </a:lnTo>
                <a:lnTo>
                  <a:pt x="4000" y="680"/>
                </a:lnTo>
                <a:lnTo>
                  <a:pt x="3968" y="648"/>
                </a:lnTo>
                <a:lnTo>
                  <a:pt x="3944" y="632"/>
                </a:lnTo>
                <a:lnTo>
                  <a:pt x="3920" y="616"/>
                </a:lnTo>
                <a:lnTo>
                  <a:pt x="3896" y="616"/>
                </a:lnTo>
                <a:lnTo>
                  <a:pt x="3872" y="616"/>
                </a:lnTo>
                <a:lnTo>
                  <a:pt x="3832" y="584"/>
                </a:lnTo>
                <a:lnTo>
                  <a:pt x="3792" y="544"/>
                </a:lnTo>
                <a:lnTo>
                  <a:pt x="3768" y="528"/>
                </a:lnTo>
                <a:lnTo>
                  <a:pt x="3744" y="544"/>
                </a:lnTo>
                <a:lnTo>
                  <a:pt x="3720" y="552"/>
                </a:lnTo>
                <a:lnTo>
                  <a:pt x="3688" y="544"/>
                </a:lnTo>
                <a:lnTo>
                  <a:pt x="3672" y="520"/>
                </a:lnTo>
                <a:lnTo>
                  <a:pt x="3648" y="544"/>
                </a:lnTo>
                <a:lnTo>
                  <a:pt x="3608" y="576"/>
                </a:lnTo>
                <a:lnTo>
                  <a:pt x="3584" y="552"/>
                </a:lnTo>
                <a:lnTo>
                  <a:pt x="3552" y="528"/>
                </a:lnTo>
                <a:lnTo>
                  <a:pt x="3528" y="520"/>
                </a:lnTo>
                <a:lnTo>
                  <a:pt x="3496" y="536"/>
                </a:lnTo>
                <a:lnTo>
                  <a:pt x="3464" y="536"/>
                </a:lnTo>
                <a:lnTo>
                  <a:pt x="3448" y="512"/>
                </a:lnTo>
                <a:lnTo>
                  <a:pt x="3424" y="520"/>
                </a:lnTo>
                <a:lnTo>
                  <a:pt x="3400" y="520"/>
                </a:lnTo>
                <a:lnTo>
                  <a:pt x="3368" y="512"/>
                </a:lnTo>
                <a:lnTo>
                  <a:pt x="3344" y="512"/>
                </a:lnTo>
                <a:lnTo>
                  <a:pt x="3320" y="520"/>
                </a:lnTo>
                <a:lnTo>
                  <a:pt x="3288" y="520"/>
                </a:lnTo>
                <a:lnTo>
                  <a:pt x="3256" y="528"/>
                </a:lnTo>
                <a:lnTo>
                  <a:pt x="3232" y="536"/>
                </a:lnTo>
                <a:lnTo>
                  <a:pt x="3200" y="528"/>
                </a:lnTo>
                <a:lnTo>
                  <a:pt x="3168" y="520"/>
                </a:lnTo>
                <a:lnTo>
                  <a:pt x="3144" y="520"/>
                </a:lnTo>
                <a:lnTo>
                  <a:pt x="3104" y="528"/>
                </a:lnTo>
                <a:lnTo>
                  <a:pt x="3080" y="536"/>
                </a:lnTo>
                <a:lnTo>
                  <a:pt x="3056" y="536"/>
                </a:lnTo>
                <a:lnTo>
                  <a:pt x="3032" y="520"/>
                </a:lnTo>
                <a:lnTo>
                  <a:pt x="3000" y="512"/>
                </a:lnTo>
                <a:lnTo>
                  <a:pt x="2968" y="504"/>
                </a:lnTo>
                <a:lnTo>
                  <a:pt x="2936" y="504"/>
                </a:lnTo>
                <a:lnTo>
                  <a:pt x="2912" y="504"/>
                </a:lnTo>
                <a:lnTo>
                  <a:pt x="2888" y="504"/>
                </a:lnTo>
                <a:lnTo>
                  <a:pt x="2848" y="504"/>
                </a:lnTo>
                <a:lnTo>
                  <a:pt x="2824" y="512"/>
                </a:lnTo>
                <a:lnTo>
                  <a:pt x="2800" y="520"/>
                </a:lnTo>
                <a:lnTo>
                  <a:pt x="2776" y="536"/>
                </a:lnTo>
                <a:lnTo>
                  <a:pt x="2752" y="552"/>
                </a:lnTo>
                <a:lnTo>
                  <a:pt x="2720" y="576"/>
                </a:lnTo>
                <a:lnTo>
                  <a:pt x="2696" y="600"/>
                </a:lnTo>
                <a:lnTo>
                  <a:pt x="2664" y="584"/>
                </a:lnTo>
                <a:lnTo>
                  <a:pt x="2616" y="568"/>
                </a:lnTo>
                <a:lnTo>
                  <a:pt x="2584" y="552"/>
                </a:lnTo>
                <a:lnTo>
                  <a:pt x="2552" y="536"/>
                </a:lnTo>
                <a:lnTo>
                  <a:pt x="2528" y="528"/>
                </a:lnTo>
                <a:lnTo>
                  <a:pt x="2504" y="520"/>
                </a:lnTo>
                <a:lnTo>
                  <a:pt x="2480" y="512"/>
                </a:lnTo>
                <a:lnTo>
                  <a:pt x="2456" y="504"/>
                </a:lnTo>
                <a:lnTo>
                  <a:pt x="2424" y="496"/>
                </a:lnTo>
                <a:lnTo>
                  <a:pt x="2392" y="480"/>
                </a:lnTo>
                <a:lnTo>
                  <a:pt x="2360" y="480"/>
                </a:lnTo>
                <a:lnTo>
                  <a:pt x="2328" y="472"/>
                </a:lnTo>
                <a:lnTo>
                  <a:pt x="2304" y="472"/>
                </a:lnTo>
                <a:lnTo>
                  <a:pt x="2264" y="472"/>
                </a:lnTo>
                <a:lnTo>
                  <a:pt x="2224" y="480"/>
                </a:lnTo>
                <a:lnTo>
                  <a:pt x="2200" y="488"/>
                </a:lnTo>
                <a:lnTo>
                  <a:pt x="2168" y="488"/>
                </a:lnTo>
                <a:lnTo>
                  <a:pt x="2136" y="488"/>
                </a:lnTo>
                <a:lnTo>
                  <a:pt x="2112" y="472"/>
                </a:lnTo>
                <a:lnTo>
                  <a:pt x="2088" y="448"/>
                </a:lnTo>
                <a:lnTo>
                  <a:pt x="2048" y="424"/>
                </a:lnTo>
                <a:lnTo>
                  <a:pt x="2016" y="416"/>
                </a:lnTo>
                <a:lnTo>
                  <a:pt x="1984" y="408"/>
                </a:lnTo>
                <a:lnTo>
                  <a:pt x="1960" y="416"/>
                </a:lnTo>
                <a:lnTo>
                  <a:pt x="1936" y="424"/>
                </a:lnTo>
                <a:lnTo>
                  <a:pt x="1912" y="432"/>
                </a:lnTo>
                <a:lnTo>
                  <a:pt x="1888" y="432"/>
                </a:lnTo>
                <a:lnTo>
                  <a:pt x="1864" y="424"/>
                </a:lnTo>
                <a:lnTo>
                  <a:pt x="1840" y="424"/>
                </a:lnTo>
                <a:lnTo>
                  <a:pt x="1816" y="416"/>
                </a:lnTo>
                <a:lnTo>
                  <a:pt x="1792" y="416"/>
                </a:lnTo>
                <a:lnTo>
                  <a:pt x="1752" y="400"/>
                </a:lnTo>
                <a:lnTo>
                  <a:pt x="1728" y="392"/>
                </a:lnTo>
                <a:lnTo>
                  <a:pt x="1704" y="376"/>
                </a:lnTo>
                <a:lnTo>
                  <a:pt x="1696" y="352"/>
                </a:lnTo>
                <a:lnTo>
                  <a:pt x="1672" y="336"/>
                </a:lnTo>
                <a:lnTo>
                  <a:pt x="1648" y="328"/>
                </a:lnTo>
                <a:lnTo>
                  <a:pt x="1624" y="320"/>
                </a:lnTo>
                <a:lnTo>
                  <a:pt x="1600" y="312"/>
                </a:lnTo>
                <a:lnTo>
                  <a:pt x="1560" y="312"/>
                </a:lnTo>
                <a:lnTo>
                  <a:pt x="1536" y="296"/>
                </a:lnTo>
                <a:lnTo>
                  <a:pt x="1504" y="312"/>
                </a:lnTo>
                <a:lnTo>
                  <a:pt x="1488" y="336"/>
                </a:lnTo>
                <a:lnTo>
                  <a:pt x="1464" y="352"/>
                </a:lnTo>
                <a:lnTo>
                  <a:pt x="1440" y="368"/>
                </a:lnTo>
                <a:lnTo>
                  <a:pt x="1416" y="384"/>
                </a:lnTo>
                <a:lnTo>
                  <a:pt x="1392" y="408"/>
                </a:lnTo>
                <a:lnTo>
                  <a:pt x="1368" y="408"/>
                </a:lnTo>
                <a:lnTo>
                  <a:pt x="1344" y="416"/>
                </a:lnTo>
                <a:lnTo>
                  <a:pt x="1320" y="400"/>
                </a:lnTo>
                <a:lnTo>
                  <a:pt x="1304" y="376"/>
                </a:lnTo>
                <a:lnTo>
                  <a:pt x="1272" y="360"/>
                </a:lnTo>
                <a:lnTo>
                  <a:pt x="1240" y="344"/>
                </a:lnTo>
                <a:lnTo>
                  <a:pt x="1208" y="320"/>
                </a:lnTo>
                <a:lnTo>
                  <a:pt x="1184" y="288"/>
                </a:lnTo>
                <a:lnTo>
                  <a:pt x="1160" y="280"/>
                </a:lnTo>
                <a:lnTo>
                  <a:pt x="1128" y="280"/>
                </a:lnTo>
                <a:lnTo>
                  <a:pt x="1104" y="296"/>
                </a:lnTo>
                <a:lnTo>
                  <a:pt x="1080" y="312"/>
                </a:lnTo>
                <a:lnTo>
                  <a:pt x="1048" y="328"/>
                </a:lnTo>
                <a:lnTo>
                  <a:pt x="1024" y="344"/>
                </a:lnTo>
                <a:lnTo>
                  <a:pt x="1000" y="352"/>
                </a:lnTo>
                <a:lnTo>
                  <a:pt x="976" y="368"/>
                </a:lnTo>
                <a:lnTo>
                  <a:pt x="952" y="376"/>
                </a:lnTo>
                <a:lnTo>
                  <a:pt x="920" y="384"/>
                </a:lnTo>
                <a:lnTo>
                  <a:pt x="896" y="392"/>
                </a:lnTo>
                <a:lnTo>
                  <a:pt x="872" y="408"/>
                </a:lnTo>
                <a:lnTo>
                  <a:pt x="848" y="424"/>
                </a:lnTo>
                <a:lnTo>
                  <a:pt x="824" y="408"/>
                </a:lnTo>
                <a:lnTo>
                  <a:pt x="792" y="408"/>
                </a:lnTo>
                <a:lnTo>
                  <a:pt x="768" y="416"/>
                </a:lnTo>
                <a:lnTo>
                  <a:pt x="744" y="416"/>
                </a:lnTo>
                <a:lnTo>
                  <a:pt x="720" y="416"/>
                </a:lnTo>
                <a:lnTo>
                  <a:pt x="696" y="416"/>
                </a:lnTo>
                <a:lnTo>
                  <a:pt x="680" y="392"/>
                </a:lnTo>
                <a:lnTo>
                  <a:pt x="664" y="368"/>
                </a:lnTo>
                <a:lnTo>
                  <a:pt x="632" y="360"/>
                </a:lnTo>
                <a:lnTo>
                  <a:pt x="608" y="368"/>
                </a:lnTo>
                <a:lnTo>
                  <a:pt x="592" y="392"/>
                </a:lnTo>
                <a:lnTo>
                  <a:pt x="568" y="408"/>
                </a:lnTo>
                <a:lnTo>
                  <a:pt x="552" y="432"/>
                </a:lnTo>
                <a:lnTo>
                  <a:pt x="528" y="440"/>
                </a:lnTo>
                <a:lnTo>
                  <a:pt x="504" y="440"/>
                </a:lnTo>
                <a:lnTo>
                  <a:pt x="480" y="440"/>
                </a:lnTo>
                <a:lnTo>
                  <a:pt x="456" y="432"/>
                </a:lnTo>
                <a:lnTo>
                  <a:pt x="424" y="424"/>
                </a:lnTo>
                <a:lnTo>
                  <a:pt x="400" y="424"/>
                </a:lnTo>
                <a:lnTo>
                  <a:pt x="376" y="408"/>
                </a:lnTo>
                <a:lnTo>
                  <a:pt x="352" y="408"/>
                </a:lnTo>
                <a:lnTo>
                  <a:pt x="328" y="432"/>
                </a:lnTo>
                <a:lnTo>
                  <a:pt x="304" y="440"/>
                </a:lnTo>
                <a:lnTo>
                  <a:pt x="280" y="440"/>
                </a:lnTo>
                <a:lnTo>
                  <a:pt x="256" y="432"/>
                </a:lnTo>
                <a:lnTo>
                  <a:pt x="232" y="424"/>
                </a:lnTo>
                <a:lnTo>
                  <a:pt x="208" y="416"/>
                </a:lnTo>
                <a:lnTo>
                  <a:pt x="184" y="408"/>
                </a:lnTo>
                <a:lnTo>
                  <a:pt x="160" y="392"/>
                </a:lnTo>
                <a:lnTo>
                  <a:pt x="136" y="392"/>
                </a:lnTo>
                <a:lnTo>
                  <a:pt x="112" y="400"/>
                </a:lnTo>
                <a:lnTo>
                  <a:pt x="88" y="408"/>
                </a:lnTo>
                <a:lnTo>
                  <a:pt x="64" y="424"/>
                </a:lnTo>
                <a:lnTo>
                  <a:pt x="48" y="448"/>
                </a:lnTo>
                <a:lnTo>
                  <a:pt x="24" y="456"/>
                </a:lnTo>
                <a:lnTo>
                  <a:pt x="0" y="472"/>
                </a:lnTo>
                <a:lnTo>
                  <a:pt x="40" y="104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29804"/>
                  <a:invGamma/>
                </a:srgbClr>
              </a:gs>
            </a:gsLst>
            <a:lin ang="0" scaled="1"/>
          </a:gra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857DDF2-09A0-C0E9-660B-9BEA969B1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14500" y="107950"/>
            <a:ext cx="6053138" cy="476250"/>
          </a:xfrm>
          <a:noFill/>
          <a:ln/>
        </p:spPr>
        <p:txBody>
          <a:bodyPr/>
          <a:lstStyle/>
          <a:p>
            <a:r>
              <a:rPr lang="en-US" altLang="en-US"/>
              <a:t>Searching a Two Dimension Table.</a:t>
            </a:r>
          </a:p>
        </p:txBody>
      </p:sp>
      <p:grpSp>
        <p:nvGrpSpPr>
          <p:cNvPr id="18470" name="Group 38">
            <a:extLst>
              <a:ext uri="{FF2B5EF4-FFF2-40B4-BE49-F238E27FC236}">
                <a16:creationId xmlns:a16="http://schemas.microsoft.com/office/drawing/2014/main" id="{A2E9AA60-1773-A08E-D728-F8F39109CDBD}"/>
              </a:ext>
            </a:extLst>
          </p:cNvPr>
          <p:cNvGrpSpPr>
            <a:grpSpLocks/>
          </p:cNvGrpSpPr>
          <p:nvPr/>
        </p:nvGrpSpPr>
        <p:grpSpPr bwMode="auto">
          <a:xfrm>
            <a:off x="177800" y="850900"/>
            <a:ext cx="8940800" cy="1373188"/>
            <a:chOff x="112" y="536"/>
            <a:chExt cx="5632" cy="865"/>
          </a:xfrm>
        </p:grpSpPr>
        <p:sp>
          <p:nvSpPr>
            <p:cNvPr id="18435" name="Rectangle 3">
              <a:extLst>
                <a:ext uri="{FF2B5EF4-FFF2-40B4-BE49-F238E27FC236}">
                  <a16:creationId xmlns:a16="http://schemas.microsoft.com/office/drawing/2014/main" id="{DD9DA545-D11A-EEC5-610C-B7CB3D86C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" y="576"/>
              <a:ext cx="5344" cy="80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" name="Rectangle 4">
              <a:extLst>
                <a:ext uri="{FF2B5EF4-FFF2-40B4-BE49-F238E27FC236}">
                  <a16:creationId xmlns:a16="http://schemas.microsoft.com/office/drawing/2014/main" id="{8176872D-34A8-B1C9-562E-CB4E6C7D5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" y="562"/>
              <a:ext cx="5346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/>
            <a:lstStyle>
              <a:lvl1pPr>
                <a:tabLst>
                  <a:tab pos="1047750" algn="l"/>
                  <a:tab pos="3048000" algn="l"/>
                  <a:tab pos="5143500" algn="l"/>
                  <a:tab pos="7239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047750" algn="l"/>
                  <a:tab pos="3048000" algn="l"/>
                  <a:tab pos="5143500" algn="l"/>
                  <a:tab pos="7239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047750" algn="l"/>
                  <a:tab pos="3048000" algn="l"/>
                  <a:tab pos="5143500" algn="l"/>
                  <a:tab pos="7239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047750" algn="l"/>
                  <a:tab pos="3048000" algn="l"/>
                  <a:tab pos="5143500" algn="l"/>
                  <a:tab pos="7239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047750" algn="l"/>
                  <a:tab pos="3048000" algn="l"/>
                  <a:tab pos="5143500" algn="l"/>
                  <a:tab pos="7239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047750" algn="l"/>
                  <a:tab pos="3048000" algn="l"/>
                  <a:tab pos="5143500" algn="l"/>
                  <a:tab pos="7239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047750" algn="l"/>
                  <a:tab pos="3048000" algn="l"/>
                  <a:tab pos="5143500" algn="l"/>
                  <a:tab pos="7239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047750" algn="l"/>
                  <a:tab pos="3048000" algn="l"/>
                  <a:tab pos="5143500" algn="l"/>
                  <a:tab pos="7239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047750" algn="l"/>
                  <a:tab pos="3048000" algn="l"/>
                  <a:tab pos="5143500" algn="l"/>
                  <a:tab pos="7239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</a:t>
              </a: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1                                    2                                     3                                   4 </a:t>
              </a:r>
            </a:p>
          </p:txBody>
        </p:sp>
        <p:sp>
          <p:nvSpPr>
            <p:cNvPr id="18437" name="Line 5">
              <a:extLst>
                <a:ext uri="{FF2B5EF4-FFF2-40B4-BE49-F238E27FC236}">
                  <a16:creationId xmlns:a16="http://schemas.microsoft.com/office/drawing/2014/main" id="{7B631651-F614-DEC4-8988-7F637E8595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" y="1008"/>
              <a:ext cx="5360" cy="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38" name="Line 6">
              <a:extLst>
                <a:ext uri="{FF2B5EF4-FFF2-40B4-BE49-F238E27FC236}">
                  <a16:creationId xmlns:a16="http://schemas.microsoft.com/office/drawing/2014/main" id="{147C4AFF-3B16-EE04-55D3-AD15DEDB43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" y="800"/>
              <a:ext cx="533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39" name="Line 7">
              <a:extLst>
                <a:ext uri="{FF2B5EF4-FFF2-40B4-BE49-F238E27FC236}">
                  <a16:creationId xmlns:a16="http://schemas.microsoft.com/office/drawing/2014/main" id="{7A3EAE77-3835-7FCA-5B43-714FD13BB6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2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0" name="Line 8">
              <a:extLst>
                <a:ext uri="{FF2B5EF4-FFF2-40B4-BE49-F238E27FC236}">
                  <a16:creationId xmlns:a16="http://schemas.microsoft.com/office/drawing/2014/main" id="{8C5F13BE-DB1C-904F-A1FC-EDEF32E2D4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Line 9">
              <a:extLst>
                <a:ext uri="{FF2B5EF4-FFF2-40B4-BE49-F238E27FC236}">
                  <a16:creationId xmlns:a16="http://schemas.microsoft.com/office/drawing/2014/main" id="{21179858-3703-9C6C-B133-8E6BAF26CE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6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10">
              <a:extLst>
                <a:ext uri="{FF2B5EF4-FFF2-40B4-BE49-F238E27FC236}">
                  <a16:creationId xmlns:a16="http://schemas.microsoft.com/office/drawing/2014/main" id="{8BC57C4B-B179-7465-CF85-FA5D7F736A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8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11">
              <a:extLst>
                <a:ext uri="{FF2B5EF4-FFF2-40B4-BE49-F238E27FC236}">
                  <a16:creationId xmlns:a16="http://schemas.microsoft.com/office/drawing/2014/main" id="{0AE463BC-57B5-46DA-B08C-4ADB557779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80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12">
              <a:extLst>
                <a:ext uri="{FF2B5EF4-FFF2-40B4-BE49-F238E27FC236}">
                  <a16:creationId xmlns:a16="http://schemas.microsoft.com/office/drawing/2014/main" id="{7997A6CE-0816-A158-E31B-D35A57661F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72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3">
              <a:extLst>
                <a:ext uri="{FF2B5EF4-FFF2-40B4-BE49-F238E27FC236}">
                  <a16:creationId xmlns:a16="http://schemas.microsoft.com/office/drawing/2014/main" id="{33E5C3F7-B012-A1C0-9EAD-FD40A9BD7C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4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14">
              <a:extLst>
                <a:ext uri="{FF2B5EF4-FFF2-40B4-BE49-F238E27FC236}">
                  <a16:creationId xmlns:a16="http://schemas.microsoft.com/office/drawing/2014/main" id="{D0BADC10-B5D6-23EC-B69E-00E3E24DB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6" y="576"/>
              <a:ext cx="0" cy="804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Rectangle 15">
              <a:extLst>
                <a:ext uri="{FF2B5EF4-FFF2-40B4-BE49-F238E27FC236}">
                  <a16:creationId xmlns:a16="http://schemas.microsoft.com/office/drawing/2014/main" id="{290A29DC-E504-EA45-D65D-AEBA765AB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824"/>
              <a:ext cx="53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r>
                <a:rPr lang="en-US" altLang="en-US">
                  <a:solidFill>
                    <a:srgbClr val="00AE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1   2   3  4   5   6   7   8  1   2   3  4   5   6   7   8   1   2   3  4   5   6   7  8   1   2   3  4</a:t>
              </a:r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id="{EA3C4561-C31D-B7C3-D12C-B2CD096D9F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32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id="{24B65446-5811-97ED-B0AE-77D1522D71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24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id="{776D62CF-E6F7-EF7F-8B23-EE5156B6D7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16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Line 19">
              <a:extLst>
                <a:ext uri="{FF2B5EF4-FFF2-40B4-BE49-F238E27FC236}">
                  <a16:creationId xmlns:a16="http://schemas.microsoft.com/office/drawing/2014/main" id="{C4D32034-D1D1-57F3-5996-A8656281F4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8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Line 20">
              <a:extLst>
                <a:ext uri="{FF2B5EF4-FFF2-40B4-BE49-F238E27FC236}">
                  <a16:creationId xmlns:a16="http://schemas.microsoft.com/office/drawing/2014/main" id="{6C38AD52-C245-37A2-849B-4BFE8B238A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0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Line 21">
              <a:extLst>
                <a:ext uri="{FF2B5EF4-FFF2-40B4-BE49-F238E27FC236}">
                  <a16:creationId xmlns:a16="http://schemas.microsoft.com/office/drawing/2014/main" id="{7F6F8DC6-2191-1E7A-DAF1-BBAE692BC9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92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Line 22">
              <a:extLst>
                <a:ext uri="{FF2B5EF4-FFF2-40B4-BE49-F238E27FC236}">
                  <a16:creationId xmlns:a16="http://schemas.microsoft.com/office/drawing/2014/main" id="{14A0B5D0-BA22-9847-9635-2F129E15E1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84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5" name="Line 23">
              <a:extLst>
                <a:ext uri="{FF2B5EF4-FFF2-40B4-BE49-F238E27FC236}">
                  <a16:creationId xmlns:a16="http://schemas.microsoft.com/office/drawing/2014/main" id="{6AB4EFA5-7374-4400-51CC-B1C06D924C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6" y="800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6" name="Line 24">
              <a:extLst>
                <a:ext uri="{FF2B5EF4-FFF2-40B4-BE49-F238E27FC236}">
                  <a16:creationId xmlns:a16="http://schemas.microsoft.com/office/drawing/2014/main" id="{818B9DED-B443-82BF-08F5-806EE75830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68" y="800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7" name="Line 25">
              <a:extLst>
                <a:ext uri="{FF2B5EF4-FFF2-40B4-BE49-F238E27FC236}">
                  <a16:creationId xmlns:a16="http://schemas.microsoft.com/office/drawing/2014/main" id="{23A020C0-79B1-2600-1DEA-595CFE6AF8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0" y="800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8" name="Line 26">
              <a:extLst>
                <a:ext uri="{FF2B5EF4-FFF2-40B4-BE49-F238E27FC236}">
                  <a16:creationId xmlns:a16="http://schemas.microsoft.com/office/drawing/2014/main" id="{7B7096F5-3643-C143-0DC7-B101F3AE38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52" y="800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9" name="Line 27">
              <a:extLst>
                <a:ext uri="{FF2B5EF4-FFF2-40B4-BE49-F238E27FC236}">
                  <a16:creationId xmlns:a16="http://schemas.microsoft.com/office/drawing/2014/main" id="{11468265-CE86-D4B4-C96A-0C60D889FD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4" y="800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0" name="Line 28">
              <a:extLst>
                <a:ext uri="{FF2B5EF4-FFF2-40B4-BE49-F238E27FC236}">
                  <a16:creationId xmlns:a16="http://schemas.microsoft.com/office/drawing/2014/main" id="{35CA7EAE-3F34-8666-0BB3-C4638D2B21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36" y="800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1" name="Line 29">
              <a:extLst>
                <a:ext uri="{FF2B5EF4-FFF2-40B4-BE49-F238E27FC236}">
                  <a16:creationId xmlns:a16="http://schemas.microsoft.com/office/drawing/2014/main" id="{C69CCD89-4BE6-9EC1-BAD7-D6BFDDABC0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28" y="800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2" name="Line 30">
              <a:extLst>
                <a:ext uri="{FF2B5EF4-FFF2-40B4-BE49-F238E27FC236}">
                  <a16:creationId xmlns:a16="http://schemas.microsoft.com/office/drawing/2014/main" id="{8BA56606-FED3-07C2-9EC6-5E24CDD4F6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96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3" name="Line 31">
              <a:extLst>
                <a:ext uri="{FF2B5EF4-FFF2-40B4-BE49-F238E27FC236}">
                  <a16:creationId xmlns:a16="http://schemas.microsoft.com/office/drawing/2014/main" id="{A09DD022-4886-0155-AE0B-7AB7BAFCF3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88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4" name="Line 32">
              <a:extLst>
                <a:ext uri="{FF2B5EF4-FFF2-40B4-BE49-F238E27FC236}">
                  <a16:creationId xmlns:a16="http://schemas.microsoft.com/office/drawing/2014/main" id="{A4BA7B29-34F1-5D7E-FE7A-FDE930C35C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80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5" name="Line 33">
              <a:extLst>
                <a:ext uri="{FF2B5EF4-FFF2-40B4-BE49-F238E27FC236}">
                  <a16:creationId xmlns:a16="http://schemas.microsoft.com/office/drawing/2014/main" id="{FE8A16FA-414D-FE61-7996-6B813F5A0C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72" y="808"/>
              <a:ext cx="2" cy="5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6" name="Line 34">
              <a:extLst>
                <a:ext uri="{FF2B5EF4-FFF2-40B4-BE49-F238E27FC236}">
                  <a16:creationId xmlns:a16="http://schemas.microsoft.com/office/drawing/2014/main" id="{9265C179-E36B-343D-E341-98BDD16F8C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2" y="576"/>
              <a:ext cx="0" cy="804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Line 35">
              <a:extLst>
                <a:ext uri="{FF2B5EF4-FFF2-40B4-BE49-F238E27FC236}">
                  <a16:creationId xmlns:a16="http://schemas.microsoft.com/office/drawing/2014/main" id="{C7DE5D5F-83D0-34A2-94D5-9710957456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8" y="576"/>
              <a:ext cx="0" cy="804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Freeform 36">
              <a:extLst>
                <a:ext uri="{FF2B5EF4-FFF2-40B4-BE49-F238E27FC236}">
                  <a16:creationId xmlns:a16="http://schemas.microsoft.com/office/drawing/2014/main" id="{F6B1D888-A17E-B8A5-CACE-EE2892BCB4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0" y="536"/>
              <a:ext cx="305" cy="865"/>
            </a:xfrm>
            <a:custGeom>
              <a:avLst/>
              <a:gdLst>
                <a:gd name="T0" fmla="*/ 152 w 305"/>
                <a:gd name="T1" fmla="*/ 0 h 865"/>
                <a:gd name="T2" fmla="*/ 144 w 305"/>
                <a:gd name="T3" fmla="*/ 24 h 865"/>
                <a:gd name="T4" fmla="*/ 128 w 305"/>
                <a:gd name="T5" fmla="*/ 48 h 865"/>
                <a:gd name="T6" fmla="*/ 112 w 305"/>
                <a:gd name="T7" fmla="*/ 72 h 865"/>
                <a:gd name="T8" fmla="*/ 96 w 305"/>
                <a:gd name="T9" fmla="*/ 96 h 865"/>
                <a:gd name="T10" fmla="*/ 80 w 305"/>
                <a:gd name="T11" fmla="*/ 120 h 865"/>
                <a:gd name="T12" fmla="*/ 64 w 305"/>
                <a:gd name="T13" fmla="*/ 144 h 865"/>
                <a:gd name="T14" fmla="*/ 48 w 305"/>
                <a:gd name="T15" fmla="*/ 168 h 865"/>
                <a:gd name="T16" fmla="*/ 32 w 305"/>
                <a:gd name="T17" fmla="*/ 192 h 865"/>
                <a:gd name="T18" fmla="*/ 16 w 305"/>
                <a:gd name="T19" fmla="*/ 216 h 865"/>
                <a:gd name="T20" fmla="*/ 40 w 305"/>
                <a:gd name="T21" fmla="*/ 232 h 865"/>
                <a:gd name="T22" fmla="*/ 64 w 305"/>
                <a:gd name="T23" fmla="*/ 240 h 865"/>
                <a:gd name="T24" fmla="*/ 88 w 305"/>
                <a:gd name="T25" fmla="*/ 248 h 865"/>
                <a:gd name="T26" fmla="*/ 96 w 305"/>
                <a:gd name="T27" fmla="*/ 272 h 865"/>
                <a:gd name="T28" fmla="*/ 96 w 305"/>
                <a:gd name="T29" fmla="*/ 296 h 865"/>
                <a:gd name="T30" fmla="*/ 80 w 305"/>
                <a:gd name="T31" fmla="*/ 320 h 865"/>
                <a:gd name="T32" fmla="*/ 64 w 305"/>
                <a:gd name="T33" fmla="*/ 344 h 865"/>
                <a:gd name="T34" fmla="*/ 40 w 305"/>
                <a:gd name="T35" fmla="*/ 360 h 865"/>
                <a:gd name="T36" fmla="*/ 32 w 305"/>
                <a:gd name="T37" fmla="*/ 384 h 865"/>
                <a:gd name="T38" fmla="*/ 8 w 305"/>
                <a:gd name="T39" fmla="*/ 408 h 865"/>
                <a:gd name="T40" fmla="*/ 32 w 305"/>
                <a:gd name="T41" fmla="*/ 432 h 865"/>
                <a:gd name="T42" fmla="*/ 56 w 305"/>
                <a:gd name="T43" fmla="*/ 448 h 865"/>
                <a:gd name="T44" fmla="*/ 72 w 305"/>
                <a:gd name="T45" fmla="*/ 472 h 865"/>
                <a:gd name="T46" fmla="*/ 64 w 305"/>
                <a:gd name="T47" fmla="*/ 496 h 865"/>
                <a:gd name="T48" fmla="*/ 40 w 305"/>
                <a:gd name="T49" fmla="*/ 528 h 865"/>
                <a:gd name="T50" fmla="*/ 16 w 305"/>
                <a:gd name="T51" fmla="*/ 544 h 865"/>
                <a:gd name="T52" fmla="*/ 8 w 305"/>
                <a:gd name="T53" fmla="*/ 568 h 865"/>
                <a:gd name="T54" fmla="*/ 0 w 305"/>
                <a:gd name="T55" fmla="*/ 592 h 865"/>
                <a:gd name="T56" fmla="*/ 24 w 305"/>
                <a:gd name="T57" fmla="*/ 600 h 865"/>
                <a:gd name="T58" fmla="*/ 48 w 305"/>
                <a:gd name="T59" fmla="*/ 624 h 865"/>
                <a:gd name="T60" fmla="*/ 72 w 305"/>
                <a:gd name="T61" fmla="*/ 640 h 865"/>
                <a:gd name="T62" fmla="*/ 72 w 305"/>
                <a:gd name="T63" fmla="*/ 664 h 865"/>
                <a:gd name="T64" fmla="*/ 48 w 305"/>
                <a:gd name="T65" fmla="*/ 680 h 865"/>
                <a:gd name="T66" fmla="*/ 32 w 305"/>
                <a:gd name="T67" fmla="*/ 704 h 865"/>
                <a:gd name="T68" fmla="*/ 8 w 305"/>
                <a:gd name="T69" fmla="*/ 728 h 865"/>
                <a:gd name="T70" fmla="*/ 8 w 305"/>
                <a:gd name="T71" fmla="*/ 752 h 865"/>
                <a:gd name="T72" fmla="*/ 32 w 305"/>
                <a:gd name="T73" fmla="*/ 760 h 865"/>
                <a:gd name="T74" fmla="*/ 40 w 305"/>
                <a:gd name="T75" fmla="*/ 784 h 865"/>
                <a:gd name="T76" fmla="*/ 64 w 305"/>
                <a:gd name="T77" fmla="*/ 792 h 865"/>
                <a:gd name="T78" fmla="*/ 80 w 305"/>
                <a:gd name="T79" fmla="*/ 816 h 865"/>
                <a:gd name="T80" fmla="*/ 104 w 305"/>
                <a:gd name="T81" fmla="*/ 832 h 865"/>
                <a:gd name="T82" fmla="*/ 128 w 305"/>
                <a:gd name="T83" fmla="*/ 848 h 865"/>
                <a:gd name="T84" fmla="*/ 152 w 305"/>
                <a:gd name="T85" fmla="*/ 864 h 865"/>
                <a:gd name="T86" fmla="*/ 304 w 305"/>
                <a:gd name="T87" fmla="*/ 864 h 865"/>
                <a:gd name="T88" fmla="*/ 296 w 305"/>
                <a:gd name="T89" fmla="*/ 0 h 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5" h="865">
                  <a:moveTo>
                    <a:pt x="152" y="0"/>
                  </a:moveTo>
                  <a:lnTo>
                    <a:pt x="144" y="24"/>
                  </a:lnTo>
                  <a:lnTo>
                    <a:pt x="128" y="48"/>
                  </a:lnTo>
                  <a:lnTo>
                    <a:pt x="112" y="72"/>
                  </a:lnTo>
                  <a:lnTo>
                    <a:pt x="96" y="96"/>
                  </a:lnTo>
                  <a:lnTo>
                    <a:pt x="80" y="120"/>
                  </a:lnTo>
                  <a:lnTo>
                    <a:pt x="64" y="144"/>
                  </a:lnTo>
                  <a:lnTo>
                    <a:pt x="48" y="168"/>
                  </a:lnTo>
                  <a:lnTo>
                    <a:pt x="32" y="192"/>
                  </a:lnTo>
                  <a:lnTo>
                    <a:pt x="16" y="216"/>
                  </a:lnTo>
                  <a:lnTo>
                    <a:pt x="40" y="232"/>
                  </a:lnTo>
                  <a:lnTo>
                    <a:pt x="64" y="240"/>
                  </a:lnTo>
                  <a:lnTo>
                    <a:pt x="88" y="248"/>
                  </a:lnTo>
                  <a:lnTo>
                    <a:pt x="96" y="272"/>
                  </a:lnTo>
                  <a:lnTo>
                    <a:pt x="96" y="296"/>
                  </a:lnTo>
                  <a:lnTo>
                    <a:pt x="80" y="320"/>
                  </a:lnTo>
                  <a:lnTo>
                    <a:pt x="64" y="344"/>
                  </a:lnTo>
                  <a:lnTo>
                    <a:pt x="40" y="360"/>
                  </a:lnTo>
                  <a:lnTo>
                    <a:pt x="32" y="384"/>
                  </a:lnTo>
                  <a:lnTo>
                    <a:pt x="8" y="408"/>
                  </a:lnTo>
                  <a:lnTo>
                    <a:pt x="32" y="432"/>
                  </a:lnTo>
                  <a:lnTo>
                    <a:pt x="56" y="448"/>
                  </a:lnTo>
                  <a:lnTo>
                    <a:pt x="72" y="472"/>
                  </a:lnTo>
                  <a:lnTo>
                    <a:pt x="64" y="496"/>
                  </a:lnTo>
                  <a:lnTo>
                    <a:pt x="40" y="528"/>
                  </a:lnTo>
                  <a:lnTo>
                    <a:pt x="16" y="544"/>
                  </a:lnTo>
                  <a:lnTo>
                    <a:pt x="8" y="568"/>
                  </a:lnTo>
                  <a:lnTo>
                    <a:pt x="0" y="592"/>
                  </a:lnTo>
                  <a:lnTo>
                    <a:pt x="24" y="600"/>
                  </a:lnTo>
                  <a:lnTo>
                    <a:pt x="48" y="624"/>
                  </a:lnTo>
                  <a:lnTo>
                    <a:pt x="72" y="640"/>
                  </a:lnTo>
                  <a:lnTo>
                    <a:pt x="72" y="664"/>
                  </a:lnTo>
                  <a:lnTo>
                    <a:pt x="48" y="680"/>
                  </a:lnTo>
                  <a:lnTo>
                    <a:pt x="32" y="704"/>
                  </a:lnTo>
                  <a:lnTo>
                    <a:pt x="8" y="728"/>
                  </a:lnTo>
                  <a:lnTo>
                    <a:pt x="8" y="752"/>
                  </a:lnTo>
                  <a:lnTo>
                    <a:pt x="32" y="760"/>
                  </a:lnTo>
                  <a:lnTo>
                    <a:pt x="40" y="784"/>
                  </a:lnTo>
                  <a:lnTo>
                    <a:pt x="64" y="792"/>
                  </a:lnTo>
                  <a:lnTo>
                    <a:pt x="80" y="816"/>
                  </a:lnTo>
                  <a:lnTo>
                    <a:pt x="104" y="832"/>
                  </a:lnTo>
                  <a:lnTo>
                    <a:pt x="128" y="848"/>
                  </a:lnTo>
                  <a:lnTo>
                    <a:pt x="152" y="864"/>
                  </a:lnTo>
                  <a:lnTo>
                    <a:pt x="304" y="864"/>
                  </a:lnTo>
                  <a:lnTo>
                    <a:pt x="296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AutoShape 37">
              <a:extLst>
                <a:ext uri="{FF2B5EF4-FFF2-40B4-BE49-F238E27FC236}">
                  <a16:creationId xmlns:a16="http://schemas.microsoft.com/office/drawing/2014/main" id="{B68B2963-7B55-ECC3-0623-CE108F1DD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0" y="840"/>
              <a:ext cx="424" cy="248"/>
            </a:xfrm>
            <a:prstGeom prst="rightArrow">
              <a:avLst>
                <a:gd name="adj1" fmla="val 50000"/>
                <a:gd name="adj2" fmla="val 85492"/>
              </a:avLst>
            </a:prstGeom>
            <a:solidFill>
              <a:schemeClr val="accent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71" name="Rectangle 39">
            <a:extLst>
              <a:ext uri="{FF2B5EF4-FFF2-40B4-BE49-F238E27FC236}">
                <a16:creationId xmlns:a16="http://schemas.microsoft.com/office/drawing/2014/main" id="{06B97547-D920-34EE-885C-52CA292A2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2474913"/>
            <a:ext cx="8745538" cy="4043362"/>
          </a:xfrm>
          <a:prstGeom prst="rect">
            <a:avLst/>
          </a:prstGeom>
          <a:solidFill>
            <a:schemeClr val="accent1"/>
          </a:solidFill>
          <a:ln w="25400">
            <a:solidFill>
              <a:srgbClr val="91919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8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TimeTable.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Day OCCURS 5 TIMES INDEXED BY DayIdx.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03 Hours OCCURS 8 TIMES INDEXED BY HourIdx.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04 Item	     PIC X(10).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04 Location   PIC X(10).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8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SET DayIdx TO 0.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UNTIL MeetingFound OR DayIdx &gt; 5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SET DayIdx UP BY 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SET HourIdx TO 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SEARCH Hours WHEN MeetingType = Item(DayIdx, HourIdx)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SET MeetingFound TO TRUE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DISPLAY MeetingType " on " DayIdx " at " HourIdx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END-SEARCH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                   </a:t>
            </a:r>
          </a:p>
        </p:txBody>
      </p:sp>
      <p:sp>
        <p:nvSpPr>
          <p:cNvPr id="18472" name="Freeform 40">
            <a:extLst>
              <a:ext uri="{FF2B5EF4-FFF2-40B4-BE49-F238E27FC236}">
                <a16:creationId xmlns:a16="http://schemas.microsoft.com/office/drawing/2014/main" id="{42A4CCA6-9A6C-66EA-ABFE-64253D68A990}"/>
              </a:ext>
            </a:extLst>
          </p:cNvPr>
          <p:cNvSpPr>
            <a:spLocks/>
          </p:cNvSpPr>
          <p:nvPr/>
        </p:nvSpPr>
        <p:spPr bwMode="auto">
          <a:xfrm>
            <a:off x="101600" y="3403600"/>
            <a:ext cx="8929688" cy="1944688"/>
          </a:xfrm>
          <a:custGeom>
            <a:avLst/>
            <a:gdLst>
              <a:gd name="T0" fmla="*/ 168 w 5625"/>
              <a:gd name="T1" fmla="*/ 280 h 1225"/>
              <a:gd name="T2" fmla="*/ 328 w 5625"/>
              <a:gd name="T3" fmla="*/ 288 h 1225"/>
              <a:gd name="T4" fmla="*/ 504 w 5625"/>
              <a:gd name="T5" fmla="*/ 304 h 1225"/>
              <a:gd name="T6" fmla="*/ 712 w 5625"/>
              <a:gd name="T7" fmla="*/ 296 h 1225"/>
              <a:gd name="T8" fmla="*/ 920 w 5625"/>
              <a:gd name="T9" fmla="*/ 256 h 1225"/>
              <a:gd name="T10" fmla="*/ 1160 w 5625"/>
              <a:gd name="T11" fmla="*/ 312 h 1225"/>
              <a:gd name="T12" fmla="*/ 1368 w 5625"/>
              <a:gd name="T13" fmla="*/ 328 h 1225"/>
              <a:gd name="T14" fmla="*/ 1600 w 5625"/>
              <a:gd name="T15" fmla="*/ 304 h 1225"/>
              <a:gd name="T16" fmla="*/ 1800 w 5625"/>
              <a:gd name="T17" fmla="*/ 240 h 1225"/>
              <a:gd name="T18" fmla="*/ 1984 w 5625"/>
              <a:gd name="T19" fmla="*/ 392 h 1225"/>
              <a:gd name="T20" fmla="*/ 2128 w 5625"/>
              <a:gd name="T21" fmla="*/ 368 h 1225"/>
              <a:gd name="T22" fmla="*/ 2360 w 5625"/>
              <a:gd name="T23" fmla="*/ 304 h 1225"/>
              <a:gd name="T24" fmla="*/ 2576 w 5625"/>
              <a:gd name="T25" fmla="*/ 280 h 1225"/>
              <a:gd name="T26" fmla="*/ 2800 w 5625"/>
              <a:gd name="T27" fmla="*/ 320 h 1225"/>
              <a:gd name="T28" fmla="*/ 3016 w 5625"/>
              <a:gd name="T29" fmla="*/ 272 h 1225"/>
              <a:gd name="T30" fmla="*/ 3248 w 5625"/>
              <a:gd name="T31" fmla="*/ 304 h 1225"/>
              <a:gd name="T32" fmla="*/ 3480 w 5625"/>
              <a:gd name="T33" fmla="*/ 240 h 1225"/>
              <a:gd name="T34" fmla="*/ 3712 w 5625"/>
              <a:gd name="T35" fmla="*/ 176 h 1225"/>
              <a:gd name="T36" fmla="*/ 3928 w 5625"/>
              <a:gd name="T37" fmla="*/ 296 h 1225"/>
              <a:gd name="T38" fmla="*/ 4152 w 5625"/>
              <a:gd name="T39" fmla="*/ 312 h 1225"/>
              <a:gd name="T40" fmla="*/ 4376 w 5625"/>
              <a:gd name="T41" fmla="*/ 288 h 1225"/>
              <a:gd name="T42" fmla="*/ 4584 w 5625"/>
              <a:gd name="T43" fmla="*/ 336 h 1225"/>
              <a:gd name="T44" fmla="*/ 4824 w 5625"/>
              <a:gd name="T45" fmla="*/ 208 h 1225"/>
              <a:gd name="T46" fmla="*/ 5040 w 5625"/>
              <a:gd name="T47" fmla="*/ 80 h 1225"/>
              <a:gd name="T48" fmla="*/ 5224 w 5625"/>
              <a:gd name="T49" fmla="*/ 80 h 1225"/>
              <a:gd name="T50" fmla="*/ 5448 w 5625"/>
              <a:gd name="T51" fmla="*/ 72 h 1225"/>
              <a:gd name="T52" fmla="*/ 5624 w 5625"/>
              <a:gd name="T53" fmla="*/ 1224 h 1225"/>
              <a:gd name="T54" fmla="*/ 5504 w 5625"/>
              <a:gd name="T55" fmla="*/ 1040 h 1225"/>
              <a:gd name="T56" fmla="*/ 5360 w 5625"/>
              <a:gd name="T57" fmla="*/ 1080 h 1225"/>
              <a:gd name="T58" fmla="*/ 5168 w 5625"/>
              <a:gd name="T59" fmla="*/ 1032 h 1225"/>
              <a:gd name="T60" fmla="*/ 4968 w 5625"/>
              <a:gd name="T61" fmla="*/ 960 h 1225"/>
              <a:gd name="T62" fmla="*/ 4776 w 5625"/>
              <a:gd name="T63" fmla="*/ 896 h 1225"/>
              <a:gd name="T64" fmla="*/ 4616 w 5625"/>
              <a:gd name="T65" fmla="*/ 744 h 1225"/>
              <a:gd name="T66" fmla="*/ 4408 w 5625"/>
              <a:gd name="T67" fmla="*/ 600 h 1225"/>
              <a:gd name="T68" fmla="*/ 4248 w 5625"/>
              <a:gd name="T69" fmla="*/ 456 h 1225"/>
              <a:gd name="T70" fmla="*/ 4088 w 5625"/>
              <a:gd name="T71" fmla="*/ 496 h 1225"/>
              <a:gd name="T72" fmla="*/ 3904 w 5625"/>
              <a:gd name="T73" fmla="*/ 424 h 1225"/>
              <a:gd name="T74" fmla="*/ 3736 w 5625"/>
              <a:gd name="T75" fmla="*/ 576 h 1225"/>
              <a:gd name="T76" fmla="*/ 3544 w 5625"/>
              <a:gd name="T77" fmla="*/ 648 h 1225"/>
              <a:gd name="T78" fmla="*/ 3352 w 5625"/>
              <a:gd name="T79" fmla="*/ 600 h 1225"/>
              <a:gd name="T80" fmla="*/ 3160 w 5625"/>
              <a:gd name="T81" fmla="*/ 664 h 1225"/>
              <a:gd name="T82" fmla="*/ 2952 w 5625"/>
              <a:gd name="T83" fmla="*/ 480 h 1225"/>
              <a:gd name="T84" fmla="*/ 2760 w 5625"/>
              <a:gd name="T85" fmla="*/ 552 h 1225"/>
              <a:gd name="T86" fmla="*/ 2584 w 5625"/>
              <a:gd name="T87" fmla="*/ 648 h 1225"/>
              <a:gd name="T88" fmla="*/ 2384 w 5625"/>
              <a:gd name="T89" fmla="*/ 640 h 1225"/>
              <a:gd name="T90" fmla="*/ 2208 w 5625"/>
              <a:gd name="T91" fmla="*/ 600 h 1225"/>
              <a:gd name="T92" fmla="*/ 2032 w 5625"/>
              <a:gd name="T93" fmla="*/ 632 h 1225"/>
              <a:gd name="T94" fmla="*/ 1864 w 5625"/>
              <a:gd name="T95" fmla="*/ 544 h 1225"/>
              <a:gd name="T96" fmla="*/ 1664 w 5625"/>
              <a:gd name="T97" fmla="*/ 464 h 1225"/>
              <a:gd name="T98" fmla="*/ 1472 w 5625"/>
              <a:gd name="T99" fmla="*/ 472 h 1225"/>
              <a:gd name="T100" fmla="*/ 1280 w 5625"/>
              <a:gd name="T101" fmla="*/ 416 h 1225"/>
              <a:gd name="T102" fmla="*/ 1088 w 5625"/>
              <a:gd name="T103" fmla="*/ 480 h 1225"/>
              <a:gd name="T104" fmla="*/ 896 w 5625"/>
              <a:gd name="T105" fmla="*/ 392 h 1225"/>
              <a:gd name="T106" fmla="*/ 704 w 5625"/>
              <a:gd name="T107" fmla="*/ 408 h 1225"/>
              <a:gd name="T108" fmla="*/ 520 w 5625"/>
              <a:gd name="T109" fmla="*/ 440 h 1225"/>
              <a:gd name="T110" fmla="*/ 336 w 5625"/>
              <a:gd name="T111" fmla="*/ 416 h 1225"/>
              <a:gd name="T112" fmla="*/ 144 w 5625"/>
              <a:gd name="T113" fmla="*/ 520 h 1225"/>
              <a:gd name="T114" fmla="*/ 8 w 5625"/>
              <a:gd name="T115" fmla="*/ 504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625" h="1225">
                <a:moveTo>
                  <a:pt x="24" y="408"/>
                </a:moveTo>
                <a:lnTo>
                  <a:pt x="40" y="384"/>
                </a:lnTo>
                <a:lnTo>
                  <a:pt x="64" y="368"/>
                </a:lnTo>
                <a:lnTo>
                  <a:pt x="88" y="360"/>
                </a:lnTo>
                <a:lnTo>
                  <a:pt x="112" y="344"/>
                </a:lnTo>
                <a:lnTo>
                  <a:pt x="136" y="328"/>
                </a:lnTo>
                <a:lnTo>
                  <a:pt x="152" y="304"/>
                </a:lnTo>
                <a:lnTo>
                  <a:pt x="168" y="280"/>
                </a:lnTo>
                <a:lnTo>
                  <a:pt x="192" y="264"/>
                </a:lnTo>
                <a:lnTo>
                  <a:pt x="216" y="256"/>
                </a:lnTo>
                <a:lnTo>
                  <a:pt x="240" y="248"/>
                </a:lnTo>
                <a:lnTo>
                  <a:pt x="264" y="232"/>
                </a:lnTo>
                <a:lnTo>
                  <a:pt x="288" y="216"/>
                </a:lnTo>
                <a:lnTo>
                  <a:pt x="312" y="240"/>
                </a:lnTo>
                <a:lnTo>
                  <a:pt x="312" y="264"/>
                </a:lnTo>
                <a:lnTo>
                  <a:pt x="328" y="288"/>
                </a:lnTo>
                <a:lnTo>
                  <a:pt x="344" y="312"/>
                </a:lnTo>
                <a:lnTo>
                  <a:pt x="360" y="336"/>
                </a:lnTo>
                <a:lnTo>
                  <a:pt x="376" y="360"/>
                </a:lnTo>
                <a:lnTo>
                  <a:pt x="400" y="360"/>
                </a:lnTo>
                <a:lnTo>
                  <a:pt x="424" y="336"/>
                </a:lnTo>
                <a:lnTo>
                  <a:pt x="448" y="328"/>
                </a:lnTo>
                <a:lnTo>
                  <a:pt x="472" y="320"/>
                </a:lnTo>
                <a:lnTo>
                  <a:pt x="504" y="304"/>
                </a:lnTo>
                <a:lnTo>
                  <a:pt x="536" y="296"/>
                </a:lnTo>
                <a:lnTo>
                  <a:pt x="560" y="296"/>
                </a:lnTo>
                <a:lnTo>
                  <a:pt x="584" y="288"/>
                </a:lnTo>
                <a:lnTo>
                  <a:pt x="608" y="288"/>
                </a:lnTo>
                <a:lnTo>
                  <a:pt x="632" y="288"/>
                </a:lnTo>
                <a:lnTo>
                  <a:pt x="656" y="288"/>
                </a:lnTo>
                <a:lnTo>
                  <a:pt x="688" y="296"/>
                </a:lnTo>
                <a:lnTo>
                  <a:pt x="712" y="296"/>
                </a:lnTo>
                <a:lnTo>
                  <a:pt x="752" y="296"/>
                </a:lnTo>
                <a:lnTo>
                  <a:pt x="776" y="296"/>
                </a:lnTo>
                <a:lnTo>
                  <a:pt x="800" y="288"/>
                </a:lnTo>
                <a:lnTo>
                  <a:pt x="824" y="280"/>
                </a:lnTo>
                <a:lnTo>
                  <a:pt x="848" y="280"/>
                </a:lnTo>
                <a:lnTo>
                  <a:pt x="872" y="272"/>
                </a:lnTo>
                <a:lnTo>
                  <a:pt x="896" y="264"/>
                </a:lnTo>
                <a:lnTo>
                  <a:pt x="920" y="256"/>
                </a:lnTo>
                <a:lnTo>
                  <a:pt x="952" y="248"/>
                </a:lnTo>
                <a:lnTo>
                  <a:pt x="976" y="248"/>
                </a:lnTo>
                <a:lnTo>
                  <a:pt x="1000" y="256"/>
                </a:lnTo>
                <a:lnTo>
                  <a:pt x="1024" y="280"/>
                </a:lnTo>
                <a:lnTo>
                  <a:pt x="1048" y="296"/>
                </a:lnTo>
                <a:lnTo>
                  <a:pt x="1072" y="296"/>
                </a:lnTo>
                <a:lnTo>
                  <a:pt x="1096" y="304"/>
                </a:lnTo>
                <a:lnTo>
                  <a:pt x="1160" y="312"/>
                </a:lnTo>
                <a:lnTo>
                  <a:pt x="1184" y="312"/>
                </a:lnTo>
                <a:lnTo>
                  <a:pt x="1208" y="312"/>
                </a:lnTo>
                <a:lnTo>
                  <a:pt x="1240" y="320"/>
                </a:lnTo>
                <a:lnTo>
                  <a:pt x="1272" y="328"/>
                </a:lnTo>
                <a:lnTo>
                  <a:pt x="1296" y="328"/>
                </a:lnTo>
                <a:lnTo>
                  <a:pt x="1320" y="328"/>
                </a:lnTo>
                <a:lnTo>
                  <a:pt x="1344" y="328"/>
                </a:lnTo>
                <a:lnTo>
                  <a:pt x="1368" y="328"/>
                </a:lnTo>
                <a:lnTo>
                  <a:pt x="1392" y="336"/>
                </a:lnTo>
                <a:lnTo>
                  <a:pt x="1424" y="336"/>
                </a:lnTo>
                <a:lnTo>
                  <a:pt x="1456" y="336"/>
                </a:lnTo>
                <a:lnTo>
                  <a:pt x="1480" y="336"/>
                </a:lnTo>
                <a:lnTo>
                  <a:pt x="1504" y="328"/>
                </a:lnTo>
                <a:lnTo>
                  <a:pt x="1544" y="320"/>
                </a:lnTo>
                <a:lnTo>
                  <a:pt x="1576" y="312"/>
                </a:lnTo>
                <a:lnTo>
                  <a:pt x="1600" y="304"/>
                </a:lnTo>
                <a:lnTo>
                  <a:pt x="1624" y="296"/>
                </a:lnTo>
                <a:lnTo>
                  <a:pt x="1648" y="296"/>
                </a:lnTo>
                <a:lnTo>
                  <a:pt x="1672" y="280"/>
                </a:lnTo>
                <a:lnTo>
                  <a:pt x="1704" y="272"/>
                </a:lnTo>
                <a:lnTo>
                  <a:pt x="1728" y="264"/>
                </a:lnTo>
                <a:lnTo>
                  <a:pt x="1752" y="256"/>
                </a:lnTo>
                <a:lnTo>
                  <a:pt x="1776" y="248"/>
                </a:lnTo>
                <a:lnTo>
                  <a:pt x="1800" y="240"/>
                </a:lnTo>
                <a:lnTo>
                  <a:pt x="1824" y="256"/>
                </a:lnTo>
                <a:lnTo>
                  <a:pt x="1848" y="272"/>
                </a:lnTo>
                <a:lnTo>
                  <a:pt x="1872" y="288"/>
                </a:lnTo>
                <a:lnTo>
                  <a:pt x="1888" y="312"/>
                </a:lnTo>
                <a:lnTo>
                  <a:pt x="1912" y="336"/>
                </a:lnTo>
                <a:lnTo>
                  <a:pt x="1936" y="360"/>
                </a:lnTo>
                <a:lnTo>
                  <a:pt x="1960" y="368"/>
                </a:lnTo>
                <a:lnTo>
                  <a:pt x="1984" y="392"/>
                </a:lnTo>
                <a:lnTo>
                  <a:pt x="2008" y="400"/>
                </a:lnTo>
                <a:lnTo>
                  <a:pt x="2024" y="424"/>
                </a:lnTo>
                <a:lnTo>
                  <a:pt x="2040" y="456"/>
                </a:lnTo>
                <a:lnTo>
                  <a:pt x="2064" y="464"/>
                </a:lnTo>
                <a:lnTo>
                  <a:pt x="2072" y="440"/>
                </a:lnTo>
                <a:lnTo>
                  <a:pt x="2088" y="416"/>
                </a:lnTo>
                <a:lnTo>
                  <a:pt x="2104" y="392"/>
                </a:lnTo>
                <a:lnTo>
                  <a:pt x="2128" y="368"/>
                </a:lnTo>
                <a:lnTo>
                  <a:pt x="2152" y="360"/>
                </a:lnTo>
                <a:lnTo>
                  <a:pt x="2176" y="344"/>
                </a:lnTo>
                <a:lnTo>
                  <a:pt x="2200" y="336"/>
                </a:lnTo>
                <a:lnTo>
                  <a:pt x="2224" y="320"/>
                </a:lnTo>
                <a:lnTo>
                  <a:pt x="2256" y="312"/>
                </a:lnTo>
                <a:lnTo>
                  <a:pt x="2304" y="304"/>
                </a:lnTo>
                <a:lnTo>
                  <a:pt x="2336" y="304"/>
                </a:lnTo>
                <a:lnTo>
                  <a:pt x="2360" y="304"/>
                </a:lnTo>
                <a:lnTo>
                  <a:pt x="2384" y="304"/>
                </a:lnTo>
                <a:lnTo>
                  <a:pt x="2416" y="296"/>
                </a:lnTo>
                <a:lnTo>
                  <a:pt x="2448" y="296"/>
                </a:lnTo>
                <a:lnTo>
                  <a:pt x="2472" y="288"/>
                </a:lnTo>
                <a:lnTo>
                  <a:pt x="2496" y="280"/>
                </a:lnTo>
                <a:lnTo>
                  <a:pt x="2520" y="280"/>
                </a:lnTo>
                <a:lnTo>
                  <a:pt x="2552" y="280"/>
                </a:lnTo>
                <a:lnTo>
                  <a:pt x="2576" y="280"/>
                </a:lnTo>
                <a:lnTo>
                  <a:pt x="2600" y="304"/>
                </a:lnTo>
                <a:lnTo>
                  <a:pt x="2624" y="320"/>
                </a:lnTo>
                <a:lnTo>
                  <a:pt x="2648" y="320"/>
                </a:lnTo>
                <a:lnTo>
                  <a:pt x="2680" y="328"/>
                </a:lnTo>
                <a:lnTo>
                  <a:pt x="2728" y="328"/>
                </a:lnTo>
                <a:lnTo>
                  <a:pt x="2752" y="328"/>
                </a:lnTo>
                <a:lnTo>
                  <a:pt x="2776" y="328"/>
                </a:lnTo>
                <a:lnTo>
                  <a:pt x="2800" y="320"/>
                </a:lnTo>
                <a:lnTo>
                  <a:pt x="2824" y="312"/>
                </a:lnTo>
                <a:lnTo>
                  <a:pt x="2848" y="304"/>
                </a:lnTo>
                <a:lnTo>
                  <a:pt x="2872" y="296"/>
                </a:lnTo>
                <a:lnTo>
                  <a:pt x="2904" y="280"/>
                </a:lnTo>
                <a:lnTo>
                  <a:pt x="2928" y="280"/>
                </a:lnTo>
                <a:lnTo>
                  <a:pt x="2968" y="272"/>
                </a:lnTo>
                <a:lnTo>
                  <a:pt x="2992" y="272"/>
                </a:lnTo>
                <a:lnTo>
                  <a:pt x="3016" y="272"/>
                </a:lnTo>
                <a:lnTo>
                  <a:pt x="3056" y="280"/>
                </a:lnTo>
                <a:lnTo>
                  <a:pt x="3080" y="280"/>
                </a:lnTo>
                <a:lnTo>
                  <a:pt x="3120" y="280"/>
                </a:lnTo>
                <a:lnTo>
                  <a:pt x="3144" y="288"/>
                </a:lnTo>
                <a:lnTo>
                  <a:pt x="3176" y="288"/>
                </a:lnTo>
                <a:lnTo>
                  <a:pt x="3200" y="296"/>
                </a:lnTo>
                <a:lnTo>
                  <a:pt x="3224" y="296"/>
                </a:lnTo>
                <a:lnTo>
                  <a:pt x="3248" y="304"/>
                </a:lnTo>
                <a:lnTo>
                  <a:pt x="3288" y="312"/>
                </a:lnTo>
                <a:lnTo>
                  <a:pt x="3312" y="304"/>
                </a:lnTo>
                <a:lnTo>
                  <a:pt x="3336" y="296"/>
                </a:lnTo>
                <a:lnTo>
                  <a:pt x="3368" y="280"/>
                </a:lnTo>
                <a:lnTo>
                  <a:pt x="3408" y="264"/>
                </a:lnTo>
                <a:lnTo>
                  <a:pt x="3432" y="248"/>
                </a:lnTo>
                <a:lnTo>
                  <a:pt x="3456" y="240"/>
                </a:lnTo>
                <a:lnTo>
                  <a:pt x="3480" y="240"/>
                </a:lnTo>
                <a:lnTo>
                  <a:pt x="3512" y="208"/>
                </a:lnTo>
                <a:lnTo>
                  <a:pt x="3536" y="208"/>
                </a:lnTo>
                <a:lnTo>
                  <a:pt x="3576" y="184"/>
                </a:lnTo>
                <a:lnTo>
                  <a:pt x="3600" y="184"/>
                </a:lnTo>
                <a:lnTo>
                  <a:pt x="3640" y="168"/>
                </a:lnTo>
                <a:lnTo>
                  <a:pt x="3664" y="168"/>
                </a:lnTo>
                <a:lnTo>
                  <a:pt x="3688" y="152"/>
                </a:lnTo>
                <a:lnTo>
                  <a:pt x="3712" y="176"/>
                </a:lnTo>
                <a:lnTo>
                  <a:pt x="3736" y="200"/>
                </a:lnTo>
                <a:lnTo>
                  <a:pt x="3768" y="216"/>
                </a:lnTo>
                <a:lnTo>
                  <a:pt x="3800" y="216"/>
                </a:lnTo>
                <a:lnTo>
                  <a:pt x="3832" y="232"/>
                </a:lnTo>
                <a:lnTo>
                  <a:pt x="3856" y="248"/>
                </a:lnTo>
                <a:lnTo>
                  <a:pt x="3880" y="272"/>
                </a:lnTo>
                <a:lnTo>
                  <a:pt x="3904" y="288"/>
                </a:lnTo>
                <a:lnTo>
                  <a:pt x="3928" y="296"/>
                </a:lnTo>
                <a:lnTo>
                  <a:pt x="3952" y="312"/>
                </a:lnTo>
                <a:lnTo>
                  <a:pt x="4000" y="336"/>
                </a:lnTo>
                <a:lnTo>
                  <a:pt x="4024" y="336"/>
                </a:lnTo>
                <a:lnTo>
                  <a:pt x="4048" y="336"/>
                </a:lnTo>
                <a:lnTo>
                  <a:pt x="4080" y="336"/>
                </a:lnTo>
                <a:lnTo>
                  <a:pt x="4104" y="328"/>
                </a:lnTo>
                <a:lnTo>
                  <a:pt x="4128" y="320"/>
                </a:lnTo>
                <a:lnTo>
                  <a:pt x="4152" y="312"/>
                </a:lnTo>
                <a:lnTo>
                  <a:pt x="4176" y="304"/>
                </a:lnTo>
                <a:lnTo>
                  <a:pt x="4216" y="304"/>
                </a:lnTo>
                <a:lnTo>
                  <a:pt x="4248" y="304"/>
                </a:lnTo>
                <a:lnTo>
                  <a:pt x="4280" y="304"/>
                </a:lnTo>
                <a:lnTo>
                  <a:pt x="4304" y="304"/>
                </a:lnTo>
                <a:lnTo>
                  <a:pt x="4328" y="296"/>
                </a:lnTo>
                <a:lnTo>
                  <a:pt x="4352" y="296"/>
                </a:lnTo>
                <a:lnTo>
                  <a:pt x="4376" y="288"/>
                </a:lnTo>
                <a:lnTo>
                  <a:pt x="4400" y="296"/>
                </a:lnTo>
                <a:lnTo>
                  <a:pt x="4432" y="304"/>
                </a:lnTo>
                <a:lnTo>
                  <a:pt x="4456" y="320"/>
                </a:lnTo>
                <a:lnTo>
                  <a:pt x="4480" y="328"/>
                </a:lnTo>
                <a:lnTo>
                  <a:pt x="4504" y="336"/>
                </a:lnTo>
                <a:lnTo>
                  <a:pt x="4536" y="336"/>
                </a:lnTo>
                <a:lnTo>
                  <a:pt x="4560" y="336"/>
                </a:lnTo>
                <a:lnTo>
                  <a:pt x="4584" y="336"/>
                </a:lnTo>
                <a:lnTo>
                  <a:pt x="4632" y="320"/>
                </a:lnTo>
                <a:lnTo>
                  <a:pt x="4656" y="304"/>
                </a:lnTo>
                <a:lnTo>
                  <a:pt x="4688" y="296"/>
                </a:lnTo>
                <a:lnTo>
                  <a:pt x="4720" y="272"/>
                </a:lnTo>
                <a:lnTo>
                  <a:pt x="4744" y="264"/>
                </a:lnTo>
                <a:lnTo>
                  <a:pt x="4768" y="240"/>
                </a:lnTo>
                <a:lnTo>
                  <a:pt x="4792" y="216"/>
                </a:lnTo>
                <a:lnTo>
                  <a:pt x="4824" y="208"/>
                </a:lnTo>
                <a:lnTo>
                  <a:pt x="4856" y="184"/>
                </a:lnTo>
                <a:lnTo>
                  <a:pt x="4896" y="168"/>
                </a:lnTo>
                <a:lnTo>
                  <a:pt x="4920" y="152"/>
                </a:lnTo>
                <a:lnTo>
                  <a:pt x="4944" y="144"/>
                </a:lnTo>
                <a:lnTo>
                  <a:pt x="4968" y="120"/>
                </a:lnTo>
                <a:lnTo>
                  <a:pt x="4992" y="112"/>
                </a:lnTo>
                <a:lnTo>
                  <a:pt x="5016" y="96"/>
                </a:lnTo>
                <a:lnTo>
                  <a:pt x="5040" y="80"/>
                </a:lnTo>
                <a:lnTo>
                  <a:pt x="5064" y="88"/>
                </a:lnTo>
                <a:lnTo>
                  <a:pt x="5080" y="112"/>
                </a:lnTo>
                <a:lnTo>
                  <a:pt x="5104" y="120"/>
                </a:lnTo>
                <a:lnTo>
                  <a:pt x="5128" y="136"/>
                </a:lnTo>
                <a:lnTo>
                  <a:pt x="5152" y="136"/>
                </a:lnTo>
                <a:lnTo>
                  <a:pt x="5176" y="112"/>
                </a:lnTo>
                <a:lnTo>
                  <a:pt x="5200" y="96"/>
                </a:lnTo>
                <a:lnTo>
                  <a:pt x="5224" y="80"/>
                </a:lnTo>
                <a:lnTo>
                  <a:pt x="5264" y="48"/>
                </a:lnTo>
                <a:lnTo>
                  <a:pt x="5296" y="24"/>
                </a:lnTo>
                <a:lnTo>
                  <a:pt x="5336" y="0"/>
                </a:lnTo>
                <a:lnTo>
                  <a:pt x="5360" y="16"/>
                </a:lnTo>
                <a:lnTo>
                  <a:pt x="5384" y="32"/>
                </a:lnTo>
                <a:lnTo>
                  <a:pt x="5408" y="40"/>
                </a:lnTo>
                <a:lnTo>
                  <a:pt x="5432" y="48"/>
                </a:lnTo>
                <a:lnTo>
                  <a:pt x="5448" y="72"/>
                </a:lnTo>
                <a:lnTo>
                  <a:pt x="5472" y="88"/>
                </a:lnTo>
                <a:lnTo>
                  <a:pt x="5496" y="80"/>
                </a:lnTo>
                <a:lnTo>
                  <a:pt x="5520" y="72"/>
                </a:lnTo>
                <a:lnTo>
                  <a:pt x="5544" y="56"/>
                </a:lnTo>
                <a:lnTo>
                  <a:pt x="5568" y="40"/>
                </a:lnTo>
                <a:lnTo>
                  <a:pt x="5592" y="24"/>
                </a:lnTo>
                <a:lnTo>
                  <a:pt x="5624" y="1224"/>
                </a:lnTo>
                <a:lnTo>
                  <a:pt x="5624" y="1224"/>
                </a:lnTo>
                <a:lnTo>
                  <a:pt x="5608" y="1200"/>
                </a:lnTo>
                <a:lnTo>
                  <a:pt x="5600" y="1176"/>
                </a:lnTo>
                <a:lnTo>
                  <a:pt x="5592" y="1152"/>
                </a:lnTo>
                <a:lnTo>
                  <a:pt x="5576" y="1128"/>
                </a:lnTo>
                <a:lnTo>
                  <a:pt x="5560" y="1104"/>
                </a:lnTo>
                <a:lnTo>
                  <a:pt x="5544" y="1080"/>
                </a:lnTo>
                <a:lnTo>
                  <a:pt x="5520" y="1064"/>
                </a:lnTo>
                <a:lnTo>
                  <a:pt x="5504" y="1040"/>
                </a:lnTo>
                <a:lnTo>
                  <a:pt x="5480" y="1016"/>
                </a:lnTo>
                <a:lnTo>
                  <a:pt x="5464" y="992"/>
                </a:lnTo>
                <a:lnTo>
                  <a:pt x="5440" y="1000"/>
                </a:lnTo>
                <a:lnTo>
                  <a:pt x="5432" y="1024"/>
                </a:lnTo>
                <a:lnTo>
                  <a:pt x="5416" y="1048"/>
                </a:lnTo>
                <a:lnTo>
                  <a:pt x="5392" y="1056"/>
                </a:lnTo>
                <a:lnTo>
                  <a:pt x="5384" y="1080"/>
                </a:lnTo>
                <a:lnTo>
                  <a:pt x="5360" y="1080"/>
                </a:lnTo>
                <a:lnTo>
                  <a:pt x="5336" y="1096"/>
                </a:lnTo>
                <a:lnTo>
                  <a:pt x="5312" y="1112"/>
                </a:lnTo>
                <a:lnTo>
                  <a:pt x="5288" y="1104"/>
                </a:lnTo>
                <a:lnTo>
                  <a:pt x="5264" y="1104"/>
                </a:lnTo>
                <a:lnTo>
                  <a:pt x="5240" y="1096"/>
                </a:lnTo>
                <a:lnTo>
                  <a:pt x="5216" y="1064"/>
                </a:lnTo>
                <a:lnTo>
                  <a:pt x="5192" y="1048"/>
                </a:lnTo>
                <a:lnTo>
                  <a:pt x="5168" y="1032"/>
                </a:lnTo>
                <a:lnTo>
                  <a:pt x="5144" y="1024"/>
                </a:lnTo>
                <a:lnTo>
                  <a:pt x="5128" y="1000"/>
                </a:lnTo>
                <a:lnTo>
                  <a:pt x="5096" y="976"/>
                </a:lnTo>
                <a:lnTo>
                  <a:pt x="5080" y="952"/>
                </a:lnTo>
                <a:lnTo>
                  <a:pt x="5056" y="952"/>
                </a:lnTo>
                <a:lnTo>
                  <a:pt x="5032" y="944"/>
                </a:lnTo>
                <a:lnTo>
                  <a:pt x="5008" y="952"/>
                </a:lnTo>
                <a:lnTo>
                  <a:pt x="4968" y="960"/>
                </a:lnTo>
                <a:lnTo>
                  <a:pt x="4936" y="984"/>
                </a:lnTo>
                <a:lnTo>
                  <a:pt x="4912" y="992"/>
                </a:lnTo>
                <a:lnTo>
                  <a:pt x="4888" y="992"/>
                </a:lnTo>
                <a:lnTo>
                  <a:pt x="4864" y="968"/>
                </a:lnTo>
                <a:lnTo>
                  <a:pt x="4840" y="952"/>
                </a:lnTo>
                <a:lnTo>
                  <a:pt x="4808" y="936"/>
                </a:lnTo>
                <a:lnTo>
                  <a:pt x="4784" y="920"/>
                </a:lnTo>
                <a:lnTo>
                  <a:pt x="4776" y="896"/>
                </a:lnTo>
                <a:lnTo>
                  <a:pt x="4752" y="888"/>
                </a:lnTo>
                <a:lnTo>
                  <a:pt x="4744" y="864"/>
                </a:lnTo>
                <a:lnTo>
                  <a:pt x="4728" y="840"/>
                </a:lnTo>
                <a:lnTo>
                  <a:pt x="4712" y="816"/>
                </a:lnTo>
                <a:lnTo>
                  <a:pt x="4688" y="800"/>
                </a:lnTo>
                <a:lnTo>
                  <a:pt x="4664" y="784"/>
                </a:lnTo>
                <a:lnTo>
                  <a:pt x="4640" y="768"/>
                </a:lnTo>
                <a:lnTo>
                  <a:pt x="4616" y="744"/>
                </a:lnTo>
                <a:lnTo>
                  <a:pt x="4592" y="728"/>
                </a:lnTo>
                <a:lnTo>
                  <a:pt x="4568" y="712"/>
                </a:lnTo>
                <a:lnTo>
                  <a:pt x="4544" y="696"/>
                </a:lnTo>
                <a:lnTo>
                  <a:pt x="4520" y="680"/>
                </a:lnTo>
                <a:lnTo>
                  <a:pt x="4496" y="664"/>
                </a:lnTo>
                <a:lnTo>
                  <a:pt x="4472" y="640"/>
                </a:lnTo>
                <a:lnTo>
                  <a:pt x="4440" y="624"/>
                </a:lnTo>
                <a:lnTo>
                  <a:pt x="4408" y="600"/>
                </a:lnTo>
                <a:lnTo>
                  <a:pt x="4384" y="584"/>
                </a:lnTo>
                <a:lnTo>
                  <a:pt x="4360" y="576"/>
                </a:lnTo>
                <a:lnTo>
                  <a:pt x="4344" y="552"/>
                </a:lnTo>
                <a:lnTo>
                  <a:pt x="4328" y="528"/>
                </a:lnTo>
                <a:lnTo>
                  <a:pt x="4304" y="512"/>
                </a:lnTo>
                <a:lnTo>
                  <a:pt x="4296" y="488"/>
                </a:lnTo>
                <a:lnTo>
                  <a:pt x="4272" y="472"/>
                </a:lnTo>
                <a:lnTo>
                  <a:pt x="4248" y="456"/>
                </a:lnTo>
                <a:lnTo>
                  <a:pt x="4240" y="480"/>
                </a:lnTo>
                <a:lnTo>
                  <a:pt x="4232" y="504"/>
                </a:lnTo>
                <a:lnTo>
                  <a:pt x="4208" y="504"/>
                </a:lnTo>
                <a:lnTo>
                  <a:pt x="4184" y="496"/>
                </a:lnTo>
                <a:lnTo>
                  <a:pt x="4160" y="504"/>
                </a:lnTo>
                <a:lnTo>
                  <a:pt x="4136" y="520"/>
                </a:lnTo>
                <a:lnTo>
                  <a:pt x="4112" y="512"/>
                </a:lnTo>
                <a:lnTo>
                  <a:pt x="4088" y="496"/>
                </a:lnTo>
                <a:lnTo>
                  <a:pt x="4064" y="488"/>
                </a:lnTo>
                <a:lnTo>
                  <a:pt x="4040" y="496"/>
                </a:lnTo>
                <a:lnTo>
                  <a:pt x="4016" y="504"/>
                </a:lnTo>
                <a:lnTo>
                  <a:pt x="4008" y="480"/>
                </a:lnTo>
                <a:lnTo>
                  <a:pt x="3984" y="472"/>
                </a:lnTo>
                <a:lnTo>
                  <a:pt x="3952" y="448"/>
                </a:lnTo>
                <a:lnTo>
                  <a:pt x="3928" y="432"/>
                </a:lnTo>
                <a:lnTo>
                  <a:pt x="3904" y="424"/>
                </a:lnTo>
                <a:lnTo>
                  <a:pt x="3880" y="448"/>
                </a:lnTo>
                <a:lnTo>
                  <a:pt x="3856" y="472"/>
                </a:lnTo>
                <a:lnTo>
                  <a:pt x="3832" y="488"/>
                </a:lnTo>
                <a:lnTo>
                  <a:pt x="3816" y="512"/>
                </a:lnTo>
                <a:lnTo>
                  <a:pt x="3792" y="520"/>
                </a:lnTo>
                <a:lnTo>
                  <a:pt x="3776" y="544"/>
                </a:lnTo>
                <a:lnTo>
                  <a:pt x="3752" y="552"/>
                </a:lnTo>
                <a:lnTo>
                  <a:pt x="3736" y="576"/>
                </a:lnTo>
                <a:lnTo>
                  <a:pt x="3712" y="600"/>
                </a:lnTo>
                <a:lnTo>
                  <a:pt x="3688" y="608"/>
                </a:lnTo>
                <a:lnTo>
                  <a:pt x="3664" y="616"/>
                </a:lnTo>
                <a:lnTo>
                  <a:pt x="3640" y="616"/>
                </a:lnTo>
                <a:lnTo>
                  <a:pt x="3616" y="632"/>
                </a:lnTo>
                <a:lnTo>
                  <a:pt x="3592" y="640"/>
                </a:lnTo>
                <a:lnTo>
                  <a:pt x="3568" y="640"/>
                </a:lnTo>
                <a:lnTo>
                  <a:pt x="3544" y="648"/>
                </a:lnTo>
                <a:lnTo>
                  <a:pt x="3520" y="640"/>
                </a:lnTo>
                <a:lnTo>
                  <a:pt x="3496" y="624"/>
                </a:lnTo>
                <a:lnTo>
                  <a:pt x="3472" y="616"/>
                </a:lnTo>
                <a:lnTo>
                  <a:pt x="3448" y="608"/>
                </a:lnTo>
                <a:lnTo>
                  <a:pt x="3424" y="600"/>
                </a:lnTo>
                <a:lnTo>
                  <a:pt x="3400" y="600"/>
                </a:lnTo>
                <a:lnTo>
                  <a:pt x="3376" y="600"/>
                </a:lnTo>
                <a:lnTo>
                  <a:pt x="3352" y="600"/>
                </a:lnTo>
                <a:lnTo>
                  <a:pt x="3328" y="608"/>
                </a:lnTo>
                <a:lnTo>
                  <a:pt x="3304" y="616"/>
                </a:lnTo>
                <a:lnTo>
                  <a:pt x="3288" y="640"/>
                </a:lnTo>
                <a:lnTo>
                  <a:pt x="3264" y="648"/>
                </a:lnTo>
                <a:lnTo>
                  <a:pt x="3240" y="664"/>
                </a:lnTo>
                <a:lnTo>
                  <a:pt x="3208" y="672"/>
                </a:lnTo>
                <a:lnTo>
                  <a:pt x="3184" y="672"/>
                </a:lnTo>
                <a:lnTo>
                  <a:pt x="3160" y="664"/>
                </a:lnTo>
                <a:lnTo>
                  <a:pt x="3144" y="640"/>
                </a:lnTo>
                <a:lnTo>
                  <a:pt x="3112" y="624"/>
                </a:lnTo>
                <a:lnTo>
                  <a:pt x="3088" y="600"/>
                </a:lnTo>
                <a:lnTo>
                  <a:pt x="3064" y="576"/>
                </a:lnTo>
                <a:lnTo>
                  <a:pt x="3032" y="544"/>
                </a:lnTo>
                <a:lnTo>
                  <a:pt x="3000" y="520"/>
                </a:lnTo>
                <a:lnTo>
                  <a:pt x="2968" y="504"/>
                </a:lnTo>
                <a:lnTo>
                  <a:pt x="2952" y="480"/>
                </a:lnTo>
                <a:lnTo>
                  <a:pt x="2920" y="464"/>
                </a:lnTo>
                <a:lnTo>
                  <a:pt x="2896" y="440"/>
                </a:lnTo>
                <a:lnTo>
                  <a:pt x="2872" y="456"/>
                </a:lnTo>
                <a:lnTo>
                  <a:pt x="2856" y="480"/>
                </a:lnTo>
                <a:lnTo>
                  <a:pt x="2832" y="496"/>
                </a:lnTo>
                <a:lnTo>
                  <a:pt x="2808" y="512"/>
                </a:lnTo>
                <a:lnTo>
                  <a:pt x="2784" y="536"/>
                </a:lnTo>
                <a:lnTo>
                  <a:pt x="2760" y="552"/>
                </a:lnTo>
                <a:lnTo>
                  <a:pt x="2744" y="576"/>
                </a:lnTo>
                <a:lnTo>
                  <a:pt x="2728" y="600"/>
                </a:lnTo>
                <a:lnTo>
                  <a:pt x="2704" y="608"/>
                </a:lnTo>
                <a:lnTo>
                  <a:pt x="2680" y="624"/>
                </a:lnTo>
                <a:lnTo>
                  <a:pt x="2656" y="632"/>
                </a:lnTo>
                <a:lnTo>
                  <a:pt x="2632" y="640"/>
                </a:lnTo>
                <a:lnTo>
                  <a:pt x="2608" y="648"/>
                </a:lnTo>
                <a:lnTo>
                  <a:pt x="2584" y="648"/>
                </a:lnTo>
                <a:lnTo>
                  <a:pt x="2560" y="656"/>
                </a:lnTo>
                <a:lnTo>
                  <a:pt x="2536" y="656"/>
                </a:lnTo>
                <a:lnTo>
                  <a:pt x="2504" y="656"/>
                </a:lnTo>
                <a:lnTo>
                  <a:pt x="2480" y="656"/>
                </a:lnTo>
                <a:lnTo>
                  <a:pt x="2456" y="648"/>
                </a:lnTo>
                <a:lnTo>
                  <a:pt x="2432" y="640"/>
                </a:lnTo>
                <a:lnTo>
                  <a:pt x="2408" y="640"/>
                </a:lnTo>
                <a:lnTo>
                  <a:pt x="2384" y="640"/>
                </a:lnTo>
                <a:lnTo>
                  <a:pt x="2360" y="656"/>
                </a:lnTo>
                <a:lnTo>
                  <a:pt x="2336" y="664"/>
                </a:lnTo>
                <a:lnTo>
                  <a:pt x="2312" y="672"/>
                </a:lnTo>
                <a:lnTo>
                  <a:pt x="2288" y="680"/>
                </a:lnTo>
                <a:lnTo>
                  <a:pt x="2264" y="672"/>
                </a:lnTo>
                <a:lnTo>
                  <a:pt x="2248" y="648"/>
                </a:lnTo>
                <a:lnTo>
                  <a:pt x="2232" y="616"/>
                </a:lnTo>
                <a:lnTo>
                  <a:pt x="2208" y="600"/>
                </a:lnTo>
                <a:lnTo>
                  <a:pt x="2192" y="576"/>
                </a:lnTo>
                <a:lnTo>
                  <a:pt x="2176" y="552"/>
                </a:lnTo>
                <a:lnTo>
                  <a:pt x="2152" y="568"/>
                </a:lnTo>
                <a:lnTo>
                  <a:pt x="2136" y="592"/>
                </a:lnTo>
                <a:lnTo>
                  <a:pt x="2112" y="600"/>
                </a:lnTo>
                <a:lnTo>
                  <a:pt x="2088" y="608"/>
                </a:lnTo>
                <a:lnTo>
                  <a:pt x="2056" y="616"/>
                </a:lnTo>
                <a:lnTo>
                  <a:pt x="2032" y="632"/>
                </a:lnTo>
                <a:lnTo>
                  <a:pt x="2008" y="632"/>
                </a:lnTo>
                <a:lnTo>
                  <a:pt x="1984" y="632"/>
                </a:lnTo>
                <a:lnTo>
                  <a:pt x="1960" y="632"/>
                </a:lnTo>
                <a:lnTo>
                  <a:pt x="1936" y="624"/>
                </a:lnTo>
                <a:lnTo>
                  <a:pt x="1928" y="600"/>
                </a:lnTo>
                <a:lnTo>
                  <a:pt x="1904" y="584"/>
                </a:lnTo>
                <a:lnTo>
                  <a:pt x="1896" y="560"/>
                </a:lnTo>
                <a:lnTo>
                  <a:pt x="1864" y="544"/>
                </a:lnTo>
                <a:lnTo>
                  <a:pt x="1840" y="520"/>
                </a:lnTo>
                <a:lnTo>
                  <a:pt x="1816" y="496"/>
                </a:lnTo>
                <a:lnTo>
                  <a:pt x="1792" y="472"/>
                </a:lnTo>
                <a:lnTo>
                  <a:pt x="1768" y="456"/>
                </a:lnTo>
                <a:lnTo>
                  <a:pt x="1736" y="440"/>
                </a:lnTo>
                <a:lnTo>
                  <a:pt x="1712" y="440"/>
                </a:lnTo>
                <a:lnTo>
                  <a:pt x="1688" y="456"/>
                </a:lnTo>
                <a:lnTo>
                  <a:pt x="1664" y="464"/>
                </a:lnTo>
                <a:lnTo>
                  <a:pt x="1640" y="472"/>
                </a:lnTo>
                <a:lnTo>
                  <a:pt x="1616" y="472"/>
                </a:lnTo>
                <a:lnTo>
                  <a:pt x="1592" y="480"/>
                </a:lnTo>
                <a:lnTo>
                  <a:pt x="1568" y="480"/>
                </a:lnTo>
                <a:lnTo>
                  <a:pt x="1544" y="480"/>
                </a:lnTo>
                <a:lnTo>
                  <a:pt x="1520" y="480"/>
                </a:lnTo>
                <a:lnTo>
                  <a:pt x="1496" y="472"/>
                </a:lnTo>
                <a:lnTo>
                  <a:pt x="1472" y="472"/>
                </a:lnTo>
                <a:lnTo>
                  <a:pt x="1448" y="472"/>
                </a:lnTo>
                <a:lnTo>
                  <a:pt x="1424" y="472"/>
                </a:lnTo>
                <a:lnTo>
                  <a:pt x="1400" y="472"/>
                </a:lnTo>
                <a:lnTo>
                  <a:pt x="1376" y="464"/>
                </a:lnTo>
                <a:lnTo>
                  <a:pt x="1352" y="456"/>
                </a:lnTo>
                <a:lnTo>
                  <a:pt x="1320" y="440"/>
                </a:lnTo>
                <a:lnTo>
                  <a:pt x="1296" y="440"/>
                </a:lnTo>
                <a:lnTo>
                  <a:pt x="1280" y="416"/>
                </a:lnTo>
                <a:lnTo>
                  <a:pt x="1256" y="416"/>
                </a:lnTo>
                <a:lnTo>
                  <a:pt x="1232" y="408"/>
                </a:lnTo>
                <a:lnTo>
                  <a:pt x="1208" y="408"/>
                </a:lnTo>
                <a:lnTo>
                  <a:pt x="1184" y="416"/>
                </a:lnTo>
                <a:lnTo>
                  <a:pt x="1160" y="440"/>
                </a:lnTo>
                <a:lnTo>
                  <a:pt x="1136" y="456"/>
                </a:lnTo>
                <a:lnTo>
                  <a:pt x="1112" y="472"/>
                </a:lnTo>
                <a:lnTo>
                  <a:pt x="1088" y="480"/>
                </a:lnTo>
                <a:lnTo>
                  <a:pt x="1064" y="480"/>
                </a:lnTo>
                <a:lnTo>
                  <a:pt x="1040" y="472"/>
                </a:lnTo>
                <a:lnTo>
                  <a:pt x="1016" y="456"/>
                </a:lnTo>
                <a:lnTo>
                  <a:pt x="992" y="440"/>
                </a:lnTo>
                <a:lnTo>
                  <a:pt x="968" y="424"/>
                </a:lnTo>
                <a:lnTo>
                  <a:pt x="944" y="416"/>
                </a:lnTo>
                <a:lnTo>
                  <a:pt x="920" y="408"/>
                </a:lnTo>
                <a:lnTo>
                  <a:pt x="896" y="392"/>
                </a:lnTo>
                <a:lnTo>
                  <a:pt x="872" y="384"/>
                </a:lnTo>
                <a:lnTo>
                  <a:pt x="848" y="368"/>
                </a:lnTo>
                <a:lnTo>
                  <a:pt x="824" y="360"/>
                </a:lnTo>
                <a:lnTo>
                  <a:pt x="800" y="360"/>
                </a:lnTo>
                <a:lnTo>
                  <a:pt x="776" y="376"/>
                </a:lnTo>
                <a:lnTo>
                  <a:pt x="752" y="392"/>
                </a:lnTo>
                <a:lnTo>
                  <a:pt x="728" y="400"/>
                </a:lnTo>
                <a:lnTo>
                  <a:pt x="704" y="408"/>
                </a:lnTo>
                <a:lnTo>
                  <a:pt x="680" y="408"/>
                </a:lnTo>
                <a:lnTo>
                  <a:pt x="656" y="408"/>
                </a:lnTo>
                <a:lnTo>
                  <a:pt x="632" y="408"/>
                </a:lnTo>
                <a:lnTo>
                  <a:pt x="608" y="400"/>
                </a:lnTo>
                <a:lnTo>
                  <a:pt x="584" y="400"/>
                </a:lnTo>
                <a:lnTo>
                  <a:pt x="560" y="408"/>
                </a:lnTo>
                <a:lnTo>
                  <a:pt x="536" y="416"/>
                </a:lnTo>
                <a:lnTo>
                  <a:pt x="520" y="440"/>
                </a:lnTo>
                <a:lnTo>
                  <a:pt x="488" y="456"/>
                </a:lnTo>
                <a:lnTo>
                  <a:pt x="464" y="472"/>
                </a:lnTo>
                <a:lnTo>
                  <a:pt x="440" y="480"/>
                </a:lnTo>
                <a:lnTo>
                  <a:pt x="416" y="472"/>
                </a:lnTo>
                <a:lnTo>
                  <a:pt x="400" y="448"/>
                </a:lnTo>
                <a:lnTo>
                  <a:pt x="384" y="424"/>
                </a:lnTo>
                <a:lnTo>
                  <a:pt x="360" y="416"/>
                </a:lnTo>
                <a:lnTo>
                  <a:pt x="336" y="416"/>
                </a:lnTo>
                <a:lnTo>
                  <a:pt x="312" y="416"/>
                </a:lnTo>
                <a:lnTo>
                  <a:pt x="296" y="440"/>
                </a:lnTo>
                <a:lnTo>
                  <a:pt x="272" y="456"/>
                </a:lnTo>
                <a:lnTo>
                  <a:pt x="248" y="472"/>
                </a:lnTo>
                <a:lnTo>
                  <a:pt x="216" y="488"/>
                </a:lnTo>
                <a:lnTo>
                  <a:pt x="192" y="504"/>
                </a:lnTo>
                <a:lnTo>
                  <a:pt x="168" y="512"/>
                </a:lnTo>
                <a:lnTo>
                  <a:pt x="144" y="520"/>
                </a:lnTo>
                <a:lnTo>
                  <a:pt x="120" y="520"/>
                </a:lnTo>
                <a:lnTo>
                  <a:pt x="96" y="528"/>
                </a:lnTo>
                <a:lnTo>
                  <a:pt x="72" y="536"/>
                </a:lnTo>
                <a:lnTo>
                  <a:pt x="48" y="536"/>
                </a:lnTo>
                <a:lnTo>
                  <a:pt x="24" y="544"/>
                </a:lnTo>
                <a:lnTo>
                  <a:pt x="8" y="552"/>
                </a:lnTo>
                <a:lnTo>
                  <a:pt x="8" y="528"/>
                </a:lnTo>
                <a:lnTo>
                  <a:pt x="8" y="504"/>
                </a:lnTo>
                <a:lnTo>
                  <a:pt x="8" y="480"/>
                </a:lnTo>
                <a:lnTo>
                  <a:pt x="8" y="456"/>
                </a:lnTo>
                <a:lnTo>
                  <a:pt x="0" y="432"/>
                </a:lnTo>
                <a:lnTo>
                  <a:pt x="24" y="408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80000"/>
                  <a:invGamma/>
                </a:srgbClr>
              </a:gs>
            </a:gsLst>
            <a:lin ang="0" scaled="1"/>
          </a:gra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9AF6A1D-96D8-6EA1-1850-9A5E6AD73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287713" cy="476250"/>
          </a:xfrm>
          <a:noFill/>
          <a:ln/>
        </p:spPr>
        <p:txBody>
          <a:bodyPr/>
          <a:lstStyle/>
          <a:p>
            <a:r>
              <a:rPr lang="en-US" altLang="en-US"/>
              <a:t>Search All Syntax.</a:t>
            </a:r>
          </a:p>
        </p:txBody>
      </p:sp>
      <p:graphicFrame>
        <p:nvGraphicFramePr>
          <p:cNvPr id="20483" name="Object 3">
            <a:extLst>
              <a:ext uri="{FF2B5EF4-FFF2-40B4-BE49-F238E27FC236}">
                <a16:creationId xmlns:a16="http://schemas.microsoft.com/office/drawing/2014/main" id="{F0B7815D-1D66-76C2-F2F9-7742985D3441}"/>
              </a:ext>
            </a:extLst>
          </p:cNvPr>
          <p:cNvGraphicFramePr>
            <a:graphicFrameLocks/>
          </p:cNvGraphicFramePr>
          <p:nvPr/>
        </p:nvGraphicFramePr>
        <p:xfrm>
          <a:off x="688975" y="809625"/>
          <a:ext cx="7513638" cy="451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080" imgH="4063680" progId="Equation.2">
                  <p:embed/>
                </p:oleObj>
              </mc:Choice>
              <mc:Fallback>
                <p:oleObj name="Equation" r:id="rId3" imgW="6094080" imgH="40636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8580" b="17540"/>
                      <a:stretch>
                        <a:fillRect/>
                      </a:stretch>
                    </p:blipFill>
                    <p:spPr bwMode="auto">
                      <a:xfrm>
                        <a:off x="688975" y="809625"/>
                        <a:ext cx="7513638" cy="451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F7B81826-DD15-838C-00B0-623AC7C3A8D4}"/>
              </a:ext>
            </a:extLst>
          </p:cNvPr>
          <p:cNvGraphicFramePr>
            <a:graphicFrameLocks/>
          </p:cNvGraphicFramePr>
          <p:nvPr/>
        </p:nvGraphicFramePr>
        <p:xfrm>
          <a:off x="649288" y="5060950"/>
          <a:ext cx="5634037" cy="139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4080" imgH="4063680" progId="Equation.2">
                  <p:embed/>
                </p:oleObj>
              </mc:Choice>
              <mc:Fallback>
                <p:oleObj name="Equation" r:id="rId5" imgW="6094080" imgH="406368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1450" b="74460"/>
                      <a:stretch>
                        <a:fillRect/>
                      </a:stretch>
                    </p:blipFill>
                    <p:spPr bwMode="auto">
                      <a:xfrm>
                        <a:off x="649288" y="5060950"/>
                        <a:ext cx="5634037" cy="1398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63374569</TotalTime>
  <Pages>21</Pages>
  <Words>2238</Words>
  <Application>Microsoft Office PowerPoint</Application>
  <PresentationFormat>Letter Paper (8.5x11 in)</PresentationFormat>
  <Paragraphs>225</Paragraphs>
  <Slides>21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Wingdings</vt:lpstr>
      <vt:lpstr>Times New Roman</vt:lpstr>
      <vt:lpstr>Monotype Sorts</vt:lpstr>
      <vt:lpstr>Courier New</vt:lpstr>
      <vt:lpstr>Default Design</vt:lpstr>
      <vt:lpstr>Equation</vt:lpstr>
      <vt:lpstr>Searching Tables.</vt:lpstr>
      <vt:lpstr>Creating  Pre-filled Tables</vt:lpstr>
      <vt:lpstr>Creating  Pre-filled Tables</vt:lpstr>
      <vt:lpstr>Searching a Table</vt:lpstr>
      <vt:lpstr>Search Syntax</vt:lpstr>
      <vt:lpstr>SET Syntax</vt:lpstr>
      <vt:lpstr>Searching a Table</vt:lpstr>
      <vt:lpstr>Searching a Two Dimension Table.</vt:lpstr>
      <vt:lpstr>Search All Syntax.</vt:lpstr>
      <vt:lpstr>Using the Search All</vt:lpstr>
      <vt:lpstr>How the Search All works.</vt:lpstr>
      <vt:lpstr>How the Search All works.</vt:lpstr>
      <vt:lpstr>How the Search All works.</vt:lpstr>
      <vt:lpstr>How the Search All works.</vt:lpstr>
      <vt:lpstr>How the Search All works.</vt:lpstr>
      <vt:lpstr>How the Search All works.</vt:lpstr>
      <vt:lpstr>How the Search All works.</vt:lpstr>
      <vt:lpstr>How the Search All works.</vt:lpstr>
      <vt:lpstr>How the Search All works.</vt:lpstr>
      <vt:lpstr>How the Search All works.</vt:lpstr>
      <vt:lpstr>Search All Example.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Searching Tables</dc:title>
  <dc:subject/>
  <dc:creator>Michael Coughlan</dc:creator>
  <cp:keywords>search</cp:keywords>
  <dc:description/>
  <cp:lastModifiedBy>Sean McBride</cp:lastModifiedBy>
  <cp:revision>31</cp:revision>
  <cp:lastPrinted>1994-04-21T10:56:06Z</cp:lastPrinted>
  <dcterms:created xsi:type="dcterms:W3CDTF">1994-04-25T15:00:18Z</dcterms:created>
  <dcterms:modified xsi:type="dcterms:W3CDTF">2026-05-13T01:05:55Z</dcterms:modified>
</cp:coreProperties>
</file>