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letter"/>
  <p:notesSz cx="6858000" cy="97742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76767"/>
    <a:srgbClr val="BC3700"/>
    <a:srgbClr val="CF0E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E201969-706F-2A53-4109-C6CCEA4D930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AE80F0D1-A7C0-AA35-CD1F-A28B359B952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0FD8269B-C5A4-4F63-10FC-8F10F0E594E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C868AC31-574C-9ED2-01E7-F17DB37B581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fld id="{6C5CE762-F9BB-4C07-ABA7-F403D8FE8C8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E655AB7E-67CD-5C7A-8577-C11CFB4B30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09D4DCEA-36DA-419E-9993-D0D441ED9ED7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369ECB2-B0F6-CC66-0A33-1C5444927DA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FFCB6876-3998-CC75-8B13-0131F5CA4B2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58C415B-2CDD-25DE-40E9-164D8876ED5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1C3F0ECB-3C4E-4D7B-63B0-304F3C3225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fld id="{E1A677E3-D11C-4B31-8228-E3DE4952A62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10318712-8B93-C9AD-881B-0F89C8E7728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5025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8F171081-6E3F-5267-22D9-CFE889CF3D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307A9BB7-B267-4ABA-BF73-17D438FF6AAA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7B4BB656-6DF0-A0C0-BFBF-E561AAC8E8D9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9350" y="855663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A2DBA56-6F30-4321-228A-3FF486A4D6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58D31-5A0F-4287-B96E-F90856DE0CB6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97C6066E-B7BE-95FC-7515-58E280C02F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0C2FF60-9754-4F35-8360-356CE233D20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83B1413-46D3-EBC3-ACB6-F7490C3B06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54EC0B-6913-46A4-A7C6-A530D19A3EB9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EC055AB9-0F53-9308-894F-607ED413F6D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F2910517-74A9-379F-EABF-F4320080E9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E9EF60D-6096-01F4-6CB3-8717A15877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222E8C-FE1E-46FC-B86D-36B05E376964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113CD0EA-F834-4A04-498D-EAD4CB46F83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AF4C30FB-4C2F-C805-E8EF-FFBAE5EB5D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B422F8E-E120-D84F-7E3B-78178FFBB7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597FC5-DE3A-44A5-9DBC-F0B8A3FCDEEC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0C39655E-6BE6-4693-A23D-86264FEDB10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46A58533-DE87-6828-1132-44E1F81AF1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A985213-C5F1-49D5-1F16-670F7D3206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F130B3-1C16-48C6-B21F-286AFB1B4C8B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AA3FD0DA-31E8-5104-A37E-6E445B2F758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F422CAEC-9AB9-F4AA-7AC0-E4B2D2B69E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A83823E-A3D2-8BC5-CAF9-807B443DA3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110992-96FD-4C77-8FC8-E8AD11820FA8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1D2E7E02-3C20-CB96-5BB6-AB76313BFFC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88274124-572F-3A92-93A9-C8A62601F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3A20E52-75EC-A267-A796-19C6E38590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E23EE4-B620-4B8D-8973-5F23DABCA6E5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C556E96F-D0DC-5BA8-65AB-70A11BED7BB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CF934012-6FAE-48D6-065E-6B47587FEE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B398AB6-67B3-0B7C-97FC-F90A8C7D9C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DDEDE8-B81E-45FE-95ED-885CEAB1D7CA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2691CEB9-EB49-2F70-1931-45B9FE24C87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6E3CFBA9-66D4-8B89-65B1-281F6E3A36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A2C78A5-166F-E218-523C-D37644F7AD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573BF6-0949-4863-8D24-86A80F275390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4CF28C07-F3CC-BA49-5DD9-F9E164F1BC9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78C811CC-15AC-C5DE-BFD0-ED6D448725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937465B-405E-E226-C82C-70A9EC00C6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B2B499-E07B-4651-8DEB-7A8B9CA890FB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2DDCE05D-F90A-8557-35DA-C4D4A7BE602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6EA95320-2F09-A333-F68B-9A6462872F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04C9F56-45FC-D370-C96A-1FA2AF119E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DDC478-4D4E-4BC4-B324-F0B73DAD328D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FE68F403-5578-2097-BF89-01D7495F141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1F8C38CE-AD3B-600E-8CDE-8A6205F9F9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8757380-5764-F1F9-56A6-668CB90F9C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0DD2AB-7321-46E7-B207-4599D98448F9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C5C5F159-E064-0D3D-FBF7-309DF56DBAA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31FC6FF-9586-5B5D-48E2-16AADEBE72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3B4B475-04B9-FAF6-E685-3E1E1653F7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F2E75F-086B-4FB0-96F9-EE33CC96AE05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905DBF87-B194-B530-4D9C-FE17C7E42F3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63216461-850E-25DB-6992-16CF87C301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CBE7B97-CC1E-308A-FBA1-3972134568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F22F37-B707-4BB5-B9F3-6F92339FA050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AE5FCA63-758D-9FA0-F3FC-BB6468C79EB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7FC7C477-27EC-849B-191D-2FE6CE4F00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BE9B50C-B52E-5649-0658-88BD8DC291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1D431D-0F75-41EF-88C9-C2644976D749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702A8001-4152-78D4-AEED-746CE2FEA50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4237008F-A7A3-C6F2-ED7E-BF01FCB66F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0A87A44-4AD0-CF95-9D26-5F2B88DB1E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2B1FD3-6C05-44BE-BD7D-DB59F33D4CCC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72F28736-03EC-6914-2A8D-997065D8435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97FA49F7-D1B0-FDBA-DCF6-AFB129F858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5021C66-6AA0-D28C-AF68-1CC28BFF6D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E9AA94-D50D-494D-9054-70CC7C4B6F91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2D1CFEFD-477B-2DD8-968C-D978D468BB8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AEA559AD-A176-C04A-26E3-B3218743C7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A279D11-FDD8-0D95-3397-DF51BD4A47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F244E9-DE77-466E-AAF3-A2EB68A8A200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8F48CA7F-CC6C-E6F1-4DD9-84C6AF75EDD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EADABE3A-44B2-0DEF-6517-E1777EF7BF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34FF37F-0232-2E90-90BD-7A36AD5016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574A59-84BC-48E7-8DEA-4144C8FD0384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1CF35E29-D248-BA17-37E1-8C69B3A9794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C5F367DD-9C1B-B5BA-7F42-E85DBC0039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9DAC227-FEBC-8C48-D628-46A307FDDB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F557E8-9D5E-4CFD-A3F4-8E707A27050C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3B347DEB-6244-F8A0-F231-D4FEC2044F7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7F6498D-329F-C11B-9AE6-25DBC0527F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8B3A8F7-07F1-7125-F638-E1EF3E4823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33F45E-92EE-4B8B-B38A-06B8CC53FD65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4118E785-C74B-5CC0-EA0A-5E4B0E95BA4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B750DDD-2E00-D8BD-ACC5-47680F18D8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91AF822-9F42-EAF2-BFCA-69FBD524FB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753BC5-C3D8-4A7A-B370-F7F1975E281E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7249A267-20C8-75EB-0506-EC89A6105B1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95C3F78-AC32-DCCD-0F32-DB9675A99E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D1CF4F5-72CE-FC14-9BE0-F0832EB809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1A2B4F-48A9-4B49-97AA-8D036FECFAD7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56CC0107-F28E-0BD7-403E-0DB84F69668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606AEF2-147F-F566-15A1-0E1FF5C5CF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79EC0BB-2325-8169-8D7A-4A483E0B38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A9C3EB-E70A-4615-9401-B6C09FA00587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9DCA9973-A609-8B8F-A0AA-E81E33CB6A6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529A8C24-9254-12B6-F872-01369FE047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B096AA6-9C3F-BBBB-117E-4BF66D8381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29ECB2-AE20-4FA7-8DD4-26F74C53B993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0FA4127F-FB6A-4A68-FFB2-D0856F39B93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1606DE82-7E44-F9D3-323F-FF3FBD65D1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1DF2299-CC1A-B973-18E5-D1A78D0331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6222DC-F4C6-4983-9020-BC3A1D6D9D66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37C764E8-70C7-5403-9690-B54D83E1735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7A2BC71D-9DE3-3E9D-0A41-54E31AF572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51088-0FC6-6A85-F212-1D14A48F48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BA4238-40A3-4B88-A959-C9012C84AC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3593A3-E6BA-E2D1-9CBA-D84343C5D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944D2-39D1-6DF9-1910-2141D43C9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3A6D5-CF30-9CB6-8162-A19A98CA9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495EE-5193-46CB-9028-F6C73222F1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5582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24F7E-4223-EBE0-3FDF-DBCD6A2E6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DCA286-F2AE-1CE9-2565-685CABDC03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26008D-1B47-E7CA-D92A-95FAD18DD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D6C1A2-6A31-EA32-E758-A3E10AD86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BAACCA-EFC6-62E8-8132-AFC9E3B52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3B856-D160-474A-A7C5-726C5DB9F7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6191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51C54E-0317-800C-25A8-B545E51D77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96050" y="133350"/>
            <a:ext cx="2038350" cy="6115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798EFE-8198-5257-335E-7973D343C0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81000" y="133350"/>
            <a:ext cx="5962650" cy="6115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F6900-04A8-C980-7D64-F46F13E19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5307AA-BC5B-B764-1CFB-8097C58DB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353345-764A-50EA-049A-BBCDE1940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097567-FF83-408A-8765-85E86E2C2F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290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FE720-E9B0-4B02-14B5-EF122FF3A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B3742-B6C5-45E3-EC55-A6D12DF9D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D8FFB-8783-C3CF-86A6-00CDF2507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3E0F1-2DBE-3E18-160C-050D521CB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6FC40B-BD43-22B4-8BFD-9C9BF3E70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C25C0D-8C8C-4137-AA5F-CBE07C3961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0260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C63CD-FF00-31CC-67D7-638811ED5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44D30-B74E-8B25-7118-D606CD595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2158FB-EAD5-ACF9-27EB-3D03B1902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C2BE0F-F016-726F-7644-9EB0016FC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080D6-A168-CA6E-58E8-B69F8CEC4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D8C14E-CB50-487A-B5CC-CCA8F7A376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5000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8F68D-B911-4CAC-6B49-570DCDF88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A9469-BC3D-5D38-97B8-5F503744EC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BAA622-DF46-69AF-EF10-545DCA9457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339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3F2426-411D-8A13-0F15-17C3EB239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8D1DD4-685E-01FA-2B9A-B6A17DA94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CED728-6893-912D-E559-4F9C34318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81719C-6D6A-4E1D-9C3B-89E769018A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2732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754CC-8D05-D8E2-FE64-7C86CC290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78503B-6F24-5007-B505-E3F7019BF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E7E90-36F7-D086-AC43-0E1DBE7D12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C63CCE-69F3-96AB-A16E-69B7786C5C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58D328-D479-788F-AC2A-C166E4B2AC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B4120E-0FD1-5E7B-79A9-CF54EEBB6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0D42C3-7A84-B2B3-B17C-599DA2344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18FA38-2337-CBFB-C85C-73257EDAE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FE1C05-0CD2-4139-9CA1-7C626E4F74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948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55A48-77BA-8EB9-883E-589F35E0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0E8331-A9A7-F7DB-AB61-08513C006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4C751C-0595-6A50-475A-00AE76868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69EA40-72AB-340C-173E-9346F30A2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032E4E-4D6A-441A-95AF-60B7074E3D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5212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308991-CEA5-F447-6B4D-288962B5A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6F2A5A-A61C-1B7B-77FF-6947493D4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2392DA-78FA-12E6-ACA6-0DF594C26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6B15F1-DCE5-468F-8415-1BC5A51EF6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5416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D8D75-CAAD-FFC5-346C-C044F6A87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B54C4-25A5-39AA-A70A-56A64AC2A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A43E30-6729-B421-08A7-952285A9A6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7496E-BC78-21D7-7D49-E383F6551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F19D7-A413-DE03-DFD8-6D2F7E8D1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B63A5C-A83E-31FD-08BC-BEAEB05C5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311017-8274-4D1B-A7E2-3764EEC17C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2897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D2861-63E3-BE84-1B45-2DF8E1DFA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3D5549-42F4-FD40-79D4-A0A534CAE6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74EAB1-052E-49EB-65BF-4C0D9F713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6B7A99-4D6A-F2DC-645E-D420C1DFB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B85F4D-F0C2-EC11-D779-7218CA04F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C7CD15-269F-4A50-267A-ADE98A2D5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7AC086-691E-495E-B5B2-B3C05CE2A9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2675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A014AC9-5B61-FB73-E62D-71775D4233F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AD2CF72-CF6F-77E6-FAEF-4CD7B4F0862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1AA85A7-1DA7-7B35-0439-1C1FD039B3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fld id="{E0C18ACE-6C8F-456A-A333-0DC1E0FD67C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37E641A-7AA1-212C-3044-692BA372D0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8382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grpSp>
        <p:nvGrpSpPr>
          <p:cNvPr id="1045" name="Group 21">
            <a:extLst>
              <a:ext uri="{FF2B5EF4-FFF2-40B4-BE49-F238E27FC236}">
                <a16:creationId xmlns:a16="http://schemas.microsoft.com/office/drawing/2014/main" id="{68880072-E904-4856-E32B-05A81398FE98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4343400"/>
            <a:ext cx="2286000" cy="2286000"/>
            <a:chOff x="4176" y="2736"/>
            <a:chExt cx="1440" cy="1440"/>
          </a:xfrm>
        </p:grpSpPr>
        <p:sp>
          <p:nvSpPr>
            <p:cNvPr id="1030" name="Rectangle 6">
              <a:extLst>
                <a:ext uri="{FF2B5EF4-FFF2-40B4-BE49-F238E27FC236}">
                  <a16:creationId xmlns:a16="http://schemas.microsoft.com/office/drawing/2014/main" id="{7B99921B-1319-4E2E-8CF3-649B8320B9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4080"/>
              <a:ext cx="96" cy="9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" name="Rectangle 7">
              <a:extLst>
                <a:ext uri="{FF2B5EF4-FFF2-40B4-BE49-F238E27FC236}">
                  <a16:creationId xmlns:a16="http://schemas.microsoft.com/office/drawing/2014/main" id="{A27BA6B8-4DA1-B9F0-A4AC-7498283751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8" y="4080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6AE16EA3-0DE0-C0EF-7FE1-2943E27D36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4080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Rectangle 9">
              <a:extLst>
                <a:ext uri="{FF2B5EF4-FFF2-40B4-BE49-F238E27FC236}">
                  <a16:creationId xmlns:a16="http://schemas.microsoft.com/office/drawing/2014/main" id="{F0D974D6-3646-296B-B514-90853C3570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4080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Rectangle 10">
              <a:extLst>
                <a:ext uri="{FF2B5EF4-FFF2-40B4-BE49-F238E27FC236}">
                  <a16:creationId xmlns:a16="http://schemas.microsoft.com/office/drawing/2014/main" id="{945E059E-DAEF-1D96-5B68-0E448B0475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4080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Rectangle 11">
              <a:extLst>
                <a:ext uri="{FF2B5EF4-FFF2-40B4-BE49-F238E27FC236}">
                  <a16:creationId xmlns:a16="http://schemas.microsoft.com/office/drawing/2014/main" id="{EB74638F-B88C-1716-64B4-9933C16F47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408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Rectangle 12">
              <a:extLst>
                <a:ext uri="{FF2B5EF4-FFF2-40B4-BE49-F238E27FC236}">
                  <a16:creationId xmlns:a16="http://schemas.microsoft.com/office/drawing/2014/main" id="{BF555390-D0E5-6CC3-4350-B23A4E1C84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4080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Rectangle 13">
              <a:extLst>
                <a:ext uri="{FF2B5EF4-FFF2-40B4-BE49-F238E27FC236}">
                  <a16:creationId xmlns:a16="http://schemas.microsoft.com/office/drawing/2014/main" id="{5178E5BF-0082-5172-94EA-7CFC5825BC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080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Rectangle 14">
              <a:extLst>
                <a:ext uri="{FF2B5EF4-FFF2-40B4-BE49-F238E27FC236}">
                  <a16:creationId xmlns:a16="http://schemas.microsoft.com/office/drawing/2014/main" id="{04FCAC18-BEE1-9818-1057-542F71A88F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888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Rectangle 15">
              <a:extLst>
                <a:ext uri="{FF2B5EF4-FFF2-40B4-BE49-F238E27FC236}">
                  <a16:creationId xmlns:a16="http://schemas.microsoft.com/office/drawing/2014/main" id="{FE0351C3-A7C6-C28C-852E-37C825D1AA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696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Rectangle 16">
              <a:extLst>
                <a:ext uri="{FF2B5EF4-FFF2-40B4-BE49-F238E27FC236}">
                  <a16:creationId xmlns:a16="http://schemas.microsoft.com/office/drawing/2014/main" id="{4A9DD3A9-774E-F2FB-2356-9377622A95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504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Rectangle 17">
              <a:extLst>
                <a:ext uri="{FF2B5EF4-FFF2-40B4-BE49-F238E27FC236}">
                  <a16:creationId xmlns:a16="http://schemas.microsoft.com/office/drawing/2014/main" id="{D41F6E9D-5D7E-8756-998A-BB2282F1C4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312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Rectangle 18">
              <a:extLst>
                <a:ext uri="{FF2B5EF4-FFF2-40B4-BE49-F238E27FC236}">
                  <a16:creationId xmlns:a16="http://schemas.microsoft.com/office/drawing/2014/main" id="{110A0DAB-4CF5-63AC-645B-B5AF4EAA95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12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Rectangle 19">
              <a:extLst>
                <a:ext uri="{FF2B5EF4-FFF2-40B4-BE49-F238E27FC236}">
                  <a16:creationId xmlns:a16="http://schemas.microsoft.com/office/drawing/2014/main" id="{4677C939-7085-E5BA-3D01-7DD7422CD7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928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Rectangle 20">
              <a:extLst>
                <a:ext uri="{FF2B5EF4-FFF2-40B4-BE49-F238E27FC236}">
                  <a16:creationId xmlns:a16="http://schemas.microsoft.com/office/drawing/2014/main" id="{4D0E4EFA-D991-0D9C-DF5E-F4320467B1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736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6" name="Rectangle 22">
            <a:extLst>
              <a:ext uri="{FF2B5EF4-FFF2-40B4-BE49-F238E27FC236}">
                <a16:creationId xmlns:a16="http://schemas.microsoft.com/office/drawing/2014/main" id="{27308990-C589-EA29-1DF1-CDA4980DE8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133350"/>
            <a:ext cx="18637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Slide Title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810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u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9525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65000"/>
        <a:buFont typeface="Monotype Sorts" charset="2"/>
        <a:buChar char="l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®"/>
        <a:defRPr sz="2000" b="1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20955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CF4EA"/>
        </a:buClr>
        <a:buSzPct val="100000"/>
        <a:buFont typeface="Wingdings" panose="05000000000000000000" pitchFamily="2" charset="2"/>
        <a:buChar char="¯"/>
        <a:defRPr b="1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438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F9D8D2C-EF89-8C36-BDDA-C57F0FCC47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31300" cy="68453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63DE8">
                  <a:gamma/>
                  <a:shade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63EA7AE-5911-3B6F-4EE6-1FA5AEA9AE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84488" y="2541588"/>
            <a:ext cx="3665537" cy="1573212"/>
          </a:xfrm>
          <a:noFill/>
          <a:ln/>
        </p:spPr>
        <p:txBody>
          <a:bodyPr/>
          <a:lstStyle/>
          <a:p>
            <a:pPr algn="ctr"/>
            <a:r>
              <a:rPr lang="en-US" altLang="en-US" sz="3600"/>
              <a:t>Introduction</a:t>
            </a:r>
            <a:br>
              <a:rPr lang="en-US" altLang="en-US" sz="3600"/>
            </a:br>
            <a:r>
              <a:rPr lang="en-US" altLang="en-US" sz="3600"/>
              <a:t>to </a:t>
            </a:r>
            <a:br>
              <a:rPr lang="en-US" altLang="en-US" sz="3600"/>
            </a:br>
            <a:r>
              <a:rPr lang="en-US" altLang="en-US" sz="3600"/>
              <a:t>Sequential Files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126506A8-5879-CFA8-E169-60B73577D8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03325" y="122238"/>
            <a:ext cx="6762750" cy="476250"/>
          </a:xfrm>
          <a:noFill/>
          <a:ln/>
        </p:spPr>
        <p:txBody>
          <a:bodyPr/>
          <a:lstStyle/>
          <a:p>
            <a:r>
              <a:rPr lang="en-US" altLang="en-US"/>
              <a:t>Describing the record buffer in COBOL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E3450651-E740-56F1-2A4B-EEB950E59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0525" y="4341813"/>
            <a:ext cx="8093075" cy="1809750"/>
          </a:xfrm>
          <a:noFill/>
          <a:ln/>
        </p:spPr>
        <p:txBody>
          <a:bodyPr/>
          <a:lstStyle/>
          <a:p>
            <a:pPr>
              <a:spcBef>
                <a:spcPct val="70000"/>
              </a:spcBef>
            </a:pPr>
            <a:r>
              <a:rPr lang="en-US" altLang="en-US"/>
              <a:t>The record type/template/buffer of </a:t>
            </a:r>
            <a:r>
              <a:rPr lang="en-US" altLang="en-US">
                <a:solidFill>
                  <a:schemeClr val="tx2"/>
                </a:solidFill>
              </a:rPr>
              <a:t>every</a:t>
            </a:r>
            <a:r>
              <a:rPr lang="en-US" altLang="en-US"/>
              <a:t> file used in a program </a:t>
            </a:r>
            <a:r>
              <a:rPr lang="en-US" altLang="en-US">
                <a:solidFill>
                  <a:schemeClr val="tx2"/>
                </a:solidFill>
              </a:rPr>
              <a:t>must</a:t>
            </a:r>
            <a:r>
              <a:rPr lang="en-US" altLang="en-US"/>
              <a:t> be described in the FILE SECTION by means of an FD (file description) entry.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The FD entry consists of the letters FD and an internal file name.</a:t>
            </a:r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A8817A7B-E06C-C1E6-8AC6-AD99EB3BD1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1838" y="722313"/>
            <a:ext cx="5056187" cy="32607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lIns="92075" tIns="76200" rIns="92075" bIns="762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FILE SECTION.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FD StudentFile.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01 StudentDetails.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StudentId       PIC 9(7).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StudentName.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 03 Surname      PIC X(8).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 03 Initials     PIC XX.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DateOfBirth.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 03 YOBirth      PIC 9(2).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 03 MOBirth      PIC 9(2).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 03 DOBirth      PIC 9(2).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CourseCode      PIC X(4).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Grant           PIC 9(4).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Gender          PIC X.</a:t>
            </a:r>
          </a:p>
        </p:txBody>
      </p:sp>
    </p:spTree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val 2">
            <a:extLst>
              <a:ext uri="{FF2B5EF4-FFF2-40B4-BE49-F238E27FC236}">
                <a16:creationId xmlns:a16="http://schemas.microsoft.com/office/drawing/2014/main" id="{22478B66-1709-CD6E-8498-2D04B619D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150" y="3816350"/>
            <a:ext cx="1346200" cy="458788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676767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5093FC8E-9385-1508-C53E-74EDEAD457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913" y="2714625"/>
            <a:ext cx="1322387" cy="13716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 sz="1200">
                <a:solidFill>
                  <a:schemeClr val="folHlink"/>
                </a:solidFill>
                <a:effectLst/>
              </a:rPr>
              <a:t>STUDENTS.DAT</a:t>
            </a:r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2EC6D487-C09A-AB56-3D46-965A601DCD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31988" y="122238"/>
            <a:ext cx="5341937" cy="476250"/>
          </a:xfrm>
          <a:noFill/>
          <a:ln/>
        </p:spPr>
        <p:txBody>
          <a:bodyPr/>
          <a:lstStyle/>
          <a:p>
            <a:r>
              <a:rPr lang="en-US" altLang="en-US"/>
              <a:t>The Select and Assign Clause.</a:t>
            </a:r>
          </a:p>
        </p:txBody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44DDFA4A-BC48-9444-C40A-97F4774B32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2088" y="5392738"/>
            <a:ext cx="8482012" cy="895350"/>
          </a:xfrm>
          <a:noFill/>
          <a:ln/>
        </p:spPr>
        <p:txBody>
          <a:bodyPr/>
          <a:lstStyle/>
          <a:p>
            <a:r>
              <a:rPr lang="en-US" altLang="en-US"/>
              <a:t>The internal file name used in the FD entry is connected to an external file (on disk or tape) by means of the Select and Assign clause.</a:t>
            </a:r>
          </a:p>
        </p:txBody>
      </p:sp>
      <p:sp>
        <p:nvSpPr>
          <p:cNvPr id="24582" name="Rectangle 6">
            <a:extLst>
              <a:ext uri="{FF2B5EF4-FFF2-40B4-BE49-F238E27FC236}">
                <a16:creationId xmlns:a16="http://schemas.microsoft.com/office/drawing/2014/main" id="{06FA4718-1721-26A8-AE3B-7926E52009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622300"/>
            <a:ext cx="4724400" cy="44989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76200" rIns="92075" bIns="762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ENVIRONMENT DIVISION.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INPUT-OUTPUT SECTION.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FILE-CONTROL.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SELECT StudentFile 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  ASSIGN TO “STUDENTS.DAT”.</a:t>
            </a:r>
          </a:p>
          <a:p>
            <a:pPr>
              <a:lnSpc>
                <a:spcPct val="75000"/>
              </a:lnSpc>
            </a:pPr>
            <a:endParaRPr lang="en-US" altLang="en-US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FILE SECTION.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FD StudentFile.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01 StudentDetails.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StudentId       PIC 9(7).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StudentName.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 03 Surname      PIC X(8).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 03 Initials     PIC XX.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DateOfBirth.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 03 YOBirth      PIC 9(2).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 03 MOBirth      PIC 9(2).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 03 DOBirth      PIC 9(2).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CourseCode      PIC X(4).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Grant           PIC 9(4).</a:t>
            </a:r>
          </a:p>
          <a:p>
            <a:pPr>
              <a:lnSpc>
                <a:spcPct val="75000"/>
              </a:lnSpc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Gender          PIC X.</a:t>
            </a:r>
          </a:p>
        </p:txBody>
      </p:sp>
      <p:sp>
        <p:nvSpPr>
          <p:cNvPr id="24583" name="Oval 7">
            <a:extLst>
              <a:ext uri="{FF2B5EF4-FFF2-40B4-BE49-F238E27FC236}">
                <a16:creationId xmlns:a16="http://schemas.microsoft.com/office/drawing/2014/main" id="{C06EE760-7005-1199-9A1E-EC21857EB3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" y="2478088"/>
            <a:ext cx="1301750" cy="458787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 sz="2000">
                <a:solidFill>
                  <a:schemeClr val="folHlink"/>
                </a:solidFill>
                <a:effectLst/>
                <a:latin typeface="Times New Roman" panose="02020603050405020304" pitchFamily="18" charset="0"/>
              </a:rPr>
              <a:t>DISK</a:t>
            </a:r>
          </a:p>
        </p:txBody>
      </p:sp>
      <p:sp>
        <p:nvSpPr>
          <p:cNvPr id="24584" name="Arc 8">
            <a:extLst>
              <a:ext uri="{FF2B5EF4-FFF2-40B4-BE49-F238E27FC236}">
                <a16:creationId xmlns:a16="http://schemas.microsoft.com/office/drawing/2014/main" id="{3ADD6B71-FBC4-21E0-874E-C226F19919DD}"/>
              </a:ext>
            </a:extLst>
          </p:cNvPr>
          <p:cNvSpPr>
            <a:spLocks/>
          </p:cNvSpPr>
          <p:nvPr/>
        </p:nvSpPr>
        <p:spPr bwMode="auto">
          <a:xfrm>
            <a:off x="1416050" y="1400175"/>
            <a:ext cx="1414463" cy="1843088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76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80"/>
                  <a:pt x="9656" y="13"/>
                  <a:pt x="21576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80"/>
                  <a:pt x="9656" y="13"/>
                  <a:pt x="21576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Arc 9">
            <a:extLst>
              <a:ext uri="{FF2B5EF4-FFF2-40B4-BE49-F238E27FC236}">
                <a16:creationId xmlns:a16="http://schemas.microsoft.com/office/drawing/2014/main" id="{1317FB9F-6BEB-A28D-4237-C0C51B969807}"/>
              </a:ext>
            </a:extLst>
          </p:cNvPr>
          <p:cNvSpPr>
            <a:spLocks/>
          </p:cNvSpPr>
          <p:nvPr/>
        </p:nvSpPr>
        <p:spPr bwMode="auto">
          <a:xfrm>
            <a:off x="4572000" y="1743075"/>
            <a:ext cx="1414463" cy="728663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F18E0ADF-FA21-327C-6286-2F5BF73147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32025" y="165100"/>
            <a:ext cx="4611688" cy="476250"/>
          </a:xfrm>
          <a:noFill/>
          <a:ln/>
        </p:spPr>
        <p:txBody>
          <a:bodyPr/>
          <a:lstStyle/>
          <a:p>
            <a:r>
              <a:rPr lang="en-US" altLang="en-US"/>
              <a:t>Select and Assign Syntax.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541000D3-0AA0-F9BF-8D90-DEC7A32BD3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31788" y="2914650"/>
            <a:ext cx="8062912" cy="2166938"/>
          </a:xfrm>
          <a:noFill/>
          <a:ln/>
        </p:spPr>
        <p:txBody>
          <a:bodyPr/>
          <a:lstStyle/>
          <a:p>
            <a:r>
              <a:rPr lang="en-US" altLang="en-US">
                <a:solidFill>
                  <a:schemeClr val="hlink"/>
                </a:solidFill>
              </a:rPr>
              <a:t>LINE SEQUENTIAL</a:t>
            </a:r>
            <a:r>
              <a:rPr lang="en-US" altLang="en-US"/>
              <a:t> means each record is followed by the carriage return and line feed characters.</a:t>
            </a:r>
            <a:br>
              <a:rPr lang="en-US" altLang="en-US"/>
            </a:br>
            <a:br>
              <a:rPr lang="en-US" altLang="en-US"/>
            </a:br>
            <a:endParaRPr lang="en-US" altLang="en-US"/>
          </a:p>
          <a:p>
            <a:r>
              <a:rPr lang="en-US" altLang="en-US">
                <a:solidFill>
                  <a:schemeClr val="hlink"/>
                </a:solidFill>
              </a:rPr>
              <a:t>RECORD SEQUENTIAL</a:t>
            </a:r>
            <a:r>
              <a:rPr lang="en-US" altLang="en-US"/>
              <a:t> means that the file consists of a stream of bytes.  Only the fact that we know the size of each record allows us to retrieve them. </a:t>
            </a:r>
          </a:p>
        </p:txBody>
      </p:sp>
      <p:graphicFrame>
        <p:nvGraphicFramePr>
          <p:cNvPr id="26628" name="Object 4">
            <a:extLst>
              <a:ext uri="{FF2B5EF4-FFF2-40B4-BE49-F238E27FC236}">
                <a16:creationId xmlns:a16="http://schemas.microsoft.com/office/drawing/2014/main" id="{6973F854-661A-6C9D-205F-FD4136C7DDC7}"/>
              </a:ext>
            </a:extLst>
          </p:cNvPr>
          <p:cNvGraphicFramePr>
            <a:graphicFrameLocks/>
          </p:cNvGraphicFramePr>
          <p:nvPr/>
        </p:nvGraphicFramePr>
        <p:xfrm>
          <a:off x="1366838" y="1123950"/>
          <a:ext cx="5389562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05040" imgH="671400" progId="Equation.2">
                  <p:embed/>
                </p:oleObj>
              </mc:Choice>
              <mc:Fallback>
                <p:oleObj name="Equation" r:id="rId3" imgW="3605040" imgH="671400" progId="Equation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838" y="1123950"/>
                        <a:ext cx="5389562" cy="989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C3DDC99E-239D-076E-EBC8-066F704B47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74863" y="179388"/>
            <a:ext cx="4748212" cy="476250"/>
          </a:xfrm>
          <a:noFill/>
          <a:ln/>
        </p:spPr>
        <p:txBody>
          <a:bodyPr/>
          <a:lstStyle/>
          <a:p>
            <a:r>
              <a:rPr lang="en-US" altLang="en-US"/>
              <a:t>COBOL file handling Verbs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27C230B7-F31F-30E9-42BC-B33D443140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844550"/>
            <a:ext cx="8331200" cy="5405438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altLang="en-US"/>
              <a:t>OPEN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/>
              <a:t>	</a:t>
            </a:r>
            <a:r>
              <a:rPr lang="en-US" altLang="en-US">
                <a:latin typeface="Times New Roman" panose="02020603050405020304" pitchFamily="18" charset="0"/>
              </a:rPr>
              <a:t>Before your program can access the data in an input file or place data in an output file you must make the file available to the program by </a:t>
            </a:r>
            <a:r>
              <a:rPr lang="en-US" altLang="en-US">
                <a:solidFill>
                  <a:schemeClr val="hlink"/>
                </a:solidFill>
                <a:latin typeface="Times New Roman" panose="02020603050405020304" pitchFamily="18" charset="0"/>
              </a:rPr>
              <a:t>OPEN</a:t>
            </a:r>
            <a:r>
              <a:rPr lang="en-US" altLang="en-US">
                <a:latin typeface="Times New Roman" panose="02020603050405020304" pitchFamily="18" charset="0"/>
              </a:rPr>
              <a:t>ing it.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altLang="en-US"/>
              <a:t>READ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Times New Roman" panose="02020603050405020304" pitchFamily="18" charset="0"/>
              </a:rPr>
              <a:t>	The </a:t>
            </a:r>
            <a:r>
              <a:rPr lang="en-US" altLang="en-US">
                <a:solidFill>
                  <a:schemeClr val="hlink"/>
                </a:solidFill>
                <a:latin typeface="Times New Roman" panose="02020603050405020304" pitchFamily="18" charset="0"/>
              </a:rPr>
              <a:t>READ</a:t>
            </a:r>
            <a:r>
              <a:rPr lang="en-US" altLang="en-US">
                <a:latin typeface="Times New Roman" panose="02020603050405020304" pitchFamily="18" charset="0"/>
              </a:rPr>
              <a:t> copies a record occurrence/instance from the file and places it in the record buffer.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altLang="en-US"/>
              <a:t>WRITE 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Times New Roman" panose="02020603050405020304" pitchFamily="18" charset="0"/>
              </a:rPr>
              <a:t>	The </a:t>
            </a:r>
            <a:r>
              <a:rPr lang="en-US" altLang="en-US">
                <a:solidFill>
                  <a:schemeClr val="hlink"/>
                </a:solidFill>
                <a:latin typeface="Times New Roman" panose="02020603050405020304" pitchFamily="18" charset="0"/>
              </a:rPr>
              <a:t>WRITE </a:t>
            </a:r>
            <a:r>
              <a:rPr lang="en-US" altLang="en-US">
                <a:latin typeface="Times New Roman" panose="02020603050405020304" pitchFamily="18" charset="0"/>
              </a:rPr>
              <a:t>copies the record it finds in the record buffer to the file.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altLang="en-US"/>
              <a:t>CLOSE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/>
              <a:t>	</a:t>
            </a:r>
            <a:r>
              <a:rPr lang="en-US" altLang="en-US">
                <a:latin typeface="Times New Roman" panose="02020603050405020304" pitchFamily="18" charset="0"/>
              </a:rPr>
              <a:t>You must ensure that (before terminating) your program closes all the files it has opened. Failure to do so may result in data </a:t>
            </a:r>
            <a:r>
              <a:rPr lang="en-US" altLang="en-US">
                <a:solidFill>
                  <a:schemeClr val="tx2"/>
                </a:solidFill>
                <a:latin typeface="Times New Roman" panose="02020603050405020304" pitchFamily="18" charset="0"/>
              </a:rPr>
              <a:t>not</a:t>
            </a:r>
            <a:r>
              <a:rPr lang="en-US" altLang="en-US">
                <a:latin typeface="Times New Roman" panose="02020603050405020304" pitchFamily="18" charset="0"/>
              </a:rPr>
              <a:t> being written to the file or users being prevented from accessing the file.</a:t>
            </a:r>
            <a:endParaRPr lang="en-US" altLang="en-US"/>
          </a:p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4762163B-27E2-CD3F-26B4-C52424C233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00263" y="165100"/>
            <a:ext cx="5322887" cy="476250"/>
          </a:xfrm>
          <a:noFill/>
          <a:ln/>
        </p:spPr>
        <p:txBody>
          <a:bodyPr/>
          <a:lstStyle/>
          <a:p>
            <a:r>
              <a:rPr lang="en-US" altLang="en-US"/>
              <a:t>OPEN and CLOSE verb syntax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E04E962C-EDAE-8F7C-E9B4-1AF9BA13CB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36588" y="2752725"/>
            <a:ext cx="7345362" cy="3038475"/>
          </a:xfrm>
          <a:noFill/>
          <a:ln/>
        </p:spPr>
        <p:txBody>
          <a:bodyPr/>
          <a:lstStyle/>
          <a:p>
            <a:r>
              <a:rPr lang="en-US" altLang="en-US"/>
              <a:t>When you open a file you have to indicate to the system what how you want to use it (e.g. INPUT, OUTPUT, EXTEND) so that the system can manage the file correctly.</a:t>
            </a:r>
            <a:br>
              <a:rPr lang="en-US" altLang="en-US"/>
            </a:br>
            <a:br>
              <a:rPr lang="en-US" altLang="en-US"/>
            </a:br>
            <a:endParaRPr lang="en-US" altLang="en-US"/>
          </a:p>
          <a:p>
            <a:r>
              <a:rPr lang="en-US" altLang="en-US"/>
              <a:t>Opening a file </a:t>
            </a:r>
            <a:r>
              <a:rPr lang="en-US" altLang="en-US">
                <a:solidFill>
                  <a:schemeClr val="hlink"/>
                </a:solidFill>
              </a:rPr>
              <a:t>does not transfer</a:t>
            </a:r>
            <a:r>
              <a:rPr lang="en-US" altLang="en-US"/>
              <a:t> any data to the record buffer, it simply provides access.</a:t>
            </a:r>
          </a:p>
        </p:txBody>
      </p:sp>
      <p:graphicFrame>
        <p:nvGraphicFramePr>
          <p:cNvPr id="30724" name="Object 4">
            <a:extLst>
              <a:ext uri="{FF2B5EF4-FFF2-40B4-BE49-F238E27FC236}">
                <a16:creationId xmlns:a16="http://schemas.microsoft.com/office/drawing/2014/main" id="{1A4C9420-3B30-665A-5A34-B02195CCAA33}"/>
              </a:ext>
            </a:extLst>
          </p:cNvPr>
          <p:cNvGraphicFramePr>
            <a:graphicFrameLocks/>
          </p:cNvGraphicFramePr>
          <p:nvPr/>
        </p:nvGraphicFramePr>
        <p:xfrm>
          <a:off x="2265363" y="1174750"/>
          <a:ext cx="3941762" cy="1084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27280" imgH="722160" progId="Equation.2">
                  <p:embed/>
                </p:oleObj>
              </mc:Choice>
              <mc:Fallback>
                <p:oleObj name="Equation" r:id="rId3" imgW="2627280" imgH="722160" progId="Equation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363" y="1174750"/>
                        <a:ext cx="3941762" cy="1084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BB9A6F44-E0D1-2110-789C-40320024E6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7813" y="250825"/>
            <a:ext cx="2871787" cy="476250"/>
          </a:xfrm>
          <a:noFill/>
          <a:ln/>
        </p:spPr>
        <p:txBody>
          <a:bodyPr/>
          <a:lstStyle/>
          <a:p>
            <a:r>
              <a:rPr lang="en-US" altLang="en-US"/>
              <a:t>The READ verb 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7EF4397E-D8A7-D8E6-6280-B88CAA129C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4000" y="1055688"/>
            <a:ext cx="8382000" cy="4144962"/>
          </a:xfrm>
          <a:noFill/>
          <a:ln/>
        </p:spPr>
        <p:txBody>
          <a:bodyPr>
            <a:spAutoFit/>
          </a:bodyPr>
          <a:lstStyle/>
          <a:p>
            <a:pPr>
              <a:spcBef>
                <a:spcPct val="70000"/>
              </a:spcBef>
            </a:pPr>
            <a:r>
              <a:rPr lang="en-US" altLang="en-US"/>
              <a:t>Once the system has opened a file and made it available to the program it is the programmers responsibility to process it correctly.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Remember, the file record buffer is our only connection with the file and it is only able to store a single record at a time.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To process all the records in the file we have to transfer them, one record at a time, from the file to the buffer.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COBOL provides the READ verb for this purpose.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8F4A48FE-CDC3-B125-D1D6-38C15B81C0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60675" y="93663"/>
            <a:ext cx="3267075" cy="476250"/>
          </a:xfrm>
          <a:noFill/>
          <a:ln/>
        </p:spPr>
        <p:txBody>
          <a:bodyPr/>
          <a:lstStyle/>
          <a:p>
            <a:r>
              <a:rPr lang="en-US" altLang="en-US"/>
              <a:t>READ verb syntax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0C0159F3-0D74-E28B-1E2C-55A872B1CE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55600" y="2576513"/>
            <a:ext cx="7975600" cy="3544887"/>
          </a:xfrm>
          <a:noFill/>
          <a:ln/>
        </p:spPr>
        <p:txBody>
          <a:bodyPr>
            <a:spAutoFit/>
          </a:bodyPr>
          <a:lstStyle/>
          <a:p>
            <a:pPr>
              <a:spcBef>
                <a:spcPct val="70000"/>
              </a:spcBef>
            </a:pPr>
            <a:r>
              <a:rPr lang="en-US" altLang="en-US"/>
              <a:t>The InternalFilename specified must be a file that has been </a:t>
            </a:r>
            <a:r>
              <a:rPr lang="en-US" altLang="en-US">
                <a:solidFill>
                  <a:schemeClr val="hlink"/>
                </a:solidFill>
              </a:rPr>
              <a:t>OPEN</a:t>
            </a:r>
            <a:r>
              <a:rPr lang="en-US" altLang="en-US"/>
              <a:t>ed for INPUT.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The NEXT RECORD clause is optional and generally not used.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Using INTO Identifier clause causes the data to be read into the record buffer and then copied from there to the specified Identifier in one operation.</a:t>
            </a:r>
          </a:p>
          <a:p>
            <a:pPr lvl="1"/>
            <a:r>
              <a:rPr lang="en-US" altLang="en-US"/>
              <a:t>When this option is used there will be two copies of the data.  It is the equivalent of a READ followed by a MOVE. </a:t>
            </a:r>
          </a:p>
        </p:txBody>
      </p:sp>
      <p:graphicFrame>
        <p:nvGraphicFramePr>
          <p:cNvPr id="34820" name="Object 4">
            <a:extLst>
              <a:ext uri="{FF2B5EF4-FFF2-40B4-BE49-F238E27FC236}">
                <a16:creationId xmlns:a16="http://schemas.microsoft.com/office/drawing/2014/main" id="{BF0D76C6-3D02-66AE-77BD-C61D3256FD96}"/>
              </a:ext>
            </a:extLst>
          </p:cNvPr>
          <p:cNvGraphicFramePr>
            <a:graphicFrameLocks/>
          </p:cNvGraphicFramePr>
          <p:nvPr/>
        </p:nvGraphicFramePr>
        <p:xfrm>
          <a:off x="2459038" y="776288"/>
          <a:ext cx="4075112" cy="14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716200" imgH="938160" progId="Equation.2">
                  <p:embed/>
                </p:oleObj>
              </mc:Choice>
              <mc:Fallback>
                <p:oleObj name="Equation" r:id="rId3" imgW="2716200" imgH="938160" progId="Equation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9038" y="776288"/>
                        <a:ext cx="4075112" cy="1408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C6D6D918-FC20-8DA7-0773-5C3C081A68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063" y="1382713"/>
            <a:ext cx="7380287" cy="762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65902773-8C25-3A05-E9E2-3F7B487B6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3638" y="4738688"/>
            <a:ext cx="6191250" cy="146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effectLst/>
              </a:rPr>
              <a:t>PERFORM UNTIL StudentRecord = HIGH-VALUES</a:t>
            </a:r>
            <a:endParaRPr lang="en-US" altLang="en-US">
              <a:solidFill>
                <a:schemeClr val="accent2"/>
              </a:solidFill>
              <a:effectLst/>
            </a:endParaRPr>
          </a:p>
          <a:p>
            <a:r>
              <a:rPr lang="en-US" altLang="en-US">
                <a:solidFill>
                  <a:schemeClr val="accent2"/>
                </a:solidFill>
                <a:effectLst/>
              </a:rPr>
              <a:t>      READ StudentRecords</a:t>
            </a:r>
          </a:p>
          <a:p>
            <a:r>
              <a:rPr lang="en-US" altLang="en-US">
                <a:effectLst/>
              </a:rPr>
              <a:t>           AT END MOVE HIGH-VALUES TO StudentRecord</a:t>
            </a:r>
          </a:p>
          <a:p>
            <a:r>
              <a:rPr lang="en-US" altLang="en-US">
                <a:solidFill>
                  <a:schemeClr val="accent2"/>
                </a:solidFill>
                <a:effectLst/>
              </a:rPr>
              <a:t>      END-READ</a:t>
            </a:r>
          </a:p>
          <a:p>
            <a:r>
              <a:rPr lang="en-US" altLang="en-US">
                <a:effectLst/>
              </a:rPr>
              <a:t>END-PERFORM.</a:t>
            </a:r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04FE16BE-E602-4EBA-8753-258D90A00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7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</a:p>
        </p:txBody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id="{276FA96F-CE55-B4DA-C06C-38BAE4E3B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8200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</a:p>
        </p:txBody>
      </p:sp>
      <p:sp>
        <p:nvSpPr>
          <p:cNvPr id="36870" name="Rectangle 6">
            <a:extLst>
              <a:ext uri="{FF2B5EF4-FFF2-40B4-BE49-F238E27FC236}">
                <a16:creationId xmlns:a16="http://schemas.microsoft.com/office/drawing/2014/main" id="{933ACE82-D035-64A1-C0DC-B09FDFC47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1725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id="{1864195A-EF15-E2D0-66DD-08E52FC287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0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</a:p>
        </p:txBody>
      </p:sp>
      <p:sp>
        <p:nvSpPr>
          <p:cNvPr id="36872" name="Rectangle 8">
            <a:extLst>
              <a:ext uri="{FF2B5EF4-FFF2-40B4-BE49-F238E27FC236}">
                <a16:creationId xmlns:a16="http://schemas.microsoft.com/office/drawing/2014/main" id="{CF403E67-03C5-2526-D8F9-7E234023E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5600" y="1787525"/>
            <a:ext cx="257175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</a:t>
            </a:r>
          </a:p>
        </p:txBody>
      </p:sp>
      <p:sp>
        <p:nvSpPr>
          <p:cNvPr id="36873" name="Rectangle 9">
            <a:extLst>
              <a:ext uri="{FF2B5EF4-FFF2-40B4-BE49-F238E27FC236}">
                <a16:creationId xmlns:a16="http://schemas.microsoft.com/office/drawing/2014/main" id="{7E2BC5C2-EA69-4676-CA65-8BC90E8F6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912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Rectangle 10">
            <a:extLst>
              <a:ext uri="{FF2B5EF4-FFF2-40B4-BE49-F238E27FC236}">
                <a16:creationId xmlns:a16="http://schemas.microsoft.com/office/drawing/2014/main" id="{73A65B5B-37A6-FC71-64D4-1EB7B90715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2650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</a:p>
        </p:txBody>
      </p:sp>
      <p:sp>
        <p:nvSpPr>
          <p:cNvPr id="36875" name="Rectangle 11">
            <a:extLst>
              <a:ext uri="{FF2B5EF4-FFF2-40B4-BE49-F238E27FC236}">
                <a16:creationId xmlns:a16="http://schemas.microsoft.com/office/drawing/2014/main" id="{26E0893D-BC66-6DDF-1E7F-6A2AF68F21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617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</a:t>
            </a:r>
          </a:p>
        </p:txBody>
      </p:sp>
      <p:sp>
        <p:nvSpPr>
          <p:cNvPr id="36876" name="Rectangle 12">
            <a:extLst>
              <a:ext uri="{FF2B5EF4-FFF2-40B4-BE49-F238E27FC236}">
                <a16:creationId xmlns:a16="http://schemas.microsoft.com/office/drawing/2014/main" id="{2303C193-26A7-3607-8354-CD0534CC89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8113" y="1787525"/>
            <a:ext cx="257175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</a:p>
        </p:txBody>
      </p:sp>
      <p:sp>
        <p:nvSpPr>
          <p:cNvPr id="36877" name="Rectangle 13">
            <a:extLst>
              <a:ext uri="{FF2B5EF4-FFF2-40B4-BE49-F238E27FC236}">
                <a16:creationId xmlns:a16="http://schemas.microsoft.com/office/drawing/2014/main" id="{A7CEDB6D-38D7-D0D0-6765-A966F0B76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638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</a:p>
        </p:txBody>
      </p:sp>
      <p:sp>
        <p:nvSpPr>
          <p:cNvPr id="36878" name="Rectangle 14">
            <a:extLst>
              <a:ext uri="{FF2B5EF4-FFF2-40B4-BE49-F238E27FC236}">
                <a16:creationId xmlns:a16="http://schemas.microsoft.com/office/drawing/2014/main" id="{5E3F1AF0-D5E3-E5CB-E4C8-2F2EFBA17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5163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36879" name="Rectangle 15">
            <a:extLst>
              <a:ext uri="{FF2B5EF4-FFF2-40B4-BE49-F238E27FC236}">
                <a16:creationId xmlns:a16="http://schemas.microsoft.com/office/drawing/2014/main" id="{5406C2FB-9521-F46F-CBE7-1602E1E829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8688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</a:p>
        </p:txBody>
      </p:sp>
      <p:sp>
        <p:nvSpPr>
          <p:cNvPr id="36880" name="Rectangle 16">
            <a:extLst>
              <a:ext uri="{FF2B5EF4-FFF2-40B4-BE49-F238E27FC236}">
                <a16:creationId xmlns:a16="http://schemas.microsoft.com/office/drawing/2014/main" id="{1B57FBAE-942A-2152-E6AD-397AA0D6C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062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</a:p>
        </p:txBody>
      </p:sp>
      <p:sp>
        <p:nvSpPr>
          <p:cNvPr id="36881" name="Rectangle 17">
            <a:extLst>
              <a:ext uri="{FF2B5EF4-FFF2-40B4-BE49-F238E27FC236}">
                <a16:creationId xmlns:a16="http://schemas.microsoft.com/office/drawing/2014/main" id="{CD829599-2656-B32F-BB22-3DC83B1AF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4150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Rectangle 18">
            <a:extLst>
              <a:ext uri="{FF2B5EF4-FFF2-40B4-BE49-F238E27FC236}">
                <a16:creationId xmlns:a16="http://schemas.microsoft.com/office/drawing/2014/main" id="{7D0A5D96-D32C-3075-A307-B8BC932B79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7675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Rectangle 19">
            <a:extLst>
              <a:ext uri="{FF2B5EF4-FFF2-40B4-BE49-F238E27FC236}">
                <a16:creationId xmlns:a16="http://schemas.microsoft.com/office/drawing/2014/main" id="{6FDB0191-332C-AB40-ED8F-7FB7E64635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913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</a:p>
        </p:txBody>
      </p:sp>
      <p:sp>
        <p:nvSpPr>
          <p:cNvPr id="36884" name="Rectangle 20">
            <a:extLst>
              <a:ext uri="{FF2B5EF4-FFF2-40B4-BE49-F238E27FC236}">
                <a16:creationId xmlns:a16="http://schemas.microsoft.com/office/drawing/2014/main" id="{DD5E18D6-7FED-AD3F-CB7E-565AC04AB4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36885" name="Rectangle 21">
            <a:extLst>
              <a:ext uri="{FF2B5EF4-FFF2-40B4-BE49-F238E27FC236}">
                <a16:creationId xmlns:a16="http://schemas.microsoft.com/office/drawing/2014/main" id="{F06FAF9E-5927-6813-34D0-6EF644C461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1787525"/>
            <a:ext cx="257175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36886" name="Rectangle 22">
            <a:extLst>
              <a:ext uri="{FF2B5EF4-FFF2-40B4-BE49-F238E27FC236}">
                <a16:creationId xmlns:a16="http://schemas.microsoft.com/office/drawing/2014/main" id="{72166AC7-67FA-F058-FA29-5BCA4E7E0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sp>
        <p:nvSpPr>
          <p:cNvPr id="36887" name="Rectangle 23">
            <a:extLst>
              <a:ext uri="{FF2B5EF4-FFF2-40B4-BE49-F238E27FC236}">
                <a16:creationId xmlns:a16="http://schemas.microsoft.com/office/drawing/2014/main" id="{4F18D012-47A5-DA2B-788C-31FAC4C0F6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838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</p:txBody>
      </p:sp>
      <p:sp>
        <p:nvSpPr>
          <p:cNvPr id="36888" name="Rectangle 24">
            <a:extLst>
              <a:ext uri="{FF2B5EF4-FFF2-40B4-BE49-F238E27FC236}">
                <a16:creationId xmlns:a16="http://schemas.microsoft.com/office/drawing/2014/main" id="{AC72091B-DECA-A1D0-A3E4-685AF9D1B2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sp>
        <p:nvSpPr>
          <p:cNvPr id="36889" name="Rectangle 25">
            <a:extLst>
              <a:ext uri="{FF2B5EF4-FFF2-40B4-BE49-F238E27FC236}">
                <a16:creationId xmlns:a16="http://schemas.microsoft.com/office/drawing/2014/main" id="{257962D9-EBFD-410D-138E-E45201E555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300" y="1787525"/>
            <a:ext cx="257175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</p:txBody>
      </p:sp>
      <p:sp>
        <p:nvSpPr>
          <p:cNvPr id="36890" name="Rectangle 26">
            <a:extLst>
              <a:ext uri="{FF2B5EF4-FFF2-40B4-BE49-F238E27FC236}">
                <a16:creationId xmlns:a16="http://schemas.microsoft.com/office/drawing/2014/main" id="{5016C565-371F-60C5-AF94-EC26F80C82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9463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</a:p>
        </p:txBody>
      </p:sp>
      <p:sp>
        <p:nvSpPr>
          <p:cNvPr id="36891" name="Rectangle 27">
            <a:extLst>
              <a:ext uri="{FF2B5EF4-FFF2-40B4-BE49-F238E27FC236}">
                <a16:creationId xmlns:a16="http://schemas.microsoft.com/office/drawing/2014/main" id="{B2E8FAF7-FBB9-90CB-A09F-4D0668CE3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2988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</a:p>
        </p:txBody>
      </p:sp>
      <p:sp>
        <p:nvSpPr>
          <p:cNvPr id="36892" name="Rectangle 28">
            <a:extLst>
              <a:ext uri="{FF2B5EF4-FFF2-40B4-BE49-F238E27FC236}">
                <a16:creationId xmlns:a16="http://schemas.microsoft.com/office/drawing/2014/main" id="{7B2F7233-61F4-3A29-8AF6-373E9CC734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92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</a:p>
        </p:txBody>
      </p:sp>
      <p:sp>
        <p:nvSpPr>
          <p:cNvPr id="36893" name="Rectangle 29">
            <a:extLst>
              <a:ext uri="{FF2B5EF4-FFF2-40B4-BE49-F238E27FC236}">
                <a16:creationId xmlns:a16="http://schemas.microsoft.com/office/drawing/2014/main" id="{50ADCAC5-1ED0-0995-2C0A-A36A94FAA1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8450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</p:txBody>
      </p:sp>
      <p:sp>
        <p:nvSpPr>
          <p:cNvPr id="36894" name="Rectangle 30">
            <a:extLst>
              <a:ext uri="{FF2B5EF4-FFF2-40B4-BE49-F238E27FC236}">
                <a16:creationId xmlns:a16="http://schemas.microsoft.com/office/drawing/2014/main" id="{4E18C090-5C79-F092-FA1E-14E1253B4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197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36895" name="Rectangle 31">
            <a:extLst>
              <a:ext uri="{FF2B5EF4-FFF2-40B4-BE49-F238E27FC236}">
                <a16:creationId xmlns:a16="http://schemas.microsoft.com/office/drawing/2014/main" id="{03028000-E4C5-45A1-BA09-5E548360B9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1113" y="1430338"/>
            <a:ext cx="1263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solidFill>
                  <a:schemeClr val="folHlink"/>
                </a:solidFill>
                <a:effectLst/>
              </a:rPr>
              <a:t>StudentID</a:t>
            </a:r>
          </a:p>
        </p:txBody>
      </p:sp>
      <p:sp>
        <p:nvSpPr>
          <p:cNvPr id="36896" name="Rectangle 32">
            <a:extLst>
              <a:ext uri="{FF2B5EF4-FFF2-40B4-BE49-F238E27FC236}">
                <a16:creationId xmlns:a16="http://schemas.microsoft.com/office/drawing/2014/main" id="{51173ABC-B057-D633-8130-0A2A2E3AB9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0800" y="1430338"/>
            <a:ext cx="1657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solidFill>
                  <a:schemeClr val="folHlink"/>
                </a:solidFill>
                <a:effectLst/>
              </a:rPr>
              <a:t>StudentName</a:t>
            </a:r>
          </a:p>
        </p:txBody>
      </p:sp>
      <p:sp>
        <p:nvSpPr>
          <p:cNvPr id="36897" name="Rectangle 33">
            <a:extLst>
              <a:ext uri="{FF2B5EF4-FFF2-40B4-BE49-F238E27FC236}">
                <a16:creationId xmlns:a16="http://schemas.microsoft.com/office/drawing/2014/main" id="{8F77A163-D792-021C-D271-4A254FFD82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1393825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solidFill>
                  <a:schemeClr val="folHlink"/>
                </a:solidFill>
                <a:effectLst/>
              </a:rPr>
              <a:t>Course.</a:t>
            </a:r>
          </a:p>
        </p:txBody>
      </p:sp>
      <p:sp>
        <p:nvSpPr>
          <p:cNvPr id="36898" name="Line 34">
            <a:extLst>
              <a:ext uri="{FF2B5EF4-FFF2-40B4-BE49-F238E27FC236}">
                <a16:creationId xmlns:a16="http://schemas.microsoft.com/office/drawing/2014/main" id="{82590F42-93D7-49AF-E836-67BD3F05810A}"/>
              </a:ext>
            </a:extLst>
          </p:cNvPr>
          <p:cNvSpPr>
            <a:spLocks noChangeShapeType="1"/>
          </p:cNvSpPr>
          <p:nvPr/>
        </p:nvSpPr>
        <p:spPr bwMode="auto">
          <a:xfrm>
            <a:off x="3079750" y="1389063"/>
            <a:ext cx="0" cy="773112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9" name="Line 35">
            <a:extLst>
              <a:ext uri="{FF2B5EF4-FFF2-40B4-BE49-F238E27FC236}">
                <a16:creationId xmlns:a16="http://schemas.microsoft.com/office/drawing/2014/main" id="{9006A4B4-E25F-8AFF-52D7-1ADFB1D758B5}"/>
              </a:ext>
            </a:extLst>
          </p:cNvPr>
          <p:cNvSpPr>
            <a:spLocks noChangeShapeType="1"/>
          </p:cNvSpPr>
          <p:nvPr/>
        </p:nvSpPr>
        <p:spPr bwMode="auto">
          <a:xfrm>
            <a:off x="7096125" y="1376363"/>
            <a:ext cx="0" cy="7747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0" name="Rectangle 36">
            <a:extLst>
              <a:ext uri="{FF2B5EF4-FFF2-40B4-BE49-F238E27FC236}">
                <a16:creationId xmlns:a16="http://schemas.microsoft.com/office/drawing/2014/main" id="{BA7EEDBF-E741-D2FC-4D46-C6A8D6555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3475" y="989013"/>
            <a:ext cx="1822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effectLst/>
              </a:rPr>
              <a:t>StudentRecord</a:t>
            </a:r>
          </a:p>
        </p:txBody>
      </p:sp>
      <p:sp>
        <p:nvSpPr>
          <p:cNvPr id="36901" name="Rectangle 37">
            <a:extLst>
              <a:ext uri="{FF2B5EF4-FFF2-40B4-BE49-F238E27FC236}">
                <a16:creationId xmlns:a16="http://schemas.microsoft.com/office/drawing/2014/main" id="{BA8A8B37-9F06-7DBB-283D-AFC8B3739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4825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</a:p>
        </p:txBody>
      </p:sp>
      <p:sp>
        <p:nvSpPr>
          <p:cNvPr id="36902" name="Rectangle 38">
            <a:extLst>
              <a:ext uri="{FF2B5EF4-FFF2-40B4-BE49-F238E27FC236}">
                <a16:creationId xmlns:a16="http://schemas.microsoft.com/office/drawing/2014/main" id="{228640DF-B7D4-547E-9CC5-D095B7226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8350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</a:p>
        </p:txBody>
      </p:sp>
      <p:sp>
        <p:nvSpPr>
          <p:cNvPr id="36903" name="Rectangle 39">
            <a:extLst>
              <a:ext uri="{FF2B5EF4-FFF2-40B4-BE49-F238E27FC236}">
                <a16:creationId xmlns:a16="http://schemas.microsoft.com/office/drawing/2014/main" id="{C785DA2F-3360-8BC8-B375-1C9ED4A39E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75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36904" name="Rectangle 40">
            <a:extLst>
              <a:ext uri="{FF2B5EF4-FFF2-40B4-BE49-F238E27FC236}">
                <a16:creationId xmlns:a16="http://schemas.microsoft.com/office/drawing/2014/main" id="{6ED0A2C7-B18B-816D-1556-FD059F3E3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400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</a:p>
        </p:txBody>
      </p:sp>
      <p:sp>
        <p:nvSpPr>
          <p:cNvPr id="36905" name="Rectangle 41">
            <a:extLst>
              <a:ext uri="{FF2B5EF4-FFF2-40B4-BE49-F238E27FC236}">
                <a16:creationId xmlns:a16="http://schemas.microsoft.com/office/drawing/2014/main" id="{FAAF092F-DD7F-313A-8842-4D315FB840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8" y="2943225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</a:t>
            </a:r>
          </a:p>
        </p:txBody>
      </p:sp>
      <p:sp>
        <p:nvSpPr>
          <p:cNvPr id="36906" name="Rectangle 42">
            <a:extLst>
              <a:ext uri="{FF2B5EF4-FFF2-40B4-BE49-F238E27FC236}">
                <a16:creationId xmlns:a16="http://schemas.microsoft.com/office/drawing/2014/main" id="{AC035B4D-DA20-A391-B64D-EC85F4EEE8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863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907" name="Rectangle 43">
            <a:extLst>
              <a:ext uri="{FF2B5EF4-FFF2-40B4-BE49-F238E27FC236}">
                <a16:creationId xmlns:a16="http://schemas.microsoft.com/office/drawing/2014/main" id="{DB6BB967-E6C8-85C2-DA4E-3D98E759BE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4388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</a:p>
        </p:txBody>
      </p:sp>
      <p:sp>
        <p:nvSpPr>
          <p:cNvPr id="36908" name="Rectangle 44">
            <a:extLst>
              <a:ext uri="{FF2B5EF4-FFF2-40B4-BE49-F238E27FC236}">
                <a16:creationId xmlns:a16="http://schemas.microsoft.com/office/drawing/2014/main" id="{EADF6219-9686-E678-75E7-8FEE779FD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913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</a:t>
            </a:r>
          </a:p>
        </p:txBody>
      </p:sp>
      <p:sp>
        <p:nvSpPr>
          <p:cNvPr id="36909" name="Rectangle 45">
            <a:extLst>
              <a:ext uri="{FF2B5EF4-FFF2-40B4-BE49-F238E27FC236}">
                <a16:creationId xmlns:a16="http://schemas.microsoft.com/office/drawing/2014/main" id="{6A3B80E1-6A4D-EE3C-5E4B-5F3A2BD08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9850" y="2943225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</a:p>
        </p:txBody>
      </p:sp>
      <p:sp>
        <p:nvSpPr>
          <p:cNvPr id="36910" name="Rectangle 46">
            <a:extLst>
              <a:ext uri="{FF2B5EF4-FFF2-40B4-BE49-F238E27FC236}">
                <a16:creationId xmlns:a16="http://schemas.microsoft.com/office/drawing/2014/main" id="{FF0A5FC1-EA76-27B0-B4AE-8033D23DFF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375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</a:p>
        </p:txBody>
      </p:sp>
      <p:sp>
        <p:nvSpPr>
          <p:cNvPr id="36911" name="Rectangle 47">
            <a:extLst>
              <a:ext uri="{FF2B5EF4-FFF2-40B4-BE49-F238E27FC236}">
                <a16:creationId xmlns:a16="http://schemas.microsoft.com/office/drawing/2014/main" id="{2E290D9F-51A3-6D8A-DBA9-1C0EE19E85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6900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36912" name="Rectangle 48">
            <a:extLst>
              <a:ext uri="{FF2B5EF4-FFF2-40B4-BE49-F238E27FC236}">
                <a16:creationId xmlns:a16="http://schemas.microsoft.com/office/drawing/2014/main" id="{57D7B96F-3D39-C615-8EAB-97DB24A313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425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</a:p>
        </p:txBody>
      </p:sp>
      <p:sp>
        <p:nvSpPr>
          <p:cNvPr id="36913" name="Rectangle 49">
            <a:extLst>
              <a:ext uri="{FF2B5EF4-FFF2-40B4-BE49-F238E27FC236}">
                <a16:creationId xmlns:a16="http://schemas.microsoft.com/office/drawing/2014/main" id="{B0E3A5DE-A5A0-2847-1D41-1E6B36E201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0775" y="2943225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</a:p>
        </p:txBody>
      </p:sp>
      <p:sp>
        <p:nvSpPr>
          <p:cNvPr id="36914" name="Rectangle 50">
            <a:extLst>
              <a:ext uri="{FF2B5EF4-FFF2-40B4-BE49-F238E27FC236}">
                <a16:creationId xmlns:a16="http://schemas.microsoft.com/office/drawing/2014/main" id="{0CB7705A-21E7-E4A0-1125-27E130F60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4300" y="2943225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915" name="Rectangle 51">
            <a:extLst>
              <a:ext uri="{FF2B5EF4-FFF2-40B4-BE49-F238E27FC236}">
                <a16:creationId xmlns:a16="http://schemas.microsoft.com/office/drawing/2014/main" id="{9B5EF821-D149-E21A-3556-94BC05399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7825" y="2943225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916" name="Rectangle 52">
            <a:extLst>
              <a:ext uri="{FF2B5EF4-FFF2-40B4-BE49-F238E27FC236}">
                <a16:creationId xmlns:a16="http://schemas.microsoft.com/office/drawing/2014/main" id="{7D0B9688-03E8-6F57-3F3C-DAEE2D171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913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</a:p>
        </p:txBody>
      </p:sp>
      <p:sp>
        <p:nvSpPr>
          <p:cNvPr id="36917" name="Rectangle 53">
            <a:extLst>
              <a:ext uri="{FF2B5EF4-FFF2-40B4-BE49-F238E27FC236}">
                <a16:creationId xmlns:a16="http://schemas.microsoft.com/office/drawing/2014/main" id="{4E258606-D4F9-38F5-6886-325B90BDD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36918" name="Rectangle 54">
            <a:extLst>
              <a:ext uri="{FF2B5EF4-FFF2-40B4-BE49-F238E27FC236}">
                <a16:creationId xmlns:a16="http://schemas.microsoft.com/office/drawing/2014/main" id="{5DCB6CF8-CB90-ED0B-6CCB-D0C3FB77E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2943225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36919" name="Rectangle 55">
            <a:extLst>
              <a:ext uri="{FF2B5EF4-FFF2-40B4-BE49-F238E27FC236}">
                <a16:creationId xmlns:a16="http://schemas.microsoft.com/office/drawing/2014/main" id="{7006D1B4-8549-66B7-D0E6-7555E5E02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2943225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sp>
        <p:nvSpPr>
          <p:cNvPr id="36920" name="Rectangle 56">
            <a:extLst>
              <a:ext uri="{FF2B5EF4-FFF2-40B4-BE49-F238E27FC236}">
                <a16:creationId xmlns:a16="http://schemas.microsoft.com/office/drawing/2014/main" id="{598DCFDE-3666-EE7E-DB89-20CD29CDCE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838" y="2943225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</p:txBody>
      </p:sp>
      <p:sp>
        <p:nvSpPr>
          <p:cNvPr id="36921" name="Rectangle 57">
            <a:extLst>
              <a:ext uri="{FF2B5EF4-FFF2-40B4-BE49-F238E27FC236}">
                <a16:creationId xmlns:a16="http://schemas.microsoft.com/office/drawing/2014/main" id="{A7B1B297-5136-5E38-7548-866D45E644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2943225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sp>
        <p:nvSpPr>
          <p:cNvPr id="36922" name="Rectangle 58">
            <a:extLst>
              <a:ext uri="{FF2B5EF4-FFF2-40B4-BE49-F238E27FC236}">
                <a16:creationId xmlns:a16="http://schemas.microsoft.com/office/drawing/2014/main" id="{6187E5E1-5504-9620-041E-01F9470F0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300" y="2943225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</p:txBody>
      </p:sp>
      <p:sp>
        <p:nvSpPr>
          <p:cNvPr id="36923" name="Rectangle 59">
            <a:extLst>
              <a:ext uri="{FF2B5EF4-FFF2-40B4-BE49-F238E27FC236}">
                <a16:creationId xmlns:a16="http://schemas.microsoft.com/office/drawing/2014/main" id="{9CD54EEC-65D1-6A82-D229-1FA702089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2943225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</a:p>
        </p:txBody>
      </p:sp>
      <p:sp>
        <p:nvSpPr>
          <p:cNvPr id="36924" name="Rectangle 60">
            <a:extLst>
              <a:ext uri="{FF2B5EF4-FFF2-40B4-BE49-F238E27FC236}">
                <a16:creationId xmlns:a16="http://schemas.microsoft.com/office/drawing/2014/main" id="{6C719271-2462-F8FF-7FAC-544CB2BF4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2943225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</a:p>
        </p:txBody>
      </p:sp>
      <p:sp>
        <p:nvSpPr>
          <p:cNvPr id="36925" name="Rectangle 61">
            <a:extLst>
              <a:ext uri="{FF2B5EF4-FFF2-40B4-BE49-F238E27FC236}">
                <a16:creationId xmlns:a16="http://schemas.microsoft.com/office/drawing/2014/main" id="{43B76460-70FC-DD65-6E68-27E971134B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6813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</a:p>
        </p:txBody>
      </p:sp>
      <p:sp>
        <p:nvSpPr>
          <p:cNvPr id="36926" name="Rectangle 62">
            <a:extLst>
              <a:ext uri="{FF2B5EF4-FFF2-40B4-BE49-F238E27FC236}">
                <a16:creationId xmlns:a16="http://schemas.microsoft.com/office/drawing/2014/main" id="{21CC35C5-8BB1-5945-C35A-CDA0E2A79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0338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</p:txBody>
      </p:sp>
      <p:sp>
        <p:nvSpPr>
          <p:cNvPr id="36927" name="Rectangle 63">
            <a:extLst>
              <a:ext uri="{FF2B5EF4-FFF2-40B4-BE49-F238E27FC236}">
                <a16:creationId xmlns:a16="http://schemas.microsoft.com/office/drawing/2014/main" id="{593E9EAD-CB9A-397E-B68F-2EF16701F1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3863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36928" name="Rectangle 64">
            <a:extLst>
              <a:ext uri="{FF2B5EF4-FFF2-40B4-BE49-F238E27FC236}">
                <a16:creationId xmlns:a16="http://schemas.microsoft.com/office/drawing/2014/main" id="{699BEE80-3883-8CBF-4E48-DA9914B8F3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4825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T</a:t>
            </a:r>
          </a:p>
        </p:txBody>
      </p:sp>
      <p:sp>
        <p:nvSpPr>
          <p:cNvPr id="36929" name="Rectangle 65">
            <a:extLst>
              <a:ext uri="{FF2B5EF4-FFF2-40B4-BE49-F238E27FC236}">
                <a16:creationId xmlns:a16="http://schemas.microsoft.com/office/drawing/2014/main" id="{CDA45D8B-FA5C-76F4-DFA5-B10F24247D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8350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h</a:t>
            </a:r>
          </a:p>
        </p:txBody>
      </p:sp>
      <p:sp>
        <p:nvSpPr>
          <p:cNvPr id="36930" name="Rectangle 66">
            <a:extLst>
              <a:ext uri="{FF2B5EF4-FFF2-40B4-BE49-F238E27FC236}">
                <a16:creationId xmlns:a16="http://schemas.microsoft.com/office/drawing/2014/main" id="{94671E9C-C13E-C557-B4C0-9ADE5F85E8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75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o</a:t>
            </a:r>
          </a:p>
        </p:txBody>
      </p:sp>
      <p:sp>
        <p:nvSpPr>
          <p:cNvPr id="36931" name="Rectangle 67">
            <a:extLst>
              <a:ext uri="{FF2B5EF4-FFF2-40B4-BE49-F238E27FC236}">
                <a16:creationId xmlns:a16="http://schemas.microsoft.com/office/drawing/2014/main" id="{9ED25D40-25B3-9D6A-6129-44175ED39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400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m</a:t>
            </a:r>
          </a:p>
        </p:txBody>
      </p:sp>
      <p:sp>
        <p:nvSpPr>
          <p:cNvPr id="36932" name="Rectangle 68">
            <a:extLst>
              <a:ext uri="{FF2B5EF4-FFF2-40B4-BE49-F238E27FC236}">
                <a16:creationId xmlns:a16="http://schemas.microsoft.com/office/drawing/2014/main" id="{4DCE542D-AB8B-3C31-E8EA-47B7941E12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8" y="321786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a</a:t>
            </a:r>
          </a:p>
        </p:txBody>
      </p:sp>
      <p:sp>
        <p:nvSpPr>
          <p:cNvPr id="36933" name="Rectangle 69">
            <a:extLst>
              <a:ext uri="{FF2B5EF4-FFF2-40B4-BE49-F238E27FC236}">
                <a16:creationId xmlns:a16="http://schemas.microsoft.com/office/drawing/2014/main" id="{4F848567-440A-EF90-282B-AFA780F8D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3563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pPr>
              <a:spcBef>
                <a:spcPct val="50000"/>
              </a:spcBef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s</a:t>
            </a:r>
          </a:p>
        </p:txBody>
      </p:sp>
      <p:sp>
        <p:nvSpPr>
          <p:cNvPr id="36934" name="Rectangle 70">
            <a:extLst>
              <a:ext uri="{FF2B5EF4-FFF2-40B4-BE49-F238E27FC236}">
                <a16:creationId xmlns:a16="http://schemas.microsoft.com/office/drawing/2014/main" id="{24EB15E4-C9DB-D16D-7FDB-A5E22E9655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4388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935" name="Rectangle 71">
            <a:extLst>
              <a:ext uri="{FF2B5EF4-FFF2-40B4-BE49-F238E27FC236}">
                <a16:creationId xmlns:a16="http://schemas.microsoft.com/office/drawing/2014/main" id="{06EACB28-D219-CD0B-DE13-B456552B3C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913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H</a:t>
            </a:r>
          </a:p>
        </p:txBody>
      </p:sp>
      <p:sp>
        <p:nvSpPr>
          <p:cNvPr id="36936" name="Rectangle 72">
            <a:extLst>
              <a:ext uri="{FF2B5EF4-FFF2-40B4-BE49-F238E27FC236}">
                <a16:creationId xmlns:a16="http://schemas.microsoft.com/office/drawing/2014/main" id="{9E63AA5F-3578-DCAC-21A1-C6AEE2C425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9850" y="321786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e</a:t>
            </a:r>
          </a:p>
        </p:txBody>
      </p:sp>
      <p:sp>
        <p:nvSpPr>
          <p:cNvPr id="36937" name="Rectangle 73">
            <a:extLst>
              <a:ext uri="{FF2B5EF4-FFF2-40B4-BE49-F238E27FC236}">
                <a16:creationId xmlns:a16="http://schemas.microsoft.com/office/drawing/2014/main" id="{6E94FDA8-54FE-C1C5-CEED-6AB579E08E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375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a</a:t>
            </a:r>
          </a:p>
        </p:txBody>
      </p:sp>
      <p:sp>
        <p:nvSpPr>
          <p:cNvPr id="36938" name="Rectangle 74">
            <a:extLst>
              <a:ext uri="{FF2B5EF4-FFF2-40B4-BE49-F238E27FC236}">
                <a16:creationId xmlns:a16="http://schemas.microsoft.com/office/drawing/2014/main" id="{330236A3-F93F-4DF4-2B72-910A850F25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6900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l</a:t>
            </a:r>
          </a:p>
        </p:txBody>
      </p:sp>
      <p:sp>
        <p:nvSpPr>
          <p:cNvPr id="36939" name="Rectangle 75">
            <a:extLst>
              <a:ext uri="{FF2B5EF4-FFF2-40B4-BE49-F238E27FC236}">
                <a16:creationId xmlns:a16="http://schemas.microsoft.com/office/drawing/2014/main" id="{D6D5DDF1-09A5-73BE-3C22-DAF791A544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425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y</a:t>
            </a:r>
          </a:p>
        </p:txBody>
      </p:sp>
      <p:sp>
        <p:nvSpPr>
          <p:cNvPr id="36940" name="Rectangle 76">
            <a:extLst>
              <a:ext uri="{FF2B5EF4-FFF2-40B4-BE49-F238E27FC236}">
                <a16:creationId xmlns:a16="http://schemas.microsoft.com/office/drawing/2014/main" id="{1192EA54-A7F8-8446-6813-ACF190F96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0775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941" name="Rectangle 77">
            <a:extLst>
              <a:ext uri="{FF2B5EF4-FFF2-40B4-BE49-F238E27FC236}">
                <a16:creationId xmlns:a16="http://schemas.microsoft.com/office/drawing/2014/main" id="{A08C231E-0320-DD39-091A-71EE17569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4300" y="321786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942" name="Rectangle 78">
            <a:extLst>
              <a:ext uri="{FF2B5EF4-FFF2-40B4-BE49-F238E27FC236}">
                <a16:creationId xmlns:a16="http://schemas.microsoft.com/office/drawing/2014/main" id="{56D8BA46-E4E4-B71F-9785-AB171E648F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7825" y="321786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943" name="Rectangle 79">
            <a:extLst>
              <a:ext uri="{FF2B5EF4-FFF2-40B4-BE49-F238E27FC236}">
                <a16:creationId xmlns:a16="http://schemas.microsoft.com/office/drawing/2014/main" id="{AB397AA7-5C32-9239-753E-FA17188B6D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913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9</a:t>
            </a:r>
          </a:p>
        </p:txBody>
      </p:sp>
      <p:sp>
        <p:nvSpPr>
          <p:cNvPr id="36944" name="Rectangle 80">
            <a:extLst>
              <a:ext uri="{FF2B5EF4-FFF2-40B4-BE49-F238E27FC236}">
                <a16:creationId xmlns:a16="http://schemas.microsoft.com/office/drawing/2014/main" id="{2BB87F63-7FB8-B4BF-6609-B59188F01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3</a:t>
            </a:r>
          </a:p>
        </p:txBody>
      </p:sp>
      <p:sp>
        <p:nvSpPr>
          <p:cNvPr id="36945" name="Rectangle 81">
            <a:extLst>
              <a:ext uri="{FF2B5EF4-FFF2-40B4-BE49-F238E27FC236}">
                <a16:creationId xmlns:a16="http://schemas.microsoft.com/office/drawing/2014/main" id="{C6B32E33-9C97-6ABE-FFC0-0597380395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8</a:t>
            </a:r>
          </a:p>
        </p:txBody>
      </p:sp>
      <p:sp>
        <p:nvSpPr>
          <p:cNvPr id="36946" name="Rectangle 82">
            <a:extLst>
              <a:ext uri="{FF2B5EF4-FFF2-40B4-BE49-F238E27FC236}">
                <a16:creationId xmlns:a16="http://schemas.microsoft.com/office/drawing/2014/main" id="{7084D39E-0F1A-6468-8B90-9D2A7617E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21786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3</a:t>
            </a:r>
          </a:p>
        </p:txBody>
      </p:sp>
      <p:sp>
        <p:nvSpPr>
          <p:cNvPr id="36947" name="Rectangle 83">
            <a:extLst>
              <a:ext uri="{FF2B5EF4-FFF2-40B4-BE49-F238E27FC236}">
                <a16:creationId xmlns:a16="http://schemas.microsoft.com/office/drawing/2014/main" id="{D5C863A1-09D4-11BC-E8BF-7280346D80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838" y="321786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7</a:t>
            </a:r>
          </a:p>
        </p:txBody>
      </p:sp>
      <p:sp>
        <p:nvSpPr>
          <p:cNvPr id="36948" name="Rectangle 84">
            <a:extLst>
              <a:ext uri="{FF2B5EF4-FFF2-40B4-BE49-F238E27FC236}">
                <a16:creationId xmlns:a16="http://schemas.microsoft.com/office/drawing/2014/main" id="{942DF538-4386-308B-B91B-E71CC100E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321786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1</a:t>
            </a:r>
          </a:p>
        </p:txBody>
      </p:sp>
      <p:sp>
        <p:nvSpPr>
          <p:cNvPr id="36949" name="Rectangle 85">
            <a:extLst>
              <a:ext uri="{FF2B5EF4-FFF2-40B4-BE49-F238E27FC236}">
                <a16:creationId xmlns:a16="http://schemas.microsoft.com/office/drawing/2014/main" id="{76D18300-9EBB-AD07-48CE-C91148E0F3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300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5</a:t>
            </a:r>
          </a:p>
        </p:txBody>
      </p:sp>
      <p:sp>
        <p:nvSpPr>
          <p:cNvPr id="36950" name="Rectangle 86">
            <a:extLst>
              <a:ext uri="{FF2B5EF4-FFF2-40B4-BE49-F238E27FC236}">
                <a16:creationId xmlns:a16="http://schemas.microsoft.com/office/drawing/2014/main" id="{F23766C6-9B56-E752-0A78-A49FF73512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21786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L</a:t>
            </a:r>
          </a:p>
        </p:txBody>
      </p:sp>
      <p:sp>
        <p:nvSpPr>
          <p:cNvPr id="36951" name="Rectangle 87">
            <a:extLst>
              <a:ext uri="{FF2B5EF4-FFF2-40B4-BE49-F238E27FC236}">
                <a16:creationId xmlns:a16="http://schemas.microsoft.com/office/drawing/2014/main" id="{B282C217-4740-D6C8-C685-BE67616ACF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M</a:t>
            </a:r>
          </a:p>
        </p:txBody>
      </p:sp>
      <p:sp>
        <p:nvSpPr>
          <p:cNvPr id="36952" name="Rectangle 88">
            <a:extLst>
              <a:ext uri="{FF2B5EF4-FFF2-40B4-BE49-F238E27FC236}">
                <a16:creationId xmlns:a16="http://schemas.microsoft.com/office/drawing/2014/main" id="{D32199E6-13D9-1DFB-941B-5E2EEBEE3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6813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0</a:t>
            </a:r>
          </a:p>
        </p:txBody>
      </p:sp>
      <p:sp>
        <p:nvSpPr>
          <p:cNvPr id="36953" name="Rectangle 89">
            <a:extLst>
              <a:ext uri="{FF2B5EF4-FFF2-40B4-BE49-F238E27FC236}">
                <a16:creationId xmlns:a16="http://schemas.microsoft.com/office/drawing/2014/main" id="{C57CF8AE-6A15-140C-3C92-ABF568934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3038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6</a:t>
            </a:r>
          </a:p>
        </p:txBody>
      </p:sp>
      <p:sp>
        <p:nvSpPr>
          <p:cNvPr id="36954" name="Rectangle 90">
            <a:extLst>
              <a:ext uri="{FF2B5EF4-FFF2-40B4-BE49-F238E27FC236}">
                <a16:creationId xmlns:a16="http://schemas.microsoft.com/office/drawing/2014/main" id="{4B11F2B4-F262-FD71-2863-DA29D537D6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3863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8</a:t>
            </a:r>
          </a:p>
        </p:txBody>
      </p:sp>
      <p:sp>
        <p:nvSpPr>
          <p:cNvPr id="36955" name="Rectangle 91">
            <a:extLst>
              <a:ext uri="{FF2B5EF4-FFF2-40B4-BE49-F238E27FC236}">
                <a16:creationId xmlns:a16="http://schemas.microsoft.com/office/drawing/2014/main" id="{DAAA7FEC-A2C0-0A37-BAF1-D5CE1F4521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4825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T</a:t>
            </a:r>
          </a:p>
        </p:txBody>
      </p:sp>
      <p:sp>
        <p:nvSpPr>
          <p:cNvPr id="36956" name="Rectangle 92">
            <a:extLst>
              <a:ext uri="{FF2B5EF4-FFF2-40B4-BE49-F238E27FC236}">
                <a16:creationId xmlns:a16="http://schemas.microsoft.com/office/drawing/2014/main" id="{2AB4F843-972D-6F79-763C-58F9306B83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1050" y="34909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o</a:t>
            </a:r>
          </a:p>
        </p:txBody>
      </p:sp>
      <p:sp>
        <p:nvSpPr>
          <p:cNvPr id="36957" name="Rectangle 93">
            <a:extLst>
              <a:ext uri="{FF2B5EF4-FFF2-40B4-BE49-F238E27FC236}">
                <a16:creationId xmlns:a16="http://schemas.microsoft.com/office/drawing/2014/main" id="{02A9CBAF-8E9D-A673-E96B-6FA1D67435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75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n</a:t>
            </a:r>
          </a:p>
        </p:txBody>
      </p:sp>
      <p:sp>
        <p:nvSpPr>
          <p:cNvPr id="36958" name="Rectangle 94">
            <a:extLst>
              <a:ext uri="{FF2B5EF4-FFF2-40B4-BE49-F238E27FC236}">
                <a16:creationId xmlns:a16="http://schemas.microsoft.com/office/drawing/2014/main" id="{5F7583A1-C3BD-3F65-964A-126DB6E6AE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400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y</a:t>
            </a:r>
          </a:p>
        </p:txBody>
      </p:sp>
      <p:sp>
        <p:nvSpPr>
          <p:cNvPr id="36959" name="Rectangle 95">
            <a:extLst>
              <a:ext uri="{FF2B5EF4-FFF2-40B4-BE49-F238E27FC236}">
                <a16:creationId xmlns:a16="http://schemas.microsoft.com/office/drawing/2014/main" id="{D069DE82-6FD3-5EAF-6B8D-B057F69448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8" y="34909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960" name="Rectangle 96">
            <a:extLst>
              <a:ext uri="{FF2B5EF4-FFF2-40B4-BE49-F238E27FC236}">
                <a16:creationId xmlns:a16="http://schemas.microsoft.com/office/drawing/2014/main" id="{87761AA3-E61A-E601-1A62-2360C1E7BB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863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pPr>
              <a:spcBef>
                <a:spcPct val="50000"/>
              </a:spcBef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O</a:t>
            </a:r>
          </a:p>
        </p:txBody>
      </p:sp>
      <p:sp>
        <p:nvSpPr>
          <p:cNvPr id="36961" name="Rectangle 97">
            <a:extLst>
              <a:ext uri="{FF2B5EF4-FFF2-40B4-BE49-F238E27FC236}">
                <a16:creationId xmlns:a16="http://schemas.microsoft.com/office/drawing/2014/main" id="{E99F6808-71FB-8A08-E00F-86D9E6262A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4388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‘</a:t>
            </a:r>
          </a:p>
        </p:txBody>
      </p:sp>
      <p:sp>
        <p:nvSpPr>
          <p:cNvPr id="36962" name="Rectangle 98">
            <a:extLst>
              <a:ext uri="{FF2B5EF4-FFF2-40B4-BE49-F238E27FC236}">
                <a16:creationId xmlns:a16="http://schemas.microsoft.com/office/drawing/2014/main" id="{37017252-98FD-4656-9595-E1606C2A3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913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B</a:t>
            </a:r>
          </a:p>
        </p:txBody>
      </p:sp>
      <p:sp>
        <p:nvSpPr>
          <p:cNvPr id="36963" name="Rectangle 99">
            <a:extLst>
              <a:ext uri="{FF2B5EF4-FFF2-40B4-BE49-F238E27FC236}">
                <a16:creationId xmlns:a16="http://schemas.microsoft.com/office/drawing/2014/main" id="{A1A9E9AF-B3AC-90A1-5B6B-0BB33DCC3A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9850" y="34909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r</a:t>
            </a:r>
          </a:p>
        </p:txBody>
      </p:sp>
      <p:sp>
        <p:nvSpPr>
          <p:cNvPr id="36964" name="Rectangle 100">
            <a:extLst>
              <a:ext uri="{FF2B5EF4-FFF2-40B4-BE49-F238E27FC236}">
                <a16:creationId xmlns:a16="http://schemas.microsoft.com/office/drawing/2014/main" id="{D2AD22EC-F5B3-120A-225C-4E1C788FA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375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i</a:t>
            </a:r>
          </a:p>
        </p:txBody>
      </p:sp>
      <p:sp>
        <p:nvSpPr>
          <p:cNvPr id="36965" name="Rectangle 101">
            <a:extLst>
              <a:ext uri="{FF2B5EF4-FFF2-40B4-BE49-F238E27FC236}">
                <a16:creationId xmlns:a16="http://schemas.microsoft.com/office/drawing/2014/main" id="{EC58D3FE-FE9A-5FFF-9D63-D103C15BF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6900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a</a:t>
            </a:r>
          </a:p>
        </p:txBody>
      </p:sp>
      <p:sp>
        <p:nvSpPr>
          <p:cNvPr id="36966" name="Rectangle 102">
            <a:extLst>
              <a:ext uri="{FF2B5EF4-FFF2-40B4-BE49-F238E27FC236}">
                <a16:creationId xmlns:a16="http://schemas.microsoft.com/office/drawing/2014/main" id="{11067A58-D446-DF66-09BB-CCE652B3F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425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n</a:t>
            </a:r>
          </a:p>
        </p:txBody>
      </p:sp>
      <p:sp>
        <p:nvSpPr>
          <p:cNvPr id="36967" name="Rectangle 103">
            <a:extLst>
              <a:ext uri="{FF2B5EF4-FFF2-40B4-BE49-F238E27FC236}">
                <a16:creationId xmlns:a16="http://schemas.microsoft.com/office/drawing/2014/main" id="{C5BE3FA4-7B63-EAD5-9DD8-AD30BDEB6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0775" y="34909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968" name="Rectangle 104">
            <a:extLst>
              <a:ext uri="{FF2B5EF4-FFF2-40B4-BE49-F238E27FC236}">
                <a16:creationId xmlns:a16="http://schemas.microsoft.com/office/drawing/2014/main" id="{82BD4607-41A5-F448-CE4E-8284783163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4300" y="34909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969" name="Rectangle 105">
            <a:extLst>
              <a:ext uri="{FF2B5EF4-FFF2-40B4-BE49-F238E27FC236}">
                <a16:creationId xmlns:a16="http://schemas.microsoft.com/office/drawing/2014/main" id="{24DED230-64FA-8DAB-A389-183C639DAE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7825" y="34909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970" name="Rectangle 106">
            <a:extLst>
              <a:ext uri="{FF2B5EF4-FFF2-40B4-BE49-F238E27FC236}">
                <a16:creationId xmlns:a16="http://schemas.microsoft.com/office/drawing/2014/main" id="{F2797CA7-CC29-B776-24B0-2BB355182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913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9</a:t>
            </a:r>
          </a:p>
        </p:txBody>
      </p:sp>
      <p:sp>
        <p:nvSpPr>
          <p:cNvPr id="36971" name="Rectangle 107">
            <a:extLst>
              <a:ext uri="{FF2B5EF4-FFF2-40B4-BE49-F238E27FC236}">
                <a16:creationId xmlns:a16="http://schemas.microsoft.com/office/drawing/2014/main" id="{C0AE5703-8BBF-B53B-473A-CB7D23A851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3</a:t>
            </a:r>
          </a:p>
        </p:txBody>
      </p:sp>
      <p:sp>
        <p:nvSpPr>
          <p:cNvPr id="36972" name="Rectangle 108">
            <a:extLst>
              <a:ext uri="{FF2B5EF4-FFF2-40B4-BE49-F238E27FC236}">
                <a16:creationId xmlns:a16="http://schemas.microsoft.com/office/drawing/2014/main" id="{300DF469-E7D9-EA21-5F9E-2F227F3086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34909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4</a:t>
            </a:r>
          </a:p>
        </p:txBody>
      </p:sp>
      <p:sp>
        <p:nvSpPr>
          <p:cNvPr id="36973" name="Rectangle 109">
            <a:extLst>
              <a:ext uri="{FF2B5EF4-FFF2-40B4-BE49-F238E27FC236}">
                <a16:creationId xmlns:a16="http://schemas.microsoft.com/office/drawing/2014/main" id="{25BB0FBD-391F-85E4-DF93-6571A8BD0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4909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7</a:t>
            </a:r>
          </a:p>
        </p:txBody>
      </p:sp>
      <p:sp>
        <p:nvSpPr>
          <p:cNvPr id="36974" name="Rectangle 110">
            <a:extLst>
              <a:ext uri="{FF2B5EF4-FFF2-40B4-BE49-F238E27FC236}">
                <a16:creationId xmlns:a16="http://schemas.microsoft.com/office/drawing/2014/main" id="{05459562-2436-627C-CD7F-F4F55C383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838" y="34909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2</a:t>
            </a:r>
          </a:p>
        </p:txBody>
      </p:sp>
      <p:sp>
        <p:nvSpPr>
          <p:cNvPr id="36975" name="Rectangle 111">
            <a:extLst>
              <a:ext uri="{FF2B5EF4-FFF2-40B4-BE49-F238E27FC236}">
                <a16:creationId xmlns:a16="http://schemas.microsoft.com/office/drawing/2014/main" id="{8606E14D-75E6-35DF-F700-F777F1662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34909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9</a:t>
            </a:r>
          </a:p>
        </p:txBody>
      </p:sp>
      <p:sp>
        <p:nvSpPr>
          <p:cNvPr id="36976" name="Rectangle 112">
            <a:extLst>
              <a:ext uri="{FF2B5EF4-FFF2-40B4-BE49-F238E27FC236}">
                <a16:creationId xmlns:a16="http://schemas.microsoft.com/office/drawing/2014/main" id="{F4755922-D8C2-2BE8-2F84-3CEC6CC82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300" y="34909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2</a:t>
            </a:r>
          </a:p>
        </p:txBody>
      </p:sp>
      <p:sp>
        <p:nvSpPr>
          <p:cNvPr id="36977" name="Rectangle 113">
            <a:extLst>
              <a:ext uri="{FF2B5EF4-FFF2-40B4-BE49-F238E27FC236}">
                <a16:creationId xmlns:a16="http://schemas.microsoft.com/office/drawing/2014/main" id="{E5F9BAE6-B414-37EA-B609-F28F8B80A3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4909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L</a:t>
            </a:r>
          </a:p>
        </p:txBody>
      </p:sp>
      <p:sp>
        <p:nvSpPr>
          <p:cNvPr id="36978" name="Rectangle 114">
            <a:extLst>
              <a:ext uri="{FF2B5EF4-FFF2-40B4-BE49-F238E27FC236}">
                <a16:creationId xmlns:a16="http://schemas.microsoft.com/office/drawing/2014/main" id="{77EB11A2-9358-693B-217F-1726D7DB5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34909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M</a:t>
            </a:r>
          </a:p>
        </p:txBody>
      </p:sp>
      <p:sp>
        <p:nvSpPr>
          <p:cNvPr id="36979" name="Rectangle 115">
            <a:extLst>
              <a:ext uri="{FF2B5EF4-FFF2-40B4-BE49-F238E27FC236}">
                <a16:creationId xmlns:a16="http://schemas.microsoft.com/office/drawing/2014/main" id="{94900D5A-689A-F27D-91FB-CE0B53DF7D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6813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0</a:t>
            </a:r>
          </a:p>
        </p:txBody>
      </p:sp>
      <p:sp>
        <p:nvSpPr>
          <p:cNvPr id="36980" name="Rectangle 116">
            <a:extLst>
              <a:ext uri="{FF2B5EF4-FFF2-40B4-BE49-F238E27FC236}">
                <a16:creationId xmlns:a16="http://schemas.microsoft.com/office/drawing/2014/main" id="{6D8231F3-738E-ACC5-C262-B8F9A6978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0338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5</a:t>
            </a:r>
          </a:p>
        </p:txBody>
      </p:sp>
      <p:sp>
        <p:nvSpPr>
          <p:cNvPr id="36981" name="Rectangle 117">
            <a:extLst>
              <a:ext uri="{FF2B5EF4-FFF2-40B4-BE49-F238E27FC236}">
                <a16:creationId xmlns:a16="http://schemas.microsoft.com/office/drawing/2014/main" id="{9538C04E-E235-B69B-DA1E-B5ACE63505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3863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1</a:t>
            </a:r>
          </a:p>
        </p:txBody>
      </p:sp>
      <p:sp>
        <p:nvSpPr>
          <p:cNvPr id="36982" name="Rectangle 118">
            <a:extLst>
              <a:ext uri="{FF2B5EF4-FFF2-40B4-BE49-F238E27FC236}">
                <a16:creationId xmlns:a16="http://schemas.microsoft.com/office/drawing/2014/main" id="{7236F856-97D2-1213-037F-DD26E361D5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4825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B</a:t>
            </a:r>
          </a:p>
        </p:txBody>
      </p:sp>
      <p:sp>
        <p:nvSpPr>
          <p:cNvPr id="36983" name="Rectangle 119">
            <a:extLst>
              <a:ext uri="{FF2B5EF4-FFF2-40B4-BE49-F238E27FC236}">
                <a16:creationId xmlns:a16="http://schemas.microsoft.com/office/drawing/2014/main" id="{2093BAC6-1339-3562-2097-36C7E03F49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8350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i</a:t>
            </a:r>
          </a:p>
        </p:txBody>
      </p:sp>
      <p:sp>
        <p:nvSpPr>
          <p:cNvPr id="36984" name="Rectangle 120">
            <a:extLst>
              <a:ext uri="{FF2B5EF4-FFF2-40B4-BE49-F238E27FC236}">
                <a16:creationId xmlns:a16="http://schemas.microsoft.com/office/drawing/2014/main" id="{7B0657A1-28C0-D683-21AC-23D53282E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75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l</a:t>
            </a:r>
          </a:p>
        </p:txBody>
      </p:sp>
      <p:sp>
        <p:nvSpPr>
          <p:cNvPr id="36985" name="Rectangle 121">
            <a:extLst>
              <a:ext uri="{FF2B5EF4-FFF2-40B4-BE49-F238E27FC236}">
                <a16:creationId xmlns:a16="http://schemas.microsoft.com/office/drawing/2014/main" id="{5AD84E5B-0CC9-F791-C0D6-489E2489AB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400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l</a:t>
            </a:r>
          </a:p>
        </p:txBody>
      </p:sp>
      <p:sp>
        <p:nvSpPr>
          <p:cNvPr id="36986" name="Rectangle 122">
            <a:extLst>
              <a:ext uri="{FF2B5EF4-FFF2-40B4-BE49-F238E27FC236}">
                <a16:creationId xmlns:a16="http://schemas.microsoft.com/office/drawing/2014/main" id="{49BEEA56-BC0A-10FA-D022-4671015B06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8" y="3765550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y</a:t>
            </a:r>
          </a:p>
        </p:txBody>
      </p:sp>
      <p:sp>
        <p:nvSpPr>
          <p:cNvPr id="36987" name="Rectangle 123">
            <a:extLst>
              <a:ext uri="{FF2B5EF4-FFF2-40B4-BE49-F238E27FC236}">
                <a16:creationId xmlns:a16="http://schemas.microsoft.com/office/drawing/2014/main" id="{4FABBEF5-80E5-D86B-1AB2-1CB432662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863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988" name="Rectangle 124">
            <a:extLst>
              <a:ext uri="{FF2B5EF4-FFF2-40B4-BE49-F238E27FC236}">
                <a16:creationId xmlns:a16="http://schemas.microsoft.com/office/drawing/2014/main" id="{456831CD-2B47-D990-E678-753CD124A2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4388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D</a:t>
            </a:r>
          </a:p>
        </p:txBody>
      </p:sp>
      <p:sp>
        <p:nvSpPr>
          <p:cNvPr id="36989" name="Rectangle 125">
            <a:extLst>
              <a:ext uri="{FF2B5EF4-FFF2-40B4-BE49-F238E27FC236}">
                <a16:creationId xmlns:a16="http://schemas.microsoft.com/office/drawing/2014/main" id="{5FAE2DE3-FCD2-44FE-F015-9B66EF605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913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o</a:t>
            </a:r>
          </a:p>
        </p:txBody>
      </p:sp>
      <p:sp>
        <p:nvSpPr>
          <p:cNvPr id="36990" name="Rectangle 126">
            <a:extLst>
              <a:ext uri="{FF2B5EF4-FFF2-40B4-BE49-F238E27FC236}">
                <a16:creationId xmlns:a16="http://schemas.microsoft.com/office/drawing/2014/main" id="{46CFFD1D-ED9D-FF08-A4F6-BB1A87192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9850" y="3765550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w</a:t>
            </a:r>
          </a:p>
        </p:txBody>
      </p:sp>
      <p:sp>
        <p:nvSpPr>
          <p:cNvPr id="36991" name="Rectangle 127">
            <a:extLst>
              <a:ext uri="{FF2B5EF4-FFF2-40B4-BE49-F238E27FC236}">
                <a16:creationId xmlns:a16="http://schemas.microsoft.com/office/drawing/2014/main" id="{A3ACB994-08C2-8097-9139-4FA8E4A74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375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n</a:t>
            </a:r>
          </a:p>
        </p:txBody>
      </p:sp>
      <p:sp>
        <p:nvSpPr>
          <p:cNvPr id="36992" name="Rectangle 128">
            <a:extLst>
              <a:ext uri="{FF2B5EF4-FFF2-40B4-BE49-F238E27FC236}">
                <a16:creationId xmlns:a16="http://schemas.microsoft.com/office/drawing/2014/main" id="{CABD90FB-E532-0639-E2F2-3B32A75ECE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6900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e</a:t>
            </a:r>
          </a:p>
        </p:txBody>
      </p:sp>
      <p:sp>
        <p:nvSpPr>
          <p:cNvPr id="36993" name="Rectangle 129">
            <a:extLst>
              <a:ext uri="{FF2B5EF4-FFF2-40B4-BE49-F238E27FC236}">
                <a16:creationId xmlns:a16="http://schemas.microsoft.com/office/drawing/2014/main" id="{315D466E-92B3-8458-18D5-67C067C52C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425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s</a:t>
            </a:r>
          </a:p>
        </p:txBody>
      </p:sp>
      <p:sp>
        <p:nvSpPr>
          <p:cNvPr id="36994" name="Rectangle 130">
            <a:extLst>
              <a:ext uri="{FF2B5EF4-FFF2-40B4-BE49-F238E27FC236}">
                <a16:creationId xmlns:a16="http://schemas.microsoft.com/office/drawing/2014/main" id="{D1ABA1BB-0FF6-C8CF-847C-C952A5B8AB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0775" y="3765550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995" name="Rectangle 131">
            <a:extLst>
              <a:ext uri="{FF2B5EF4-FFF2-40B4-BE49-F238E27FC236}">
                <a16:creationId xmlns:a16="http://schemas.microsoft.com/office/drawing/2014/main" id="{8970FA97-475C-7B59-FD2F-61ACE25AAA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4300" y="3765550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996" name="Rectangle 132">
            <a:extLst>
              <a:ext uri="{FF2B5EF4-FFF2-40B4-BE49-F238E27FC236}">
                <a16:creationId xmlns:a16="http://schemas.microsoft.com/office/drawing/2014/main" id="{2195A4FF-81B8-4012-AB27-374E3C11FF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7825" y="3765550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997" name="Rectangle 133">
            <a:extLst>
              <a:ext uri="{FF2B5EF4-FFF2-40B4-BE49-F238E27FC236}">
                <a16:creationId xmlns:a16="http://schemas.microsoft.com/office/drawing/2014/main" id="{1370527B-0947-6A92-997E-3237F72B1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913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9</a:t>
            </a:r>
          </a:p>
        </p:txBody>
      </p:sp>
      <p:sp>
        <p:nvSpPr>
          <p:cNvPr id="36998" name="Rectangle 134">
            <a:extLst>
              <a:ext uri="{FF2B5EF4-FFF2-40B4-BE49-F238E27FC236}">
                <a16:creationId xmlns:a16="http://schemas.microsoft.com/office/drawing/2014/main" id="{A5E51C4E-EAFC-6F65-5A3D-62640EFB87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3</a:t>
            </a:r>
          </a:p>
        </p:txBody>
      </p:sp>
      <p:sp>
        <p:nvSpPr>
          <p:cNvPr id="36999" name="Rectangle 135">
            <a:extLst>
              <a:ext uri="{FF2B5EF4-FFF2-40B4-BE49-F238E27FC236}">
                <a16:creationId xmlns:a16="http://schemas.microsoft.com/office/drawing/2014/main" id="{B70A37D8-3D53-CB2B-7BF8-F75368681D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3765550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7</a:t>
            </a:r>
          </a:p>
        </p:txBody>
      </p:sp>
      <p:sp>
        <p:nvSpPr>
          <p:cNvPr id="37000" name="Rectangle 136">
            <a:extLst>
              <a:ext uri="{FF2B5EF4-FFF2-40B4-BE49-F238E27FC236}">
                <a16:creationId xmlns:a16="http://schemas.microsoft.com/office/drawing/2014/main" id="{D0029094-CDAB-F1D8-9ABF-2512A159F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765550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8</a:t>
            </a:r>
          </a:p>
        </p:txBody>
      </p:sp>
      <p:sp>
        <p:nvSpPr>
          <p:cNvPr id="37001" name="Rectangle 137">
            <a:extLst>
              <a:ext uri="{FF2B5EF4-FFF2-40B4-BE49-F238E27FC236}">
                <a16:creationId xmlns:a16="http://schemas.microsoft.com/office/drawing/2014/main" id="{DC333857-BD49-A054-9A76-BEBA2EC2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838" y="3765550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8</a:t>
            </a:r>
          </a:p>
        </p:txBody>
      </p:sp>
      <p:sp>
        <p:nvSpPr>
          <p:cNvPr id="37002" name="Rectangle 138">
            <a:extLst>
              <a:ext uri="{FF2B5EF4-FFF2-40B4-BE49-F238E27FC236}">
                <a16:creationId xmlns:a16="http://schemas.microsoft.com/office/drawing/2014/main" id="{0F938CF4-05D1-19AA-8C02-418CA11C6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3765550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1</a:t>
            </a:r>
          </a:p>
        </p:txBody>
      </p:sp>
      <p:sp>
        <p:nvSpPr>
          <p:cNvPr id="37003" name="Rectangle 139">
            <a:extLst>
              <a:ext uri="{FF2B5EF4-FFF2-40B4-BE49-F238E27FC236}">
                <a16:creationId xmlns:a16="http://schemas.microsoft.com/office/drawing/2014/main" id="{A897188B-C5D2-4205-1BF8-D13F893C7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300" y="3765550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1</a:t>
            </a:r>
          </a:p>
        </p:txBody>
      </p:sp>
      <p:sp>
        <p:nvSpPr>
          <p:cNvPr id="37004" name="Rectangle 140">
            <a:extLst>
              <a:ext uri="{FF2B5EF4-FFF2-40B4-BE49-F238E27FC236}">
                <a16:creationId xmlns:a16="http://schemas.microsoft.com/office/drawing/2014/main" id="{CF4A3D55-D4F2-72DE-32B3-03480F864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765550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L</a:t>
            </a:r>
          </a:p>
        </p:txBody>
      </p:sp>
      <p:sp>
        <p:nvSpPr>
          <p:cNvPr id="37005" name="Rectangle 141">
            <a:extLst>
              <a:ext uri="{FF2B5EF4-FFF2-40B4-BE49-F238E27FC236}">
                <a16:creationId xmlns:a16="http://schemas.microsoft.com/office/drawing/2014/main" id="{95475DA5-FD22-C506-E10F-89008B7973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3765550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M</a:t>
            </a:r>
          </a:p>
        </p:txBody>
      </p:sp>
      <p:sp>
        <p:nvSpPr>
          <p:cNvPr id="37006" name="Rectangle 142">
            <a:extLst>
              <a:ext uri="{FF2B5EF4-FFF2-40B4-BE49-F238E27FC236}">
                <a16:creationId xmlns:a16="http://schemas.microsoft.com/office/drawing/2014/main" id="{EA1C8119-AA11-88B2-9E4C-C2A1853879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6813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0</a:t>
            </a:r>
          </a:p>
        </p:txBody>
      </p:sp>
      <p:sp>
        <p:nvSpPr>
          <p:cNvPr id="37007" name="Rectangle 143">
            <a:extLst>
              <a:ext uri="{FF2B5EF4-FFF2-40B4-BE49-F238E27FC236}">
                <a16:creationId xmlns:a16="http://schemas.microsoft.com/office/drawing/2014/main" id="{DA4AB431-D01E-CC44-535E-8E7AC2D79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0338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2</a:t>
            </a:r>
          </a:p>
        </p:txBody>
      </p:sp>
      <p:sp>
        <p:nvSpPr>
          <p:cNvPr id="37008" name="Rectangle 144">
            <a:extLst>
              <a:ext uri="{FF2B5EF4-FFF2-40B4-BE49-F238E27FC236}">
                <a16:creationId xmlns:a16="http://schemas.microsoft.com/office/drawing/2014/main" id="{88BA7587-D992-39ED-7AB4-AE9A43F01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3863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1</a:t>
            </a:r>
          </a:p>
        </p:txBody>
      </p:sp>
      <p:grpSp>
        <p:nvGrpSpPr>
          <p:cNvPr id="37011" name="Group 147">
            <a:extLst>
              <a:ext uri="{FF2B5EF4-FFF2-40B4-BE49-F238E27FC236}">
                <a16:creationId xmlns:a16="http://schemas.microsoft.com/office/drawing/2014/main" id="{948DA009-F61C-25D0-B4E3-512E0EFEB9FA}"/>
              </a:ext>
            </a:extLst>
          </p:cNvPr>
          <p:cNvGrpSpPr>
            <a:grpSpLocks/>
          </p:cNvGrpSpPr>
          <p:nvPr/>
        </p:nvGrpSpPr>
        <p:grpSpPr bwMode="auto">
          <a:xfrm>
            <a:off x="431800" y="1871663"/>
            <a:ext cx="777875" cy="1225550"/>
            <a:chOff x="272" y="1179"/>
            <a:chExt cx="490" cy="772"/>
          </a:xfrm>
        </p:grpSpPr>
        <p:sp>
          <p:nvSpPr>
            <p:cNvPr id="37009" name="Freeform 145">
              <a:extLst>
                <a:ext uri="{FF2B5EF4-FFF2-40B4-BE49-F238E27FC236}">
                  <a16:creationId xmlns:a16="http://schemas.microsoft.com/office/drawing/2014/main" id="{B0DFE92A-ED0B-E311-6281-955F15D5CF8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" y="1179"/>
              <a:ext cx="448" cy="384"/>
            </a:xfrm>
            <a:custGeom>
              <a:avLst/>
              <a:gdLst>
                <a:gd name="T0" fmla="*/ 335 w 448"/>
                <a:gd name="T1" fmla="*/ 0 h 384"/>
                <a:gd name="T2" fmla="*/ 447 w 448"/>
                <a:gd name="T3" fmla="*/ 64 h 384"/>
                <a:gd name="T4" fmla="*/ 335 w 448"/>
                <a:gd name="T5" fmla="*/ 128 h 384"/>
                <a:gd name="T6" fmla="*/ 335 w 448"/>
                <a:gd name="T7" fmla="*/ 95 h 384"/>
                <a:gd name="T8" fmla="*/ 111 w 448"/>
                <a:gd name="T9" fmla="*/ 95 h 384"/>
                <a:gd name="T10" fmla="*/ 95 w 448"/>
                <a:gd name="T11" fmla="*/ 100 h 384"/>
                <a:gd name="T12" fmla="*/ 83 w 448"/>
                <a:gd name="T13" fmla="*/ 109 h 384"/>
                <a:gd name="T14" fmla="*/ 77 w 448"/>
                <a:gd name="T15" fmla="*/ 121 h 384"/>
                <a:gd name="T16" fmla="*/ 75 w 448"/>
                <a:gd name="T17" fmla="*/ 140 h 384"/>
                <a:gd name="T18" fmla="*/ 75 w 448"/>
                <a:gd name="T19" fmla="*/ 159 h 384"/>
                <a:gd name="T20" fmla="*/ 75 w 448"/>
                <a:gd name="T21" fmla="*/ 383 h 384"/>
                <a:gd name="T22" fmla="*/ 0 w 448"/>
                <a:gd name="T23" fmla="*/ 383 h 384"/>
                <a:gd name="T24" fmla="*/ 0 w 448"/>
                <a:gd name="T25" fmla="*/ 159 h 384"/>
                <a:gd name="T26" fmla="*/ 0 w 448"/>
                <a:gd name="T27" fmla="*/ 129 h 384"/>
                <a:gd name="T28" fmla="*/ 3 w 448"/>
                <a:gd name="T29" fmla="*/ 115 h 384"/>
                <a:gd name="T30" fmla="*/ 6 w 448"/>
                <a:gd name="T31" fmla="*/ 100 h 384"/>
                <a:gd name="T32" fmla="*/ 10 w 448"/>
                <a:gd name="T33" fmla="*/ 89 h 384"/>
                <a:gd name="T34" fmla="*/ 17 w 448"/>
                <a:gd name="T35" fmla="*/ 78 h 384"/>
                <a:gd name="T36" fmla="*/ 24 w 448"/>
                <a:gd name="T37" fmla="*/ 69 h 384"/>
                <a:gd name="T38" fmla="*/ 35 w 448"/>
                <a:gd name="T39" fmla="*/ 58 h 384"/>
                <a:gd name="T40" fmla="*/ 48 w 448"/>
                <a:gd name="T41" fmla="*/ 49 h 384"/>
                <a:gd name="T42" fmla="*/ 61 w 448"/>
                <a:gd name="T43" fmla="*/ 43 h 384"/>
                <a:gd name="T44" fmla="*/ 76 w 448"/>
                <a:gd name="T45" fmla="*/ 36 h 384"/>
                <a:gd name="T46" fmla="*/ 94 w 448"/>
                <a:gd name="T47" fmla="*/ 33 h 384"/>
                <a:gd name="T48" fmla="*/ 111 w 448"/>
                <a:gd name="T49" fmla="*/ 32 h 384"/>
                <a:gd name="T50" fmla="*/ 335 w 448"/>
                <a:gd name="T51" fmla="*/ 32 h 384"/>
                <a:gd name="T52" fmla="*/ 335 w 448"/>
                <a:gd name="T53" fmla="*/ 0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48" h="384">
                  <a:moveTo>
                    <a:pt x="335" y="0"/>
                  </a:moveTo>
                  <a:lnTo>
                    <a:pt x="447" y="64"/>
                  </a:lnTo>
                  <a:lnTo>
                    <a:pt x="335" y="128"/>
                  </a:lnTo>
                  <a:lnTo>
                    <a:pt x="335" y="95"/>
                  </a:lnTo>
                  <a:lnTo>
                    <a:pt x="111" y="95"/>
                  </a:lnTo>
                  <a:lnTo>
                    <a:pt x="95" y="100"/>
                  </a:lnTo>
                  <a:lnTo>
                    <a:pt x="83" y="109"/>
                  </a:lnTo>
                  <a:lnTo>
                    <a:pt x="77" y="121"/>
                  </a:lnTo>
                  <a:lnTo>
                    <a:pt x="75" y="140"/>
                  </a:lnTo>
                  <a:lnTo>
                    <a:pt x="75" y="159"/>
                  </a:lnTo>
                  <a:lnTo>
                    <a:pt x="75" y="383"/>
                  </a:lnTo>
                  <a:lnTo>
                    <a:pt x="0" y="383"/>
                  </a:lnTo>
                  <a:lnTo>
                    <a:pt x="0" y="159"/>
                  </a:lnTo>
                  <a:lnTo>
                    <a:pt x="0" y="129"/>
                  </a:lnTo>
                  <a:lnTo>
                    <a:pt x="3" y="115"/>
                  </a:lnTo>
                  <a:lnTo>
                    <a:pt x="6" y="100"/>
                  </a:lnTo>
                  <a:lnTo>
                    <a:pt x="10" y="89"/>
                  </a:lnTo>
                  <a:lnTo>
                    <a:pt x="17" y="78"/>
                  </a:lnTo>
                  <a:lnTo>
                    <a:pt x="24" y="69"/>
                  </a:lnTo>
                  <a:lnTo>
                    <a:pt x="35" y="58"/>
                  </a:lnTo>
                  <a:lnTo>
                    <a:pt x="48" y="49"/>
                  </a:lnTo>
                  <a:lnTo>
                    <a:pt x="61" y="43"/>
                  </a:lnTo>
                  <a:lnTo>
                    <a:pt x="76" y="36"/>
                  </a:lnTo>
                  <a:lnTo>
                    <a:pt x="94" y="33"/>
                  </a:lnTo>
                  <a:lnTo>
                    <a:pt x="111" y="32"/>
                  </a:lnTo>
                  <a:lnTo>
                    <a:pt x="335" y="32"/>
                  </a:lnTo>
                  <a:lnTo>
                    <a:pt x="335" y="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10" name="Freeform 146">
              <a:extLst>
                <a:ext uri="{FF2B5EF4-FFF2-40B4-BE49-F238E27FC236}">
                  <a16:creationId xmlns:a16="http://schemas.microsoft.com/office/drawing/2014/main" id="{4CCB9739-5ED7-5808-9AD6-642F0458B1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" y="1566"/>
              <a:ext cx="447" cy="385"/>
            </a:xfrm>
            <a:custGeom>
              <a:avLst/>
              <a:gdLst>
                <a:gd name="T0" fmla="*/ 0 w 447"/>
                <a:gd name="T1" fmla="*/ 96 h 385"/>
                <a:gd name="T2" fmla="*/ 74 w 447"/>
                <a:gd name="T3" fmla="*/ 0 h 385"/>
                <a:gd name="T4" fmla="*/ 149 w 447"/>
                <a:gd name="T5" fmla="*/ 96 h 385"/>
                <a:gd name="T6" fmla="*/ 112 w 447"/>
                <a:gd name="T7" fmla="*/ 96 h 385"/>
                <a:gd name="T8" fmla="*/ 112 w 447"/>
                <a:gd name="T9" fmla="*/ 288 h 385"/>
                <a:gd name="T10" fmla="*/ 117 w 447"/>
                <a:gd name="T11" fmla="*/ 302 h 385"/>
                <a:gd name="T12" fmla="*/ 127 w 447"/>
                <a:gd name="T13" fmla="*/ 312 h 385"/>
                <a:gd name="T14" fmla="*/ 141 w 447"/>
                <a:gd name="T15" fmla="*/ 318 h 385"/>
                <a:gd name="T16" fmla="*/ 162 w 447"/>
                <a:gd name="T17" fmla="*/ 320 h 385"/>
                <a:gd name="T18" fmla="*/ 186 w 447"/>
                <a:gd name="T19" fmla="*/ 320 h 385"/>
                <a:gd name="T20" fmla="*/ 446 w 447"/>
                <a:gd name="T21" fmla="*/ 320 h 385"/>
                <a:gd name="T22" fmla="*/ 446 w 447"/>
                <a:gd name="T23" fmla="*/ 384 h 385"/>
                <a:gd name="T24" fmla="*/ 186 w 447"/>
                <a:gd name="T25" fmla="*/ 384 h 385"/>
                <a:gd name="T26" fmla="*/ 150 w 447"/>
                <a:gd name="T27" fmla="*/ 384 h 385"/>
                <a:gd name="T28" fmla="*/ 134 w 447"/>
                <a:gd name="T29" fmla="*/ 381 h 385"/>
                <a:gd name="T30" fmla="*/ 117 w 447"/>
                <a:gd name="T31" fmla="*/ 379 h 385"/>
                <a:gd name="T32" fmla="*/ 105 w 447"/>
                <a:gd name="T33" fmla="*/ 375 h 385"/>
                <a:gd name="T34" fmla="*/ 91 w 447"/>
                <a:gd name="T35" fmla="*/ 369 h 385"/>
                <a:gd name="T36" fmla="*/ 81 w 447"/>
                <a:gd name="T37" fmla="*/ 363 h 385"/>
                <a:gd name="T38" fmla="*/ 68 w 447"/>
                <a:gd name="T39" fmla="*/ 354 h 385"/>
                <a:gd name="T40" fmla="*/ 57 w 447"/>
                <a:gd name="T41" fmla="*/ 343 h 385"/>
                <a:gd name="T42" fmla="*/ 50 w 447"/>
                <a:gd name="T43" fmla="*/ 331 h 385"/>
                <a:gd name="T44" fmla="*/ 42 w 447"/>
                <a:gd name="T45" fmla="*/ 319 h 385"/>
                <a:gd name="T46" fmla="*/ 38 w 447"/>
                <a:gd name="T47" fmla="*/ 303 h 385"/>
                <a:gd name="T48" fmla="*/ 37 w 447"/>
                <a:gd name="T49" fmla="*/ 288 h 385"/>
                <a:gd name="T50" fmla="*/ 37 w 447"/>
                <a:gd name="T51" fmla="*/ 96 h 385"/>
                <a:gd name="T52" fmla="*/ 0 w 447"/>
                <a:gd name="T53" fmla="*/ 9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47" h="385">
                  <a:moveTo>
                    <a:pt x="0" y="96"/>
                  </a:moveTo>
                  <a:lnTo>
                    <a:pt x="74" y="0"/>
                  </a:lnTo>
                  <a:lnTo>
                    <a:pt x="149" y="96"/>
                  </a:lnTo>
                  <a:lnTo>
                    <a:pt x="112" y="96"/>
                  </a:lnTo>
                  <a:lnTo>
                    <a:pt x="112" y="288"/>
                  </a:lnTo>
                  <a:lnTo>
                    <a:pt x="117" y="302"/>
                  </a:lnTo>
                  <a:lnTo>
                    <a:pt x="127" y="312"/>
                  </a:lnTo>
                  <a:lnTo>
                    <a:pt x="141" y="318"/>
                  </a:lnTo>
                  <a:lnTo>
                    <a:pt x="162" y="320"/>
                  </a:lnTo>
                  <a:lnTo>
                    <a:pt x="186" y="320"/>
                  </a:lnTo>
                  <a:lnTo>
                    <a:pt x="446" y="320"/>
                  </a:lnTo>
                  <a:lnTo>
                    <a:pt x="446" y="384"/>
                  </a:lnTo>
                  <a:lnTo>
                    <a:pt x="186" y="384"/>
                  </a:lnTo>
                  <a:lnTo>
                    <a:pt x="150" y="384"/>
                  </a:lnTo>
                  <a:lnTo>
                    <a:pt x="134" y="381"/>
                  </a:lnTo>
                  <a:lnTo>
                    <a:pt x="117" y="379"/>
                  </a:lnTo>
                  <a:lnTo>
                    <a:pt x="105" y="375"/>
                  </a:lnTo>
                  <a:lnTo>
                    <a:pt x="91" y="369"/>
                  </a:lnTo>
                  <a:lnTo>
                    <a:pt x="81" y="363"/>
                  </a:lnTo>
                  <a:lnTo>
                    <a:pt x="68" y="354"/>
                  </a:lnTo>
                  <a:lnTo>
                    <a:pt x="57" y="343"/>
                  </a:lnTo>
                  <a:lnTo>
                    <a:pt x="50" y="331"/>
                  </a:lnTo>
                  <a:lnTo>
                    <a:pt x="42" y="319"/>
                  </a:lnTo>
                  <a:lnTo>
                    <a:pt x="38" y="303"/>
                  </a:lnTo>
                  <a:lnTo>
                    <a:pt x="37" y="288"/>
                  </a:lnTo>
                  <a:lnTo>
                    <a:pt x="37" y="96"/>
                  </a:lnTo>
                  <a:lnTo>
                    <a:pt x="0" y="96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012" name="Rectangle 148">
            <a:extLst>
              <a:ext uri="{FF2B5EF4-FFF2-40B4-BE49-F238E27FC236}">
                <a16:creationId xmlns:a16="http://schemas.microsoft.com/office/drawing/2014/main" id="{BC068C0F-D760-53D5-C93D-80B1C72CCB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138" y="4033838"/>
            <a:ext cx="654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effectLst/>
              </a:rPr>
              <a:t>EOF</a:t>
            </a:r>
          </a:p>
        </p:txBody>
      </p:sp>
      <p:sp>
        <p:nvSpPr>
          <p:cNvPr id="37013" name="Rectangle 149">
            <a:extLst>
              <a:ext uri="{FF2B5EF4-FFF2-40B4-BE49-F238E27FC236}">
                <a16:creationId xmlns:a16="http://schemas.microsoft.com/office/drawing/2014/main" id="{AA02663E-FD4C-F574-90E2-5F8478DF4B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00300" y="133350"/>
            <a:ext cx="3800475" cy="476250"/>
          </a:xfrm>
          <a:noFill/>
          <a:ln/>
        </p:spPr>
        <p:txBody>
          <a:bodyPr/>
          <a:lstStyle/>
          <a:p>
            <a:r>
              <a:rPr lang="en-US" altLang="en-US"/>
              <a:t>How the READ works</a:t>
            </a:r>
          </a:p>
        </p:txBody>
      </p:sp>
      <p:sp>
        <p:nvSpPr>
          <p:cNvPr id="37014" name="Oval 150">
            <a:extLst>
              <a:ext uri="{FF2B5EF4-FFF2-40B4-BE49-F238E27FC236}">
                <a16:creationId xmlns:a16="http://schemas.microsoft.com/office/drawing/2014/main" id="{95940DEF-96D7-4996-C9CD-E9FD53F04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4883150"/>
            <a:ext cx="520700" cy="1193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015" name="Line 151">
            <a:extLst>
              <a:ext uri="{FF2B5EF4-FFF2-40B4-BE49-F238E27FC236}">
                <a16:creationId xmlns:a16="http://schemas.microsoft.com/office/drawing/2014/main" id="{6BB91DEB-0496-6442-90E3-276E8EB12384}"/>
              </a:ext>
            </a:extLst>
          </p:cNvPr>
          <p:cNvSpPr>
            <a:spLocks noChangeShapeType="1"/>
          </p:cNvSpPr>
          <p:nvPr/>
        </p:nvSpPr>
        <p:spPr bwMode="auto">
          <a:xfrm>
            <a:off x="981075" y="5038725"/>
            <a:ext cx="76200" cy="209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16" name="Line 152">
            <a:extLst>
              <a:ext uri="{FF2B5EF4-FFF2-40B4-BE49-F238E27FC236}">
                <a16:creationId xmlns:a16="http://schemas.microsoft.com/office/drawing/2014/main" id="{18E1CD80-D7BA-9C41-6BC3-24BF75FB11EE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" y="5772150"/>
            <a:ext cx="57150" cy="161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A36C91CE-B5C7-4111-6849-4471FA3330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063" y="1382713"/>
            <a:ext cx="7380287" cy="762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B9C40DEA-1825-414D-9ABA-137BA7436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7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72D93EF8-F2C4-8597-387F-0DE7EA00E3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8200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</a:p>
        </p:txBody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FBC35C8B-041B-32B9-85EB-9B18742B1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1725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F19AC72B-EC34-A5A8-2BB2-34019A45CC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0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1D3EE4BB-E5B6-91E1-5CC8-1BF0562CA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5600" y="1787525"/>
            <a:ext cx="257175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38920" name="Rectangle 8">
            <a:extLst>
              <a:ext uri="{FF2B5EF4-FFF2-40B4-BE49-F238E27FC236}">
                <a16:creationId xmlns:a16="http://schemas.microsoft.com/office/drawing/2014/main" id="{CBD310DE-4BAD-C896-59D8-BA586F140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912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pPr>
              <a:spcBef>
                <a:spcPct val="50000"/>
              </a:spcBef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</a:p>
        </p:txBody>
      </p:sp>
      <p:sp>
        <p:nvSpPr>
          <p:cNvPr id="38921" name="Rectangle 9">
            <a:extLst>
              <a:ext uri="{FF2B5EF4-FFF2-40B4-BE49-F238E27FC236}">
                <a16:creationId xmlns:a16="http://schemas.microsoft.com/office/drawing/2014/main" id="{629EACF2-B3BC-B386-66DE-8427E0AD02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2650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38922" name="Rectangle 10">
            <a:extLst>
              <a:ext uri="{FF2B5EF4-FFF2-40B4-BE49-F238E27FC236}">
                <a16:creationId xmlns:a16="http://schemas.microsoft.com/office/drawing/2014/main" id="{5B71199B-1977-F491-947D-393D3DA44B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617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</a:p>
        </p:txBody>
      </p:sp>
      <p:sp>
        <p:nvSpPr>
          <p:cNvPr id="38923" name="Rectangle 11">
            <a:extLst>
              <a:ext uri="{FF2B5EF4-FFF2-40B4-BE49-F238E27FC236}">
                <a16:creationId xmlns:a16="http://schemas.microsoft.com/office/drawing/2014/main" id="{479C48C1-AA28-292E-31A8-ACD68DD71A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8113" y="1787525"/>
            <a:ext cx="257175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</a:p>
        </p:txBody>
      </p:sp>
      <p:sp>
        <p:nvSpPr>
          <p:cNvPr id="38924" name="Rectangle 12">
            <a:extLst>
              <a:ext uri="{FF2B5EF4-FFF2-40B4-BE49-F238E27FC236}">
                <a16:creationId xmlns:a16="http://schemas.microsoft.com/office/drawing/2014/main" id="{3F16146A-BACC-FC4B-3492-372D622755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638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38925" name="Rectangle 13">
            <a:extLst>
              <a:ext uri="{FF2B5EF4-FFF2-40B4-BE49-F238E27FC236}">
                <a16:creationId xmlns:a16="http://schemas.microsoft.com/office/drawing/2014/main" id="{82F35CA7-3805-2AC0-BD82-7AA7AD192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5163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</a:p>
        </p:txBody>
      </p:sp>
      <p:sp>
        <p:nvSpPr>
          <p:cNvPr id="38926" name="Rectangle 14">
            <a:extLst>
              <a:ext uri="{FF2B5EF4-FFF2-40B4-BE49-F238E27FC236}">
                <a16:creationId xmlns:a16="http://schemas.microsoft.com/office/drawing/2014/main" id="{845C0599-1BAC-DE11-5899-085707BA7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8688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</a:t>
            </a:r>
          </a:p>
        </p:txBody>
      </p:sp>
      <p:sp>
        <p:nvSpPr>
          <p:cNvPr id="38927" name="Rectangle 15">
            <a:extLst>
              <a:ext uri="{FF2B5EF4-FFF2-40B4-BE49-F238E27FC236}">
                <a16:creationId xmlns:a16="http://schemas.microsoft.com/office/drawing/2014/main" id="{D14C7B7E-D0B2-6697-F6E0-6789904723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062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38928" name="Rectangle 16">
            <a:extLst>
              <a:ext uri="{FF2B5EF4-FFF2-40B4-BE49-F238E27FC236}">
                <a16:creationId xmlns:a16="http://schemas.microsoft.com/office/drawing/2014/main" id="{7F924921-ACFA-6FB8-850A-E0B4ECABF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4150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9" name="Rectangle 17">
            <a:extLst>
              <a:ext uri="{FF2B5EF4-FFF2-40B4-BE49-F238E27FC236}">
                <a16:creationId xmlns:a16="http://schemas.microsoft.com/office/drawing/2014/main" id="{1622DDE1-BAC2-209E-4616-E362BB3C8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7675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30" name="Rectangle 18">
            <a:extLst>
              <a:ext uri="{FF2B5EF4-FFF2-40B4-BE49-F238E27FC236}">
                <a16:creationId xmlns:a16="http://schemas.microsoft.com/office/drawing/2014/main" id="{B045D34D-0F95-83E8-14C7-6D8DEC531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913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</a:p>
        </p:txBody>
      </p:sp>
      <p:sp>
        <p:nvSpPr>
          <p:cNvPr id="38931" name="Rectangle 19">
            <a:extLst>
              <a:ext uri="{FF2B5EF4-FFF2-40B4-BE49-F238E27FC236}">
                <a16:creationId xmlns:a16="http://schemas.microsoft.com/office/drawing/2014/main" id="{EA4A6180-E065-C3AB-D96E-8345F00C5A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38932" name="Rectangle 20">
            <a:extLst>
              <a:ext uri="{FF2B5EF4-FFF2-40B4-BE49-F238E27FC236}">
                <a16:creationId xmlns:a16="http://schemas.microsoft.com/office/drawing/2014/main" id="{4B1FE9B4-477C-F764-9BED-09C18F08F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1787525"/>
            <a:ext cx="257175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</p:txBody>
      </p:sp>
      <p:sp>
        <p:nvSpPr>
          <p:cNvPr id="38933" name="Rectangle 21">
            <a:extLst>
              <a:ext uri="{FF2B5EF4-FFF2-40B4-BE49-F238E27FC236}">
                <a16:creationId xmlns:a16="http://schemas.microsoft.com/office/drawing/2014/main" id="{3077AF75-18BB-45E9-CFE2-91083ECB20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38934" name="Rectangle 22">
            <a:extLst>
              <a:ext uri="{FF2B5EF4-FFF2-40B4-BE49-F238E27FC236}">
                <a16:creationId xmlns:a16="http://schemas.microsoft.com/office/drawing/2014/main" id="{AFB5E457-2A48-A41F-C2ED-0BB85A4015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838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</p:txBody>
      </p:sp>
      <p:sp>
        <p:nvSpPr>
          <p:cNvPr id="38935" name="Rectangle 23">
            <a:extLst>
              <a:ext uri="{FF2B5EF4-FFF2-40B4-BE49-F238E27FC236}">
                <a16:creationId xmlns:a16="http://schemas.microsoft.com/office/drawing/2014/main" id="{321EE2F3-1145-EAA5-9031-313F97757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38936" name="Rectangle 24">
            <a:extLst>
              <a:ext uri="{FF2B5EF4-FFF2-40B4-BE49-F238E27FC236}">
                <a16:creationId xmlns:a16="http://schemas.microsoft.com/office/drawing/2014/main" id="{14B0C2A9-B9F8-C01E-9C52-1A720152B8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300" y="1787525"/>
            <a:ext cx="257175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</p:txBody>
      </p:sp>
      <p:sp>
        <p:nvSpPr>
          <p:cNvPr id="38937" name="Rectangle 25">
            <a:extLst>
              <a:ext uri="{FF2B5EF4-FFF2-40B4-BE49-F238E27FC236}">
                <a16:creationId xmlns:a16="http://schemas.microsoft.com/office/drawing/2014/main" id="{2A4591EA-02A2-2C07-E3A5-18B8CD0ABD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9463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</a:p>
        </p:txBody>
      </p:sp>
      <p:sp>
        <p:nvSpPr>
          <p:cNvPr id="38938" name="Rectangle 26">
            <a:extLst>
              <a:ext uri="{FF2B5EF4-FFF2-40B4-BE49-F238E27FC236}">
                <a16:creationId xmlns:a16="http://schemas.microsoft.com/office/drawing/2014/main" id="{F44AFB26-EE8F-7E0D-D352-F2FF8CFAA5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2988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</a:p>
        </p:txBody>
      </p:sp>
      <p:sp>
        <p:nvSpPr>
          <p:cNvPr id="38939" name="Rectangle 27">
            <a:extLst>
              <a:ext uri="{FF2B5EF4-FFF2-40B4-BE49-F238E27FC236}">
                <a16:creationId xmlns:a16="http://schemas.microsoft.com/office/drawing/2014/main" id="{85D29C9F-9B3A-BC5D-9FEB-B762D1A66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92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</a:p>
        </p:txBody>
      </p:sp>
      <p:sp>
        <p:nvSpPr>
          <p:cNvPr id="38940" name="Rectangle 28">
            <a:extLst>
              <a:ext uri="{FF2B5EF4-FFF2-40B4-BE49-F238E27FC236}">
                <a16:creationId xmlns:a16="http://schemas.microsoft.com/office/drawing/2014/main" id="{EFB060F6-F14C-8F7C-35B4-95ACFEBE8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8450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sp>
        <p:nvSpPr>
          <p:cNvPr id="38941" name="Rectangle 29">
            <a:extLst>
              <a:ext uri="{FF2B5EF4-FFF2-40B4-BE49-F238E27FC236}">
                <a16:creationId xmlns:a16="http://schemas.microsoft.com/office/drawing/2014/main" id="{1964D0BE-9EB2-EDE8-BEAA-12B540253C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197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</p:txBody>
      </p:sp>
      <p:sp>
        <p:nvSpPr>
          <p:cNvPr id="38942" name="Rectangle 30">
            <a:extLst>
              <a:ext uri="{FF2B5EF4-FFF2-40B4-BE49-F238E27FC236}">
                <a16:creationId xmlns:a16="http://schemas.microsoft.com/office/drawing/2014/main" id="{0582E0B0-F3D1-C185-790A-A2828BA6B8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1113" y="1430338"/>
            <a:ext cx="1263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solidFill>
                  <a:schemeClr val="folHlink"/>
                </a:solidFill>
                <a:effectLst/>
              </a:rPr>
              <a:t>StudentID</a:t>
            </a:r>
          </a:p>
        </p:txBody>
      </p:sp>
      <p:sp>
        <p:nvSpPr>
          <p:cNvPr id="38943" name="Rectangle 31">
            <a:extLst>
              <a:ext uri="{FF2B5EF4-FFF2-40B4-BE49-F238E27FC236}">
                <a16:creationId xmlns:a16="http://schemas.microsoft.com/office/drawing/2014/main" id="{B21733CD-FEBD-2043-909F-36D8B58623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0800" y="1430338"/>
            <a:ext cx="1657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solidFill>
                  <a:schemeClr val="folHlink"/>
                </a:solidFill>
                <a:effectLst/>
              </a:rPr>
              <a:t>StudentName</a:t>
            </a:r>
          </a:p>
        </p:txBody>
      </p:sp>
      <p:sp>
        <p:nvSpPr>
          <p:cNvPr id="38944" name="Rectangle 32">
            <a:extLst>
              <a:ext uri="{FF2B5EF4-FFF2-40B4-BE49-F238E27FC236}">
                <a16:creationId xmlns:a16="http://schemas.microsoft.com/office/drawing/2014/main" id="{FC033AD1-7FF4-C55B-82CA-664674ED79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1393825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solidFill>
                  <a:schemeClr val="folHlink"/>
                </a:solidFill>
                <a:effectLst/>
              </a:rPr>
              <a:t>Course.</a:t>
            </a:r>
          </a:p>
        </p:txBody>
      </p:sp>
      <p:sp>
        <p:nvSpPr>
          <p:cNvPr id="38945" name="Line 33">
            <a:extLst>
              <a:ext uri="{FF2B5EF4-FFF2-40B4-BE49-F238E27FC236}">
                <a16:creationId xmlns:a16="http://schemas.microsoft.com/office/drawing/2014/main" id="{09C35500-1DB3-2E20-7EF1-7A0657EE538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79750" y="1389063"/>
            <a:ext cx="0" cy="773112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6" name="Line 34">
            <a:extLst>
              <a:ext uri="{FF2B5EF4-FFF2-40B4-BE49-F238E27FC236}">
                <a16:creationId xmlns:a16="http://schemas.microsoft.com/office/drawing/2014/main" id="{5566C85D-35F3-0862-803A-878855FFF844}"/>
              </a:ext>
            </a:extLst>
          </p:cNvPr>
          <p:cNvSpPr>
            <a:spLocks noChangeShapeType="1"/>
          </p:cNvSpPr>
          <p:nvPr/>
        </p:nvSpPr>
        <p:spPr bwMode="auto">
          <a:xfrm>
            <a:off x="7096125" y="1376363"/>
            <a:ext cx="0" cy="7747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7" name="Rectangle 35">
            <a:extLst>
              <a:ext uri="{FF2B5EF4-FFF2-40B4-BE49-F238E27FC236}">
                <a16:creationId xmlns:a16="http://schemas.microsoft.com/office/drawing/2014/main" id="{CD600F85-49F4-E184-92B2-1A07A257A6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3475" y="989013"/>
            <a:ext cx="1822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effectLst/>
              </a:rPr>
              <a:t>StudentRecord</a:t>
            </a:r>
          </a:p>
        </p:txBody>
      </p:sp>
      <p:sp>
        <p:nvSpPr>
          <p:cNvPr id="38948" name="Rectangle 36">
            <a:extLst>
              <a:ext uri="{FF2B5EF4-FFF2-40B4-BE49-F238E27FC236}">
                <a16:creationId xmlns:a16="http://schemas.microsoft.com/office/drawing/2014/main" id="{65DFD2C0-A05C-94BB-234A-67EC456EF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4825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F</a:t>
            </a:r>
          </a:p>
        </p:txBody>
      </p:sp>
      <p:sp>
        <p:nvSpPr>
          <p:cNvPr id="38949" name="Rectangle 37">
            <a:extLst>
              <a:ext uri="{FF2B5EF4-FFF2-40B4-BE49-F238E27FC236}">
                <a16:creationId xmlns:a16="http://schemas.microsoft.com/office/drawing/2014/main" id="{AD67F7BD-5B7F-55EE-0351-8023F46F6F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8350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r</a:t>
            </a:r>
          </a:p>
        </p:txBody>
      </p:sp>
      <p:sp>
        <p:nvSpPr>
          <p:cNvPr id="38950" name="Rectangle 38">
            <a:extLst>
              <a:ext uri="{FF2B5EF4-FFF2-40B4-BE49-F238E27FC236}">
                <a16:creationId xmlns:a16="http://schemas.microsoft.com/office/drawing/2014/main" id="{558A1DA5-0958-9123-B3B4-2ED26E9AD6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75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a</a:t>
            </a:r>
          </a:p>
        </p:txBody>
      </p:sp>
      <p:sp>
        <p:nvSpPr>
          <p:cNvPr id="38951" name="Rectangle 39">
            <a:extLst>
              <a:ext uri="{FF2B5EF4-FFF2-40B4-BE49-F238E27FC236}">
                <a16:creationId xmlns:a16="http://schemas.microsoft.com/office/drawing/2014/main" id="{8127A234-1A8D-386E-6F6C-EBF3F86EE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400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n</a:t>
            </a:r>
          </a:p>
        </p:txBody>
      </p:sp>
      <p:sp>
        <p:nvSpPr>
          <p:cNvPr id="38952" name="Rectangle 40">
            <a:extLst>
              <a:ext uri="{FF2B5EF4-FFF2-40B4-BE49-F238E27FC236}">
                <a16:creationId xmlns:a16="http://schemas.microsoft.com/office/drawing/2014/main" id="{81F69E71-3ACB-1C1A-2E34-77A78C1A7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8" y="2943225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k</a:t>
            </a:r>
          </a:p>
        </p:txBody>
      </p:sp>
      <p:sp>
        <p:nvSpPr>
          <p:cNvPr id="38953" name="Rectangle 41">
            <a:extLst>
              <a:ext uri="{FF2B5EF4-FFF2-40B4-BE49-F238E27FC236}">
                <a16:creationId xmlns:a16="http://schemas.microsoft.com/office/drawing/2014/main" id="{A4F02486-4104-D993-5753-34E8FFE5C8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863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54" name="Rectangle 42">
            <a:extLst>
              <a:ext uri="{FF2B5EF4-FFF2-40B4-BE49-F238E27FC236}">
                <a16:creationId xmlns:a16="http://schemas.microsoft.com/office/drawing/2014/main" id="{B2059A87-F999-46FA-6732-2E3A6E4C2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4388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C</a:t>
            </a:r>
          </a:p>
        </p:txBody>
      </p:sp>
      <p:sp>
        <p:nvSpPr>
          <p:cNvPr id="38955" name="Rectangle 43">
            <a:extLst>
              <a:ext uri="{FF2B5EF4-FFF2-40B4-BE49-F238E27FC236}">
                <a16:creationId xmlns:a16="http://schemas.microsoft.com/office/drawing/2014/main" id="{39E5659D-2CD3-5E2E-5B8D-206B1AFCD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913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u</a:t>
            </a:r>
          </a:p>
        </p:txBody>
      </p:sp>
      <p:sp>
        <p:nvSpPr>
          <p:cNvPr id="38956" name="Rectangle 44">
            <a:extLst>
              <a:ext uri="{FF2B5EF4-FFF2-40B4-BE49-F238E27FC236}">
                <a16:creationId xmlns:a16="http://schemas.microsoft.com/office/drawing/2014/main" id="{1B8D2976-6F8A-0AAC-FF55-F2FDF788C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9850" y="2943225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r</a:t>
            </a:r>
          </a:p>
        </p:txBody>
      </p:sp>
      <p:sp>
        <p:nvSpPr>
          <p:cNvPr id="38957" name="Rectangle 45">
            <a:extLst>
              <a:ext uri="{FF2B5EF4-FFF2-40B4-BE49-F238E27FC236}">
                <a16:creationId xmlns:a16="http://schemas.microsoft.com/office/drawing/2014/main" id="{FD5857C5-EFF3-13EB-C2E7-56EF781BF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375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t</a:t>
            </a:r>
          </a:p>
        </p:txBody>
      </p:sp>
      <p:sp>
        <p:nvSpPr>
          <p:cNvPr id="38958" name="Rectangle 46">
            <a:extLst>
              <a:ext uri="{FF2B5EF4-FFF2-40B4-BE49-F238E27FC236}">
                <a16:creationId xmlns:a16="http://schemas.microsoft.com/office/drawing/2014/main" id="{8BF07F2D-278B-7584-3F7D-A6A5F27969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6900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a</a:t>
            </a:r>
          </a:p>
        </p:txBody>
      </p:sp>
      <p:sp>
        <p:nvSpPr>
          <p:cNvPr id="38959" name="Rectangle 47">
            <a:extLst>
              <a:ext uri="{FF2B5EF4-FFF2-40B4-BE49-F238E27FC236}">
                <a16:creationId xmlns:a16="http://schemas.microsoft.com/office/drawing/2014/main" id="{B335C343-26C7-AC5A-D3C7-8C629BBA1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425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i</a:t>
            </a:r>
          </a:p>
        </p:txBody>
      </p:sp>
      <p:sp>
        <p:nvSpPr>
          <p:cNvPr id="38960" name="Rectangle 48">
            <a:extLst>
              <a:ext uri="{FF2B5EF4-FFF2-40B4-BE49-F238E27FC236}">
                <a16:creationId xmlns:a16="http://schemas.microsoft.com/office/drawing/2014/main" id="{8C81B5B1-2896-E5C7-A2E9-7B16BA801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0775" y="2943225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n</a:t>
            </a:r>
          </a:p>
        </p:txBody>
      </p:sp>
      <p:sp>
        <p:nvSpPr>
          <p:cNvPr id="38961" name="Rectangle 49">
            <a:extLst>
              <a:ext uri="{FF2B5EF4-FFF2-40B4-BE49-F238E27FC236}">
                <a16:creationId xmlns:a16="http://schemas.microsoft.com/office/drawing/2014/main" id="{FD22C0D8-770D-08E1-AEE6-73DB8AE4B7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4300" y="2943225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62" name="Rectangle 50">
            <a:extLst>
              <a:ext uri="{FF2B5EF4-FFF2-40B4-BE49-F238E27FC236}">
                <a16:creationId xmlns:a16="http://schemas.microsoft.com/office/drawing/2014/main" id="{71A5AB90-5DE3-97CC-B4BD-170791FF37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7825" y="2943225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63" name="Rectangle 51">
            <a:extLst>
              <a:ext uri="{FF2B5EF4-FFF2-40B4-BE49-F238E27FC236}">
                <a16:creationId xmlns:a16="http://schemas.microsoft.com/office/drawing/2014/main" id="{7194261E-0B96-A8DF-E49D-954CCBEB58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913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9</a:t>
            </a:r>
          </a:p>
        </p:txBody>
      </p:sp>
      <p:sp>
        <p:nvSpPr>
          <p:cNvPr id="38964" name="Rectangle 52">
            <a:extLst>
              <a:ext uri="{FF2B5EF4-FFF2-40B4-BE49-F238E27FC236}">
                <a16:creationId xmlns:a16="http://schemas.microsoft.com/office/drawing/2014/main" id="{6D2D8F08-1EA3-992B-672E-5B7C1948A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3</a:t>
            </a:r>
          </a:p>
        </p:txBody>
      </p:sp>
      <p:sp>
        <p:nvSpPr>
          <p:cNvPr id="38965" name="Rectangle 53">
            <a:extLst>
              <a:ext uri="{FF2B5EF4-FFF2-40B4-BE49-F238E27FC236}">
                <a16:creationId xmlns:a16="http://schemas.microsoft.com/office/drawing/2014/main" id="{70DDB5DB-1FD1-9465-EBD0-812498FB9F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2943225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3</a:t>
            </a:r>
          </a:p>
        </p:txBody>
      </p:sp>
      <p:sp>
        <p:nvSpPr>
          <p:cNvPr id="38966" name="Rectangle 54">
            <a:extLst>
              <a:ext uri="{FF2B5EF4-FFF2-40B4-BE49-F238E27FC236}">
                <a16:creationId xmlns:a16="http://schemas.microsoft.com/office/drawing/2014/main" id="{525295F0-02BA-4CE1-26BD-3B90B6B67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2943225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4</a:t>
            </a:r>
          </a:p>
        </p:txBody>
      </p:sp>
      <p:sp>
        <p:nvSpPr>
          <p:cNvPr id="38967" name="Rectangle 55">
            <a:extLst>
              <a:ext uri="{FF2B5EF4-FFF2-40B4-BE49-F238E27FC236}">
                <a16:creationId xmlns:a16="http://schemas.microsoft.com/office/drawing/2014/main" id="{1623C57A-52E3-EE38-C9CC-847215A06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838" y="2943225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5</a:t>
            </a:r>
          </a:p>
        </p:txBody>
      </p:sp>
      <p:sp>
        <p:nvSpPr>
          <p:cNvPr id="38968" name="Rectangle 56">
            <a:extLst>
              <a:ext uri="{FF2B5EF4-FFF2-40B4-BE49-F238E27FC236}">
                <a16:creationId xmlns:a16="http://schemas.microsoft.com/office/drawing/2014/main" id="{CA89BDCA-2C66-502C-E789-7167241A7B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2943225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6</a:t>
            </a:r>
          </a:p>
        </p:txBody>
      </p:sp>
      <p:sp>
        <p:nvSpPr>
          <p:cNvPr id="38969" name="Rectangle 57">
            <a:extLst>
              <a:ext uri="{FF2B5EF4-FFF2-40B4-BE49-F238E27FC236}">
                <a16:creationId xmlns:a16="http://schemas.microsoft.com/office/drawing/2014/main" id="{25050BD1-9F0A-8C4F-244F-E4D0F63226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300" y="2943225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7</a:t>
            </a:r>
          </a:p>
        </p:txBody>
      </p:sp>
      <p:sp>
        <p:nvSpPr>
          <p:cNvPr id="38970" name="Rectangle 58">
            <a:extLst>
              <a:ext uri="{FF2B5EF4-FFF2-40B4-BE49-F238E27FC236}">
                <a16:creationId xmlns:a16="http://schemas.microsoft.com/office/drawing/2014/main" id="{3EACB866-B6F4-F71B-AFBE-397D1A29D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2943225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L</a:t>
            </a:r>
          </a:p>
        </p:txBody>
      </p:sp>
      <p:sp>
        <p:nvSpPr>
          <p:cNvPr id="38971" name="Rectangle 59">
            <a:extLst>
              <a:ext uri="{FF2B5EF4-FFF2-40B4-BE49-F238E27FC236}">
                <a16:creationId xmlns:a16="http://schemas.microsoft.com/office/drawing/2014/main" id="{CF666661-462C-DD68-1445-D5670485E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2943225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M</a:t>
            </a:r>
          </a:p>
        </p:txBody>
      </p:sp>
      <p:sp>
        <p:nvSpPr>
          <p:cNvPr id="38972" name="Rectangle 60">
            <a:extLst>
              <a:ext uri="{FF2B5EF4-FFF2-40B4-BE49-F238E27FC236}">
                <a16:creationId xmlns:a16="http://schemas.microsoft.com/office/drawing/2014/main" id="{3B412DF6-F805-DE4C-2C84-104AC9E5E0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6813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0</a:t>
            </a:r>
          </a:p>
        </p:txBody>
      </p:sp>
      <p:sp>
        <p:nvSpPr>
          <p:cNvPr id="38973" name="Rectangle 61">
            <a:extLst>
              <a:ext uri="{FF2B5EF4-FFF2-40B4-BE49-F238E27FC236}">
                <a16:creationId xmlns:a16="http://schemas.microsoft.com/office/drawing/2014/main" id="{77597C9A-1316-6610-54B5-2454561ED4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0338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5</a:t>
            </a:r>
          </a:p>
        </p:txBody>
      </p:sp>
      <p:sp>
        <p:nvSpPr>
          <p:cNvPr id="38974" name="Rectangle 62">
            <a:extLst>
              <a:ext uri="{FF2B5EF4-FFF2-40B4-BE49-F238E27FC236}">
                <a16:creationId xmlns:a16="http://schemas.microsoft.com/office/drawing/2014/main" id="{6E03C17F-101A-7305-31FB-E1C9CB764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3863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1</a:t>
            </a:r>
          </a:p>
        </p:txBody>
      </p:sp>
      <p:sp>
        <p:nvSpPr>
          <p:cNvPr id="38975" name="Rectangle 63">
            <a:extLst>
              <a:ext uri="{FF2B5EF4-FFF2-40B4-BE49-F238E27FC236}">
                <a16:creationId xmlns:a16="http://schemas.microsoft.com/office/drawing/2014/main" id="{A9E8AA6F-E7D0-1AAE-B61B-AC0880E47B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4825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</a:p>
        </p:txBody>
      </p:sp>
      <p:sp>
        <p:nvSpPr>
          <p:cNvPr id="38976" name="Rectangle 64">
            <a:extLst>
              <a:ext uri="{FF2B5EF4-FFF2-40B4-BE49-F238E27FC236}">
                <a16:creationId xmlns:a16="http://schemas.microsoft.com/office/drawing/2014/main" id="{89883AD6-5543-72CA-93C6-004929E73D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8350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</a:p>
        </p:txBody>
      </p:sp>
      <p:sp>
        <p:nvSpPr>
          <p:cNvPr id="38977" name="Rectangle 65">
            <a:extLst>
              <a:ext uri="{FF2B5EF4-FFF2-40B4-BE49-F238E27FC236}">
                <a16:creationId xmlns:a16="http://schemas.microsoft.com/office/drawing/2014/main" id="{3673DD4E-1CB8-BBED-5012-5F4664AD3B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75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  <p:sp>
        <p:nvSpPr>
          <p:cNvPr id="38978" name="Rectangle 66">
            <a:extLst>
              <a:ext uri="{FF2B5EF4-FFF2-40B4-BE49-F238E27FC236}">
                <a16:creationId xmlns:a16="http://schemas.microsoft.com/office/drawing/2014/main" id="{752282F6-7F80-449E-2BF1-97C6AEE106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400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</a:p>
        </p:txBody>
      </p:sp>
      <p:sp>
        <p:nvSpPr>
          <p:cNvPr id="38979" name="Rectangle 67">
            <a:extLst>
              <a:ext uri="{FF2B5EF4-FFF2-40B4-BE49-F238E27FC236}">
                <a16:creationId xmlns:a16="http://schemas.microsoft.com/office/drawing/2014/main" id="{59D96DB4-A787-959F-655B-C5EC238FF3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8" y="321786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38980" name="Rectangle 68">
            <a:extLst>
              <a:ext uri="{FF2B5EF4-FFF2-40B4-BE49-F238E27FC236}">
                <a16:creationId xmlns:a16="http://schemas.microsoft.com/office/drawing/2014/main" id="{8A736CA2-4FBB-84DD-CBEC-2F6EEDAB4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3563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pPr>
              <a:spcBef>
                <a:spcPct val="50000"/>
              </a:spcBef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</a:p>
        </p:txBody>
      </p:sp>
      <p:sp>
        <p:nvSpPr>
          <p:cNvPr id="38981" name="Rectangle 69">
            <a:extLst>
              <a:ext uri="{FF2B5EF4-FFF2-40B4-BE49-F238E27FC236}">
                <a16:creationId xmlns:a16="http://schemas.microsoft.com/office/drawing/2014/main" id="{CD57EA17-0D73-F3E6-583D-5451407F2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4388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82" name="Rectangle 70">
            <a:extLst>
              <a:ext uri="{FF2B5EF4-FFF2-40B4-BE49-F238E27FC236}">
                <a16:creationId xmlns:a16="http://schemas.microsoft.com/office/drawing/2014/main" id="{132FB764-B70C-80AE-F3CB-AB4FB5D236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913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</a:p>
        </p:txBody>
      </p:sp>
      <p:sp>
        <p:nvSpPr>
          <p:cNvPr id="38983" name="Rectangle 71">
            <a:extLst>
              <a:ext uri="{FF2B5EF4-FFF2-40B4-BE49-F238E27FC236}">
                <a16:creationId xmlns:a16="http://schemas.microsoft.com/office/drawing/2014/main" id="{91279F0E-6FA4-3C26-883B-9204423782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9850" y="321786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</a:p>
        </p:txBody>
      </p:sp>
      <p:sp>
        <p:nvSpPr>
          <p:cNvPr id="38984" name="Rectangle 72">
            <a:extLst>
              <a:ext uri="{FF2B5EF4-FFF2-40B4-BE49-F238E27FC236}">
                <a16:creationId xmlns:a16="http://schemas.microsoft.com/office/drawing/2014/main" id="{42A17A2F-B41C-A81A-1BE7-A70CD5304C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375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38985" name="Rectangle 73">
            <a:extLst>
              <a:ext uri="{FF2B5EF4-FFF2-40B4-BE49-F238E27FC236}">
                <a16:creationId xmlns:a16="http://schemas.microsoft.com/office/drawing/2014/main" id="{24FF3914-FA87-B4C4-F421-C3F5BC46CC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6900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</a:p>
        </p:txBody>
      </p:sp>
      <p:sp>
        <p:nvSpPr>
          <p:cNvPr id="38986" name="Rectangle 74">
            <a:extLst>
              <a:ext uri="{FF2B5EF4-FFF2-40B4-BE49-F238E27FC236}">
                <a16:creationId xmlns:a16="http://schemas.microsoft.com/office/drawing/2014/main" id="{BC6A8779-BA76-8C14-90F2-549ED434B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425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</a:t>
            </a:r>
          </a:p>
        </p:txBody>
      </p:sp>
      <p:sp>
        <p:nvSpPr>
          <p:cNvPr id="38987" name="Rectangle 75">
            <a:extLst>
              <a:ext uri="{FF2B5EF4-FFF2-40B4-BE49-F238E27FC236}">
                <a16:creationId xmlns:a16="http://schemas.microsoft.com/office/drawing/2014/main" id="{4757DAFF-5609-A83B-3BE3-526380136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0775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88" name="Rectangle 76">
            <a:extLst>
              <a:ext uri="{FF2B5EF4-FFF2-40B4-BE49-F238E27FC236}">
                <a16:creationId xmlns:a16="http://schemas.microsoft.com/office/drawing/2014/main" id="{08130F45-9F5F-EE45-0D08-C94752BA8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4300" y="321786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89" name="Rectangle 77">
            <a:extLst>
              <a:ext uri="{FF2B5EF4-FFF2-40B4-BE49-F238E27FC236}">
                <a16:creationId xmlns:a16="http://schemas.microsoft.com/office/drawing/2014/main" id="{509F7073-0A53-D028-0B05-D8419ADAB6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7825" y="321786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90" name="Rectangle 78">
            <a:extLst>
              <a:ext uri="{FF2B5EF4-FFF2-40B4-BE49-F238E27FC236}">
                <a16:creationId xmlns:a16="http://schemas.microsoft.com/office/drawing/2014/main" id="{F3CEA771-9E46-49FF-3287-EA58698901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913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</a:p>
        </p:txBody>
      </p:sp>
      <p:sp>
        <p:nvSpPr>
          <p:cNvPr id="38991" name="Rectangle 79">
            <a:extLst>
              <a:ext uri="{FF2B5EF4-FFF2-40B4-BE49-F238E27FC236}">
                <a16:creationId xmlns:a16="http://schemas.microsoft.com/office/drawing/2014/main" id="{FDC94831-300D-D874-53E5-E36B6E8D0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38992" name="Rectangle 80">
            <a:extLst>
              <a:ext uri="{FF2B5EF4-FFF2-40B4-BE49-F238E27FC236}">
                <a16:creationId xmlns:a16="http://schemas.microsoft.com/office/drawing/2014/main" id="{9B5133A5-CAF4-D7E4-031E-E0559E3DD0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</p:txBody>
      </p:sp>
      <p:sp>
        <p:nvSpPr>
          <p:cNvPr id="38993" name="Rectangle 81">
            <a:extLst>
              <a:ext uri="{FF2B5EF4-FFF2-40B4-BE49-F238E27FC236}">
                <a16:creationId xmlns:a16="http://schemas.microsoft.com/office/drawing/2014/main" id="{25AC4859-425B-9627-DB54-1AF3741E2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21786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38994" name="Rectangle 82">
            <a:extLst>
              <a:ext uri="{FF2B5EF4-FFF2-40B4-BE49-F238E27FC236}">
                <a16:creationId xmlns:a16="http://schemas.microsoft.com/office/drawing/2014/main" id="{4C2358D6-1844-62CF-B4BB-EDAC0CB379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838" y="321786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</p:txBody>
      </p:sp>
      <p:sp>
        <p:nvSpPr>
          <p:cNvPr id="38995" name="Rectangle 83">
            <a:extLst>
              <a:ext uri="{FF2B5EF4-FFF2-40B4-BE49-F238E27FC236}">
                <a16:creationId xmlns:a16="http://schemas.microsoft.com/office/drawing/2014/main" id="{55E3BA94-2B14-977B-98C0-1B741E3AF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321786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38996" name="Rectangle 84">
            <a:extLst>
              <a:ext uri="{FF2B5EF4-FFF2-40B4-BE49-F238E27FC236}">
                <a16:creationId xmlns:a16="http://schemas.microsoft.com/office/drawing/2014/main" id="{0DCB4ED1-D17E-BC8F-4178-7E8687AF9A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300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</p:txBody>
      </p:sp>
      <p:sp>
        <p:nvSpPr>
          <p:cNvPr id="38997" name="Rectangle 85">
            <a:extLst>
              <a:ext uri="{FF2B5EF4-FFF2-40B4-BE49-F238E27FC236}">
                <a16:creationId xmlns:a16="http://schemas.microsoft.com/office/drawing/2014/main" id="{15B287E6-B007-E66F-F480-4E5150CC33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21786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</a:p>
        </p:txBody>
      </p:sp>
      <p:sp>
        <p:nvSpPr>
          <p:cNvPr id="38998" name="Rectangle 86">
            <a:extLst>
              <a:ext uri="{FF2B5EF4-FFF2-40B4-BE49-F238E27FC236}">
                <a16:creationId xmlns:a16="http://schemas.microsoft.com/office/drawing/2014/main" id="{437976BE-3000-A101-F805-01151EC5C5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</a:p>
        </p:txBody>
      </p:sp>
      <p:sp>
        <p:nvSpPr>
          <p:cNvPr id="38999" name="Rectangle 87">
            <a:extLst>
              <a:ext uri="{FF2B5EF4-FFF2-40B4-BE49-F238E27FC236}">
                <a16:creationId xmlns:a16="http://schemas.microsoft.com/office/drawing/2014/main" id="{04A3AA40-A226-CF57-1AB0-4C05B9CC0E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6813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</a:p>
        </p:txBody>
      </p:sp>
      <p:sp>
        <p:nvSpPr>
          <p:cNvPr id="39000" name="Rectangle 88">
            <a:extLst>
              <a:ext uri="{FF2B5EF4-FFF2-40B4-BE49-F238E27FC236}">
                <a16:creationId xmlns:a16="http://schemas.microsoft.com/office/drawing/2014/main" id="{AF81700B-E9C4-9902-F0C9-A16213821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3038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sp>
        <p:nvSpPr>
          <p:cNvPr id="39001" name="Rectangle 89">
            <a:extLst>
              <a:ext uri="{FF2B5EF4-FFF2-40B4-BE49-F238E27FC236}">
                <a16:creationId xmlns:a16="http://schemas.microsoft.com/office/drawing/2014/main" id="{260F5FD0-13A7-073B-8A12-8D697C6FE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3863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</p:txBody>
      </p:sp>
      <p:sp>
        <p:nvSpPr>
          <p:cNvPr id="39002" name="Rectangle 90">
            <a:extLst>
              <a:ext uri="{FF2B5EF4-FFF2-40B4-BE49-F238E27FC236}">
                <a16:creationId xmlns:a16="http://schemas.microsoft.com/office/drawing/2014/main" id="{CDB911E9-16CB-2616-C6AF-DA45C5060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4825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T</a:t>
            </a:r>
          </a:p>
        </p:txBody>
      </p:sp>
      <p:sp>
        <p:nvSpPr>
          <p:cNvPr id="39003" name="Rectangle 91">
            <a:extLst>
              <a:ext uri="{FF2B5EF4-FFF2-40B4-BE49-F238E27FC236}">
                <a16:creationId xmlns:a16="http://schemas.microsoft.com/office/drawing/2014/main" id="{68F2040A-9465-0EE6-0B5B-DFD47CCC1E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1050" y="34909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o</a:t>
            </a:r>
          </a:p>
        </p:txBody>
      </p:sp>
      <p:sp>
        <p:nvSpPr>
          <p:cNvPr id="39004" name="Rectangle 92">
            <a:extLst>
              <a:ext uri="{FF2B5EF4-FFF2-40B4-BE49-F238E27FC236}">
                <a16:creationId xmlns:a16="http://schemas.microsoft.com/office/drawing/2014/main" id="{E31E3A3B-2940-437F-C696-A4C5AD889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75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n</a:t>
            </a:r>
          </a:p>
        </p:txBody>
      </p:sp>
      <p:sp>
        <p:nvSpPr>
          <p:cNvPr id="39005" name="Rectangle 93">
            <a:extLst>
              <a:ext uri="{FF2B5EF4-FFF2-40B4-BE49-F238E27FC236}">
                <a16:creationId xmlns:a16="http://schemas.microsoft.com/office/drawing/2014/main" id="{A4794AD4-D7B9-1B4B-6970-3FAF00D23B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400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y</a:t>
            </a:r>
          </a:p>
        </p:txBody>
      </p:sp>
      <p:sp>
        <p:nvSpPr>
          <p:cNvPr id="39006" name="Rectangle 94">
            <a:extLst>
              <a:ext uri="{FF2B5EF4-FFF2-40B4-BE49-F238E27FC236}">
                <a16:creationId xmlns:a16="http://schemas.microsoft.com/office/drawing/2014/main" id="{5FC9B3C1-59D2-581B-25C9-3F5179EB40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8" y="34909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007" name="Rectangle 95">
            <a:extLst>
              <a:ext uri="{FF2B5EF4-FFF2-40B4-BE49-F238E27FC236}">
                <a16:creationId xmlns:a16="http://schemas.microsoft.com/office/drawing/2014/main" id="{8598482B-3F95-E593-28D2-27D84784E2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863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pPr>
              <a:spcBef>
                <a:spcPct val="50000"/>
              </a:spcBef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O</a:t>
            </a:r>
          </a:p>
        </p:txBody>
      </p:sp>
      <p:sp>
        <p:nvSpPr>
          <p:cNvPr id="39008" name="Rectangle 96">
            <a:extLst>
              <a:ext uri="{FF2B5EF4-FFF2-40B4-BE49-F238E27FC236}">
                <a16:creationId xmlns:a16="http://schemas.microsoft.com/office/drawing/2014/main" id="{9EFCE8BA-6F63-59FE-2BA9-713CCEE3E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4388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‘</a:t>
            </a:r>
          </a:p>
        </p:txBody>
      </p:sp>
      <p:sp>
        <p:nvSpPr>
          <p:cNvPr id="39009" name="Rectangle 97">
            <a:extLst>
              <a:ext uri="{FF2B5EF4-FFF2-40B4-BE49-F238E27FC236}">
                <a16:creationId xmlns:a16="http://schemas.microsoft.com/office/drawing/2014/main" id="{0EA85F09-583D-2B6D-4287-37FAB6445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913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B</a:t>
            </a:r>
          </a:p>
        </p:txBody>
      </p:sp>
      <p:sp>
        <p:nvSpPr>
          <p:cNvPr id="39010" name="Rectangle 98">
            <a:extLst>
              <a:ext uri="{FF2B5EF4-FFF2-40B4-BE49-F238E27FC236}">
                <a16:creationId xmlns:a16="http://schemas.microsoft.com/office/drawing/2014/main" id="{40849D01-76FE-4E05-11C2-57054E79F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9850" y="34909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r</a:t>
            </a:r>
          </a:p>
        </p:txBody>
      </p:sp>
      <p:sp>
        <p:nvSpPr>
          <p:cNvPr id="39011" name="Rectangle 99">
            <a:extLst>
              <a:ext uri="{FF2B5EF4-FFF2-40B4-BE49-F238E27FC236}">
                <a16:creationId xmlns:a16="http://schemas.microsoft.com/office/drawing/2014/main" id="{93EAD466-D736-7AAA-1534-67BA55A5A2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375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i</a:t>
            </a:r>
          </a:p>
        </p:txBody>
      </p:sp>
      <p:sp>
        <p:nvSpPr>
          <p:cNvPr id="39012" name="Rectangle 100">
            <a:extLst>
              <a:ext uri="{FF2B5EF4-FFF2-40B4-BE49-F238E27FC236}">
                <a16:creationId xmlns:a16="http://schemas.microsoft.com/office/drawing/2014/main" id="{B29EB5A1-C6D5-B58E-7244-2CE7DFD93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6900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a</a:t>
            </a:r>
          </a:p>
        </p:txBody>
      </p:sp>
      <p:sp>
        <p:nvSpPr>
          <p:cNvPr id="39013" name="Rectangle 101">
            <a:extLst>
              <a:ext uri="{FF2B5EF4-FFF2-40B4-BE49-F238E27FC236}">
                <a16:creationId xmlns:a16="http://schemas.microsoft.com/office/drawing/2014/main" id="{4272DCD8-20B0-C590-B572-1C8DD7F7CE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425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n</a:t>
            </a:r>
          </a:p>
        </p:txBody>
      </p:sp>
      <p:sp>
        <p:nvSpPr>
          <p:cNvPr id="39014" name="Rectangle 102">
            <a:extLst>
              <a:ext uri="{FF2B5EF4-FFF2-40B4-BE49-F238E27FC236}">
                <a16:creationId xmlns:a16="http://schemas.microsoft.com/office/drawing/2014/main" id="{1085E5B2-6785-CAA6-D90C-CD5849AB6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0775" y="34909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015" name="Rectangle 103">
            <a:extLst>
              <a:ext uri="{FF2B5EF4-FFF2-40B4-BE49-F238E27FC236}">
                <a16:creationId xmlns:a16="http://schemas.microsoft.com/office/drawing/2014/main" id="{42A7F7DC-8814-4217-F65E-3B2AF03B6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4300" y="34909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016" name="Rectangle 104">
            <a:extLst>
              <a:ext uri="{FF2B5EF4-FFF2-40B4-BE49-F238E27FC236}">
                <a16:creationId xmlns:a16="http://schemas.microsoft.com/office/drawing/2014/main" id="{F51EF35B-97CE-531B-DA58-0F1F2785E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7825" y="34909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017" name="Rectangle 105">
            <a:extLst>
              <a:ext uri="{FF2B5EF4-FFF2-40B4-BE49-F238E27FC236}">
                <a16:creationId xmlns:a16="http://schemas.microsoft.com/office/drawing/2014/main" id="{E178EB30-EF56-731F-DBC2-6EDDD1355F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913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9</a:t>
            </a:r>
          </a:p>
        </p:txBody>
      </p:sp>
      <p:sp>
        <p:nvSpPr>
          <p:cNvPr id="39018" name="Rectangle 106">
            <a:extLst>
              <a:ext uri="{FF2B5EF4-FFF2-40B4-BE49-F238E27FC236}">
                <a16:creationId xmlns:a16="http://schemas.microsoft.com/office/drawing/2014/main" id="{98CF2E15-2AC5-FB89-BB6F-69F4D9594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3</a:t>
            </a:r>
          </a:p>
        </p:txBody>
      </p:sp>
      <p:sp>
        <p:nvSpPr>
          <p:cNvPr id="39019" name="Rectangle 107">
            <a:extLst>
              <a:ext uri="{FF2B5EF4-FFF2-40B4-BE49-F238E27FC236}">
                <a16:creationId xmlns:a16="http://schemas.microsoft.com/office/drawing/2014/main" id="{4474F206-45A6-60E8-04B1-CAAA2989CD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34909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4</a:t>
            </a:r>
          </a:p>
        </p:txBody>
      </p:sp>
      <p:sp>
        <p:nvSpPr>
          <p:cNvPr id="39020" name="Rectangle 108">
            <a:extLst>
              <a:ext uri="{FF2B5EF4-FFF2-40B4-BE49-F238E27FC236}">
                <a16:creationId xmlns:a16="http://schemas.microsoft.com/office/drawing/2014/main" id="{339F6F4B-92B3-D708-98C2-6AE1D2F2D8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4909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7</a:t>
            </a:r>
          </a:p>
        </p:txBody>
      </p:sp>
      <p:sp>
        <p:nvSpPr>
          <p:cNvPr id="39021" name="Rectangle 109">
            <a:extLst>
              <a:ext uri="{FF2B5EF4-FFF2-40B4-BE49-F238E27FC236}">
                <a16:creationId xmlns:a16="http://schemas.microsoft.com/office/drawing/2014/main" id="{BBB3E997-BA7C-409E-9AF1-2C14EF27E7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838" y="34909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2</a:t>
            </a:r>
          </a:p>
        </p:txBody>
      </p:sp>
      <p:sp>
        <p:nvSpPr>
          <p:cNvPr id="39022" name="Rectangle 110">
            <a:extLst>
              <a:ext uri="{FF2B5EF4-FFF2-40B4-BE49-F238E27FC236}">
                <a16:creationId xmlns:a16="http://schemas.microsoft.com/office/drawing/2014/main" id="{C414EBA7-B768-93EB-2792-7B6C195240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34909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9</a:t>
            </a:r>
          </a:p>
        </p:txBody>
      </p:sp>
      <p:sp>
        <p:nvSpPr>
          <p:cNvPr id="39023" name="Rectangle 111">
            <a:extLst>
              <a:ext uri="{FF2B5EF4-FFF2-40B4-BE49-F238E27FC236}">
                <a16:creationId xmlns:a16="http://schemas.microsoft.com/office/drawing/2014/main" id="{D5F82475-7304-4D24-466F-EF7CDE6F54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300" y="34909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2</a:t>
            </a:r>
          </a:p>
        </p:txBody>
      </p:sp>
      <p:sp>
        <p:nvSpPr>
          <p:cNvPr id="39024" name="Rectangle 112">
            <a:extLst>
              <a:ext uri="{FF2B5EF4-FFF2-40B4-BE49-F238E27FC236}">
                <a16:creationId xmlns:a16="http://schemas.microsoft.com/office/drawing/2014/main" id="{54F9D58B-716D-FC62-1539-7BB90051AF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4909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L</a:t>
            </a:r>
          </a:p>
        </p:txBody>
      </p:sp>
      <p:sp>
        <p:nvSpPr>
          <p:cNvPr id="39025" name="Rectangle 113">
            <a:extLst>
              <a:ext uri="{FF2B5EF4-FFF2-40B4-BE49-F238E27FC236}">
                <a16:creationId xmlns:a16="http://schemas.microsoft.com/office/drawing/2014/main" id="{2AE7E69E-3FEB-380E-4AF6-7F50B76D1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34909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M</a:t>
            </a:r>
          </a:p>
        </p:txBody>
      </p:sp>
      <p:sp>
        <p:nvSpPr>
          <p:cNvPr id="39026" name="Rectangle 114">
            <a:extLst>
              <a:ext uri="{FF2B5EF4-FFF2-40B4-BE49-F238E27FC236}">
                <a16:creationId xmlns:a16="http://schemas.microsoft.com/office/drawing/2014/main" id="{28527E71-DA28-D465-8643-B26A0C783B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6813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0</a:t>
            </a:r>
          </a:p>
        </p:txBody>
      </p:sp>
      <p:sp>
        <p:nvSpPr>
          <p:cNvPr id="39027" name="Rectangle 115">
            <a:extLst>
              <a:ext uri="{FF2B5EF4-FFF2-40B4-BE49-F238E27FC236}">
                <a16:creationId xmlns:a16="http://schemas.microsoft.com/office/drawing/2014/main" id="{8E359A70-0387-E277-B26B-DF27718C9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0338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5</a:t>
            </a:r>
          </a:p>
        </p:txBody>
      </p:sp>
      <p:sp>
        <p:nvSpPr>
          <p:cNvPr id="39028" name="Rectangle 116">
            <a:extLst>
              <a:ext uri="{FF2B5EF4-FFF2-40B4-BE49-F238E27FC236}">
                <a16:creationId xmlns:a16="http://schemas.microsoft.com/office/drawing/2014/main" id="{A1B23AEA-ADAA-F9ED-628E-3057D343E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3863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1</a:t>
            </a:r>
          </a:p>
        </p:txBody>
      </p:sp>
      <p:sp>
        <p:nvSpPr>
          <p:cNvPr id="39029" name="Rectangle 117">
            <a:extLst>
              <a:ext uri="{FF2B5EF4-FFF2-40B4-BE49-F238E27FC236}">
                <a16:creationId xmlns:a16="http://schemas.microsoft.com/office/drawing/2014/main" id="{5AF306E0-BAAD-597F-6AE8-CAA1B79723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4825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B</a:t>
            </a:r>
          </a:p>
        </p:txBody>
      </p:sp>
      <p:sp>
        <p:nvSpPr>
          <p:cNvPr id="39030" name="Rectangle 118">
            <a:extLst>
              <a:ext uri="{FF2B5EF4-FFF2-40B4-BE49-F238E27FC236}">
                <a16:creationId xmlns:a16="http://schemas.microsoft.com/office/drawing/2014/main" id="{1EB0D6CB-9E42-7D2F-B13D-DC519D07A4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8350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i</a:t>
            </a:r>
          </a:p>
        </p:txBody>
      </p:sp>
      <p:sp>
        <p:nvSpPr>
          <p:cNvPr id="39031" name="Rectangle 119">
            <a:extLst>
              <a:ext uri="{FF2B5EF4-FFF2-40B4-BE49-F238E27FC236}">
                <a16:creationId xmlns:a16="http://schemas.microsoft.com/office/drawing/2014/main" id="{C6DEA022-74AA-8F1D-56AA-5CAC0C7CA9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75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l</a:t>
            </a:r>
          </a:p>
        </p:txBody>
      </p:sp>
      <p:sp>
        <p:nvSpPr>
          <p:cNvPr id="39032" name="Rectangle 120">
            <a:extLst>
              <a:ext uri="{FF2B5EF4-FFF2-40B4-BE49-F238E27FC236}">
                <a16:creationId xmlns:a16="http://schemas.microsoft.com/office/drawing/2014/main" id="{9284C81B-B669-8B26-FF86-C7E07ABB79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400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l</a:t>
            </a:r>
          </a:p>
        </p:txBody>
      </p:sp>
      <p:sp>
        <p:nvSpPr>
          <p:cNvPr id="39033" name="Rectangle 121">
            <a:extLst>
              <a:ext uri="{FF2B5EF4-FFF2-40B4-BE49-F238E27FC236}">
                <a16:creationId xmlns:a16="http://schemas.microsoft.com/office/drawing/2014/main" id="{1F1D8028-2D4A-1A3A-5D96-2FB71A4774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8" y="3765550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y</a:t>
            </a:r>
          </a:p>
        </p:txBody>
      </p:sp>
      <p:sp>
        <p:nvSpPr>
          <p:cNvPr id="39034" name="Rectangle 122">
            <a:extLst>
              <a:ext uri="{FF2B5EF4-FFF2-40B4-BE49-F238E27FC236}">
                <a16:creationId xmlns:a16="http://schemas.microsoft.com/office/drawing/2014/main" id="{6BC10C89-8717-C34A-F73A-08431911E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863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035" name="Rectangle 123">
            <a:extLst>
              <a:ext uri="{FF2B5EF4-FFF2-40B4-BE49-F238E27FC236}">
                <a16:creationId xmlns:a16="http://schemas.microsoft.com/office/drawing/2014/main" id="{17C3BBD5-67E3-9377-EE61-1C454A6D25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4388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D</a:t>
            </a:r>
          </a:p>
        </p:txBody>
      </p:sp>
      <p:sp>
        <p:nvSpPr>
          <p:cNvPr id="39036" name="Rectangle 124">
            <a:extLst>
              <a:ext uri="{FF2B5EF4-FFF2-40B4-BE49-F238E27FC236}">
                <a16:creationId xmlns:a16="http://schemas.microsoft.com/office/drawing/2014/main" id="{C697F54B-40C5-A0FB-E1A1-01AB0EA714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913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o</a:t>
            </a:r>
          </a:p>
        </p:txBody>
      </p:sp>
      <p:sp>
        <p:nvSpPr>
          <p:cNvPr id="39037" name="Rectangle 125">
            <a:extLst>
              <a:ext uri="{FF2B5EF4-FFF2-40B4-BE49-F238E27FC236}">
                <a16:creationId xmlns:a16="http://schemas.microsoft.com/office/drawing/2014/main" id="{44CE35E1-0BD8-03B7-F518-89B54FA92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9850" y="3765550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w</a:t>
            </a:r>
          </a:p>
        </p:txBody>
      </p:sp>
      <p:sp>
        <p:nvSpPr>
          <p:cNvPr id="39038" name="Rectangle 126">
            <a:extLst>
              <a:ext uri="{FF2B5EF4-FFF2-40B4-BE49-F238E27FC236}">
                <a16:creationId xmlns:a16="http://schemas.microsoft.com/office/drawing/2014/main" id="{D1412C00-6CB7-C001-088E-2657323992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375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n</a:t>
            </a:r>
          </a:p>
        </p:txBody>
      </p:sp>
      <p:sp>
        <p:nvSpPr>
          <p:cNvPr id="39039" name="Rectangle 127">
            <a:extLst>
              <a:ext uri="{FF2B5EF4-FFF2-40B4-BE49-F238E27FC236}">
                <a16:creationId xmlns:a16="http://schemas.microsoft.com/office/drawing/2014/main" id="{DEEC0754-047B-CE3A-ED6D-EE95548D52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6900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e</a:t>
            </a:r>
          </a:p>
        </p:txBody>
      </p:sp>
      <p:sp>
        <p:nvSpPr>
          <p:cNvPr id="39040" name="Rectangle 128">
            <a:extLst>
              <a:ext uri="{FF2B5EF4-FFF2-40B4-BE49-F238E27FC236}">
                <a16:creationId xmlns:a16="http://schemas.microsoft.com/office/drawing/2014/main" id="{55D89B90-371E-12B4-9BC8-AA3A146B2E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425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s</a:t>
            </a:r>
          </a:p>
        </p:txBody>
      </p:sp>
      <p:sp>
        <p:nvSpPr>
          <p:cNvPr id="39041" name="Rectangle 129">
            <a:extLst>
              <a:ext uri="{FF2B5EF4-FFF2-40B4-BE49-F238E27FC236}">
                <a16:creationId xmlns:a16="http://schemas.microsoft.com/office/drawing/2014/main" id="{B1C983BF-670E-C69A-F780-205BEAE32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0775" y="3765550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042" name="Rectangle 130">
            <a:extLst>
              <a:ext uri="{FF2B5EF4-FFF2-40B4-BE49-F238E27FC236}">
                <a16:creationId xmlns:a16="http://schemas.microsoft.com/office/drawing/2014/main" id="{0124AE79-B226-A1C1-24A7-490C62D203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4300" y="3765550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043" name="Rectangle 131">
            <a:extLst>
              <a:ext uri="{FF2B5EF4-FFF2-40B4-BE49-F238E27FC236}">
                <a16:creationId xmlns:a16="http://schemas.microsoft.com/office/drawing/2014/main" id="{BC1EC744-BB90-8BB4-FCEF-C70B76628F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7825" y="3765550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044" name="Rectangle 132">
            <a:extLst>
              <a:ext uri="{FF2B5EF4-FFF2-40B4-BE49-F238E27FC236}">
                <a16:creationId xmlns:a16="http://schemas.microsoft.com/office/drawing/2014/main" id="{6410E3A0-D945-190B-0529-AAFD244E2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913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9</a:t>
            </a:r>
          </a:p>
        </p:txBody>
      </p:sp>
      <p:sp>
        <p:nvSpPr>
          <p:cNvPr id="39045" name="Rectangle 133">
            <a:extLst>
              <a:ext uri="{FF2B5EF4-FFF2-40B4-BE49-F238E27FC236}">
                <a16:creationId xmlns:a16="http://schemas.microsoft.com/office/drawing/2014/main" id="{6BCF8711-71D2-6751-BC35-BB890F5871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3</a:t>
            </a:r>
          </a:p>
        </p:txBody>
      </p:sp>
      <p:sp>
        <p:nvSpPr>
          <p:cNvPr id="39046" name="Rectangle 134">
            <a:extLst>
              <a:ext uri="{FF2B5EF4-FFF2-40B4-BE49-F238E27FC236}">
                <a16:creationId xmlns:a16="http://schemas.microsoft.com/office/drawing/2014/main" id="{2DDF5191-35D2-583D-1177-7232267016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3765550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7</a:t>
            </a:r>
          </a:p>
        </p:txBody>
      </p:sp>
      <p:sp>
        <p:nvSpPr>
          <p:cNvPr id="39047" name="Rectangle 135">
            <a:extLst>
              <a:ext uri="{FF2B5EF4-FFF2-40B4-BE49-F238E27FC236}">
                <a16:creationId xmlns:a16="http://schemas.microsoft.com/office/drawing/2014/main" id="{34BB3743-26D5-1D49-C166-1ADB55619D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765550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8</a:t>
            </a:r>
          </a:p>
        </p:txBody>
      </p:sp>
      <p:sp>
        <p:nvSpPr>
          <p:cNvPr id="39048" name="Rectangle 136">
            <a:extLst>
              <a:ext uri="{FF2B5EF4-FFF2-40B4-BE49-F238E27FC236}">
                <a16:creationId xmlns:a16="http://schemas.microsoft.com/office/drawing/2014/main" id="{7A0202A4-8F91-3F83-DF4C-D9C6F4A91A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838" y="3765550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8</a:t>
            </a:r>
          </a:p>
        </p:txBody>
      </p:sp>
      <p:sp>
        <p:nvSpPr>
          <p:cNvPr id="39049" name="Rectangle 137">
            <a:extLst>
              <a:ext uri="{FF2B5EF4-FFF2-40B4-BE49-F238E27FC236}">
                <a16:creationId xmlns:a16="http://schemas.microsoft.com/office/drawing/2014/main" id="{BBC07B45-CE96-8199-C7DE-8A80CA66A1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3765550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1</a:t>
            </a:r>
          </a:p>
        </p:txBody>
      </p:sp>
      <p:sp>
        <p:nvSpPr>
          <p:cNvPr id="39050" name="Rectangle 138">
            <a:extLst>
              <a:ext uri="{FF2B5EF4-FFF2-40B4-BE49-F238E27FC236}">
                <a16:creationId xmlns:a16="http://schemas.microsoft.com/office/drawing/2014/main" id="{803D7F7D-A9F0-F883-ED67-B948775CF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300" y="3765550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1</a:t>
            </a:r>
          </a:p>
        </p:txBody>
      </p:sp>
      <p:sp>
        <p:nvSpPr>
          <p:cNvPr id="39051" name="Rectangle 139">
            <a:extLst>
              <a:ext uri="{FF2B5EF4-FFF2-40B4-BE49-F238E27FC236}">
                <a16:creationId xmlns:a16="http://schemas.microsoft.com/office/drawing/2014/main" id="{C342F4B0-CA1D-79D0-F99F-A80C9D905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765550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L</a:t>
            </a:r>
          </a:p>
        </p:txBody>
      </p:sp>
      <p:sp>
        <p:nvSpPr>
          <p:cNvPr id="39052" name="Rectangle 140">
            <a:extLst>
              <a:ext uri="{FF2B5EF4-FFF2-40B4-BE49-F238E27FC236}">
                <a16:creationId xmlns:a16="http://schemas.microsoft.com/office/drawing/2014/main" id="{A6438007-F121-D455-FF97-7B63AF2EE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3765550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M</a:t>
            </a:r>
          </a:p>
        </p:txBody>
      </p:sp>
      <p:sp>
        <p:nvSpPr>
          <p:cNvPr id="39053" name="Rectangle 141">
            <a:extLst>
              <a:ext uri="{FF2B5EF4-FFF2-40B4-BE49-F238E27FC236}">
                <a16:creationId xmlns:a16="http://schemas.microsoft.com/office/drawing/2014/main" id="{06538E38-AD3A-F688-ECFB-41FB38BF2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6813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0</a:t>
            </a:r>
          </a:p>
        </p:txBody>
      </p:sp>
      <p:sp>
        <p:nvSpPr>
          <p:cNvPr id="39054" name="Rectangle 142">
            <a:extLst>
              <a:ext uri="{FF2B5EF4-FFF2-40B4-BE49-F238E27FC236}">
                <a16:creationId xmlns:a16="http://schemas.microsoft.com/office/drawing/2014/main" id="{5B54FB8B-EF16-E247-B7BC-A11699505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0338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2</a:t>
            </a:r>
          </a:p>
        </p:txBody>
      </p:sp>
      <p:sp>
        <p:nvSpPr>
          <p:cNvPr id="39055" name="Rectangle 143">
            <a:extLst>
              <a:ext uri="{FF2B5EF4-FFF2-40B4-BE49-F238E27FC236}">
                <a16:creationId xmlns:a16="http://schemas.microsoft.com/office/drawing/2014/main" id="{85DF8B76-79DD-16B8-942C-08866A8687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3863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1</a:t>
            </a:r>
          </a:p>
        </p:txBody>
      </p:sp>
      <p:grpSp>
        <p:nvGrpSpPr>
          <p:cNvPr id="39058" name="Group 146">
            <a:extLst>
              <a:ext uri="{FF2B5EF4-FFF2-40B4-BE49-F238E27FC236}">
                <a16:creationId xmlns:a16="http://schemas.microsoft.com/office/drawing/2014/main" id="{84CA974D-F151-40F5-EDB7-A24DC449966D}"/>
              </a:ext>
            </a:extLst>
          </p:cNvPr>
          <p:cNvGrpSpPr>
            <a:grpSpLocks/>
          </p:cNvGrpSpPr>
          <p:nvPr/>
        </p:nvGrpSpPr>
        <p:grpSpPr bwMode="auto">
          <a:xfrm>
            <a:off x="431800" y="1816100"/>
            <a:ext cx="777875" cy="1563688"/>
            <a:chOff x="272" y="1144"/>
            <a:chExt cx="490" cy="985"/>
          </a:xfrm>
        </p:grpSpPr>
        <p:sp>
          <p:nvSpPr>
            <p:cNvPr id="39056" name="Freeform 144">
              <a:extLst>
                <a:ext uri="{FF2B5EF4-FFF2-40B4-BE49-F238E27FC236}">
                  <a16:creationId xmlns:a16="http://schemas.microsoft.com/office/drawing/2014/main" id="{2C61D7C8-D219-DA4A-01EC-6EE39ACE1CB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" y="1144"/>
              <a:ext cx="448" cy="489"/>
            </a:xfrm>
            <a:custGeom>
              <a:avLst/>
              <a:gdLst>
                <a:gd name="T0" fmla="*/ 335 w 448"/>
                <a:gd name="T1" fmla="*/ 0 h 489"/>
                <a:gd name="T2" fmla="*/ 447 w 448"/>
                <a:gd name="T3" fmla="*/ 81 h 489"/>
                <a:gd name="T4" fmla="*/ 335 w 448"/>
                <a:gd name="T5" fmla="*/ 163 h 489"/>
                <a:gd name="T6" fmla="*/ 335 w 448"/>
                <a:gd name="T7" fmla="*/ 122 h 489"/>
                <a:gd name="T8" fmla="*/ 111 w 448"/>
                <a:gd name="T9" fmla="*/ 122 h 489"/>
                <a:gd name="T10" fmla="*/ 95 w 448"/>
                <a:gd name="T11" fmla="*/ 127 h 489"/>
                <a:gd name="T12" fmla="*/ 83 w 448"/>
                <a:gd name="T13" fmla="*/ 139 h 489"/>
                <a:gd name="T14" fmla="*/ 77 w 448"/>
                <a:gd name="T15" fmla="*/ 155 h 489"/>
                <a:gd name="T16" fmla="*/ 75 w 448"/>
                <a:gd name="T17" fmla="*/ 178 h 489"/>
                <a:gd name="T18" fmla="*/ 75 w 448"/>
                <a:gd name="T19" fmla="*/ 203 h 489"/>
                <a:gd name="T20" fmla="*/ 75 w 448"/>
                <a:gd name="T21" fmla="*/ 488 h 489"/>
                <a:gd name="T22" fmla="*/ 0 w 448"/>
                <a:gd name="T23" fmla="*/ 488 h 489"/>
                <a:gd name="T24" fmla="*/ 0 w 448"/>
                <a:gd name="T25" fmla="*/ 203 h 489"/>
                <a:gd name="T26" fmla="*/ 0 w 448"/>
                <a:gd name="T27" fmla="*/ 164 h 489"/>
                <a:gd name="T28" fmla="*/ 3 w 448"/>
                <a:gd name="T29" fmla="*/ 146 h 489"/>
                <a:gd name="T30" fmla="*/ 6 w 448"/>
                <a:gd name="T31" fmla="*/ 127 h 489"/>
                <a:gd name="T32" fmla="*/ 10 w 448"/>
                <a:gd name="T33" fmla="*/ 114 h 489"/>
                <a:gd name="T34" fmla="*/ 17 w 448"/>
                <a:gd name="T35" fmla="*/ 100 h 489"/>
                <a:gd name="T36" fmla="*/ 24 w 448"/>
                <a:gd name="T37" fmla="*/ 88 h 489"/>
                <a:gd name="T38" fmla="*/ 35 w 448"/>
                <a:gd name="T39" fmla="*/ 74 h 489"/>
                <a:gd name="T40" fmla="*/ 48 w 448"/>
                <a:gd name="T41" fmla="*/ 62 h 489"/>
                <a:gd name="T42" fmla="*/ 61 w 448"/>
                <a:gd name="T43" fmla="*/ 54 h 489"/>
                <a:gd name="T44" fmla="*/ 76 w 448"/>
                <a:gd name="T45" fmla="*/ 46 h 489"/>
                <a:gd name="T46" fmla="*/ 94 w 448"/>
                <a:gd name="T47" fmla="*/ 42 h 489"/>
                <a:gd name="T48" fmla="*/ 111 w 448"/>
                <a:gd name="T49" fmla="*/ 41 h 489"/>
                <a:gd name="T50" fmla="*/ 335 w 448"/>
                <a:gd name="T51" fmla="*/ 41 h 489"/>
                <a:gd name="T52" fmla="*/ 335 w 448"/>
                <a:gd name="T53" fmla="*/ 0 h 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48" h="489">
                  <a:moveTo>
                    <a:pt x="335" y="0"/>
                  </a:moveTo>
                  <a:lnTo>
                    <a:pt x="447" y="81"/>
                  </a:lnTo>
                  <a:lnTo>
                    <a:pt x="335" y="163"/>
                  </a:lnTo>
                  <a:lnTo>
                    <a:pt x="335" y="122"/>
                  </a:lnTo>
                  <a:lnTo>
                    <a:pt x="111" y="122"/>
                  </a:lnTo>
                  <a:lnTo>
                    <a:pt x="95" y="127"/>
                  </a:lnTo>
                  <a:lnTo>
                    <a:pt x="83" y="139"/>
                  </a:lnTo>
                  <a:lnTo>
                    <a:pt x="77" y="155"/>
                  </a:lnTo>
                  <a:lnTo>
                    <a:pt x="75" y="178"/>
                  </a:lnTo>
                  <a:lnTo>
                    <a:pt x="75" y="203"/>
                  </a:lnTo>
                  <a:lnTo>
                    <a:pt x="75" y="488"/>
                  </a:lnTo>
                  <a:lnTo>
                    <a:pt x="0" y="488"/>
                  </a:lnTo>
                  <a:lnTo>
                    <a:pt x="0" y="203"/>
                  </a:lnTo>
                  <a:lnTo>
                    <a:pt x="0" y="164"/>
                  </a:lnTo>
                  <a:lnTo>
                    <a:pt x="3" y="146"/>
                  </a:lnTo>
                  <a:lnTo>
                    <a:pt x="6" y="127"/>
                  </a:lnTo>
                  <a:lnTo>
                    <a:pt x="10" y="114"/>
                  </a:lnTo>
                  <a:lnTo>
                    <a:pt x="17" y="100"/>
                  </a:lnTo>
                  <a:lnTo>
                    <a:pt x="24" y="88"/>
                  </a:lnTo>
                  <a:lnTo>
                    <a:pt x="35" y="74"/>
                  </a:lnTo>
                  <a:lnTo>
                    <a:pt x="48" y="62"/>
                  </a:lnTo>
                  <a:lnTo>
                    <a:pt x="61" y="54"/>
                  </a:lnTo>
                  <a:lnTo>
                    <a:pt x="76" y="46"/>
                  </a:lnTo>
                  <a:lnTo>
                    <a:pt x="94" y="42"/>
                  </a:lnTo>
                  <a:lnTo>
                    <a:pt x="111" y="41"/>
                  </a:lnTo>
                  <a:lnTo>
                    <a:pt x="335" y="41"/>
                  </a:lnTo>
                  <a:lnTo>
                    <a:pt x="335" y="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57" name="Freeform 145">
              <a:extLst>
                <a:ext uri="{FF2B5EF4-FFF2-40B4-BE49-F238E27FC236}">
                  <a16:creationId xmlns:a16="http://schemas.microsoft.com/office/drawing/2014/main" id="{4A46FBC6-296F-1F36-EA54-4B0D9A70E1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" y="1638"/>
              <a:ext cx="447" cy="491"/>
            </a:xfrm>
            <a:custGeom>
              <a:avLst/>
              <a:gdLst>
                <a:gd name="T0" fmla="*/ 0 w 447"/>
                <a:gd name="T1" fmla="*/ 123 h 491"/>
                <a:gd name="T2" fmla="*/ 74 w 447"/>
                <a:gd name="T3" fmla="*/ 0 h 491"/>
                <a:gd name="T4" fmla="*/ 149 w 447"/>
                <a:gd name="T5" fmla="*/ 123 h 491"/>
                <a:gd name="T6" fmla="*/ 112 w 447"/>
                <a:gd name="T7" fmla="*/ 123 h 491"/>
                <a:gd name="T8" fmla="*/ 112 w 447"/>
                <a:gd name="T9" fmla="*/ 368 h 491"/>
                <a:gd name="T10" fmla="*/ 117 w 447"/>
                <a:gd name="T11" fmla="*/ 386 h 491"/>
                <a:gd name="T12" fmla="*/ 127 w 447"/>
                <a:gd name="T13" fmla="*/ 399 h 491"/>
                <a:gd name="T14" fmla="*/ 141 w 447"/>
                <a:gd name="T15" fmla="*/ 406 h 491"/>
                <a:gd name="T16" fmla="*/ 162 w 447"/>
                <a:gd name="T17" fmla="*/ 409 h 491"/>
                <a:gd name="T18" fmla="*/ 186 w 447"/>
                <a:gd name="T19" fmla="*/ 409 h 491"/>
                <a:gd name="T20" fmla="*/ 446 w 447"/>
                <a:gd name="T21" fmla="*/ 409 h 491"/>
                <a:gd name="T22" fmla="*/ 446 w 447"/>
                <a:gd name="T23" fmla="*/ 490 h 491"/>
                <a:gd name="T24" fmla="*/ 186 w 447"/>
                <a:gd name="T25" fmla="*/ 490 h 491"/>
                <a:gd name="T26" fmla="*/ 150 w 447"/>
                <a:gd name="T27" fmla="*/ 490 h 491"/>
                <a:gd name="T28" fmla="*/ 134 w 447"/>
                <a:gd name="T29" fmla="*/ 487 h 491"/>
                <a:gd name="T30" fmla="*/ 117 w 447"/>
                <a:gd name="T31" fmla="*/ 483 h 491"/>
                <a:gd name="T32" fmla="*/ 105 w 447"/>
                <a:gd name="T33" fmla="*/ 479 h 491"/>
                <a:gd name="T34" fmla="*/ 91 w 447"/>
                <a:gd name="T35" fmla="*/ 471 h 491"/>
                <a:gd name="T36" fmla="*/ 81 w 447"/>
                <a:gd name="T37" fmla="*/ 464 h 491"/>
                <a:gd name="T38" fmla="*/ 68 w 447"/>
                <a:gd name="T39" fmla="*/ 451 h 491"/>
                <a:gd name="T40" fmla="*/ 57 w 447"/>
                <a:gd name="T41" fmla="*/ 437 h 491"/>
                <a:gd name="T42" fmla="*/ 50 w 447"/>
                <a:gd name="T43" fmla="*/ 423 h 491"/>
                <a:gd name="T44" fmla="*/ 42 w 447"/>
                <a:gd name="T45" fmla="*/ 407 h 491"/>
                <a:gd name="T46" fmla="*/ 38 w 447"/>
                <a:gd name="T47" fmla="*/ 387 h 491"/>
                <a:gd name="T48" fmla="*/ 37 w 447"/>
                <a:gd name="T49" fmla="*/ 368 h 491"/>
                <a:gd name="T50" fmla="*/ 37 w 447"/>
                <a:gd name="T51" fmla="*/ 123 h 491"/>
                <a:gd name="T52" fmla="*/ 0 w 447"/>
                <a:gd name="T53" fmla="*/ 123 h 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47" h="491">
                  <a:moveTo>
                    <a:pt x="0" y="123"/>
                  </a:moveTo>
                  <a:lnTo>
                    <a:pt x="74" y="0"/>
                  </a:lnTo>
                  <a:lnTo>
                    <a:pt x="149" y="123"/>
                  </a:lnTo>
                  <a:lnTo>
                    <a:pt x="112" y="123"/>
                  </a:lnTo>
                  <a:lnTo>
                    <a:pt x="112" y="368"/>
                  </a:lnTo>
                  <a:lnTo>
                    <a:pt x="117" y="386"/>
                  </a:lnTo>
                  <a:lnTo>
                    <a:pt x="127" y="399"/>
                  </a:lnTo>
                  <a:lnTo>
                    <a:pt x="141" y="406"/>
                  </a:lnTo>
                  <a:lnTo>
                    <a:pt x="162" y="409"/>
                  </a:lnTo>
                  <a:lnTo>
                    <a:pt x="186" y="409"/>
                  </a:lnTo>
                  <a:lnTo>
                    <a:pt x="446" y="409"/>
                  </a:lnTo>
                  <a:lnTo>
                    <a:pt x="446" y="490"/>
                  </a:lnTo>
                  <a:lnTo>
                    <a:pt x="186" y="490"/>
                  </a:lnTo>
                  <a:lnTo>
                    <a:pt x="150" y="490"/>
                  </a:lnTo>
                  <a:lnTo>
                    <a:pt x="134" y="487"/>
                  </a:lnTo>
                  <a:lnTo>
                    <a:pt x="117" y="483"/>
                  </a:lnTo>
                  <a:lnTo>
                    <a:pt x="105" y="479"/>
                  </a:lnTo>
                  <a:lnTo>
                    <a:pt x="91" y="471"/>
                  </a:lnTo>
                  <a:lnTo>
                    <a:pt x="81" y="464"/>
                  </a:lnTo>
                  <a:lnTo>
                    <a:pt x="68" y="451"/>
                  </a:lnTo>
                  <a:lnTo>
                    <a:pt x="57" y="437"/>
                  </a:lnTo>
                  <a:lnTo>
                    <a:pt x="50" y="423"/>
                  </a:lnTo>
                  <a:lnTo>
                    <a:pt x="42" y="407"/>
                  </a:lnTo>
                  <a:lnTo>
                    <a:pt x="38" y="387"/>
                  </a:lnTo>
                  <a:lnTo>
                    <a:pt x="37" y="368"/>
                  </a:lnTo>
                  <a:lnTo>
                    <a:pt x="37" y="123"/>
                  </a:lnTo>
                  <a:lnTo>
                    <a:pt x="0" y="123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059" name="Rectangle 147">
            <a:extLst>
              <a:ext uri="{FF2B5EF4-FFF2-40B4-BE49-F238E27FC236}">
                <a16:creationId xmlns:a16="http://schemas.microsoft.com/office/drawing/2014/main" id="{03CBC27B-1C27-6FF8-8EC9-775F9A8990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138" y="4033838"/>
            <a:ext cx="654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effectLst/>
              </a:rPr>
              <a:t>EOF</a:t>
            </a:r>
          </a:p>
        </p:txBody>
      </p:sp>
      <p:sp>
        <p:nvSpPr>
          <p:cNvPr id="39060" name="Rectangle 148">
            <a:extLst>
              <a:ext uri="{FF2B5EF4-FFF2-40B4-BE49-F238E27FC236}">
                <a16:creationId xmlns:a16="http://schemas.microsoft.com/office/drawing/2014/main" id="{DF66B260-9F6D-1E97-6934-8327AC72D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3638" y="4738688"/>
            <a:ext cx="6191250" cy="146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effectLst/>
              </a:rPr>
              <a:t>PERFORM UNTIL StudentRecord = HIGH-VALUES</a:t>
            </a:r>
            <a:endParaRPr lang="en-US" altLang="en-US">
              <a:solidFill>
                <a:schemeClr val="accent2"/>
              </a:solidFill>
              <a:effectLst/>
            </a:endParaRPr>
          </a:p>
          <a:p>
            <a:r>
              <a:rPr lang="en-US" altLang="en-US">
                <a:solidFill>
                  <a:schemeClr val="accent2"/>
                </a:solidFill>
                <a:effectLst/>
              </a:rPr>
              <a:t>      READ StudentRecords</a:t>
            </a:r>
          </a:p>
          <a:p>
            <a:r>
              <a:rPr lang="en-US" altLang="en-US">
                <a:effectLst/>
              </a:rPr>
              <a:t>           AT END MOVE HIGH-VALUES TO StudentRecord</a:t>
            </a:r>
          </a:p>
          <a:p>
            <a:r>
              <a:rPr lang="en-US" altLang="en-US">
                <a:solidFill>
                  <a:schemeClr val="accent2"/>
                </a:solidFill>
                <a:effectLst/>
              </a:rPr>
              <a:t>      END-READ</a:t>
            </a:r>
          </a:p>
          <a:p>
            <a:r>
              <a:rPr lang="en-US" altLang="en-US">
                <a:effectLst/>
              </a:rPr>
              <a:t>END-PERFORM.</a:t>
            </a:r>
          </a:p>
        </p:txBody>
      </p:sp>
      <p:sp>
        <p:nvSpPr>
          <p:cNvPr id="39061" name="Rectangle 149">
            <a:extLst>
              <a:ext uri="{FF2B5EF4-FFF2-40B4-BE49-F238E27FC236}">
                <a16:creationId xmlns:a16="http://schemas.microsoft.com/office/drawing/2014/main" id="{63BEA91D-FB90-88DA-B02B-F54F859371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00300" y="133350"/>
            <a:ext cx="3800475" cy="476250"/>
          </a:xfrm>
          <a:noFill/>
          <a:ln/>
        </p:spPr>
        <p:txBody>
          <a:bodyPr/>
          <a:lstStyle/>
          <a:p>
            <a:r>
              <a:rPr lang="en-US" altLang="en-US"/>
              <a:t>How the READ works</a:t>
            </a:r>
          </a:p>
        </p:txBody>
      </p:sp>
      <p:sp>
        <p:nvSpPr>
          <p:cNvPr id="39062" name="Oval 150">
            <a:extLst>
              <a:ext uri="{FF2B5EF4-FFF2-40B4-BE49-F238E27FC236}">
                <a16:creationId xmlns:a16="http://schemas.microsoft.com/office/drawing/2014/main" id="{E18A3363-2A51-9479-3A6E-E83A4B8DC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4883150"/>
            <a:ext cx="520700" cy="1193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063" name="Line 151">
            <a:extLst>
              <a:ext uri="{FF2B5EF4-FFF2-40B4-BE49-F238E27FC236}">
                <a16:creationId xmlns:a16="http://schemas.microsoft.com/office/drawing/2014/main" id="{DE78E701-8A79-E609-3226-C104A162975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71550" y="5762625"/>
            <a:ext cx="66675" cy="180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064" name="Line 152">
            <a:extLst>
              <a:ext uri="{FF2B5EF4-FFF2-40B4-BE49-F238E27FC236}">
                <a16:creationId xmlns:a16="http://schemas.microsoft.com/office/drawing/2014/main" id="{5678A371-C79A-AD74-A599-928D6A79F51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1975" y="4981575"/>
            <a:ext cx="85725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14F9998D-EBCD-40A2-E9EC-4CD9072495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063" y="1382713"/>
            <a:ext cx="7380287" cy="762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5D9361B9-4011-9D12-8894-5037B0D0E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7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1838BC68-1120-1062-D9CD-B69D122D33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8200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E180F517-47E2-EC91-AC75-7B872E879A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1725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A6E7DD66-7B4C-B008-AE9F-7EA8EDC01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0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</a:t>
            </a:r>
          </a:p>
        </p:txBody>
      </p:sp>
      <p:sp>
        <p:nvSpPr>
          <p:cNvPr id="40967" name="Rectangle 7">
            <a:extLst>
              <a:ext uri="{FF2B5EF4-FFF2-40B4-BE49-F238E27FC236}">
                <a16:creationId xmlns:a16="http://schemas.microsoft.com/office/drawing/2014/main" id="{1CD1591B-D2D6-6CBC-C252-42A8B8945F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5600" y="1787525"/>
            <a:ext cx="257175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40968" name="Rectangle 8">
            <a:extLst>
              <a:ext uri="{FF2B5EF4-FFF2-40B4-BE49-F238E27FC236}">
                <a16:creationId xmlns:a16="http://schemas.microsoft.com/office/drawing/2014/main" id="{2EDD1754-C6FE-7506-957C-3A58153693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912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pPr>
              <a:spcBef>
                <a:spcPct val="50000"/>
              </a:spcBef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  <p:sp>
        <p:nvSpPr>
          <p:cNvPr id="40969" name="Rectangle 9">
            <a:extLst>
              <a:ext uri="{FF2B5EF4-FFF2-40B4-BE49-F238E27FC236}">
                <a16:creationId xmlns:a16="http://schemas.microsoft.com/office/drawing/2014/main" id="{B59A60C8-A0D9-1AE0-24A7-95B0DAF3C1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2650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‘</a:t>
            </a:r>
          </a:p>
        </p:txBody>
      </p:sp>
      <p:sp>
        <p:nvSpPr>
          <p:cNvPr id="40970" name="Rectangle 10">
            <a:extLst>
              <a:ext uri="{FF2B5EF4-FFF2-40B4-BE49-F238E27FC236}">
                <a16:creationId xmlns:a16="http://schemas.microsoft.com/office/drawing/2014/main" id="{E7034FF3-5073-8066-956F-AE4067F08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617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</a:p>
        </p:txBody>
      </p:sp>
      <p:sp>
        <p:nvSpPr>
          <p:cNvPr id="40971" name="Rectangle 11">
            <a:extLst>
              <a:ext uri="{FF2B5EF4-FFF2-40B4-BE49-F238E27FC236}">
                <a16:creationId xmlns:a16="http://schemas.microsoft.com/office/drawing/2014/main" id="{48DCCD56-FE82-4660-1AAC-4F4CFDCA35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8113" y="1787525"/>
            <a:ext cx="257175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</a:p>
        </p:txBody>
      </p:sp>
      <p:sp>
        <p:nvSpPr>
          <p:cNvPr id="40972" name="Rectangle 12">
            <a:extLst>
              <a:ext uri="{FF2B5EF4-FFF2-40B4-BE49-F238E27FC236}">
                <a16:creationId xmlns:a16="http://schemas.microsoft.com/office/drawing/2014/main" id="{F67D32F6-4212-7FF3-C78E-74052C26FF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638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</a:p>
        </p:txBody>
      </p:sp>
      <p:sp>
        <p:nvSpPr>
          <p:cNvPr id="40973" name="Rectangle 13">
            <a:extLst>
              <a:ext uri="{FF2B5EF4-FFF2-40B4-BE49-F238E27FC236}">
                <a16:creationId xmlns:a16="http://schemas.microsoft.com/office/drawing/2014/main" id="{F5FB0DF9-74E0-2760-A7CA-52D39A7E55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5163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40974" name="Rectangle 14">
            <a:extLst>
              <a:ext uri="{FF2B5EF4-FFF2-40B4-BE49-F238E27FC236}">
                <a16:creationId xmlns:a16="http://schemas.microsoft.com/office/drawing/2014/main" id="{103AE178-464A-3D03-E1E2-EAC9B9347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8688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</a:p>
        </p:txBody>
      </p:sp>
      <p:sp>
        <p:nvSpPr>
          <p:cNvPr id="40975" name="Rectangle 15">
            <a:extLst>
              <a:ext uri="{FF2B5EF4-FFF2-40B4-BE49-F238E27FC236}">
                <a16:creationId xmlns:a16="http://schemas.microsoft.com/office/drawing/2014/main" id="{D3992F0B-24EA-7CB9-D7F8-CE37E04C7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062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40976" name="Rectangle 16">
            <a:extLst>
              <a:ext uri="{FF2B5EF4-FFF2-40B4-BE49-F238E27FC236}">
                <a16:creationId xmlns:a16="http://schemas.microsoft.com/office/drawing/2014/main" id="{2F96D472-5B1D-C4F4-3996-2FECDE2D5B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4150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Rectangle 17">
            <a:extLst>
              <a:ext uri="{FF2B5EF4-FFF2-40B4-BE49-F238E27FC236}">
                <a16:creationId xmlns:a16="http://schemas.microsoft.com/office/drawing/2014/main" id="{1B34B516-2BEF-2C8C-254D-74F7538673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7675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Rectangle 18">
            <a:extLst>
              <a:ext uri="{FF2B5EF4-FFF2-40B4-BE49-F238E27FC236}">
                <a16:creationId xmlns:a16="http://schemas.microsoft.com/office/drawing/2014/main" id="{95BF19B6-D757-FE11-A16B-77ED17E43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913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</a:p>
        </p:txBody>
      </p:sp>
      <p:sp>
        <p:nvSpPr>
          <p:cNvPr id="40979" name="Rectangle 19">
            <a:extLst>
              <a:ext uri="{FF2B5EF4-FFF2-40B4-BE49-F238E27FC236}">
                <a16:creationId xmlns:a16="http://schemas.microsoft.com/office/drawing/2014/main" id="{300B25B6-DCA2-23A7-C6DE-95CBC17A0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40980" name="Rectangle 20">
            <a:extLst>
              <a:ext uri="{FF2B5EF4-FFF2-40B4-BE49-F238E27FC236}">
                <a16:creationId xmlns:a16="http://schemas.microsoft.com/office/drawing/2014/main" id="{C03DC315-8C81-5DE2-AF07-9E02718C60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1787525"/>
            <a:ext cx="257175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sp>
        <p:nvSpPr>
          <p:cNvPr id="40981" name="Rectangle 21">
            <a:extLst>
              <a:ext uri="{FF2B5EF4-FFF2-40B4-BE49-F238E27FC236}">
                <a16:creationId xmlns:a16="http://schemas.microsoft.com/office/drawing/2014/main" id="{AFE7237C-93C5-327E-649D-D98CDEAF3C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</p:txBody>
      </p:sp>
      <p:sp>
        <p:nvSpPr>
          <p:cNvPr id="40982" name="Rectangle 22">
            <a:extLst>
              <a:ext uri="{FF2B5EF4-FFF2-40B4-BE49-F238E27FC236}">
                <a16:creationId xmlns:a16="http://schemas.microsoft.com/office/drawing/2014/main" id="{B4D5C832-0EB2-8413-4BF1-69FCBA65C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838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0983" name="Rectangle 23">
            <a:extLst>
              <a:ext uri="{FF2B5EF4-FFF2-40B4-BE49-F238E27FC236}">
                <a16:creationId xmlns:a16="http://schemas.microsoft.com/office/drawing/2014/main" id="{92568591-7F1E-D88D-FB1A-C56577C72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</a:p>
        </p:txBody>
      </p:sp>
      <p:sp>
        <p:nvSpPr>
          <p:cNvPr id="40984" name="Rectangle 24">
            <a:extLst>
              <a:ext uri="{FF2B5EF4-FFF2-40B4-BE49-F238E27FC236}">
                <a16:creationId xmlns:a16="http://schemas.microsoft.com/office/drawing/2014/main" id="{32E85876-5F39-4497-0A56-52B0438355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300" y="1787525"/>
            <a:ext cx="257175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0985" name="Rectangle 25">
            <a:extLst>
              <a:ext uri="{FF2B5EF4-FFF2-40B4-BE49-F238E27FC236}">
                <a16:creationId xmlns:a16="http://schemas.microsoft.com/office/drawing/2014/main" id="{26734AE2-9F38-181E-385D-4A19BB4E6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9463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</a:p>
        </p:txBody>
      </p:sp>
      <p:sp>
        <p:nvSpPr>
          <p:cNvPr id="40986" name="Rectangle 26">
            <a:extLst>
              <a:ext uri="{FF2B5EF4-FFF2-40B4-BE49-F238E27FC236}">
                <a16:creationId xmlns:a16="http://schemas.microsoft.com/office/drawing/2014/main" id="{39B7322A-509A-F779-B14E-E71378F3D1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2988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</a:p>
        </p:txBody>
      </p:sp>
      <p:sp>
        <p:nvSpPr>
          <p:cNvPr id="40987" name="Rectangle 27">
            <a:extLst>
              <a:ext uri="{FF2B5EF4-FFF2-40B4-BE49-F238E27FC236}">
                <a16:creationId xmlns:a16="http://schemas.microsoft.com/office/drawing/2014/main" id="{F82DF935-CFE5-AE32-ADF3-067D2DC31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92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</a:p>
        </p:txBody>
      </p:sp>
      <p:sp>
        <p:nvSpPr>
          <p:cNvPr id="40988" name="Rectangle 28">
            <a:extLst>
              <a:ext uri="{FF2B5EF4-FFF2-40B4-BE49-F238E27FC236}">
                <a16:creationId xmlns:a16="http://schemas.microsoft.com/office/drawing/2014/main" id="{7662B877-909B-8673-FEE5-DB444755D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8450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</p:txBody>
      </p:sp>
      <p:sp>
        <p:nvSpPr>
          <p:cNvPr id="40989" name="Rectangle 29">
            <a:extLst>
              <a:ext uri="{FF2B5EF4-FFF2-40B4-BE49-F238E27FC236}">
                <a16:creationId xmlns:a16="http://schemas.microsoft.com/office/drawing/2014/main" id="{497F5B73-F7F2-8E78-C4E7-4A0D17B373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197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40990" name="Rectangle 30">
            <a:extLst>
              <a:ext uri="{FF2B5EF4-FFF2-40B4-BE49-F238E27FC236}">
                <a16:creationId xmlns:a16="http://schemas.microsoft.com/office/drawing/2014/main" id="{F297A220-D85B-9699-B34A-5BF926769A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1113" y="1430338"/>
            <a:ext cx="1263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solidFill>
                  <a:schemeClr val="folHlink"/>
                </a:solidFill>
                <a:effectLst/>
              </a:rPr>
              <a:t>StudentID</a:t>
            </a:r>
          </a:p>
        </p:txBody>
      </p:sp>
      <p:sp>
        <p:nvSpPr>
          <p:cNvPr id="40991" name="Rectangle 31">
            <a:extLst>
              <a:ext uri="{FF2B5EF4-FFF2-40B4-BE49-F238E27FC236}">
                <a16:creationId xmlns:a16="http://schemas.microsoft.com/office/drawing/2014/main" id="{DA033CB9-4303-8E29-5807-33FDECFCC2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0800" y="1430338"/>
            <a:ext cx="1657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solidFill>
                  <a:schemeClr val="folHlink"/>
                </a:solidFill>
                <a:effectLst/>
              </a:rPr>
              <a:t>StudentName</a:t>
            </a:r>
          </a:p>
        </p:txBody>
      </p:sp>
      <p:sp>
        <p:nvSpPr>
          <p:cNvPr id="40992" name="Rectangle 32">
            <a:extLst>
              <a:ext uri="{FF2B5EF4-FFF2-40B4-BE49-F238E27FC236}">
                <a16:creationId xmlns:a16="http://schemas.microsoft.com/office/drawing/2014/main" id="{AA363820-8219-16DF-BA73-9FC6C597C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1393825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solidFill>
                  <a:schemeClr val="folHlink"/>
                </a:solidFill>
                <a:effectLst/>
              </a:rPr>
              <a:t>Course.</a:t>
            </a:r>
          </a:p>
        </p:txBody>
      </p:sp>
      <p:sp>
        <p:nvSpPr>
          <p:cNvPr id="40993" name="Line 33">
            <a:extLst>
              <a:ext uri="{FF2B5EF4-FFF2-40B4-BE49-F238E27FC236}">
                <a16:creationId xmlns:a16="http://schemas.microsoft.com/office/drawing/2014/main" id="{9F0B390A-4549-AE51-5F52-3F1172BEAAC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79750" y="1389063"/>
            <a:ext cx="0" cy="773112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4" name="Line 34">
            <a:extLst>
              <a:ext uri="{FF2B5EF4-FFF2-40B4-BE49-F238E27FC236}">
                <a16:creationId xmlns:a16="http://schemas.microsoft.com/office/drawing/2014/main" id="{9BFDB75B-3385-A60D-E8A4-695CCCEBE815}"/>
              </a:ext>
            </a:extLst>
          </p:cNvPr>
          <p:cNvSpPr>
            <a:spLocks noChangeShapeType="1"/>
          </p:cNvSpPr>
          <p:nvPr/>
        </p:nvSpPr>
        <p:spPr bwMode="auto">
          <a:xfrm>
            <a:off x="7096125" y="1376363"/>
            <a:ext cx="0" cy="7747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5" name="Rectangle 35">
            <a:extLst>
              <a:ext uri="{FF2B5EF4-FFF2-40B4-BE49-F238E27FC236}">
                <a16:creationId xmlns:a16="http://schemas.microsoft.com/office/drawing/2014/main" id="{E773163F-FBFE-2514-F76D-DDEB10E24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3475" y="989013"/>
            <a:ext cx="1822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effectLst/>
              </a:rPr>
              <a:t>StudentRecord</a:t>
            </a:r>
          </a:p>
        </p:txBody>
      </p:sp>
      <p:sp>
        <p:nvSpPr>
          <p:cNvPr id="40996" name="Rectangle 36">
            <a:extLst>
              <a:ext uri="{FF2B5EF4-FFF2-40B4-BE49-F238E27FC236}">
                <a16:creationId xmlns:a16="http://schemas.microsoft.com/office/drawing/2014/main" id="{1C7BD30A-1920-07C4-8677-6A9E10C229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4825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F</a:t>
            </a:r>
          </a:p>
        </p:txBody>
      </p:sp>
      <p:sp>
        <p:nvSpPr>
          <p:cNvPr id="40997" name="Rectangle 37">
            <a:extLst>
              <a:ext uri="{FF2B5EF4-FFF2-40B4-BE49-F238E27FC236}">
                <a16:creationId xmlns:a16="http://schemas.microsoft.com/office/drawing/2014/main" id="{B868476D-984B-47FB-5DC1-0977812308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8350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r</a:t>
            </a:r>
          </a:p>
        </p:txBody>
      </p:sp>
      <p:sp>
        <p:nvSpPr>
          <p:cNvPr id="40998" name="Rectangle 38">
            <a:extLst>
              <a:ext uri="{FF2B5EF4-FFF2-40B4-BE49-F238E27FC236}">
                <a16:creationId xmlns:a16="http://schemas.microsoft.com/office/drawing/2014/main" id="{25E37F97-0B99-BCDA-F765-999240475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75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a</a:t>
            </a:r>
          </a:p>
        </p:txBody>
      </p:sp>
      <p:sp>
        <p:nvSpPr>
          <p:cNvPr id="40999" name="Rectangle 39">
            <a:extLst>
              <a:ext uri="{FF2B5EF4-FFF2-40B4-BE49-F238E27FC236}">
                <a16:creationId xmlns:a16="http://schemas.microsoft.com/office/drawing/2014/main" id="{73825E0B-A660-877F-489D-7DABF1EC7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400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n</a:t>
            </a:r>
          </a:p>
        </p:txBody>
      </p:sp>
      <p:sp>
        <p:nvSpPr>
          <p:cNvPr id="41000" name="Rectangle 40">
            <a:extLst>
              <a:ext uri="{FF2B5EF4-FFF2-40B4-BE49-F238E27FC236}">
                <a16:creationId xmlns:a16="http://schemas.microsoft.com/office/drawing/2014/main" id="{430E347C-54F5-4BBA-0A84-1EABF70A2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8" y="2943225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k</a:t>
            </a:r>
          </a:p>
        </p:txBody>
      </p:sp>
      <p:sp>
        <p:nvSpPr>
          <p:cNvPr id="41001" name="Rectangle 41">
            <a:extLst>
              <a:ext uri="{FF2B5EF4-FFF2-40B4-BE49-F238E27FC236}">
                <a16:creationId xmlns:a16="http://schemas.microsoft.com/office/drawing/2014/main" id="{D242025E-FB62-BA48-C98E-327060147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863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2" name="Rectangle 42">
            <a:extLst>
              <a:ext uri="{FF2B5EF4-FFF2-40B4-BE49-F238E27FC236}">
                <a16:creationId xmlns:a16="http://schemas.microsoft.com/office/drawing/2014/main" id="{5276B3FD-88ED-2BC4-46AF-16C3227549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4388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C</a:t>
            </a:r>
          </a:p>
        </p:txBody>
      </p:sp>
      <p:sp>
        <p:nvSpPr>
          <p:cNvPr id="41003" name="Rectangle 43">
            <a:extLst>
              <a:ext uri="{FF2B5EF4-FFF2-40B4-BE49-F238E27FC236}">
                <a16:creationId xmlns:a16="http://schemas.microsoft.com/office/drawing/2014/main" id="{042B47A4-8451-0A0F-8717-BDED587F5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913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u</a:t>
            </a:r>
          </a:p>
        </p:txBody>
      </p:sp>
      <p:sp>
        <p:nvSpPr>
          <p:cNvPr id="41004" name="Rectangle 44">
            <a:extLst>
              <a:ext uri="{FF2B5EF4-FFF2-40B4-BE49-F238E27FC236}">
                <a16:creationId xmlns:a16="http://schemas.microsoft.com/office/drawing/2014/main" id="{49271AA9-51F5-75FF-3A14-F36E33E10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9850" y="2943225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r</a:t>
            </a:r>
          </a:p>
        </p:txBody>
      </p:sp>
      <p:sp>
        <p:nvSpPr>
          <p:cNvPr id="41005" name="Rectangle 45">
            <a:extLst>
              <a:ext uri="{FF2B5EF4-FFF2-40B4-BE49-F238E27FC236}">
                <a16:creationId xmlns:a16="http://schemas.microsoft.com/office/drawing/2014/main" id="{7CA0CBBF-CA7D-680A-BB0B-E10B905CB9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375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t</a:t>
            </a:r>
          </a:p>
        </p:txBody>
      </p:sp>
      <p:sp>
        <p:nvSpPr>
          <p:cNvPr id="41006" name="Rectangle 46">
            <a:extLst>
              <a:ext uri="{FF2B5EF4-FFF2-40B4-BE49-F238E27FC236}">
                <a16:creationId xmlns:a16="http://schemas.microsoft.com/office/drawing/2014/main" id="{0E310CFF-8702-B3CA-421C-28670F4C13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6900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a</a:t>
            </a:r>
          </a:p>
        </p:txBody>
      </p:sp>
      <p:sp>
        <p:nvSpPr>
          <p:cNvPr id="41007" name="Rectangle 47">
            <a:extLst>
              <a:ext uri="{FF2B5EF4-FFF2-40B4-BE49-F238E27FC236}">
                <a16:creationId xmlns:a16="http://schemas.microsoft.com/office/drawing/2014/main" id="{181A27BA-3999-4604-FC53-8F621BA48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425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i</a:t>
            </a:r>
          </a:p>
        </p:txBody>
      </p:sp>
      <p:sp>
        <p:nvSpPr>
          <p:cNvPr id="41008" name="Rectangle 48">
            <a:extLst>
              <a:ext uri="{FF2B5EF4-FFF2-40B4-BE49-F238E27FC236}">
                <a16:creationId xmlns:a16="http://schemas.microsoft.com/office/drawing/2014/main" id="{6177943C-B482-F92C-5519-BEACD02BA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0775" y="2943225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n</a:t>
            </a:r>
          </a:p>
        </p:txBody>
      </p:sp>
      <p:sp>
        <p:nvSpPr>
          <p:cNvPr id="41009" name="Rectangle 49">
            <a:extLst>
              <a:ext uri="{FF2B5EF4-FFF2-40B4-BE49-F238E27FC236}">
                <a16:creationId xmlns:a16="http://schemas.microsoft.com/office/drawing/2014/main" id="{C6EB9F81-ABB3-6FC4-6EF2-D20ACFDFC7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4300" y="2943225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0" name="Rectangle 50">
            <a:extLst>
              <a:ext uri="{FF2B5EF4-FFF2-40B4-BE49-F238E27FC236}">
                <a16:creationId xmlns:a16="http://schemas.microsoft.com/office/drawing/2014/main" id="{53B33178-9CC7-E5C5-2DD8-6B4AD09F50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7825" y="2943225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1" name="Rectangle 51">
            <a:extLst>
              <a:ext uri="{FF2B5EF4-FFF2-40B4-BE49-F238E27FC236}">
                <a16:creationId xmlns:a16="http://schemas.microsoft.com/office/drawing/2014/main" id="{01955172-EFEF-73B1-DE8A-2BBA7ED7D2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913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9</a:t>
            </a:r>
          </a:p>
        </p:txBody>
      </p:sp>
      <p:sp>
        <p:nvSpPr>
          <p:cNvPr id="41012" name="Rectangle 52">
            <a:extLst>
              <a:ext uri="{FF2B5EF4-FFF2-40B4-BE49-F238E27FC236}">
                <a16:creationId xmlns:a16="http://schemas.microsoft.com/office/drawing/2014/main" id="{EB9F3B7B-5956-B583-1375-54FB30742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3</a:t>
            </a:r>
          </a:p>
        </p:txBody>
      </p:sp>
      <p:sp>
        <p:nvSpPr>
          <p:cNvPr id="41013" name="Rectangle 53">
            <a:extLst>
              <a:ext uri="{FF2B5EF4-FFF2-40B4-BE49-F238E27FC236}">
                <a16:creationId xmlns:a16="http://schemas.microsoft.com/office/drawing/2014/main" id="{34FA6825-45D0-CA9C-1901-96E7F2364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2943225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3</a:t>
            </a:r>
          </a:p>
        </p:txBody>
      </p:sp>
      <p:sp>
        <p:nvSpPr>
          <p:cNvPr id="41014" name="Rectangle 54">
            <a:extLst>
              <a:ext uri="{FF2B5EF4-FFF2-40B4-BE49-F238E27FC236}">
                <a16:creationId xmlns:a16="http://schemas.microsoft.com/office/drawing/2014/main" id="{5DD6E19E-7804-56B3-3AE2-3DAB5BA5ED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2943225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4</a:t>
            </a:r>
          </a:p>
        </p:txBody>
      </p:sp>
      <p:sp>
        <p:nvSpPr>
          <p:cNvPr id="41015" name="Rectangle 55">
            <a:extLst>
              <a:ext uri="{FF2B5EF4-FFF2-40B4-BE49-F238E27FC236}">
                <a16:creationId xmlns:a16="http://schemas.microsoft.com/office/drawing/2014/main" id="{A2F8F25A-8564-3705-5556-F24816062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838" y="2943225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5</a:t>
            </a:r>
          </a:p>
        </p:txBody>
      </p:sp>
      <p:sp>
        <p:nvSpPr>
          <p:cNvPr id="41016" name="Rectangle 56">
            <a:extLst>
              <a:ext uri="{FF2B5EF4-FFF2-40B4-BE49-F238E27FC236}">
                <a16:creationId xmlns:a16="http://schemas.microsoft.com/office/drawing/2014/main" id="{B117CBC8-7663-0DB1-10DA-8293CE7222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2943225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6</a:t>
            </a:r>
          </a:p>
        </p:txBody>
      </p:sp>
      <p:sp>
        <p:nvSpPr>
          <p:cNvPr id="41017" name="Rectangle 57">
            <a:extLst>
              <a:ext uri="{FF2B5EF4-FFF2-40B4-BE49-F238E27FC236}">
                <a16:creationId xmlns:a16="http://schemas.microsoft.com/office/drawing/2014/main" id="{E74DE24B-55B8-A935-140A-E7B9CD7076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300" y="2943225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7</a:t>
            </a:r>
          </a:p>
        </p:txBody>
      </p:sp>
      <p:sp>
        <p:nvSpPr>
          <p:cNvPr id="41018" name="Rectangle 58">
            <a:extLst>
              <a:ext uri="{FF2B5EF4-FFF2-40B4-BE49-F238E27FC236}">
                <a16:creationId xmlns:a16="http://schemas.microsoft.com/office/drawing/2014/main" id="{766C4E4E-8539-31B4-104D-7FB4E4332B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2943225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L</a:t>
            </a:r>
          </a:p>
        </p:txBody>
      </p:sp>
      <p:sp>
        <p:nvSpPr>
          <p:cNvPr id="41019" name="Rectangle 59">
            <a:extLst>
              <a:ext uri="{FF2B5EF4-FFF2-40B4-BE49-F238E27FC236}">
                <a16:creationId xmlns:a16="http://schemas.microsoft.com/office/drawing/2014/main" id="{23FA256D-0E64-BE9E-16EC-63C31370E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2943225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M</a:t>
            </a:r>
          </a:p>
        </p:txBody>
      </p:sp>
      <p:sp>
        <p:nvSpPr>
          <p:cNvPr id="41020" name="Rectangle 60">
            <a:extLst>
              <a:ext uri="{FF2B5EF4-FFF2-40B4-BE49-F238E27FC236}">
                <a16:creationId xmlns:a16="http://schemas.microsoft.com/office/drawing/2014/main" id="{9FF254E5-95B3-B2AA-B1B0-B053EBF351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6813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0</a:t>
            </a:r>
          </a:p>
        </p:txBody>
      </p:sp>
      <p:sp>
        <p:nvSpPr>
          <p:cNvPr id="41021" name="Rectangle 61">
            <a:extLst>
              <a:ext uri="{FF2B5EF4-FFF2-40B4-BE49-F238E27FC236}">
                <a16:creationId xmlns:a16="http://schemas.microsoft.com/office/drawing/2014/main" id="{6920EDC2-B289-5A49-FBF3-314C632E54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0338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5</a:t>
            </a:r>
          </a:p>
        </p:txBody>
      </p:sp>
      <p:sp>
        <p:nvSpPr>
          <p:cNvPr id="41022" name="Rectangle 62">
            <a:extLst>
              <a:ext uri="{FF2B5EF4-FFF2-40B4-BE49-F238E27FC236}">
                <a16:creationId xmlns:a16="http://schemas.microsoft.com/office/drawing/2014/main" id="{921D34BB-53BC-64D5-8458-5759BF4155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3863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1</a:t>
            </a:r>
          </a:p>
        </p:txBody>
      </p:sp>
      <p:sp>
        <p:nvSpPr>
          <p:cNvPr id="41023" name="Rectangle 63">
            <a:extLst>
              <a:ext uri="{FF2B5EF4-FFF2-40B4-BE49-F238E27FC236}">
                <a16:creationId xmlns:a16="http://schemas.microsoft.com/office/drawing/2014/main" id="{2D88EF8C-49AC-B0BB-2012-1D309B0C0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4825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T</a:t>
            </a:r>
          </a:p>
        </p:txBody>
      </p:sp>
      <p:sp>
        <p:nvSpPr>
          <p:cNvPr id="41024" name="Rectangle 64">
            <a:extLst>
              <a:ext uri="{FF2B5EF4-FFF2-40B4-BE49-F238E27FC236}">
                <a16:creationId xmlns:a16="http://schemas.microsoft.com/office/drawing/2014/main" id="{95EACF5E-4A74-7C21-B73E-7F2127558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8350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h</a:t>
            </a:r>
          </a:p>
        </p:txBody>
      </p:sp>
      <p:sp>
        <p:nvSpPr>
          <p:cNvPr id="41025" name="Rectangle 65">
            <a:extLst>
              <a:ext uri="{FF2B5EF4-FFF2-40B4-BE49-F238E27FC236}">
                <a16:creationId xmlns:a16="http://schemas.microsoft.com/office/drawing/2014/main" id="{0E5A919A-F38F-CF78-29BA-DF7284AD5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75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o</a:t>
            </a:r>
          </a:p>
        </p:txBody>
      </p:sp>
      <p:sp>
        <p:nvSpPr>
          <p:cNvPr id="41026" name="Rectangle 66">
            <a:extLst>
              <a:ext uri="{FF2B5EF4-FFF2-40B4-BE49-F238E27FC236}">
                <a16:creationId xmlns:a16="http://schemas.microsoft.com/office/drawing/2014/main" id="{E6413B8E-8C78-788C-785E-49581862F6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400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m</a:t>
            </a:r>
          </a:p>
        </p:txBody>
      </p:sp>
      <p:sp>
        <p:nvSpPr>
          <p:cNvPr id="41027" name="Rectangle 67">
            <a:extLst>
              <a:ext uri="{FF2B5EF4-FFF2-40B4-BE49-F238E27FC236}">
                <a16:creationId xmlns:a16="http://schemas.microsoft.com/office/drawing/2014/main" id="{2B1093FA-51FC-130B-B954-9B39E2DAD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8" y="321786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a</a:t>
            </a:r>
          </a:p>
        </p:txBody>
      </p:sp>
      <p:sp>
        <p:nvSpPr>
          <p:cNvPr id="41028" name="Rectangle 68">
            <a:extLst>
              <a:ext uri="{FF2B5EF4-FFF2-40B4-BE49-F238E27FC236}">
                <a16:creationId xmlns:a16="http://schemas.microsoft.com/office/drawing/2014/main" id="{A55A918D-C9FB-8364-F20D-ACB4ACD802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3563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pPr>
              <a:spcBef>
                <a:spcPct val="50000"/>
              </a:spcBef>
            </a:pPr>
            <a:r>
              <a:rPr lang="en-US" altLang="en-US" sz="1600">
                <a:solidFill>
                  <a:srgbClr val="676767"/>
                </a:solidFill>
                <a:effectLst/>
              </a:rPr>
              <a:t>s</a:t>
            </a:r>
          </a:p>
        </p:txBody>
      </p:sp>
      <p:sp>
        <p:nvSpPr>
          <p:cNvPr id="41029" name="Rectangle 69">
            <a:extLst>
              <a:ext uri="{FF2B5EF4-FFF2-40B4-BE49-F238E27FC236}">
                <a16:creationId xmlns:a16="http://schemas.microsoft.com/office/drawing/2014/main" id="{F9D73186-D03E-4AF0-4063-BE3A50FB64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4388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0" name="Rectangle 70">
            <a:extLst>
              <a:ext uri="{FF2B5EF4-FFF2-40B4-BE49-F238E27FC236}">
                <a16:creationId xmlns:a16="http://schemas.microsoft.com/office/drawing/2014/main" id="{FA1128E9-EEC1-D40A-627E-C32137A2EC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913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H</a:t>
            </a:r>
          </a:p>
        </p:txBody>
      </p:sp>
      <p:sp>
        <p:nvSpPr>
          <p:cNvPr id="41031" name="Rectangle 71">
            <a:extLst>
              <a:ext uri="{FF2B5EF4-FFF2-40B4-BE49-F238E27FC236}">
                <a16:creationId xmlns:a16="http://schemas.microsoft.com/office/drawing/2014/main" id="{0EAF603B-F874-AA57-52B6-5C777500B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9850" y="321786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e</a:t>
            </a:r>
          </a:p>
        </p:txBody>
      </p:sp>
      <p:sp>
        <p:nvSpPr>
          <p:cNvPr id="41032" name="Rectangle 72">
            <a:extLst>
              <a:ext uri="{FF2B5EF4-FFF2-40B4-BE49-F238E27FC236}">
                <a16:creationId xmlns:a16="http://schemas.microsoft.com/office/drawing/2014/main" id="{09F349BC-696D-0E6B-4325-91795C0043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375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a</a:t>
            </a:r>
          </a:p>
        </p:txBody>
      </p:sp>
      <p:sp>
        <p:nvSpPr>
          <p:cNvPr id="41033" name="Rectangle 73">
            <a:extLst>
              <a:ext uri="{FF2B5EF4-FFF2-40B4-BE49-F238E27FC236}">
                <a16:creationId xmlns:a16="http://schemas.microsoft.com/office/drawing/2014/main" id="{0BBDBDC3-4A21-3AFD-3098-40FE7FCA8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6900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l</a:t>
            </a:r>
          </a:p>
        </p:txBody>
      </p:sp>
      <p:sp>
        <p:nvSpPr>
          <p:cNvPr id="41034" name="Rectangle 74">
            <a:extLst>
              <a:ext uri="{FF2B5EF4-FFF2-40B4-BE49-F238E27FC236}">
                <a16:creationId xmlns:a16="http://schemas.microsoft.com/office/drawing/2014/main" id="{A0344AF0-6799-35FA-2774-A5DF0DB31F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425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y</a:t>
            </a:r>
          </a:p>
        </p:txBody>
      </p:sp>
      <p:sp>
        <p:nvSpPr>
          <p:cNvPr id="41035" name="Rectangle 75">
            <a:extLst>
              <a:ext uri="{FF2B5EF4-FFF2-40B4-BE49-F238E27FC236}">
                <a16:creationId xmlns:a16="http://schemas.microsoft.com/office/drawing/2014/main" id="{B1110EEA-EFB4-E40E-8504-FAFA518C65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0775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6" name="Rectangle 76">
            <a:extLst>
              <a:ext uri="{FF2B5EF4-FFF2-40B4-BE49-F238E27FC236}">
                <a16:creationId xmlns:a16="http://schemas.microsoft.com/office/drawing/2014/main" id="{A8D22A5A-B8AD-27A2-3F38-1E948ECC3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4300" y="321786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7" name="Rectangle 77">
            <a:extLst>
              <a:ext uri="{FF2B5EF4-FFF2-40B4-BE49-F238E27FC236}">
                <a16:creationId xmlns:a16="http://schemas.microsoft.com/office/drawing/2014/main" id="{C8511D7C-5112-05F7-5BCF-FA813D1D3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7825" y="321786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8" name="Rectangle 78">
            <a:extLst>
              <a:ext uri="{FF2B5EF4-FFF2-40B4-BE49-F238E27FC236}">
                <a16:creationId xmlns:a16="http://schemas.microsoft.com/office/drawing/2014/main" id="{C82783FC-D756-5C97-A08C-DD72564E8A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913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9</a:t>
            </a:r>
          </a:p>
        </p:txBody>
      </p:sp>
      <p:sp>
        <p:nvSpPr>
          <p:cNvPr id="41039" name="Rectangle 79">
            <a:extLst>
              <a:ext uri="{FF2B5EF4-FFF2-40B4-BE49-F238E27FC236}">
                <a16:creationId xmlns:a16="http://schemas.microsoft.com/office/drawing/2014/main" id="{726D15CA-1037-E3F5-6059-B8A848D0E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3</a:t>
            </a:r>
          </a:p>
        </p:txBody>
      </p:sp>
      <p:sp>
        <p:nvSpPr>
          <p:cNvPr id="41040" name="Rectangle 80">
            <a:extLst>
              <a:ext uri="{FF2B5EF4-FFF2-40B4-BE49-F238E27FC236}">
                <a16:creationId xmlns:a16="http://schemas.microsoft.com/office/drawing/2014/main" id="{F1B0952C-544D-8144-EF02-EA845061B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8</a:t>
            </a:r>
          </a:p>
        </p:txBody>
      </p:sp>
      <p:sp>
        <p:nvSpPr>
          <p:cNvPr id="41041" name="Rectangle 81">
            <a:extLst>
              <a:ext uri="{FF2B5EF4-FFF2-40B4-BE49-F238E27FC236}">
                <a16:creationId xmlns:a16="http://schemas.microsoft.com/office/drawing/2014/main" id="{9B0D766D-8935-C1E0-68D8-F9DC112F48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21786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3</a:t>
            </a:r>
          </a:p>
        </p:txBody>
      </p:sp>
      <p:sp>
        <p:nvSpPr>
          <p:cNvPr id="41042" name="Rectangle 82">
            <a:extLst>
              <a:ext uri="{FF2B5EF4-FFF2-40B4-BE49-F238E27FC236}">
                <a16:creationId xmlns:a16="http://schemas.microsoft.com/office/drawing/2014/main" id="{74F2CB18-B114-CB47-32A2-1EFAF9679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838" y="321786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7</a:t>
            </a:r>
          </a:p>
        </p:txBody>
      </p:sp>
      <p:sp>
        <p:nvSpPr>
          <p:cNvPr id="41043" name="Rectangle 83">
            <a:extLst>
              <a:ext uri="{FF2B5EF4-FFF2-40B4-BE49-F238E27FC236}">
                <a16:creationId xmlns:a16="http://schemas.microsoft.com/office/drawing/2014/main" id="{819B9817-E081-2EF3-A311-42C05B27E8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321786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1</a:t>
            </a:r>
          </a:p>
        </p:txBody>
      </p:sp>
      <p:sp>
        <p:nvSpPr>
          <p:cNvPr id="41044" name="Rectangle 84">
            <a:extLst>
              <a:ext uri="{FF2B5EF4-FFF2-40B4-BE49-F238E27FC236}">
                <a16:creationId xmlns:a16="http://schemas.microsoft.com/office/drawing/2014/main" id="{D979E1D3-E585-0284-199A-2E0D4667D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300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5</a:t>
            </a:r>
          </a:p>
        </p:txBody>
      </p:sp>
      <p:sp>
        <p:nvSpPr>
          <p:cNvPr id="41045" name="Rectangle 85">
            <a:extLst>
              <a:ext uri="{FF2B5EF4-FFF2-40B4-BE49-F238E27FC236}">
                <a16:creationId xmlns:a16="http://schemas.microsoft.com/office/drawing/2014/main" id="{1B20ABB6-558A-A1C8-14E1-49CDD78B8C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21786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L</a:t>
            </a:r>
          </a:p>
        </p:txBody>
      </p:sp>
      <p:sp>
        <p:nvSpPr>
          <p:cNvPr id="41046" name="Rectangle 86">
            <a:extLst>
              <a:ext uri="{FF2B5EF4-FFF2-40B4-BE49-F238E27FC236}">
                <a16:creationId xmlns:a16="http://schemas.microsoft.com/office/drawing/2014/main" id="{0CB763CB-4FA5-4A04-F171-57E8E819BA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M</a:t>
            </a:r>
          </a:p>
        </p:txBody>
      </p:sp>
      <p:sp>
        <p:nvSpPr>
          <p:cNvPr id="41047" name="Rectangle 87">
            <a:extLst>
              <a:ext uri="{FF2B5EF4-FFF2-40B4-BE49-F238E27FC236}">
                <a16:creationId xmlns:a16="http://schemas.microsoft.com/office/drawing/2014/main" id="{6E17F8CC-F761-BBB3-93C2-EFAACFC52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6813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0</a:t>
            </a:r>
          </a:p>
        </p:txBody>
      </p:sp>
      <p:sp>
        <p:nvSpPr>
          <p:cNvPr id="41048" name="Rectangle 88">
            <a:extLst>
              <a:ext uri="{FF2B5EF4-FFF2-40B4-BE49-F238E27FC236}">
                <a16:creationId xmlns:a16="http://schemas.microsoft.com/office/drawing/2014/main" id="{8B6E628F-E528-04FA-22B2-301067C040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3038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6</a:t>
            </a:r>
          </a:p>
        </p:txBody>
      </p:sp>
      <p:sp>
        <p:nvSpPr>
          <p:cNvPr id="41049" name="Rectangle 89">
            <a:extLst>
              <a:ext uri="{FF2B5EF4-FFF2-40B4-BE49-F238E27FC236}">
                <a16:creationId xmlns:a16="http://schemas.microsoft.com/office/drawing/2014/main" id="{0EA8914F-2F72-7921-0838-791E6BA163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3863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8</a:t>
            </a:r>
          </a:p>
        </p:txBody>
      </p:sp>
      <p:sp>
        <p:nvSpPr>
          <p:cNvPr id="41050" name="Rectangle 90">
            <a:extLst>
              <a:ext uri="{FF2B5EF4-FFF2-40B4-BE49-F238E27FC236}">
                <a16:creationId xmlns:a16="http://schemas.microsoft.com/office/drawing/2014/main" id="{9BA33B7A-B376-8C17-4EAA-59CCF7370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4825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</a:p>
        </p:txBody>
      </p:sp>
      <p:sp>
        <p:nvSpPr>
          <p:cNvPr id="41051" name="Rectangle 91">
            <a:extLst>
              <a:ext uri="{FF2B5EF4-FFF2-40B4-BE49-F238E27FC236}">
                <a16:creationId xmlns:a16="http://schemas.microsoft.com/office/drawing/2014/main" id="{BA4678C4-44C6-EC8C-9DF5-FDE35578A5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1050" y="34909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  <p:sp>
        <p:nvSpPr>
          <p:cNvPr id="41052" name="Rectangle 92">
            <a:extLst>
              <a:ext uri="{FF2B5EF4-FFF2-40B4-BE49-F238E27FC236}">
                <a16:creationId xmlns:a16="http://schemas.microsoft.com/office/drawing/2014/main" id="{E96E8CD0-56FB-E03B-21E1-13D06F3B6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75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</a:p>
        </p:txBody>
      </p:sp>
      <p:sp>
        <p:nvSpPr>
          <p:cNvPr id="41053" name="Rectangle 93">
            <a:extLst>
              <a:ext uri="{FF2B5EF4-FFF2-40B4-BE49-F238E27FC236}">
                <a16:creationId xmlns:a16="http://schemas.microsoft.com/office/drawing/2014/main" id="{3658C565-E1AB-E332-83E2-590206655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400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</a:t>
            </a:r>
          </a:p>
        </p:txBody>
      </p:sp>
      <p:sp>
        <p:nvSpPr>
          <p:cNvPr id="41054" name="Rectangle 94">
            <a:extLst>
              <a:ext uri="{FF2B5EF4-FFF2-40B4-BE49-F238E27FC236}">
                <a16:creationId xmlns:a16="http://schemas.microsoft.com/office/drawing/2014/main" id="{0CE7DA1B-7969-B376-89A9-A22C6E5B3E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8" y="34909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5" name="Rectangle 95">
            <a:extLst>
              <a:ext uri="{FF2B5EF4-FFF2-40B4-BE49-F238E27FC236}">
                <a16:creationId xmlns:a16="http://schemas.microsoft.com/office/drawing/2014/main" id="{DD7F47F7-07B8-0C4E-F7D4-8BCDAFB0E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863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pPr>
              <a:spcBef>
                <a:spcPct val="50000"/>
              </a:spcBef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  <p:sp>
        <p:nvSpPr>
          <p:cNvPr id="41056" name="Rectangle 96">
            <a:extLst>
              <a:ext uri="{FF2B5EF4-FFF2-40B4-BE49-F238E27FC236}">
                <a16:creationId xmlns:a16="http://schemas.microsoft.com/office/drawing/2014/main" id="{D711828D-0907-1227-D26D-93301FABC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4388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‘</a:t>
            </a:r>
          </a:p>
        </p:txBody>
      </p:sp>
      <p:sp>
        <p:nvSpPr>
          <p:cNvPr id="41057" name="Rectangle 97">
            <a:extLst>
              <a:ext uri="{FF2B5EF4-FFF2-40B4-BE49-F238E27FC236}">
                <a16:creationId xmlns:a16="http://schemas.microsoft.com/office/drawing/2014/main" id="{F160F01D-D056-8C4F-4A96-E1EDCCE105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913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</a:p>
        </p:txBody>
      </p:sp>
      <p:sp>
        <p:nvSpPr>
          <p:cNvPr id="41058" name="Rectangle 98">
            <a:extLst>
              <a:ext uri="{FF2B5EF4-FFF2-40B4-BE49-F238E27FC236}">
                <a16:creationId xmlns:a16="http://schemas.microsoft.com/office/drawing/2014/main" id="{0D4C7535-DFA7-D680-2733-078004B91D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9850" y="34909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</a:p>
        </p:txBody>
      </p:sp>
      <p:sp>
        <p:nvSpPr>
          <p:cNvPr id="41059" name="Rectangle 99">
            <a:extLst>
              <a:ext uri="{FF2B5EF4-FFF2-40B4-BE49-F238E27FC236}">
                <a16:creationId xmlns:a16="http://schemas.microsoft.com/office/drawing/2014/main" id="{9FC56186-B196-59AB-5A1F-970FFE971F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375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</a:p>
        </p:txBody>
      </p:sp>
      <p:sp>
        <p:nvSpPr>
          <p:cNvPr id="41060" name="Rectangle 100">
            <a:extLst>
              <a:ext uri="{FF2B5EF4-FFF2-40B4-BE49-F238E27FC236}">
                <a16:creationId xmlns:a16="http://schemas.microsoft.com/office/drawing/2014/main" id="{FA72A650-8854-4547-6A02-AC16ACB478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6900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41061" name="Rectangle 101">
            <a:extLst>
              <a:ext uri="{FF2B5EF4-FFF2-40B4-BE49-F238E27FC236}">
                <a16:creationId xmlns:a16="http://schemas.microsoft.com/office/drawing/2014/main" id="{CB857056-C78A-1129-1DB5-F0D97F0211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425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</a:p>
        </p:txBody>
      </p:sp>
      <p:sp>
        <p:nvSpPr>
          <p:cNvPr id="41062" name="Rectangle 102">
            <a:extLst>
              <a:ext uri="{FF2B5EF4-FFF2-40B4-BE49-F238E27FC236}">
                <a16:creationId xmlns:a16="http://schemas.microsoft.com/office/drawing/2014/main" id="{5E66744F-4B04-086D-6FFF-3547904498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0775" y="34909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3" name="Rectangle 103">
            <a:extLst>
              <a:ext uri="{FF2B5EF4-FFF2-40B4-BE49-F238E27FC236}">
                <a16:creationId xmlns:a16="http://schemas.microsoft.com/office/drawing/2014/main" id="{EFEB4C6D-0F80-833B-DBCB-0F58621D0C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4300" y="34909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4" name="Rectangle 104">
            <a:extLst>
              <a:ext uri="{FF2B5EF4-FFF2-40B4-BE49-F238E27FC236}">
                <a16:creationId xmlns:a16="http://schemas.microsoft.com/office/drawing/2014/main" id="{D54CAA19-5736-352B-B4D1-F059F4602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7825" y="34909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5" name="Rectangle 105">
            <a:extLst>
              <a:ext uri="{FF2B5EF4-FFF2-40B4-BE49-F238E27FC236}">
                <a16:creationId xmlns:a16="http://schemas.microsoft.com/office/drawing/2014/main" id="{BD38B45F-2F4E-41F3-DEB2-42CA9F2E6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913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</a:p>
        </p:txBody>
      </p:sp>
      <p:sp>
        <p:nvSpPr>
          <p:cNvPr id="41066" name="Rectangle 106">
            <a:extLst>
              <a:ext uri="{FF2B5EF4-FFF2-40B4-BE49-F238E27FC236}">
                <a16:creationId xmlns:a16="http://schemas.microsoft.com/office/drawing/2014/main" id="{B8B86EC1-630C-19BD-7D58-9905FB8A7C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41067" name="Rectangle 107">
            <a:extLst>
              <a:ext uri="{FF2B5EF4-FFF2-40B4-BE49-F238E27FC236}">
                <a16:creationId xmlns:a16="http://schemas.microsoft.com/office/drawing/2014/main" id="{854D5B95-EB75-A3DC-AF6C-CB3D890837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34909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sp>
        <p:nvSpPr>
          <p:cNvPr id="41068" name="Rectangle 108">
            <a:extLst>
              <a:ext uri="{FF2B5EF4-FFF2-40B4-BE49-F238E27FC236}">
                <a16:creationId xmlns:a16="http://schemas.microsoft.com/office/drawing/2014/main" id="{BD719AE1-83DA-55D2-323E-30DFCD0948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4909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</p:txBody>
      </p:sp>
      <p:sp>
        <p:nvSpPr>
          <p:cNvPr id="41069" name="Rectangle 109">
            <a:extLst>
              <a:ext uri="{FF2B5EF4-FFF2-40B4-BE49-F238E27FC236}">
                <a16:creationId xmlns:a16="http://schemas.microsoft.com/office/drawing/2014/main" id="{39218B19-8073-BB10-66D9-5A08AA07A2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838" y="34909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1070" name="Rectangle 110">
            <a:extLst>
              <a:ext uri="{FF2B5EF4-FFF2-40B4-BE49-F238E27FC236}">
                <a16:creationId xmlns:a16="http://schemas.microsoft.com/office/drawing/2014/main" id="{B077C751-291A-7037-EE8F-50CC5ADE5D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34909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</a:p>
        </p:txBody>
      </p:sp>
      <p:sp>
        <p:nvSpPr>
          <p:cNvPr id="41071" name="Rectangle 111">
            <a:extLst>
              <a:ext uri="{FF2B5EF4-FFF2-40B4-BE49-F238E27FC236}">
                <a16:creationId xmlns:a16="http://schemas.microsoft.com/office/drawing/2014/main" id="{949D86BC-B267-BBCC-D7EB-FA4ED684B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300" y="34909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1072" name="Rectangle 112">
            <a:extLst>
              <a:ext uri="{FF2B5EF4-FFF2-40B4-BE49-F238E27FC236}">
                <a16:creationId xmlns:a16="http://schemas.microsoft.com/office/drawing/2014/main" id="{BB67F3BC-16A8-C9CD-50CE-B59207C831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4909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</a:p>
        </p:txBody>
      </p:sp>
      <p:sp>
        <p:nvSpPr>
          <p:cNvPr id="41073" name="Rectangle 113">
            <a:extLst>
              <a:ext uri="{FF2B5EF4-FFF2-40B4-BE49-F238E27FC236}">
                <a16:creationId xmlns:a16="http://schemas.microsoft.com/office/drawing/2014/main" id="{62A36E08-8D76-00A8-88AD-DF1A804C5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34909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</a:p>
        </p:txBody>
      </p:sp>
      <p:sp>
        <p:nvSpPr>
          <p:cNvPr id="41074" name="Rectangle 114">
            <a:extLst>
              <a:ext uri="{FF2B5EF4-FFF2-40B4-BE49-F238E27FC236}">
                <a16:creationId xmlns:a16="http://schemas.microsoft.com/office/drawing/2014/main" id="{74BF6DC3-E4E6-EFD6-D3C9-02D69538B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6813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</a:p>
        </p:txBody>
      </p:sp>
      <p:sp>
        <p:nvSpPr>
          <p:cNvPr id="41075" name="Rectangle 115">
            <a:extLst>
              <a:ext uri="{FF2B5EF4-FFF2-40B4-BE49-F238E27FC236}">
                <a16:creationId xmlns:a16="http://schemas.microsoft.com/office/drawing/2014/main" id="{CC2C4E7C-C038-3D54-E041-425AECF7FF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0338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</p:txBody>
      </p:sp>
      <p:sp>
        <p:nvSpPr>
          <p:cNvPr id="41076" name="Rectangle 116">
            <a:extLst>
              <a:ext uri="{FF2B5EF4-FFF2-40B4-BE49-F238E27FC236}">
                <a16:creationId xmlns:a16="http://schemas.microsoft.com/office/drawing/2014/main" id="{8CD2D9EA-96DD-E39D-DC61-A113274DD4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3863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41077" name="Rectangle 117">
            <a:extLst>
              <a:ext uri="{FF2B5EF4-FFF2-40B4-BE49-F238E27FC236}">
                <a16:creationId xmlns:a16="http://schemas.microsoft.com/office/drawing/2014/main" id="{EFDBA4F9-3FA7-E521-A8FF-C6CFA2CA51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4825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B</a:t>
            </a:r>
          </a:p>
        </p:txBody>
      </p:sp>
      <p:sp>
        <p:nvSpPr>
          <p:cNvPr id="41078" name="Rectangle 118">
            <a:extLst>
              <a:ext uri="{FF2B5EF4-FFF2-40B4-BE49-F238E27FC236}">
                <a16:creationId xmlns:a16="http://schemas.microsoft.com/office/drawing/2014/main" id="{FE37B8A4-0169-683E-1CFB-03FBF0153A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8350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i</a:t>
            </a:r>
          </a:p>
        </p:txBody>
      </p:sp>
      <p:sp>
        <p:nvSpPr>
          <p:cNvPr id="41079" name="Rectangle 119">
            <a:extLst>
              <a:ext uri="{FF2B5EF4-FFF2-40B4-BE49-F238E27FC236}">
                <a16:creationId xmlns:a16="http://schemas.microsoft.com/office/drawing/2014/main" id="{5D86DF45-CFFF-2A1F-8975-8C8EC0076C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75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l</a:t>
            </a:r>
          </a:p>
        </p:txBody>
      </p:sp>
      <p:sp>
        <p:nvSpPr>
          <p:cNvPr id="41080" name="Rectangle 120">
            <a:extLst>
              <a:ext uri="{FF2B5EF4-FFF2-40B4-BE49-F238E27FC236}">
                <a16:creationId xmlns:a16="http://schemas.microsoft.com/office/drawing/2014/main" id="{F0620BD2-F4C9-B638-D1AF-D03B9A417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400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l</a:t>
            </a:r>
          </a:p>
        </p:txBody>
      </p:sp>
      <p:sp>
        <p:nvSpPr>
          <p:cNvPr id="41081" name="Rectangle 121">
            <a:extLst>
              <a:ext uri="{FF2B5EF4-FFF2-40B4-BE49-F238E27FC236}">
                <a16:creationId xmlns:a16="http://schemas.microsoft.com/office/drawing/2014/main" id="{50DE16C9-F777-673A-3422-6BE030558D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8" y="3765550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y</a:t>
            </a:r>
          </a:p>
        </p:txBody>
      </p:sp>
      <p:sp>
        <p:nvSpPr>
          <p:cNvPr id="41082" name="Rectangle 122">
            <a:extLst>
              <a:ext uri="{FF2B5EF4-FFF2-40B4-BE49-F238E27FC236}">
                <a16:creationId xmlns:a16="http://schemas.microsoft.com/office/drawing/2014/main" id="{48F3275A-E795-B5AC-EF87-07F97C0858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863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3" name="Rectangle 123">
            <a:extLst>
              <a:ext uri="{FF2B5EF4-FFF2-40B4-BE49-F238E27FC236}">
                <a16:creationId xmlns:a16="http://schemas.microsoft.com/office/drawing/2014/main" id="{485A5E3C-0950-9073-78CB-5C418532A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4388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D</a:t>
            </a:r>
          </a:p>
        </p:txBody>
      </p:sp>
      <p:sp>
        <p:nvSpPr>
          <p:cNvPr id="41084" name="Rectangle 124">
            <a:extLst>
              <a:ext uri="{FF2B5EF4-FFF2-40B4-BE49-F238E27FC236}">
                <a16:creationId xmlns:a16="http://schemas.microsoft.com/office/drawing/2014/main" id="{9425B73E-AB71-3DFD-E4A1-D0BF6BFA46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913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o</a:t>
            </a:r>
          </a:p>
        </p:txBody>
      </p:sp>
      <p:sp>
        <p:nvSpPr>
          <p:cNvPr id="41085" name="Rectangle 125">
            <a:extLst>
              <a:ext uri="{FF2B5EF4-FFF2-40B4-BE49-F238E27FC236}">
                <a16:creationId xmlns:a16="http://schemas.microsoft.com/office/drawing/2014/main" id="{8C7E94E6-A5C1-C864-6753-C9047E84C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9850" y="3765550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w</a:t>
            </a:r>
          </a:p>
        </p:txBody>
      </p:sp>
      <p:sp>
        <p:nvSpPr>
          <p:cNvPr id="41086" name="Rectangle 126">
            <a:extLst>
              <a:ext uri="{FF2B5EF4-FFF2-40B4-BE49-F238E27FC236}">
                <a16:creationId xmlns:a16="http://schemas.microsoft.com/office/drawing/2014/main" id="{351FE9F4-53DD-FB20-4C66-047AA5C7B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375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n</a:t>
            </a:r>
          </a:p>
        </p:txBody>
      </p:sp>
      <p:sp>
        <p:nvSpPr>
          <p:cNvPr id="41087" name="Rectangle 127">
            <a:extLst>
              <a:ext uri="{FF2B5EF4-FFF2-40B4-BE49-F238E27FC236}">
                <a16:creationId xmlns:a16="http://schemas.microsoft.com/office/drawing/2014/main" id="{CF091542-725A-06B4-6521-1DD71AACA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6900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e</a:t>
            </a:r>
          </a:p>
        </p:txBody>
      </p:sp>
      <p:sp>
        <p:nvSpPr>
          <p:cNvPr id="41088" name="Rectangle 128">
            <a:extLst>
              <a:ext uri="{FF2B5EF4-FFF2-40B4-BE49-F238E27FC236}">
                <a16:creationId xmlns:a16="http://schemas.microsoft.com/office/drawing/2014/main" id="{31815A26-C601-C229-D39A-34C58DEDA3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425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s</a:t>
            </a:r>
          </a:p>
        </p:txBody>
      </p:sp>
      <p:sp>
        <p:nvSpPr>
          <p:cNvPr id="41089" name="Rectangle 129">
            <a:extLst>
              <a:ext uri="{FF2B5EF4-FFF2-40B4-BE49-F238E27FC236}">
                <a16:creationId xmlns:a16="http://schemas.microsoft.com/office/drawing/2014/main" id="{9A61062E-8D4D-B6F7-0F41-75CAB6119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0775" y="3765550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0" name="Rectangle 130">
            <a:extLst>
              <a:ext uri="{FF2B5EF4-FFF2-40B4-BE49-F238E27FC236}">
                <a16:creationId xmlns:a16="http://schemas.microsoft.com/office/drawing/2014/main" id="{6055D92F-90F6-9B19-0EDD-025B1B735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4300" y="3765550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1" name="Rectangle 131">
            <a:extLst>
              <a:ext uri="{FF2B5EF4-FFF2-40B4-BE49-F238E27FC236}">
                <a16:creationId xmlns:a16="http://schemas.microsoft.com/office/drawing/2014/main" id="{1FA262B7-1051-27CE-6516-EAB39B191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7825" y="3765550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2" name="Rectangle 132">
            <a:extLst>
              <a:ext uri="{FF2B5EF4-FFF2-40B4-BE49-F238E27FC236}">
                <a16:creationId xmlns:a16="http://schemas.microsoft.com/office/drawing/2014/main" id="{FAC5BD9D-32BF-E4C5-7C28-56711CD59E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913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9</a:t>
            </a:r>
          </a:p>
        </p:txBody>
      </p:sp>
      <p:sp>
        <p:nvSpPr>
          <p:cNvPr id="41093" name="Rectangle 133">
            <a:extLst>
              <a:ext uri="{FF2B5EF4-FFF2-40B4-BE49-F238E27FC236}">
                <a16:creationId xmlns:a16="http://schemas.microsoft.com/office/drawing/2014/main" id="{8F22E7AC-C785-D01E-1536-20042B3D0C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3</a:t>
            </a:r>
          </a:p>
        </p:txBody>
      </p:sp>
      <p:sp>
        <p:nvSpPr>
          <p:cNvPr id="41094" name="Rectangle 134">
            <a:extLst>
              <a:ext uri="{FF2B5EF4-FFF2-40B4-BE49-F238E27FC236}">
                <a16:creationId xmlns:a16="http://schemas.microsoft.com/office/drawing/2014/main" id="{52EB284C-BE7C-3163-A4A3-7A769BBE0F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3765550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7</a:t>
            </a:r>
          </a:p>
        </p:txBody>
      </p:sp>
      <p:sp>
        <p:nvSpPr>
          <p:cNvPr id="41095" name="Rectangle 135">
            <a:extLst>
              <a:ext uri="{FF2B5EF4-FFF2-40B4-BE49-F238E27FC236}">
                <a16:creationId xmlns:a16="http://schemas.microsoft.com/office/drawing/2014/main" id="{55F7E32A-8AC8-AC0D-9B4D-DEFB735282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765550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8</a:t>
            </a:r>
          </a:p>
        </p:txBody>
      </p:sp>
      <p:sp>
        <p:nvSpPr>
          <p:cNvPr id="41096" name="Rectangle 136">
            <a:extLst>
              <a:ext uri="{FF2B5EF4-FFF2-40B4-BE49-F238E27FC236}">
                <a16:creationId xmlns:a16="http://schemas.microsoft.com/office/drawing/2014/main" id="{3A150ABE-4988-A26C-5CDA-3B65024647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838" y="3765550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8</a:t>
            </a:r>
          </a:p>
        </p:txBody>
      </p:sp>
      <p:sp>
        <p:nvSpPr>
          <p:cNvPr id="41097" name="Rectangle 137">
            <a:extLst>
              <a:ext uri="{FF2B5EF4-FFF2-40B4-BE49-F238E27FC236}">
                <a16:creationId xmlns:a16="http://schemas.microsoft.com/office/drawing/2014/main" id="{C2FCF3D6-8AE7-3A0E-CE04-84E4910A0B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3765550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1</a:t>
            </a:r>
          </a:p>
        </p:txBody>
      </p:sp>
      <p:sp>
        <p:nvSpPr>
          <p:cNvPr id="41098" name="Rectangle 138">
            <a:extLst>
              <a:ext uri="{FF2B5EF4-FFF2-40B4-BE49-F238E27FC236}">
                <a16:creationId xmlns:a16="http://schemas.microsoft.com/office/drawing/2014/main" id="{0B448D1E-4874-795A-7BD7-DADF9B0503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300" y="3765550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1</a:t>
            </a:r>
          </a:p>
        </p:txBody>
      </p:sp>
      <p:sp>
        <p:nvSpPr>
          <p:cNvPr id="41099" name="Rectangle 139">
            <a:extLst>
              <a:ext uri="{FF2B5EF4-FFF2-40B4-BE49-F238E27FC236}">
                <a16:creationId xmlns:a16="http://schemas.microsoft.com/office/drawing/2014/main" id="{E037F084-8043-9984-49D9-D52FFF25CC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765550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L</a:t>
            </a:r>
          </a:p>
        </p:txBody>
      </p:sp>
      <p:sp>
        <p:nvSpPr>
          <p:cNvPr id="41100" name="Rectangle 140">
            <a:extLst>
              <a:ext uri="{FF2B5EF4-FFF2-40B4-BE49-F238E27FC236}">
                <a16:creationId xmlns:a16="http://schemas.microsoft.com/office/drawing/2014/main" id="{8C9221FE-FECB-5097-27F1-E06DFEA32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3765550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M</a:t>
            </a:r>
          </a:p>
        </p:txBody>
      </p:sp>
      <p:sp>
        <p:nvSpPr>
          <p:cNvPr id="41101" name="Rectangle 141">
            <a:extLst>
              <a:ext uri="{FF2B5EF4-FFF2-40B4-BE49-F238E27FC236}">
                <a16:creationId xmlns:a16="http://schemas.microsoft.com/office/drawing/2014/main" id="{D8D77CB9-FBC3-9FA1-8178-05E937CF7E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6813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0</a:t>
            </a:r>
          </a:p>
        </p:txBody>
      </p:sp>
      <p:sp>
        <p:nvSpPr>
          <p:cNvPr id="41102" name="Rectangle 142">
            <a:extLst>
              <a:ext uri="{FF2B5EF4-FFF2-40B4-BE49-F238E27FC236}">
                <a16:creationId xmlns:a16="http://schemas.microsoft.com/office/drawing/2014/main" id="{1F64EB73-AF9E-61E7-11D1-6780902B33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0338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2</a:t>
            </a:r>
          </a:p>
        </p:txBody>
      </p:sp>
      <p:sp>
        <p:nvSpPr>
          <p:cNvPr id="41103" name="Rectangle 143">
            <a:extLst>
              <a:ext uri="{FF2B5EF4-FFF2-40B4-BE49-F238E27FC236}">
                <a16:creationId xmlns:a16="http://schemas.microsoft.com/office/drawing/2014/main" id="{69B88171-AF1C-25EA-F9B5-F5FD0D4C1D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3863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1</a:t>
            </a:r>
          </a:p>
        </p:txBody>
      </p:sp>
      <p:grpSp>
        <p:nvGrpSpPr>
          <p:cNvPr id="41106" name="Group 146">
            <a:extLst>
              <a:ext uri="{FF2B5EF4-FFF2-40B4-BE49-F238E27FC236}">
                <a16:creationId xmlns:a16="http://schemas.microsoft.com/office/drawing/2014/main" id="{4E5080C7-4EC0-5DDF-F3F5-5C7AECEE2917}"/>
              </a:ext>
            </a:extLst>
          </p:cNvPr>
          <p:cNvGrpSpPr>
            <a:grpSpLocks/>
          </p:cNvGrpSpPr>
          <p:nvPr/>
        </p:nvGrpSpPr>
        <p:grpSpPr bwMode="auto">
          <a:xfrm>
            <a:off x="431800" y="1778000"/>
            <a:ext cx="777875" cy="1919288"/>
            <a:chOff x="272" y="1120"/>
            <a:chExt cx="490" cy="1209"/>
          </a:xfrm>
        </p:grpSpPr>
        <p:sp>
          <p:nvSpPr>
            <p:cNvPr id="41104" name="Freeform 144">
              <a:extLst>
                <a:ext uri="{FF2B5EF4-FFF2-40B4-BE49-F238E27FC236}">
                  <a16:creationId xmlns:a16="http://schemas.microsoft.com/office/drawing/2014/main" id="{31C9BD6D-53FF-9A13-D80F-EC905E74210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" y="1120"/>
              <a:ext cx="448" cy="601"/>
            </a:xfrm>
            <a:custGeom>
              <a:avLst/>
              <a:gdLst>
                <a:gd name="T0" fmla="*/ 335 w 448"/>
                <a:gd name="T1" fmla="*/ 0 h 601"/>
                <a:gd name="T2" fmla="*/ 447 w 448"/>
                <a:gd name="T3" fmla="*/ 100 h 601"/>
                <a:gd name="T4" fmla="*/ 335 w 448"/>
                <a:gd name="T5" fmla="*/ 200 h 601"/>
                <a:gd name="T6" fmla="*/ 335 w 448"/>
                <a:gd name="T7" fmla="*/ 150 h 601"/>
                <a:gd name="T8" fmla="*/ 111 w 448"/>
                <a:gd name="T9" fmla="*/ 150 h 601"/>
                <a:gd name="T10" fmla="*/ 95 w 448"/>
                <a:gd name="T11" fmla="*/ 157 h 601"/>
                <a:gd name="T12" fmla="*/ 83 w 448"/>
                <a:gd name="T13" fmla="*/ 171 h 601"/>
                <a:gd name="T14" fmla="*/ 77 w 448"/>
                <a:gd name="T15" fmla="*/ 190 h 601"/>
                <a:gd name="T16" fmla="*/ 75 w 448"/>
                <a:gd name="T17" fmla="*/ 219 h 601"/>
                <a:gd name="T18" fmla="*/ 75 w 448"/>
                <a:gd name="T19" fmla="*/ 250 h 601"/>
                <a:gd name="T20" fmla="*/ 75 w 448"/>
                <a:gd name="T21" fmla="*/ 600 h 601"/>
                <a:gd name="T22" fmla="*/ 0 w 448"/>
                <a:gd name="T23" fmla="*/ 600 h 601"/>
                <a:gd name="T24" fmla="*/ 0 w 448"/>
                <a:gd name="T25" fmla="*/ 250 h 601"/>
                <a:gd name="T26" fmla="*/ 0 w 448"/>
                <a:gd name="T27" fmla="*/ 202 h 601"/>
                <a:gd name="T28" fmla="*/ 3 w 448"/>
                <a:gd name="T29" fmla="*/ 180 h 601"/>
                <a:gd name="T30" fmla="*/ 6 w 448"/>
                <a:gd name="T31" fmla="*/ 157 h 601"/>
                <a:gd name="T32" fmla="*/ 10 w 448"/>
                <a:gd name="T33" fmla="*/ 140 h 601"/>
                <a:gd name="T34" fmla="*/ 17 w 448"/>
                <a:gd name="T35" fmla="*/ 123 h 601"/>
                <a:gd name="T36" fmla="*/ 24 w 448"/>
                <a:gd name="T37" fmla="*/ 108 h 601"/>
                <a:gd name="T38" fmla="*/ 35 w 448"/>
                <a:gd name="T39" fmla="*/ 91 h 601"/>
                <a:gd name="T40" fmla="*/ 48 w 448"/>
                <a:gd name="T41" fmla="*/ 77 h 601"/>
                <a:gd name="T42" fmla="*/ 61 w 448"/>
                <a:gd name="T43" fmla="*/ 67 h 601"/>
                <a:gd name="T44" fmla="*/ 76 w 448"/>
                <a:gd name="T45" fmla="*/ 57 h 601"/>
                <a:gd name="T46" fmla="*/ 94 w 448"/>
                <a:gd name="T47" fmla="*/ 51 h 601"/>
                <a:gd name="T48" fmla="*/ 111 w 448"/>
                <a:gd name="T49" fmla="*/ 50 h 601"/>
                <a:gd name="T50" fmla="*/ 335 w 448"/>
                <a:gd name="T51" fmla="*/ 50 h 601"/>
                <a:gd name="T52" fmla="*/ 335 w 448"/>
                <a:gd name="T53" fmla="*/ 0 h 6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48" h="601">
                  <a:moveTo>
                    <a:pt x="335" y="0"/>
                  </a:moveTo>
                  <a:lnTo>
                    <a:pt x="447" y="100"/>
                  </a:lnTo>
                  <a:lnTo>
                    <a:pt x="335" y="200"/>
                  </a:lnTo>
                  <a:lnTo>
                    <a:pt x="335" y="150"/>
                  </a:lnTo>
                  <a:lnTo>
                    <a:pt x="111" y="150"/>
                  </a:lnTo>
                  <a:lnTo>
                    <a:pt x="95" y="157"/>
                  </a:lnTo>
                  <a:lnTo>
                    <a:pt x="83" y="171"/>
                  </a:lnTo>
                  <a:lnTo>
                    <a:pt x="77" y="190"/>
                  </a:lnTo>
                  <a:lnTo>
                    <a:pt x="75" y="219"/>
                  </a:lnTo>
                  <a:lnTo>
                    <a:pt x="75" y="250"/>
                  </a:lnTo>
                  <a:lnTo>
                    <a:pt x="75" y="600"/>
                  </a:lnTo>
                  <a:lnTo>
                    <a:pt x="0" y="600"/>
                  </a:lnTo>
                  <a:lnTo>
                    <a:pt x="0" y="250"/>
                  </a:lnTo>
                  <a:lnTo>
                    <a:pt x="0" y="202"/>
                  </a:lnTo>
                  <a:lnTo>
                    <a:pt x="3" y="180"/>
                  </a:lnTo>
                  <a:lnTo>
                    <a:pt x="6" y="157"/>
                  </a:lnTo>
                  <a:lnTo>
                    <a:pt x="10" y="140"/>
                  </a:lnTo>
                  <a:lnTo>
                    <a:pt x="17" y="123"/>
                  </a:lnTo>
                  <a:lnTo>
                    <a:pt x="24" y="108"/>
                  </a:lnTo>
                  <a:lnTo>
                    <a:pt x="35" y="91"/>
                  </a:lnTo>
                  <a:lnTo>
                    <a:pt x="48" y="77"/>
                  </a:lnTo>
                  <a:lnTo>
                    <a:pt x="61" y="67"/>
                  </a:lnTo>
                  <a:lnTo>
                    <a:pt x="76" y="57"/>
                  </a:lnTo>
                  <a:lnTo>
                    <a:pt x="94" y="51"/>
                  </a:lnTo>
                  <a:lnTo>
                    <a:pt x="111" y="50"/>
                  </a:lnTo>
                  <a:lnTo>
                    <a:pt x="335" y="50"/>
                  </a:lnTo>
                  <a:lnTo>
                    <a:pt x="335" y="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05" name="Freeform 145">
              <a:extLst>
                <a:ext uri="{FF2B5EF4-FFF2-40B4-BE49-F238E27FC236}">
                  <a16:creationId xmlns:a16="http://schemas.microsoft.com/office/drawing/2014/main" id="{B9B10773-3D0A-E719-020A-23EC96245D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" y="1727"/>
              <a:ext cx="447" cy="602"/>
            </a:xfrm>
            <a:custGeom>
              <a:avLst/>
              <a:gdLst>
                <a:gd name="T0" fmla="*/ 0 w 447"/>
                <a:gd name="T1" fmla="*/ 150 h 602"/>
                <a:gd name="T2" fmla="*/ 74 w 447"/>
                <a:gd name="T3" fmla="*/ 0 h 602"/>
                <a:gd name="T4" fmla="*/ 149 w 447"/>
                <a:gd name="T5" fmla="*/ 150 h 602"/>
                <a:gd name="T6" fmla="*/ 112 w 447"/>
                <a:gd name="T7" fmla="*/ 150 h 602"/>
                <a:gd name="T8" fmla="*/ 112 w 447"/>
                <a:gd name="T9" fmla="*/ 451 h 602"/>
                <a:gd name="T10" fmla="*/ 117 w 447"/>
                <a:gd name="T11" fmla="*/ 473 h 602"/>
                <a:gd name="T12" fmla="*/ 127 w 447"/>
                <a:gd name="T13" fmla="*/ 489 h 602"/>
                <a:gd name="T14" fmla="*/ 141 w 447"/>
                <a:gd name="T15" fmla="*/ 498 h 602"/>
                <a:gd name="T16" fmla="*/ 162 w 447"/>
                <a:gd name="T17" fmla="*/ 501 h 602"/>
                <a:gd name="T18" fmla="*/ 186 w 447"/>
                <a:gd name="T19" fmla="*/ 501 h 602"/>
                <a:gd name="T20" fmla="*/ 446 w 447"/>
                <a:gd name="T21" fmla="*/ 501 h 602"/>
                <a:gd name="T22" fmla="*/ 446 w 447"/>
                <a:gd name="T23" fmla="*/ 601 h 602"/>
                <a:gd name="T24" fmla="*/ 186 w 447"/>
                <a:gd name="T25" fmla="*/ 601 h 602"/>
                <a:gd name="T26" fmla="*/ 150 w 447"/>
                <a:gd name="T27" fmla="*/ 600 h 602"/>
                <a:gd name="T28" fmla="*/ 134 w 447"/>
                <a:gd name="T29" fmla="*/ 597 h 602"/>
                <a:gd name="T30" fmla="*/ 117 w 447"/>
                <a:gd name="T31" fmla="*/ 593 h 602"/>
                <a:gd name="T32" fmla="*/ 105 w 447"/>
                <a:gd name="T33" fmla="*/ 587 h 602"/>
                <a:gd name="T34" fmla="*/ 91 w 447"/>
                <a:gd name="T35" fmla="*/ 578 h 602"/>
                <a:gd name="T36" fmla="*/ 81 w 447"/>
                <a:gd name="T37" fmla="*/ 569 h 602"/>
                <a:gd name="T38" fmla="*/ 68 w 447"/>
                <a:gd name="T39" fmla="*/ 553 h 602"/>
                <a:gd name="T40" fmla="*/ 57 w 447"/>
                <a:gd name="T41" fmla="*/ 536 h 602"/>
                <a:gd name="T42" fmla="*/ 50 w 447"/>
                <a:gd name="T43" fmla="*/ 519 h 602"/>
                <a:gd name="T44" fmla="*/ 42 w 447"/>
                <a:gd name="T45" fmla="*/ 499 h 602"/>
                <a:gd name="T46" fmla="*/ 38 w 447"/>
                <a:gd name="T47" fmla="*/ 474 h 602"/>
                <a:gd name="T48" fmla="*/ 37 w 447"/>
                <a:gd name="T49" fmla="*/ 451 h 602"/>
                <a:gd name="T50" fmla="*/ 37 w 447"/>
                <a:gd name="T51" fmla="*/ 150 h 602"/>
                <a:gd name="T52" fmla="*/ 0 w 447"/>
                <a:gd name="T53" fmla="*/ 150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47" h="602">
                  <a:moveTo>
                    <a:pt x="0" y="150"/>
                  </a:moveTo>
                  <a:lnTo>
                    <a:pt x="74" y="0"/>
                  </a:lnTo>
                  <a:lnTo>
                    <a:pt x="149" y="150"/>
                  </a:lnTo>
                  <a:lnTo>
                    <a:pt x="112" y="150"/>
                  </a:lnTo>
                  <a:lnTo>
                    <a:pt x="112" y="451"/>
                  </a:lnTo>
                  <a:lnTo>
                    <a:pt x="117" y="473"/>
                  </a:lnTo>
                  <a:lnTo>
                    <a:pt x="127" y="489"/>
                  </a:lnTo>
                  <a:lnTo>
                    <a:pt x="141" y="498"/>
                  </a:lnTo>
                  <a:lnTo>
                    <a:pt x="162" y="501"/>
                  </a:lnTo>
                  <a:lnTo>
                    <a:pt x="186" y="501"/>
                  </a:lnTo>
                  <a:lnTo>
                    <a:pt x="446" y="501"/>
                  </a:lnTo>
                  <a:lnTo>
                    <a:pt x="446" y="601"/>
                  </a:lnTo>
                  <a:lnTo>
                    <a:pt x="186" y="601"/>
                  </a:lnTo>
                  <a:lnTo>
                    <a:pt x="150" y="600"/>
                  </a:lnTo>
                  <a:lnTo>
                    <a:pt x="134" y="597"/>
                  </a:lnTo>
                  <a:lnTo>
                    <a:pt x="117" y="593"/>
                  </a:lnTo>
                  <a:lnTo>
                    <a:pt x="105" y="587"/>
                  </a:lnTo>
                  <a:lnTo>
                    <a:pt x="91" y="578"/>
                  </a:lnTo>
                  <a:lnTo>
                    <a:pt x="81" y="569"/>
                  </a:lnTo>
                  <a:lnTo>
                    <a:pt x="68" y="553"/>
                  </a:lnTo>
                  <a:lnTo>
                    <a:pt x="57" y="536"/>
                  </a:lnTo>
                  <a:lnTo>
                    <a:pt x="50" y="519"/>
                  </a:lnTo>
                  <a:lnTo>
                    <a:pt x="42" y="499"/>
                  </a:lnTo>
                  <a:lnTo>
                    <a:pt x="38" y="474"/>
                  </a:lnTo>
                  <a:lnTo>
                    <a:pt x="37" y="451"/>
                  </a:lnTo>
                  <a:lnTo>
                    <a:pt x="37" y="150"/>
                  </a:lnTo>
                  <a:lnTo>
                    <a:pt x="0" y="15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107" name="Rectangle 147">
            <a:extLst>
              <a:ext uri="{FF2B5EF4-FFF2-40B4-BE49-F238E27FC236}">
                <a16:creationId xmlns:a16="http://schemas.microsoft.com/office/drawing/2014/main" id="{AD95D1DA-8A09-828E-4BAF-C48AE2FACC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138" y="4033838"/>
            <a:ext cx="654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effectLst/>
              </a:rPr>
              <a:t>EOF</a:t>
            </a:r>
          </a:p>
        </p:txBody>
      </p:sp>
      <p:sp>
        <p:nvSpPr>
          <p:cNvPr id="41108" name="Rectangle 148">
            <a:extLst>
              <a:ext uri="{FF2B5EF4-FFF2-40B4-BE49-F238E27FC236}">
                <a16:creationId xmlns:a16="http://schemas.microsoft.com/office/drawing/2014/main" id="{188DDF27-CE21-2ACD-C9B9-9F7CC60C96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3638" y="4738688"/>
            <a:ext cx="6191250" cy="146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effectLst/>
              </a:rPr>
              <a:t>PERFORM UNTIL StudentRecord = HIGH-VALUES</a:t>
            </a:r>
            <a:endParaRPr lang="en-US" altLang="en-US">
              <a:solidFill>
                <a:schemeClr val="accent2"/>
              </a:solidFill>
              <a:effectLst/>
            </a:endParaRPr>
          </a:p>
          <a:p>
            <a:r>
              <a:rPr lang="en-US" altLang="en-US">
                <a:solidFill>
                  <a:schemeClr val="accent2"/>
                </a:solidFill>
                <a:effectLst/>
              </a:rPr>
              <a:t>      READ StudentRecords</a:t>
            </a:r>
          </a:p>
          <a:p>
            <a:r>
              <a:rPr lang="en-US" altLang="en-US">
                <a:effectLst/>
              </a:rPr>
              <a:t>           AT END MOVE HIGH-VALUES TO StudentRecord</a:t>
            </a:r>
          </a:p>
          <a:p>
            <a:r>
              <a:rPr lang="en-US" altLang="en-US">
                <a:solidFill>
                  <a:schemeClr val="accent2"/>
                </a:solidFill>
                <a:effectLst/>
              </a:rPr>
              <a:t>      END-READ</a:t>
            </a:r>
          </a:p>
          <a:p>
            <a:r>
              <a:rPr lang="en-US" altLang="en-US">
                <a:effectLst/>
              </a:rPr>
              <a:t>END-PERFORM.</a:t>
            </a:r>
          </a:p>
        </p:txBody>
      </p:sp>
      <p:sp>
        <p:nvSpPr>
          <p:cNvPr id="41109" name="Rectangle 149">
            <a:extLst>
              <a:ext uri="{FF2B5EF4-FFF2-40B4-BE49-F238E27FC236}">
                <a16:creationId xmlns:a16="http://schemas.microsoft.com/office/drawing/2014/main" id="{C9D72C3B-3227-15C3-BB0B-678EEC0126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00300" y="133350"/>
            <a:ext cx="3800475" cy="476250"/>
          </a:xfrm>
          <a:noFill/>
          <a:ln/>
        </p:spPr>
        <p:txBody>
          <a:bodyPr/>
          <a:lstStyle/>
          <a:p>
            <a:r>
              <a:rPr lang="en-US" altLang="en-US"/>
              <a:t>How the READ works</a:t>
            </a:r>
          </a:p>
        </p:txBody>
      </p:sp>
      <p:sp>
        <p:nvSpPr>
          <p:cNvPr id="41110" name="Oval 150">
            <a:extLst>
              <a:ext uri="{FF2B5EF4-FFF2-40B4-BE49-F238E27FC236}">
                <a16:creationId xmlns:a16="http://schemas.microsoft.com/office/drawing/2014/main" id="{1F7B6F3A-9540-17FB-4F80-F82D5DF21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4883150"/>
            <a:ext cx="520700" cy="1193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1" name="Line 151">
            <a:extLst>
              <a:ext uri="{FF2B5EF4-FFF2-40B4-BE49-F238E27FC236}">
                <a16:creationId xmlns:a16="http://schemas.microsoft.com/office/drawing/2014/main" id="{06FCC516-3816-F42D-F74A-983672E211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81075" y="5038725"/>
            <a:ext cx="76200" cy="209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12" name="Line 152">
            <a:extLst>
              <a:ext uri="{FF2B5EF4-FFF2-40B4-BE49-F238E27FC236}">
                <a16:creationId xmlns:a16="http://schemas.microsoft.com/office/drawing/2014/main" id="{DCB9DC42-A345-E9A9-A544-CC72A5357BCC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" y="5772150"/>
            <a:ext cx="57150" cy="161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6E31D8FD-2EE0-C19E-E06D-54AF7AB691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6413" y="79375"/>
            <a:ext cx="2640012" cy="476250"/>
          </a:xfrm>
          <a:noFill/>
          <a:ln/>
        </p:spPr>
        <p:txBody>
          <a:bodyPr/>
          <a:lstStyle/>
          <a:p>
            <a:r>
              <a:rPr lang="en-US" altLang="en-US"/>
              <a:t>COBOL's forte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475EA82-A392-55F5-3A84-D403B48293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350" y="1163638"/>
            <a:ext cx="7643813" cy="3951287"/>
          </a:xfrm>
          <a:noFill/>
          <a:ln/>
        </p:spPr>
        <p:txBody>
          <a:bodyPr>
            <a:spAutoFit/>
          </a:bodyPr>
          <a:lstStyle/>
          <a:p>
            <a:pPr>
              <a:lnSpc>
                <a:spcPct val="95000"/>
              </a:lnSpc>
              <a:spcBef>
                <a:spcPct val="100000"/>
              </a:spcBef>
            </a:pPr>
            <a:r>
              <a:rPr lang="en-US" altLang="en-US"/>
              <a:t>COBOL is generally used in situations where the volume of data to be processed is large. </a:t>
            </a:r>
          </a:p>
          <a:p>
            <a:pPr>
              <a:lnSpc>
                <a:spcPct val="95000"/>
              </a:lnSpc>
              <a:spcBef>
                <a:spcPct val="100000"/>
              </a:spcBef>
            </a:pPr>
            <a:r>
              <a:rPr lang="en-US" altLang="en-US"/>
              <a:t>These systems are sometimes referred to as “</a:t>
            </a:r>
            <a:r>
              <a:rPr lang="en-US" altLang="en-US" i="1">
                <a:solidFill>
                  <a:schemeClr val="hlink"/>
                </a:solidFill>
              </a:rPr>
              <a:t>data intensive</a:t>
            </a:r>
            <a:r>
              <a:rPr lang="en-US" altLang="en-US"/>
              <a:t>” systems.</a:t>
            </a:r>
          </a:p>
          <a:p>
            <a:pPr>
              <a:lnSpc>
                <a:spcPct val="95000"/>
              </a:lnSpc>
              <a:spcBef>
                <a:spcPct val="100000"/>
              </a:spcBef>
            </a:pPr>
            <a:r>
              <a:rPr lang="en-US" altLang="en-US"/>
              <a:t>Generally, large volumes of data arise </a:t>
            </a:r>
            <a:r>
              <a:rPr lang="en-US" altLang="en-US">
                <a:solidFill>
                  <a:schemeClr val="hlink"/>
                </a:solidFill>
              </a:rPr>
              <a:t>not</a:t>
            </a:r>
            <a:r>
              <a:rPr lang="en-US" altLang="en-US"/>
              <a:t> because the data is inherently voluminous but because the </a:t>
            </a:r>
            <a:r>
              <a:rPr lang="en-US" altLang="en-US">
                <a:solidFill>
                  <a:schemeClr val="hlink"/>
                </a:solidFill>
              </a:rPr>
              <a:t>same items </a:t>
            </a:r>
            <a:r>
              <a:rPr lang="en-US" altLang="en-US"/>
              <a:t>of information have been recorded about a </a:t>
            </a:r>
            <a:r>
              <a:rPr lang="en-US" altLang="en-US">
                <a:solidFill>
                  <a:schemeClr val="hlink"/>
                </a:solidFill>
              </a:rPr>
              <a:t>great many instances</a:t>
            </a:r>
            <a:r>
              <a:rPr lang="en-US" altLang="en-US"/>
              <a:t> of the same object.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85366857-8BBA-B124-FCBB-CA0AED3999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063" y="1382713"/>
            <a:ext cx="7380287" cy="762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3CB3A094-276E-9F78-D129-CC6AC01EA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7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F5A6C9B9-ED57-98AA-F17D-406EC385D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8200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</a:p>
        </p:txBody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B073DC99-EB1F-19D0-B044-AB1DF41387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1725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0BA84043-97BE-9832-6A2A-BB5ECE14F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0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7F5B8B1C-395D-DD36-D207-FDF28BC42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5600" y="1787525"/>
            <a:ext cx="257175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</a:t>
            </a:r>
          </a:p>
        </p:txBody>
      </p:sp>
      <p:sp>
        <p:nvSpPr>
          <p:cNvPr id="43016" name="Rectangle 8">
            <a:extLst>
              <a:ext uri="{FF2B5EF4-FFF2-40B4-BE49-F238E27FC236}">
                <a16:creationId xmlns:a16="http://schemas.microsoft.com/office/drawing/2014/main" id="{F3CA6031-0E34-D5A5-C16D-BD735BCC74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912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7" name="Rectangle 9">
            <a:extLst>
              <a:ext uri="{FF2B5EF4-FFF2-40B4-BE49-F238E27FC236}">
                <a16:creationId xmlns:a16="http://schemas.microsoft.com/office/drawing/2014/main" id="{C43ACD55-F9FD-0073-BB7F-B381B6A70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2650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</a:t>
            </a:r>
          </a:p>
        </p:txBody>
      </p:sp>
      <p:sp>
        <p:nvSpPr>
          <p:cNvPr id="43018" name="Rectangle 10">
            <a:extLst>
              <a:ext uri="{FF2B5EF4-FFF2-40B4-BE49-F238E27FC236}">
                <a16:creationId xmlns:a16="http://schemas.microsoft.com/office/drawing/2014/main" id="{D18A8E03-5B73-2257-CCE0-3F82B5A35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617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  <p:sp>
        <p:nvSpPr>
          <p:cNvPr id="43019" name="Rectangle 11">
            <a:extLst>
              <a:ext uri="{FF2B5EF4-FFF2-40B4-BE49-F238E27FC236}">
                <a16:creationId xmlns:a16="http://schemas.microsoft.com/office/drawing/2014/main" id="{49B84051-9C18-3FCE-C240-9B33A370F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8113" y="1787525"/>
            <a:ext cx="257175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</a:t>
            </a:r>
          </a:p>
        </p:txBody>
      </p:sp>
      <p:sp>
        <p:nvSpPr>
          <p:cNvPr id="43020" name="Rectangle 12">
            <a:extLst>
              <a:ext uri="{FF2B5EF4-FFF2-40B4-BE49-F238E27FC236}">
                <a16:creationId xmlns:a16="http://schemas.microsoft.com/office/drawing/2014/main" id="{9D3B5722-B8D9-3039-17C6-9223B38A53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638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</a:p>
        </p:txBody>
      </p:sp>
      <p:sp>
        <p:nvSpPr>
          <p:cNvPr id="43021" name="Rectangle 13">
            <a:extLst>
              <a:ext uri="{FF2B5EF4-FFF2-40B4-BE49-F238E27FC236}">
                <a16:creationId xmlns:a16="http://schemas.microsoft.com/office/drawing/2014/main" id="{F3F9EDD3-3478-22BB-2A4F-16BF61BBB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5163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</a:p>
        </p:txBody>
      </p:sp>
      <p:sp>
        <p:nvSpPr>
          <p:cNvPr id="43022" name="Rectangle 14">
            <a:extLst>
              <a:ext uri="{FF2B5EF4-FFF2-40B4-BE49-F238E27FC236}">
                <a16:creationId xmlns:a16="http://schemas.microsoft.com/office/drawing/2014/main" id="{B459DC49-4679-9A59-94E9-74F6DFD12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8688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</a:p>
        </p:txBody>
      </p:sp>
      <p:sp>
        <p:nvSpPr>
          <p:cNvPr id="43023" name="Rectangle 15">
            <a:extLst>
              <a:ext uri="{FF2B5EF4-FFF2-40B4-BE49-F238E27FC236}">
                <a16:creationId xmlns:a16="http://schemas.microsoft.com/office/drawing/2014/main" id="{6321C551-B28D-8D62-4F1D-9BAB3C80E6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062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43024" name="Rectangle 16">
            <a:extLst>
              <a:ext uri="{FF2B5EF4-FFF2-40B4-BE49-F238E27FC236}">
                <a16:creationId xmlns:a16="http://schemas.microsoft.com/office/drawing/2014/main" id="{67D5FCCB-DBCC-4D28-ECCB-EE32F5BD0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4150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5" name="Rectangle 17">
            <a:extLst>
              <a:ext uri="{FF2B5EF4-FFF2-40B4-BE49-F238E27FC236}">
                <a16:creationId xmlns:a16="http://schemas.microsoft.com/office/drawing/2014/main" id="{31F20715-AA02-B0E6-530C-C25716DD04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7675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6" name="Rectangle 18">
            <a:extLst>
              <a:ext uri="{FF2B5EF4-FFF2-40B4-BE49-F238E27FC236}">
                <a16:creationId xmlns:a16="http://schemas.microsoft.com/office/drawing/2014/main" id="{0E51C5DF-A1E9-F96B-0E7D-0FFBDEC71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913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</a:p>
        </p:txBody>
      </p:sp>
      <p:sp>
        <p:nvSpPr>
          <p:cNvPr id="43027" name="Rectangle 19">
            <a:extLst>
              <a:ext uri="{FF2B5EF4-FFF2-40B4-BE49-F238E27FC236}">
                <a16:creationId xmlns:a16="http://schemas.microsoft.com/office/drawing/2014/main" id="{0D18EF49-B3D3-0494-E403-F3C61AA824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43028" name="Rectangle 20">
            <a:extLst>
              <a:ext uri="{FF2B5EF4-FFF2-40B4-BE49-F238E27FC236}">
                <a16:creationId xmlns:a16="http://schemas.microsoft.com/office/drawing/2014/main" id="{7A5761E5-3DFB-9BEC-AE5C-CE9CF7AB2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1787525"/>
            <a:ext cx="257175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</p:txBody>
      </p:sp>
      <p:sp>
        <p:nvSpPr>
          <p:cNvPr id="43029" name="Rectangle 21">
            <a:extLst>
              <a:ext uri="{FF2B5EF4-FFF2-40B4-BE49-F238E27FC236}">
                <a16:creationId xmlns:a16="http://schemas.microsoft.com/office/drawing/2014/main" id="{1C6A51AB-C65D-A509-6A06-534F3DC54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</p:txBody>
      </p:sp>
      <p:sp>
        <p:nvSpPr>
          <p:cNvPr id="43030" name="Rectangle 22">
            <a:extLst>
              <a:ext uri="{FF2B5EF4-FFF2-40B4-BE49-F238E27FC236}">
                <a16:creationId xmlns:a16="http://schemas.microsoft.com/office/drawing/2014/main" id="{07F17B64-A1D8-D08C-776F-299E3A328F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838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</p:txBody>
      </p:sp>
      <p:sp>
        <p:nvSpPr>
          <p:cNvPr id="43031" name="Rectangle 23">
            <a:extLst>
              <a:ext uri="{FF2B5EF4-FFF2-40B4-BE49-F238E27FC236}">
                <a16:creationId xmlns:a16="http://schemas.microsoft.com/office/drawing/2014/main" id="{13A1D129-8897-FA7E-C7B6-62E3BAA2F7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43032" name="Rectangle 24">
            <a:extLst>
              <a:ext uri="{FF2B5EF4-FFF2-40B4-BE49-F238E27FC236}">
                <a16:creationId xmlns:a16="http://schemas.microsoft.com/office/drawing/2014/main" id="{213C780C-2AE2-6ECC-BA7C-872E77F2D9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300" y="1787525"/>
            <a:ext cx="257175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43033" name="Rectangle 25">
            <a:extLst>
              <a:ext uri="{FF2B5EF4-FFF2-40B4-BE49-F238E27FC236}">
                <a16:creationId xmlns:a16="http://schemas.microsoft.com/office/drawing/2014/main" id="{70917CED-593B-4906-A61A-2E9CE0864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9463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</a:p>
        </p:txBody>
      </p:sp>
      <p:sp>
        <p:nvSpPr>
          <p:cNvPr id="43034" name="Rectangle 26">
            <a:extLst>
              <a:ext uri="{FF2B5EF4-FFF2-40B4-BE49-F238E27FC236}">
                <a16:creationId xmlns:a16="http://schemas.microsoft.com/office/drawing/2014/main" id="{F936F09E-F25A-B469-C841-F780A90E61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2988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</a:p>
        </p:txBody>
      </p:sp>
      <p:sp>
        <p:nvSpPr>
          <p:cNvPr id="43035" name="Rectangle 27">
            <a:extLst>
              <a:ext uri="{FF2B5EF4-FFF2-40B4-BE49-F238E27FC236}">
                <a16:creationId xmlns:a16="http://schemas.microsoft.com/office/drawing/2014/main" id="{59AE4654-CA2B-462D-1305-0437D9692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92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</a:p>
        </p:txBody>
      </p:sp>
      <p:sp>
        <p:nvSpPr>
          <p:cNvPr id="43036" name="Rectangle 28">
            <a:extLst>
              <a:ext uri="{FF2B5EF4-FFF2-40B4-BE49-F238E27FC236}">
                <a16:creationId xmlns:a16="http://schemas.microsoft.com/office/drawing/2014/main" id="{6D19EB12-963D-4D53-3ABB-E3F1C7B7CD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8450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3037" name="Rectangle 29">
            <a:extLst>
              <a:ext uri="{FF2B5EF4-FFF2-40B4-BE49-F238E27FC236}">
                <a16:creationId xmlns:a16="http://schemas.microsoft.com/office/drawing/2014/main" id="{28664186-6EC3-5236-BD95-607C1DA2A0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197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43038" name="Rectangle 30">
            <a:extLst>
              <a:ext uri="{FF2B5EF4-FFF2-40B4-BE49-F238E27FC236}">
                <a16:creationId xmlns:a16="http://schemas.microsoft.com/office/drawing/2014/main" id="{73C8DA98-98ED-F3C2-731B-CE5C6F72D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1113" y="1430338"/>
            <a:ext cx="1263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solidFill>
                  <a:schemeClr val="folHlink"/>
                </a:solidFill>
                <a:effectLst/>
              </a:rPr>
              <a:t>StudentID</a:t>
            </a:r>
          </a:p>
        </p:txBody>
      </p:sp>
      <p:sp>
        <p:nvSpPr>
          <p:cNvPr id="43039" name="Rectangle 31">
            <a:extLst>
              <a:ext uri="{FF2B5EF4-FFF2-40B4-BE49-F238E27FC236}">
                <a16:creationId xmlns:a16="http://schemas.microsoft.com/office/drawing/2014/main" id="{00E6D17D-002D-C00A-BC76-2F71B7DB9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0800" y="1430338"/>
            <a:ext cx="1657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solidFill>
                  <a:schemeClr val="folHlink"/>
                </a:solidFill>
                <a:effectLst/>
              </a:rPr>
              <a:t>StudentName</a:t>
            </a:r>
          </a:p>
        </p:txBody>
      </p:sp>
      <p:sp>
        <p:nvSpPr>
          <p:cNvPr id="43040" name="Rectangle 32">
            <a:extLst>
              <a:ext uri="{FF2B5EF4-FFF2-40B4-BE49-F238E27FC236}">
                <a16:creationId xmlns:a16="http://schemas.microsoft.com/office/drawing/2014/main" id="{74E80285-22D2-51E8-5AFD-3C8E8B5987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1393825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solidFill>
                  <a:schemeClr val="folHlink"/>
                </a:solidFill>
                <a:effectLst/>
              </a:rPr>
              <a:t>Course.</a:t>
            </a:r>
          </a:p>
        </p:txBody>
      </p:sp>
      <p:sp>
        <p:nvSpPr>
          <p:cNvPr id="43041" name="Line 33">
            <a:extLst>
              <a:ext uri="{FF2B5EF4-FFF2-40B4-BE49-F238E27FC236}">
                <a16:creationId xmlns:a16="http://schemas.microsoft.com/office/drawing/2014/main" id="{DE9C88A4-EE7D-1AE0-E378-A8148CCEDF89}"/>
              </a:ext>
            </a:extLst>
          </p:cNvPr>
          <p:cNvSpPr>
            <a:spLocks noChangeShapeType="1"/>
          </p:cNvSpPr>
          <p:nvPr/>
        </p:nvSpPr>
        <p:spPr bwMode="auto">
          <a:xfrm>
            <a:off x="3079750" y="1389063"/>
            <a:ext cx="0" cy="773112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2" name="Line 34">
            <a:extLst>
              <a:ext uri="{FF2B5EF4-FFF2-40B4-BE49-F238E27FC236}">
                <a16:creationId xmlns:a16="http://schemas.microsoft.com/office/drawing/2014/main" id="{340628E6-37AB-C782-326C-0B06639DA39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96125" y="1376363"/>
            <a:ext cx="0" cy="7747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3" name="Rectangle 35">
            <a:extLst>
              <a:ext uri="{FF2B5EF4-FFF2-40B4-BE49-F238E27FC236}">
                <a16:creationId xmlns:a16="http://schemas.microsoft.com/office/drawing/2014/main" id="{3D9E4384-C89B-8FD7-10E9-481A92BB4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3475" y="989013"/>
            <a:ext cx="1822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effectLst/>
              </a:rPr>
              <a:t>StudentRecord</a:t>
            </a:r>
          </a:p>
        </p:txBody>
      </p:sp>
      <p:sp>
        <p:nvSpPr>
          <p:cNvPr id="43044" name="Rectangle 36">
            <a:extLst>
              <a:ext uri="{FF2B5EF4-FFF2-40B4-BE49-F238E27FC236}">
                <a16:creationId xmlns:a16="http://schemas.microsoft.com/office/drawing/2014/main" id="{30B49CC4-54C9-7220-D1F3-69650FCC1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4825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F</a:t>
            </a:r>
          </a:p>
        </p:txBody>
      </p:sp>
      <p:sp>
        <p:nvSpPr>
          <p:cNvPr id="43045" name="Rectangle 37">
            <a:extLst>
              <a:ext uri="{FF2B5EF4-FFF2-40B4-BE49-F238E27FC236}">
                <a16:creationId xmlns:a16="http://schemas.microsoft.com/office/drawing/2014/main" id="{3E3B217C-B1FD-F4BD-F4D2-482872338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8350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r</a:t>
            </a:r>
          </a:p>
        </p:txBody>
      </p:sp>
      <p:sp>
        <p:nvSpPr>
          <p:cNvPr id="43046" name="Rectangle 38">
            <a:extLst>
              <a:ext uri="{FF2B5EF4-FFF2-40B4-BE49-F238E27FC236}">
                <a16:creationId xmlns:a16="http://schemas.microsoft.com/office/drawing/2014/main" id="{FECB52F9-5B09-E7ED-06A9-8E055C0D48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75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a</a:t>
            </a:r>
          </a:p>
        </p:txBody>
      </p:sp>
      <p:sp>
        <p:nvSpPr>
          <p:cNvPr id="43047" name="Rectangle 39">
            <a:extLst>
              <a:ext uri="{FF2B5EF4-FFF2-40B4-BE49-F238E27FC236}">
                <a16:creationId xmlns:a16="http://schemas.microsoft.com/office/drawing/2014/main" id="{9AC004F5-F832-E1F1-B6CF-AE20112A08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400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n</a:t>
            </a:r>
          </a:p>
        </p:txBody>
      </p:sp>
      <p:sp>
        <p:nvSpPr>
          <p:cNvPr id="43048" name="Rectangle 40">
            <a:extLst>
              <a:ext uri="{FF2B5EF4-FFF2-40B4-BE49-F238E27FC236}">
                <a16:creationId xmlns:a16="http://schemas.microsoft.com/office/drawing/2014/main" id="{88A032B1-D933-BECB-66B5-C65A5454ED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8" y="2943225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k</a:t>
            </a:r>
          </a:p>
        </p:txBody>
      </p:sp>
      <p:sp>
        <p:nvSpPr>
          <p:cNvPr id="43049" name="Rectangle 41">
            <a:extLst>
              <a:ext uri="{FF2B5EF4-FFF2-40B4-BE49-F238E27FC236}">
                <a16:creationId xmlns:a16="http://schemas.microsoft.com/office/drawing/2014/main" id="{DCC977DD-1605-F669-2604-64F440316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863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50" name="Rectangle 42">
            <a:extLst>
              <a:ext uri="{FF2B5EF4-FFF2-40B4-BE49-F238E27FC236}">
                <a16:creationId xmlns:a16="http://schemas.microsoft.com/office/drawing/2014/main" id="{02D2A26B-4BC0-C903-D685-7D76C8F1B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4388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C</a:t>
            </a:r>
          </a:p>
        </p:txBody>
      </p:sp>
      <p:sp>
        <p:nvSpPr>
          <p:cNvPr id="43051" name="Rectangle 43">
            <a:extLst>
              <a:ext uri="{FF2B5EF4-FFF2-40B4-BE49-F238E27FC236}">
                <a16:creationId xmlns:a16="http://schemas.microsoft.com/office/drawing/2014/main" id="{957A8A3A-72D9-704A-1315-1D176E44AB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913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u</a:t>
            </a:r>
          </a:p>
        </p:txBody>
      </p:sp>
      <p:sp>
        <p:nvSpPr>
          <p:cNvPr id="43052" name="Rectangle 44">
            <a:extLst>
              <a:ext uri="{FF2B5EF4-FFF2-40B4-BE49-F238E27FC236}">
                <a16:creationId xmlns:a16="http://schemas.microsoft.com/office/drawing/2014/main" id="{71343FB0-D7DB-CD1C-D8B8-122ED5A71A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9850" y="2943225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r</a:t>
            </a:r>
          </a:p>
        </p:txBody>
      </p:sp>
      <p:sp>
        <p:nvSpPr>
          <p:cNvPr id="43053" name="Rectangle 45">
            <a:extLst>
              <a:ext uri="{FF2B5EF4-FFF2-40B4-BE49-F238E27FC236}">
                <a16:creationId xmlns:a16="http://schemas.microsoft.com/office/drawing/2014/main" id="{1182BD82-3CA4-A3DA-6388-8971D90AFF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375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t</a:t>
            </a:r>
          </a:p>
        </p:txBody>
      </p:sp>
      <p:sp>
        <p:nvSpPr>
          <p:cNvPr id="43054" name="Rectangle 46">
            <a:extLst>
              <a:ext uri="{FF2B5EF4-FFF2-40B4-BE49-F238E27FC236}">
                <a16:creationId xmlns:a16="http://schemas.microsoft.com/office/drawing/2014/main" id="{4277327F-6131-2964-E591-F36D8AAFA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6900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a</a:t>
            </a:r>
          </a:p>
        </p:txBody>
      </p:sp>
      <p:sp>
        <p:nvSpPr>
          <p:cNvPr id="43055" name="Rectangle 47">
            <a:extLst>
              <a:ext uri="{FF2B5EF4-FFF2-40B4-BE49-F238E27FC236}">
                <a16:creationId xmlns:a16="http://schemas.microsoft.com/office/drawing/2014/main" id="{29E66347-566A-6B99-BF83-85D49B9D4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425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i</a:t>
            </a:r>
          </a:p>
        </p:txBody>
      </p:sp>
      <p:sp>
        <p:nvSpPr>
          <p:cNvPr id="43056" name="Rectangle 48">
            <a:extLst>
              <a:ext uri="{FF2B5EF4-FFF2-40B4-BE49-F238E27FC236}">
                <a16:creationId xmlns:a16="http://schemas.microsoft.com/office/drawing/2014/main" id="{211DC2F1-17CE-132C-1C28-08A8AFD71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0775" y="2943225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n</a:t>
            </a:r>
          </a:p>
        </p:txBody>
      </p:sp>
      <p:sp>
        <p:nvSpPr>
          <p:cNvPr id="43057" name="Rectangle 49">
            <a:extLst>
              <a:ext uri="{FF2B5EF4-FFF2-40B4-BE49-F238E27FC236}">
                <a16:creationId xmlns:a16="http://schemas.microsoft.com/office/drawing/2014/main" id="{EA136393-DA61-55AE-723D-53501AA6D7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4300" y="2943225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58" name="Rectangle 50">
            <a:extLst>
              <a:ext uri="{FF2B5EF4-FFF2-40B4-BE49-F238E27FC236}">
                <a16:creationId xmlns:a16="http://schemas.microsoft.com/office/drawing/2014/main" id="{C43384D4-B45E-33B6-31B8-90DF761D8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7825" y="2943225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59" name="Rectangle 51">
            <a:extLst>
              <a:ext uri="{FF2B5EF4-FFF2-40B4-BE49-F238E27FC236}">
                <a16:creationId xmlns:a16="http://schemas.microsoft.com/office/drawing/2014/main" id="{CF3ADF44-5CE3-0399-B410-C7286CB6A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913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9</a:t>
            </a:r>
          </a:p>
        </p:txBody>
      </p:sp>
      <p:sp>
        <p:nvSpPr>
          <p:cNvPr id="43060" name="Rectangle 52">
            <a:extLst>
              <a:ext uri="{FF2B5EF4-FFF2-40B4-BE49-F238E27FC236}">
                <a16:creationId xmlns:a16="http://schemas.microsoft.com/office/drawing/2014/main" id="{010F58DD-F32A-7B15-0573-09256D9CE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3</a:t>
            </a:r>
          </a:p>
        </p:txBody>
      </p:sp>
      <p:sp>
        <p:nvSpPr>
          <p:cNvPr id="43061" name="Rectangle 53">
            <a:extLst>
              <a:ext uri="{FF2B5EF4-FFF2-40B4-BE49-F238E27FC236}">
                <a16:creationId xmlns:a16="http://schemas.microsoft.com/office/drawing/2014/main" id="{5A1910D1-34D2-EDC9-A72D-60D743968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2943225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3</a:t>
            </a:r>
          </a:p>
        </p:txBody>
      </p:sp>
      <p:sp>
        <p:nvSpPr>
          <p:cNvPr id="43062" name="Rectangle 54">
            <a:extLst>
              <a:ext uri="{FF2B5EF4-FFF2-40B4-BE49-F238E27FC236}">
                <a16:creationId xmlns:a16="http://schemas.microsoft.com/office/drawing/2014/main" id="{9F8754D2-45D7-15BE-D9A5-EDCB47F2E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2943225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4</a:t>
            </a:r>
          </a:p>
        </p:txBody>
      </p:sp>
      <p:sp>
        <p:nvSpPr>
          <p:cNvPr id="43063" name="Rectangle 55">
            <a:extLst>
              <a:ext uri="{FF2B5EF4-FFF2-40B4-BE49-F238E27FC236}">
                <a16:creationId xmlns:a16="http://schemas.microsoft.com/office/drawing/2014/main" id="{ED17CA64-F308-D8A1-F60A-B94794B737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838" y="2943225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5</a:t>
            </a:r>
          </a:p>
        </p:txBody>
      </p:sp>
      <p:sp>
        <p:nvSpPr>
          <p:cNvPr id="43064" name="Rectangle 56">
            <a:extLst>
              <a:ext uri="{FF2B5EF4-FFF2-40B4-BE49-F238E27FC236}">
                <a16:creationId xmlns:a16="http://schemas.microsoft.com/office/drawing/2014/main" id="{E34ACE2E-53CB-1F33-6937-07BB0BF84E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2943225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6</a:t>
            </a:r>
          </a:p>
        </p:txBody>
      </p:sp>
      <p:sp>
        <p:nvSpPr>
          <p:cNvPr id="43065" name="Rectangle 57">
            <a:extLst>
              <a:ext uri="{FF2B5EF4-FFF2-40B4-BE49-F238E27FC236}">
                <a16:creationId xmlns:a16="http://schemas.microsoft.com/office/drawing/2014/main" id="{E2CC66D1-DF4D-4CD4-D319-E0B3ACBF8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300" y="2943225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7</a:t>
            </a:r>
          </a:p>
        </p:txBody>
      </p:sp>
      <p:sp>
        <p:nvSpPr>
          <p:cNvPr id="43066" name="Rectangle 58">
            <a:extLst>
              <a:ext uri="{FF2B5EF4-FFF2-40B4-BE49-F238E27FC236}">
                <a16:creationId xmlns:a16="http://schemas.microsoft.com/office/drawing/2014/main" id="{22DFDCC1-7BCD-EFBA-9EB3-C6C357930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2943225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L</a:t>
            </a:r>
          </a:p>
        </p:txBody>
      </p:sp>
      <p:sp>
        <p:nvSpPr>
          <p:cNvPr id="43067" name="Rectangle 59">
            <a:extLst>
              <a:ext uri="{FF2B5EF4-FFF2-40B4-BE49-F238E27FC236}">
                <a16:creationId xmlns:a16="http://schemas.microsoft.com/office/drawing/2014/main" id="{B7F4B740-4B38-7706-A2ED-50BB8CE0DA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2943225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M</a:t>
            </a:r>
          </a:p>
        </p:txBody>
      </p:sp>
      <p:sp>
        <p:nvSpPr>
          <p:cNvPr id="43068" name="Rectangle 60">
            <a:extLst>
              <a:ext uri="{FF2B5EF4-FFF2-40B4-BE49-F238E27FC236}">
                <a16:creationId xmlns:a16="http://schemas.microsoft.com/office/drawing/2014/main" id="{157A1B1C-3F03-44DE-45BF-A6A153C6A3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6813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0</a:t>
            </a:r>
          </a:p>
        </p:txBody>
      </p:sp>
      <p:sp>
        <p:nvSpPr>
          <p:cNvPr id="43069" name="Rectangle 61">
            <a:extLst>
              <a:ext uri="{FF2B5EF4-FFF2-40B4-BE49-F238E27FC236}">
                <a16:creationId xmlns:a16="http://schemas.microsoft.com/office/drawing/2014/main" id="{D4D113C9-95D2-B1E9-B62E-B5B2D7418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0338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5</a:t>
            </a:r>
          </a:p>
        </p:txBody>
      </p:sp>
      <p:sp>
        <p:nvSpPr>
          <p:cNvPr id="43070" name="Rectangle 62">
            <a:extLst>
              <a:ext uri="{FF2B5EF4-FFF2-40B4-BE49-F238E27FC236}">
                <a16:creationId xmlns:a16="http://schemas.microsoft.com/office/drawing/2014/main" id="{D441ABD3-B857-42CD-EAA0-5B7686549B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3863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1</a:t>
            </a:r>
          </a:p>
        </p:txBody>
      </p:sp>
      <p:sp>
        <p:nvSpPr>
          <p:cNvPr id="43071" name="Rectangle 63">
            <a:extLst>
              <a:ext uri="{FF2B5EF4-FFF2-40B4-BE49-F238E27FC236}">
                <a16:creationId xmlns:a16="http://schemas.microsoft.com/office/drawing/2014/main" id="{A1720950-5693-A2F5-DD09-F8B92F7D4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4825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T</a:t>
            </a:r>
          </a:p>
        </p:txBody>
      </p:sp>
      <p:sp>
        <p:nvSpPr>
          <p:cNvPr id="43072" name="Rectangle 64">
            <a:extLst>
              <a:ext uri="{FF2B5EF4-FFF2-40B4-BE49-F238E27FC236}">
                <a16:creationId xmlns:a16="http://schemas.microsoft.com/office/drawing/2014/main" id="{52906E48-C47F-9E11-95E2-86CCD8A374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8350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h</a:t>
            </a:r>
          </a:p>
        </p:txBody>
      </p:sp>
      <p:sp>
        <p:nvSpPr>
          <p:cNvPr id="43073" name="Rectangle 65">
            <a:extLst>
              <a:ext uri="{FF2B5EF4-FFF2-40B4-BE49-F238E27FC236}">
                <a16:creationId xmlns:a16="http://schemas.microsoft.com/office/drawing/2014/main" id="{35EF1165-9267-9475-A3C2-DB8F0AEC14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75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o</a:t>
            </a:r>
          </a:p>
        </p:txBody>
      </p:sp>
      <p:sp>
        <p:nvSpPr>
          <p:cNvPr id="43074" name="Rectangle 66">
            <a:extLst>
              <a:ext uri="{FF2B5EF4-FFF2-40B4-BE49-F238E27FC236}">
                <a16:creationId xmlns:a16="http://schemas.microsoft.com/office/drawing/2014/main" id="{D1F78891-E022-90B2-2E42-4D82777609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400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m</a:t>
            </a:r>
          </a:p>
        </p:txBody>
      </p:sp>
      <p:sp>
        <p:nvSpPr>
          <p:cNvPr id="43075" name="Rectangle 67">
            <a:extLst>
              <a:ext uri="{FF2B5EF4-FFF2-40B4-BE49-F238E27FC236}">
                <a16:creationId xmlns:a16="http://schemas.microsoft.com/office/drawing/2014/main" id="{03BCF8F9-7D9C-BEEB-B762-F7DB69151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8" y="321786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a</a:t>
            </a:r>
          </a:p>
        </p:txBody>
      </p:sp>
      <p:sp>
        <p:nvSpPr>
          <p:cNvPr id="43076" name="Rectangle 68">
            <a:extLst>
              <a:ext uri="{FF2B5EF4-FFF2-40B4-BE49-F238E27FC236}">
                <a16:creationId xmlns:a16="http://schemas.microsoft.com/office/drawing/2014/main" id="{A829D502-87F0-89F1-66E4-37E797189F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3563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pPr>
              <a:spcBef>
                <a:spcPct val="50000"/>
              </a:spcBef>
            </a:pPr>
            <a:r>
              <a:rPr lang="en-US" altLang="en-US" sz="1600">
                <a:solidFill>
                  <a:srgbClr val="676767"/>
                </a:solidFill>
                <a:effectLst/>
              </a:rPr>
              <a:t>s</a:t>
            </a:r>
          </a:p>
        </p:txBody>
      </p:sp>
      <p:sp>
        <p:nvSpPr>
          <p:cNvPr id="43077" name="Rectangle 69">
            <a:extLst>
              <a:ext uri="{FF2B5EF4-FFF2-40B4-BE49-F238E27FC236}">
                <a16:creationId xmlns:a16="http://schemas.microsoft.com/office/drawing/2014/main" id="{092A164A-42B2-11A9-1465-1CE7FD3DE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4388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78" name="Rectangle 70">
            <a:extLst>
              <a:ext uri="{FF2B5EF4-FFF2-40B4-BE49-F238E27FC236}">
                <a16:creationId xmlns:a16="http://schemas.microsoft.com/office/drawing/2014/main" id="{7003621C-97ED-B38A-2771-0E8B29662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913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H</a:t>
            </a:r>
          </a:p>
        </p:txBody>
      </p:sp>
      <p:sp>
        <p:nvSpPr>
          <p:cNvPr id="43079" name="Rectangle 71">
            <a:extLst>
              <a:ext uri="{FF2B5EF4-FFF2-40B4-BE49-F238E27FC236}">
                <a16:creationId xmlns:a16="http://schemas.microsoft.com/office/drawing/2014/main" id="{32871376-0EF3-7019-8FA6-DB6FD63977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9850" y="321786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e</a:t>
            </a:r>
          </a:p>
        </p:txBody>
      </p:sp>
      <p:sp>
        <p:nvSpPr>
          <p:cNvPr id="43080" name="Rectangle 72">
            <a:extLst>
              <a:ext uri="{FF2B5EF4-FFF2-40B4-BE49-F238E27FC236}">
                <a16:creationId xmlns:a16="http://schemas.microsoft.com/office/drawing/2014/main" id="{66490F5D-90D3-5FC0-00AB-02C42CAC2A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375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a</a:t>
            </a:r>
          </a:p>
        </p:txBody>
      </p:sp>
      <p:sp>
        <p:nvSpPr>
          <p:cNvPr id="43081" name="Rectangle 73">
            <a:extLst>
              <a:ext uri="{FF2B5EF4-FFF2-40B4-BE49-F238E27FC236}">
                <a16:creationId xmlns:a16="http://schemas.microsoft.com/office/drawing/2014/main" id="{C305C924-7A01-AB69-7897-FBEAC715C9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6900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l</a:t>
            </a:r>
          </a:p>
        </p:txBody>
      </p:sp>
      <p:sp>
        <p:nvSpPr>
          <p:cNvPr id="43082" name="Rectangle 74">
            <a:extLst>
              <a:ext uri="{FF2B5EF4-FFF2-40B4-BE49-F238E27FC236}">
                <a16:creationId xmlns:a16="http://schemas.microsoft.com/office/drawing/2014/main" id="{DD8AF0F7-F59A-3816-461B-DA436F7CE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425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y</a:t>
            </a:r>
          </a:p>
        </p:txBody>
      </p:sp>
      <p:sp>
        <p:nvSpPr>
          <p:cNvPr id="43083" name="Rectangle 75">
            <a:extLst>
              <a:ext uri="{FF2B5EF4-FFF2-40B4-BE49-F238E27FC236}">
                <a16:creationId xmlns:a16="http://schemas.microsoft.com/office/drawing/2014/main" id="{7BAF8CB6-552D-2E21-7789-60F9D7B4CB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0775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84" name="Rectangle 76">
            <a:extLst>
              <a:ext uri="{FF2B5EF4-FFF2-40B4-BE49-F238E27FC236}">
                <a16:creationId xmlns:a16="http://schemas.microsoft.com/office/drawing/2014/main" id="{2E9017AF-B61A-6D3D-5BB8-DD66BDC997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4300" y="321786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85" name="Rectangle 77">
            <a:extLst>
              <a:ext uri="{FF2B5EF4-FFF2-40B4-BE49-F238E27FC236}">
                <a16:creationId xmlns:a16="http://schemas.microsoft.com/office/drawing/2014/main" id="{7A8230C0-DF94-C3E3-BDBE-22E248703B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7825" y="321786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86" name="Rectangle 78">
            <a:extLst>
              <a:ext uri="{FF2B5EF4-FFF2-40B4-BE49-F238E27FC236}">
                <a16:creationId xmlns:a16="http://schemas.microsoft.com/office/drawing/2014/main" id="{381E1F17-6CDA-C1F6-97DB-A376427051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913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9</a:t>
            </a:r>
          </a:p>
        </p:txBody>
      </p:sp>
      <p:sp>
        <p:nvSpPr>
          <p:cNvPr id="43087" name="Rectangle 79">
            <a:extLst>
              <a:ext uri="{FF2B5EF4-FFF2-40B4-BE49-F238E27FC236}">
                <a16:creationId xmlns:a16="http://schemas.microsoft.com/office/drawing/2014/main" id="{9659225D-21C7-0372-3602-821CB474F6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3</a:t>
            </a:r>
          </a:p>
        </p:txBody>
      </p:sp>
      <p:sp>
        <p:nvSpPr>
          <p:cNvPr id="43088" name="Rectangle 80">
            <a:extLst>
              <a:ext uri="{FF2B5EF4-FFF2-40B4-BE49-F238E27FC236}">
                <a16:creationId xmlns:a16="http://schemas.microsoft.com/office/drawing/2014/main" id="{334769F5-1AAE-D9EF-082B-29DBF6E57C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8</a:t>
            </a:r>
          </a:p>
        </p:txBody>
      </p:sp>
      <p:sp>
        <p:nvSpPr>
          <p:cNvPr id="43089" name="Rectangle 81">
            <a:extLst>
              <a:ext uri="{FF2B5EF4-FFF2-40B4-BE49-F238E27FC236}">
                <a16:creationId xmlns:a16="http://schemas.microsoft.com/office/drawing/2014/main" id="{D808C523-7CF8-0DEB-ECF9-D49E06CDDE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21786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3</a:t>
            </a:r>
          </a:p>
        </p:txBody>
      </p:sp>
      <p:sp>
        <p:nvSpPr>
          <p:cNvPr id="43090" name="Rectangle 82">
            <a:extLst>
              <a:ext uri="{FF2B5EF4-FFF2-40B4-BE49-F238E27FC236}">
                <a16:creationId xmlns:a16="http://schemas.microsoft.com/office/drawing/2014/main" id="{A45C3074-3736-EB0E-BF24-1E5EC40CF8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838" y="321786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7</a:t>
            </a:r>
          </a:p>
        </p:txBody>
      </p:sp>
      <p:sp>
        <p:nvSpPr>
          <p:cNvPr id="43091" name="Rectangle 83">
            <a:extLst>
              <a:ext uri="{FF2B5EF4-FFF2-40B4-BE49-F238E27FC236}">
                <a16:creationId xmlns:a16="http://schemas.microsoft.com/office/drawing/2014/main" id="{1D7211F1-86A2-0106-82C9-148276188D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321786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1</a:t>
            </a:r>
          </a:p>
        </p:txBody>
      </p:sp>
      <p:sp>
        <p:nvSpPr>
          <p:cNvPr id="43092" name="Rectangle 84">
            <a:extLst>
              <a:ext uri="{FF2B5EF4-FFF2-40B4-BE49-F238E27FC236}">
                <a16:creationId xmlns:a16="http://schemas.microsoft.com/office/drawing/2014/main" id="{ECC14828-66B1-F19A-4071-5D638DD692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300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5</a:t>
            </a:r>
          </a:p>
        </p:txBody>
      </p:sp>
      <p:sp>
        <p:nvSpPr>
          <p:cNvPr id="43093" name="Rectangle 85">
            <a:extLst>
              <a:ext uri="{FF2B5EF4-FFF2-40B4-BE49-F238E27FC236}">
                <a16:creationId xmlns:a16="http://schemas.microsoft.com/office/drawing/2014/main" id="{4E6702FC-695D-DA0B-B7FC-67480FD47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21786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L</a:t>
            </a:r>
          </a:p>
        </p:txBody>
      </p:sp>
      <p:sp>
        <p:nvSpPr>
          <p:cNvPr id="43094" name="Rectangle 86">
            <a:extLst>
              <a:ext uri="{FF2B5EF4-FFF2-40B4-BE49-F238E27FC236}">
                <a16:creationId xmlns:a16="http://schemas.microsoft.com/office/drawing/2014/main" id="{3D5B4E7E-CD7F-D14C-02A8-B2BD5187F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M</a:t>
            </a:r>
          </a:p>
        </p:txBody>
      </p:sp>
      <p:sp>
        <p:nvSpPr>
          <p:cNvPr id="43095" name="Rectangle 87">
            <a:extLst>
              <a:ext uri="{FF2B5EF4-FFF2-40B4-BE49-F238E27FC236}">
                <a16:creationId xmlns:a16="http://schemas.microsoft.com/office/drawing/2014/main" id="{04DD914C-13F7-5C79-6D76-35B63FED44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6813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0</a:t>
            </a:r>
          </a:p>
        </p:txBody>
      </p:sp>
      <p:sp>
        <p:nvSpPr>
          <p:cNvPr id="43096" name="Rectangle 88">
            <a:extLst>
              <a:ext uri="{FF2B5EF4-FFF2-40B4-BE49-F238E27FC236}">
                <a16:creationId xmlns:a16="http://schemas.microsoft.com/office/drawing/2014/main" id="{91EDD446-D081-7457-CAFB-073C19A65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3038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6</a:t>
            </a:r>
          </a:p>
        </p:txBody>
      </p:sp>
      <p:sp>
        <p:nvSpPr>
          <p:cNvPr id="43097" name="Rectangle 89">
            <a:extLst>
              <a:ext uri="{FF2B5EF4-FFF2-40B4-BE49-F238E27FC236}">
                <a16:creationId xmlns:a16="http://schemas.microsoft.com/office/drawing/2014/main" id="{4CA05FFA-AB49-9660-D4B9-59599177E5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3863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8</a:t>
            </a:r>
          </a:p>
        </p:txBody>
      </p:sp>
      <p:sp>
        <p:nvSpPr>
          <p:cNvPr id="43098" name="Rectangle 90">
            <a:extLst>
              <a:ext uri="{FF2B5EF4-FFF2-40B4-BE49-F238E27FC236}">
                <a16:creationId xmlns:a16="http://schemas.microsoft.com/office/drawing/2014/main" id="{357DC5BC-D7AC-7BD2-93FD-7193C48BE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4825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T</a:t>
            </a:r>
          </a:p>
        </p:txBody>
      </p:sp>
      <p:sp>
        <p:nvSpPr>
          <p:cNvPr id="43099" name="Rectangle 91">
            <a:extLst>
              <a:ext uri="{FF2B5EF4-FFF2-40B4-BE49-F238E27FC236}">
                <a16:creationId xmlns:a16="http://schemas.microsoft.com/office/drawing/2014/main" id="{1EEA7B7C-DB53-66BB-7497-E2B8C8A40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1050" y="34909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o</a:t>
            </a:r>
          </a:p>
        </p:txBody>
      </p:sp>
      <p:sp>
        <p:nvSpPr>
          <p:cNvPr id="43100" name="Rectangle 92">
            <a:extLst>
              <a:ext uri="{FF2B5EF4-FFF2-40B4-BE49-F238E27FC236}">
                <a16:creationId xmlns:a16="http://schemas.microsoft.com/office/drawing/2014/main" id="{CBC92AD4-EDA5-E2EF-78E5-8285F49C46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75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n</a:t>
            </a:r>
          </a:p>
        </p:txBody>
      </p:sp>
      <p:sp>
        <p:nvSpPr>
          <p:cNvPr id="43101" name="Rectangle 93">
            <a:extLst>
              <a:ext uri="{FF2B5EF4-FFF2-40B4-BE49-F238E27FC236}">
                <a16:creationId xmlns:a16="http://schemas.microsoft.com/office/drawing/2014/main" id="{1555FDA2-340E-5557-01F5-50261F41D4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400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y</a:t>
            </a:r>
          </a:p>
        </p:txBody>
      </p:sp>
      <p:sp>
        <p:nvSpPr>
          <p:cNvPr id="43102" name="Rectangle 94">
            <a:extLst>
              <a:ext uri="{FF2B5EF4-FFF2-40B4-BE49-F238E27FC236}">
                <a16:creationId xmlns:a16="http://schemas.microsoft.com/office/drawing/2014/main" id="{2C8920E0-5C22-2E69-5A27-0BB5079AC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8" y="34909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03" name="Rectangle 95">
            <a:extLst>
              <a:ext uri="{FF2B5EF4-FFF2-40B4-BE49-F238E27FC236}">
                <a16:creationId xmlns:a16="http://schemas.microsoft.com/office/drawing/2014/main" id="{EE0D6A2C-7AE8-18E9-DF07-64A1ADF09E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863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pPr>
              <a:spcBef>
                <a:spcPct val="50000"/>
              </a:spcBef>
            </a:pPr>
            <a:r>
              <a:rPr lang="en-US" altLang="en-US" sz="1600">
                <a:solidFill>
                  <a:srgbClr val="676767"/>
                </a:solidFill>
                <a:effectLst/>
              </a:rPr>
              <a:t>O</a:t>
            </a:r>
          </a:p>
        </p:txBody>
      </p:sp>
      <p:sp>
        <p:nvSpPr>
          <p:cNvPr id="43104" name="Rectangle 96">
            <a:extLst>
              <a:ext uri="{FF2B5EF4-FFF2-40B4-BE49-F238E27FC236}">
                <a16:creationId xmlns:a16="http://schemas.microsoft.com/office/drawing/2014/main" id="{C65CDC74-74E3-77CA-A2E8-F16D2CFF7F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4388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‘</a:t>
            </a:r>
          </a:p>
        </p:txBody>
      </p:sp>
      <p:sp>
        <p:nvSpPr>
          <p:cNvPr id="43105" name="Rectangle 97">
            <a:extLst>
              <a:ext uri="{FF2B5EF4-FFF2-40B4-BE49-F238E27FC236}">
                <a16:creationId xmlns:a16="http://schemas.microsoft.com/office/drawing/2014/main" id="{7A184D19-484D-2E24-1094-3733FBC02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913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B</a:t>
            </a:r>
          </a:p>
        </p:txBody>
      </p:sp>
      <p:sp>
        <p:nvSpPr>
          <p:cNvPr id="43106" name="Rectangle 98">
            <a:extLst>
              <a:ext uri="{FF2B5EF4-FFF2-40B4-BE49-F238E27FC236}">
                <a16:creationId xmlns:a16="http://schemas.microsoft.com/office/drawing/2014/main" id="{E097D278-E07A-BDF9-E467-321E4921C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9850" y="34909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r</a:t>
            </a:r>
          </a:p>
        </p:txBody>
      </p:sp>
      <p:sp>
        <p:nvSpPr>
          <p:cNvPr id="43107" name="Rectangle 99">
            <a:extLst>
              <a:ext uri="{FF2B5EF4-FFF2-40B4-BE49-F238E27FC236}">
                <a16:creationId xmlns:a16="http://schemas.microsoft.com/office/drawing/2014/main" id="{33D00C04-91B3-24E1-D7B9-B1C964FC5A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375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i</a:t>
            </a:r>
          </a:p>
        </p:txBody>
      </p:sp>
      <p:sp>
        <p:nvSpPr>
          <p:cNvPr id="43108" name="Rectangle 100">
            <a:extLst>
              <a:ext uri="{FF2B5EF4-FFF2-40B4-BE49-F238E27FC236}">
                <a16:creationId xmlns:a16="http://schemas.microsoft.com/office/drawing/2014/main" id="{1F3E31A5-67BE-39D5-9501-1DC5AA3F12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6900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a</a:t>
            </a:r>
          </a:p>
        </p:txBody>
      </p:sp>
      <p:sp>
        <p:nvSpPr>
          <p:cNvPr id="43109" name="Rectangle 101">
            <a:extLst>
              <a:ext uri="{FF2B5EF4-FFF2-40B4-BE49-F238E27FC236}">
                <a16:creationId xmlns:a16="http://schemas.microsoft.com/office/drawing/2014/main" id="{9F2BDC75-E05C-5208-2FC3-4FF4228437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425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n</a:t>
            </a:r>
          </a:p>
        </p:txBody>
      </p:sp>
      <p:sp>
        <p:nvSpPr>
          <p:cNvPr id="43110" name="Rectangle 102">
            <a:extLst>
              <a:ext uri="{FF2B5EF4-FFF2-40B4-BE49-F238E27FC236}">
                <a16:creationId xmlns:a16="http://schemas.microsoft.com/office/drawing/2014/main" id="{D988F42B-3EA5-18D0-94FC-2D93F8D99A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0775" y="34909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11" name="Rectangle 103">
            <a:extLst>
              <a:ext uri="{FF2B5EF4-FFF2-40B4-BE49-F238E27FC236}">
                <a16:creationId xmlns:a16="http://schemas.microsoft.com/office/drawing/2014/main" id="{5BF9EEB6-CF8B-C8B4-2BCA-6728E3ECF6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4300" y="34909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12" name="Rectangle 104">
            <a:extLst>
              <a:ext uri="{FF2B5EF4-FFF2-40B4-BE49-F238E27FC236}">
                <a16:creationId xmlns:a16="http://schemas.microsoft.com/office/drawing/2014/main" id="{27FBD3B4-C408-B01F-03E8-B7EB053B4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7825" y="34909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13" name="Rectangle 105">
            <a:extLst>
              <a:ext uri="{FF2B5EF4-FFF2-40B4-BE49-F238E27FC236}">
                <a16:creationId xmlns:a16="http://schemas.microsoft.com/office/drawing/2014/main" id="{B5C9732C-B176-DFB2-B022-7383372E0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913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9</a:t>
            </a:r>
          </a:p>
        </p:txBody>
      </p:sp>
      <p:sp>
        <p:nvSpPr>
          <p:cNvPr id="43114" name="Rectangle 106">
            <a:extLst>
              <a:ext uri="{FF2B5EF4-FFF2-40B4-BE49-F238E27FC236}">
                <a16:creationId xmlns:a16="http://schemas.microsoft.com/office/drawing/2014/main" id="{26B29E88-F34B-0270-0D77-DE85F19D12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3</a:t>
            </a:r>
          </a:p>
        </p:txBody>
      </p:sp>
      <p:sp>
        <p:nvSpPr>
          <p:cNvPr id="43115" name="Rectangle 107">
            <a:extLst>
              <a:ext uri="{FF2B5EF4-FFF2-40B4-BE49-F238E27FC236}">
                <a16:creationId xmlns:a16="http://schemas.microsoft.com/office/drawing/2014/main" id="{3E66F656-75CF-9E42-8782-11F1B7DF5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34909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4</a:t>
            </a:r>
          </a:p>
        </p:txBody>
      </p:sp>
      <p:sp>
        <p:nvSpPr>
          <p:cNvPr id="43116" name="Rectangle 108">
            <a:extLst>
              <a:ext uri="{FF2B5EF4-FFF2-40B4-BE49-F238E27FC236}">
                <a16:creationId xmlns:a16="http://schemas.microsoft.com/office/drawing/2014/main" id="{04AC86C3-5282-D036-68C1-ACB69C33A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4909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7</a:t>
            </a:r>
          </a:p>
        </p:txBody>
      </p:sp>
      <p:sp>
        <p:nvSpPr>
          <p:cNvPr id="43117" name="Rectangle 109">
            <a:extLst>
              <a:ext uri="{FF2B5EF4-FFF2-40B4-BE49-F238E27FC236}">
                <a16:creationId xmlns:a16="http://schemas.microsoft.com/office/drawing/2014/main" id="{A44B8A4E-572F-FC75-4B7A-65EF8CA21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838" y="34909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2</a:t>
            </a:r>
          </a:p>
        </p:txBody>
      </p:sp>
      <p:sp>
        <p:nvSpPr>
          <p:cNvPr id="43118" name="Rectangle 110">
            <a:extLst>
              <a:ext uri="{FF2B5EF4-FFF2-40B4-BE49-F238E27FC236}">
                <a16:creationId xmlns:a16="http://schemas.microsoft.com/office/drawing/2014/main" id="{1FE05DA7-0B0D-9921-5A88-423633DE2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34909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9</a:t>
            </a:r>
          </a:p>
        </p:txBody>
      </p:sp>
      <p:sp>
        <p:nvSpPr>
          <p:cNvPr id="43119" name="Rectangle 111">
            <a:extLst>
              <a:ext uri="{FF2B5EF4-FFF2-40B4-BE49-F238E27FC236}">
                <a16:creationId xmlns:a16="http://schemas.microsoft.com/office/drawing/2014/main" id="{2D8886F8-8BCD-DD39-2CDE-4B4C7B4AE3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300" y="34909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2</a:t>
            </a:r>
          </a:p>
        </p:txBody>
      </p:sp>
      <p:sp>
        <p:nvSpPr>
          <p:cNvPr id="43120" name="Rectangle 112">
            <a:extLst>
              <a:ext uri="{FF2B5EF4-FFF2-40B4-BE49-F238E27FC236}">
                <a16:creationId xmlns:a16="http://schemas.microsoft.com/office/drawing/2014/main" id="{30E99C1D-772D-D5D6-CB17-4D4E286E38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4909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L</a:t>
            </a:r>
          </a:p>
        </p:txBody>
      </p:sp>
      <p:sp>
        <p:nvSpPr>
          <p:cNvPr id="43121" name="Rectangle 113">
            <a:extLst>
              <a:ext uri="{FF2B5EF4-FFF2-40B4-BE49-F238E27FC236}">
                <a16:creationId xmlns:a16="http://schemas.microsoft.com/office/drawing/2014/main" id="{A56528F9-C6D2-2AD3-21A0-2C86CCD9F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34909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M</a:t>
            </a:r>
          </a:p>
        </p:txBody>
      </p:sp>
      <p:sp>
        <p:nvSpPr>
          <p:cNvPr id="43122" name="Rectangle 114">
            <a:extLst>
              <a:ext uri="{FF2B5EF4-FFF2-40B4-BE49-F238E27FC236}">
                <a16:creationId xmlns:a16="http://schemas.microsoft.com/office/drawing/2014/main" id="{6A918547-C5AF-D704-9277-523EAA0152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6813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0</a:t>
            </a:r>
          </a:p>
        </p:txBody>
      </p:sp>
      <p:sp>
        <p:nvSpPr>
          <p:cNvPr id="43123" name="Rectangle 115">
            <a:extLst>
              <a:ext uri="{FF2B5EF4-FFF2-40B4-BE49-F238E27FC236}">
                <a16:creationId xmlns:a16="http://schemas.microsoft.com/office/drawing/2014/main" id="{A26CF82D-A7E0-701D-2014-68B5F36533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0338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5</a:t>
            </a:r>
          </a:p>
        </p:txBody>
      </p:sp>
      <p:sp>
        <p:nvSpPr>
          <p:cNvPr id="43124" name="Rectangle 116">
            <a:extLst>
              <a:ext uri="{FF2B5EF4-FFF2-40B4-BE49-F238E27FC236}">
                <a16:creationId xmlns:a16="http://schemas.microsoft.com/office/drawing/2014/main" id="{E0BE34B3-4FCA-C912-BD49-56EFC9C0F9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3863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1</a:t>
            </a:r>
          </a:p>
        </p:txBody>
      </p:sp>
      <p:sp>
        <p:nvSpPr>
          <p:cNvPr id="43125" name="Rectangle 117">
            <a:extLst>
              <a:ext uri="{FF2B5EF4-FFF2-40B4-BE49-F238E27FC236}">
                <a16:creationId xmlns:a16="http://schemas.microsoft.com/office/drawing/2014/main" id="{7F6DABE1-906F-88FD-B910-B7B5534F6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4825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</a:p>
        </p:txBody>
      </p:sp>
      <p:sp>
        <p:nvSpPr>
          <p:cNvPr id="43126" name="Rectangle 118">
            <a:extLst>
              <a:ext uri="{FF2B5EF4-FFF2-40B4-BE49-F238E27FC236}">
                <a16:creationId xmlns:a16="http://schemas.microsoft.com/office/drawing/2014/main" id="{22CEF953-26CC-AA2D-2CF3-3FD577FC32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8350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</a:p>
        </p:txBody>
      </p:sp>
      <p:sp>
        <p:nvSpPr>
          <p:cNvPr id="43127" name="Rectangle 119">
            <a:extLst>
              <a:ext uri="{FF2B5EF4-FFF2-40B4-BE49-F238E27FC236}">
                <a16:creationId xmlns:a16="http://schemas.microsoft.com/office/drawing/2014/main" id="{6977D329-7533-D508-642D-F94894AF6C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75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</a:p>
        </p:txBody>
      </p:sp>
      <p:sp>
        <p:nvSpPr>
          <p:cNvPr id="43128" name="Rectangle 120">
            <a:extLst>
              <a:ext uri="{FF2B5EF4-FFF2-40B4-BE49-F238E27FC236}">
                <a16:creationId xmlns:a16="http://schemas.microsoft.com/office/drawing/2014/main" id="{04A33684-96DC-329F-6F48-C8FA9B585E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400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</a:p>
        </p:txBody>
      </p:sp>
      <p:sp>
        <p:nvSpPr>
          <p:cNvPr id="43129" name="Rectangle 121">
            <a:extLst>
              <a:ext uri="{FF2B5EF4-FFF2-40B4-BE49-F238E27FC236}">
                <a16:creationId xmlns:a16="http://schemas.microsoft.com/office/drawing/2014/main" id="{E28A6B0C-775B-C3C8-4B33-AF96AEDD31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8" y="3765550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</a:t>
            </a:r>
          </a:p>
        </p:txBody>
      </p:sp>
      <p:sp>
        <p:nvSpPr>
          <p:cNvPr id="43130" name="Rectangle 122">
            <a:extLst>
              <a:ext uri="{FF2B5EF4-FFF2-40B4-BE49-F238E27FC236}">
                <a16:creationId xmlns:a16="http://schemas.microsoft.com/office/drawing/2014/main" id="{C37C6960-C955-713E-A765-31FAB0D770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863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31" name="Rectangle 123">
            <a:extLst>
              <a:ext uri="{FF2B5EF4-FFF2-40B4-BE49-F238E27FC236}">
                <a16:creationId xmlns:a16="http://schemas.microsoft.com/office/drawing/2014/main" id="{D67A3482-5CF8-6409-DD9E-71A6929A1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4388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</a:t>
            </a:r>
          </a:p>
        </p:txBody>
      </p:sp>
      <p:sp>
        <p:nvSpPr>
          <p:cNvPr id="43132" name="Rectangle 124">
            <a:extLst>
              <a:ext uri="{FF2B5EF4-FFF2-40B4-BE49-F238E27FC236}">
                <a16:creationId xmlns:a16="http://schemas.microsoft.com/office/drawing/2014/main" id="{041E1881-CC3D-4142-979B-33CD92572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913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  <p:sp>
        <p:nvSpPr>
          <p:cNvPr id="43133" name="Rectangle 125">
            <a:extLst>
              <a:ext uri="{FF2B5EF4-FFF2-40B4-BE49-F238E27FC236}">
                <a16:creationId xmlns:a16="http://schemas.microsoft.com/office/drawing/2014/main" id="{D5A2048C-62A6-1E03-983A-8EE7C27425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9850" y="3765550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</a:t>
            </a:r>
          </a:p>
        </p:txBody>
      </p:sp>
      <p:sp>
        <p:nvSpPr>
          <p:cNvPr id="43134" name="Rectangle 126">
            <a:extLst>
              <a:ext uri="{FF2B5EF4-FFF2-40B4-BE49-F238E27FC236}">
                <a16:creationId xmlns:a16="http://schemas.microsoft.com/office/drawing/2014/main" id="{9F89B6EC-A4BA-E622-92A7-2B27ED480E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375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</a:p>
        </p:txBody>
      </p:sp>
      <p:sp>
        <p:nvSpPr>
          <p:cNvPr id="43135" name="Rectangle 127">
            <a:extLst>
              <a:ext uri="{FF2B5EF4-FFF2-40B4-BE49-F238E27FC236}">
                <a16:creationId xmlns:a16="http://schemas.microsoft.com/office/drawing/2014/main" id="{51C394DF-3735-5B8E-5D50-C9C82A635F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6900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</a:p>
        </p:txBody>
      </p:sp>
      <p:sp>
        <p:nvSpPr>
          <p:cNvPr id="43136" name="Rectangle 128">
            <a:extLst>
              <a:ext uri="{FF2B5EF4-FFF2-40B4-BE49-F238E27FC236}">
                <a16:creationId xmlns:a16="http://schemas.microsoft.com/office/drawing/2014/main" id="{5794C1A7-F662-30A7-8F0A-9319D99794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425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</a:p>
        </p:txBody>
      </p:sp>
      <p:sp>
        <p:nvSpPr>
          <p:cNvPr id="43137" name="Rectangle 129">
            <a:extLst>
              <a:ext uri="{FF2B5EF4-FFF2-40B4-BE49-F238E27FC236}">
                <a16:creationId xmlns:a16="http://schemas.microsoft.com/office/drawing/2014/main" id="{2183DD40-77A2-E43F-8055-B1B7F7646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0775" y="3765550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38" name="Rectangle 130">
            <a:extLst>
              <a:ext uri="{FF2B5EF4-FFF2-40B4-BE49-F238E27FC236}">
                <a16:creationId xmlns:a16="http://schemas.microsoft.com/office/drawing/2014/main" id="{B5FFC21C-C735-543B-7D40-11EA46D541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4300" y="3765550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39" name="Rectangle 131">
            <a:extLst>
              <a:ext uri="{FF2B5EF4-FFF2-40B4-BE49-F238E27FC236}">
                <a16:creationId xmlns:a16="http://schemas.microsoft.com/office/drawing/2014/main" id="{DF84BE5A-50CD-9FAE-2CC9-69A7A0ACF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7825" y="3765550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40" name="Rectangle 132">
            <a:extLst>
              <a:ext uri="{FF2B5EF4-FFF2-40B4-BE49-F238E27FC236}">
                <a16:creationId xmlns:a16="http://schemas.microsoft.com/office/drawing/2014/main" id="{217DCC43-650B-A74B-990C-884B99C7F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913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</a:p>
        </p:txBody>
      </p:sp>
      <p:sp>
        <p:nvSpPr>
          <p:cNvPr id="43141" name="Rectangle 133">
            <a:extLst>
              <a:ext uri="{FF2B5EF4-FFF2-40B4-BE49-F238E27FC236}">
                <a16:creationId xmlns:a16="http://schemas.microsoft.com/office/drawing/2014/main" id="{68148CCD-14B6-2656-B0B3-694A52C7AB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43142" name="Rectangle 134">
            <a:extLst>
              <a:ext uri="{FF2B5EF4-FFF2-40B4-BE49-F238E27FC236}">
                <a16:creationId xmlns:a16="http://schemas.microsoft.com/office/drawing/2014/main" id="{9E516863-E51E-C93A-F3E5-A91CD41A9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3765550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</p:txBody>
      </p:sp>
      <p:sp>
        <p:nvSpPr>
          <p:cNvPr id="43143" name="Rectangle 135">
            <a:extLst>
              <a:ext uri="{FF2B5EF4-FFF2-40B4-BE49-F238E27FC236}">
                <a16:creationId xmlns:a16="http://schemas.microsoft.com/office/drawing/2014/main" id="{3C694A08-548F-63E9-E8FF-2CF07A6689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765550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</p:txBody>
      </p:sp>
      <p:sp>
        <p:nvSpPr>
          <p:cNvPr id="43144" name="Rectangle 136">
            <a:extLst>
              <a:ext uri="{FF2B5EF4-FFF2-40B4-BE49-F238E27FC236}">
                <a16:creationId xmlns:a16="http://schemas.microsoft.com/office/drawing/2014/main" id="{48D69CFC-7B46-0D6A-3ED4-C392941E9F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838" y="3765550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</p:txBody>
      </p:sp>
      <p:sp>
        <p:nvSpPr>
          <p:cNvPr id="43145" name="Rectangle 137">
            <a:extLst>
              <a:ext uri="{FF2B5EF4-FFF2-40B4-BE49-F238E27FC236}">
                <a16:creationId xmlns:a16="http://schemas.microsoft.com/office/drawing/2014/main" id="{52206BFC-DB1C-BFF9-C4A1-DB258DFD02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3765550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43146" name="Rectangle 138">
            <a:extLst>
              <a:ext uri="{FF2B5EF4-FFF2-40B4-BE49-F238E27FC236}">
                <a16:creationId xmlns:a16="http://schemas.microsoft.com/office/drawing/2014/main" id="{6702E92F-1E26-5EAD-7C93-DC50A86A3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300" y="3765550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43147" name="Rectangle 139">
            <a:extLst>
              <a:ext uri="{FF2B5EF4-FFF2-40B4-BE49-F238E27FC236}">
                <a16:creationId xmlns:a16="http://schemas.microsoft.com/office/drawing/2014/main" id="{C532104C-D58D-AD7B-1977-665E78BCF3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765550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</a:p>
        </p:txBody>
      </p:sp>
      <p:sp>
        <p:nvSpPr>
          <p:cNvPr id="43148" name="Rectangle 140">
            <a:extLst>
              <a:ext uri="{FF2B5EF4-FFF2-40B4-BE49-F238E27FC236}">
                <a16:creationId xmlns:a16="http://schemas.microsoft.com/office/drawing/2014/main" id="{352F82B3-AE9F-9342-EF44-AF0356055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3765550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</a:p>
        </p:txBody>
      </p:sp>
      <p:sp>
        <p:nvSpPr>
          <p:cNvPr id="43149" name="Rectangle 141">
            <a:extLst>
              <a:ext uri="{FF2B5EF4-FFF2-40B4-BE49-F238E27FC236}">
                <a16:creationId xmlns:a16="http://schemas.microsoft.com/office/drawing/2014/main" id="{69260F84-FBD4-77B8-A24B-344B048C71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6813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</a:p>
        </p:txBody>
      </p:sp>
      <p:sp>
        <p:nvSpPr>
          <p:cNvPr id="43150" name="Rectangle 142">
            <a:extLst>
              <a:ext uri="{FF2B5EF4-FFF2-40B4-BE49-F238E27FC236}">
                <a16:creationId xmlns:a16="http://schemas.microsoft.com/office/drawing/2014/main" id="{F380524E-78CD-B505-43A0-656CF877EE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0338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3151" name="Rectangle 143">
            <a:extLst>
              <a:ext uri="{FF2B5EF4-FFF2-40B4-BE49-F238E27FC236}">
                <a16:creationId xmlns:a16="http://schemas.microsoft.com/office/drawing/2014/main" id="{5063E145-C4D6-8634-CE05-F16D887EF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3863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43152" name="Rectangle 144">
            <a:extLst>
              <a:ext uri="{FF2B5EF4-FFF2-40B4-BE49-F238E27FC236}">
                <a16:creationId xmlns:a16="http://schemas.microsoft.com/office/drawing/2014/main" id="{36A2E413-ABFA-5B3F-2A2F-6E774189B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138" y="4033838"/>
            <a:ext cx="654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effectLst/>
              </a:rPr>
              <a:t>EOF</a:t>
            </a:r>
          </a:p>
        </p:txBody>
      </p:sp>
      <p:grpSp>
        <p:nvGrpSpPr>
          <p:cNvPr id="43155" name="Group 147">
            <a:extLst>
              <a:ext uri="{FF2B5EF4-FFF2-40B4-BE49-F238E27FC236}">
                <a16:creationId xmlns:a16="http://schemas.microsoft.com/office/drawing/2014/main" id="{9FCB721B-D2FD-44A6-9C1B-3ECC0F58EB5B}"/>
              </a:ext>
            </a:extLst>
          </p:cNvPr>
          <p:cNvGrpSpPr>
            <a:grpSpLocks/>
          </p:cNvGrpSpPr>
          <p:nvPr/>
        </p:nvGrpSpPr>
        <p:grpSpPr bwMode="auto">
          <a:xfrm>
            <a:off x="431800" y="1752600"/>
            <a:ext cx="777875" cy="2224088"/>
            <a:chOff x="272" y="1104"/>
            <a:chExt cx="490" cy="1401"/>
          </a:xfrm>
        </p:grpSpPr>
        <p:sp>
          <p:nvSpPr>
            <p:cNvPr id="43153" name="Freeform 145">
              <a:extLst>
                <a:ext uri="{FF2B5EF4-FFF2-40B4-BE49-F238E27FC236}">
                  <a16:creationId xmlns:a16="http://schemas.microsoft.com/office/drawing/2014/main" id="{803D9190-18F0-F6C7-475E-8FB78078E4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" y="1104"/>
              <a:ext cx="448" cy="696"/>
            </a:xfrm>
            <a:custGeom>
              <a:avLst/>
              <a:gdLst>
                <a:gd name="T0" fmla="*/ 335 w 448"/>
                <a:gd name="T1" fmla="*/ 0 h 696"/>
                <a:gd name="T2" fmla="*/ 447 w 448"/>
                <a:gd name="T3" fmla="*/ 115 h 696"/>
                <a:gd name="T4" fmla="*/ 335 w 448"/>
                <a:gd name="T5" fmla="*/ 232 h 696"/>
                <a:gd name="T6" fmla="*/ 335 w 448"/>
                <a:gd name="T7" fmla="*/ 173 h 696"/>
                <a:gd name="T8" fmla="*/ 111 w 448"/>
                <a:gd name="T9" fmla="*/ 173 h 696"/>
                <a:gd name="T10" fmla="*/ 95 w 448"/>
                <a:gd name="T11" fmla="*/ 181 h 696"/>
                <a:gd name="T12" fmla="*/ 83 w 448"/>
                <a:gd name="T13" fmla="*/ 198 h 696"/>
                <a:gd name="T14" fmla="*/ 77 w 448"/>
                <a:gd name="T15" fmla="*/ 220 h 696"/>
                <a:gd name="T16" fmla="*/ 75 w 448"/>
                <a:gd name="T17" fmla="*/ 253 h 696"/>
                <a:gd name="T18" fmla="*/ 75 w 448"/>
                <a:gd name="T19" fmla="*/ 289 h 696"/>
                <a:gd name="T20" fmla="*/ 75 w 448"/>
                <a:gd name="T21" fmla="*/ 695 h 696"/>
                <a:gd name="T22" fmla="*/ 0 w 448"/>
                <a:gd name="T23" fmla="*/ 695 h 696"/>
                <a:gd name="T24" fmla="*/ 0 w 448"/>
                <a:gd name="T25" fmla="*/ 289 h 696"/>
                <a:gd name="T26" fmla="*/ 0 w 448"/>
                <a:gd name="T27" fmla="*/ 234 h 696"/>
                <a:gd name="T28" fmla="*/ 3 w 448"/>
                <a:gd name="T29" fmla="*/ 209 h 696"/>
                <a:gd name="T30" fmla="*/ 6 w 448"/>
                <a:gd name="T31" fmla="*/ 181 h 696"/>
                <a:gd name="T32" fmla="*/ 10 w 448"/>
                <a:gd name="T33" fmla="*/ 162 h 696"/>
                <a:gd name="T34" fmla="*/ 17 w 448"/>
                <a:gd name="T35" fmla="*/ 142 h 696"/>
                <a:gd name="T36" fmla="*/ 24 w 448"/>
                <a:gd name="T37" fmla="*/ 125 h 696"/>
                <a:gd name="T38" fmla="*/ 35 w 448"/>
                <a:gd name="T39" fmla="*/ 106 h 696"/>
                <a:gd name="T40" fmla="*/ 48 w 448"/>
                <a:gd name="T41" fmla="*/ 89 h 696"/>
                <a:gd name="T42" fmla="*/ 61 w 448"/>
                <a:gd name="T43" fmla="*/ 77 h 696"/>
                <a:gd name="T44" fmla="*/ 76 w 448"/>
                <a:gd name="T45" fmla="*/ 66 h 696"/>
                <a:gd name="T46" fmla="*/ 94 w 448"/>
                <a:gd name="T47" fmla="*/ 59 h 696"/>
                <a:gd name="T48" fmla="*/ 111 w 448"/>
                <a:gd name="T49" fmla="*/ 58 h 696"/>
                <a:gd name="T50" fmla="*/ 335 w 448"/>
                <a:gd name="T51" fmla="*/ 58 h 696"/>
                <a:gd name="T52" fmla="*/ 335 w 448"/>
                <a:gd name="T53" fmla="*/ 0 h 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48" h="696">
                  <a:moveTo>
                    <a:pt x="335" y="0"/>
                  </a:moveTo>
                  <a:lnTo>
                    <a:pt x="447" y="115"/>
                  </a:lnTo>
                  <a:lnTo>
                    <a:pt x="335" y="232"/>
                  </a:lnTo>
                  <a:lnTo>
                    <a:pt x="335" y="173"/>
                  </a:lnTo>
                  <a:lnTo>
                    <a:pt x="111" y="173"/>
                  </a:lnTo>
                  <a:lnTo>
                    <a:pt x="95" y="181"/>
                  </a:lnTo>
                  <a:lnTo>
                    <a:pt x="83" y="198"/>
                  </a:lnTo>
                  <a:lnTo>
                    <a:pt x="77" y="220"/>
                  </a:lnTo>
                  <a:lnTo>
                    <a:pt x="75" y="253"/>
                  </a:lnTo>
                  <a:lnTo>
                    <a:pt x="75" y="289"/>
                  </a:lnTo>
                  <a:lnTo>
                    <a:pt x="75" y="695"/>
                  </a:lnTo>
                  <a:lnTo>
                    <a:pt x="0" y="695"/>
                  </a:lnTo>
                  <a:lnTo>
                    <a:pt x="0" y="289"/>
                  </a:lnTo>
                  <a:lnTo>
                    <a:pt x="0" y="234"/>
                  </a:lnTo>
                  <a:lnTo>
                    <a:pt x="3" y="209"/>
                  </a:lnTo>
                  <a:lnTo>
                    <a:pt x="6" y="181"/>
                  </a:lnTo>
                  <a:lnTo>
                    <a:pt x="10" y="162"/>
                  </a:lnTo>
                  <a:lnTo>
                    <a:pt x="17" y="142"/>
                  </a:lnTo>
                  <a:lnTo>
                    <a:pt x="24" y="125"/>
                  </a:lnTo>
                  <a:lnTo>
                    <a:pt x="35" y="106"/>
                  </a:lnTo>
                  <a:lnTo>
                    <a:pt x="48" y="89"/>
                  </a:lnTo>
                  <a:lnTo>
                    <a:pt x="61" y="77"/>
                  </a:lnTo>
                  <a:lnTo>
                    <a:pt x="76" y="66"/>
                  </a:lnTo>
                  <a:lnTo>
                    <a:pt x="94" y="59"/>
                  </a:lnTo>
                  <a:lnTo>
                    <a:pt x="111" y="58"/>
                  </a:lnTo>
                  <a:lnTo>
                    <a:pt x="335" y="58"/>
                  </a:lnTo>
                  <a:lnTo>
                    <a:pt x="335" y="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54" name="Freeform 146">
              <a:extLst>
                <a:ext uri="{FF2B5EF4-FFF2-40B4-BE49-F238E27FC236}">
                  <a16:creationId xmlns:a16="http://schemas.microsoft.com/office/drawing/2014/main" id="{BC71D9B4-063D-3B30-5999-03672CA8046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" y="1807"/>
              <a:ext cx="447" cy="698"/>
            </a:xfrm>
            <a:custGeom>
              <a:avLst/>
              <a:gdLst>
                <a:gd name="T0" fmla="*/ 0 w 447"/>
                <a:gd name="T1" fmla="*/ 174 h 698"/>
                <a:gd name="T2" fmla="*/ 74 w 447"/>
                <a:gd name="T3" fmla="*/ 0 h 698"/>
                <a:gd name="T4" fmla="*/ 149 w 447"/>
                <a:gd name="T5" fmla="*/ 174 h 698"/>
                <a:gd name="T6" fmla="*/ 112 w 447"/>
                <a:gd name="T7" fmla="*/ 174 h 698"/>
                <a:gd name="T8" fmla="*/ 112 w 447"/>
                <a:gd name="T9" fmla="*/ 523 h 698"/>
                <a:gd name="T10" fmla="*/ 117 w 447"/>
                <a:gd name="T11" fmla="*/ 548 h 698"/>
                <a:gd name="T12" fmla="*/ 127 w 447"/>
                <a:gd name="T13" fmla="*/ 567 h 698"/>
                <a:gd name="T14" fmla="*/ 141 w 447"/>
                <a:gd name="T15" fmla="*/ 578 h 698"/>
                <a:gd name="T16" fmla="*/ 162 w 447"/>
                <a:gd name="T17" fmla="*/ 581 h 698"/>
                <a:gd name="T18" fmla="*/ 186 w 447"/>
                <a:gd name="T19" fmla="*/ 581 h 698"/>
                <a:gd name="T20" fmla="*/ 446 w 447"/>
                <a:gd name="T21" fmla="*/ 581 h 698"/>
                <a:gd name="T22" fmla="*/ 446 w 447"/>
                <a:gd name="T23" fmla="*/ 697 h 698"/>
                <a:gd name="T24" fmla="*/ 186 w 447"/>
                <a:gd name="T25" fmla="*/ 697 h 698"/>
                <a:gd name="T26" fmla="*/ 150 w 447"/>
                <a:gd name="T27" fmla="*/ 696 h 698"/>
                <a:gd name="T28" fmla="*/ 134 w 447"/>
                <a:gd name="T29" fmla="*/ 692 h 698"/>
                <a:gd name="T30" fmla="*/ 117 w 447"/>
                <a:gd name="T31" fmla="*/ 687 h 698"/>
                <a:gd name="T32" fmla="*/ 105 w 447"/>
                <a:gd name="T33" fmla="*/ 681 h 698"/>
                <a:gd name="T34" fmla="*/ 91 w 447"/>
                <a:gd name="T35" fmla="*/ 670 h 698"/>
                <a:gd name="T36" fmla="*/ 81 w 447"/>
                <a:gd name="T37" fmla="*/ 660 h 698"/>
                <a:gd name="T38" fmla="*/ 68 w 447"/>
                <a:gd name="T39" fmla="*/ 642 h 698"/>
                <a:gd name="T40" fmla="*/ 57 w 447"/>
                <a:gd name="T41" fmla="*/ 622 h 698"/>
                <a:gd name="T42" fmla="*/ 50 w 447"/>
                <a:gd name="T43" fmla="*/ 602 h 698"/>
                <a:gd name="T44" fmla="*/ 42 w 447"/>
                <a:gd name="T45" fmla="*/ 579 h 698"/>
                <a:gd name="T46" fmla="*/ 38 w 447"/>
                <a:gd name="T47" fmla="*/ 550 h 698"/>
                <a:gd name="T48" fmla="*/ 37 w 447"/>
                <a:gd name="T49" fmla="*/ 523 h 698"/>
                <a:gd name="T50" fmla="*/ 37 w 447"/>
                <a:gd name="T51" fmla="*/ 174 h 698"/>
                <a:gd name="T52" fmla="*/ 0 w 447"/>
                <a:gd name="T53" fmla="*/ 174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47" h="698">
                  <a:moveTo>
                    <a:pt x="0" y="174"/>
                  </a:moveTo>
                  <a:lnTo>
                    <a:pt x="74" y="0"/>
                  </a:lnTo>
                  <a:lnTo>
                    <a:pt x="149" y="174"/>
                  </a:lnTo>
                  <a:lnTo>
                    <a:pt x="112" y="174"/>
                  </a:lnTo>
                  <a:lnTo>
                    <a:pt x="112" y="523"/>
                  </a:lnTo>
                  <a:lnTo>
                    <a:pt x="117" y="548"/>
                  </a:lnTo>
                  <a:lnTo>
                    <a:pt x="127" y="567"/>
                  </a:lnTo>
                  <a:lnTo>
                    <a:pt x="141" y="578"/>
                  </a:lnTo>
                  <a:lnTo>
                    <a:pt x="162" y="581"/>
                  </a:lnTo>
                  <a:lnTo>
                    <a:pt x="186" y="581"/>
                  </a:lnTo>
                  <a:lnTo>
                    <a:pt x="446" y="581"/>
                  </a:lnTo>
                  <a:lnTo>
                    <a:pt x="446" y="697"/>
                  </a:lnTo>
                  <a:lnTo>
                    <a:pt x="186" y="697"/>
                  </a:lnTo>
                  <a:lnTo>
                    <a:pt x="150" y="696"/>
                  </a:lnTo>
                  <a:lnTo>
                    <a:pt x="134" y="692"/>
                  </a:lnTo>
                  <a:lnTo>
                    <a:pt x="117" y="687"/>
                  </a:lnTo>
                  <a:lnTo>
                    <a:pt x="105" y="681"/>
                  </a:lnTo>
                  <a:lnTo>
                    <a:pt x="91" y="670"/>
                  </a:lnTo>
                  <a:lnTo>
                    <a:pt x="81" y="660"/>
                  </a:lnTo>
                  <a:lnTo>
                    <a:pt x="68" y="642"/>
                  </a:lnTo>
                  <a:lnTo>
                    <a:pt x="57" y="622"/>
                  </a:lnTo>
                  <a:lnTo>
                    <a:pt x="50" y="602"/>
                  </a:lnTo>
                  <a:lnTo>
                    <a:pt x="42" y="579"/>
                  </a:lnTo>
                  <a:lnTo>
                    <a:pt x="38" y="550"/>
                  </a:lnTo>
                  <a:lnTo>
                    <a:pt x="37" y="523"/>
                  </a:lnTo>
                  <a:lnTo>
                    <a:pt x="37" y="174"/>
                  </a:lnTo>
                  <a:lnTo>
                    <a:pt x="0" y="174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156" name="Rectangle 148">
            <a:extLst>
              <a:ext uri="{FF2B5EF4-FFF2-40B4-BE49-F238E27FC236}">
                <a16:creationId xmlns:a16="http://schemas.microsoft.com/office/drawing/2014/main" id="{08354935-C150-D244-C5B3-FEA19C166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3638" y="4738688"/>
            <a:ext cx="6191250" cy="146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effectLst/>
              </a:rPr>
              <a:t>PERFORM UNTIL StudentRecord = HIGH-VALUES</a:t>
            </a:r>
            <a:endParaRPr lang="en-US" altLang="en-US">
              <a:solidFill>
                <a:schemeClr val="accent2"/>
              </a:solidFill>
              <a:effectLst/>
            </a:endParaRPr>
          </a:p>
          <a:p>
            <a:r>
              <a:rPr lang="en-US" altLang="en-US">
                <a:solidFill>
                  <a:schemeClr val="accent2"/>
                </a:solidFill>
                <a:effectLst/>
              </a:rPr>
              <a:t>      READ StudentRecords</a:t>
            </a:r>
          </a:p>
          <a:p>
            <a:r>
              <a:rPr lang="en-US" altLang="en-US">
                <a:effectLst/>
              </a:rPr>
              <a:t>           AT END MOVE HIGH-VALUES TO StudentRecord</a:t>
            </a:r>
          </a:p>
          <a:p>
            <a:r>
              <a:rPr lang="en-US" altLang="en-US">
                <a:solidFill>
                  <a:schemeClr val="accent2"/>
                </a:solidFill>
                <a:effectLst/>
              </a:rPr>
              <a:t>      END-READ</a:t>
            </a:r>
          </a:p>
          <a:p>
            <a:r>
              <a:rPr lang="en-US" altLang="en-US">
                <a:effectLst/>
              </a:rPr>
              <a:t>END-PERFORM.</a:t>
            </a:r>
          </a:p>
        </p:txBody>
      </p:sp>
      <p:sp>
        <p:nvSpPr>
          <p:cNvPr id="43157" name="Rectangle 149">
            <a:extLst>
              <a:ext uri="{FF2B5EF4-FFF2-40B4-BE49-F238E27FC236}">
                <a16:creationId xmlns:a16="http://schemas.microsoft.com/office/drawing/2014/main" id="{660F9639-319D-5169-ACBB-1A1EFD0206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00300" y="133350"/>
            <a:ext cx="3800475" cy="476250"/>
          </a:xfrm>
          <a:noFill/>
          <a:ln/>
        </p:spPr>
        <p:txBody>
          <a:bodyPr/>
          <a:lstStyle/>
          <a:p>
            <a:r>
              <a:rPr lang="en-US" altLang="en-US"/>
              <a:t>How the READ works</a:t>
            </a:r>
          </a:p>
        </p:txBody>
      </p:sp>
      <p:sp>
        <p:nvSpPr>
          <p:cNvPr id="43158" name="Oval 150">
            <a:extLst>
              <a:ext uri="{FF2B5EF4-FFF2-40B4-BE49-F238E27FC236}">
                <a16:creationId xmlns:a16="http://schemas.microsoft.com/office/drawing/2014/main" id="{7DBB96B5-8F66-A537-C012-F3AD75D417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4883150"/>
            <a:ext cx="520700" cy="1193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59" name="Line 151">
            <a:extLst>
              <a:ext uri="{FF2B5EF4-FFF2-40B4-BE49-F238E27FC236}">
                <a16:creationId xmlns:a16="http://schemas.microsoft.com/office/drawing/2014/main" id="{1434A2F0-EDBC-C610-7EF6-E435FD7F206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71550" y="5762625"/>
            <a:ext cx="66675" cy="180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160" name="Line 152">
            <a:extLst>
              <a:ext uri="{FF2B5EF4-FFF2-40B4-BE49-F238E27FC236}">
                <a16:creationId xmlns:a16="http://schemas.microsoft.com/office/drawing/2014/main" id="{6D6402CC-7044-041C-F39E-72959862881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1975" y="4981575"/>
            <a:ext cx="85725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A95F56F0-A66E-871E-256D-51A50BB56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063" y="1382713"/>
            <a:ext cx="7380287" cy="762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DE921EF1-3558-A153-24C7-4A6117317D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7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 b="0">
                <a:solidFill>
                  <a:schemeClr val="accent2"/>
                </a:solidFill>
                <a:effectLst/>
                <a:latin typeface="Wingdings" panose="05000000000000000000" pitchFamily="2" charset="2"/>
              </a:rPr>
              <a:t>J</a:t>
            </a:r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85326438-BBA2-5FD6-C028-F2D16C294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8200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 b="0">
                <a:solidFill>
                  <a:schemeClr val="accent2"/>
                </a:solidFill>
                <a:effectLst/>
                <a:latin typeface="Wingdings" panose="05000000000000000000" pitchFamily="2" charset="2"/>
              </a:rPr>
              <a:t>J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FF9E51CB-3AED-AC03-236E-9B19252007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1725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 b="0">
                <a:solidFill>
                  <a:schemeClr val="accent2"/>
                </a:solidFill>
                <a:effectLst/>
                <a:latin typeface="Wingdings" panose="05000000000000000000" pitchFamily="2" charset="2"/>
              </a:rPr>
              <a:t>J</a:t>
            </a:r>
          </a:p>
        </p:txBody>
      </p:sp>
      <p:sp>
        <p:nvSpPr>
          <p:cNvPr id="45062" name="Rectangle 6">
            <a:extLst>
              <a:ext uri="{FF2B5EF4-FFF2-40B4-BE49-F238E27FC236}">
                <a16:creationId xmlns:a16="http://schemas.microsoft.com/office/drawing/2014/main" id="{BFB75CD4-6B8A-0AC6-8128-4B8C7AB438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0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 b="0">
                <a:solidFill>
                  <a:schemeClr val="accent2"/>
                </a:solidFill>
                <a:effectLst/>
                <a:latin typeface="Wingdings" panose="05000000000000000000" pitchFamily="2" charset="2"/>
              </a:rPr>
              <a:t>J</a:t>
            </a:r>
          </a:p>
        </p:txBody>
      </p:sp>
      <p:sp>
        <p:nvSpPr>
          <p:cNvPr id="45063" name="Rectangle 7">
            <a:extLst>
              <a:ext uri="{FF2B5EF4-FFF2-40B4-BE49-F238E27FC236}">
                <a16:creationId xmlns:a16="http://schemas.microsoft.com/office/drawing/2014/main" id="{8C0EEA5B-5FE2-467D-16AE-2625AA32F0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5600" y="1787525"/>
            <a:ext cx="257175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 b="0">
                <a:solidFill>
                  <a:schemeClr val="accent2"/>
                </a:solidFill>
                <a:effectLst/>
                <a:latin typeface="Wingdings" panose="05000000000000000000" pitchFamily="2" charset="2"/>
              </a:rPr>
              <a:t>J</a:t>
            </a:r>
          </a:p>
        </p:txBody>
      </p:sp>
      <p:sp>
        <p:nvSpPr>
          <p:cNvPr id="45064" name="Rectangle 8">
            <a:extLst>
              <a:ext uri="{FF2B5EF4-FFF2-40B4-BE49-F238E27FC236}">
                <a16:creationId xmlns:a16="http://schemas.microsoft.com/office/drawing/2014/main" id="{F67FBC7C-51F4-45F3-4978-49BEF78CF5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912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 b="0">
                <a:solidFill>
                  <a:schemeClr val="accent2"/>
                </a:solidFill>
                <a:effectLst/>
                <a:latin typeface="Wingdings" panose="05000000000000000000" pitchFamily="2" charset="2"/>
              </a:rPr>
              <a:t>J</a:t>
            </a:r>
          </a:p>
        </p:txBody>
      </p:sp>
      <p:sp>
        <p:nvSpPr>
          <p:cNvPr id="45065" name="Rectangle 9">
            <a:extLst>
              <a:ext uri="{FF2B5EF4-FFF2-40B4-BE49-F238E27FC236}">
                <a16:creationId xmlns:a16="http://schemas.microsoft.com/office/drawing/2014/main" id="{AA5B2EF4-927F-8278-9CF2-5A4EB1C43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2650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 b="0">
                <a:solidFill>
                  <a:schemeClr val="accent2"/>
                </a:solidFill>
                <a:effectLst/>
                <a:latin typeface="Wingdings" panose="05000000000000000000" pitchFamily="2" charset="2"/>
              </a:rPr>
              <a:t>J</a:t>
            </a:r>
          </a:p>
        </p:txBody>
      </p:sp>
      <p:sp>
        <p:nvSpPr>
          <p:cNvPr id="45066" name="Rectangle 10">
            <a:extLst>
              <a:ext uri="{FF2B5EF4-FFF2-40B4-BE49-F238E27FC236}">
                <a16:creationId xmlns:a16="http://schemas.microsoft.com/office/drawing/2014/main" id="{D55C00CB-5B05-9213-B1FE-76BC45D008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617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 b="0">
                <a:solidFill>
                  <a:schemeClr val="accent2"/>
                </a:solidFill>
                <a:effectLst/>
                <a:latin typeface="Wingdings" panose="05000000000000000000" pitchFamily="2" charset="2"/>
              </a:rPr>
              <a:t>J</a:t>
            </a:r>
          </a:p>
        </p:txBody>
      </p:sp>
      <p:sp>
        <p:nvSpPr>
          <p:cNvPr id="45067" name="Rectangle 11">
            <a:extLst>
              <a:ext uri="{FF2B5EF4-FFF2-40B4-BE49-F238E27FC236}">
                <a16:creationId xmlns:a16="http://schemas.microsoft.com/office/drawing/2014/main" id="{D7392C3B-7227-088A-3DFC-E07E0BFA0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8113" y="1787525"/>
            <a:ext cx="257175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 b="0">
                <a:solidFill>
                  <a:schemeClr val="accent2"/>
                </a:solidFill>
                <a:effectLst/>
                <a:latin typeface="Wingdings" panose="05000000000000000000" pitchFamily="2" charset="2"/>
              </a:rPr>
              <a:t>J</a:t>
            </a:r>
          </a:p>
        </p:txBody>
      </p:sp>
      <p:sp>
        <p:nvSpPr>
          <p:cNvPr id="45068" name="Rectangle 12">
            <a:extLst>
              <a:ext uri="{FF2B5EF4-FFF2-40B4-BE49-F238E27FC236}">
                <a16:creationId xmlns:a16="http://schemas.microsoft.com/office/drawing/2014/main" id="{7387C881-FCFD-372E-34DF-3B9F0A4FC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638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 b="0">
                <a:solidFill>
                  <a:schemeClr val="accent2"/>
                </a:solidFill>
                <a:effectLst/>
                <a:latin typeface="Wingdings" panose="05000000000000000000" pitchFamily="2" charset="2"/>
              </a:rPr>
              <a:t>J</a:t>
            </a:r>
          </a:p>
        </p:txBody>
      </p:sp>
      <p:sp>
        <p:nvSpPr>
          <p:cNvPr id="45069" name="Rectangle 13">
            <a:extLst>
              <a:ext uri="{FF2B5EF4-FFF2-40B4-BE49-F238E27FC236}">
                <a16:creationId xmlns:a16="http://schemas.microsoft.com/office/drawing/2014/main" id="{F881FFFB-8189-A22B-7CAB-DE297FCAA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5163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 b="0">
                <a:solidFill>
                  <a:schemeClr val="accent2"/>
                </a:solidFill>
                <a:effectLst/>
                <a:latin typeface="Wingdings" panose="05000000000000000000" pitchFamily="2" charset="2"/>
              </a:rPr>
              <a:t>J</a:t>
            </a:r>
          </a:p>
        </p:txBody>
      </p:sp>
      <p:sp>
        <p:nvSpPr>
          <p:cNvPr id="45070" name="Rectangle 14">
            <a:extLst>
              <a:ext uri="{FF2B5EF4-FFF2-40B4-BE49-F238E27FC236}">
                <a16:creationId xmlns:a16="http://schemas.microsoft.com/office/drawing/2014/main" id="{35BFF19C-5115-A2E2-DE30-E77193728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8688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 b="0">
                <a:solidFill>
                  <a:schemeClr val="accent2"/>
                </a:solidFill>
                <a:effectLst/>
                <a:latin typeface="Wingdings" panose="05000000000000000000" pitchFamily="2" charset="2"/>
              </a:rPr>
              <a:t>J</a:t>
            </a:r>
          </a:p>
        </p:txBody>
      </p:sp>
      <p:sp>
        <p:nvSpPr>
          <p:cNvPr id="45071" name="Rectangle 15">
            <a:extLst>
              <a:ext uri="{FF2B5EF4-FFF2-40B4-BE49-F238E27FC236}">
                <a16:creationId xmlns:a16="http://schemas.microsoft.com/office/drawing/2014/main" id="{72AD210E-BE65-6093-676D-0CF5CA44FF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062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 b="0">
                <a:solidFill>
                  <a:schemeClr val="accent2"/>
                </a:solidFill>
                <a:effectLst/>
                <a:latin typeface="Wingdings" panose="05000000000000000000" pitchFamily="2" charset="2"/>
              </a:rPr>
              <a:t>J</a:t>
            </a:r>
          </a:p>
        </p:txBody>
      </p:sp>
      <p:sp>
        <p:nvSpPr>
          <p:cNvPr id="45072" name="Rectangle 16">
            <a:extLst>
              <a:ext uri="{FF2B5EF4-FFF2-40B4-BE49-F238E27FC236}">
                <a16:creationId xmlns:a16="http://schemas.microsoft.com/office/drawing/2014/main" id="{1BEBEDB4-9E4E-4D65-9712-4A0BDB501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4150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 b="0">
                <a:solidFill>
                  <a:schemeClr val="accent2"/>
                </a:solidFill>
                <a:effectLst/>
                <a:latin typeface="Wingdings" panose="05000000000000000000" pitchFamily="2" charset="2"/>
              </a:rPr>
              <a:t>J</a:t>
            </a:r>
          </a:p>
        </p:txBody>
      </p:sp>
      <p:sp>
        <p:nvSpPr>
          <p:cNvPr id="45073" name="Rectangle 17">
            <a:extLst>
              <a:ext uri="{FF2B5EF4-FFF2-40B4-BE49-F238E27FC236}">
                <a16:creationId xmlns:a16="http://schemas.microsoft.com/office/drawing/2014/main" id="{F9A941C2-AB97-06A7-78D5-EE8AC6ACA8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7675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 b="0">
                <a:solidFill>
                  <a:schemeClr val="accent2"/>
                </a:solidFill>
                <a:effectLst/>
                <a:latin typeface="Wingdings" panose="05000000000000000000" pitchFamily="2" charset="2"/>
              </a:rPr>
              <a:t>J</a:t>
            </a:r>
          </a:p>
        </p:txBody>
      </p:sp>
      <p:sp>
        <p:nvSpPr>
          <p:cNvPr id="45074" name="Rectangle 18">
            <a:extLst>
              <a:ext uri="{FF2B5EF4-FFF2-40B4-BE49-F238E27FC236}">
                <a16:creationId xmlns:a16="http://schemas.microsoft.com/office/drawing/2014/main" id="{D4A913E7-7E1E-6D00-7769-82DC36B3E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913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 b="0">
                <a:solidFill>
                  <a:schemeClr val="accent2"/>
                </a:solidFill>
                <a:effectLst/>
                <a:latin typeface="Wingdings" panose="05000000000000000000" pitchFamily="2" charset="2"/>
              </a:rPr>
              <a:t>J</a:t>
            </a:r>
          </a:p>
        </p:txBody>
      </p:sp>
      <p:sp>
        <p:nvSpPr>
          <p:cNvPr id="45075" name="Rectangle 19">
            <a:extLst>
              <a:ext uri="{FF2B5EF4-FFF2-40B4-BE49-F238E27FC236}">
                <a16:creationId xmlns:a16="http://schemas.microsoft.com/office/drawing/2014/main" id="{D1C90D39-544D-05FC-51C7-E4F85FA933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1787525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 b="0">
                <a:solidFill>
                  <a:schemeClr val="accent2"/>
                </a:solidFill>
                <a:effectLst/>
                <a:latin typeface="Wingdings" panose="05000000000000000000" pitchFamily="2" charset="2"/>
              </a:rPr>
              <a:t>J</a:t>
            </a:r>
          </a:p>
        </p:txBody>
      </p:sp>
      <p:sp>
        <p:nvSpPr>
          <p:cNvPr id="45076" name="Rectangle 20">
            <a:extLst>
              <a:ext uri="{FF2B5EF4-FFF2-40B4-BE49-F238E27FC236}">
                <a16:creationId xmlns:a16="http://schemas.microsoft.com/office/drawing/2014/main" id="{B46F97A9-43AB-263C-404A-B12F75C2F8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1787525"/>
            <a:ext cx="257175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 b="0">
                <a:solidFill>
                  <a:schemeClr val="accent2"/>
                </a:solidFill>
                <a:effectLst/>
                <a:latin typeface="Wingdings" panose="05000000000000000000" pitchFamily="2" charset="2"/>
              </a:rPr>
              <a:t>J</a:t>
            </a:r>
          </a:p>
        </p:txBody>
      </p:sp>
      <p:sp>
        <p:nvSpPr>
          <p:cNvPr id="45077" name="Rectangle 21">
            <a:extLst>
              <a:ext uri="{FF2B5EF4-FFF2-40B4-BE49-F238E27FC236}">
                <a16:creationId xmlns:a16="http://schemas.microsoft.com/office/drawing/2014/main" id="{73672A73-7BAB-A0DA-D790-F6C37A27F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 b="0">
                <a:solidFill>
                  <a:schemeClr val="accent2"/>
                </a:solidFill>
                <a:effectLst/>
                <a:latin typeface="Wingdings" panose="05000000000000000000" pitchFamily="2" charset="2"/>
              </a:rPr>
              <a:t>J</a:t>
            </a:r>
          </a:p>
        </p:txBody>
      </p:sp>
      <p:sp>
        <p:nvSpPr>
          <p:cNvPr id="45078" name="Rectangle 22">
            <a:extLst>
              <a:ext uri="{FF2B5EF4-FFF2-40B4-BE49-F238E27FC236}">
                <a16:creationId xmlns:a16="http://schemas.microsoft.com/office/drawing/2014/main" id="{A81C330E-665D-56F0-954E-E2644E8FAC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838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 b="0">
                <a:solidFill>
                  <a:schemeClr val="accent2"/>
                </a:solidFill>
                <a:effectLst/>
                <a:latin typeface="Wingdings" panose="05000000000000000000" pitchFamily="2" charset="2"/>
              </a:rPr>
              <a:t>J</a:t>
            </a:r>
          </a:p>
        </p:txBody>
      </p:sp>
      <p:sp>
        <p:nvSpPr>
          <p:cNvPr id="45079" name="Rectangle 23">
            <a:extLst>
              <a:ext uri="{FF2B5EF4-FFF2-40B4-BE49-F238E27FC236}">
                <a16:creationId xmlns:a16="http://schemas.microsoft.com/office/drawing/2014/main" id="{D66A4AC8-2155-8759-E8FC-676E3074C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 b="0">
                <a:solidFill>
                  <a:schemeClr val="accent2"/>
                </a:solidFill>
                <a:effectLst/>
                <a:latin typeface="Wingdings" panose="05000000000000000000" pitchFamily="2" charset="2"/>
              </a:rPr>
              <a:t>J</a:t>
            </a:r>
          </a:p>
        </p:txBody>
      </p:sp>
      <p:sp>
        <p:nvSpPr>
          <p:cNvPr id="45080" name="Rectangle 24">
            <a:extLst>
              <a:ext uri="{FF2B5EF4-FFF2-40B4-BE49-F238E27FC236}">
                <a16:creationId xmlns:a16="http://schemas.microsoft.com/office/drawing/2014/main" id="{C52F26CA-9C87-D0F7-8164-BB5A3DC902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300" y="1787525"/>
            <a:ext cx="257175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 b="0">
                <a:solidFill>
                  <a:schemeClr val="accent2"/>
                </a:solidFill>
                <a:effectLst/>
                <a:latin typeface="Wingdings" panose="05000000000000000000" pitchFamily="2" charset="2"/>
              </a:rPr>
              <a:t>J</a:t>
            </a:r>
          </a:p>
        </p:txBody>
      </p:sp>
      <p:sp>
        <p:nvSpPr>
          <p:cNvPr id="45081" name="Rectangle 25">
            <a:extLst>
              <a:ext uri="{FF2B5EF4-FFF2-40B4-BE49-F238E27FC236}">
                <a16:creationId xmlns:a16="http://schemas.microsoft.com/office/drawing/2014/main" id="{0B2BD221-FE1B-A677-83F4-3EF1EF6DA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9463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 b="0">
                <a:solidFill>
                  <a:schemeClr val="accent2"/>
                </a:solidFill>
                <a:effectLst/>
                <a:latin typeface="Wingdings" panose="05000000000000000000" pitchFamily="2" charset="2"/>
              </a:rPr>
              <a:t>J</a:t>
            </a:r>
          </a:p>
        </p:txBody>
      </p:sp>
      <p:sp>
        <p:nvSpPr>
          <p:cNvPr id="45082" name="Rectangle 26">
            <a:extLst>
              <a:ext uri="{FF2B5EF4-FFF2-40B4-BE49-F238E27FC236}">
                <a16:creationId xmlns:a16="http://schemas.microsoft.com/office/drawing/2014/main" id="{EAEB690B-7507-F3B7-1ADB-43480314D9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2988" y="1787525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 b="0">
                <a:solidFill>
                  <a:schemeClr val="accent2"/>
                </a:solidFill>
                <a:effectLst/>
                <a:latin typeface="Wingdings" panose="05000000000000000000" pitchFamily="2" charset="2"/>
              </a:rPr>
              <a:t>J</a:t>
            </a:r>
          </a:p>
        </p:txBody>
      </p:sp>
      <p:sp>
        <p:nvSpPr>
          <p:cNvPr id="45083" name="Rectangle 27">
            <a:extLst>
              <a:ext uri="{FF2B5EF4-FFF2-40B4-BE49-F238E27FC236}">
                <a16:creationId xmlns:a16="http://schemas.microsoft.com/office/drawing/2014/main" id="{4EE80CAC-EE52-92E5-052A-CD05E70031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92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 b="0">
                <a:solidFill>
                  <a:schemeClr val="accent2"/>
                </a:solidFill>
                <a:effectLst/>
                <a:latin typeface="Wingdings" panose="05000000000000000000" pitchFamily="2" charset="2"/>
              </a:rPr>
              <a:t>J</a:t>
            </a:r>
          </a:p>
        </p:txBody>
      </p:sp>
      <p:sp>
        <p:nvSpPr>
          <p:cNvPr id="45084" name="Rectangle 28">
            <a:extLst>
              <a:ext uri="{FF2B5EF4-FFF2-40B4-BE49-F238E27FC236}">
                <a16:creationId xmlns:a16="http://schemas.microsoft.com/office/drawing/2014/main" id="{68FCE305-8374-43E6-CD02-E6B76FF3C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8450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 b="0">
                <a:solidFill>
                  <a:schemeClr val="accent2"/>
                </a:solidFill>
                <a:effectLst/>
                <a:latin typeface="Wingdings" panose="05000000000000000000" pitchFamily="2" charset="2"/>
              </a:rPr>
              <a:t>J</a:t>
            </a:r>
          </a:p>
        </p:txBody>
      </p:sp>
      <p:sp>
        <p:nvSpPr>
          <p:cNvPr id="45085" name="Rectangle 29">
            <a:extLst>
              <a:ext uri="{FF2B5EF4-FFF2-40B4-BE49-F238E27FC236}">
                <a16:creationId xmlns:a16="http://schemas.microsoft.com/office/drawing/2014/main" id="{9505B205-9B94-3B76-64B0-CDFCD84A0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1975" y="1787525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 b="0">
                <a:solidFill>
                  <a:schemeClr val="accent2"/>
                </a:solidFill>
                <a:effectLst/>
                <a:latin typeface="Wingdings" panose="05000000000000000000" pitchFamily="2" charset="2"/>
              </a:rPr>
              <a:t>J</a:t>
            </a:r>
          </a:p>
        </p:txBody>
      </p:sp>
      <p:sp>
        <p:nvSpPr>
          <p:cNvPr id="45086" name="Rectangle 30">
            <a:extLst>
              <a:ext uri="{FF2B5EF4-FFF2-40B4-BE49-F238E27FC236}">
                <a16:creationId xmlns:a16="http://schemas.microsoft.com/office/drawing/2014/main" id="{71E33A1F-FEEF-1750-6F55-12A3DEED3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1113" y="1430338"/>
            <a:ext cx="1263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solidFill>
                  <a:schemeClr val="folHlink"/>
                </a:solidFill>
                <a:effectLst/>
              </a:rPr>
              <a:t>StudentID</a:t>
            </a:r>
          </a:p>
        </p:txBody>
      </p:sp>
      <p:sp>
        <p:nvSpPr>
          <p:cNvPr id="45087" name="Rectangle 31">
            <a:extLst>
              <a:ext uri="{FF2B5EF4-FFF2-40B4-BE49-F238E27FC236}">
                <a16:creationId xmlns:a16="http://schemas.microsoft.com/office/drawing/2014/main" id="{CD9AD0F8-7AD0-674C-3575-7043FFCEED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0800" y="1430338"/>
            <a:ext cx="1657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solidFill>
                  <a:schemeClr val="folHlink"/>
                </a:solidFill>
                <a:effectLst/>
              </a:rPr>
              <a:t>StudentName</a:t>
            </a:r>
          </a:p>
        </p:txBody>
      </p:sp>
      <p:sp>
        <p:nvSpPr>
          <p:cNvPr id="45088" name="Rectangle 32">
            <a:extLst>
              <a:ext uri="{FF2B5EF4-FFF2-40B4-BE49-F238E27FC236}">
                <a16:creationId xmlns:a16="http://schemas.microsoft.com/office/drawing/2014/main" id="{E2D129FE-E5B6-8872-05C9-14AFAF012F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1393825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solidFill>
                  <a:schemeClr val="folHlink"/>
                </a:solidFill>
                <a:effectLst/>
              </a:rPr>
              <a:t>Course.</a:t>
            </a:r>
          </a:p>
        </p:txBody>
      </p:sp>
      <p:sp>
        <p:nvSpPr>
          <p:cNvPr id="45089" name="Line 33">
            <a:extLst>
              <a:ext uri="{FF2B5EF4-FFF2-40B4-BE49-F238E27FC236}">
                <a16:creationId xmlns:a16="http://schemas.microsoft.com/office/drawing/2014/main" id="{EB22A612-2C8A-52A9-2623-DA8F7EAE1F7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79750" y="1389063"/>
            <a:ext cx="0" cy="773112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90" name="Line 34">
            <a:extLst>
              <a:ext uri="{FF2B5EF4-FFF2-40B4-BE49-F238E27FC236}">
                <a16:creationId xmlns:a16="http://schemas.microsoft.com/office/drawing/2014/main" id="{E99F05AF-882A-4B74-001E-09C49DCCEB95}"/>
              </a:ext>
            </a:extLst>
          </p:cNvPr>
          <p:cNvSpPr>
            <a:spLocks noChangeShapeType="1"/>
          </p:cNvSpPr>
          <p:nvPr/>
        </p:nvSpPr>
        <p:spPr bwMode="auto">
          <a:xfrm>
            <a:off x="7096125" y="1376363"/>
            <a:ext cx="0" cy="7747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91" name="Rectangle 35">
            <a:extLst>
              <a:ext uri="{FF2B5EF4-FFF2-40B4-BE49-F238E27FC236}">
                <a16:creationId xmlns:a16="http://schemas.microsoft.com/office/drawing/2014/main" id="{3B91B92D-8208-222B-08EB-D16D63171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3475" y="989013"/>
            <a:ext cx="1822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effectLst/>
              </a:rPr>
              <a:t>StudentRecord</a:t>
            </a:r>
          </a:p>
        </p:txBody>
      </p:sp>
      <p:sp>
        <p:nvSpPr>
          <p:cNvPr id="45092" name="Rectangle 36">
            <a:extLst>
              <a:ext uri="{FF2B5EF4-FFF2-40B4-BE49-F238E27FC236}">
                <a16:creationId xmlns:a16="http://schemas.microsoft.com/office/drawing/2014/main" id="{9560C408-F0BE-54E2-103B-20EFD9AFC3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4825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F</a:t>
            </a:r>
          </a:p>
        </p:txBody>
      </p:sp>
      <p:sp>
        <p:nvSpPr>
          <p:cNvPr id="45093" name="Rectangle 37">
            <a:extLst>
              <a:ext uri="{FF2B5EF4-FFF2-40B4-BE49-F238E27FC236}">
                <a16:creationId xmlns:a16="http://schemas.microsoft.com/office/drawing/2014/main" id="{C9DFDA54-BEC8-40D2-C7C1-4F44A010A2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8350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r</a:t>
            </a:r>
          </a:p>
        </p:txBody>
      </p:sp>
      <p:sp>
        <p:nvSpPr>
          <p:cNvPr id="45094" name="Rectangle 38">
            <a:extLst>
              <a:ext uri="{FF2B5EF4-FFF2-40B4-BE49-F238E27FC236}">
                <a16:creationId xmlns:a16="http://schemas.microsoft.com/office/drawing/2014/main" id="{BCDB4581-367B-681E-7FBC-19E44B7196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75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a</a:t>
            </a:r>
          </a:p>
        </p:txBody>
      </p:sp>
      <p:sp>
        <p:nvSpPr>
          <p:cNvPr id="45095" name="Rectangle 39">
            <a:extLst>
              <a:ext uri="{FF2B5EF4-FFF2-40B4-BE49-F238E27FC236}">
                <a16:creationId xmlns:a16="http://schemas.microsoft.com/office/drawing/2014/main" id="{CA5E9FB2-8459-FAFA-0F5C-19C90BD10E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400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n</a:t>
            </a:r>
          </a:p>
        </p:txBody>
      </p:sp>
      <p:sp>
        <p:nvSpPr>
          <p:cNvPr id="45096" name="Rectangle 40">
            <a:extLst>
              <a:ext uri="{FF2B5EF4-FFF2-40B4-BE49-F238E27FC236}">
                <a16:creationId xmlns:a16="http://schemas.microsoft.com/office/drawing/2014/main" id="{3F6CD3B7-F6B0-D167-DAD5-DFC1D0B853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8" y="2943225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k</a:t>
            </a:r>
          </a:p>
        </p:txBody>
      </p:sp>
      <p:sp>
        <p:nvSpPr>
          <p:cNvPr id="45097" name="Rectangle 41">
            <a:extLst>
              <a:ext uri="{FF2B5EF4-FFF2-40B4-BE49-F238E27FC236}">
                <a16:creationId xmlns:a16="http://schemas.microsoft.com/office/drawing/2014/main" id="{704566E7-6AD6-254C-21EC-A08CE999CD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863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98" name="Rectangle 42">
            <a:extLst>
              <a:ext uri="{FF2B5EF4-FFF2-40B4-BE49-F238E27FC236}">
                <a16:creationId xmlns:a16="http://schemas.microsoft.com/office/drawing/2014/main" id="{C0B409C8-1DC6-6DFF-0399-1EB642D99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4388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C</a:t>
            </a:r>
          </a:p>
        </p:txBody>
      </p:sp>
      <p:sp>
        <p:nvSpPr>
          <p:cNvPr id="45099" name="Rectangle 43">
            <a:extLst>
              <a:ext uri="{FF2B5EF4-FFF2-40B4-BE49-F238E27FC236}">
                <a16:creationId xmlns:a16="http://schemas.microsoft.com/office/drawing/2014/main" id="{2E2A2218-7D1E-4588-7F8B-ED1131555A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913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u</a:t>
            </a:r>
          </a:p>
        </p:txBody>
      </p:sp>
      <p:sp>
        <p:nvSpPr>
          <p:cNvPr id="45100" name="Rectangle 44">
            <a:extLst>
              <a:ext uri="{FF2B5EF4-FFF2-40B4-BE49-F238E27FC236}">
                <a16:creationId xmlns:a16="http://schemas.microsoft.com/office/drawing/2014/main" id="{ADF9DA56-D2EC-B5CF-C58E-9BEFA438A4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9850" y="2943225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r</a:t>
            </a:r>
          </a:p>
        </p:txBody>
      </p:sp>
      <p:sp>
        <p:nvSpPr>
          <p:cNvPr id="45101" name="Rectangle 45">
            <a:extLst>
              <a:ext uri="{FF2B5EF4-FFF2-40B4-BE49-F238E27FC236}">
                <a16:creationId xmlns:a16="http://schemas.microsoft.com/office/drawing/2014/main" id="{1B115073-3147-12E9-B665-5966082502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375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t</a:t>
            </a:r>
          </a:p>
        </p:txBody>
      </p:sp>
      <p:sp>
        <p:nvSpPr>
          <p:cNvPr id="45102" name="Rectangle 46">
            <a:extLst>
              <a:ext uri="{FF2B5EF4-FFF2-40B4-BE49-F238E27FC236}">
                <a16:creationId xmlns:a16="http://schemas.microsoft.com/office/drawing/2014/main" id="{DBDD2E29-A43C-E905-3C43-DCD4E46406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6900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a</a:t>
            </a:r>
          </a:p>
        </p:txBody>
      </p:sp>
      <p:sp>
        <p:nvSpPr>
          <p:cNvPr id="45103" name="Rectangle 47">
            <a:extLst>
              <a:ext uri="{FF2B5EF4-FFF2-40B4-BE49-F238E27FC236}">
                <a16:creationId xmlns:a16="http://schemas.microsoft.com/office/drawing/2014/main" id="{B82E459B-1EF0-0A81-97FE-114F22ED94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425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i</a:t>
            </a:r>
          </a:p>
        </p:txBody>
      </p:sp>
      <p:sp>
        <p:nvSpPr>
          <p:cNvPr id="45104" name="Rectangle 48">
            <a:extLst>
              <a:ext uri="{FF2B5EF4-FFF2-40B4-BE49-F238E27FC236}">
                <a16:creationId xmlns:a16="http://schemas.microsoft.com/office/drawing/2014/main" id="{555DCF16-AC95-B011-9BE5-4C5A6698A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0775" y="2943225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n</a:t>
            </a:r>
          </a:p>
        </p:txBody>
      </p:sp>
      <p:sp>
        <p:nvSpPr>
          <p:cNvPr id="45105" name="Rectangle 49">
            <a:extLst>
              <a:ext uri="{FF2B5EF4-FFF2-40B4-BE49-F238E27FC236}">
                <a16:creationId xmlns:a16="http://schemas.microsoft.com/office/drawing/2014/main" id="{191C0AD7-E51A-D35F-9535-81E59069FE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4300" y="2943225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106" name="Rectangle 50">
            <a:extLst>
              <a:ext uri="{FF2B5EF4-FFF2-40B4-BE49-F238E27FC236}">
                <a16:creationId xmlns:a16="http://schemas.microsoft.com/office/drawing/2014/main" id="{B96D6B05-8FC8-4C7A-2324-D277ACEFD9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7825" y="2943225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107" name="Rectangle 51">
            <a:extLst>
              <a:ext uri="{FF2B5EF4-FFF2-40B4-BE49-F238E27FC236}">
                <a16:creationId xmlns:a16="http://schemas.microsoft.com/office/drawing/2014/main" id="{8988CD59-E208-4BC1-BB26-3210B596E8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913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9</a:t>
            </a:r>
          </a:p>
        </p:txBody>
      </p:sp>
      <p:sp>
        <p:nvSpPr>
          <p:cNvPr id="45108" name="Rectangle 52">
            <a:extLst>
              <a:ext uri="{FF2B5EF4-FFF2-40B4-BE49-F238E27FC236}">
                <a16:creationId xmlns:a16="http://schemas.microsoft.com/office/drawing/2014/main" id="{9F02ADCD-2DFE-7E68-4CB1-5E2E7D828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3</a:t>
            </a:r>
          </a:p>
        </p:txBody>
      </p:sp>
      <p:sp>
        <p:nvSpPr>
          <p:cNvPr id="45109" name="Rectangle 53">
            <a:extLst>
              <a:ext uri="{FF2B5EF4-FFF2-40B4-BE49-F238E27FC236}">
                <a16:creationId xmlns:a16="http://schemas.microsoft.com/office/drawing/2014/main" id="{E368B12A-D2EC-7562-126A-2A79D643E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2943225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3</a:t>
            </a:r>
          </a:p>
        </p:txBody>
      </p:sp>
      <p:sp>
        <p:nvSpPr>
          <p:cNvPr id="45110" name="Rectangle 54">
            <a:extLst>
              <a:ext uri="{FF2B5EF4-FFF2-40B4-BE49-F238E27FC236}">
                <a16:creationId xmlns:a16="http://schemas.microsoft.com/office/drawing/2014/main" id="{5F4DF208-2524-6040-6E1E-0F3B85B701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2943225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4</a:t>
            </a:r>
          </a:p>
        </p:txBody>
      </p:sp>
      <p:sp>
        <p:nvSpPr>
          <p:cNvPr id="45111" name="Rectangle 55">
            <a:extLst>
              <a:ext uri="{FF2B5EF4-FFF2-40B4-BE49-F238E27FC236}">
                <a16:creationId xmlns:a16="http://schemas.microsoft.com/office/drawing/2014/main" id="{51980CF6-5C46-14C8-6C7A-DAE25FA79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838" y="2943225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5</a:t>
            </a:r>
          </a:p>
        </p:txBody>
      </p:sp>
      <p:sp>
        <p:nvSpPr>
          <p:cNvPr id="45112" name="Rectangle 56">
            <a:extLst>
              <a:ext uri="{FF2B5EF4-FFF2-40B4-BE49-F238E27FC236}">
                <a16:creationId xmlns:a16="http://schemas.microsoft.com/office/drawing/2014/main" id="{E857B0E4-26D4-B7F7-86FD-9DBE9188F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2943225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6</a:t>
            </a:r>
          </a:p>
        </p:txBody>
      </p:sp>
      <p:sp>
        <p:nvSpPr>
          <p:cNvPr id="45113" name="Rectangle 57">
            <a:extLst>
              <a:ext uri="{FF2B5EF4-FFF2-40B4-BE49-F238E27FC236}">
                <a16:creationId xmlns:a16="http://schemas.microsoft.com/office/drawing/2014/main" id="{3E8F0FF6-5115-2C6C-0618-B47F5075F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300" y="2943225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7</a:t>
            </a:r>
          </a:p>
        </p:txBody>
      </p:sp>
      <p:sp>
        <p:nvSpPr>
          <p:cNvPr id="45114" name="Rectangle 58">
            <a:extLst>
              <a:ext uri="{FF2B5EF4-FFF2-40B4-BE49-F238E27FC236}">
                <a16:creationId xmlns:a16="http://schemas.microsoft.com/office/drawing/2014/main" id="{575648DD-74BE-86F8-C2D0-CFDC5B71B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2943225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L</a:t>
            </a:r>
          </a:p>
        </p:txBody>
      </p:sp>
      <p:sp>
        <p:nvSpPr>
          <p:cNvPr id="45115" name="Rectangle 59">
            <a:extLst>
              <a:ext uri="{FF2B5EF4-FFF2-40B4-BE49-F238E27FC236}">
                <a16:creationId xmlns:a16="http://schemas.microsoft.com/office/drawing/2014/main" id="{C622E442-51B8-5D51-AC6B-AC2FF0AAE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2943225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M</a:t>
            </a:r>
          </a:p>
        </p:txBody>
      </p:sp>
      <p:sp>
        <p:nvSpPr>
          <p:cNvPr id="45116" name="Rectangle 60">
            <a:extLst>
              <a:ext uri="{FF2B5EF4-FFF2-40B4-BE49-F238E27FC236}">
                <a16:creationId xmlns:a16="http://schemas.microsoft.com/office/drawing/2014/main" id="{E161EB95-2068-F658-4B27-BC67BFC6A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6813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0</a:t>
            </a:r>
          </a:p>
        </p:txBody>
      </p:sp>
      <p:sp>
        <p:nvSpPr>
          <p:cNvPr id="45117" name="Rectangle 61">
            <a:extLst>
              <a:ext uri="{FF2B5EF4-FFF2-40B4-BE49-F238E27FC236}">
                <a16:creationId xmlns:a16="http://schemas.microsoft.com/office/drawing/2014/main" id="{E405678D-D271-FE36-4C90-27262E2109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0338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5</a:t>
            </a:r>
          </a:p>
        </p:txBody>
      </p:sp>
      <p:sp>
        <p:nvSpPr>
          <p:cNvPr id="45118" name="Rectangle 62">
            <a:extLst>
              <a:ext uri="{FF2B5EF4-FFF2-40B4-BE49-F238E27FC236}">
                <a16:creationId xmlns:a16="http://schemas.microsoft.com/office/drawing/2014/main" id="{CF65D58D-E9C9-B824-32A1-959540EA62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3863" y="2943225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1</a:t>
            </a:r>
          </a:p>
        </p:txBody>
      </p:sp>
      <p:sp>
        <p:nvSpPr>
          <p:cNvPr id="45119" name="Rectangle 63">
            <a:extLst>
              <a:ext uri="{FF2B5EF4-FFF2-40B4-BE49-F238E27FC236}">
                <a16:creationId xmlns:a16="http://schemas.microsoft.com/office/drawing/2014/main" id="{63B8DFE1-75D7-17EF-464B-DC67DC470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4825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T</a:t>
            </a:r>
          </a:p>
        </p:txBody>
      </p:sp>
      <p:sp>
        <p:nvSpPr>
          <p:cNvPr id="45120" name="Rectangle 64">
            <a:extLst>
              <a:ext uri="{FF2B5EF4-FFF2-40B4-BE49-F238E27FC236}">
                <a16:creationId xmlns:a16="http://schemas.microsoft.com/office/drawing/2014/main" id="{4190557D-C62D-83B6-A97A-245DC98CB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8350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h</a:t>
            </a:r>
          </a:p>
        </p:txBody>
      </p:sp>
      <p:sp>
        <p:nvSpPr>
          <p:cNvPr id="45121" name="Rectangle 65">
            <a:extLst>
              <a:ext uri="{FF2B5EF4-FFF2-40B4-BE49-F238E27FC236}">
                <a16:creationId xmlns:a16="http://schemas.microsoft.com/office/drawing/2014/main" id="{92F294BC-2890-1B41-2531-3EB21E4E2F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75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o</a:t>
            </a:r>
          </a:p>
        </p:txBody>
      </p:sp>
      <p:sp>
        <p:nvSpPr>
          <p:cNvPr id="45122" name="Rectangle 66">
            <a:extLst>
              <a:ext uri="{FF2B5EF4-FFF2-40B4-BE49-F238E27FC236}">
                <a16:creationId xmlns:a16="http://schemas.microsoft.com/office/drawing/2014/main" id="{8D949878-E649-82BA-6509-60972D918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400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m</a:t>
            </a:r>
          </a:p>
        </p:txBody>
      </p:sp>
      <p:sp>
        <p:nvSpPr>
          <p:cNvPr id="45123" name="Rectangle 67">
            <a:extLst>
              <a:ext uri="{FF2B5EF4-FFF2-40B4-BE49-F238E27FC236}">
                <a16:creationId xmlns:a16="http://schemas.microsoft.com/office/drawing/2014/main" id="{0BD5AE0C-C510-E051-174A-74B1191D8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8" y="321786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a</a:t>
            </a:r>
          </a:p>
        </p:txBody>
      </p:sp>
      <p:sp>
        <p:nvSpPr>
          <p:cNvPr id="45124" name="Rectangle 68">
            <a:extLst>
              <a:ext uri="{FF2B5EF4-FFF2-40B4-BE49-F238E27FC236}">
                <a16:creationId xmlns:a16="http://schemas.microsoft.com/office/drawing/2014/main" id="{FB5A6B4D-DEA2-48D0-D411-56F4B204B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3563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pPr>
              <a:spcBef>
                <a:spcPct val="50000"/>
              </a:spcBef>
            </a:pPr>
            <a:r>
              <a:rPr lang="en-US" altLang="en-US" sz="1600">
                <a:solidFill>
                  <a:srgbClr val="676767"/>
                </a:solidFill>
                <a:effectLst/>
              </a:rPr>
              <a:t>s</a:t>
            </a:r>
          </a:p>
        </p:txBody>
      </p:sp>
      <p:sp>
        <p:nvSpPr>
          <p:cNvPr id="45125" name="Rectangle 69">
            <a:extLst>
              <a:ext uri="{FF2B5EF4-FFF2-40B4-BE49-F238E27FC236}">
                <a16:creationId xmlns:a16="http://schemas.microsoft.com/office/drawing/2014/main" id="{AC45A176-F81B-3225-2892-F935007A4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4388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126" name="Rectangle 70">
            <a:extLst>
              <a:ext uri="{FF2B5EF4-FFF2-40B4-BE49-F238E27FC236}">
                <a16:creationId xmlns:a16="http://schemas.microsoft.com/office/drawing/2014/main" id="{BDC75499-BC19-3240-E64C-9B3CF0899A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913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H</a:t>
            </a:r>
          </a:p>
        </p:txBody>
      </p:sp>
      <p:sp>
        <p:nvSpPr>
          <p:cNvPr id="45127" name="Rectangle 71">
            <a:extLst>
              <a:ext uri="{FF2B5EF4-FFF2-40B4-BE49-F238E27FC236}">
                <a16:creationId xmlns:a16="http://schemas.microsoft.com/office/drawing/2014/main" id="{202ED03A-42EB-51A2-F6D6-AED7954E0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9850" y="321786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e</a:t>
            </a:r>
          </a:p>
        </p:txBody>
      </p:sp>
      <p:sp>
        <p:nvSpPr>
          <p:cNvPr id="45128" name="Rectangle 72">
            <a:extLst>
              <a:ext uri="{FF2B5EF4-FFF2-40B4-BE49-F238E27FC236}">
                <a16:creationId xmlns:a16="http://schemas.microsoft.com/office/drawing/2014/main" id="{850CCC51-B448-0FAB-0861-5A45A5D2F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375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a</a:t>
            </a:r>
          </a:p>
        </p:txBody>
      </p:sp>
      <p:sp>
        <p:nvSpPr>
          <p:cNvPr id="45129" name="Rectangle 73">
            <a:extLst>
              <a:ext uri="{FF2B5EF4-FFF2-40B4-BE49-F238E27FC236}">
                <a16:creationId xmlns:a16="http://schemas.microsoft.com/office/drawing/2014/main" id="{12FB9B45-7B56-62CB-D544-6D20CE0F26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6900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l</a:t>
            </a:r>
          </a:p>
        </p:txBody>
      </p:sp>
      <p:sp>
        <p:nvSpPr>
          <p:cNvPr id="45130" name="Rectangle 74">
            <a:extLst>
              <a:ext uri="{FF2B5EF4-FFF2-40B4-BE49-F238E27FC236}">
                <a16:creationId xmlns:a16="http://schemas.microsoft.com/office/drawing/2014/main" id="{05AD2049-1621-B749-4273-2862BE24AD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425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y</a:t>
            </a:r>
          </a:p>
        </p:txBody>
      </p:sp>
      <p:sp>
        <p:nvSpPr>
          <p:cNvPr id="45131" name="Rectangle 75">
            <a:extLst>
              <a:ext uri="{FF2B5EF4-FFF2-40B4-BE49-F238E27FC236}">
                <a16:creationId xmlns:a16="http://schemas.microsoft.com/office/drawing/2014/main" id="{2646CA63-72CA-8206-A916-75D299DB3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0775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132" name="Rectangle 76">
            <a:extLst>
              <a:ext uri="{FF2B5EF4-FFF2-40B4-BE49-F238E27FC236}">
                <a16:creationId xmlns:a16="http://schemas.microsoft.com/office/drawing/2014/main" id="{43CE5E7F-4EAD-EC8E-353F-EFC051A3F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4300" y="321786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133" name="Rectangle 77">
            <a:extLst>
              <a:ext uri="{FF2B5EF4-FFF2-40B4-BE49-F238E27FC236}">
                <a16:creationId xmlns:a16="http://schemas.microsoft.com/office/drawing/2014/main" id="{09CA485E-59FC-28A3-E6FA-A0A7290224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7825" y="321786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134" name="Rectangle 78">
            <a:extLst>
              <a:ext uri="{FF2B5EF4-FFF2-40B4-BE49-F238E27FC236}">
                <a16:creationId xmlns:a16="http://schemas.microsoft.com/office/drawing/2014/main" id="{52CB94EC-1387-520A-BE10-F0616154C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913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9</a:t>
            </a:r>
          </a:p>
        </p:txBody>
      </p:sp>
      <p:sp>
        <p:nvSpPr>
          <p:cNvPr id="45135" name="Rectangle 79">
            <a:extLst>
              <a:ext uri="{FF2B5EF4-FFF2-40B4-BE49-F238E27FC236}">
                <a16:creationId xmlns:a16="http://schemas.microsoft.com/office/drawing/2014/main" id="{FFCD83DE-7953-8305-6F7E-5A89B5176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3</a:t>
            </a:r>
          </a:p>
        </p:txBody>
      </p:sp>
      <p:sp>
        <p:nvSpPr>
          <p:cNvPr id="45136" name="Rectangle 80">
            <a:extLst>
              <a:ext uri="{FF2B5EF4-FFF2-40B4-BE49-F238E27FC236}">
                <a16:creationId xmlns:a16="http://schemas.microsoft.com/office/drawing/2014/main" id="{006220EB-CFCD-04DB-5538-F01B38881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8</a:t>
            </a:r>
          </a:p>
        </p:txBody>
      </p:sp>
      <p:sp>
        <p:nvSpPr>
          <p:cNvPr id="45137" name="Rectangle 81">
            <a:extLst>
              <a:ext uri="{FF2B5EF4-FFF2-40B4-BE49-F238E27FC236}">
                <a16:creationId xmlns:a16="http://schemas.microsoft.com/office/drawing/2014/main" id="{E70A5AF9-6E21-A40A-5B69-5D9D10885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21786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3</a:t>
            </a:r>
          </a:p>
        </p:txBody>
      </p:sp>
      <p:sp>
        <p:nvSpPr>
          <p:cNvPr id="45138" name="Rectangle 82">
            <a:extLst>
              <a:ext uri="{FF2B5EF4-FFF2-40B4-BE49-F238E27FC236}">
                <a16:creationId xmlns:a16="http://schemas.microsoft.com/office/drawing/2014/main" id="{2FCC11FB-55A5-3CAF-0DB4-BFE395F85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838" y="321786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7</a:t>
            </a:r>
          </a:p>
        </p:txBody>
      </p:sp>
      <p:sp>
        <p:nvSpPr>
          <p:cNvPr id="45139" name="Rectangle 83">
            <a:extLst>
              <a:ext uri="{FF2B5EF4-FFF2-40B4-BE49-F238E27FC236}">
                <a16:creationId xmlns:a16="http://schemas.microsoft.com/office/drawing/2014/main" id="{21D23CB0-48D2-E64D-FAEC-F4E87641F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321786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1</a:t>
            </a:r>
          </a:p>
        </p:txBody>
      </p:sp>
      <p:sp>
        <p:nvSpPr>
          <p:cNvPr id="45140" name="Rectangle 84">
            <a:extLst>
              <a:ext uri="{FF2B5EF4-FFF2-40B4-BE49-F238E27FC236}">
                <a16:creationId xmlns:a16="http://schemas.microsoft.com/office/drawing/2014/main" id="{98346B8D-AA13-FA68-898E-C5D3697634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300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5</a:t>
            </a:r>
          </a:p>
        </p:txBody>
      </p:sp>
      <p:sp>
        <p:nvSpPr>
          <p:cNvPr id="45141" name="Rectangle 85">
            <a:extLst>
              <a:ext uri="{FF2B5EF4-FFF2-40B4-BE49-F238E27FC236}">
                <a16:creationId xmlns:a16="http://schemas.microsoft.com/office/drawing/2014/main" id="{36974A49-F4E9-690F-3856-EE229DB14E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21786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L</a:t>
            </a:r>
          </a:p>
        </p:txBody>
      </p:sp>
      <p:sp>
        <p:nvSpPr>
          <p:cNvPr id="45142" name="Rectangle 86">
            <a:extLst>
              <a:ext uri="{FF2B5EF4-FFF2-40B4-BE49-F238E27FC236}">
                <a16:creationId xmlns:a16="http://schemas.microsoft.com/office/drawing/2014/main" id="{07D1941A-E2CC-18CB-67DE-64428B50C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M</a:t>
            </a:r>
          </a:p>
        </p:txBody>
      </p:sp>
      <p:sp>
        <p:nvSpPr>
          <p:cNvPr id="45143" name="Rectangle 87">
            <a:extLst>
              <a:ext uri="{FF2B5EF4-FFF2-40B4-BE49-F238E27FC236}">
                <a16:creationId xmlns:a16="http://schemas.microsoft.com/office/drawing/2014/main" id="{E7384B28-9B4C-B3E4-6D4A-57ED711BD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6813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0</a:t>
            </a:r>
          </a:p>
        </p:txBody>
      </p:sp>
      <p:sp>
        <p:nvSpPr>
          <p:cNvPr id="45144" name="Rectangle 88">
            <a:extLst>
              <a:ext uri="{FF2B5EF4-FFF2-40B4-BE49-F238E27FC236}">
                <a16:creationId xmlns:a16="http://schemas.microsoft.com/office/drawing/2014/main" id="{D50E2A5A-0AE3-EF44-B3E6-44F8A91ADB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3038" y="321786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6</a:t>
            </a:r>
          </a:p>
        </p:txBody>
      </p:sp>
      <p:sp>
        <p:nvSpPr>
          <p:cNvPr id="45145" name="Rectangle 89">
            <a:extLst>
              <a:ext uri="{FF2B5EF4-FFF2-40B4-BE49-F238E27FC236}">
                <a16:creationId xmlns:a16="http://schemas.microsoft.com/office/drawing/2014/main" id="{F6053403-41C3-492A-B3FF-8F9EF7DE76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3863" y="321786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8</a:t>
            </a:r>
          </a:p>
        </p:txBody>
      </p:sp>
      <p:sp>
        <p:nvSpPr>
          <p:cNvPr id="45146" name="Rectangle 90">
            <a:extLst>
              <a:ext uri="{FF2B5EF4-FFF2-40B4-BE49-F238E27FC236}">
                <a16:creationId xmlns:a16="http://schemas.microsoft.com/office/drawing/2014/main" id="{AA56FD93-49DC-6C3A-B0DA-AADD9837B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4825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T</a:t>
            </a:r>
          </a:p>
        </p:txBody>
      </p:sp>
      <p:sp>
        <p:nvSpPr>
          <p:cNvPr id="45147" name="Rectangle 91">
            <a:extLst>
              <a:ext uri="{FF2B5EF4-FFF2-40B4-BE49-F238E27FC236}">
                <a16:creationId xmlns:a16="http://schemas.microsoft.com/office/drawing/2014/main" id="{161D268B-0327-00A2-D821-E14A0E2CA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1050" y="34909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o</a:t>
            </a:r>
          </a:p>
        </p:txBody>
      </p:sp>
      <p:sp>
        <p:nvSpPr>
          <p:cNvPr id="45148" name="Rectangle 92">
            <a:extLst>
              <a:ext uri="{FF2B5EF4-FFF2-40B4-BE49-F238E27FC236}">
                <a16:creationId xmlns:a16="http://schemas.microsoft.com/office/drawing/2014/main" id="{2E5AA370-2D26-34FD-4B9D-52FAB82F32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75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n</a:t>
            </a:r>
          </a:p>
        </p:txBody>
      </p:sp>
      <p:sp>
        <p:nvSpPr>
          <p:cNvPr id="45149" name="Rectangle 93">
            <a:extLst>
              <a:ext uri="{FF2B5EF4-FFF2-40B4-BE49-F238E27FC236}">
                <a16:creationId xmlns:a16="http://schemas.microsoft.com/office/drawing/2014/main" id="{50FEADFF-67DD-BDF5-1ECB-69B45C2FE8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400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y</a:t>
            </a:r>
          </a:p>
        </p:txBody>
      </p:sp>
      <p:sp>
        <p:nvSpPr>
          <p:cNvPr id="45150" name="Rectangle 94">
            <a:extLst>
              <a:ext uri="{FF2B5EF4-FFF2-40B4-BE49-F238E27FC236}">
                <a16:creationId xmlns:a16="http://schemas.microsoft.com/office/drawing/2014/main" id="{98010C10-72E8-4140-C12F-75DC12704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8" y="34909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151" name="Rectangle 95">
            <a:extLst>
              <a:ext uri="{FF2B5EF4-FFF2-40B4-BE49-F238E27FC236}">
                <a16:creationId xmlns:a16="http://schemas.microsoft.com/office/drawing/2014/main" id="{1A3220BE-0376-F62E-748A-EAF6328A54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863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pPr>
              <a:spcBef>
                <a:spcPct val="50000"/>
              </a:spcBef>
            </a:pPr>
            <a:r>
              <a:rPr lang="en-US" altLang="en-US" sz="1600">
                <a:solidFill>
                  <a:srgbClr val="676767"/>
                </a:solidFill>
                <a:effectLst/>
              </a:rPr>
              <a:t>O</a:t>
            </a:r>
          </a:p>
        </p:txBody>
      </p:sp>
      <p:sp>
        <p:nvSpPr>
          <p:cNvPr id="45152" name="Rectangle 96">
            <a:extLst>
              <a:ext uri="{FF2B5EF4-FFF2-40B4-BE49-F238E27FC236}">
                <a16:creationId xmlns:a16="http://schemas.microsoft.com/office/drawing/2014/main" id="{E03E48E6-5663-788B-C3D0-E51120624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4388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‘</a:t>
            </a:r>
          </a:p>
        </p:txBody>
      </p:sp>
      <p:sp>
        <p:nvSpPr>
          <p:cNvPr id="45153" name="Rectangle 97">
            <a:extLst>
              <a:ext uri="{FF2B5EF4-FFF2-40B4-BE49-F238E27FC236}">
                <a16:creationId xmlns:a16="http://schemas.microsoft.com/office/drawing/2014/main" id="{C732974C-29C8-D720-86EA-E3D46148F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913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B</a:t>
            </a:r>
          </a:p>
        </p:txBody>
      </p:sp>
      <p:sp>
        <p:nvSpPr>
          <p:cNvPr id="45154" name="Rectangle 98">
            <a:extLst>
              <a:ext uri="{FF2B5EF4-FFF2-40B4-BE49-F238E27FC236}">
                <a16:creationId xmlns:a16="http://schemas.microsoft.com/office/drawing/2014/main" id="{530DE7F6-C78C-A28D-BCE6-D6AF33152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9850" y="34909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r</a:t>
            </a:r>
          </a:p>
        </p:txBody>
      </p:sp>
      <p:sp>
        <p:nvSpPr>
          <p:cNvPr id="45155" name="Rectangle 99">
            <a:extLst>
              <a:ext uri="{FF2B5EF4-FFF2-40B4-BE49-F238E27FC236}">
                <a16:creationId xmlns:a16="http://schemas.microsoft.com/office/drawing/2014/main" id="{9BFF9549-6083-FD79-E32E-E802A77C2A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375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i</a:t>
            </a:r>
          </a:p>
        </p:txBody>
      </p:sp>
      <p:sp>
        <p:nvSpPr>
          <p:cNvPr id="45156" name="Rectangle 100">
            <a:extLst>
              <a:ext uri="{FF2B5EF4-FFF2-40B4-BE49-F238E27FC236}">
                <a16:creationId xmlns:a16="http://schemas.microsoft.com/office/drawing/2014/main" id="{315E5677-6572-7C74-04F9-681321D4C8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6900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a</a:t>
            </a:r>
          </a:p>
        </p:txBody>
      </p:sp>
      <p:sp>
        <p:nvSpPr>
          <p:cNvPr id="45157" name="Rectangle 101">
            <a:extLst>
              <a:ext uri="{FF2B5EF4-FFF2-40B4-BE49-F238E27FC236}">
                <a16:creationId xmlns:a16="http://schemas.microsoft.com/office/drawing/2014/main" id="{4025DC5A-F12D-5E73-F1E1-DC57DDAADA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425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n</a:t>
            </a:r>
          </a:p>
        </p:txBody>
      </p:sp>
      <p:sp>
        <p:nvSpPr>
          <p:cNvPr id="45158" name="Rectangle 102">
            <a:extLst>
              <a:ext uri="{FF2B5EF4-FFF2-40B4-BE49-F238E27FC236}">
                <a16:creationId xmlns:a16="http://schemas.microsoft.com/office/drawing/2014/main" id="{B58397AF-311F-C1B7-6CD4-452693EFE2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0775" y="34909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159" name="Rectangle 103">
            <a:extLst>
              <a:ext uri="{FF2B5EF4-FFF2-40B4-BE49-F238E27FC236}">
                <a16:creationId xmlns:a16="http://schemas.microsoft.com/office/drawing/2014/main" id="{5FD11240-1F6F-4F00-C673-60538ED3B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4300" y="34909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160" name="Rectangle 104">
            <a:extLst>
              <a:ext uri="{FF2B5EF4-FFF2-40B4-BE49-F238E27FC236}">
                <a16:creationId xmlns:a16="http://schemas.microsoft.com/office/drawing/2014/main" id="{267DBFB7-9F8B-B79C-E6FD-40D919D57A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7825" y="34909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161" name="Rectangle 105">
            <a:extLst>
              <a:ext uri="{FF2B5EF4-FFF2-40B4-BE49-F238E27FC236}">
                <a16:creationId xmlns:a16="http://schemas.microsoft.com/office/drawing/2014/main" id="{C26CD4FE-02CC-E841-7111-00188D5606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913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9</a:t>
            </a:r>
          </a:p>
        </p:txBody>
      </p:sp>
      <p:sp>
        <p:nvSpPr>
          <p:cNvPr id="45162" name="Rectangle 106">
            <a:extLst>
              <a:ext uri="{FF2B5EF4-FFF2-40B4-BE49-F238E27FC236}">
                <a16:creationId xmlns:a16="http://schemas.microsoft.com/office/drawing/2014/main" id="{1FD99DCC-E460-643D-57A9-E151A65C2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3</a:t>
            </a:r>
          </a:p>
        </p:txBody>
      </p:sp>
      <p:sp>
        <p:nvSpPr>
          <p:cNvPr id="45163" name="Rectangle 107">
            <a:extLst>
              <a:ext uri="{FF2B5EF4-FFF2-40B4-BE49-F238E27FC236}">
                <a16:creationId xmlns:a16="http://schemas.microsoft.com/office/drawing/2014/main" id="{1C54A132-916B-609E-CC47-375BEB025D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34909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4</a:t>
            </a:r>
          </a:p>
        </p:txBody>
      </p:sp>
      <p:sp>
        <p:nvSpPr>
          <p:cNvPr id="45164" name="Rectangle 108">
            <a:extLst>
              <a:ext uri="{FF2B5EF4-FFF2-40B4-BE49-F238E27FC236}">
                <a16:creationId xmlns:a16="http://schemas.microsoft.com/office/drawing/2014/main" id="{3B19B705-F5A1-657B-433B-7ED8F5A00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4909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7</a:t>
            </a:r>
          </a:p>
        </p:txBody>
      </p:sp>
      <p:sp>
        <p:nvSpPr>
          <p:cNvPr id="45165" name="Rectangle 109">
            <a:extLst>
              <a:ext uri="{FF2B5EF4-FFF2-40B4-BE49-F238E27FC236}">
                <a16:creationId xmlns:a16="http://schemas.microsoft.com/office/drawing/2014/main" id="{F8DF9BB3-CB8B-F458-497B-4C2C801301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838" y="34909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2</a:t>
            </a:r>
          </a:p>
        </p:txBody>
      </p:sp>
      <p:sp>
        <p:nvSpPr>
          <p:cNvPr id="45166" name="Rectangle 110">
            <a:extLst>
              <a:ext uri="{FF2B5EF4-FFF2-40B4-BE49-F238E27FC236}">
                <a16:creationId xmlns:a16="http://schemas.microsoft.com/office/drawing/2014/main" id="{DD9FEE40-D193-2960-0105-6B1B4A0F4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34909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9</a:t>
            </a:r>
          </a:p>
        </p:txBody>
      </p:sp>
      <p:sp>
        <p:nvSpPr>
          <p:cNvPr id="45167" name="Rectangle 111">
            <a:extLst>
              <a:ext uri="{FF2B5EF4-FFF2-40B4-BE49-F238E27FC236}">
                <a16:creationId xmlns:a16="http://schemas.microsoft.com/office/drawing/2014/main" id="{B6AF8239-D154-6429-97FD-D86DB77D3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300" y="34909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2</a:t>
            </a:r>
          </a:p>
        </p:txBody>
      </p:sp>
      <p:sp>
        <p:nvSpPr>
          <p:cNvPr id="45168" name="Rectangle 112">
            <a:extLst>
              <a:ext uri="{FF2B5EF4-FFF2-40B4-BE49-F238E27FC236}">
                <a16:creationId xmlns:a16="http://schemas.microsoft.com/office/drawing/2014/main" id="{E3D413FE-9EBB-15E6-7D7F-6C6C744394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4909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L</a:t>
            </a:r>
          </a:p>
        </p:txBody>
      </p:sp>
      <p:sp>
        <p:nvSpPr>
          <p:cNvPr id="45169" name="Rectangle 113">
            <a:extLst>
              <a:ext uri="{FF2B5EF4-FFF2-40B4-BE49-F238E27FC236}">
                <a16:creationId xmlns:a16="http://schemas.microsoft.com/office/drawing/2014/main" id="{FFB4C356-0D19-8521-9869-FE0759E67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34909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M</a:t>
            </a:r>
          </a:p>
        </p:txBody>
      </p:sp>
      <p:sp>
        <p:nvSpPr>
          <p:cNvPr id="45170" name="Rectangle 114">
            <a:extLst>
              <a:ext uri="{FF2B5EF4-FFF2-40B4-BE49-F238E27FC236}">
                <a16:creationId xmlns:a16="http://schemas.microsoft.com/office/drawing/2014/main" id="{BE3C8373-1800-78BE-C2D9-080D376A9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6813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0</a:t>
            </a:r>
          </a:p>
        </p:txBody>
      </p:sp>
      <p:sp>
        <p:nvSpPr>
          <p:cNvPr id="45171" name="Rectangle 115">
            <a:extLst>
              <a:ext uri="{FF2B5EF4-FFF2-40B4-BE49-F238E27FC236}">
                <a16:creationId xmlns:a16="http://schemas.microsoft.com/office/drawing/2014/main" id="{3C0F7A3A-7E11-A39B-6911-2A5F28E47A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0338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5</a:t>
            </a:r>
          </a:p>
        </p:txBody>
      </p:sp>
      <p:sp>
        <p:nvSpPr>
          <p:cNvPr id="45172" name="Rectangle 116">
            <a:extLst>
              <a:ext uri="{FF2B5EF4-FFF2-40B4-BE49-F238E27FC236}">
                <a16:creationId xmlns:a16="http://schemas.microsoft.com/office/drawing/2014/main" id="{C0533F18-3214-7AF6-300D-2445EEC7A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3863" y="34909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1</a:t>
            </a:r>
          </a:p>
        </p:txBody>
      </p:sp>
      <p:sp>
        <p:nvSpPr>
          <p:cNvPr id="45173" name="Rectangle 117">
            <a:extLst>
              <a:ext uri="{FF2B5EF4-FFF2-40B4-BE49-F238E27FC236}">
                <a16:creationId xmlns:a16="http://schemas.microsoft.com/office/drawing/2014/main" id="{8C025F0F-35B8-62EE-5364-2D010348C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4825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B</a:t>
            </a:r>
          </a:p>
        </p:txBody>
      </p:sp>
      <p:sp>
        <p:nvSpPr>
          <p:cNvPr id="45174" name="Rectangle 118">
            <a:extLst>
              <a:ext uri="{FF2B5EF4-FFF2-40B4-BE49-F238E27FC236}">
                <a16:creationId xmlns:a16="http://schemas.microsoft.com/office/drawing/2014/main" id="{799CF020-B9CE-33CA-EF7E-7CFD6C4830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8350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i</a:t>
            </a:r>
          </a:p>
        </p:txBody>
      </p:sp>
      <p:sp>
        <p:nvSpPr>
          <p:cNvPr id="45175" name="Rectangle 119">
            <a:extLst>
              <a:ext uri="{FF2B5EF4-FFF2-40B4-BE49-F238E27FC236}">
                <a16:creationId xmlns:a16="http://schemas.microsoft.com/office/drawing/2014/main" id="{E95C9455-94A8-1E9E-89CD-D3AE3C25D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75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l</a:t>
            </a:r>
          </a:p>
        </p:txBody>
      </p:sp>
      <p:sp>
        <p:nvSpPr>
          <p:cNvPr id="45176" name="Rectangle 120">
            <a:extLst>
              <a:ext uri="{FF2B5EF4-FFF2-40B4-BE49-F238E27FC236}">
                <a16:creationId xmlns:a16="http://schemas.microsoft.com/office/drawing/2014/main" id="{F050E442-79CD-8D36-BC91-C376FBB27D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400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l</a:t>
            </a:r>
          </a:p>
        </p:txBody>
      </p:sp>
      <p:sp>
        <p:nvSpPr>
          <p:cNvPr id="45177" name="Rectangle 121">
            <a:extLst>
              <a:ext uri="{FF2B5EF4-FFF2-40B4-BE49-F238E27FC236}">
                <a16:creationId xmlns:a16="http://schemas.microsoft.com/office/drawing/2014/main" id="{501FBBD4-C055-9E44-516E-87C752BE7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8" y="3765550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y</a:t>
            </a:r>
          </a:p>
        </p:txBody>
      </p:sp>
      <p:sp>
        <p:nvSpPr>
          <p:cNvPr id="45178" name="Rectangle 122">
            <a:extLst>
              <a:ext uri="{FF2B5EF4-FFF2-40B4-BE49-F238E27FC236}">
                <a16:creationId xmlns:a16="http://schemas.microsoft.com/office/drawing/2014/main" id="{52D8E301-74D5-2AF3-1BB8-5E421989EB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863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179" name="Rectangle 123">
            <a:extLst>
              <a:ext uri="{FF2B5EF4-FFF2-40B4-BE49-F238E27FC236}">
                <a16:creationId xmlns:a16="http://schemas.microsoft.com/office/drawing/2014/main" id="{E5221913-2E19-829F-D82A-D10B4F1BA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4388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D</a:t>
            </a:r>
          </a:p>
        </p:txBody>
      </p:sp>
      <p:sp>
        <p:nvSpPr>
          <p:cNvPr id="45180" name="Rectangle 124">
            <a:extLst>
              <a:ext uri="{FF2B5EF4-FFF2-40B4-BE49-F238E27FC236}">
                <a16:creationId xmlns:a16="http://schemas.microsoft.com/office/drawing/2014/main" id="{DAE8110A-D564-75E9-59A8-94FD1FDDC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913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o</a:t>
            </a:r>
          </a:p>
        </p:txBody>
      </p:sp>
      <p:sp>
        <p:nvSpPr>
          <p:cNvPr id="45181" name="Rectangle 125">
            <a:extLst>
              <a:ext uri="{FF2B5EF4-FFF2-40B4-BE49-F238E27FC236}">
                <a16:creationId xmlns:a16="http://schemas.microsoft.com/office/drawing/2014/main" id="{C7B1D6B1-E30A-9431-FA01-0D8738CB5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9850" y="3765550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w</a:t>
            </a:r>
          </a:p>
        </p:txBody>
      </p:sp>
      <p:sp>
        <p:nvSpPr>
          <p:cNvPr id="45182" name="Rectangle 126">
            <a:extLst>
              <a:ext uri="{FF2B5EF4-FFF2-40B4-BE49-F238E27FC236}">
                <a16:creationId xmlns:a16="http://schemas.microsoft.com/office/drawing/2014/main" id="{250E7F41-6927-293A-661B-4504AE52F5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375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n</a:t>
            </a:r>
          </a:p>
        </p:txBody>
      </p:sp>
      <p:sp>
        <p:nvSpPr>
          <p:cNvPr id="45183" name="Rectangle 127">
            <a:extLst>
              <a:ext uri="{FF2B5EF4-FFF2-40B4-BE49-F238E27FC236}">
                <a16:creationId xmlns:a16="http://schemas.microsoft.com/office/drawing/2014/main" id="{07521D34-3392-CD63-DF15-50103157AA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6900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e</a:t>
            </a:r>
          </a:p>
        </p:txBody>
      </p:sp>
      <p:sp>
        <p:nvSpPr>
          <p:cNvPr id="45184" name="Rectangle 128">
            <a:extLst>
              <a:ext uri="{FF2B5EF4-FFF2-40B4-BE49-F238E27FC236}">
                <a16:creationId xmlns:a16="http://schemas.microsoft.com/office/drawing/2014/main" id="{25C01D0B-2A39-EC02-65D6-F45B5F23C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425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s</a:t>
            </a:r>
          </a:p>
        </p:txBody>
      </p:sp>
      <p:sp>
        <p:nvSpPr>
          <p:cNvPr id="45185" name="Rectangle 129">
            <a:extLst>
              <a:ext uri="{FF2B5EF4-FFF2-40B4-BE49-F238E27FC236}">
                <a16:creationId xmlns:a16="http://schemas.microsoft.com/office/drawing/2014/main" id="{75A57705-9C53-17F9-53AF-2E791F19A3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0775" y="3765550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186" name="Rectangle 130">
            <a:extLst>
              <a:ext uri="{FF2B5EF4-FFF2-40B4-BE49-F238E27FC236}">
                <a16:creationId xmlns:a16="http://schemas.microsoft.com/office/drawing/2014/main" id="{E34AB2BF-B205-4A75-C823-59A3BF70F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4300" y="3765550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187" name="Rectangle 131">
            <a:extLst>
              <a:ext uri="{FF2B5EF4-FFF2-40B4-BE49-F238E27FC236}">
                <a16:creationId xmlns:a16="http://schemas.microsoft.com/office/drawing/2014/main" id="{DE0892D1-B1C8-E184-5F30-61584D4606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7825" y="3765550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188" name="Rectangle 132">
            <a:extLst>
              <a:ext uri="{FF2B5EF4-FFF2-40B4-BE49-F238E27FC236}">
                <a16:creationId xmlns:a16="http://schemas.microsoft.com/office/drawing/2014/main" id="{14944C4A-477D-8F28-5518-368FC7A10B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913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9</a:t>
            </a:r>
          </a:p>
        </p:txBody>
      </p:sp>
      <p:sp>
        <p:nvSpPr>
          <p:cNvPr id="45189" name="Rectangle 133">
            <a:extLst>
              <a:ext uri="{FF2B5EF4-FFF2-40B4-BE49-F238E27FC236}">
                <a16:creationId xmlns:a16="http://schemas.microsoft.com/office/drawing/2014/main" id="{A7A03C56-A573-AF29-66CA-986758E12F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3</a:t>
            </a:r>
          </a:p>
        </p:txBody>
      </p:sp>
      <p:sp>
        <p:nvSpPr>
          <p:cNvPr id="45190" name="Rectangle 134">
            <a:extLst>
              <a:ext uri="{FF2B5EF4-FFF2-40B4-BE49-F238E27FC236}">
                <a16:creationId xmlns:a16="http://schemas.microsoft.com/office/drawing/2014/main" id="{2C2B2A54-E23F-E20F-4861-08142C970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3765550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7</a:t>
            </a:r>
          </a:p>
        </p:txBody>
      </p:sp>
      <p:sp>
        <p:nvSpPr>
          <p:cNvPr id="45191" name="Rectangle 135">
            <a:extLst>
              <a:ext uri="{FF2B5EF4-FFF2-40B4-BE49-F238E27FC236}">
                <a16:creationId xmlns:a16="http://schemas.microsoft.com/office/drawing/2014/main" id="{63A65ACC-743B-A9CF-E110-D61ED68FF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765550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8</a:t>
            </a:r>
          </a:p>
        </p:txBody>
      </p:sp>
      <p:sp>
        <p:nvSpPr>
          <p:cNvPr id="45192" name="Rectangle 136">
            <a:extLst>
              <a:ext uri="{FF2B5EF4-FFF2-40B4-BE49-F238E27FC236}">
                <a16:creationId xmlns:a16="http://schemas.microsoft.com/office/drawing/2014/main" id="{CADD1AD7-1AF7-5C09-E04E-AEC58A1F32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838" y="3765550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8</a:t>
            </a:r>
          </a:p>
        </p:txBody>
      </p:sp>
      <p:sp>
        <p:nvSpPr>
          <p:cNvPr id="45193" name="Rectangle 137">
            <a:extLst>
              <a:ext uri="{FF2B5EF4-FFF2-40B4-BE49-F238E27FC236}">
                <a16:creationId xmlns:a16="http://schemas.microsoft.com/office/drawing/2014/main" id="{2FB229F6-88EC-236C-E23B-DD6F1375E7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3765550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1</a:t>
            </a:r>
          </a:p>
        </p:txBody>
      </p:sp>
      <p:sp>
        <p:nvSpPr>
          <p:cNvPr id="45194" name="Rectangle 138">
            <a:extLst>
              <a:ext uri="{FF2B5EF4-FFF2-40B4-BE49-F238E27FC236}">
                <a16:creationId xmlns:a16="http://schemas.microsoft.com/office/drawing/2014/main" id="{552177B1-A353-AF37-F522-2DD6BCB0E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300" y="3765550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1</a:t>
            </a:r>
          </a:p>
        </p:txBody>
      </p:sp>
      <p:sp>
        <p:nvSpPr>
          <p:cNvPr id="45195" name="Rectangle 139">
            <a:extLst>
              <a:ext uri="{FF2B5EF4-FFF2-40B4-BE49-F238E27FC236}">
                <a16:creationId xmlns:a16="http://schemas.microsoft.com/office/drawing/2014/main" id="{F62DE2BA-3BA9-8AE8-3308-CD60D1DE9B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765550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L</a:t>
            </a:r>
          </a:p>
        </p:txBody>
      </p:sp>
      <p:sp>
        <p:nvSpPr>
          <p:cNvPr id="45196" name="Rectangle 140">
            <a:extLst>
              <a:ext uri="{FF2B5EF4-FFF2-40B4-BE49-F238E27FC236}">
                <a16:creationId xmlns:a16="http://schemas.microsoft.com/office/drawing/2014/main" id="{BD92AC18-9D9A-A0E8-EA90-9CF39E0077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3765550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M</a:t>
            </a:r>
          </a:p>
        </p:txBody>
      </p:sp>
      <p:sp>
        <p:nvSpPr>
          <p:cNvPr id="45197" name="Rectangle 141">
            <a:extLst>
              <a:ext uri="{FF2B5EF4-FFF2-40B4-BE49-F238E27FC236}">
                <a16:creationId xmlns:a16="http://schemas.microsoft.com/office/drawing/2014/main" id="{B4851035-18A5-D6A0-8740-05CB4A2E96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6813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0</a:t>
            </a:r>
          </a:p>
        </p:txBody>
      </p:sp>
      <p:sp>
        <p:nvSpPr>
          <p:cNvPr id="45198" name="Rectangle 142">
            <a:extLst>
              <a:ext uri="{FF2B5EF4-FFF2-40B4-BE49-F238E27FC236}">
                <a16:creationId xmlns:a16="http://schemas.microsoft.com/office/drawing/2014/main" id="{32878973-3264-3885-A851-B8F3BDD4A6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0338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2</a:t>
            </a:r>
          </a:p>
        </p:txBody>
      </p:sp>
      <p:sp>
        <p:nvSpPr>
          <p:cNvPr id="45199" name="Rectangle 143">
            <a:extLst>
              <a:ext uri="{FF2B5EF4-FFF2-40B4-BE49-F238E27FC236}">
                <a16:creationId xmlns:a16="http://schemas.microsoft.com/office/drawing/2014/main" id="{289B4CB1-A716-5C84-BDFF-B0E9ABDB7B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3863" y="37655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rgbClr val="676767"/>
                </a:solidFill>
                <a:effectLst/>
              </a:rPr>
              <a:t>1</a:t>
            </a:r>
          </a:p>
        </p:txBody>
      </p:sp>
      <p:sp>
        <p:nvSpPr>
          <p:cNvPr id="45200" name="Rectangle 144">
            <a:extLst>
              <a:ext uri="{FF2B5EF4-FFF2-40B4-BE49-F238E27FC236}">
                <a16:creationId xmlns:a16="http://schemas.microsoft.com/office/drawing/2014/main" id="{559D42C5-2FF5-C3CC-110E-D0C507E30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138" y="4033838"/>
            <a:ext cx="654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solidFill>
                  <a:schemeClr val="accent2"/>
                </a:solidFill>
                <a:effectLst/>
              </a:rPr>
              <a:t>EOF</a:t>
            </a:r>
          </a:p>
        </p:txBody>
      </p:sp>
      <p:sp>
        <p:nvSpPr>
          <p:cNvPr id="45201" name="Freeform 145">
            <a:extLst>
              <a:ext uri="{FF2B5EF4-FFF2-40B4-BE49-F238E27FC236}">
                <a16:creationId xmlns:a16="http://schemas.microsoft.com/office/drawing/2014/main" id="{2FC3D8AF-8DB0-DED8-59B7-EA6BEABD68C2}"/>
              </a:ext>
            </a:extLst>
          </p:cNvPr>
          <p:cNvSpPr>
            <a:spLocks/>
          </p:cNvSpPr>
          <p:nvPr/>
        </p:nvSpPr>
        <p:spPr bwMode="auto">
          <a:xfrm>
            <a:off x="498475" y="1752600"/>
            <a:ext cx="711200" cy="788988"/>
          </a:xfrm>
          <a:custGeom>
            <a:avLst/>
            <a:gdLst>
              <a:gd name="T0" fmla="*/ 335 w 448"/>
              <a:gd name="T1" fmla="*/ 0 h 497"/>
              <a:gd name="T2" fmla="*/ 447 w 448"/>
              <a:gd name="T3" fmla="*/ 82 h 497"/>
              <a:gd name="T4" fmla="*/ 335 w 448"/>
              <a:gd name="T5" fmla="*/ 165 h 497"/>
              <a:gd name="T6" fmla="*/ 335 w 448"/>
              <a:gd name="T7" fmla="*/ 124 h 497"/>
              <a:gd name="T8" fmla="*/ 111 w 448"/>
              <a:gd name="T9" fmla="*/ 124 h 497"/>
              <a:gd name="T10" fmla="*/ 95 w 448"/>
              <a:gd name="T11" fmla="*/ 129 h 497"/>
              <a:gd name="T12" fmla="*/ 83 w 448"/>
              <a:gd name="T13" fmla="*/ 141 h 497"/>
              <a:gd name="T14" fmla="*/ 77 w 448"/>
              <a:gd name="T15" fmla="*/ 157 h 497"/>
              <a:gd name="T16" fmla="*/ 75 w 448"/>
              <a:gd name="T17" fmla="*/ 181 h 497"/>
              <a:gd name="T18" fmla="*/ 75 w 448"/>
              <a:gd name="T19" fmla="*/ 207 h 497"/>
              <a:gd name="T20" fmla="*/ 75 w 448"/>
              <a:gd name="T21" fmla="*/ 496 h 497"/>
              <a:gd name="T22" fmla="*/ 0 w 448"/>
              <a:gd name="T23" fmla="*/ 496 h 497"/>
              <a:gd name="T24" fmla="*/ 0 w 448"/>
              <a:gd name="T25" fmla="*/ 207 h 497"/>
              <a:gd name="T26" fmla="*/ 0 w 448"/>
              <a:gd name="T27" fmla="*/ 167 h 497"/>
              <a:gd name="T28" fmla="*/ 3 w 448"/>
              <a:gd name="T29" fmla="*/ 149 h 497"/>
              <a:gd name="T30" fmla="*/ 6 w 448"/>
              <a:gd name="T31" fmla="*/ 129 h 497"/>
              <a:gd name="T32" fmla="*/ 10 w 448"/>
              <a:gd name="T33" fmla="*/ 116 h 497"/>
              <a:gd name="T34" fmla="*/ 17 w 448"/>
              <a:gd name="T35" fmla="*/ 101 h 497"/>
              <a:gd name="T36" fmla="*/ 24 w 448"/>
              <a:gd name="T37" fmla="*/ 89 h 497"/>
              <a:gd name="T38" fmla="*/ 35 w 448"/>
              <a:gd name="T39" fmla="*/ 76 h 497"/>
              <a:gd name="T40" fmla="*/ 48 w 448"/>
              <a:gd name="T41" fmla="*/ 64 h 497"/>
              <a:gd name="T42" fmla="*/ 61 w 448"/>
              <a:gd name="T43" fmla="*/ 55 h 497"/>
              <a:gd name="T44" fmla="*/ 76 w 448"/>
              <a:gd name="T45" fmla="*/ 47 h 497"/>
              <a:gd name="T46" fmla="*/ 94 w 448"/>
              <a:gd name="T47" fmla="*/ 42 h 497"/>
              <a:gd name="T48" fmla="*/ 111 w 448"/>
              <a:gd name="T49" fmla="*/ 41 h 497"/>
              <a:gd name="T50" fmla="*/ 335 w 448"/>
              <a:gd name="T51" fmla="*/ 41 h 497"/>
              <a:gd name="T52" fmla="*/ 335 w 448"/>
              <a:gd name="T53" fmla="*/ 0 h 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448" h="497">
                <a:moveTo>
                  <a:pt x="335" y="0"/>
                </a:moveTo>
                <a:lnTo>
                  <a:pt x="447" y="82"/>
                </a:lnTo>
                <a:lnTo>
                  <a:pt x="335" y="165"/>
                </a:lnTo>
                <a:lnTo>
                  <a:pt x="335" y="124"/>
                </a:lnTo>
                <a:lnTo>
                  <a:pt x="111" y="124"/>
                </a:lnTo>
                <a:lnTo>
                  <a:pt x="95" y="129"/>
                </a:lnTo>
                <a:lnTo>
                  <a:pt x="83" y="141"/>
                </a:lnTo>
                <a:lnTo>
                  <a:pt x="77" y="157"/>
                </a:lnTo>
                <a:lnTo>
                  <a:pt x="75" y="181"/>
                </a:lnTo>
                <a:lnTo>
                  <a:pt x="75" y="207"/>
                </a:lnTo>
                <a:lnTo>
                  <a:pt x="75" y="496"/>
                </a:lnTo>
                <a:lnTo>
                  <a:pt x="0" y="496"/>
                </a:lnTo>
                <a:lnTo>
                  <a:pt x="0" y="207"/>
                </a:lnTo>
                <a:lnTo>
                  <a:pt x="0" y="167"/>
                </a:lnTo>
                <a:lnTo>
                  <a:pt x="3" y="149"/>
                </a:lnTo>
                <a:lnTo>
                  <a:pt x="6" y="129"/>
                </a:lnTo>
                <a:lnTo>
                  <a:pt x="10" y="116"/>
                </a:lnTo>
                <a:lnTo>
                  <a:pt x="17" y="101"/>
                </a:lnTo>
                <a:lnTo>
                  <a:pt x="24" y="89"/>
                </a:lnTo>
                <a:lnTo>
                  <a:pt x="35" y="76"/>
                </a:lnTo>
                <a:lnTo>
                  <a:pt x="48" y="64"/>
                </a:lnTo>
                <a:lnTo>
                  <a:pt x="61" y="55"/>
                </a:lnTo>
                <a:lnTo>
                  <a:pt x="76" y="47"/>
                </a:lnTo>
                <a:lnTo>
                  <a:pt x="94" y="42"/>
                </a:lnTo>
                <a:lnTo>
                  <a:pt x="111" y="41"/>
                </a:lnTo>
                <a:lnTo>
                  <a:pt x="335" y="41"/>
                </a:lnTo>
                <a:lnTo>
                  <a:pt x="335" y="0"/>
                </a:lnTo>
              </a:path>
            </a:pathLst>
          </a:custGeom>
          <a:solidFill>
            <a:schemeClr val="tx1"/>
          </a:soli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202" name="Freeform 146">
            <a:extLst>
              <a:ext uri="{FF2B5EF4-FFF2-40B4-BE49-F238E27FC236}">
                <a16:creationId xmlns:a16="http://schemas.microsoft.com/office/drawing/2014/main" id="{8BBCF702-80A4-B078-5F89-FD56CB06C84C}"/>
              </a:ext>
            </a:extLst>
          </p:cNvPr>
          <p:cNvSpPr>
            <a:spLocks/>
          </p:cNvSpPr>
          <p:nvPr/>
        </p:nvSpPr>
        <p:spPr bwMode="auto">
          <a:xfrm>
            <a:off x="431800" y="2857500"/>
            <a:ext cx="709613" cy="1436688"/>
          </a:xfrm>
          <a:custGeom>
            <a:avLst/>
            <a:gdLst>
              <a:gd name="T0" fmla="*/ 0 w 447"/>
              <a:gd name="T1" fmla="*/ 235 h 905"/>
              <a:gd name="T2" fmla="*/ 74 w 447"/>
              <a:gd name="T3" fmla="*/ 0 h 905"/>
              <a:gd name="T4" fmla="*/ 149 w 447"/>
              <a:gd name="T5" fmla="*/ 235 h 905"/>
              <a:gd name="T6" fmla="*/ 112 w 447"/>
              <a:gd name="T7" fmla="*/ 235 h 905"/>
              <a:gd name="T8" fmla="*/ 112 w 447"/>
              <a:gd name="T9" fmla="*/ 704 h 905"/>
              <a:gd name="T10" fmla="*/ 117 w 447"/>
              <a:gd name="T11" fmla="*/ 738 h 905"/>
              <a:gd name="T12" fmla="*/ 127 w 447"/>
              <a:gd name="T13" fmla="*/ 763 h 905"/>
              <a:gd name="T14" fmla="*/ 141 w 447"/>
              <a:gd name="T15" fmla="*/ 777 h 905"/>
              <a:gd name="T16" fmla="*/ 162 w 447"/>
              <a:gd name="T17" fmla="*/ 782 h 905"/>
              <a:gd name="T18" fmla="*/ 186 w 447"/>
              <a:gd name="T19" fmla="*/ 782 h 905"/>
              <a:gd name="T20" fmla="*/ 446 w 447"/>
              <a:gd name="T21" fmla="*/ 782 h 905"/>
              <a:gd name="T22" fmla="*/ 446 w 447"/>
              <a:gd name="T23" fmla="*/ 903 h 905"/>
              <a:gd name="T24" fmla="*/ 208 w 447"/>
              <a:gd name="T25" fmla="*/ 904 h 905"/>
              <a:gd name="T26" fmla="*/ 152 w 447"/>
              <a:gd name="T27" fmla="*/ 904 h 905"/>
              <a:gd name="T28" fmla="*/ 146 w 447"/>
              <a:gd name="T29" fmla="*/ 902 h 905"/>
              <a:gd name="T30" fmla="*/ 139 w 447"/>
              <a:gd name="T31" fmla="*/ 901 h 905"/>
              <a:gd name="T32" fmla="*/ 122 w 447"/>
              <a:gd name="T33" fmla="*/ 900 h 905"/>
              <a:gd name="T34" fmla="*/ 110 w 447"/>
              <a:gd name="T35" fmla="*/ 894 h 905"/>
              <a:gd name="T36" fmla="*/ 89 w 447"/>
              <a:gd name="T37" fmla="*/ 882 h 905"/>
              <a:gd name="T38" fmla="*/ 68 w 447"/>
              <a:gd name="T39" fmla="*/ 864 h 905"/>
              <a:gd name="T40" fmla="*/ 57 w 447"/>
              <a:gd name="T41" fmla="*/ 837 h 905"/>
              <a:gd name="T42" fmla="*/ 50 w 447"/>
              <a:gd name="T43" fmla="*/ 810 h 905"/>
              <a:gd name="T44" fmla="*/ 42 w 447"/>
              <a:gd name="T45" fmla="*/ 779 h 905"/>
              <a:gd name="T46" fmla="*/ 38 w 447"/>
              <a:gd name="T47" fmla="*/ 740 h 905"/>
              <a:gd name="T48" fmla="*/ 37 w 447"/>
              <a:gd name="T49" fmla="*/ 704 h 905"/>
              <a:gd name="T50" fmla="*/ 37 w 447"/>
              <a:gd name="T51" fmla="*/ 235 h 905"/>
              <a:gd name="T52" fmla="*/ 0 w 447"/>
              <a:gd name="T53" fmla="*/ 235 h 9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447" h="905">
                <a:moveTo>
                  <a:pt x="0" y="235"/>
                </a:moveTo>
                <a:lnTo>
                  <a:pt x="74" y="0"/>
                </a:lnTo>
                <a:lnTo>
                  <a:pt x="149" y="235"/>
                </a:lnTo>
                <a:lnTo>
                  <a:pt x="112" y="235"/>
                </a:lnTo>
                <a:lnTo>
                  <a:pt x="112" y="704"/>
                </a:lnTo>
                <a:lnTo>
                  <a:pt x="117" y="738"/>
                </a:lnTo>
                <a:lnTo>
                  <a:pt x="127" y="763"/>
                </a:lnTo>
                <a:lnTo>
                  <a:pt x="141" y="777"/>
                </a:lnTo>
                <a:lnTo>
                  <a:pt x="162" y="782"/>
                </a:lnTo>
                <a:lnTo>
                  <a:pt x="186" y="782"/>
                </a:lnTo>
                <a:lnTo>
                  <a:pt x="446" y="782"/>
                </a:lnTo>
                <a:lnTo>
                  <a:pt x="446" y="903"/>
                </a:lnTo>
                <a:lnTo>
                  <a:pt x="208" y="904"/>
                </a:lnTo>
                <a:lnTo>
                  <a:pt x="152" y="904"/>
                </a:lnTo>
                <a:lnTo>
                  <a:pt x="146" y="902"/>
                </a:lnTo>
                <a:lnTo>
                  <a:pt x="139" y="901"/>
                </a:lnTo>
                <a:lnTo>
                  <a:pt x="122" y="900"/>
                </a:lnTo>
                <a:lnTo>
                  <a:pt x="110" y="894"/>
                </a:lnTo>
                <a:lnTo>
                  <a:pt x="89" y="882"/>
                </a:lnTo>
                <a:lnTo>
                  <a:pt x="68" y="864"/>
                </a:lnTo>
                <a:lnTo>
                  <a:pt x="57" y="837"/>
                </a:lnTo>
                <a:lnTo>
                  <a:pt x="50" y="810"/>
                </a:lnTo>
                <a:lnTo>
                  <a:pt x="42" y="779"/>
                </a:lnTo>
                <a:lnTo>
                  <a:pt x="38" y="740"/>
                </a:lnTo>
                <a:lnTo>
                  <a:pt x="37" y="704"/>
                </a:lnTo>
                <a:lnTo>
                  <a:pt x="37" y="235"/>
                </a:lnTo>
                <a:lnTo>
                  <a:pt x="0" y="235"/>
                </a:lnTo>
              </a:path>
            </a:pathLst>
          </a:custGeom>
          <a:solidFill>
            <a:schemeClr val="tx1"/>
          </a:soli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203" name="Rectangle 147">
            <a:extLst>
              <a:ext uri="{FF2B5EF4-FFF2-40B4-BE49-F238E27FC236}">
                <a16:creationId xmlns:a16="http://schemas.microsoft.com/office/drawing/2014/main" id="{84E49757-C428-27E5-BAFB-8FE97FE4F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00" y="2573338"/>
            <a:ext cx="1758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effectLst/>
              </a:rPr>
              <a:t>HIGH-VALUES</a:t>
            </a:r>
          </a:p>
        </p:txBody>
      </p:sp>
      <p:sp>
        <p:nvSpPr>
          <p:cNvPr id="45204" name="Rectangle 148">
            <a:extLst>
              <a:ext uri="{FF2B5EF4-FFF2-40B4-BE49-F238E27FC236}">
                <a16:creationId xmlns:a16="http://schemas.microsoft.com/office/drawing/2014/main" id="{B9596222-FFE1-F4CE-643C-92997ABDB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3638" y="4738688"/>
            <a:ext cx="6191250" cy="146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effectLst/>
              </a:rPr>
              <a:t>PERFORM UNTIL StudentRecord = HIGH-VALUES</a:t>
            </a:r>
            <a:endParaRPr lang="en-US" altLang="en-US">
              <a:solidFill>
                <a:schemeClr val="accent2"/>
              </a:solidFill>
              <a:effectLst/>
            </a:endParaRPr>
          </a:p>
          <a:p>
            <a:r>
              <a:rPr lang="en-US" altLang="en-US">
                <a:effectLst/>
              </a:rPr>
              <a:t>      READ StudentRecords</a:t>
            </a:r>
            <a:endParaRPr lang="en-US" altLang="en-US">
              <a:solidFill>
                <a:schemeClr val="accent2"/>
              </a:solidFill>
              <a:effectLst/>
            </a:endParaRPr>
          </a:p>
          <a:p>
            <a:r>
              <a:rPr lang="en-US" altLang="en-US">
                <a:effectLst/>
              </a:rPr>
              <a:t>           </a:t>
            </a:r>
            <a:r>
              <a:rPr lang="en-US" altLang="en-US">
                <a:solidFill>
                  <a:schemeClr val="accent2"/>
                </a:solidFill>
                <a:effectLst/>
              </a:rPr>
              <a:t>AT END MOVE HIGH-VALUES TO StudentRecord</a:t>
            </a:r>
          </a:p>
          <a:p>
            <a:r>
              <a:rPr lang="en-US" altLang="en-US">
                <a:effectLst/>
              </a:rPr>
              <a:t>      END-READ</a:t>
            </a:r>
            <a:endParaRPr lang="en-US" altLang="en-US">
              <a:solidFill>
                <a:schemeClr val="accent2"/>
              </a:solidFill>
              <a:effectLst/>
            </a:endParaRPr>
          </a:p>
          <a:p>
            <a:r>
              <a:rPr lang="en-US" altLang="en-US">
                <a:effectLst/>
              </a:rPr>
              <a:t>END-PERFORM.</a:t>
            </a:r>
          </a:p>
        </p:txBody>
      </p:sp>
      <p:sp>
        <p:nvSpPr>
          <p:cNvPr id="45205" name="Rectangle 149">
            <a:extLst>
              <a:ext uri="{FF2B5EF4-FFF2-40B4-BE49-F238E27FC236}">
                <a16:creationId xmlns:a16="http://schemas.microsoft.com/office/drawing/2014/main" id="{2E3F7B98-12B0-FB93-E951-DE8B4B571F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00300" y="133350"/>
            <a:ext cx="3800475" cy="476250"/>
          </a:xfrm>
          <a:noFill/>
          <a:ln/>
        </p:spPr>
        <p:txBody>
          <a:bodyPr/>
          <a:lstStyle/>
          <a:p>
            <a:r>
              <a:rPr lang="en-US" altLang="en-US"/>
              <a:t>How the READ works</a:t>
            </a:r>
          </a:p>
        </p:txBody>
      </p:sp>
      <p:sp>
        <p:nvSpPr>
          <p:cNvPr id="45206" name="Oval 150">
            <a:extLst>
              <a:ext uri="{FF2B5EF4-FFF2-40B4-BE49-F238E27FC236}">
                <a16:creationId xmlns:a16="http://schemas.microsoft.com/office/drawing/2014/main" id="{725DD3C6-0B44-04D0-1328-6CF8ABEA0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4883150"/>
            <a:ext cx="520700" cy="1193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207" name="Line 151">
            <a:extLst>
              <a:ext uri="{FF2B5EF4-FFF2-40B4-BE49-F238E27FC236}">
                <a16:creationId xmlns:a16="http://schemas.microsoft.com/office/drawing/2014/main" id="{5F030C2A-14FB-F23D-0B75-EA67665569D1}"/>
              </a:ext>
            </a:extLst>
          </p:cNvPr>
          <p:cNvSpPr>
            <a:spLocks noChangeShapeType="1"/>
          </p:cNvSpPr>
          <p:nvPr/>
        </p:nvSpPr>
        <p:spPr bwMode="auto">
          <a:xfrm>
            <a:off x="981075" y="5038725"/>
            <a:ext cx="76200" cy="209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208" name="Line 152">
            <a:extLst>
              <a:ext uri="{FF2B5EF4-FFF2-40B4-BE49-F238E27FC236}">
                <a16:creationId xmlns:a16="http://schemas.microsoft.com/office/drawing/2014/main" id="{CECAF984-6B9B-5E24-B2D4-7B7AC2819FCD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" y="5772150"/>
            <a:ext cx="57150" cy="161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974561D4-2E67-05F2-5331-6A65E8048F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46425" y="165100"/>
            <a:ext cx="2693988" cy="476250"/>
          </a:xfrm>
          <a:noFill/>
          <a:ln/>
        </p:spPr>
        <p:txBody>
          <a:bodyPr/>
          <a:lstStyle/>
          <a:p>
            <a:r>
              <a:rPr lang="en-US" altLang="en-US"/>
              <a:t>WRITE Syntax.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2754005C-683C-4B82-AB4F-421D876833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2600" y="3905250"/>
            <a:ext cx="7696200" cy="1077913"/>
          </a:xfrm>
          <a:noFill/>
          <a:ln/>
        </p:spPr>
        <p:txBody>
          <a:bodyPr>
            <a:spAutoFit/>
          </a:bodyPr>
          <a:lstStyle/>
          <a:p>
            <a:r>
              <a:rPr lang="en-US" altLang="en-US"/>
              <a:t>To WRITE data to a file move the data to the record buffer (declared in the FD entry) and then </a:t>
            </a:r>
            <a:r>
              <a:rPr lang="en-US" altLang="en-US">
                <a:solidFill>
                  <a:schemeClr val="hlink"/>
                </a:solidFill>
              </a:rPr>
              <a:t>WRITE </a:t>
            </a:r>
            <a:r>
              <a:rPr lang="en-US" altLang="en-US"/>
              <a:t>the contents of record buffer to the file.</a:t>
            </a:r>
          </a:p>
        </p:txBody>
      </p:sp>
      <p:graphicFrame>
        <p:nvGraphicFramePr>
          <p:cNvPr id="47108" name="Object 4">
            <a:extLst>
              <a:ext uri="{FF2B5EF4-FFF2-40B4-BE49-F238E27FC236}">
                <a16:creationId xmlns:a16="http://schemas.microsoft.com/office/drawing/2014/main" id="{583F4648-553D-492E-387D-F342BCD3ABF0}"/>
              </a:ext>
            </a:extLst>
          </p:cNvPr>
          <p:cNvGraphicFramePr>
            <a:graphicFrameLocks/>
          </p:cNvGraphicFramePr>
          <p:nvPr/>
        </p:nvGraphicFramePr>
        <p:xfrm>
          <a:off x="1558925" y="1058863"/>
          <a:ext cx="5961063" cy="217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973320" imgH="1446120" progId="Equation.2">
                  <p:embed/>
                </p:oleObj>
              </mc:Choice>
              <mc:Fallback>
                <p:oleObj name="Equation" r:id="rId3" imgW="3973320" imgH="1446120" progId="Equation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8925" y="1058863"/>
                        <a:ext cx="5961063" cy="2170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88" name="Group 36">
            <a:extLst>
              <a:ext uri="{FF2B5EF4-FFF2-40B4-BE49-F238E27FC236}">
                <a16:creationId xmlns:a16="http://schemas.microsoft.com/office/drawing/2014/main" id="{84620A05-970D-41B1-E16A-F2F36139338B}"/>
              </a:ext>
            </a:extLst>
          </p:cNvPr>
          <p:cNvGrpSpPr>
            <a:grpSpLocks/>
          </p:cNvGrpSpPr>
          <p:nvPr/>
        </p:nvGrpSpPr>
        <p:grpSpPr bwMode="auto">
          <a:xfrm>
            <a:off x="942975" y="3771900"/>
            <a:ext cx="7381875" cy="1173163"/>
            <a:chOff x="594" y="2376"/>
            <a:chExt cx="4650" cy="739"/>
          </a:xfrm>
        </p:grpSpPr>
        <p:sp>
          <p:nvSpPr>
            <p:cNvPr id="49154" name="Rectangle 2">
              <a:extLst>
                <a:ext uri="{FF2B5EF4-FFF2-40B4-BE49-F238E27FC236}">
                  <a16:creationId xmlns:a16="http://schemas.microsoft.com/office/drawing/2014/main" id="{89CA4554-C81A-B9B0-B01C-439C9D304D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5" y="2624"/>
              <a:ext cx="4649" cy="4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55" name="Rectangle 3">
              <a:extLst>
                <a:ext uri="{FF2B5EF4-FFF2-40B4-BE49-F238E27FC236}">
                  <a16:creationId xmlns:a16="http://schemas.microsoft.com/office/drawing/2014/main" id="{73D3BDCF-E885-CC74-6ADB-CBAED1D064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2" y="2879"/>
              <a:ext cx="161" cy="164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 anchorCtr="1"/>
            <a:lstStyle/>
            <a:p>
              <a:r>
                <a:rPr lang="en-US" altLang="en-US" sz="16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F</a:t>
              </a:r>
            </a:p>
          </p:txBody>
        </p:sp>
        <p:sp>
          <p:nvSpPr>
            <p:cNvPr id="49156" name="Rectangle 4">
              <a:extLst>
                <a:ext uri="{FF2B5EF4-FFF2-40B4-BE49-F238E27FC236}">
                  <a16:creationId xmlns:a16="http://schemas.microsoft.com/office/drawing/2014/main" id="{451B92D6-6042-AE8D-0E3F-1B6BFCFCEE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8" y="2879"/>
              <a:ext cx="160" cy="164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 anchorCtr="1"/>
            <a:lstStyle/>
            <a:p>
              <a:r>
                <a:rPr lang="en-US" altLang="en-US" sz="16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</a:t>
              </a:r>
            </a:p>
          </p:txBody>
        </p:sp>
        <p:sp>
          <p:nvSpPr>
            <p:cNvPr id="49157" name="Rectangle 5">
              <a:extLst>
                <a:ext uri="{FF2B5EF4-FFF2-40B4-BE49-F238E27FC236}">
                  <a16:creationId xmlns:a16="http://schemas.microsoft.com/office/drawing/2014/main" id="{AB9A6E2E-F1E2-10EA-AB59-2577429B8D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4" y="2879"/>
              <a:ext cx="160" cy="164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 anchorCtr="1"/>
            <a:lstStyle/>
            <a:p>
              <a:r>
                <a:rPr lang="en-US" altLang="en-US" sz="16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</a:t>
              </a:r>
            </a:p>
          </p:txBody>
        </p:sp>
        <p:sp>
          <p:nvSpPr>
            <p:cNvPr id="49158" name="Rectangle 6">
              <a:extLst>
                <a:ext uri="{FF2B5EF4-FFF2-40B4-BE49-F238E27FC236}">
                  <a16:creationId xmlns:a16="http://schemas.microsoft.com/office/drawing/2014/main" id="{08F824A9-64E3-70EC-D61C-8D388C5A61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0" y="2879"/>
              <a:ext cx="160" cy="164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 anchorCtr="1"/>
            <a:lstStyle/>
            <a:p>
              <a:r>
                <a:rPr lang="en-US" altLang="en-US" sz="16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n</a:t>
              </a:r>
            </a:p>
          </p:txBody>
        </p:sp>
        <p:sp>
          <p:nvSpPr>
            <p:cNvPr id="49159" name="Rectangle 7">
              <a:extLst>
                <a:ext uri="{FF2B5EF4-FFF2-40B4-BE49-F238E27FC236}">
                  <a16:creationId xmlns:a16="http://schemas.microsoft.com/office/drawing/2014/main" id="{601E33D7-47DC-4CA5-5FE0-2257BA9DD4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4" y="2879"/>
              <a:ext cx="162" cy="164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 anchorCtr="1"/>
            <a:lstStyle/>
            <a:p>
              <a:r>
                <a:rPr lang="en-US" altLang="en-US" sz="16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k</a:t>
              </a:r>
            </a:p>
          </p:txBody>
        </p:sp>
        <p:sp>
          <p:nvSpPr>
            <p:cNvPr id="49160" name="Rectangle 8">
              <a:extLst>
                <a:ext uri="{FF2B5EF4-FFF2-40B4-BE49-F238E27FC236}">
                  <a16:creationId xmlns:a16="http://schemas.microsoft.com/office/drawing/2014/main" id="{FE30604C-69C1-14CA-A140-087E93A5D3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0" y="2879"/>
              <a:ext cx="161" cy="164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61" name="Rectangle 9">
              <a:extLst>
                <a:ext uri="{FF2B5EF4-FFF2-40B4-BE49-F238E27FC236}">
                  <a16:creationId xmlns:a16="http://schemas.microsoft.com/office/drawing/2014/main" id="{E1CCFB04-05AE-5AD3-7B3C-2625FAE557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6" y="2879"/>
              <a:ext cx="161" cy="164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 anchorCtr="1"/>
            <a:lstStyle/>
            <a:p>
              <a:r>
                <a:rPr lang="en-US" altLang="en-US" sz="16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</a:t>
              </a:r>
            </a:p>
          </p:txBody>
        </p:sp>
        <p:sp>
          <p:nvSpPr>
            <p:cNvPr id="49162" name="Rectangle 10">
              <a:extLst>
                <a:ext uri="{FF2B5EF4-FFF2-40B4-BE49-F238E27FC236}">
                  <a16:creationId xmlns:a16="http://schemas.microsoft.com/office/drawing/2014/main" id="{ABF51203-227A-996A-C619-9B69C2260B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2" y="2879"/>
              <a:ext cx="161" cy="164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 anchorCtr="1"/>
            <a:lstStyle/>
            <a:p>
              <a:r>
                <a:rPr lang="en-US" altLang="en-US" sz="16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u</a:t>
              </a:r>
            </a:p>
          </p:txBody>
        </p:sp>
        <p:sp>
          <p:nvSpPr>
            <p:cNvPr id="49163" name="Rectangle 11">
              <a:extLst>
                <a:ext uri="{FF2B5EF4-FFF2-40B4-BE49-F238E27FC236}">
                  <a16:creationId xmlns:a16="http://schemas.microsoft.com/office/drawing/2014/main" id="{611A2B3B-60A9-DB25-F53B-4F31FEAA2C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7" y="2879"/>
              <a:ext cx="162" cy="164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 anchorCtr="1"/>
            <a:lstStyle/>
            <a:p>
              <a:r>
                <a:rPr lang="en-US" altLang="en-US" sz="16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</a:t>
              </a:r>
            </a:p>
          </p:txBody>
        </p:sp>
        <p:sp>
          <p:nvSpPr>
            <p:cNvPr id="49164" name="Rectangle 12">
              <a:extLst>
                <a:ext uri="{FF2B5EF4-FFF2-40B4-BE49-F238E27FC236}">
                  <a16:creationId xmlns:a16="http://schemas.microsoft.com/office/drawing/2014/main" id="{4F4A3013-A189-4F36-28CE-9B4F1E0CB0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3" y="2879"/>
              <a:ext cx="161" cy="164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 anchorCtr="1"/>
            <a:lstStyle/>
            <a:p>
              <a:r>
                <a:rPr lang="en-US" altLang="en-US" sz="16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</a:t>
              </a:r>
            </a:p>
          </p:txBody>
        </p:sp>
        <p:sp>
          <p:nvSpPr>
            <p:cNvPr id="49165" name="Rectangle 13">
              <a:extLst>
                <a:ext uri="{FF2B5EF4-FFF2-40B4-BE49-F238E27FC236}">
                  <a16:creationId xmlns:a16="http://schemas.microsoft.com/office/drawing/2014/main" id="{060CA570-454C-6C2E-167B-21F66D029B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9" y="2879"/>
              <a:ext cx="161" cy="164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 anchorCtr="1"/>
            <a:lstStyle/>
            <a:p>
              <a:r>
                <a:rPr lang="en-US" altLang="en-US" sz="16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</a:t>
              </a:r>
            </a:p>
          </p:txBody>
        </p:sp>
        <p:sp>
          <p:nvSpPr>
            <p:cNvPr id="49166" name="Rectangle 14">
              <a:extLst>
                <a:ext uri="{FF2B5EF4-FFF2-40B4-BE49-F238E27FC236}">
                  <a16:creationId xmlns:a16="http://schemas.microsoft.com/office/drawing/2014/main" id="{908FA857-D776-BBE1-48A5-C09374A6CD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5" y="2879"/>
              <a:ext cx="161" cy="164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 anchorCtr="1"/>
            <a:lstStyle/>
            <a:p>
              <a:r>
                <a:rPr lang="en-US" altLang="en-US" sz="16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i</a:t>
              </a:r>
            </a:p>
          </p:txBody>
        </p:sp>
        <p:sp>
          <p:nvSpPr>
            <p:cNvPr id="49167" name="Rectangle 15">
              <a:extLst>
                <a:ext uri="{FF2B5EF4-FFF2-40B4-BE49-F238E27FC236}">
                  <a16:creationId xmlns:a16="http://schemas.microsoft.com/office/drawing/2014/main" id="{401E49DD-9F6F-1517-B9AA-7140B98A46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0" y="2879"/>
              <a:ext cx="161" cy="164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 anchorCtr="1"/>
            <a:lstStyle/>
            <a:p>
              <a:r>
                <a:rPr lang="en-US" altLang="en-US" sz="16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n</a:t>
              </a:r>
            </a:p>
          </p:txBody>
        </p:sp>
        <p:sp>
          <p:nvSpPr>
            <p:cNvPr id="49168" name="Rectangle 16">
              <a:extLst>
                <a:ext uri="{FF2B5EF4-FFF2-40B4-BE49-F238E27FC236}">
                  <a16:creationId xmlns:a16="http://schemas.microsoft.com/office/drawing/2014/main" id="{FF64F97D-6CBC-1B87-9541-EFAF015EAD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6" y="2879"/>
              <a:ext cx="160" cy="164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69" name="Rectangle 17">
              <a:extLst>
                <a:ext uri="{FF2B5EF4-FFF2-40B4-BE49-F238E27FC236}">
                  <a16:creationId xmlns:a16="http://schemas.microsoft.com/office/drawing/2014/main" id="{EDABB494-4FA5-BDA1-3974-47FD60421F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2" y="2879"/>
              <a:ext cx="160" cy="164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70" name="Rectangle 18">
              <a:extLst>
                <a:ext uri="{FF2B5EF4-FFF2-40B4-BE49-F238E27FC236}">
                  <a16:creationId xmlns:a16="http://schemas.microsoft.com/office/drawing/2014/main" id="{67B382F8-911D-43AD-F6A0-BCDC01EE98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9" y="2879"/>
              <a:ext cx="160" cy="164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 anchorCtr="1"/>
            <a:lstStyle/>
            <a:p>
              <a:r>
                <a:rPr lang="en-US" altLang="en-US" sz="16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9</a:t>
              </a:r>
            </a:p>
          </p:txBody>
        </p:sp>
        <p:sp>
          <p:nvSpPr>
            <p:cNvPr id="49171" name="Rectangle 19">
              <a:extLst>
                <a:ext uri="{FF2B5EF4-FFF2-40B4-BE49-F238E27FC236}">
                  <a16:creationId xmlns:a16="http://schemas.microsoft.com/office/drawing/2014/main" id="{80794205-4FE4-EB8B-7EAC-4A532C5A58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" y="2879"/>
              <a:ext cx="160" cy="164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 anchorCtr="1"/>
            <a:lstStyle/>
            <a:p>
              <a:r>
                <a:rPr lang="en-US" altLang="en-US" sz="16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3</a:t>
              </a:r>
            </a:p>
          </p:txBody>
        </p:sp>
        <p:sp>
          <p:nvSpPr>
            <p:cNvPr id="49172" name="Rectangle 20">
              <a:extLst>
                <a:ext uri="{FF2B5EF4-FFF2-40B4-BE49-F238E27FC236}">
                  <a16:creationId xmlns:a16="http://schemas.microsoft.com/office/drawing/2014/main" id="{40B6C0B8-4CBD-B705-5229-D2C32E05B9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9" y="2879"/>
              <a:ext cx="162" cy="164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 anchorCtr="1"/>
            <a:lstStyle/>
            <a:p>
              <a:r>
                <a:rPr lang="en-US" altLang="en-US" sz="16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3</a:t>
              </a:r>
            </a:p>
          </p:txBody>
        </p:sp>
        <p:sp>
          <p:nvSpPr>
            <p:cNvPr id="49173" name="Rectangle 21">
              <a:extLst>
                <a:ext uri="{FF2B5EF4-FFF2-40B4-BE49-F238E27FC236}">
                  <a16:creationId xmlns:a16="http://schemas.microsoft.com/office/drawing/2014/main" id="{815052C8-0499-4E38-E2D3-621CD06E8E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5" y="2879"/>
              <a:ext cx="161" cy="164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 anchorCtr="1"/>
            <a:lstStyle/>
            <a:p>
              <a:r>
                <a:rPr lang="en-US" altLang="en-US" sz="16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4</a:t>
              </a:r>
            </a:p>
          </p:txBody>
        </p:sp>
        <p:sp>
          <p:nvSpPr>
            <p:cNvPr id="49174" name="Rectangle 22">
              <a:extLst>
                <a:ext uri="{FF2B5EF4-FFF2-40B4-BE49-F238E27FC236}">
                  <a16:creationId xmlns:a16="http://schemas.microsoft.com/office/drawing/2014/main" id="{BDE636BA-041A-62DB-0DCA-3E5A43E070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" y="2879"/>
              <a:ext cx="161" cy="164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 anchorCtr="1"/>
            <a:lstStyle/>
            <a:p>
              <a:r>
                <a:rPr lang="en-US" altLang="en-US" sz="16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5</a:t>
              </a:r>
            </a:p>
          </p:txBody>
        </p:sp>
        <p:sp>
          <p:nvSpPr>
            <p:cNvPr id="49175" name="Rectangle 23">
              <a:extLst>
                <a:ext uri="{FF2B5EF4-FFF2-40B4-BE49-F238E27FC236}">
                  <a16:creationId xmlns:a16="http://schemas.microsoft.com/office/drawing/2014/main" id="{EFC16851-9909-0B0C-97A9-9E2526B6C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7" y="2879"/>
              <a:ext cx="161" cy="164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 anchorCtr="1"/>
            <a:lstStyle/>
            <a:p>
              <a:r>
                <a:rPr lang="en-US" altLang="en-US" sz="16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6</a:t>
              </a:r>
            </a:p>
          </p:txBody>
        </p:sp>
        <p:sp>
          <p:nvSpPr>
            <p:cNvPr id="49176" name="Rectangle 24">
              <a:extLst>
                <a:ext uri="{FF2B5EF4-FFF2-40B4-BE49-F238E27FC236}">
                  <a16:creationId xmlns:a16="http://schemas.microsoft.com/office/drawing/2014/main" id="{B45C095D-9C56-58A2-1BAC-2E9AC241A8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2879"/>
              <a:ext cx="162" cy="164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 anchorCtr="1"/>
            <a:lstStyle/>
            <a:p>
              <a:r>
                <a:rPr lang="en-US" altLang="en-US" sz="16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7</a:t>
              </a:r>
            </a:p>
          </p:txBody>
        </p:sp>
        <p:sp>
          <p:nvSpPr>
            <p:cNvPr id="49177" name="Rectangle 25">
              <a:extLst>
                <a:ext uri="{FF2B5EF4-FFF2-40B4-BE49-F238E27FC236}">
                  <a16:creationId xmlns:a16="http://schemas.microsoft.com/office/drawing/2014/main" id="{466780D8-C754-9814-6734-C16101CE42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1" y="2879"/>
              <a:ext cx="161" cy="164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 anchorCtr="1"/>
            <a:lstStyle/>
            <a:p>
              <a:r>
                <a:rPr lang="en-US" altLang="en-US" sz="16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</a:t>
              </a:r>
            </a:p>
          </p:txBody>
        </p:sp>
        <p:sp>
          <p:nvSpPr>
            <p:cNvPr id="49178" name="Rectangle 26">
              <a:extLst>
                <a:ext uri="{FF2B5EF4-FFF2-40B4-BE49-F238E27FC236}">
                  <a16:creationId xmlns:a16="http://schemas.microsoft.com/office/drawing/2014/main" id="{BADA8856-87F1-D70F-6AC5-481259FEDF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7" y="2879"/>
              <a:ext cx="161" cy="164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 anchorCtr="1"/>
            <a:lstStyle/>
            <a:p>
              <a:r>
                <a:rPr lang="en-US" altLang="en-US" sz="16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</a:t>
              </a:r>
            </a:p>
          </p:txBody>
        </p:sp>
        <p:sp>
          <p:nvSpPr>
            <p:cNvPr id="49179" name="Rectangle 27">
              <a:extLst>
                <a:ext uri="{FF2B5EF4-FFF2-40B4-BE49-F238E27FC236}">
                  <a16:creationId xmlns:a16="http://schemas.microsoft.com/office/drawing/2014/main" id="{24A919BC-9FB2-8440-EB65-4F27F00FA4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2" y="2879"/>
              <a:ext cx="161" cy="164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 anchorCtr="1"/>
            <a:lstStyle/>
            <a:p>
              <a:r>
                <a:rPr lang="en-US" altLang="en-US" sz="16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0</a:t>
              </a:r>
            </a:p>
          </p:txBody>
        </p:sp>
        <p:sp>
          <p:nvSpPr>
            <p:cNvPr id="49180" name="Rectangle 28">
              <a:extLst>
                <a:ext uri="{FF2B5EF4-FFF2-40B4-BE49-F238E27FC236}">
                  <a16:creationId xmlns:a16="http://schemas.microsoft.com/office/drawing/2014/main" id="{D90F4C56-3EB2-350D-7D95-EF059E37B8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8" y="2879"/>
              <a:ext cx="161" cy="164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 anchorCtr="1"/>
            <a:lstStyle/>
            <a:p>
              <a:r>
                <a:rPr lang="en-US" altLang="en-US" sz="16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5</a:t>
              </a:r>
            </a:p>
          </p:txBody>
        </p:sp>
        <p:sp>
          <p:nvSpPr>
            <p:cNvPr id="49181" name="Rectangle 29">
              <a:extLst>
                <a:ext uri="{FF2B5EF4-FFF2-40B4-BE49-F238E27FC236}">
                  <a16:creationId xmlns:a16="http://schemas.microsoft.com/office/drawing/2014/main" id="{820A2AB0-5841-3AED-AF55-8F612AF08D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4" y="2879"/>
              <a:ext cx="161" cy="164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 anchorCtr="1"/>
            <a:lstStyle/>
            <a:p>
              <a:r>
                <a:rPr lang="en-US" altLang="en-US" sz="16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1</a:t>
              </a:r>
            </a:p>
          </p:txBody>
        </p:sp>
        <p:sp>
          <p:nvSpPr>
            <p:cNvPr id="49182" name="Rectangle 30">
              <a:extLst>
                <a:ext uri="{FF2B5EF4-FFF2-40B4-BE49-F238E27FC236}">
                  <a16:creationId xmlns:a16="http://schemas.microsoft.com/office/drawing/2014/main" id="{7E252634-BC11-BFF5-AEE2-8D6842E163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7" y="2654"/>
              <a:ext cx="7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>
                  <a:solidFill>
                    <a:schemeClr val="folHlink"/>
                  </a:solidFill>
                  <a:effectLst/>
                </a:rPr>
                <a:t>StudentID</a:t>
              </a:r>
            </a:p>
          </p:txBody>
        </p:sp>
        <p:sp>
          <p:nvSpPr>
            <p:cNvPr id="49183" name="Rectangle 31">
              <a:extLst>
                <a:ext uri="{FF2B5EF4-FFF2-40B4-BE49-F238E27FC236}">
                  <a16:creationId xmlns:a16="http://schemas.microsoft.com/office/drawing/2014/main" id="{611FC4F6-C4BC-4AB3-BF90-23FE76D360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2" y="2654"/>
              <a:ext cx="104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>
                  <a:solidFill>
                    <a:schemeClr val="folHlink"/>
                  </a:solidFill>
                  <a:effectLst/>
                </a:rPr>
                <a:t>StudentName</a:t>
              </a:r>
            </a:p>
          </p:txBody>
        </p:sp>
        <p:sp>
          <p:nvSpPr>
            <p:cNvPr id="49184" name="Rectangle 32">
              <a:extLst>
                <a:ext uri="{FF2B5EF4-FFF2-40B4-BE49-F238E27FC236}">
                  <a16:creationId xmlns:a16="http://schemas.microsoft.com/office/drawing/2014/main" id="{935E0B70-4193-9BD4-6447-BE71DC5D14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0" y="2631"/>
              <a:ext cx="65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>
                  <a:solidFill>
                    <a:schemeClr val="folHlink"/>
                  </a:solidFill>
                  <a:effectLst/>
                </a:rPr>
                <a:t>Course.</a:t>
              </a:r>
            </a:p>
          </p:txBody>
        </p:sp>
        <p:sp>
          <p:nvSpPr>
            <p:cNvPr id="49185" name="Line 33">
              <a:extLst>
                <a:ext uri="{FF2B5EF4-FFF2-40B4-BE49-F238E27FC236}">
                  <a16:creationId xmlns:a16="http://schemas.microsoft.com/office/drawing/2014/main" id="{21971B54-2DC6-4C2E-BDE2-422E3A1586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0" y="2628"/>
              <a:ext cx="0" cy="487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86" name="Line 34">
              <a:extLst>
                <a:ext uri="{FF2B5EF4-FFF2-40B4-BE49-F238E27FC236}">
                  <a16:creationId xmlns:a16="http://schemas.microsoft.com/office/drawing/2014/main" id="{8E40C686-D499-0596-BFD7-AC3C2E5037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0" y="2620"/>
              <a:ext cx="0" cy="4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87" name="Rectangle 35">
              <a:extLst>
                <a:ext uri="{FF2B5EF4-FFF2-40B4-BE49-F238E27FC236}">
                  <a16:creationId xmlns:a16="http://schemas.microsoft.com/office/drawing/2014/main" id="{DEAFD3D1-D8B0-852D-CF16-6896DBF5CA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" y="2376"/>
              <a:ext cx="114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>
                  <a:effectLst/>
                </a:rPr>
                <a:t>StudentRecord</a:t>
              </a:r>
            </a:p>
          </p:txBody>
        </p:sp>
      </p:grpSp>
      <p:sp>
        <p:nvSpPr>
          <p:cNvPr id="49189" name="Rectangle 37">
            <a:extLst>
              <a:ext uri="{FF2B5EF4-FFF2-40B4-BE49-F238E27FC236}">
                <a16:creationId xmlns:a16="http://schemas.microsoft.com/office/drawing/2014/main" id="{90B82701-4865-24B8-1702-9E5B54D291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6225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</a:p>
        </p:txBody>
      </p:sp>
      <p:sp>
        <p:nvSpPr>
          <p:cNvPr id="49190" name="Rectangle 38">
            <a:extLst>
              <a:ext uri="{FF2B5EF4-FFF2-40B4-BE49-F238E27FC236}">
                <a16:creationId xmlns:a16="http://schemas.microsoft.com/office/drawing/2014/main" id="{05B2DD3F-2713-2AAC-E4CB-4707F3A66D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9750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</a:p>
        </p:txBody>
      </p:sp>
      <p:sp>
        <p:nvSpPr>
          <p:cNvPr id="49191" name="Rectangle 39">
            <a:extLst>
              <a:ext uri="{FF2B5EF4-FFF2-40B4-BE49-F238E27FC236}">
                <a16:creationId xmlns:a16="http://schemas.microsoft.com/office/drawing/2014/main" id="{23E010F5-7526-8809-AE25-25A7834A9D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3275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49192" name="Rectangle 40">
            <a:extLst>
              <a:ext uri="{FF2B5EF4-FFF2-40B4-BE49-F238E27FC236}">
                <a16:creationId xmlns:a16="http://schemas.microsoft.com/office/drawing/2014/main" id="{1AEBBC0B-7AA1-DB9B-71FE-6A2A1F5A42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6800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</a:p>
        </p:txBody>
      </p:sp>
      <p:sp>
        <p:nvSpPr>
          <p:cNvPr id="49193" name="Rectangle 41">
            <a:extLst>
              <a:ext uri="{FF2B5EF4-FFF2-40B4-BE49-F238E27FC236}">
                <a16:creationId xmlns:a16="http://schemas.microsoft.com/office/drawing/2014/main" id="{DFAA4220-7CD5-DED9-BC7B-1C9CE2B1E2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8738" y="54975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</a:t>
            </a:r>
          </a:p>
        </p:txBody>
      </p:sp>
      <p:sp>
        <p:nvSpPr>
          <p:cNvPr id="49194" name="Rectangle 42">
            <a:extLst>
              <a:ext uri="{FF2B5EF4-FFF2-40B4-BE49-F238E27FC236}">
                <a16:creationId xmlns:a16="http://schemas.microsoft.com/office/drawing/2014/main" id="{93621B1F-7EF8-6D83-CBAA-6700E09B6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2263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95" name="Rectangle 43">
            <a:extLst>
              <a:ext uri="{FF2B5EF4-FFF2-40B4-BE49-F238E27FC236}">
                <a16:creationId xmlns:a16="http://schemas.microsoft.com/office/drawing/2014/main" id="{11981C78-4A83-0CFB-71DC-1FFD568BCB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5788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</a:p>
        </p:txBody>
      </p:sp>
      <p:sp>
        <p:nvSpPr>
          <p:cNvPr id="49196" name="Rectangle 44">
            <a:extLst>
              <a:ext uri="{FF2B5EF4-FFF2-40B4-BE49-F238E27FC236}">
                <a16:creationId xmlns:a16="http://schemas.microsoft.com/office/drawing/2014/main" id="{6EE90BCA-820B-47E0-C649-191FE1A5CF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9313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</a:t>
            </a:r>
          </a:p>
        </p:txBody>
      </p:sp>
      <p:sp>
        <p:nvSpPr>
          <p:cNvPr id="49197" name="Rectangle 45">
            <a:extLst>
              <a:ext uri="{FF2B5EF4-FFF2-40B4-BE49-F238E27FC236}">
                <a16:creationId xmlns:a16="http://schemas.microsoft.com/office/drawing/2014/main" id="{E02880EA-321B-55C7-7A66-829464CE25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1250" y="54975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</a:p>
        </p:txBody>
      </p:sp>
      <p:sp>
        <p:nvSpPr>
          <p:cNvPr id="49198" name="Rectangle 46">
            <a:extLst>
              <a:ext uri="{FF2B5EF4-FFF2-40B4-BE49-F238E27FC236}">
                <a16:creationId xmlns:a16="http://schemas.microsoft.com/office/drawing/2014/main" id="{C09DDDAA-FDD2-1E69-A098-565A5D642C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4775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</a:p>
        </p:txBody>
      </p:sp>
      <p:sp>
        <p:nvSpPr>
          <p:cNvPr id="49199" name="Rectangle 47">
            <a:extLst>
              <a:ext uri="{FF2B5EF4-FFF2-40B4-BE49-F238E27FC236}">
                <a16:creationId xmlns:a16="http://schemas.microsoft.com/office/drawing/2014/main" id="{5687596D-8D79-50D7-1C15-E7967036E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49200" name="Rectangle 48">
            <a:extLst>
              <a:ext uri="{FF2B5EF4-FFF2-40B4-BE49-F238E27FC236}">
                <a16:creationId xmlns:a16="http://schemas.microsoft.com/office/drawing/2014/main" id="{CB32C8FF-B1E0-0DA2-B9C7-DDD0D68AF5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1825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</a:p>
        </p:txBody>
      </p:sp>
      <p:sp>
        <p:nvSpPr>
          <p:cNvPr id="49201" name="Rectangle 49">
            <a:extLst>
              <a:ext uri="{FF2B5EF4-FFF2-40B4-BE49-F238E27FC236}">
                <a16:creationId xmlns:a16="http://schemas.microsoft.com/office/drawing/2014/main" id="{054DD565-6E74-5D50-3236-0C6314090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2175" y="54975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</a:p>
        </p:txBody>
      </p:sp>
      <p:sp>
        <p:nvSpPr>
          <p:cNvPr id="49202" name="Rectangle 50">
            <a:extLst>
              <a:ext uri="{FF2B5EF4-FFF2-40B4-BE49-F238E27FC236}">
                <a16:creationId xmlns:a16="http://schemas.microsoft.com/office/drawing/2014/main" id="{2666685E-F04C-AA1A-B9FF-A83506FEA0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5700" y="54975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203" name="Rectangle 51">
            <a:extLst>
              <a:ext uri="{FF2B5EF4-FFF2-40B4-BE49-F238E27FC236}">
                <a16:creationId xmlns:a16="http://schemas.microsoft.com/office/drawing/2014/main" id="{C6DAF134-822B-C248-5159-305D155366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9225" y="54975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204" name="Rectangle 52">
            <a:extLst>
              <a:ext uri="{FF2B5EF4-FFF2-40B4-BE49-F238E27FC236}">
                <a16:creationId xmlns:a16="http://schemas.microsoft.com/office/drawing/2014/main" id="{49178A3B-B0C2-C622-8AD3-6ECC54A64A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6313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</a:p>
        </p:txBody>
      </p:sp>
      <p:sp>
        <p:nvSpPr>
          <p:cNvPr id="49205" name="Rectangle 53">
            <a:extLst>
              <a:ext uri="{FF2B5EF4-FFF2-40B4-BE49-F238E27FC236}">
                <a16:creationId xmlns:a16="http://schemas.microsoft.com/office/drawing/2014/main" id="{DFCDD196-EA6E-A608-5BBF-B2658FE081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9838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49206" name="Rectangle 54">
            <a:extLst>
              <a:ext uri="{FF2B5EF4-FFF2-40B4-BE49-F238E27FC236}">
                <a16:creationId xmlns:a16="http://schemas.microsoft.com/office/drawing/2014/main" id="{C4E56C4F-C0B0-296C-3195-E7ACCF0DEB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188" y="54975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49207" name="Rectangle 55">
            <a:extLst>
              <a:ext uri="{FF2B5EF4-FFF2-40B4-BE49-F238E27FC236}">
                <a16:creationId xmlns:a16="http://schemas.microsoft.com/office/drawing/2014/main" id="{2822C137-6BAB-F233-27EF-FB06A2D85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713" y="54975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sp>
        <p:nvSpPr>
          <p:cNvPr id="49208" name="Rectangle 56">
            <a:extLst>
              <a:ext uri="{FF2B5EF4-FFF2-40B4-BE49-F238E27FC236}">
                <a16:creationId xmlns:a16="http://schemas.microsoft.com/office/drawing/2014/main" id="{06100D84-ACC2-9D42-89DC-B7240914C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7238" y="54975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</p:txBody>
      </p:sp>
      <p:sp>
        <p:nvSpPr>
          <p:cNvPr id="49209" name="Rectangle 57">
            <a:extLst>
              <a:ext uri="{FF2B5EF4-FFF2-40B4-BE49-F238E27FC236}">
                <a16:creationId xmlns:a16="http://schemas.microsoft.com/office/drawing/2014/main" id="{E6983D9F-F245-3656-0EE5-6484D4303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0763" y="54975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sp>
        <p:nvSpPr>
          <p:cNvPr id="49210" name="Rectangle 58">
            <a:extLst>
              <a:ext uri="{FF2B5EF4-FFF2-40B4-BE49-F238E27FC236}">
                <a16:creationId xmlns:a16="http://schemas.microsoft.com/office/drawing/2014/main" id="{35CF5F69-FD2D-7B9A-89D9-081892E39A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2700" y="54975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</p:txBody>
      </p:sp>
      <p:sp>
        <p:nvSpPr>
          <p:cNvPr id="49211" name="Rectangle 59">
            <a:extLst>
              <a:ext uri="{FF2B5EF4-FFF2-40B4-BE49-F238E27FC236}">
                <a16:creationId xmlns:a16="http://schemas.microsoft.com/office/drawing/2014/main" id="{A763F076-D768-1624-FEBC-3202220B79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2750" y="54975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</a:p>
        </p:txBody>
      </p:sp>
      <p:sp>
        <p:nvSpPr>
          <p:cNvPr id="49212" name="Rectangle 60">
            <a:extLst>
              <a:ext uri="{FF2B5EF4-FFF2-40B4-BE49-F238E27FC236}">
                <a16:creationId xmlns:a16="http://schemas.microsoft.com/office/drawing/2014/main" id="{2E9EA9B9-A8A6-4773-FB9D-2DFA6C40F2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4688" y="54975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</a:p>
        </p:txBody>
      </p:sp>
      <p:sp>
        <p:nvSpPr>
          <p:cNvPr id="49213" name="Rectangle 61">
            <a:extLst>
              <a:ext uri="{FF2B5EF4-FFF2-40B4-BE49-F238E27FC236}">
                <a16:creationId xmlns:a16="http://schemas.microsoft.com/office/drawing/2014/main" id="{12C72B83-AFF2-0402-CA5A-0CB543C43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8213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</a:p>
        </p:txBody>
      </p:sp>
      <p:sp>
        <p:nvSpPr>
          <p:cNvPr id="49214" name="Rectangle 62">
            <a:extLst>
              <a:ext uri="{FF2B5EF4-FFF2-40B4-BE49-F238E27FC236}">
                <a16:creationId xmlns:a16="http://schemas.microsoft.com/office/drawing/2014/main" id="{9890DE92-6DAC-EA28-13A3-2160AE50CF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1738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</p:txBody>
      </p:sp>
      <p:sp>
        <p:nvSpPr>
          <p:cNvPr id="49215" name="Rectangle 63">
            <a:extLst>
              <a:ext uri="{FF2B5EF4-FFF2-40B4-BE49-F238E27FC236}">
                <a16:creationId xmlns:a16="http://schemas.microsoft.com/office/drawing/2014/main" id="{699E2209-09B5-8679-B017-F7A10623A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5263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grpSp>
        <p:nvGrpSpPr>
          <p:cNvPr id="49218" name="Group 66">
            <a:extLst>
              <a:ext uri="{FF2B5EF4-FFF2-40B4-BE49-F238E27FC236}">
                <a16:creationId xmlns:a16="http://schemas.microsoft.com/office/drawing/2014/main" id="{2BD5BA38-6550-E749-724B-4E485DD12D28}"/>
              </a:ext>
            </a:extLst>
          </p:cNvPr>
          <p:cNvGrpSpPr>
            <a:grpSpLocks/>
          </p:cNvGrpSpPr>
          <p:nvPr/>
        </p:nvGrpSpPr>
        <p:grpSpPr bwMode="auto">
          <a:xfrm>
            <a:off x="215900" y="4652963"/>
            <a:ext cx="777875" cy="1052512"/>
            <a:chOff x="136" y="2931"/>
            <a:chExt cx="490" cy="663"/>
          </a:xfrm>
        </p:grpSpPr>
        <p:sp>
          <p:nvSpPr>
            <p:cNvPr id="49216" name="Freeform 64">
              <a:extLst>
                <a:ext uri="{FF2B5EF4-FFF2-40B4-BE49-F238E27FC236}">
                  <a16:creationId xmlns:a16="http://schemas.microsoft.com/office/drawing/2014/main" id="{F2177E72-3730-94DD-AFAC-A21D5F6187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" y="3264"/>
              <a:ext cx="448" cy="330"/>
            </a:xfrm>
            <a:custGeom>
              <a:avLst/>
              <a:gdLst>
                <a:gd name="T0" fmla="*/ 335 w 448"/>
                <a:gd name="T1" fmla="*/ 329 h 330"/>
                <a:gd name="T2" fmla="*/ 447 w 448"/>
                <a:gd name="T3" fmla="*/ 274 h 330"/>
                <a:gd name="T4" fmla="*/ 335 w 448"/>
                <a:gd name="T5" fmla="*/ 219 h 330"/>
                <a:gd name="T6" fmla="*/ 335 w 448"/>
                <a:gd name="T7" fmla="*/ 247 h 330"/>
                <a:gd name="T8" fmla="*/ 111 w 448"/>
                <a:gd name="T9" fmla="*/ 247 h 330"/>
                <a:gd name="T10" fmla="*/ 95 w 448"/>
                <a:gd name="T11" fmla="*/ 243 h 330"/>
                <a:gd name="T12" fmla="*/ 83 w 448"/>
                <a:gd name="T13" fmla="*/ 235 h 330"/>
                <a:gd name="T14" fmla="*/ 77 w 448"/>
                <a:gd name="T15" fmla="*/ 225 h 330"/>
                <a:gd name="T16" fmla="*/ 75 w 448"/>
                <a:gd name="T17" fmla="*/ 209 h 330"/>
                <a:gd name="T18" fmla="*/ 75 w 448"/>
                <a:gd name="T19" fmla="*/ 192 h 330"/>
                <a:gd name="T20" fmla="*/ 75 w 448"/>
                <a:gd name="T21" fmla="*/ 0 h 330"/>
                <a:gd name="T22" fmla="*/ 0 w 448"/>
                <a:gd name="T23" fmla="*/ 0 h 330"/>
                <a:gd name="T24" fmla="*/ 0 w 448"/>
                <a:gd name="T25" fmla="*/ 192 h 330"/>
                <a:gd name="T26" fmla="*/ 0 w 448"/>
                <a:gd name="T27" fmla="*/ 218 h 330"/>
                <a:gd name="T28" fmla="*/ 3 w 448"/>
                <a:gd name="T29" fmla="*/ 230 h 330"/>
                <a:gd name="T30" fmla="*/ 6 w 448"/>
                <a:gd name="T31" fmla="*/ 243 h 330"/>
                <a:gd name="T32" fmla="*/ 10 w 448"/>
                <a:gd name="T33" fmla="*/ 252 h 330"/>
                <a:gd name="T34" fmla="*/ 17 w 448"/>
                <a:gd name="T35" fmla="*/ 262 h 330"/>
                <a:gd name="T36" fmla="*/ 24 w 448"/>
                <a:gd name="T37" fmla="*/ 270 h 330"/>
                <a:gd name="T38" fmla="*/ 35 w 448"/>
                <a:gd name="T39" fmla="*/ 279 h 330"/>
                <a:gd name="T40" fmla="*/ 48 w 448"/>
                <a:gd name="T41" fmla="*/ 287 h 330"/>
                <a:gd name="T42" fmla="*/ 61 w 448"/>
                <a:gd name="T43" fmla="*/ 292 h 330"/>
                <a:gd name="T44" fmla="*/ 76 w 448"/>
                <a:gd name="T45" fmla="*/ 298 h 330"/>
                <a:gd name="T46" fmla="*/ 94 w 448"/>
                <a:gd name="T47" fmla="*/ 301 h 330"/>
                <a:gd name="T48" fmla="*/ 111 w 448"/>
                <a:gd name="T49" fmla="*/ 302 h 330"/>
                <a:gd name="T50" fmla="*/ 335 w 448"/>
                <a:gd name="T51" fmla="*/ 302 h 330"/>
                <a:gd name="T52" fmla="*/ 335 w 448"/>
                <a:gd name="T53" fmla="*/ 329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48" h="330">
                  <a:moveTo>
                    <a:pt x="335" y="329"/>
                  </a:moveTo>
                  <a:lnTo>
                    <a:pt x="447" y="274"/>
                  </a:lnTo>
                  <a:lnTo>
                    <a:pt x="335" y="219"/>
                  </a:lnTo>
                  <a:lnTo>
                    <a:pt x="335" y="247"/>
                  </a:lnTo>
                  <a:lnTo>
                    <a:pt x="111" y="247"/>
                  </a:lnTo>
                  <a:lnTo>
                    <a:pt x="95" y="243"/>
                  </a:lnTo>
                  <a:lnTo>
                    <a:pt x="83" y="235"/>
                  </a:lnTo>
                  <a:lnTo>
                    <a:pt x="77" y="225"/>
                  </a:lnTo>
                  <a:lnTo>
                    <a:pt x="75" y="209"/>
                  </a:lnTo>
                  <a:lnTo>
                    <a:pt x="75" y="192"/>
                  </a:lnTo>
                  <a:lnTo>
                    <a:pt x="75" y="0"/>
                  </a:lnTo>
                  <a:lnTo>
                    <a:pt x="0" y="0"/>
                  </a:lnTo>
                  <a:lnTo>
                    <a:pt x="0" y="192"/>
                  </a:lnTo>
                  <a:lnTo>
                    <a:pt x="0" y="218"/>
                  </a:lnTo>
                  <a:lnTo>
                    <a:pt x="3" y="230"/>
                  </a:lnTo>
                  <a:lnTo>
                    <a:pt x="6" y="243"/>
                  </a:lnTo>
                  <a:lnTo>
                    <a:pt x="10" y="252"/>
                  </a:lnTo>
                  <a:lnTo>
                    <a:pt x="17" y="262"/>
                  </a:lnTo>
                  <a:lnTo>
                    <a:pt x="24" y="270"/>
                  </a:lnTo>
                  <a:lnTo>
                    <a:pt x="35" y="279"/>
                  </a:lnTo>
                  <a:lnTo>
                    <a:pt x="48" y="287"/>
                  </a:lnTo>
                  <a:lnTo>
                    <a:pt x="61" y="292"/>
                  </a:lnTo>
                  <a:lnTo>
                    <a:pt x="76" y="298"/>
                  </a:lnTo>
                  <a:lnTo>
                    <a:pt x="94" y="301"/>
                  </a:lnTo>
                  <a:lnTo>
                    <a:pt x="111" y="302"/>
                  </a:lnTo>
                  <a:lnTo>
                    <a:pt x="335" y="302"/>
                  </a:lnTo>
                  <a:lnTo>
                    <a:pt x="335" y="329"/>
                  </a:lnTo>
                </a:path>
              </a:pathLst>
            </a:custGeom>
            <a:solidFill>
              <a:schemeClr val="accent2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17" name="Freeform 65">
              <a:extLst>
                <a:ext uri="{FF2B5EF4-FFF2-40B4-BE49-F238E27FC236}">
                  <a16:creationId xmlns:a16="http://schemas.microsoft.com/office/drawing/2014/main" id="{FCE07A08-067D-3163-D500-96CF5D9D149E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" y="2931"/>
              <a:ext cx="447" cy="331"/>
            </a:xfrm>
            <a:custGeom>
              <a:avLst/>
              <a:gdLst>
                <a:gd name="T0" fmla="*/ 0 w 447"/>
                <a:gd name="T1" fmla="*/ 247 h 331"/>
                <a:gd name="T2" fmla="*/ 74 w 447"/>
                <a:gd name="T3" fmla="*/ 330 h 331"/>
                <a:gd name="T4" fmla="*/ 149 w 447"/>
                <a:gd name="T5" fmla="*/ 247 h 331"/>
                <a:gd name="T6" fmla="*/ 112 w 447"/>
                <a:gd name="T7" fmla="*/ 247 h 331"/>
                <a:gd name="T8" fmla="*/ 112 w 447"/>
                <a:gd name="T9" fmla="*/ 82 h 331"/>
                <a:gd name="T10" fmla="*/ 117 w 447"/>
                <a:gd name="T11" fmla="*/ 70 h 331"/>
                <a:gd name="T12" fmla="*/ 127 w 447"/>
                <a:gd name="T13" fmla="*/ 62 h 331"/>
                <a:gd name="T14" fmla="*/ 141 w 447"/>
                <a:gd name="T15" fmla="*/ 56 h 331"/>
                <a:gd name="T16" fmla="*/ 162 w 447"/>
                <a:gd name="T17" fmla="*/ 55 h 331"/>
                <a:gd name="T18" fmla="*/ 186 w 447"/>
                <a:gd name="T19" fmla="*/ 55 h 331"/>
                <a:gd name="T20" fmla="*/ 446 w 447"/>
                <a:gd name="T21" fmla="*/ 55 h 331"/>
                <a:gd name="T22" fmla="*/ 446 w 447"/>
                <a:gd name="T23" fmla="*/ 0 h 331"/>
                <a:gd name="T24" fmla="*/ 186 w 447"/>
                <a:gd name="T25" fmla="*/ 0 h 331"/>
                <a:gd name="T26" fmla="*/ 150 w 447"/>
                <a:gd name="T27" fmla="*/ 0 h 331"/>
                <a:gd name="T28" fmla="*/ 134 w 447"/>
                <a:gd name="T29" fmla="*/ 2 h 331"/>
                <a:gd name="T30" fmla="*/ 117 w 447"/>
                <a:gd name="T31" fmla="*/ 5 h 331"/>
                <a:gd name="T32" fmla="*/ 105 w 447"/>
                <a:gd name="T33" fmla="*/ 8 h 331"/>
                <a:gd name="T34" fmla="*/ 91 w 447"/>
                <a:gd name="T35" fmla="*/ 13 h 331"/>
                <a:gd name="T36" fmla="*/ 81 w 447"/>
                <a:gd name="T37" fmla="*/ 18 h 331"/>
                <a:gd name="T38" fmla="*/ 68 w 447"/>
                <a:gd name="T39" fmla="*/ 26 h 331"/>
                <a:gd name="T40" fmla="*/ 57 w 447"/>
                <a:gd name="T41" fmla="*/ 35 h 331"/>
                <a:gd name="T42" fmla="*/ 50 w 447"/>
                <a:gd name="T43" fmla="*/ 45 h 331"/>
                <a:gd name="T44" fmla="*/ 42 w 447"/>
                <a:gd name="T45" fmla="*/ 56 h 331"/>
                <a:gd name="T46" fmla="*/ 38 w 447"/>
                <a:gd name="T47" fmla="*/ 70 h 331"/>
                <a:gd name="T48" fmla="*/ 37 w 447"/>
                <a:gd name="T49" fmla="*/ 82 h 331"/>
                <a:gd name="T50" fmla="*/ 37 w 447"/>
                <a:gd name="T51" fmla="*/ 247 h 331"/>
                <a:gd name="T52" fmla="*/ 0 w 447"/>
                <a:gd name="T53" fmla="*/ 247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47" h="331">
                  <a:moveTo>
                    <a:pt x="0" y="247"/>
                  </a:moveTo>
                  <a:lnTo>
                    <a:pt x="74" y="330"/>
                  </a:lnTo>
                  <a:lnTo>
                    <a:pt x="149" y="247"/>
                  </a:lnTo>
                  <a:lnTo>
                    <a:pt x="112" y="247"/>
                  </a:lnTo>
                  <a:lnTo>
                    <a:pt x="112" y="82"/>
                  </a:lnTo>
                  <a:lnTo>
                    <a:pt x="117" y="70"/>
                  </a:lnTo>
                  <a:lnTo>
                    <a:pt x="127" y="62"/>
                  </a:lnTo>
                  <a:lnTo>
                    <a:pt x="141" y="56"/>
                  </a:lnTo>
                  <a:lnTo>
                    <a:pt x="162" y="55"/>
                  </a:lnTo>
                  <a:lnTo>
                    <a:pt x="186" y="55"/>
                  </a:lnTo>
                  <a:lnTo>
                    <a:pt x="446" y="55"/>
                  </a:lnTo>
                  <a:lnTo>
                    <a:pt x="446" y="0"/>
                  </a:lnTo>
                  <a:lnTo>
                    <a:pt x="186" y="0"/>
                  </a:lnTo>
                  <a:lnTo>
                    <a:pt x="150" y="0"/>
                  </a:lnTo>
                  <a:lnTo>
                    <a:pt x="134" y="2"/>
                  </a:lnTo>
                  <a:lnTo>
                    <a:pt x="117" y="5"/>
                  </a:lnTo>
                  <a:lnTo>
                    <a:pt x="105" y="8"/>
                  </a:lnTo>
                  <a:lnTo>
                    <a:pt x="91" y="13"/>
                  </a:lnTo>
                  <a:lnTo>
                    <a:pt x="81" y="18"/>
                  </a:lnTo>
                  <a:lnTo>
                    <a:pt x="68" y="26"/>
                  </a:lnTo>
                  <a:lnTo>
                    <a:pt x="57" y="35"/>
                  </a:lnTo>
                  <a:lnTo>
                    <a:pt x="50" y="45"/>
                  </a:lnTo>
                  <a:lnTo>
                    <a:pt x="42" y="56"/>
                  </a:lnTo>
                  <a:lnTo>
                    <a:pt x="38" y="70"/>
                  </a:lnTo>
                  <a:lnTo>
                    <a:pt x="37" y="82"/>
                  </a:lnTo>
                  <a:lnTo>
                    <a:pt x="37" y="247"/>
                  </a:lnTo>
                  <a:lnTo>
                    <a:pt x="0" y="247"/>
                  </a:lnTo>
                </a:path>
              </a:pathLst>
            </a:custGeom>
            <a:solidFill>
              <a:schemeClr val="accent2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219" name="Rectangle 67">
            <a:extLst>
              <a:ext uri="{FF2B5EF4-FFF2-40B4-BE49-F238E27FC236}">
                <a16:creationId xmlns:a16="http://schemas.microsoft.com/office/drawing/2014/main" id="{74B49C82-B170-9889-C875-0916A5845A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238" y="5803900"/>
            <a:ext cx="65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>
                <a:effectLst/>
              </a:rPr>
              <a:t>EOF</a:t>
            </a:r>
          </a:p>
        </p:txBody>
      </p:sp>
      <p:sp>
        <p:nvSpPr>
          <p:cNvPr id="49220" name="Rectangle 68">
            <a:extLst>
              <a:ext uri="{FF2B5EF4-FFF2-40B4-BE49-F238E27FC236}">
                <a16:creationId xmlns:a16="http://schemas.microsoft.com/office/drawing/2014/main" id="{2DD89D6A-E293-0147-D2EC-57B9F00A1D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00300" y="133350"/>
            <a:ext cx="3938588" cy="476250"/>
          </a:xfrm>
          <a:noFill/>
          <a:ln/>
        </p:spPr>
        <p:txBody>
          <a:bodyPr/>
          <a:lstStyle/>
          <a:p>
            <a:r>
              <a:rPr lang="en-US" altLang="en-US"/>
              <a:t>How the WRITE works</a:t>
            </a:r>
          </a:p>
        </p:txBody>
      </p:sp>
      <p:grpSp>
        <p:nvGrpSpPr>
          <p:cNvPr id="49223" name="Group 71">
            <a:extLst>
              <a:ext uri="{FF2B5EF4-FFF2-40B4-BE49-F238E27FC236}">
                <a16:creationId xmlns:a16="http://schemas.microsoft.com/office/drawing/2014/main" id="{C671D820-7D70-33D8-A58D-2F366F629A9B}"/>
              </a:ext>
            </a:extLst>
          </p:cNvPr>
          <p:cNvGrpSpPr>
            <a:grpSpLocks/>
          </p:cNvGrpSpPr>
          <p:nvPr/>
        </p:nvGrpSpPr>
        <p:grpSpPr bwMode="auto">
          <a:xfrm>
            <a:off x="546100" y="736600"/>
            <a:ext cx="8370888" cy="2397125"/>
            <a:chOff x="344" y="464"/>
            <a:chExt cx="5273" cy="1510"/>
          </a:xfrm>
        </p:grpSpPr>
        <p:sp>
          <p:nvSpPr>
            <p:cNvPr id="49221" name="Rectangle 69">
              <a:extLst>
                <a:ext uri="{FF2B5EF4-FFF2-40B4-BE49-F238E27FC236}">
                  <a16:creationId xmlns:a16="http://schemas.microsoft.com/office/drawing/2014/main" id="{5D15682A-0297-07E5-A671-8E23A2CEAC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" y="519"/>
              <a:ext cx="4979" cy="14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en-US" sz="16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</a:t>
              </a:r>
            </a:p>
            <a:p>
              <a:pPr>
                <a:lnSpc>
                  <a:spcPct val="90000"/>
                </a:lnSpc>
              </a:pPr>
              <a:r>
                <a:rPr lang="en-US" altLang="en-US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OPEN OUTPUT StudentFile.</a:t>
              </a:r>
            </a:p>
            <a:p>
              <a:pPr>
                <a:lnSpc>
                  <a:spcPct val="90000"/>
                </a:lnSpc>
              </a:pPr>
              <a:r>
                <a:rPr lang="en-US" altLang="en-US">
                  <a:solidFill>
                    <a:srgbClr val="CF0E30"/>
                  </a:solidFill>
                  <a:effectLst/>
                  <a:latin typeface="Courier New" panose="02070309020205020404" pitchFamily="49" charset="0"/>
                </a:rPr>
                <a:t> MOVE "9334567Frank Curtain  LM051" TO StudentDetails.</a:t>
              </a:r>
            </a:p>
            <a:p>
              <a:pPr>
                <a:lnSpc>
                  <a:spcPct val="90000"/>
                </a:lnSpc>
              </a:pPr>
              <a:r>
                <a:rPr lang="en-US" altLang="en-US">
                  <a:solidFill>
                    <a:srgbClr val="CF0E30"/>
                  </a:solidFill>
                  <a:effectLst/>
                  <a:latin typeface="Courier New" panose="02070309020205020404" pitchFamily="49" charset="0"/>
                </a:rPr>
                <a:t> WRITE StudentDetails.</a:t>
              </a:r>
              <a:endPara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endParaRPr>
            </a:p>
            <a:p>
              <a:pPr>
                <a:lnSpc>
                  <a:spcPct val="90000"/>
                </a:lnSpc>
                <a:spcBef>
                  <a:spcPct val="25000"/>
                </a:spcBef>
              </a:pPr>
              <a:r>
                <a:rPr lang="en-US" altLang="en-US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MOVE "9383715Thomas Healy   LM068" TO StudentDetails.</a:t>
              </a:r>
            </a:p>
            <a:p>
              <a:pPr>
                <a:lnSpc>
                  <a:spcPct val="90000"/>
                </a:lnSpc>
              </a:pPr>
              <a:r>
                <a:rPr lang="en-US" altLang="en-US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WRITE StudentDetails.</a:t>
              </a:r>
            </a:p>
            <a:p>
              <a:pPr>
                <a:lnSpc>
                  <a:spcPct val="90000"/>
                </a:lnSpc>
              </a:pPr>
              <a:r>
                <a:rPr lang="en-US" altLang="en-US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CLOSE StudentFile.</a:t>
              </a:r>
            </a:p>
            <a:p>
              <a:pPr>
                <a:lnSpc>
                  <a:spcPct val="90000"/>
                </a:lnSpc>
              </a:pPr>
              <a:r>
                <a:rPr lang="en-US" altLang="en-US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STOP RUN.</a:t>
              </a:r>
              <a:endParaRPr lang="en-US" altLang="en-US" sz="1600">
                <a:solidFill>
                  <a:schemeClr val="folHlink"/>
                </a:solidFill>
                <a:effectLst/>
                <a:latin typeface="Courier New" panose="02070309020205020404" pitchFamily="49" charset="0"/>
              </a:endParaRPr>
            </a:p>
            <a:p>
              <a:pPr>
                <a:lnSpc>
                  <a:spcPct val="90000"/>
                </a:lnSpc>
              </a:pPr>
              <a:endParaRPr lang="en-US" altLang="en-US" sz="1600">
                <a:solidFill>
                  <a:schemeClr val="folHlink"/>
                </a:solidFill>
                <a:effectLst/>
                <a:latin typeface="Courier New" panose="02070309020205020404" pitchFamily="49" charset="0"/>
              </a:endParaRPr>
            </a:p>
          </p:txBody>
        </p:sp>
        <p:sp useBgFill="1">
          <p:nvSpPr>
            <p:cNvPr id="49222" name="Freeform 70">
              <a:extLst>
                <a:ext uri="{FF2B5EF4-FFF2-40B4-BE49-F238E27FC236}">
                  <a16:creationId xmlns:a16="http://schemas.microsoft.com/office/drawing/2014/main" id="{6C23DDF1-31F9-552E-6247-7E0FF672086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" y="464"/>
              <a:ext cx="5273" cy="297"/>
            </a:xfrm>
            <a:custGeom>
              <a:avLst/>
              <a:gdLst>
                <a:gd name="T0" fmla="*/ 34 w 5273"/>
                <a:gd name="T1" fmla="*/ 56 h 297"/>
                <a:gd name="T2" fmla="*/ 114 w 5273"/>
                <a:gd name="T3" fmla="*/ 128 h 297"/>
                <a:gd name="T4" fmla="*/ 194 w 5273"/>
                <a:gd name="T5" fmla="*/ 152 h 297"/>
                <a:gd name="T6" fmla="*/ 285 w 5273"/>
                <a:gd name="T7" fmla="*/ 128 h 297"/>
                <a:gd name="T8" fmla="*/ 399 w 5273"/>
                <a:gd name="T9" fmla="*/ 152 h 297"/>
                <a:gd name="T10" fmla="*/ 514 w 5273"/>
                <a:gd name="T11" fmla="*/ 136 h 297"/>
                <a:gd name="T12" fmla="*/ 628 w 5273"/>
                <a:gd name="T13" fmla="*/ 152 h 297"/>
                <a:gd name="T14" fmla="*/ 730 w 5273"/>
                <a:gd name="T15" fmla="*/ 128 h 297"/>
                <a:gd name="T16" fmla="*/ 856 w 5273"/>
                <a:gd name="T17" fmla="*/ 112 h 297"/>
                <a:gd name="T18" fmla="*/ 970 w 5273"/>
                <a:gd name="T19" fmla="*/ 144 h 297"/>
                <a:gd name="T20" fmla="*/ 1084 w 5273"/>
                <a:gd name="T21" fmla="*/ 144 h 297"/>
                <a:gd name="T22" fmla="*/ 1244 w 5273"/>
                <a:gd name="T23" fmla="*/ 96 h 297"/>
                <a:gd name="T24" fmla="*/ 1335 w 5273"/>
                <a:gd name="T25" fmla="*/ 128 h 297"/>
                <a:gd name="T26" fmla="*/ 1472 w 5273"/>
                <a:gd name="T27" fmla="*/ 144 h 297"/>
                <a:gd name="T28" fmla="*/ 1586 w 5273"/>
                <a:gd name="T29" fmla="*/ 144 h 297"/>
                <a:gd name="T30" fmla="*/ 1723 w 5273"/>
                <a:gd name="T31" fmla="*/ 112 h 297"/>
                <a:gd name="T32" fmla="*/ 1826 w 5273"/>
                <a:gd name="T33" fmla="*/ 144 h 297"/>
                <a:gd name="T34" fmla="*/ 1963 w 5273"/>
                <a:gd name="T35" fmla="*/ 112 h 297"/>
                <a:gd name="T36" fmla="*/ 2065 w 5273"/>
                <a:gd name="T37" fmla="*/ 96 h 297"/>
                <a:gd name="T38" fmla="*/ 2191 w 5273"/>
                <a:gd name="T39" fmla="*/ 88 h 297"/>
                <a:gd name="T40" fmla="*/ 2294 w 5273"/>
                <a:gd name="T41" fmla="*/ 112 h 297"/>
                <a:gd name="T42" fmla="*/ 2442 w 5273"/>
                <a:gd name="T43" fmla="*/ 128 h 297"/>
                <a:gd name="T44" fmla="*/ 2807 w 5273"/>
                <a:gd name="T45" fmla="*/ 144 h 297"/>
                <a:gd name="T46" fmla="*/ 2933 w 5273"/>
                <a:gd name="T47" fmla="*/ 128 h 297"/>
                <a:gd name="T48" fmla="*/ 3047 w 5273"/>
                <a:gd name="T49" fmla="*/ 152 h 297"/>
                <a:gd name="T50" fmla="*/ 3184 w 5273"/>
                <a:gd name="T51" fmla="*/ 136 h 297"/>
                <a:gd name="T52" fmla="*/ 3332 w 5273"/>
                <a:gd name="T53" fmla="*/ 128 h 297"/>
                <a:gd name="T54" fmla="*/ 3458 w 5273"/>
                <a:gd name="T55" fmla="*/ 120 h 297"/>
                <a:gd name="T56" fmla="*/ 3606 w 5273"/>
                <a:gd name="T57" fmla="*/ 136 h 297"/>
                <a:gd name="T58" fmla="*/ 3731 w 5273"/>
                <a:gd name="T59" fmla="*/ 144 h 297"/>
                <a:gd name="T60" fmla="*/ 3868 w 5273"/>
                <a:gd name="T61" fmla="*/ 152 h 297"/>
                <a:gd name="T62" fmla="*/ 3983 w 5273"/>
                <a:gd name="T63" fmla="*/ 144 h 297"/>
                <a:gd name="T64" fmla="*/ 4119 w 5273"/>
                <a:gd name="T65" fmla="*/ 144 h 297"/>
                <a:gd name="T66" fmla="*/ 4234 w 5273"/>
                <a:gd name="T67" fmla="*/ 128 h 297"/>
                <a:gd name="T68" fmla="*/ 4359 w 5273"/>
                <a:gd name="T69" fmla="*/ 176 h 297"/>
                <a:gd name="T70" fmla="*/ 4450 w 5273"/>
                <a:gd name="T71" fmla="*/ 112 h 297"/>
                <a:gd name="T72" fmla="*/ 4587 w 5273"/>
                <a:gd name="T73" fmla="*/ 176 h 297"/>
                <a:gd name="T74" fmla="*/ 4690 w 5273"/>
                <a:gd name="T75" fmla="*/ 200 h 297"/>
                <a:gd name="T76" fmla="*/ 4827 w 5273"/>
                <a:gd name="T77" fmla="*/ 192 h 297"/>
                <a:gd name="T78" fmla="*/ 4952 w 5273"/>
                <a:gd name="T79" fmla="*/ 216 h 297"/>
                <a:gd name="T80" fmla="*/ 5089 w 5273"/>
                <a:gd name="T81" fmla="*/ 240 h 297"/>
                <a:gd name="T82" fmla="*/ 5192 w 5273"/>
                <a:gd name="T83" fmla="*/ 264 h 297"/>
                <a:gd name="T84" fmla="*/ 5261 w 5273"/>
                <a:gd name="T85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273" h="297">
                  <a:moveTo>
                    <a:pt x="0" y="8"/>
                  </a:moveTo>
                  <a:lnTo>
                    <a:pt x="11" y="32"/>
                  </a:lnTo>
                  <a:lnTo>
                    <a:pt x="34" y="56"/>
                  </a:lnTo>
                  <a:lnTo>
                    <a:pt x="57" y="80"/>
                  </a:lnTo>
                  <a:lnTo>
                    <a:pt x="80" y="112"/>
                  </a:lnTo>
                  <a:lnTo>
                    <a:pt x="114" y="128"/>
                  </a:lnTo>
                  <a:lnTo>
                    <a:pt x="148" y="152"/>
                  </a:lnTo>
                  <a:lnTo>
                    <a:pt x="171" y="176"/>
                  </a:lnTo>
                  <a:lnTo>
                    <a:pt x="194" y="152"/>
                  </a:lnTo>
                  <a:lnTo>
                    <a:pt x="217" y="128"/>
                  </a:lnTo>
                  <a:lnTo>
                    <a:pt x="251" y="128"/>
                  </a:lnTo>
                  <a:lnTo>
                    <a:pt x="285" y="128"/>
                  </a:lnTo>
                  <a:lnTo>
                    <a:pt x="331" y="128"/>
                  </a:lnTo>
                  <a:lnTo>
                    <a:pt x="365" y="144"/>
                  </a:lnTo>
                  <a:lnTo>
                    <a:pt x="399" y="152"/>
                  </a:lnTo>
                  <a:lnTo>
                    <a:pt x="445" y="144"/>
                  </a:lnTo>
                  <a:lnTo>
                    <a:pt x="479" y="144"/>
                  </a:lnTo>
                  <a:lnTo>
                    <a:pt x="514" y="136"/>
                  </a:lnTo>
                  <a:lnTo>
                    <a:pt x="559" y="160"/>
                  </a:lnTo>
                  <a:lnTo>
                    <a:pt x="593" y="160"/>
                  </a:lnTo>
                  <a:lnTo>
                    <a:pt x="628" y="152"/>
                  </a:lnTo>
                  <a:lnTo>
                    <a:pt x="662" y="144"/>
                  </a:lnTo>
                  <a:lnTo>
                    <a:pt x="696" y="128"/>
                  </a:lnTo>
                  <a:lnTo>
                    <a:pt x="730" y="128"/>
                  </a:lnTo>
                  <a:lnTo>
                    <a:pt x="765" y="120"/>
                  </a:lnTo>
                  <a:lnTo>
                    <a:pt x="822" y="112"/>
                  </a:lnTo>
                  <a:lnTo>
                    <a:pt x="856" y="112"/>
                  </a:lnTo>
                  <a:lnTo>
                    <a:pt x="890" y="112"/>
                  </a:lnTo>
                  <a:lnTo>
                    <a:pt x="924" y="112"/>
                  </a:lnTo>
                  <a:lnTo>
                    <a:pt x="970" y="144"/>
                  </a:lnTo>
                  <a:lnTo>
                    <a:pt x="1004" y="152"/>
                  </a:lnTo>
                  <a:lnTo>
                    <a:pt x="1038" y="152"/>
                  </a:lnTo>
                  <a:lnTo>
                    <a:pt x="1084" y="144"/>
                  </a:lnTo>
                  <a:lnTo>
                    <a:pt x="1130" y="128"/>
                  </a:lnTo>
                  <a:lnTo>
                    <a:pt x="1198" y="112"/>
                  </a:lnTo>
                  <a:lnTo>
                    <a:pt x="1244" y="96"/>
                  </a:lnTo>
                  <a:lnTo>
                    <a:pt x="1244" y="120"/>
                  </a:lnTo>
                  <a:lnTo>
                    <a:pt x="1289" y="128"/>
                  </a:lnTo>
                  <a:lnTo>
                    <a:pt x="1335" y="128"/>
                  </a:lnTo>
                  <a:lnTo>
                    <a:pt x="1381" y="128"/>
                  </a:lnTo>
                  <a:lnTo>
                    <a:pt x="1426" y="128"/>
                  </a:lnTo>
                  <a:lnTo>
                    <a:pt x="1472" y="144"/>
                  </a:lnTo>
                  <a:lnTo>
                    <a:pt x="1506" y="152"/>
                  </a:lnTo>
                  <a:lnTo>
                    <a:pt x="1552" y="144"/>
                  </a:lnTo>
                  <a:lnTo>
                    <a:pt x="1586" y="144"/>
                  </a:lnTo>
                  <a:lnTo>
                    <a:pt x="1632" y="128"/>
                  </a:lnTo>
                  <a:lnTo>
                    <a:pt x="1689" y="120"/>
                  </a:lnTo>
                  <a:lnTo>
                    <a:pt x="1723" y="112"/>
                  </a:lnTo>
                  <a:lnTo>
                    <a:pt x="1757" y="128"/>
                  </a:lnTo>
                  <a:lnTo>
                    <a:pt x="1792" y="144"/>
                  </a:lnTo>
                  <a:lnTo>
                    <a:pt x="1826" y="144"/>
                  </a:lnTo>
                  <a:lnTo>
                    <a:pt x="1883" y="136"/>
                  </a:lnTo>
                  <a:lnTo>
                    <a:pt x="1929" y="128"/>
                  </a:lnTo>
                  <a:lnTo>
                    <a:pt x="1963" y="112"/>
                  </a:lnTo>
                  <a:lnTo>
                    <a:pt x="1997" y="104"/>
                  </a:lnTo>
                  <a:lnTo>
                    <a:pt x="2031" y="96"/>
                  </a:lnTo>
                  <a:lnTo>
                    <a:pt x="2065" y="96"/>
                  </a:lnTo>
                  <a:lnTo>
                    <a:pt x="2111" y="88"/>
                  </a:lnTo>
                  <a:lnTo>
                    <a:pt x="2157" y="80"/>
                  </a:lnTo>
                  <a:lnTo>
                    <a:pt x="2191" y="88"/>
                  </a:lnTo>
                  <a:lnTo>
                    <a:pt x="2225" y="96"/>
                  </a:lnTo>
                  <a:lnTo>
                    <a:pt x="2259" y="112"/>
                  </a:lnTo>
                  <a:lnTo>
                    <a:pt x="2294" y="112"/>
                  </a:lnTo>
                  <a:lnTo>
                    <a:pt x="2362" y="120"/>
                  </a:lnTo>
                  <a:lnTo>
                    <a:pt x="2408" y="120"/>
                  </a:lnTo>
                  <a:lnTo>
                    <a:pt x="2442" y="128"/>
                  </a:lnTo>
                  <a:lnTo>
                    <a:pt x="2476" y="128"/>
                  </a:lnTo>
                  <a:lnTo>
                    <a:pt x="2647" y="136"/>
                  </a:lnTo>
                  <a:lnTo>
                    <a:pt x="2807" y="144"/>
                  </a:lnTo>
                  <a:lnTo>
                    <a:pt x="2841" y="144"/>
                  </a:lnTo>
                  <a:lnTo>
                    <a:pt x="2898" y="128"/>
                  </a:lnTo>
                  <a:lnTo>
                    <a:pt x="2933" y="128"/>
                  </a:lnTo>
                  <a:lnTo>
                    <a:pt x="2967" y="128"/>
                  </a:lnTo>
                  <a:lnTo>
                    <a:pt x="3001" y="152"/>
                  </a:lnTo>
                  <a:lnTo>
                    <a:pt x="3047" y="152"/>
                  </a:lnTo>
                  <a:lnTo>
                    <a:pt x="3081" y="144"/>
                  </a:lnTo>
                  <a:lnTo>
                    <a:pt x="3138" y="144"/>
                  </a:lnTo>
                  <a:lnTo>
                    <a:pt x="3184" y="136"/>
                  </a:lnTo>
                  <a:lnTo>
                    <a:pt x="3229" y="128"/>
                  </a:lnTo>
                  <a:lnTo>
                    <a:pt x="3264" y="128"/>
                  </a:lnTo>
                  <a:lnTo>
                    <a:pt x="3332" y="128"/>
                  </a:lnTo>
                  <a:lnTo>
                    <a:pt x="3366" y="128"/>
                  </a:lnTo>
                  <a:lnTo>
                    <a:pt x="3412" y="120"/>
                  </a:lnTo>
                  <a:lnTo>
                    <a:pt x="3458" y="120"/>
                  </a:lnTo>
                  <a:lnTo>
                    <a:pt x="3492" y="112"/>
                  </a:lnTo>
                  <a:lnTo>
                    <a:pt x="3572" y="128"/>
                  </a:lnTo>
                  <a:lnTo>
                    <a:pt x="3606" y="136"/>
                  </a:lnTo>
                  <a:lnTo>
                    <a:pt x="3640" y="128"/>
                  </a:lnTo>
                  <a:lnTo>
                    <a:pt x="3674" y="136"/>
                  </a:lnTo>
                  <a:lnTo>
                    <a:pt x="3731" y="144"/>
                  </a:lnTo>
                  <a:lnTo>
                    <a:pt x="3777" y="144"/>
                  </a:lnTo>
                  <a:lnTo>
                    <a:pt x="3823" y="128"/>
                  </a:lnTo>
                  <a:lnTo>
                    <a:pt x="3868" y="152"/>
                  </a:lnTo>
                  <a:lnTo>
                    <a:pt x="3903" y="152"/>
                  </a:lnTo>
                  <a:lnTo>
                    <a:pt x="3948" y="144"/>
                  </a:lnTo>
                  <a:lnTo>
                    <a:pt x="3983" y="144"/>
                  </a:lnTo>
                  <a:lnTo>
                    <a:pt x="4028" y="144"/>
                  </a:lnTo>
                  <a:lnTo>
                    <a:pt x="4074" y="152"/>
                  </a:lnTo>
                  <a:lnTo>
                    <a:pt x="4119" y="144"/>
                  </a:lnTo>
                  <a:lnTo>
                    <a:pt x="4165" y="128"/>
                  </a:lnTo>
                  <a:lnTo>
                    <a:pt x="4199" y="128"/>
                  </a:lnTo>
                  <a:lnTo>
                    <a:pt x="4234" y="128"/>
                  </a:lnTo>
                  <a:lnTo>
                    <a:pt x="4279" y="160"/>
                  </a:lnTo>
                  <a:lnTo>
                    <a:pt x="4325" y="184"/>
                  </a:lnTo>
                  <a:lnTo>
                    <a:pt x="4359" y="176"/>
                  </a:lnTo>
                  <a:lnTo>
                    <a:pt x="4371" y="152"/>
                  </a:lnTo>
                  <a:lnTo>
                    <a:pt x="4416" y="128"/>
                  </a:lnTo>
                  <a:lnTo>
                    <a:pt x="4450" y="112"/>
                  </a:lnTo>
                  <a:lnTo>
                    <a:pt x="4485" y="144"/>
                  </a:lnTo>
                  <a:lnTo>
                    <a:pt x="4519" y="144"/>
                  </a:lnTo>
                  <a:lnTo>
                    <a:pt x="4587" y="176"/>
                  </a:lnTo>
                  <a:lnTo>
                    <a:pt x="4622" y="192"/>
                  </a:lnTo>
                  <a:lnTo>
                    <a:pt x="4656" y="184"/>
                  </a:lnTo>
                  <a:lnTo>
                    <a:pt x="4690" y="200"/>
                  </a:lnTo>
                  <a:lnTo>
                    <a:pt x="4758" y="208"/>
                  </a:lnTo>
                  <a:lnTo>
                    <a:pt x="4793" y="208"/>
                  </a:lnTo>
                  <a:lnTo>
                    <a:pt x="4827" y="192"/>
                  </a:lnTo>
                  <a:lnTo>
                    <a:pt x="4873" y="176"/>
                  </a:lnTo>
                  <a:lnTo>
                    <a:pt x="4907" y="208"/>
                  </a:lnTo>
                  <a:lnTo>
                    <a:pt x="4952" y="216"/>
                  </a:lnTo>
                  <a:lnTo>
                    <a:pt x="4987" y="224"/>
                  </a:lnTo>
                  <a:lnTo>
                    <a:pt x="5055" y="240"/>
                  </a:lnTo>
                  <a:lnTo>
                    <a:pt x="5089" y="240"/>
                  </a:lnTo>
                  <a:lnTo>
                    <a:pt x="5124" y="248"/>
                  </a:lnTo>
                  <a:lnTo>
                    <a:pt x="5158" y="264"/>
                  </a:lnTo>
                  <a:lnTo>
                    <a:pt x="5192" y="264"/>
                  </a:lnTo>
                  <a:lnTo>
                    <a:pt x="5238" y="280"/>
                  </a:lnTo>
                  <a:lnTo>
                    <a:pt x="5272" y="296"/>
                  </a:lnTo>
                  <a:lnTo>
                    <a:pt x="5261" y="0"/>
                  </a:lnTo>
                  <a:lnTo>
                    <a:pt x="0" y="8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224" name="Arc 72">
            <a:extLst>
              <a:ext uri="{FF2B5EF4-FFF2-40B4-BE49-F238E27FC236}">
                <a16:creationId xmlns:a16="http://schemas.microsoft.com/office/drawing/2014/main" id="{63C564BF-BE28-1A2A-6B65-CBA0337965E6}"/>
              </a:ext>
            </a:extLst>
          </p:cNvPr>
          <p:cNvSpPr>
            <a:spLocks/>
          </p:cNvSpPr>
          <p:nvPr/>
        </p:nvSpPr>
        <p:spPr bwMode="auto">
          <a:xfrm>
            <a:off x="8289925" y="1435100"/>
            <a:ext cx="792163" cy="3251200"/>
          </a:xfrm>
          <a:custGeom>
            <a:avLst/>
            <a:gdLst>
              <a:gd name="G0" fmla="+- 1931 0 0"/>
              <a:gd name="G1" fmla="+- 21600 0 0"/>
              <a:gd name="G2" fmla="+- 21600 0 0"/>
              <a:gd name="T0" fmla="*/ 1884 w 23531"/>
              <a:gd name="T1" fmla="*/ 0 h 43200"/>
              <a:gd name="T2" fmla="*/ 0 w 23531"/>
              <a:gd name="T3" fmla="*/ 43113 h 43200"/>
              <a:gd name="T4" fmla="*/ 1931 w 23531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531" h="43200" fill="none" extrusionOk="0">
                <a:moveTo>
                  <a:pt x="1884" y="0"/>
                </a:moveTo>
                <a:cubicBezTo>
                  <a:pt x="1899" y="0"/>
                  <a:pt x="1915" y="0"/>
                  <a:pt x="1931" y="0"/>
                </a:cubicBezTo>
                <a:cubicBezTo>
                  <a:pt x="13860" y="0"/>
                  <a:pt x="23531" y="9670"/>
                  <a:pt x="23531" y="21600"/>
                </a:cubicBezTo>
                <a:cubicBezTo>
                  <a:pt x="23531" y="33529"/>
                  <a:pt x="13860" y="43200"/>
                  <a:pt x="1931" y="43200"/>
                </a:cubicBezTo>
                <a:cubicBezTo>
                  <a:pt x="1286" y="43199"/>
                  <a:pt x="642" y="43171"/>
                  <a:pt x="-1" y="43113"/>
                </a:cubicBezTo>
              </a:path>
              <a:path w="23531" h="43200" stroke="0" extrusionOk="0">
                <a:moveTo>
                  <a:pt x="1884" y="0"/>
                </a:moveTo>
                <a:cubicBezTo>
                  <a:pt x="1899" y="0"/>
                  <a:pt x="1915" y="0"/>
                  <a:pt x="1931" y="0"/>
                </a:cubicBezTo>
                <a:cubicBezTo>
                  <a:pt x="13860" y="0"/>
                  <a:pt x="23531" y="9670"/>
                  <a:pt x="23531" y="21600"/>
                </a:cubicBezTo>
                <a:cubicBezTo>
                  <a:pt x="23531" y="33529"/>
                  <a:pt x="13860" y="43200"/>
                  <a:pt x="1931" y="43200"/>
                </a:cubicBezTo>
                <a:cubicBezTo>
                  <a:pt x="1286" y="43199"/>
                  <a:pt x="642" y="43171"/>
                  <a:pt x="-1" y="43113"/>
                </a:cubicBezTo>
                <a:lnTo>
                  <a:pt x="1931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25" name="Rectangle 73">
            <a:extLst>
              <a:ext uri="{FF2B5EF4-FFF2-40B4-BE49-F238E27FC236}">
                <a16:creationId xmlns:a16="http://schemas.microsoft.com/office/drawing/2014/main" id="{644E53BB-C02D-9632-57B2-C885A4B613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4238" y="5207000"/>
            <a:ext cx="1593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effectLst/>
              </a:rPr>
              <a:t>Students.Dat</a:t>
            </a:r>
          </a:p>
        </p:txBody>
      </p:sp>
    </p:spTree>
  </p:cSld>
  <p:clrMapOvr>
    <a:masterClrMapping/>
  </p:clrMapOvr>
  <p:transition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C509921A-4A1F-E1BF-6441-52609718F3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563" y="4165600"/>
            <a:ext cx="7380287" cy="762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9B01F8BC-7BBA-3E12-D668-CC55CA0DFA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4175" y="4570413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</a:p>
        </p:txBody>
      </p:sp>
      <p:sp>
        <p:nvSpPr>
          <p:cNvPr id="51204" name="Rectangle 4">
            <a:extLst>
              <a:ext uri="{FF2B5EF4-FFF2-40B4-BE49-F238E27FC236}">
                <a16:creationId xmlns:a16="http://schemas.microsoft.com/office/drawing/2014/main" id="{596C2BCE-E30B-20ED-2C15-83F637401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7700" y="4570413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</a:p>
        </p:txBody>
      </p:sp>
      <p:sp>
        <p:nvSpPr>
          <p:cNvPr id="51205" name="Rectangle 5">
            <a:extLst>
              <a:ext uri="{FF2B5EF4-FFF2-40B4-BE49-F238E27FC236}">
                <a16:creationId xmlns:a16="http://schemas.microsoft.com/office/drawing/2014/main" id="{BACBCC7D-F8BA-40AB-629D-A4A786930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1225" y="4570413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  <p:sp>
        <p:nvSpPr>
          <p:cNvPr id="51206" name="Rectangle 6">
            <a:extLst>
              <a:ext uri="{FF2B5EF4-FFF2-40B4-BE49-F238E27FC236}">
                <a16:creationId xmlns:a16="http://schemas.microsoft.com/office/drawing/2014/main" id="{AADE149E-976A-0B47-1EFF-D8673D796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4750" y="4570413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</a:p>
        </p:txBody>
      </p:sp>
      <p:sp>
        <p:nvSpPr>
          <p:cNvPr id="51207" name="Rectangle 7">
            <a:extLst>
              <a:ext uri="{FF2B5EF4-FFF2-40B4-BE49-F238E27FC236}">
                <a16:creationId xmlns:a16="http://schemas.microsoft.com/office/drawing/2014/main" id="{89F5F1CC-2E6B-E933-D96C-C66A98A148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5100" y="4570413"/>
            <a:ext cx="257175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51208" name="Rectangle 8">
            <a:extLst>
              <a:ext uri="{FF2B5EF4-FFF2-40B4-BE49-F238E27FC236}">
                <a16:creationId xmlns:a16="http://schemas.microsoft.com/office/drawing/2014/main" id="{BDA4D8A9-E854-9DB2-4B4C-8A1AF77ED6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8625" y="4570413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</a:p>
        </p:txBody>
      </p:sp>
      <p:sp>
        <p:nvSpPr>
          <p:cNvPr id="51209" name="Rectangle 9">
            <a:extLst>
              <a:ext uri="{FF2B5EF4-FFF2-40B4-BE49-F238E27FC236}">
                <a16:creationId xmlns:a16="http://schemas.microsoft.com/office/drawing/2014/main" id="{46D9AF28-4187-DBF0-B67D-05D5135722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2150" y="4570413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51210" name="Rectangle 10">
            <a:extLst>
              <a:ext uri="{FF2B5EF4-FFF2-40B4-BE49-F238E27FC236}">
                <a16:creationId xmlns:a16="http://schemas.microsoft.com/office/drawing/2014/main" id="{524DC3CC-CE02-F9CA-7A8D-CC9B34910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5675" y="4570413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</a:p>
        </p:txBody>
      </p:sp>
      <p:sp>
        <p:nvSpPr>
          <p:cNvPr id="51211" name="Rectangle 11">
            <a:extLst>
              <a:ext uri="{FF2B5EF4-FFF2-40B4-BE49-F238E27FC236}">
                <a16:creationId xmlns:a16="http://schemas.microsoft.com/office/drawing/2014/main" id="{6B1FB373-97C7-07AA-C6A0-FF54024BA8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7613" y="4570413"/>
            <a:ext cx="257175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</a:p>
        </p:txBody>
      </p:sp>
      <p:sp>
        <p:nvSpPr>
          <p:cNvPr id="51212" name="Rectangle 12">
            <a:extLst>
              <a:ext uri="{FF2B5EF4-FFF2-40B4-BE49-F238E27FC236}">
                <a16:creationId xmlns:a16="http://schemas.microsoft.com/office/drawing/2014/main" id="{5A2F4B9F-5441-3475-D544-CCD3AFAD3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1138" y="4570413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51213" name="Rectangle 13">
            <a:extLst>
              <a:ext uri="{FF2B5EF4-FFF2-40B4-BE49-F238E27FC236}">
                <a16:creationId xmlns:a16="http://schemas.microsoft.com/office/drawing/2014/main" id="{C406CAC5-D1EB-32E8-47BD-E9C4831405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4663" y="4570413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</a:p>
        </p:txBody>
      </p:sp>
      <p:sp>
        <p:nvSpPr>
          <p:cNvPr id="51214" name="Rectangle 14">
            <a:extLst>
              <a:ext uri="{FF2B5EF4-FFF2-40B4-BE49-F238E27FC236}">
                <a16:creationId xmlns:a16="http://schemas.microsoft.com/office/drawing/2014/main" id="{A92D5D08-E91A-3BA9-CB09-8752DFCD8D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8188" y="4570413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</a:t>
            </a:r>
          </a:p>
        </p:txBody>
      </p:sp>
      <p:sp>
        <p:nvSpPr>
          <p:cNvPr id="51215" name="Rectangle 15">
            <a:extLst>
              <a:ext uri="{FF2B5EF4-FFF2-40B4-BE49-F238E27FC236}">
                <a16:creationId xmlns:a16="http://schemas.microsoft.com/office/drawing/2014/main" id="{F6B60697-499B-C161-2DB1-1BA4C3D68C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0125" y="4570413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51216" name="Rectangle 16">
            <a:extLst>
              <a:ext uri="{FF2B5EF4-FFF2-40B4-BE49-F238E27FC236}">
                <a16:creationId xmlns:a16="http://schemas.microsoft.com/office/drawing/2014/main" id="{B2FDF14B-D2D8-E36B-4742-3EF021132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3650" y="4570413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7" name="Rectangle 17">
            <a:extLst>
              <a:ext uri="{FF2B5EF4-FFF2-40B4-BE49-F238E27FC236}">
                <a16:creationId xmlns:a16="http://schemas.microsoft.com/office/drawing/2014/main" id="{4B17EC58-C597-C848-D6CF-EC334BFCDF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7175" y="4570413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8" name="Rectangle 18">
            <a:extLst>
              <a:ext uri="{FF2B5EF4-FFF2-40B4-BE49-F238E27FC236}">
                <a16:creationId xmlns:a16="http://schemas.microsoft.com/office/drawing/2014/main" id="{7FE9FC47-4748-9C9F-3555-D5A8DEBA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4413" y="4570413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</a:p>
        </p:txBody>
      </p:sp>
      <p:sp>
        <p:nvSpPr>
          <p:cNvPr id="51219" name="Rectangle 19">
            <a:extLst>
              <a:ext uri="{FF2B5EF4-FFF2-40B4-BE49-F238E27FC236}">
                <a16:creationId xmlns:a16="http://schemas.microsoft.com/office/drawing/2014/main" id="{846166E6-151A-1B24-DF27-4751624E4F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7938" y="4570413"/>
            <a:ext cx="254000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51220" name="Rectangle 20">
            <a:extLst>
              <a:ext uri="{FF2B5EF4-FFF2-40B4-BE49-F238E27FC236}">
                <a16:creationId xmlns:a16="http://schemas.microsoft.com/office/drawing/2014/main" id="{4F885F51-BEEC-72B9-38E4-360C008406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8288" y="4570413"/>
            <a:ext cx="257175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</p:txBody>
      </p:sp>
      <p:sp>
        <p:nvSpPr>
          <p:cNvPr id="51221" name="Rectangle 21">
            <a:extLst>
              <a:ext uri="{FF2B5EF4-FFF2-40B4-BE49-F238E27FC236}">
                <a16:creationId xmlns:a16="http://schemas.microsoft.com/office/drawing/2014/main" id="{B4FCD418-B39F-C77E-EC37-112520F8CE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1813" y="4570413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51222" name="Rectangle 22">
            <a:extLst>
              <a:ext uri="{FF2B5EF4-FFF2-40B4-BE49-F238E27FC236}">
                <a16:creationId xmlns:a16="http://schemas.microsoft.com/office/drawing/2014/main" id="{219096CC-2B20-F404-C6BC-05E435812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5338" y="4570413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</p:txBody>
      </p:sp>
      <p:sp>
        <p:nvSpPr>
          <p:cNvPr id="51223" name="Rectangle 23">
            <a:extLst>
              <a:ext uri="{FF2B5EF4-FFF2-40B4-BE49-F238E27FC236}">
                <a16:creationId xmlns:a16="http://schemas.microsoft.com/office/drawing/2014/main" id="{E4379F6C-ADFB-0883-FFFD-3532C4D8D7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8863" y="4570413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51224" name="Rectangle 24">
            <a:extLst>
              <a:ext uri="{FF2B5EF4-FFF2-40B4-BE49-F238E27FC236}">
                <a16:creationId xmlns:a16="http://schemas.microsoft.com/office/drawing/2014/main" id="{2DFEDC04-6751-5DF5-B415-E0649FDCC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4570413"/>
            <a:ext cx="257175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</p:txBody>
      </p:sp>
      <p:sp>
        <p:nvSpPr>
          <p:cNvPr id="51225" name="Rectangle 25">
            <a:extLst>
              <a:ext uri="{FF2B5EF4-FFF2-40B4-BE49-F238E27FC236}">
                <a16:creationId xmlns:a16="http://schemas.microsoft.com/office/drawing/2014/main" id="{BF8A76EB-E6D3-B4A7-AC9B-FFB1EFC65A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8963" y="4570413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</a:p>
        </p:txBody>
      </p:sp>
      <p:sp>
        <p:nvSpPr>
          <p:cNvPr id="51226" name="Rectangle 26">
            <a:extLst>
              <a:ext uri="{FF2B5EF4-FFF2-40B4-BE49-F238E27FC236}">
                <a16:creationId xmlns:a16="http://schemas.microsoft.com/office/drawing/2014/main" id="{A0382F1A-F585-8D64-D92F-C9E57EB240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2488" y="4570413"/>
            <a:ext cx="255587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</a:p>
        </p:txBody>
      </p:sp>
      <p:sp>
        <p:nvSpPr>
          <p:cNvPr id="51227" name="Rectangle 27">
            <a:extLst>
              <a:ext uri="{FF2B5EF4-FFF2-40B4-BE49-F238E27FC236}">
                <a16:creationId xmlns:a16="http://schemas.microsoft.com/office/drawing/2014/main" id="{5EF9FE8B-8580-A623-EB4F-CE319A4A45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425" y="4570413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</a:p>
        </p:txBody>
      </p:sp>
      <p:sp>
        <p:nvSpPr>
          <p:cNvPr id="51228" name="Rectangle 28">
            <a:extLst>
              <a:ext uri="{FF2B5EF4-FFF2-40B4-BE49-F238E27FC236}">
                <a16:creationId xmlns:a16="http://schemas.microsoft.com/office/drawing/2014/main" id="{DFF6EDDF-D420-B771-1FA8-F6C9F3CD0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7950" y="4570413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sp>
        <p:nvSpPr>
          <p:cNvPr id="51229" name="Rectangle 29">
            <a:extLst>
              <a:ext uri="{FF2B5EF4-FFF2-40B4-BE49-F238E27FC236}">
                <a16:creationId xmlns:a16="http://schemas.microsoft.com/office/drawing/2014/main" id="{793989FB-3123-AAD4-B995-1DCA423EF7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1475" y="4570413"/>
            <a:ext cx="255588" cy="26035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</p:txBody>
      </p:sp>
      <p:sp>
        <p:nvSpPr>
          <p:cNvPr id="51230" name="Rectangle 30">
            <a:extLst>
              <a:ext uri="{FF2B5EF4-FFF2-40B4-BE49-F238E27FC236}">
                <a16:creationId xmlns:a16="http://schemas.microsoft.com/office/drawing/2014/main" id="{F54786E5-704E-A30C-40F6-6B42B3C2FF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0613" y="4213225"/>
            <a:ext cx="1263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solidFill>
                  <a:schemeClr val="folHlink"/>
                </a:solidFill>
                <a:effectLst/>
              </a:rPr>
              <a:t>StudentID</a:t>
            </a:r>
          </a:p>
        </p:txBody>
      </p:sp>
      <p:sp>
        <p:nvSpPr>
          <p:cNvPr id="51231" name="Rectangle 31">
            <a:extLst>
              <a:ext uri="{FF2B5EF4-FFF2-40B4-BE49-F238E27FC236}">
                <a16:creationId xmlns:a16="http://schemas.microsoft.com/office/drawing/2014/main" id="{147882DE-75C4-EE0F-74F9-414F8A3308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0300" y="4213225"/>
            <a:ext cx="1657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solidFill>
                  <a:schemeClr val="folHlink"/>
                </a:solidFill>
                <a:effectLst/>
              </a:rPr>
              <a:t>StudentName</a:t>
            </a:r>
          </a:p>
        </p:txBody>
      </p:sp>
      <p:sp>
        <p:nvSpPr>
          <p:cNvPr id="51232" name="Rectangle 32">
            <a:extLst>
              <a:ext uri="{FF2B5EF4-FFF2-40B4-BE49-F238E27FC236}">
                <a16:creationId xmlns:a16="http://schemas.microsoft.com/office/drawing/2014/main" id="{C6AFD50F-9B38-0328-499B-B8298E71CA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0" y="4176713"/>
            <a:ext cx="1035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solidFill>
                  <a:schemeClr val="folHlink"/>
                </a:solidFill>
                <a:effectLst/>
              </a:rPr>
              <a:t>Course.</a:t>
            </a:r>
          </a:p>
        </p:txBody>
      </p:sp>
      <p:sp>
        <p:nvSpPr>
          <p:cNvPr id="51233" name="Line 33">
            <a:extLst>
              <a:ext uri="{FF2B5EF4-FFF2-40B4-BE49-F238E27FC236}">
                <a16:creationId xmlns:a16="http://schemas.microsoft.com/office/drawing/2014/main" id="{A33E6FF8-F876-EA3A-393A-2A78EDCA4F2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89250" y="4171950"/>
            <a:ext cx="0" cy="773113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4" name="Line 34">
            <a:extLst>
              <a:ext uri="{FF2B5EF4-FFF2-40B4-BE49-F238E27FC236}">
                <a16:creationId xmlns:a16="http://schemas.microsoft.com/office/drawing/2014/main" id="{9A7BF715-1F1F-570C-A03A-FFDBA526E3C3}"/>
              </a:ext>
            </a:extLst>
          </p:cNvPr>
          <p:cNvSpPr>
            <a:spLocks noChangeShapeType="1"/>
          </p:cNvSpPr>
          <p:nvPr/>
        </p:nvSpPr>
        <p:spPr bwMode="auto">
          <a:xfrm>
            <a:off x="6905625" y="4159250"/>
            <a:ext cx="0" cy="774700"/>
          </a:xfrm>
          <a:prstGeom prst="line">
            <a:avLst/>
          </a:prstGeom>
          <a:noFill/>
          <a:ln w="127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5" name="Rectangle 35">
            <a:extLst>
              <a:ext uri="{FF2B5EF4-FFF2-40B4-BE49-F238E27FC236}">
                <a16:creationId xmlns:a16="http://schemas.microsoft.com/office/drawing/2014/main" id="{1FC9F7E5-9A23-6AB0-F6AD-E25F110C4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975" y="3771900"/>
            <a:ext cx="1822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effectLst/>
              </a:rPr>
              <a:t>StudentRecord</a:t>
            </a:r>
          </a:p>
        </p:txBody>
      </p:sp>
      <p:sp>
        <p:nvSpPr>
          <p:cNvPr id="51236" name="Rectangle 36">
            <a:extLst>
              <a:ext uri="{FF2B5EF4-FFF2-40B4-BE49-F238E27FC236}">
                <a16:creationId xmlns:a16="http://schemas.microsoft.com/office/drawing/2014/main" id="{4AA029F9-2605-EFB7-1094-C0C0A4751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6225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F</a:t>
            </a:r>
          </a:p>
        </p:txBody>
      </p:sp>
      <p:sp>
        <p:nvSpPr>
          <p:cNvPr id="51237" name="Rectangle 37">
            <a:extLst>
              <a:ext uri="{FF2B5EF4-FFF2-40B4-BE49-F238E27FC236}">
                <a16:creationId xmlns:a16="http://schemas.microsoft.com/office/drawing/2014/main" id="{E5E6ECB9-F4D0-404B-717A-5D55F5DF1E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9750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r</a:t>
            </a:r>
          </a:p>
        </p:txBody>
      </p:sp>
      <p:sp>
        <p:nvSpPr>
          <p:cNvPr id="51238" name="Rectangle 38">
            <a:extLst>
              <a:ext uri="{FF2B5EF4-FFF2-40B4-BE49-F238E27FC236}">
                <a16:creationId xmlns:a16="http://schemas.microsoft.com/office/drawing/2014/main" id="{BBFD43CC-B377-D3B2-95C1-CC5395500F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3275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a</a:t>
            </a:r>
          </a:p>
        </p:txBody>
      </p:sp>
      <p:sp>
        <p:nvSpPr>
          <p:cNvPr id="51239" name="Rectangle 39">
            <a:extLst>
              <a:ext uri="{FF2B5EF4-FFF2-40B4-BE49-F238E27FC236}">
                <a16:creationId xmlns:a16="http://schemas.microsoft.com/office/drawing/2014/main" id="{143BE075-B0F4-B122-FE0B-9ACE00A675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6800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n</a:t>
            </a:r>
          </a:p>
        </p:txBody>
      </p:sp>
      <p:sp>
        <p:nvSpPr>
          <p:cNvPr id="51240" name="Rectangle 40">
            <a:extLst>
              <a:ext uri="{FF2B5EF4-FFF2-40B4-BE49-F238E27FC236}">
                <a16:creationId xmlns:a16="http://schemas.microsoft.com/office/drawing/2014/main" id="{807F4D2B-D16A-2656-331E-80578F9033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8738" y="54975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k</a:t>
            </a:r>
          </a:p>
        </p:txBody>
      </p:sp>
      <p:sp>
        <p:nvSpPr>
          <p:cNvPr id="51241" name="Rectangle 41">
            <a:extLst>
              <a:ext uri="{FF2B5EF4-FFF2-40B4-BE49-F238E27FC236}">
                <a16:creationId xmlns:a16="http://schemas.microsoft.com/office/drawing/2014/main" id="{AE9C4DE5-9616-D145-E139-9014A54B0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2263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42" name="Rectangle 42">
            <a:extLst>
              <a:ext uri="{FF2B5EF4-FFF2-40B4-BE49-F238E27FC236}">
                <a16:creationId xmlns:a16="http://schemas.microsoft.com/office/drawing/2014/main" id="{DAEFEEC4-AC9A-14FF-BA4B-E8B3AC651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5788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C</a:t>
            </a:r>
          </a:p>
        </p:txBody>
      </p:sp>
      <p:sp>
        <p:nvSpPr>
          <p:cNvPr id="51243" name="Rectangle 43">
            <a:extLst>
              <a:ext uri="{FF2B5EF4-FFF2-40B4-BE49-F238E27FC236}">
                <a16:creationId xmlns:a16="http://schemas.microsoft.com/office/drawing/2014/main" id="{7133E0B1-6D05-6D22-6D68-ABD81C9392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9313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u</a:t>
            </a:r>
          </a:p>
        </p:txBody>
      </p:sp>
      <p:sp>
        <p:nvSpPr>
          <p:cNvPr id="51244" name="Rectangle 44">
            <a:extLst>
              <a:ext uri="{FF2B5EF4-FFF2-40B4-BE49-F238E27FC236}">
                <a16:creationId xmlns:a16="http://schemas.microsoft.com/office/drawing/2014/main" id="{8E074980-34CD-793F-8FF7-57734D9E04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1250" y="54975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r</a:t>
            </a:r>
          </a:p>
        </p:txBody>
      </p:sp>
      <p:sp>
        <p:nvSpPr>
          <p:cNvPr id="51245" name="Rectangle 45">
            <a:extLst>
              <a:ext uri="{FF2B5EF4-FFF2-40B4-BE49-F238E27FC236}">
                <a16:creationId xmlns:a16="http://schemas.microsoft.com/office/drawing/2014/main" id="{4763BDC1-1DAA-3ED3-0E84-32B7E82607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4775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t</a:t>
            </a:r>
          </a:p>
        </p:txBody>
      </p:sp>
      <p:sp>
        <p:nvSpPr>
          <p:cNvPr id="51246" name="Rectangle 46">
            <a:extLst>
              <a:ext uri="{FF2B5EF4-FFF2-40B4-BE49-F238E27FC236}">
                <a16:creationId xmlns:a16="http://schemas.microsoft.com/office/drawing/2014/main" id="{F8FD598E-F07E-7D78-0A2D-635EC4C1B2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a</a:t>
            </a:r>
          </a:p>
        </p:txBody>
      </p:sp>
      <p:sp>
        <p:nvSpPr>
          <p:cNvPr id="51247" name="Rectangle 47">
            <a:extLst>
              <a:ext uri="{FF2B5EF4-FFF2-40B4-BE49-F238E27FC236}">
                <a16:creationId xmlns:a16="http://schemas.microsoft.com/office/drawing/2014/main" id="{907B3B88-DD8C-DD89-57B7-E9ADA2E4EB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1825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i</a:t>
            </a:r>
          </a:p>
        </p:txBody>
      </p:sp>
      <p:sp>
        <p:nvSpPr>
          <p:cNvPr id="51248" name="Rectangle 48">
            <a:extLst>
              <a:ext uri="{FF2B5EF4-FFF2-40B4-BE49-F238E27FC236}">
                <a16:creationId xmlns:a16="http://schemas.microsoft.com/office/drawing/2014/main" id="{A485D344-76D3-B513-2023-398174654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2175" y="54975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n</a:t>
            </a:r>
          </a:p>
        </p:txBody>
      </p:sp>
      <p:sp>
        <p:nvSpPr>
          <p:cNvPr id="51249" name="Rectangle 49">
            <a:extLst>
              <a:ext uri="{FF2B5EF4-FFF2-40B4-BE49-F238E27FC236}">
                <a16:creationId xmlns:a16="http://schemas.microsoft.com/office/drawing/2014/main" id="{D3484BB7-8B4A-BE7E-2B04-84AC481EEB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5700" y="54975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0" name="Rectangle 50">
            <a:extLst>
              <a:ext uri="{FF2B5EF4-FFF2-40B4-BE49-F238E27FC236}">
                <a16:creationId xmlns:a16="http://schemas.microsoft.com/office/drawing/2014/main" id="{F126ADD7-8B7E-7B14-1100-67F7B464F7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9225" y="54975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1" name="Rectangle 51">
            <a:extLst>
              <a:ext uri="{FF2B5EF4-FFF2-40B4-BE49-F238E27FC236}">
                <a16:creationId xmlns:a16="http://schemas.microsoft.com/office/drawing/2014/main" id="{32BE2A00-E2C8-F3F0-47BC-0BEAF03BA6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6313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9</a:t>
            </a:r>
          </a:p>
        </p:txBody>
      </p:sp>
      <p:sp>
        <p:nvSpPr>
          <p:cNvPr id="51252" name="Rectangle 52">
            <a:extLst>
              <a:ext uri="{FF2B5EF4-FFF2-40B4-BE49-F238E27FC236}">
                <a16:creationId xmlns:a16="http://schemas.microsoft.com/office/drawing/2014/main" id="{69DDF9A4-6D73-E996-54EE-8A2B06694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9838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3</a:t>
            </a:r>
          </a:p>
        </p:txBody>
      </p:sp>
      <p:sp>
        <p:nvSpPr>
          <p:cNvPr id="51253" name="Rectangle 53">
            <a:extLst>
              <a:ext uri="{FF2B5EF4-FFF2-40B4-BE49-F238E27FC236}">
                <a16:creationId xmlns:a16="http://schemas.microsoft.com/office/drawing/2014/main" id="{27CD6D6B-BEF3-CD8C-B563-2CEB9A800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188" y="54975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3</a:t>
            </a:r>
          </a:p>
        </p:txBody>
      </p:sp>
      <p:sp>
        <p:nvSpPr>
          <p:cNvPr id="51254" name="Rectangle 54">
            <a:extLst>
              <a:ext uri="{FF2B5EF4-FFF2-40B4-BE49-F238E27FC236}">
                <a16:creationId xmlns:a16="http://schemas.microsoft.com/office/drawing/2014/main" id="{A4EF4660-F36E-830D-773A-C2DBDA4A92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713" y="54975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4</a:t>
            </a:r>
          </a:p>
        </p:txBody>
      </p:sp>
      <p:sp>
        <p:nvSpPr>
          <p:cNvPr id="51255" name="Rectangle 55">
            <a:extLst>
              <a:ext uri="{FF2B5EF4-FFF2-40B4-BE49-F238E27FC236}">
                <a16:creationId xmlns:a16="http://schemas.microsoft.com/office/drawing/2014/main" id="{7354447B-3FEB-42A0-D820-6858106AC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7238" y="54975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5</a:t>
            </a:r>
          </a:p>
        </p:txBody>
      </p:sp>
      <p:sp>
        <p:nvSpPr>
          <p:cNvPr id="51256" name="Rectangle 56">
            <a:extLst>
              <a:ext uri="{FF2B5EF4-FFF2-40B4-BE49-F238E27FC236}">
                <a16:creationId xmlns:a16="http://schemas.microsoft.com/office/drawing/2014/main" id="{9DE6676C-36F6-5D39-F9D8-AD385A3DC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0763" y="5497513"/>
            <a:ext cx="255587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6</a:t>
            </a:r>
          </a:p>
        </p:txBody>
      </p:sp>
      <p:sp>
        <p:nvSpPr>
          <p:cNvPr id="51257" name="Rectangle 57">
            <a:extLst>
              <a:ext uri="{FF2B5EF4-FFF2-40B4-BE49-F238E27FC236}">
                <a16:creationId xmlns:a16="http://schemas.microsoft.com/office/drawing/2014/main" id="{5320FD47-367D-6258-BE70-B47ED32B0A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2700" y="54975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7</a:t>
            </a:r>
          </a:p>
        </p:txBody>
      </p:sp>
      <p:sp>
        <p:nvSpPr>
          <p:cNvPr id="51258" name="Rectangle 58">
            <a:extLst>
              <a:ext uri="{FF2B5EF4-FFF2-40B4-BE49-F238E27FC236}">
                <a16:creationId xmlns:a16="http://schemas.microsoft.com/office/drawing/2014/main" id="{0F463818-E81C-808B-B7C6-139F8352B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2750" y="5497513"/>
            <a:ext cx="255588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L</a:t>
            </a:r>
          </a:p>
        </p:txBody>
      </p:sp>
      <p:sp>
        <p:nvSpPr>
          <p:cNvPr id="51259" name="Rectangle 59">
            <a:extLst>
              <a:ext uri="{FF2B5EF4-FFF2-40B4-BE49-F238E27FC236}">
                <a16:creationId xmlns:a16="http://schemas.microsoft.com/office/drawing/2014/main" id="{BC0298BA-0E66-2F8B-2150-18442CBCA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4688" y="5497513"/>
            <a:ext cx="257175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M</a:t>
            </a:r>
          </a:p>
        </p:txBody>
      </p:sp>
      <p:sp>
        <p:nvSpPr>
          <p:cNvPr id="51260" name="Rectangle 60">
            <a:extLst>
              <a:ext uri="{FF2B5EF4-FFF2-40B4-BE49-F238E27FC236}">
                <a16:creationId xmlns:a16="http://schemas.microsoft.com/office/drawing/2014/main" id="{80078E4F-C36C-D2E4-D9C0-8CC0F6F83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8213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0</a:t>
            </a:r>
          </a:p>
        </p:txBody>
      </p:sp>
      <p:sp>
        <p:nvSpPr>
          <p:cNvPr id="51261" name="Rectangle 61">
            <a:extLst>
              <a:ext uri="{FF2B5EF4-FFF2-40B4-BE49-F238E27FC236}">
                <a16:creationId xmlns:a16="http://schemas.microsoft.com/office/drawing/2014/main" id="{ECA3C2DA-9C7E-702A-295F-8A3B1D1F3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1738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5</a:t>
            </a:r>
          </a:p>
        </p:txBody>
      </p:sp>
      <p:sp>
        <p:nvSpPr>
          <p:cNvPr id="51262" name="Rectangle 62">
            <a:extLst>
              <a:ext uri="{FF2B5EF4-FFF2-40B4-BE49-F238E27FC236}">
                <a16:creationId xmlns:a16="http://schemas.microsoft.com/office/drawing/2014/main" id="{BC579B66-D575-7388-63E5-93A89818EF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5263" y="5497513"/>
            <a:ext cx="254000" cy="2587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folHlink"/>
                </a:solidFill>
                <a:effectLst/>
              </a:rPr>
              <a:t>1</a:t>
            </a:r>
          </a:p>
        </p:txBody>
      </p:sp>
      <p:sp>
        <p:nvSpPr>
          <p:cNvPr id="51263" name="Rectangle 63">
            <a:extLst>
              <a:ext uri="{FF2B5EF4-FFF2-40B4-BE49-F238E27FC236}">
                <a16:creationId xmlns:a16="http://schemas.microsoft.com/office/drawing/2014/main" id="{6E141B32-0187-707A-DB2D-A080AD1942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6225" y="57721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</a:p>
        </p:txBody>
      </p:sp>
      <p:sp>
        <p:nvSpPr>
          <p:cNvPr id="51264" name="Rectangle 64">
            <a:extLst>
              <a:ext uri="{FF2B5EF4-FFF2-40B4-BE49-F238E27FC236}">
                <a16:creationId xmlns:a16="http://schemas.microsoft.com/office/drawing/2014/main" id="{2E401623-BF74-67B4-61DC-2DA0B94B8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9750" y="57721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</a:p>
        </p:txBody>
      </p:sp>
      <p:sp>
        <p:nvSpPr>
          <p:cNvPr id="51265" name="Rectangle 65">
            <a:extLst>
              <a:ext uri="{FF2B5EF4-FFF2-40B4-BE49-F238E27FC236}">
                <a16:creationId xmlns:a16="http://schemas.microsoft.com/office/drawing/2014/main" id="{A2BE5DF5-FD7C-C33E-999F-D6777C6D6E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3275" y="57721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  <p:sp>
        <p:nvSpPr>
          <p:cNvPr id="51266" name="Rectangle 66">
            <a:extLst>
              <a:ext uri="{FF2B5EF4-FFF2-40B4-BE49-F238E27FC236}">
                <a16:creationId xmlns:a16="http://schemas.microsoft.com/office/drawing/2014/main" id="{8BE085E0-20EE-D50F-AA80-770B2D9E71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6800" y="57721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</a:p>
        </p:txBody>
      </p:sp>
      <p:sp>
        <p:nvSpPr>
          <p:cNvPr id="51267" name="Rectangle 67">
            <a:extLst>
              <a:ext uri="{FF2B5EF4-FFF2-40B4-BE49-F238E27FC236}">
                <a16:creationId xmlns:a16="http://schemas.microsoft.com/office/drawing/2014/main" id="{A8F3267C-5011-CA67-4E9E-41893BC6E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8738" y="5772150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51268" name="Rectangle 68">
            <a:extLst>
              <a:ext uri="{FF2B5EF4-FFF2-40B4-BE49-F238E27FC236}">
                <a16:creationId xmlns:a16="http://schemas.microsoft.com/office/drawing/2014/main" id="{3F670FD3-5914-1C6D-1B2F-42B6CA7185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5772150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pPr>
              <a:spcBef>
                <a:spcPct val="50000"/>
              </a:spcBef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</a:p>
        </p:txBody>
      </p:sp>
      <p:sp>
        <p:nvSpPr>
          <p:cNvPr id="51269" name="Rectangle 69">
            <a:extLst>
              <a:ext uri="{FF2B5EF4-FFF2-40B4-BE49-F238E27FC236}">
                <a16:creationId xmlns:a16="http://schemas.microsoft.com/office/drawing/2014/main" id="{459AAA14-A7A3-626B-D07A-EDFB1F5E8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5788" y="57721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70" name="Rectangle 70">
            <a:extLst>
              <a:ext uri="{FF2B5EF4-FFF2-40B4-BE49-F238E27FC236}">
                <a16:creationId xmlns:a16="http://schemas.microsoft.com/office/drawing/2014/main" id="{2ECA0636-9A5B-E592-CC92-14F4EBA8C8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9313" y="57721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</a:p>
        </p:txBody>
      </p:sp>
      <p:sp>
        <p:nvSpPr>
          <p:cNvPr id="51271" name="Rectangle 71">
            <a:extLst>
              <a:ext uri="{FF2B5EF4-FFF2-40B4-BE49-F238E27FC236}">
                <a16:creationId xmlns:a16="http://schemas.microsoft.com/office/drawing/2014/main" id="{9DF63285-07E4-DE22-10B9-CCD5E2AD92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1250" y="5772150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</a:p>
        </p:txBody>
      </p:sp>
      <p:sp>
        <p:nvSpPr>
          <p:cNvPr id="51272" name="Rectangle 72">
            <a:extLst>
              <a:ext uri="{FF2B5EF4-FFF2-40B4-BE49-F238E27FC236}">
                <a16:creationId xmlns:a16="http://schemas.microsoft.com/office/drawing/2014/main" id="{629CB8AD-82AA-FFC0-103F-396EE28B32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4775" y="57721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51273" name="Rectangle 73">
            <a:extLst>
              <a:ext uri="{FF2B5EF4-FFF2-40B4-BE49-F238E27FC236}">
                <a16:creationId xmlns:a16="http://schemas.microsoft.com/office/drawing/2014/main" id="{F752DB33-6FFD-62EC-A022-52FA96FF6F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57721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</a:p>
        </p:txBody>
      </p:sp>
      <p:sp>
        <p:nvSpPr>
          <p:cNvPr id="51274" name="Rectangle 74">
            <a:extLst>
              <a:ext uri="{FF2B5EF4-FFF2-40B4-BE49-F238E27FC236}">
                <a16:creationId xmlns:a16="http://schemas.microsoft.com/office/drawing/2014/main" id="{A8BB972B-094C-B8AF-898C-CCADBBE4ED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1825" y="57721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</a:t>
            </a:r>
          </a:p>
        </p:txBody>
      </p:sp>
      <p:sp>
        <p:nvSpPr>
          <p:cNvPr id="51275" name="Rectangle 75">
            <a:extLst>
              <a:ext uri="{FF2B5EF4-FFF2-40B4-BE49-F238E27FC236}">
                <a16:creationId xmlns:a16="http://schemas.microsoft.com/office/drawing/2014/main" id="{6E5B9CA4-D8F4-338C-EDFD-A7B681DCC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2175" y="5772150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76" name="Rectangle 76">
            <a:extLst>
              <a:ext uri="{FF2B5EF4-FFF2-40B4-BE49-F238E27FC236}">
                <a16:creationId xmlns:a16="http://schemas.microsoft.com/office/drawing/2014/main" id="{F980EBA1-DACD-F7FC-626E-683AFF298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5700" y="5772150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77" name="Rectangle 77">
            <a:extLst>
              <a:ext uri="{FF2B5EF4-FFF2-40B4-BE49-F238E27FC236}">
                <a16:creationId xmlns:a16="http://schemas.microsoft.com/office/drawing/2014/main" id="{B14B371D-4295-EF84-7DD7-97ECDCBC7E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9225" y="5772150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78" name="Rectangle 78">
            <a:extLst>
              <a:ext uri="{FF2B5EF4-FFF2-40B4-BE49-F238E27FC236}">
                <a16:creationId xmlns:a16="http://schemas.microsoft.com/office/drawing/2014/main" id="{FB7CAED1-6AD8-9A59-4956-B012A73B07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6313" y="57721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</a:p>
        </p:txBody>
      </p:sp>
      <p:sp>
        <p:nvSpPr>
          <p:cNvPr id="51279" name="Rectangle 79">
            <a:extLst>
              <a:ext uri="{FF2B5EF4-FFF2-40B4-BE49-F238E27FC236}">
                <a16:creationId xmlns:a16="http://schemas.microsoft.com/office/drawing/2014/main" id="{0B954996-825A-764E-F01F-B71A34CB67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9838" y="57721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51280" name="Rectangle 80">
            <a:extLst>
              <a:ext uri="{FF2B5EF4-FFF2-40B4-BE49-F238E27FC236}">
                <a16:creationId xmlns:a16="http://schemas.microsoft.com/office/drawing/2014/main" id="{518DFEE8-4896-F10E-E60F-7A28C015D3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188" y="5772150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</p:txBody>
      </p:sp>
      <p:sp>
        <p:nvSpPr>
          <p:cNvPr id="51281" name="Rectangle 81">
            <a:extLst>
              <a:ext uri="{FF2B5EF4-FFF2-40B4-BE49-F238E27FC236}">
                <a16:creationId xmlns:a16="http://schemas.microsoft.com/office/drawing/2014/main" id="{4FF7FB5A-4DFA-15AF-48A6-9BB288DA83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713" y="5772150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51282" name="Rectangle 82">
            <a:extLst>
              <a:ext uri="{FF2B5EF4-FFF2-40B4-BE49-F238E27FC236}">
                <a16:creationId xmlns:a16="http://schemas.microsoft.com/office/drawing/2014/main" id="{370973A6-3058-0F70-D404-8764A8D02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7238" y="5772150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</p:txBody>
      </p:sp>
      <p:sp>
        <p:nvSpPr>
          <p:cNvPr id="51283" name="Rectangle 83">
            <a:extLst>
              <a:ext uri="{FF2B5EF4-FFF2-40B4-BE49-F238E27FC236}">
                <a16:creationId xmlns:a16="http://schemas.microsoft.com/office/drawing/2014/main" id="{F1A2608A-031C-01BA-2251-0C6E62A1B3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0763" y="5772150"/>
            <a:ext cx="255587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51284" name="Rectangle 84">
            <a:extLst>
              <a:ext uri="{FF2B5EF4-FFF2-40B4-BE49-F238E27FC236}">
                <a16:creationId xmlns:a16="http://schemas.microsoft.com/office/drawing/2014/main" id="{29552AC8-5264-4D7B-9579-7633448910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2700" y="5772150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</p:txBody>
      </p:sp>
      <p:sp>
        <p:nvSpPr>
          <p:cNvPr id="51285" name="Rectangle 85">
            <a:extLst>
              <a:ext uri="{FF2B5EF4-FFF2-40B4-BE49-F238E27FC236}">
                <a16:creationId xmlns:a16="http://schemas.microsoft.com/office/drawing/2014/main" id="{72749FBE-9E3E-42B9-C413-C1CB351545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2750" y="5772150"/>
            <a:ext cx="255588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</a:p>
        </p:txBody>
      </p:sp>
      <p:sp>
        <p:nvSpPr>
          <p:cNvPr id="51286" name="Rectangle 86">
            <a:extLst>
              <a:ext uri="{FF2B5EF4-FFF2-40B4-BE49-F238E27FC236}">
                <a16:creationId xmlns:a16="http://schemas.microsoft.com/office/drawing/2014/main" id="{0F800A41-73F8-3B6C-40B0-0B7408D77A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4688" y="5772150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</a:p>
        </p:txBody>
      </p:sp>
      <p:sp>
        <p:nvSpPr>
          <p:cNvPr id="51287" name="Rectangle 87">
            <a:extLst>
              <a:ext uri="{FF2B5EF4-FFF2-40B4-BE49-F238E27FC236}">
                <a16:creationId xmlns:a16="http://schemas.microsoft.com/office/drawing/2014/main" id="{0143CC96-E068-0EF6-AFE5-0D3970E51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8213" y="57721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</a:p>
        </p:txBody>
      </p:sp>
      <p:sp>
        <p:nvSpPr>
          <p:cNvPr id="51288" name="Rectangle 88">
            <a:extLst>
              <a:ext uri="{FF2B5EF4-FFF2-40B4-BE49-F238E27FC236}">
                <a16:creationId xmlns:a16="http://schemas.microsoft.com/office/drawing/2014/main" id="{E23914A7-453A-BB57-3EE2-C55BA47CA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4438" y="5772150"/>
            <a:ext cx="257175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sp>
        <p:nvSpPr>
          <p:cNvPr id="51289" name="Rectangle 89">
            <a:extLst>
              <a:ext uri="{FF2B5EF4-FFF2-40B4-BE49-F238E27FC236}">
                <a16:creationId xmlns:a16="http://schemas.microsoft.com/office/drawing/2014/main" id="{94CBC38B-66BE-8CC0-C6A7-85B96C767F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5263" y="5772150"/>
            <a:ext cx="254000" cy="25876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/>
          <a:p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</p:txBody>
      </p:sp>
      <p:grpSp>
        <p:nvGrpSpPr>
          <p:cNvPr id="51292" name="Group 92">
            <a:extLst>
              <a:ext uri="{FF2B5EF4-FFF2-40B4-BE49-F238E27FC236}">
                <a16:creationId xmlns:a16="http://schemas.microsoft.com/office/drawing/2014/main" id="{134DCFD4-0A71-7B73-E5B3-7F2105CD65A1}"/>
              </a:ext>
            </a:extLst>
          </p:cNvPr>
          <p:cNvGrpSpPr>
            <a:grpSpLocks/>
          </p:cNvGrpSpPr>
          <p:nvPr/>
        </p:nvGrpSpPr>
        <p:grpSpPr bwMode="auto">
          <a:xfrm>
            <a:off x="215900" y="4652963"/>
            <a:ext cx="777875" cy="1330325"/>
            <a:chOff x="136" y="2931"/>
            <a:chExt cx="490" cy="838"/>
          </a:xfrm>
        </p:grpSpPr>
        <p:sp>
          <p:nvSpPr>
            <p:cNvPr id="51290" name="Freeform 90">
              <a:extLst>
                <a:ext uri="{FF2B5EF4-FFF2-40B4-BE49-F238E27FC236}">
                  <a16:creationId xmlns:a16="http://schemas.microsoft.com/office/drawing/2014/main" id="{37FA4B95-5F7E-2588-2CE8-CDFDBF7AAF9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" y="3352"/>
              <a:ext cx="448" cy="417"/>
            </a:xfrm>
            <a:custGeom>
              <a:avLst/>
              <a:gdLst>
                <a:gd name="T0" fmla="*/ 335 w 448"/>
                <a:gd name="T1" fmla="*/ 416 h 417"/>
                <a:gd name="T2" fmla="*/ 447 w 448"/>
                <a:gd name="T3" fmla="*/ 347 h 417"/>
                <a:gd name="T4" fmla="*/ 335 w 448"/>
                <a:gd name="T5" fmla="*/ 277 h 417"/>
                <a:gd name="T6" fmla="*/ 335 w 448"/>
                <a:gd name="T7" fmla="*/ 312 h 417"/>
                <a:gd name="T8" fmla="*/ 111 w 448"/>
                <a:gd name="T9" fmla="*/ 312 h 417"/>
                <a:gd name="T10" fmla="*/ 95 w 448"/>
                <a:gd name="T11" fmla="*/ 307 h 417"/>
                <a:gd name="T12" fmla="*/ 83 w 448"/>
                <a:gd name="T13" fmla="*/ 298 h 417"/>
                <a:gd name="T14" fmla="*/ 77 w 448"/>
                <a:gd name="T15" fmla="*/ 284 h 417"/>
                <a:gd name="T16" fmla="*/ 75 w 448"/>
                <a:gd name="T17" fmla="*/ 264 h 417"/>
                <a:gd name="T18" fmla="*/ 75 w 448"/>
                <a:gd name="T19" fmla="*/ 243 h 417"/>
                <a:gd name="T20" fmla="*/ 75 w 448"/>
                <a:gd name="T21" fmla="*/ 0 h 417"/>
                <a:gd name="T22" fmla="*/ 0 w 448"/>
                <a:gd name="T23" fmla="*/ 0 h 417"/>
                <a:gd name="T24" fmla="*/ 0 w 448"/>
                <a:gd name="T25" fmla="*/ 243 h 417"/>
                <a:gd name="T26" fmla="*/ 0 w 448"/>
                <a:gd name="T27" fmla="*/ 276 h 417"/>
                <a:gd name="T28" fmla="*/ 3 w 448"/>
                <a:gd name="T29" fmla="*/ 291 h 417"/>
                <a:gd name="T30" fmla="*/ 6 w 448"/>
                <a:gd name="T31" fmla="*/ 307 h 417"/>
                <a:gd name="T32" fmla="*/ 10 w 448"/>
                <a:gd name="T33" fmla="*/ 319 h 417"/>
                <a:gd name="T34" fmla="*/ 17 w 448"/>
                <a:gd name="T35" fmla="*/ 331 h 417"/>
                <a:gd name="T36" fmla="*/ 24 w 448"/>
                <a:gd name="T37" fmla="*/ 341 h 417"/>
                <a:gd name="T38" fmla="*/ 35 w 448"/>
                <a:gd name="T39" fmla="*/ 353 h 417"/>
                <a:gd name="T40" fmla="*/ 48 w 448"/>
                <a:gd name="T41" fmla="*/ 363 h 417"/>
                <a:gd name="T42" fmla="*/ 61 w 448"/>
                <a:gd name="T43" fmla="*/ 370 h 417"/>
                <a:gd name="T44" fmla="*/ 76 w 448"/>
                <a:gd name="T45" fmla="*/ 377 h 417"/>
                <a:gd name="T46" fmla="*/ 94 w 448"/>
                <a:gd name="T47" fmla="*/ 381 h 417"/>
                <a:gd name="T48" fmla="*/ 111 w 448"/>
                <a:gd name="T49" fmla="*/ 381 h 417"/>
                <a:gd name="T50" fmla="*/ 335 w 448"/>
                <a:gd name="T51" fmla="*/ 381 h 417"/>
                <a:gd name="T52" fmla="*/ 335 w 448"/>
                <a:gd name="T53" fmla="*/ 416 h 4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48" h="417">
                  <a:moveTo>
                    <a:pt x="335" y="416"/>
                  </a:moveTo>
                  <a:lnTo>
                    <a:pt x="447" y="347"/>
                  </a:lnTo>
                  <a:lnTo>
                    <a:pt x="335" y="277"/>
                  </a:lnTo>
                  <a:lnTo>
                    <a:pt x="335" y="312"/>
                  </a:lnTo>
                  <a:lnTo>
                    <a:pt x="111" y="312"/>
                  </a:lnTo>
                  <a:lnTo>
                    <a:pt x="95" y="307"/>
                  </a:lnTo>
                  <a:lnTo>
                    <a:pt x="83" y="298"/>
                  </a:lnTo>
                  <a:lnTo>
                    <a:pt x="77" y="284"/>
                  </a:lnTo>
                  <a:lnTo>
                    <a:pt x="75" y="264"/>
                  </a:lnTo>
                  <a:lnTo>
                    <a:pt x="75" y="243"/>
                  </a:lnTo>
                  <a:lnTo>
                    <a:pt x="75" y="0"/>
                  </a:lnTo>
                  <a:lnTo>
                    <a:pt x="0" y="0"/>
                  </a:lnTo>
                  <a:lnTo>
                    <a:pt x="0" y="243"/>
                  </a:lnTo>
                  <a:lnTo>
                    <a:pt x="0" y="276"/>
                  </a:lnTo>
                  <a:lnTo>
                    <a:pt x="3" y="291"/>
                  </a:lnTo>
                  <a:lnTo>
                    <a:pt x="6" y="307"/>
                  </a:lnTo>
                  <a:lnTo>
                    <a:pt x="10" y="319"/>
                  </a:lnTo>
                  <a:lnTo>
                    <a:pt x="17" y="331"/>
                  </a:lnTo>
                  <a:lnTo>
                    <a:pt x="24" y="341"/>
                  </a:lnTo>
                  <a:lnTo>
                    <a:pt x="35" y="353"/>
                  </a:lnTo>
                  <a:lnTo>
                    <a:pt x="48" y="363"/>
                  </a:lnTo>
                  <a:lnTo>
                    <a:pt x="61" y="370"/>
                  </a:lnTo>
                  <a:lnTo>
                    <a:pt x="76" y="377"/>
                  </a:lnTo>
                  <a:lnTo>
                    <a:pt x="94" y="381"/>
                  </a:lnTo>
                  <a:lnTo>
                    <a:pt x="111" y="381"/>
                  </a:lnTo>
                  <a:lnTo>
                    <a:pt x="335" y="381"/>
                  </a:lnTo>
                  <a:lnTo>
                    <a:pt x="335" y="416"/>
                  </a:lnTo>
                </a:path>
              </a:pathLst>
            </a:custGeom>
            <a:solidFill>
              <a:schemeClr val="accent2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91" name="Freeform 91">
              <a:extLst>
                <a:ext uri="{FF2B5EF4-FFF2-40B4-BE49-F238E27FC236}">
                  <a16:creationId xmlns:a16="http://schemas.microsoft.com/office/drawing/2014/main" id="{E1DDC9CD-A1EF-4301-46E9-6803E1CA872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" y="2931"/>
              <a:ext cx="447" cy="418"/>
            </a:xfrm>
            <a:custGeom>
              <a:avLst/>
              <a:gdLst>
                <a:gd name="T0" fmla="*/ 0 w 447"/>
                <a:gd name="T1" fmla="*/ 313 h 418"/>
                <a:gd name="T2" fmla="*/ 74 w 447"/>
                <a:gd name="T3" fmla="*/ 417 h 418"/>
                <a:gd name="T4" fmla="*/ 149 w 447"/>
                <a:gd name="T5" fmla="*/ 313 h 418"/>
                <a:gd name="T6" fmla="*/ 112 w 447"/>
                <a:gd name="T7" fmla="*/ 313 h 418"/>
                <a:gd name="T8" fmla="*/ 112 w 447"/>
                <a:gd name="T9" fmla="*/ 104 h 418"/>
                <a:gd name="T10" fmla="*/ 117 w 447"/>
                <a:gd name="T11" fmla="*/ 89 h 418"/>
                <a:gd name="T12" fmla="*/ 127 w 447"/>
                <a:gd name="T13" fmla="*/ 78 h 418"/>
                <a:gd name="T14" fmla="*/ 141 w 447"/>
                <a:gd name="T15" fmla="*/ 71 h 418"/>
                <a:gd name="T16" fmla="*/ 162 w 447"/>
                <a:gd name="T17" fmla="*/ 69 h 418"/>
                <a:gd name="T18" fmla="*/ 186 w 447"/>
                <a:gd name="T19" fmla="*/ 69 h 418"/>
                <a:gd name="T20" fmla="*/ 446 w 447"/>
                <a:gd name="T21" fmla="*/ 69 h 418"/>
                <a:gd name="T22" fmla="*/ 446 w 447"/>
                <a:gd name="T23" fmla="*/ 0 h 418"/>
                <a:gd name="T24" fmla="*/ 186 w 447"/>
                <a:gd name="T25" fmla="*/ 0 h 418"/>
                <a:gd name="T26" fmla="*/ 150 w 447"/>
                <a:gd name="T27" fmla="*/ 0 h 418"/>
                <a:gd name="T28" fmla="*/ 134 w 447"/>
                <a:gd name="T29" fmla="*/ 3 h 418"/>
                <a:gd name="T30" fmla="*/ 117 w 447"/>
                <a:gd name="T31" fmla="*/ 6 h 418"/>
                <a:gd name="T32" fmla="*/ 105 w 447"/>
                <a:gd name="T33" fmla="*/ 10 h 418"/>
                <a:gd name="T34" fmla="*/ 91 w 447"/>
                <a:gd name="T35" fmla="*/ 16 h 418"/>
                <a:gd name="T36" fmla="*/ 81 w 447"/>
                <a:gd name="T37" fmla="*/ 22 h 418"/>
                <a:gd name="T38" fmla="*/ 68 w 447"/>
                <a:gd name="T39" fmla="*/ 33 h 418"/>
                <a:gd name="T40" fmla="*/ 57 w 447"/>
                <a:gd name="T41" fmla="*/ 45 h 418"/>
                <a:gd name="T42" fmla="*/ 50 w 447"/>
                <a:gd name="T43" fmla="*/ 57 h 418"/>
                <a:gd name="T44" fmla="*/ 42 w 447"/>
                <a:gd name="T45" fmla="*/ 71 h 418"/>
                <a:gd name="T46" fmla="*/ 38 w 447"/>
                <a:gd name="T47" fmla="*/ 88 h 418"/>
                <a:gd name="T48" fmla="*/ 37 w 447"/>
                <a:gd name="T49" fmla="*/ 104 h 418"/>
                <a:gd name="T50" fmla="*/ 37 w 447"/>
                <a:gd name="T51" fmla="*/ 313 h 418"/>
                <a:gd name="T52" fmla="*/ 0 w 447"/>
                <a:gd name="T53" fmla="*/ 313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47" h="418">
                  <a:moveTo>
                    <a:pt x="0" y="313"/>
                  </a:moveTo>
                  <a:lnTo>
                    <a:pt x="74" y="417"/>
                  </a:lnTo>
                  <a:lnTo>
                    <a:pt x="149" y="313"/>
                  </a:lnTo>
                  <a:lnTo>
                    <a:pt x="112" y="313"/>
                  </a:lnTo>
                  <a:lnTo>
                    <a:pt x="112" y="104"/>
                  </a:lnTo>
                  <a:lnTo>
                    <a:pt x="117" y="89"/>
                  </a:lnTo>
                  <a:lnTo>
                    <a:pt x="127" y="78"/>
                  </a:lnTo>
                  <a:lnTo>
                    <a:pt x="141" y="71"/>
                  </a:lnTo>
                  <a:lnTo>
                    <a:pt x="162" y="69"/>
                  </a:lnTo>
                  <a:lnTo>
                    <a:pt x="186" y="69"/>
                  </a:lnTo>
                  <a:lnTo>
                    <a:pt x="446" y="69"/>
                  </a:lnTo>
                  <a:lnTo>
                    <a:pt x="446" y="0"/>
                  </a:lnTo>
                  <a:lnTo>
                    <a:pt x="186" y="0"/>
                  </a:lnTo>
                  <a:lnTo>
                    <a:pt x="150" y="0"/>
                  </a:lnTo>
                  <a:lnTo>
                    <a:pt x="134" y="3"/>
                  </a:lnTo>
                  <a:lnTo>
                    <a:pt x="117" y="6"/>
                  </a:lnTo>
                  <a:lnTo>
                    <a:pt x="105" y="10"/>
                  </a:lnTo>
                  <a:lnTo>
                    <a:pt x="91" y="16"/>
                  </a:lnTo>
                  <a:lnTo>
                    <a:pt x="81" y="22"/>
                  </a:lnTo>
                  <a:lnTo>
                    <a:pt x="68" y="33"/>
                  </a:lnTo>
                  <a:lnTo>
                    <a:pt x="57" y="45"/>
                  </a:lnTo>
                  <a:lnTo>
                    <a:pt x="50" y="57"/>
                  </a:lnTo>
                  <a:lnTo>
                    <a:pt x="42" y="71"/>
                  </a:lnTo>
                  <a:lnTo>
                    <a:pt x="38" y="88"/>
                  </a:lnTo>
                  <a:lnTo>
                    <a:pt x="37" y="104"/>
                  </a:lnTo>
                  <a:lnTo>
                    <a:pt x="37" y="313"/>
                  </a:lnTo>
                  <a:lnTo>
                    <a:pt x="0" y="313"/>
                  </a:lnTo>
                </a:path>
              </a:pathLst>
            </a:custGeom>
            <a:solidFill>
              <a:schemeClr val="accent2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93" name="Rectangle 93">
            <a:extLst>
              <a:ext uri="{FF2B5EF4-FFF2-40B4-BE49-F238E27FC236}">
                <a16:creationId xmlns:a16="http://schemas.microsoft.com/office/drawing/2014/main" id="{04AC5955-54C7-AB03-61BE-CD1D4E6905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538" y="6096000"/>
            <a:ext cx="65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>
                <a:effectLst/>
              </a:rPr>
              <a:t>EOF</a:t>
            </a:r>
          </a:p>
        </p:txBody>
      </p:sp>
      <p:sp>
        <p:nvSpPr>
          <p:cNvPr id="51294" name="Rectangle 94">
            <a:extLst>
              <a:ext uri="{FF2B5EF4-FFF2-40B4-BE49-F238E27FC236}">
                <a16:creationId xmlns:a16="http://schemas.microsoft.com/office/drawing/2014/main" id="{9AB0764A-6854-05CC-27F5-C7028CBBDA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00300" y="133350"/>
            <a:ext cx="3938588" cy="476250"/>
          </a:xfrm>
          <a:noFill/>
          <a:ln/>
        </p:spPr>
        <p:txBody>
          <a:bodyPr/>
          <a:lstStyle/>
          <a:p>
            <a:r>
              <a:rPr lang="en-US" altLang="en-US"/>
              <a:t>How the WRITE works</a:t>
            </a:r>
          </a:p>
        </p:txBody>
      </p:sp>
      <p:grpSp>
        <p:nvGrpSpPr>
          <p:cNvPr id="51297" name="Group 97">
            <a:extLst>
              <a:ext uri="{FF2B5EF4-FFF2-40B4-BE49-F238E27FC236}">
                <a16:creationId xmlns:a16="http://schemas.microsoft.com/office/drawing/2014/main" id="{E3EF6491-0054-3057-173A-EA036F0717C4}"/>
              </a:ext>
            </a:extLst>
          </p:cNvPr>
          <p:cNvGrpSpPr>
            <a:grpSpLocks/>
          </p:cNvGrpSpPr>
          <p:nvPr/>
        </p:nvGrpSpPr>
        <p:grpSpPr bwMode="auto">
          <a:xfrm>
            <a:off x="546100" y="736600"/>
            <a:ext cx="8370888" cy="2397125"/>
            <a:chOff x="344" y="464"/>
            <a:chExt cx="5273" cy="1510"/>
          </a:xfrm>
        </p:grpSpPr>
        <p:sp>
          <p:nvSpPr>
            <p:cNvPr id="51295" name="Rectangle 95">
              <a:extLst>
                <a:ext uri="{FF2B5EF4-FFF2-40B4-BE49-F238E27FC236}">
                  <a16:creationId xmlns:a16="http://schemas.microsoft.com/office/drawing/2014/main" id="{D9420416-43BC-D74D-1906-6D32FBFF11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" y="519"/>
              <a:ext cx="4979" cy="14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en-US" sz="16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</a:t>
              </a:r>
            </a:p>
            <a:p>
              <a:pPr>
                <a:lnSpc>
                  <a:spcPct val="90000"/>
                </a:lnSpc>
              </a:pPr>
              <a:r>
                <a:rPr lang="en-US" altLang="en-US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OPEN OUTPUT StudentFile.</a:t>
              </a:r>
            </a:p>
            <a:p>
              <a:pPr>
                <a:lnSpc>
                  <a:spcPct val="90000"/>
                </a:lnSpc>
              </a:pPr>
              <a:r>
                <a:rPr lang="en-US" altLang="en-US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MOVE "9334567Frank Curtain  LM051" TO StudentDetails.</a:t>
              </a:r>
            </a:p>
            <a:p>
              <a:pPr>
                <a:lnSpc>
                  <a:spcPct val="90000"/>
                </a:lnSpc>
              </a:pPr>
              <a:r>
                <a:rPr lang="en-US" altLang="en-US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WRITE StudentDetails.</a:t>
              </a:r>
            </a:p>
            <a:p>
              <a:pPr>
                <a:lnSpc>
                  <a:spcPct val="90000"/>
                </a:lnSpc>
                <a:spcBef>
                  <a:spcPct val="25000"/>
                </a:spcBef>
              </a:pPr>
              <a:r>
                <a:rPr lang="en-US" altLang="en-US">
                  <a:solidFill>
                    <a:srgbClr val="CF0E30"/>
                  </a:solidFill>
                  <a:effectLst/>
                  <a:latin typeface="Courier New" panose="02070309020205020404" pitchFamily="49" charset="0"/>
                </a:rPr>
                <a:t> MOVE "9383715Thomas Healy   LM068" TO StudentDetails.</a:t>
              </a:r>
            </a:p>
            <a:p>
              <a:pPr>
                <a:lnSpc>
                  <a:spcPct val="90000"/>
                </a:lnSpc>
              </a:pPr>
              <a:r>
                <a:rPr lang="en-US" altLang="en-US">
                  <a:solidFill>
                    <a:srgbClr val="CF0E30"/>
                  </a:solidFill>
                  <a:effectLst/>
                  <a:latin typeface="Courier New" panose="02070309020205020404" pitchFamily="49" charset="0"/>
                </a:rPr>
                <a:t> WRITE StudentDetails.</a:t>
              </a:r>
              <a:endPara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endParaRPr>
            </a:p>
            <a:p>
              <a:pPr>
                <a:lnSpc>
                  <a:spcPct val="90000"/>
                </a:lnSpc>
              </a:pPr>
              <a:r>
                <a:rPr lang="en-US" altLang="en-US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CLOSE StudentFile.</a:t>
              </a:r>
            </a:p>
            <a:p>
              <a:pPr>
                <a:lnSpc>
                  <a:spcPct val="90000"/>
                </a:lnSpc>
              </a:pPr>
              <a:r>
                <a:rPr lang="en-US" altLang="en-US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STOP RUN.</a:t>
              </a:r>
              <a:endParaRPr lang="en-US" altLang="en-US" sz="1600">
                <a:solidFill>
                  <a:schemeClr val="folHlink"/>
                </a:solidFill>
                <a:effectLst/>
                <a:latin typeface="Courier New" panose="02070309020205020404" pitchFamily="49" charset="0"/>
              </a:endParaRPr>
            </a:p>
            <a:p>
              <a:pPr>
                <a:lnSpc>
                  <a:spcPct val="90000"/>
                </a:lnSpc>
              </a:pPr>
              <a:endParaRPr lang="en-US" altLang="en-US" sz="1600">
                <a:solidFill>
                  <a:schemeClr val="folHlink"/>
                </a:solidFill>
                <a:effectLst/>
                <a:latin typeface="Courier New" panose="02070309020205020404" pitchFamily="49" charset="0"/>
              </a:endParaRPr>
            </a:p>
          </p:txBody>
        </p:sp>
        <p:sp useBgFill="1">
          <p:nvSpPr>
            <p:cNvPr id="51296" name="Freeform 96">
              <a:extLst>
                <a:ext uri="{FF2B5EF4-FFF2-40B4-BE49-F238E27FC236}">
                  <a16:creationId xmlns:a16="http://schemas.microsoft.com/office/drawing/2014/main" id="{55482381-C27D-9144-BA7E-67CD54F7765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" y="464"/>
              <a:ext cx="5273" cy="297"/>
            </a:xfrm>
            <a:custGeom>
              <a:avLst/>
              <a:gdLst>
                <a:gd name="T0" fmla="*/ 34 w 5273"/>
                <a:gd name="T1" fmla="*/ 56 h 297"/>
                <a:gd name="T2" fmla="*/ 114 w 5273"/>
                <a:gd name="T3" fmla="*/ 128 h 297"/>
                <a:gd name="T4" fmla="*/ 194 w 5273"/>
                <a:gd name="T5" fmla="*/ 152 h 297"/>
                <a:gd name="T6" fmla="*/ 285 w 5273"/>
                <a:gd name="T7" fmla="*/ 128 h 297"/>
                <a:gd name="T8" fmla="*/ 399 w 5273"/>
                <a:gd name="T9" fmla="*/ 152 h 297"/>
                <a:gd name="T10" fmla="*/ 514 w 5273"/>
                <a:gd name="T11" fmla="*/ 136 h 297"/>
                <a:gd name="T12" fmla="*/ 628 w 5273"/>
                <a:gd name="T13" fmla="*/ 152 h 297"/>
                <a:gd name="T14" fmla="*/ 730 w 5273"/>
                <a:gd name="T15" fmla="*/ 128 h 297"/>
                <a:gd name="T16" fmla="*/ 856 w 5273"/>
                <a:gd name="T17" fmla="*/ 112 h 297"/>
                <a:gd name="T18" fmla="*/ 970 w 5273"/>
                <a:gd name="T19" fmla="*/ 144 h 297"/>
                <a:gd name="T20" fmla="*/ 1084 w 5273"/>
                <a:gd name="T21" fmla="*/ 144 h 297"/>
                <a:gd name="T22" fmla="*/ 1244 w 5273"/>
                <a:gd name="T23" fmla="*/ 96 h 297"/>
                <a:gd name="T24" fmla="*/ 1335 w 5273"/>
                <a:gd name="T25" fmla="*/ 128 h 297"/>
                <a:gd name="T26" fmla="*/ 1472 w 5273"/>
                <a:gd name="T27" fmla="*/ 144 h 297"/>
                <a:gd name="T28" fmla="*/ 1586 w 5273"/>
                <a:gd name="T29" fmla="*/ 144 h 297"/>
                <a:gd name="T30" fmla="*/ 1723 w 5273"/>
                <a:gd name="T31" fmla="*/ 112 h 297"/>
                <a:gd name="T32" fmla="*/ 1826 w 5273"/>
                <a:gd name="T33" fmla="*/ 144 h 297"/>
                <a:gd name="T34" fmla="*/ 1963 w 5273"/>
                <a:gd name="T35" fmla="*/ 112 h 297"/>
                <a:gd name="T36" fmla="*/ 2065 w 5273"/>
                <a:gd name="T37" fmla="*/ 96 h 297"/>
                <a:gd name="T38" fmla="*/ 2191 w 5273"/>
                <a:gd name="T39" fmla="*/ 88 h 297"/>
                <a:gd name="T40" fmla="*/ 2294 w 5273"/>
                <a:gd name="T41" fmla="*/ 112 h 297"/>
                <a:gd name="T42" fmla="*/ 2442 w 5273"/>
                <a:gd name="T43" fmla="*/ 128 h 297"/>
                <a:gd name="T44" fmla="*/ 2807 w 5273"/>
                <a:gd name="T45" fmla="*/ 144 h 297"/>
                <a:gd name="T46" fmla="*/ 2933 w 5273"/>
                <a:gd name="T47" fmla="*/ 128 h 297"/>
                <a:gd name="T48" fmla="*/ 3047 w 5273"/>
                <a:gd name="T49" fmla="*/ 152 h 297"/>
                <a:gd name="T50" fmla="*/ 3184 w 5273"/>
                <a:gd name="T51" fmla="*/ 136 h 297"/>
                <a:gd name="T52" fmla="*/ 3332 w 5273"/>
                <a:gd name="T53" fmla="*/ 128 h 297"/>
                <a:gd name="T54" fmla="*/ 3458 w 5273"/>
                <a:gd name="T55" fmla="*/ 120 h 297"/>
                <a:gd name="T56" fmla="*/ 3606 w 5273"/>
                <a:gd name="T57" fmla="*/ 136 h 297"/>
                <a:gd name="T58" fmla="*/ 3731 w 5273"/>
                <a:gd name="T59" fmla="*/ 144 h 297"/>
                <a:gd name="T60" fmla="*/ 3868 w 5273"/>
                <a:gd name="T61" fmla="*/ 152 h 297"/>
                <a:gd name="T62" fmla="*/ 3983 w 5273"/>
                <a:gd name="T63" fmla="*/ 144 h 297"/>
                <a:gd name="T64" fmla="*/ 4119 w 5273"/>
                <a:gd name="T65" fmla="*/ 144 h 297"/>
                <a:gd name="T66" fmla="*/ 4234 w 5273"/>
                <a:gd name="T67" fmla="*/ 128 h 297"/>
                <a:gd name="T68" fmla="*/ 4359 w 5273"/>
                <a:gd name="T69" fmla="*/ 176 h 297"/>
                <a:gd name="T70" fmla="*/ 4450 w 5273"/>
                <a:gd name="T71" fmla="*/ 112 h 297"/>
                <a:gd name="T72" fmla="*/ 4587 w 5273"/>
                <a:gd name="T73" fmla="*/ 176 h 297"/>
                <a:gd name="T74" fmla="*/ 4690 w 5273"/>
                <a:gd name="T75" fmla="*/ 200 h 297"/>
                <a:gd name="T76" fmla="*/ 4827 w 5273"/>
                <a:gd name="T77" fmla="*/ 192 h 297"/>
                <a:gd name="T78" fmla="*/ 4952 w 5273"/>
                <a:gd name="T79" fmla="*/ 216 h 297"/>
                <a:gd name="T80" fmla="*/ 5089 w 5273"/>
                <a:gd name="T81" fmla="*/ 240 h 297"/>
                <a:gd name="T82" fmla="*/ 5192 w 5273"/>
                <a:gd name="T83" fmla="*/ 264 h 297"/>
                <a:gd name="T84" fmla="*/ 5261 w 5273"/>
                <a:gd name="T85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273" h="297">
                  <a:moveTo>
                    <a:pt x="0" y="8"/>
                  </a:moveTo>
                  <a:lnTo>
                    <a:pt x="11" y="32"/>
                  </a:lnTo>
                  <a:lnTo>
                    <a:pt x="34" y="56"/>
                  </a:lnTo>
                  <a:lnTo>
                    <a:pt x="57" y="80"/>
                  </a:lnTo>
                  <a:lnTo>
                    <a:pt x="80" y="112"/>
                  </a:lnTo>
                  <a:lnTo>
                    <a:pt x="114" y="128"/>
                  </a:lnTo>
                  <a:lnTo>
                    <a:pt x="148" y="152"/>
                  </a:lnTo>
                  <a:lnTo>
                    <a:pt x="171" y="176"/>
                  </a:lnTo>
                  <a:lnTo>
                    <a:pt x="194" y="152"/>
                  </a:lnTo>
                  <a:lnTo>
                    <a:pt x="217" y="128"/>
                  </a:lnTo>
                  <a:lnTo>
                    <a:pt x="251" y="128"/>
                  </a:lnTo>
                  <a:lnTo>
                    <a:pt x="285" y="128"/>
                  </a:lnTo>
                  <a:lnTo>
                    <a:pt x="331" y="128"/>
                  </a:lnTo>
                  <a:lnTo>
                    <a:pt x="365" y="144"/>
                  </a:lnTo>
                  <a:lnTo>
                    <a:pt x="399" y="152"/>
                  </a:lnTo>
                  <a:lnTo>
                    <a:pt x="445" y="144"/>
                  </a:lnTo>
                  <a:lnTo>
                    <a:pt x="479" y="144"/>
                  </a:lnTo>
                  <a:lnTo>
                    <a:pt x="514" y="136"/>
                  </a:lnTo>
                  <a:lnTo>
                    <a:pt x="559" y="160"/>
                  </a:lnTo>
                  <a:lnTo>
                    <a:pt x="593" y="160"/>
                  </a:lnTo>
                  <a:lnTo>
                    <a:pt x="628" y="152"/>
                  </a:lnTo>
                  <a:lnTo>
                    <a:pt x="662" y="144"/>
                  </a:lnTo>
                  <a:lnTo>
                    <a:pt x="696" y="128"/>
                  </a:lnTo>
                  <a:lnTo>
                    <a:pt x="730" y="128"/>
                  </a:lnTo>
                  <a:lnTo>
                    <a:pt x="765" y="120"/>
                  </a:lnTo>
                  <a:lnTo>
                    <a:pt x="822" y="112"/>
                  </a:lnTo>
                  <a:lnTo>
                    <a:pt x="856" y="112"/>
                  </a:lnTo>
                  <a:lnTo>
                    <a:pt x="890" y="112"/>
                  </a:lnTo>
                  <a:lnTo>
                    <a:pt x="924" y="112"/>
                  </a:lnTo>
                  <a:lnTo>
                    <a:pt x="970" y="144"/>
                  </a:lnTo>
                  <a:lnTo>
                    <a:pt x="1004" y="152"/>
                  </a:lnTo>
                  <a:lnTo>
                    <a:pt x="1038" y="152"/>
                  </a:lnTo>
                  <a:lnTo>
                    <a:pt x="1084" y="144"/>
                  </a:lnTo>
                  <a:lnTo>
                    <a:pt x="1130" y="128"/>
                  </a:lnTo>
                  <a:lnTo>
                    <a:pt x="1198" y="112"/>
                  </a:lnTo>
                  <a:lnTo>
                    <a:pt x="1244" y="96"/>
                  </a:lnTo>
                  <a:lnTo>
                    <a:pt x="1244" y="120"/>
                  </a:lnTo>
                  <a:lnTo>
                    <a:pt x="1289" y="128"/>
                  </a:lnTo>
                  <a:lnTo>
                    <a:pt x="1335" y="128"/>
                  </a:lnTo>
                  <a:lnTo>
                    <a:pt x="1381" y="128"/>
                  </a:lnTo>
                  <a:lnTo>
                    <a:pt x="1426" y="128"/>
                  </a:lnTo>
                  <a:lnTo>
                    <a:pt x="1472" y="144"/>
                  </a:lnTo>
                  <a:lnTo>
                    <a:pt x="1506" y="152"/>
                  </a:lnTo>
                  <a:lnTo>
                    <a:pt x="1552" y="144"/>
                  </a:lnTo>
                  <a:lnTo>
                    <a:pt x="1586" y="144"/>
                  </a:lnTo>
                  <a:lnTo>
                    <a:pt x="1632" y="128"/>
                  </a:lnTo>
                  <a:lnTo>
                    <a:pt x="1689" y="120"/>
                  </a:lnTo>
                  <a:lnTo>
                    <a:pt x="1723" y="112"/>
                  </a:lnTo>
                  <a:lnTo>
                    <a:pt x="1757" y="128"/>
                  </a:lnTo>
                  <a:lnTo>
                    <a:pt x="1792" y="144"/>
                  </a:lnTo>
                  <a:lnTo>
                    <a:pt x="1826" y="144"/>
                  </a:lnTo>
                  <a:lnTo>
                    <a:pt x="1883" y="136"/>
                  </a:lnTo>
                  <a:lnTo>
                    <a:pt x="1929" y="128"/>
                  </a:lnTo>
                  <a:lnTo>
                    <a:pt x="1963" y="112"/>
                  </a:lnTo>
                  <a:lnTo>
                    <a:pt x="1997" y="104"/>
                  </a:lnTo>
                  <a:lnTo>
                    <a:pt x="2031" y="96"/>
                  </a:lnTo>
                  <a:lnTo>
                    <a:pt x="2065" y="96"/>
                  </a:lnTo>
                  <a:lnTo>
                    <a:pt x="2111" y="88"/>
                  </a:lnTo>
                  <a:lnTo>
                    <a:pt x="2157" y="80"/>
                  </a:lnTo>
                  <a:lnTo>
                    <a:pt x="2191" y="88"/>
                  </a:lnTo>
                  <a:lnTo>
                    <a:pt x="2225" y="96"/>
                  </a:lnTo>
                  <a:lnTo>
                    <a:pt x="2259" y="112"/>
                  </a:lnTo>
                  <a:lnTo>
                    <a:pt x="2294" y="112"/>
                  </a:lnTo>
                  <a:lnTo>
                    <a:pt x="2362" y="120"/>
                  </a:lnTo>
                  <a:lnTo>
                    <a:pt x="2408" y="120"/>
                  </a:lnTo>
                  <a:lnTo>
                    <a:pt x="2442" y="128"/>
                  </a:lnTo>
                  <a:lnTo>
                    <a:pt x="2476" y="128"/>
                  </a:lnTo>
                  <a:lnTo>
                    <a:pt x="2647" y="136"/>
                  </a:lnTo>
                  <a:lnTo>
                    <a:pt x="2807" y="144"/>
                  </a:lnTo>
                  <a:lnTo>
                    <a:pt x="2841" y="144"/>
                  </a:lnTo>
                  <a:lnTo>
                    <a:pt x="2898" y="128"/>
                  </a:lnTo>
                  <a:lnTo>
                    <a:pt x="2933" y="128"/>
                  </a:lnTo>
                  <a:lnTo>
                    <a:pt x="2967" y="128"/>
                  </a:lnTo>
                  <a:lnTo>
                    <a:pt x="3001" y="152"/>
                  </a:lnTo>
                  <a:lnTo>
                    <a:pt x="3047" y="152"/>
                  </a:lnTo>
                  <a:lnTo>
                    <a:pt x="3081" y="144"/>
                  </a:lnTo>
                  <a:lnTo>
                    <a:pt x="3138" y="144"/>
                  </a:lnTo>
                  <a:lnTo>
                    <a:pt x="3184" y="136"/>
                  </a:lnTo>
                  <a:lnTo>
                    <a:pt x="3229" y="128"/>
                  </a:lnTo>
                  <a:lnTo>
                    <a:pt x="3264" y="128"/>
                  </a:lnTo>
                  <a:lnTo>
                    <a:pt x="3332" y="128"/>
                  </a:lnTo>
                  <a:lnTo>
                    <a:pt x="3366" y="128"/>
                  </a:lnTo>
                  <a:lnTo>
                    <a:pt x="3412" y="120"/>
                  </a:lnTo>
                  <a:lnTo>
                    <a:pt x="3458" y="120"/>
                  </a:lnTo>
                  <a:lnTo>
                    <a:pt x="3492" y="112"/>
                  </a:lnTo>
                  <a:lnTo>
                    <a:pt x="3572" y="128"/>
                  </a:lnTo>
                  <a:lnTo>
                    <a:pt x="3606" y="136"/>
                  </a:lnTo>
                  <a:lnTo>
                    <a:pt x="3640" y="128"/>
                  </a:lnTo>
                  <a:lnTo>
                    <a:pt x="3674" y="136"/>
                  </a:lnTo>
                  <a:lnTo>
                    <a:pt x="3731" y="144"/>
                  </a:lnTo>
                  <a:lnTo>
                    <a:pt x="3777" y="144"/>
                  </a:lnTo>
                  <a:lnTo>
                    <a:pt x="3823" y="128"/>
                  </a:lnTo>
                  <a:lnTo>
                    <a:pt x="3868" y="152"/>
                  </a:lnTo>
                  <a:lnTo>
                    <a:pt x="3903" y="152"/>
                  </a:lnTo>
                  <a:lnTo>
                    <a:pt x="3948" y="144"/>
                  </a:lnTo>
                  <a:lnTo>
                    <a:pt x="3983" y="144"/>
                  </a:lnTo>
                  <a:lnTo>
                    <a:pt x="4028" y="144"/>
                  </a:lnTo>
                  <a:lnTo>
                    <a:pt x="4074" y="152"/>
                  </a:lnTo>
                  <a:lnTo>
                    <a:pt x="4119" y="144"/>
                  </a:lnTo>
                  <a:lnTo>
                    <a:pt x="4165" y="128"/>
                  </a:lnTo>
                  <a:lnTo>
                    <a:pt x="4199" y="128"/>
                  </a:lnTo>
                  <a:lnTo>
                    <a:pt x="4234" y="128"/>
                  </a:lnTo>
                  <a:lnTo>
                    <a:pt x="4279" y="160"/>
                  </a:lnTo>
                  <a:lnTo>
                    <a:pt x="4325" y="184"/>
                  </a:lnTo>
                  <a:lnTo>
                    <a:pt x="4359" y="176"/>
                  </a:lnTo>
                  <a:lnTo>
                    <a:pt x="4371" y="152"/>
                  </a:lnTo>
                  <a:lnTo>
                    <a:pt x="4416" y="128"/>
                  </a:lnTo>
                  <a:lnTo>
                    <a:pt x="4450" y="112"/>
                  </a:lnTo>
                  <a:lnTo>
                    <a:pt x="4485" y="144"/>
                  </a:lnTo>
                  <a:lnTo>
                    <a:pt x="4519" y="144"/>
                  </a:lnTo>
                  <a:lnTo>
                    <a:pt x="4587" y="176"/>
                  </a:lnTo>
                  <a:lnTo>
                    <a:pt x="4622" y="192"/>
                  </a:lnTo>
                  <a:lnTo>
                    <a:pt x="4656" y="184"/>
                  </a:lnTo>
                  <a:lnTo>
                    <a:pt x="4690" y="200"/>
                  </a:lnTo>
                  <a:lnTo>
                    <a:pt x="4758" y="208"/>
                  </a:lnTo>
                  <a:lnTo>
                    <a:pt x="4793" y="208"/>
                  </a:lnTo>
                  <a:lnTo>
                    <a:pt x="4827" y="192"/>
                  </a:lnTo>
                  <a:lnTo>
                    <a:pt x="4873" y="176"/>
                  </a:lnTo>
                  <a:lnTo>
                    <a:pt x="4907" y="208"/>
                  </a:lnTo>
                  <a:lnTo>
                    <a:pt x="4952" y="216"/>
                  </a:lnTo>
                  <a:lnTo>
                    <a:pt x="4987" y="224"/>
                  </a:lnTo>
                  <a:lnTo>
                    <a:pt x="5055" y="240"/>
                  </a:lnTo>
                  <a:lnTo>
                    <a:pt x="5089" y="240"/>
                  </a:lnTo>
                  <a:lnTo>
                    <a:pt x="5124" y="248"/>
                  </a:lnTo>
                  <a:lnTo>
                    <a:pt x="5158" y="264"/>
                  </a:lnTo>
                  <a:lnTo>
                    <a:pt x="5192" y="264"/>
                  </a:lnTo>
                  <a:lnTo>
                    <a:pt x="5238" y="280"/>
                  </a:lnTo>
                  <a:lnTo>
                    <a:pt x="5272" y="296"/>
                  </a:lnTo>
                  <a:lnTo>
                    <a:pt x="5261" y="0"/>
                  </a:lnTo>
                  <a:lnTo>
                    <a:pt x="0" y="8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98" name="Arc 98">
            <a:extLst>
              <a:ext uri="{FF2B5EF4-FFF2-40B4-BE49-F238E27FC236}">
                <a16:creationId xmlns:a16="http://schemas.microsoft.com/office/drawing/2014/main" id="{05D6C730-B228-31FE-588E-D3860E47018E}"/>
              </a:ext>
            </a:extLst>
          </p:cNvPr>
          <p:cNvSpPr>
            <a:spLocks/>
          </p:cNvSpPr>
          <p:nvPr/>
        </p:nvSpPr>
        <p:spPr bwMode="auto">
          <a:xfrm>
            <a:off x="8326438" y="1982788"/>
            <a:ext cx="755650" cy="2705100"/>
          </a:xfrm>
          <a:custGeom>
            <a:avLst/>
            <a:gdLst>
              <a:gd name="G0" fmla="+- 1931 0 0"/>
              <a:gd name="G1" fmla="+- 21600 0 0"/>
              <a:gd name="G2" fmla="+- 21600 0 0"/>
              <a:gd name="T0" fmla="*/ 1882 w 23531"/>
              <a:gd name="T1" fmla="*/ 0 h 43200"/>
              <a:gd name="T2" fmla="*/ 0 w 23531"/>
              <a:gd name="T3" fmla="*/ 43113 h 43200"/>
              <a:gd name="T4" fmla="*/ 1931 w 23531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531" h="43200" fill="none" extrusionOk="0">
                <a:moveTo>
                  <a:pt x="1882" y="0"/>
                </a:moveTo>
                <a:cubicBezTo>
                  <a:pt x="1898" y="0"/>
                  <a:pt x="1914" y="0"/>
                  <a:pt x="1931" y="0"/>
                </a:cubicBezTo>
                <a:cubicBezTo>
                  <a:pt x="13860" y="0"/>
                  <a:pt x="23531" y="9670"/>
                  <a:pt x="23531" y="21600"/>
                </a:cubicBezTo>
                <a:cubicBezTo>
                  <a:pt x="23531" y="33529"/>
                  <a:pt x="13860" y="43200"/>
                  <a:pt x="1931" y="43200"/>
                </a:cubicBezTo>
                <a:cubicBezTo>
                  <a:pt x="1286" y="43199"/>
                  <a:pt x="642" y="43171"/>
                  <a:pt x="-1" y="43113"/>
                </a:cubicBezTo>
              </a:path>
              <a:path w="23531" h="43200" stroke="0" extrusionOk="0">
                <a:moveTo>
                  <a:pt x="1882" y="0"/>
                </a:moveTo>
                <a:cubicBezTo>
                  <a:pt x="1898" y="0"/>
                  <a:pt x="1914" y="0"/>
                  <a:pt x="1931" y="0"/>
                </a:cubicBezTo>
                <a:cubicBezTo>
                  <a:pt x="13860" y="0"/>
                  <a:pt x="23531" y="9670"/>
                  <a:pt x="23531" y="21600"/>
                </a:cubicBezTo>
                <a:cubicBezTo>
                  <a:pt x="23531" y="33529"/>
                  <a:pt x="13860" y="43200"/>
                  <a:pt x="1931" y="43200"/>
                </a:cubicBezTo>
                <a:cubicBezTo>
                  <a:pt x="1286" y="43199"/>
                  <a:pt x="642" y="43171"/>
                  <a:pt x="-1" y="43113"/>
                </a:cubicBezTo>
                <a:lnTo>
                  <a:pt x="1931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99" name="Rectangle 99">
            <a:extLst>
              <a:ext uri="{FF2B5EF4-FFF2-40B4-BE49-F238E27FC236}">
                <a16:creationId xmlns:a16="http://schemas.microsoft.com/office/drawing/2014/main" id="{947E8A10-B3D3-2159-ED93-D862E1EF56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4238" y="5207000"/>
            <a:ext cx="1593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>
                <a:effectLst/>
              </a:rPr>
              <a:t>Students.Dat</a:t>
            </a:r>
          </a:p>
        </p:txBody>
      </p: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A0A3E96A-A86D-E841-D8F5-4EF3A230B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400" y="201613"/>
            <a:ext cx="7756525" cy="6299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lIns="92075" tIns="76200" rIns="92075" bIns="762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PROGRAM-ID.  SeqWrite.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pPr>
              <a:lnSpc>
                <a:spcPct val="80000"/>
              </a:lnSpc>
            </a:pPr>
            <a:endParaRPr lang="en-US" altLang="en-US" sz="12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ENVIRONMENT DIVISION.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INPUT-OUTPUT SECTION.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FILE-CONTROL.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SELECT StudentFile ASSIGN TO "STUDENTS.DAT"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	ORGANIZATION IS LINE SEQUENTIAL.</a:t>
            </a:r>
          </a:p>
          <a:p>
            <a:pPr>
              <a:lnSpc>
                <a:spcPct val="80000"/>
              </a:lnSpc>
            </a:pPr>
            <a:endParaRPr lang="en-US" altLang="en-US" sz="12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FILE SECTION.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FD StudentFile.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01 StudentDetails.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StudentId       PIC 9(7).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StudentName.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 03 Surname      PIC X(8).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 03 Initials     PIC XX.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DateOfBirth.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 03 YOBirth      PIC 9(2).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 03 MOBirth      PIC 9(2).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 03 DOBirth      PIC 9(2).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CourseCode      PIC X(4).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Grant           PIC 9(4).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Gender          PIC X.</a:t>
            </a:r>
          </a:p>
          <a:p>
            <a:pPr>
              <a:lnSpc>
                <a:spcPct val="80000"/>
              </a:lnSpc>
            </a:pPr>
            <a:endParaRPr lang="en-US" altLang="en-US" sz="12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Begin.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OPEN OUTPUT StudentFile.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DISPLAY "Enter student details using template below.  Enter no data to end.".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PERFORM GetStudentDetails.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PERFORM UNTIL StudentDetails = SPACES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WRITE StudentDetails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PERFORM GetStudentDetails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END-PERFORM.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CLOSE StudentFile.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STOP RUN.</a:t>
            </a:r>
          </a:p>
          <a:p>
            <a:pPr>
              <a:lnSpc>
                <a:spcPct val="80000"/>
              </a:lnSpc>
            </a:pPr>
            <a:endParaRPr lang="en-US" altLang="en-US" sz="12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GetStudentDetails.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DISPLAY "NNNNNNNSSSSSSSSIIYYMMDDCCCCGGGGS".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ACCEPT  StudentDetails.</a:t>
            </a:r>
          </a:p>
        </p:txBody>
      </p:sp>
    </p:spTree>
  </p:cSld>
  <p:clrMapOvr>
    <a:masterClrMapping/>
  </p:clrMapOvr>
  <p:transition>
    <p:pull dir="r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161B29B7-B6CB-8F81-3E82-B0C60EB850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488" y="277813"/>
            <a:ext cx="6662737" cy="615315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lIns="92075" tIns="76200" rIns="92075" bIns="762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PROGRAM-ID.  SeqRead.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AUTHOR.  Michael Coughlan.</a:t>
            </a:r>
            <a:endParaRPr lang="en-US" altLang="en-US" sz="1200" b="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endParaRPr lang="en-US" altLang="en-US" sz="12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ENVIRONMENT DIVISION.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INPUT-OUTPUT SECTION.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FILE-CONTROL.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SELECT StudentFile ASSIGN TO “STUDENTS.DAT”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	ORGANIZATION IS LINE SEQUENTIAL.</a:t>
            </a:r>
          </a:p>
          <a:p>
            <a:pPr>
              <a:lnSpc>
                <a:spcPct val="80000"/>
              </a:lnSpc>
            </a:pPr>
            <a:endParaRPr lang="en-US" altLang="en-US" sz="12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FILE SECTION.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FD StudentFile.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01 StudentDetails.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StudentId       PIC 9(7).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StudentName.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 03 Surname      PIC X(8).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 03 Initials     PIC XX.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DateOfBirth.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 03 YOBirth      PIC 9(2).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 03 MOBirth      PIC 9(2).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 03 DOBirth      PIC 9(2).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CourseCode      PIC X(4).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Grant           PIC 9(4).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Gender          PIC X.</a:t>
            </a:r>
          </a:p>
          <a:p>
            <a:pPr>
              <a:lnSpc>
                <a:spcPct val="80000"/>
              </a:lnSpc>
            </a:pPr>
            <a:endParaRPr lang="en-US" altLang="en-US" sz="12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Begin.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OPEN INPUT StudentFile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READ StudentFile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AT END MOVE HIGH-VALUES TO StudentDetails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END-READ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PERFORM UNTIL StudentDetails = HIGH-VALUES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DISPLAY StudentId SPACE StudentName SPACE CourseCode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READ StudentFile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AT END MOVE HIGH-VALUES TO StudentDetails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END-READ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END-PERFORM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CLOSE StudentFile</a:t>
            </a:r>
          </a:p>
          <a:p>
            <a:pPr>
              <a:lnSpc>
                <a:spcPct val="80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STOP RUN.</a:t>
            </a:r>
          </a:p>
        </p:txBody>
      </p:sp>
    </p:spTree>
  </p:cSld>
  <p:clrMapOvr>
    <a:masterClrMapping/>
  </p:clrMapOvr>
  <p:transition>
    <p:pull dir="l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5BC59B5-B56F-C0B7-B811-B99492334C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46350" y="122238"/>
            <a:ext cx="3938588" cy="476250"/>
          </a:xfrm>
          <a:noFill/>
          <a:ln/>
        </p:spPr>
        <p:txBody>
          <a:bodyPr/>
          <a:lstStyle/>
          <a:p>
            <a:r>
              <a:rPr lang="en-US" altLang="en-US"/>
              <a:t>Files, Records, Fields.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01C08466-C47D-BC12-1D9D-6A8429BF94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1600" y="723900"/>
            <a:ext cx="8331200" cy="5808663"/>
          </a:xfrm>
          <a:noFill/>
          <a:ln/>
        </p:spPr>
        <p:txBody>
          <a:bodyPr>
            <a:spAutoFit/>
          </a:bodyPr>
          <a:lstStyle/>
          <a:p>
            <a:pPr marL="317500" indent="-317500" defTabSz="763588">
              <a:spcBef>
                <a:spcPct val="70000"/>
              </a:spcBef>
              <a:spcAft>
                <a:spcPct val="30000"/>
              </a:spcAft>
            </a:pPr>
            <a:r>
              <a:rPr lang="en-US" altLang="en-US"/>
              <a:t>We use the term </a:t>
            </a:r>
            <a:r>
              <a:rPr lang="en-US" altLang="en-US">
                <a:solidFill>
                  <a:schemeClr val="hlink"/>
                </a:solidFill>
              </a:rPr>
              <a:t>FIELD</a:t>
            </a:r>
            <a:r>
              <a:rPr lang="en-US" altLang="en-US"/>
              <a:t> to describe an item of information we are recording about an object</a:t>
            </a:r>
          </a:p>
          <a:p>
            <a:pPr lvl="1" defTabSz="763588">
              <a:spcBef>
                <a:spcPct val="0"/>
              </a:spcBef>
              <a:buFont typeface="Monotype Sorts" charset="2"/>
              <a:buNone/>
            </a:pPr>
            <a:r>
              <a:rPr lang="en-US" altLang="en-US"/>
              <a:t> 	(e.g. StudentName, DateOfBirth, CourseCode). </a:t>
            </a:r>
          </a:p>
          <a:p>
            <a:pPr marL="317500" indent="-317500" defTabSz="763588">
              <a:spcBef>
                <a:spcPct val="70000"/>
              </a:spcBef>
              <a:spcAft>
                <a:spcPct val="30000"/>
              </a:spcAft>
            </a:pPr>
            <a:r>
              <a:rPr lang="en-US" altLang="en-US"/>
              <a:t>We use the term </a:t>
            </a:r>
            <a:r>
              <a:rPr lang="en-US" altLang="en-US">
                <a:solidFill>
                  <a:schemeClr val="hlink"/>
                </a:solidFill>
              </a:rPr>
              <a:t>RECORD</a:t>
            </a:r>
            <a:r>
              <a:rPr lang="en-US" altLang="en-US"/>
              <a:t> to describe the collection of fields which record information about an object </a:t>
            </a:r>
          </a:p>
          <a:p>
            <a:pPr lvl="1" defTabSz="763588">
              <a:spcBef>
                <a:spcPct val="0"/>
              </a:spcBef>
              <a:buFont typeface="Monotype Sorts" charset="2"/>
              <a:buNone/>
            </a:pPr>
            <a:r>
              <a:rPr lang="en-US" altLang="en-US"/>
              <a:t>	(e.g. a StudentRecord is a collection of fields recording information about a student).</a:t>
            </a:r>
          </a:p>
          <a:p>
            <a:pPr marL="317500" indent="-317500" defTabSz="763588">
              <a:spcBef>
                <a:spcPct val="70000"/>
              </a:spcBef>
              <a:spcAft>
                <a:spcPct val="30000"/>
              </a:spcAft>
            </a:pPr>
            <a:r>
              <a:rPr lang="en-US" altLang="en-US"/>
              <a:t>We use the term </a:t>
            </a:r>
            <a:r>
              <a:rPr lang="en-US" altLang="en-US">
                <a:solidFill>
                  <a:schemeClr val="hlink"/>
                </a:solidFill>
              </a:rPr>
              <a:t>FILE </a:t>
            </a:r>
            <a:r>
              <a:rPr lang="en-US" altLang="en-US"/>
              <a:t>to describe a collection of one or more occurrences (instances) of a record type (template).</a:t>
            </a:r>
          </a:p>
          <a:p>
            <a:pPr marL="317500" indent="-317500" defTabSz="763588"/>
            <a:r>
              <a:rPr lang="en-US" altLang="en-US"/>
              <a:t>It is important to distinguish between the record occurrence (i.e. the values of a record) and the record type (i.e. the structure of the record). </a:t>
            </a:r>
            <a:br>
              <a:rPr lang="en-US" altLang="en-US"/>
            </a:br>
            <a:r>
              <a:rPr lang="en-US" altLang="en-US"/>
              <a:t>Every record in a file has a </a:t>
            </a:r>
            <a:r>
              <a:rPr lang="en-US" altLang="en-US">
                <a:solidFill>
                  <a:schemeClr val="hlink"/>
                </a:solidFill>
              </a:rPr>
              <a:t>different value</a:t>
            </a:r>
            <a:r>
              <a:rPr lang="en-US" altLang="en-US"/>
              <a:t> but the </a:t>
            </a:r>
            <a:r>
              <a:rPr lang="en-US" altLang="en-US">
                <a:solidFill>
                  <a:schemeClr val="hlink"/>
                </a:solidFill>
              </a:rPr>
              <a:t>same structure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5B4AC127-C0A2-ABB1-6F05-FD5EAC4351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46350" y="122238"/>
            <a:ext cx="3938588" cy="476250"/>
          </a:xfrm>
          <a:noFill/>
          <a:ln/>
        </p:spPr>
        <p:txBody>
          <a:bodyPr/>
          <a:lstStyle/>
          <a:p>
            <a:r>
              <a:rPr lang="en-US" altLang="en-US"/>
              <a:t>Files, Records, Fields.</a:t>
            </a:r>
          </a:p>
        </p:txBody>
      </p:sp>
      <p:grpSp>
        <p:nvGrpSpPr>
          <p:cNvPr id="10246" name="Group 6">
            <a:extLst>
              <a:ext uri="{FF2B5EF4-FFF2-40B4-BE49-F238E27FC236}">
                <a16:creationId xmlns:a16="http://schemas.microsoft.com/office/drawing/2014/main" id="{F274586E-9712-5D85-1DD1-048CE56306F1}"/>
              </a:ext>
            </a:extLst>
          </p:cNvPr>
          <p:cNvGrpSpPr>
            <a:grpSpLocks/>
          </p:cNvGrpSpPr>
          <p:nvPr/>
        </p:nvGrpSpPr>
        <p:grpSpPr bwMode="auto">
          <a:xfrm>
            <a:off x="668338" y="1084263"/>
            <a:ext cx="4330700" cy="1974850"/>
            <a:chOff x="421" y="683"/>
            <a:chExt cx="2728" cy="1244"/>
          </a:xfrm>
        </p:grpSpPr>
        <p:sp>
          <p:nvSpPr>
            <p:cNvPr id="10243" name="Rectangle 3">
              <a:extLst>
                <a:ext uri="{FF2B5EF4-FFF2-40B4-BE49-F238E27FC236}">
                  <a16:creationId xmlns:a16="http://schemas.microsoft.com/office/drawing/2014/main" id="{083D1FB7-9457-DFC6-746D-BE60A5602A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" y="947"/>
              <a:ext cx="2728" cy="9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2075" tIns="46038" rIns="92075" bIns="46038" anchor="ctr"/>
            <a:lstStyle/>
            <a:p>
              <a:pPr>
                <a:lnSpc>
                  <a:spcPct val="85000"/>
                </a:lnSpc>
                <a:spcAft>
                  <a:spcPct val="30000"/>
                </a:spcAft>
              </a:pPr>
              <a:r>
                <a:rPr lang="en-US" altLang="en-US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urier New" panose="02070309020205020404" pitchFamily="49" charset="0"/>
                </a:rPr>
                <a:t>StudId StudName DateOfBirth</a:t>
              </a:r>
              <a:endPara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endParaRPr>
            </a:p>
            <a:p>
              <a:pPr>
                <a:lnSpc>
                  <a:spcPct val="85000"/>
                </a:lnSpc>
              </a:pPr>
              <a:r>
                <a:rPr lang="en-US" altLang="en-US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9723456 COUGHLAN   10091961</a:t>
              </a:r>
            </a:p>
            <a:p>
              <a:pPr>
                <a:lnSpc>
                  <a:spcPct val="85000"/>
                </a:lnSpc>
              </a:pPr>
              <a:r>
                <a:rPr lang="en-US" altLang="en-US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9724567 RYAN       31121976</a:t>
              </a:r>
            </a:p>
            <a:p>
              <a:pPr>
                <a:lnSpc>
                  <a:spcPct val="85000"/>
                </a:lnSpc>
              </a:pPr>
              <a:r>
                <a:rPr lang="en-US" altLang="en-US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9534118 COFFEY     23061964</a:t>
              </a:r>
            </a:p>
            <a:p>
              <a:pPr>
                <a:lnSpc>
                  <a:spcPct val="85000"/>
                </a:lnSpc>
              </a:pPr>
              <a:r>
                <a:rPr lang="en-US" altLang="en-US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9423458 O'BRIEN    03111979</a:t>
              </a:r>
            </a:p>
            <a:p>
              <a:pPr>
                <a:lnSpc>
                  <a:spcPct val="85000"/>
                </a:lnSpc>
              </a:pPr>
              <a:r>
                <a:rPr lang="en-US" altLang="en-US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9312876 SMITH      12121976</a:t>
              </a:r>
            </a:p>
          </p:txBody>
        </p:sp>
        <p:sp>
          <p:nvSpPr>
            <p:cNvPr id="10244" name="Rectangle 4">
              <a:extLst>
                <a:ext uri="{FF2B5EF4-FFF2-40B4-BE49-F238E27FC236}">
                  <a16:creationId xmlns:a16="http://schemas.microsoft.com/office/drawing/2014/main" id="{7BE9853E-0196-C94E-4AB1-62CF76C3AC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" y="683"/>
              <a:ext cx="1507" cy="26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altLang="en-US" sz="24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urier New" panose="02070309020205020404" pitchFamily="49" charset="0"/>
                </a:rPr>
                <a:t>STUDENTS.DAT</a:t>
              </a:r>
            </a:p>
          </p:txBody>
        </p:sp>
        <p:sp>
          <p:nvSpPr>
            <p:cNvPr id="10245" name="Line 5">
              <a:extLst>
                <a:ext uri="{FF2B5EF4-FFF2-40B4-BE49-F238E27FC236}">
                  <a16:creationId xmlns:a16="http://schemas.microsoft.com/office/drawing/2014/main" id="{19ACA528-E465-C5FE-D231-9FF280530F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" y="1141"/>
              <a:ext cx="2710" cy="3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50" name="Group 10">
            <a:extLst>
              <a:ext uri="{FF2B5EF4-FFF2-40B4-BE49-F238E27FC236}">
                <a16:creationId xmlns:a16="http://schemas.microsoft.com/office/drawing/2014/main" id="{24A3B209-D8C1-9766-2060-8E640E480FE5}"/>
              </a:ext>
            </a:extLst>
          </p:cNvPr>
          <p:cNvGrpSpPr>
            <a:grpSpLocks/>
          </p:cNvGrpSpPr>
          <p:nvPr/>
        </p:nvGrpSpPr>
        <p:grpSpPr bwMode="auto">
          <a:xfrm>
            <a:off x="636588" y="3784600"/>
            <a:ext cx="4484687" cy="2516188"/>
            <a:chOff x="401" y="2384"/>
            <a:chExt cx="2825" cy="1585"/>
          </a:xfrm>
        </p:grpSpPr>
        <p:sp>
          <p:nvSpPr>
            <p:cNvPr id="10247" name="Rectangle 7">
              <a:extLst>
                <a:ext uri="{FF2B5EF4-FFF2-40B4-BE49-F238E27FC236}">
                  <a16:creationId xmlns:a16="http://schemas.microsoft.com/office/drawing/2014/main" id="{6470EDBF-C24C-6261-AEBF-B124CEA2D5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" y="2436"/>
              <a:ext cx="2630" cy="1427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>
              <a:outerShdw dist="143684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2075" tIns="76200" rIns="92075" bIns="76200">
              <a:spAutoFit/>
            </a:bodyPr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5000"/>
                </a:lnSpc>
              </a:pPr>
              <a:endParaRPr lang="en-US" altLang="en-US">
                <a:effectLst/>
                <a:latin typeface="Courier New" panose="02070309020205020404" pitchFamily="49" charset="0"/>
              </a:endParaRPr>
            </a:p>
            <a:p>
              <a:pPr>
                <a:lnSpc>
                  <a:spcPct val="85000"/>
                </a:lnSpc>
              </a:pPr>
              <a:r>
                <a:rPr lang="en-US" altLang="en-US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DATA DIVISION.</a:t>
              </a:r>
            </a:p>
            <a:p>
              <a:pPr>
                <a:lnSpc>
                  <a:spcPct val="85000"/>
                </a:lnSpc>
              </a:pPr>
              <a:r>
                <a:rPr lang="en-US" altLang="en-US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FILE SECTION.</a:t>
              </a:r>
            </a:p>
            <a:p>
              <a:pPr>
                <a:lnSpc>
                  <a:spcPct val="85000"/>
                </a:lnSpc>
              </a:pPr>
              <a:r>
                <a:rPr lang="en-US" altLang="en-US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FD StudentFile.</a:t>
              </a:r>
            </a:p>
            <a:p>
              <a:pPr>
                <a:lnSpc>
                  <a:spcPct val="85000"/>
                </a:lnSpc>
              </a:pPr>
              <a:r>
                <a:rPr lang="en-US" altLang="en-US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01 StudentDetails.</a:t>
              </a:r>
            </a:p>
            <a:p>
              <a:pPr>
                <a:lnSpc>
                  <a:spcPct val="85000"/>
                </a:lnSpc>
              </a:pPr>
              <a:r>
                <a:rPr lang="en-US" altLang="en-US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02  StudId       PIC 9(7).</a:t>
              </a:r>
            </a:p>
            <a:p>
              <a:pPr>
                <a:lnSpc>
                  <a:spcPct val="85000"/>
                </a:lnSpc>
              </a:pPr>
              <a:r>
                <a:rPr lang="en-US" altLang="en-US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02  StudName     PIC X(8).</a:t>
              </a:r>
            </a:p>
            <a:p>
              <a:pPr>
                <a:lnSpc>
                  <a:spcPct val="85000"/>
                </a:lnSpc>
              </a:pPr>
              <a:r>
                <a:rPr lang="en-US" altLang="en-US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02  DateOfBirth  PIC X(8).</a:t>
              </a:r>
              <a:endParaRPr lang="en-US" altLang="en-US">
                <a:effectLst/>
                <a:latin typeface="Courier New" panose="02070309020205020404" pitchFamily="49" charset="0"/>
              </a:endParaRPr>
            </a:p>
            <a:p>
              <a:pPr>
                <a:lnSpc>
                  <a:spcPct val="85000"/>
                </a:lnSpc>
              </a:pPr>
              <a:endParaRPr lang="en-US" altLang="en-US">
                <a:effectLst/>
                <a:latin typeface="Courier New" panose="02070309020205020404" pitchFamily="49" charset="0"/>
              </a:endParaRPr>
            </a:p>
          </p:txBody>
        </p:sp>
        <p:sp useBgFill="1">
          <p:nvSpPr>
            <p:cNvPr id="10248" name="Freeform 8">
              <a:extLst>
                <a:ext uri="{FF2B5EF4-FFF2-40B4-BE49-F238E27FC236}">
                  <a16:creationId xmlns:a16="http://schemas.microsoft.com/office/drawing/2014/main" id="{91D161FE-29B4-03F6-B661-80BD4020D204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" y="2384"/>
              <a:ext cx="2809" cy="313"/>
            </a:xfrm>
            <a:custGeom>
              <a:avLst/>
              <a:gdLst>
                <a:gd name="T0" fmla="*/ 24 w 2809"/>
                <a:gd name="T1" fmla="*/ 216 h 313"/>
                <a:gd name="T2" fmla="*/ 72 w 2809"/>
                <a:gd name="T3" fmla="*/ 192 h 313"/>
                <a:gd name="T4" fmla="*/ 128 w 2809"/>
                <a:gd name="T5" fmla="*/ 176 h 313"/>
                <a:gd name="T6" fmla="*/ 176 w 2809"/>
                <a:gd name="T7" fmla="*/ 136 h 313"/>
                <a:gd name="T8" fmla="*/ 216 w 2809"/>
                <a:gd name="T9" fmla="*/ 176 h 313"/>
                <a:gd name="T10" fmla="*/ 272 w 2809"/>
                <a:gd name="T11" fmla="*/ 160 h 313"/>
                <a:gd name="T12" fmla="*/ 320 w 2809"/>
                <a:gd name="T13" fmla="*/ 176 h 313"/>
                <a:gd name="T14" fmla="*/ 376 w 2809"/>
                <a:gd name="T15" fmla="*/ 184 h 313"/>
                <a:gd name="T16" fmla="*/ 448 w 2809"/>
                <a:gd name="T17" fmla="*/ 160 h 313"/>
                <a:gd name="T18" fmla="*/ 480 w 2809"/>
                <a:gd name="T19" fmla="*/ 168 h 313"/>
                <a:gd name="T20" fmla="*/ 528 w 2809"/>
                <a:gd name="T21" fmla="*/ 152 h 313"/>
                <a:gd name="T22" fmla="*/ 576 w 2809"/>
                <a:gd name="T23" fmla="*/ 160 h 313"/>
                <a:gd name="T24" fmla="*/ 624 w 2809"/>
                <a:gd name="T25" fmla="*/ 152 h 313"/>
                <a:gd name="T26" fmla="*/ 672 w 2809"/>
                <a:gd name="T27" fmla="*/ 144 h 313"/>
                <a:gd name="T28" fmla="*/ 728 w 2809"/>
                <a:gd name="T29" fmla="*/ 112 h 313"/>
                <a:gd name="T30" fmla="*/ 792 w 2809"/>
                <a:gd name="T31" fmla="*/ 88 h 313"/>
                <a:gd name="T32" fmla="*/ 840 w 2809"/>
                <a:gd name="T33" fmla="*/ 144 h 313"/>
                <a:gd name="T34" fmla="*/ 896 w 2809"/>
                <a:gd name="T35" fmla="*/ 128 h 313"/>
                <a:gd name="T36" fmla="*/ 928 w 2809"/>
                <a:gd name="T37" fmla="*/ 144 h 313"/>
                <a:gd name="T38" fmla="*/ 992 w 2809"/>
                <a:gd name="T39" fmla="*/ 128 h 313"/>
                <a:gd name="T40" fmla="*/ 1064 w 2809"/>
                <a:gd name="T41" fmla="*/ 136 h 313"/>
                <a:gd name="T42" fmla="*/ 1120 w 2809"/>
                <a:gd name="T43" fmla="*/ 152 h 313"/>
                <a:gd name="T44" fmla="*/ 1192 w 2809"/>
                <a:gd name="T45" fmla="*/ 144 h 313"/>
                <a:gd name="T46" fmla="*/ 1240 w 2809"/>
                <a:gd name="T47" fmla="*/ 160 h 313"/>
                <a:gd name="T48" fmla="*/ 1296 w 2809"/>
                <a:gd name="T49" fmla="*/ 152 h 313"/>
                <a:gd name="T50" fmla="*/ 1336 w 2809"/>
                <a:gd name="T51" fmla="*/ 176 h 313"/>
                <a:gd name="T52" fmla="*/ 1384 w 2809"/>
                <a:gd name="T53" fmla="*/ 176 h 313"/>
                <a:gd name="T54" fmla="*/ 1432 w 2809"/>
                <a:gd name="T55" fmla="*/ 160 h 313"/>
                <a:gd name="T56" fmla="*/ 1488 w 2809"/>
                <a:gd name="T57" fmla="*/ 144 h 313"/>
                <a:gd name="T58" fmla="*/ 1544 w 2809"/>
                <a:gd name="T59" fmla="*/ 128 h 313"/>
                <a:gd name="T60" fmla="*/ 1584 w 2809"/>
                <a:gd name="T61" fmla="*/ 176 h 313"/>
                <a:gd name="T62" fmla="*/ 1656 w 2809"/>
                <a:gd name="T63" fmla="*/ 216 h 313"/>
                <a:gd name="T64" fmla="*/ 1712 w 2809"/>
                <a:gd name="T65" fmla="*/ 192 h 313"/>
                <a:gd name="T66" fmla="*/ 1784 w 2809"/>
                <a:gd name="T67" fmla="*/ 168 h 313"/>
                <a:gd name="T68" fmla="*/ 1864 w 2809"/>
                <a:gd name="T69" fmla="*/ 136 h 313"/>
                <a:gd name="T70" fmla="*/ 1912 w 2809"/>
                <a:gd name="T71" fmla="*/ 176 h 313"/>
                <a:gd name="T72" fmla="*/ 1968 w 2809"/>
                <a:gd name="T73" fmla="*/ 144 h 313"/>
                <a:gd name="T74" fmla="*/ 2032 w 2809"/>
                <a:gd name="T75" fmla="*/ 144 h 313"/>
                <a:gd name="T76" fmla="*/ 2088 w 2809"/>
                <a:gd name="T77" fmla="*/ 152 h 313"/>
                <a:gd name="T78" fmla="*/ 2128 w 2809"/>
                <a:gd name="T79" fmla="*/ 184 h 313"/>
                <a:gd name="T80" fmla="*/ 2192 w 2809"/>
                <a:gd name="T81" fmla="*/ 184 h 313"/>
                <a:gd name="T82" fmla="*/ 2240 w 2809"/>
                <a:gd name="T83" fmla="*/ 192 h 313"/>
                <a:gd name="T84" fmla="*/ 2288 w 2809"/>
                <a:gd name="T85" fmla="*/ 216 h 313"/>
                <a:gd name="T86" fmla="*/ 2344 w 2809"/>
                <a:gd name="T87" fmla="*/ 184 h 313"/>
                <a:gd name="T88" fmla="*/ 2392 w 2809"/>
                <a:gd name="T89" fmla="*/ 152 h 313"/>
                <a:gd name="T90" fmla="*/ 2440 w 2809"/>
                <a:gd name="T91" fmla="*/ 136 h 313"/>
                <a:gd name="T92" fmla="*/ 2480 w 2809"/>
                <a:gd name="T93" fmla="*/ 176 h 313"/>
                <a:gd name="T94" fmla="*/ 2552 w 2809"/>
                <a:gd name="T95" fmla="*/ 208 h 313"/>
                <a:gd name="T96" fmla="*/ 2624 w 2809"/>
                <a:gd name="T97" fmla="*/ 224 h 313"/>
                <a:gd name="T98" fmla="*/ 2672 w 2809"/>
                <a:gd name="T99" fmla="*/ 256 h 313"/>
                <a:gd name="T100" fmla="*/ 2736 w 2809"/>
                <a:gd name="T101" fmla="*/ 288 h 313"/>
                <a:gd name="T102" fmla="*/ 2784 w 2809"/>
                <a:gd name="T103" fmla="*/ 304 h 313"/>
                <a:gd name="T104" fmla="*/ 2808 w 2809"/>
                <a:gd name="T105" fmla="*/ 16 h 313"/>
                <a:gd name="T106" fmla="*/ 16 w 2809"/>
                <a:gd name="T107" fmla="*/ 184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809" h="313">
                  <a:moveTo>
                    <a:pt x="0" y="232"/>
                  </a:moveTo>
                  <a:lnTo>
                    <a:pt x="24" y="216"/>
                  </a:lnTo>
                  <a:lnTo>
                    <a:pt x="48" y="208"/>
                  </a:lnTo>
                  <a:lnTo>
                    <a:pt x="72" y="192"/>
                  </a:lnTo>
                  <a:lnTo>
                    <a:pt x="104" y="184"/>
                  </a:lnTo>
                  <a:lnTo>
                    <a:pt x="128" y="176"/>
                  </a:lnTo>
                  <a:lnTo>
                    <a:pt x="152" y="152"/>
                  </a:lnTo>
                  <a:lnTo>
                    <a:pt x="176" y="136"/>
                  </a:lnTo>
                  <a:lnTo>
                    <a:pt x="200" y="152"/>
                  </a:lnTo>
                  <a:lnTo>
                    <a:pt x="216" y="176"/>
                  </a:lnTo>
                  <a:lnTo>
                    <a:pt x="240" y="176"/>
                  </a:lnTo>
                  <a:lnTo>
                    <a:pt x="272" y="160"/>
                  </a:lnTo>
                  <a:lnTo>
                    <a:pt x="296" y="168"/>
                  </a:lnTo>
                  <a:lnTo>
                    <a:pt x="320" y="176"/>
                  </a:lnTo>
                  <a:lnTo>
                    <a:pt x="344" y="176"/>
                  </a:lnTo>
                  <a:lnTo>
                    <a:pt x="376" y="184"/>
                  </a:lnTo>
                  <a:lnTo>
                    <a:pt x="408" y="176"/>
                  </a:lnTo>
                  <a:lnTo>
                    <a:pt x="448" y="160"/>
                  </a:lnTo>
                  <a:lnTo>
                    <a:pt x="472" y="144"/>
                  </a:lnTo>
                  <a:lnTo>
                    <a:pt x="480" y="168"/>
                  </a:lnTo>
                  <a:lnTo>
                    <a:pt x="504" y="160"/>
                  </a:lnTo>
                  <a:lnTo>
                    <a:pt x="528" y="152"/>
                  </a:lnTo>
                  <a:lnTo>
                    <a:pt x="552" y="152"/>
                  </a:lnTo>
                  <a:lnTo>
                    <a:pt x="576" y="160"/>
                  </a:lnTo>
                  <a:lnTo>
                    <a:pt x="600" y="160"/>
                  </a:lnTo>
                  <a:lnTo>
                    <a:pt x="624" y="152"/>
                  </a:lnTo>
                  <a:lnTo>
                    <a:pt x="648" y="152"/>
                  </a:lnTo>
                  <a:lnTo>
                    <a:pt x="672" y="144"/>
                  </a:lnTo>
                  <a:lnTo>
                    <a:pt x="704" y="128"/>
                  </a:lnTo>
                  <a:lnTo>
                    <a:pt x="728" y="112"/>
                  </a:lnTo>
                  <a:lnTo>
                    <a:pt x="760" y="104"/>
                  </a:lnTo>
                  <a:lnTo>
                    <a:pt x="792" y="88"/>
                  </a:lnTo>
                  <a:lnTo>
                    <a:pt x="824" y="112"/>
                  </a:lnTo>
                  <a:lnTo>
                    <a:pt x="840" y="144"/>
                  </a:lnTo>
                  <a:lnTo>
                    <a:pt x="856" y="168"/>
                  </a:lnTo>
                  <a:lnTo>
                    <a:pt x="896" y="128"/>
                  </a:lnTo>
                  <a:lnTo>
                    <a:pt x="920" y="112"/>
                  </a:lnTo>
                  <a:lnTo>
                    <a:pt x="928" y="144"/>
                  </a:lnTo>
                  <a:lnTo>
                    <a:pt x="968" y="136"/>
                  </a:lnTo>
                  <a:lnTo>
                    <a:pt x="992" y="128"/>
                  </a:lnTo>
                  <a:lnTo>
                    <a:pt x="1032" y="128"/>
                  </a:lnTo>
                  <a:lnTo>
                    <a:pt x="1064" y="136"/>
                  </a:lnTo>
                  <a:lnTo>
                    <a:pt x="1096" y="160"/>
                  </a:lnTo>
                  <a:lnTo>
                    <a:pt x="1120" y="152"/>
                  </a:lnTo>
                  <a:lnTo>
                    <a:pt x="1152" y="152"/>
                  </a:lnTo>
                  <a:lnTo>
                    <a:pt x="1192" y="144"/>
                  </a:lnTo>
                  <a:lnTo>
                    <a:pt x="1216" y="136"/>
                  </a:lnTo>
                  <a:lnTo>
                    <a:pt x="1240" y="160"/>
                  </a:lnTo>
                  <a:lnTo>
                    <a:pt x="1272" y="128"/>
                  </a:lnTo>
                  <a:lnTo>
                    <a:pt x="1296" y="152"/>
                  </a:lnTo>
                  <a:lnTo>
                    <a:pt x="1320" y="152"/>
                  </a:lnTo>
                  <a:lnTo>
                    <a:pt x="1336" y="176"/>
                  </a:lnTo>
                  <a:lnTo>
                    <a:pt x="1360" y="176"/>
                  </a:lnTo>
                  <a:lnTo>
                    <a:pt x="1384" y="176"/>
                  </a:lnTo>
                  <a:lnTo>
                    <a:pt x="1408" y="168"/>
                  </a:lnTo>
                  <a:lnTo>
                    <a:pt x="1432" y="160"/>
                  </a:lnTo>
                  <a:lnTo>
                    <a:pt x="1456" y="152"/>
                  </a:lnTo>
                  <a:lnTo>
                    <a:pt x="1488" y="144"/>
                  </a:lnTo>
                  <a:lnTo>
                    <a:pt x="1520" y="128"/>
                  </a:lnTo>
                  <a:lnTo>
                    <a:pt x="1544" y="128"/>
                  </a:lnTo>
                  <a:lnTo>
                    <a:pt x="1568" y="152"/>
                  </a:lnTo>
                  <a:lnTo>
                    <a:pt x="1584" y="176"/>
                  </a:lnTo>
                  <a:lnTo>
                    <a:pt x="1608" y="192"/>
                  </a:lnTo>
                  <a:lnTo>
                    <a:pt x="1656" y="216"/>
                  </a:lnTo>
                  <a:lnTo>
                    <a:pt x="1688" y="208"/>
                  </a:lnTo>
                  <a:lnTo>
                    <a:pt x="1712" y="192"/>
                  </a:lnTo>
                  <a:lnTo>
                    <a:pt x="1744" y="176"/>
                  </a:lnTo>
                  <a:lnTo>
                    <a:pt x="1784" y="168"/>
                  </a:lnTo>
                  <a:lnTo>
                    <a:pt x="1832" y="144"/>
                  </a:lnTo>
                  <a:lnTo>
                    <a:pt x="1864" y="136"/>
                  </a:lnTo>
                  <a:lnTo>
                    <a:pt x="1896" y="152"/>
                  </a:lnTo>
                  <a:lnTo>
                    <a:pt x="1912" y="176"/>
                  </a:lnTo>
                  <a:lnTo>
                    <a:pt x="1944" y="152"/>
                  </a:lnTo>
                  <a:lnTo>
                    <a:pt x="1968" y="144"/>
                  </a:lnTo>
                  <a:lnTo>
                    <a:pt x="2008" y="152"/>
                  </a:lnTo>
                  <a:lnTo>
                    <a:pt x="2032" y="144"/>
                  </a:lnTo>
                  <a:lnTo>
                    <a:pt x="2056" y="152"/>
                  </a:lnTo>
                  <a:lnTo>
                    <a:pt x="2088" y="152"/>
                  </a:lnTo>
                  <a:lnTo>
                    <a:pt x="2104" y="176"/>
                  </a:lnTo>
                  <a:lnTo>
                    <a:pt x="2128" y="184"/>
                  </a:lnTo>
                  <a:lnTo>
                    <a:pt x="2160" y="184"/>
                  </a:lnTo>
                  <a:lnTo>
                    <a:pt x="2192" y="184"/>
                  </a:lnTo>
                  <a:lnTo>
                    <a:pt x="2216" y="176"/>
                  </a:lnTo>
                  <a:lnTo>
                    <a:pt x="2240" y="192"/>
                  </a:lnTo>
                  <a:lnTo>
                    <a:pt x="2264" y="208"/>
                  </a:lnTo>
                  <a:lnTo>
                    <a:pt x="2288" y="216"/>
                  </a:lnTo>
                  <a:lnTo>
                    <a:pt x="2328" y="208"/>
                  </a:lnTo>
                  <a:lnTo>
                    <a:pt x="2344" y="184"/>
                  </a:lnTo>
                  <a:lnTo>
                    <a:pt x="2368" y="160"/>
                  </a:lnTo>
                  <a:lnTo>
                    <a:pt x="2392" y="152"/>
                  </a:lnTo>
                  <a:lnTo>
                    <a:pt x="2416" y="144"/>
                  </a:lnTo>
                  <a:lnTo>
                    <a:pt x="2440" y="136"/>
                  </a:lnTo>
                  <a:lnTo>
                    <a:pt x="2456" y="160"/>
                  </a:lnTo>
                  <a:lnTo>
                    <a:pt x="2480" y="176"/>
                  </a:lnTo>
                  <a:lnTo>
                    <a:pt x="2504" y="192"/>
                  </a:lnTo>
                  <a:lnTo>
                    <a:pt x="2552" y="208"/>
                  </a:lnTo>
                  <a:lnTo>
                    <a:pt x="2576" y="216"/>
                  </a:lnTo>
                  <a:lnTo>
                    <a:pt x="2624" y="224"/>
                  </a:lnTo>
                  <a:lnTo>
                    <a:pt x="2648" y="224"/>
                  </a:lnTo>
                  <a:lnTo>
                    <a:pt x="2672" y="256"/>
                  </a:lnTo>
                  <a:lnTo>
                    <a:pt x="2704" y="272"/>
                  </a:lnTo>
                  <a:lnTo>
                    <a:pt x="2736" y="288"/>
                  </a:lnTo>
                  <a:lnTo>
                    <a:pt x="2760" y="304"/>
                  </a:lnTo>
                  <a:lnTo>
                    <a:pt x="2784" y="304"/>
                  </a:lnTo>
                  <a:lnTo>
                    <a:pt x="2808" y="312"/>
                  </a:lnTo>
                  <a:lnTo>
                    <a:pt x="2808" y="16"/>
                  </a:lnTo>
                  <a:lnTo>
                    <a:pt x="0" y="0"/>
                  </a:lnTo>
                  <a:lnTo>
                    <a:pt x="16" y="184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 useBgFill="1">
          <p:nvSpPr>
            <p:cNvPr id="10249" name="Freeform 9">
              <a:extLst>
                <a:ext uri="{FF2B5EF4-FFF2-40B4-BE49-F238E27FC236}">
                  <a16:creationId xmlns:a16="http://schemas.microsoft.com/office/drawing/2014/main" id="{C0C52FF8-B32D-2139-D9BF-8590CC773EA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" y="3696"/>
              <a:ext cx="2825" cy="273"/>
            </a:xfrm>
            <a:custGeom>
              <a:avLst/>
              <a:gdLst>
                <a:gd name="T0" fmla="*/ 16 w 2825"/>
                <a:gd name="T1" fmla="*/ 112 h 273"/>
                <a:gd name="T2" fmla="*/ 80 w 2825"/>
                <a:gd name="T3" fmla="*/ 80 h 273"/>
                <a:gd name="T4" fmla="*/ 128 w 2825"/>
                <a:gd name="T5" fmla="*/ 48 h 273"/>
                <a:gd name="T6" fmla="*/ 200 w 2825"/>
                <a:gd name="T7" fmla="*/ 88 h 273"/>
                <a:gd name="T8" fmla="*/ 248 w 2825"/>
                <a:gd name="T9" fmla="*/ 104 h 273"/>
                <a:gd name="T10" fmla="*/ 304 w 2825"/>
                <a:gd name="T11" fmla="*/ 88 h 273"/>
                <a:gd name="T12" fmla="*/ 368 w 2825"/>
                <a:gd name="T13" fmla="*/ 88 h 273"/>
                <a:gd name="T14" fmla="*/ 408 w 2825"/>
                <a:gd name="T15" fmla="*/ 40 h 273"/>
                <a:gd name="T16" fmla="*/ 496 w 2825"/>
                <a:gd name="T17" fmla="*/ 48 h 273"/>
                <a:gd name="T18" fmla="*/ 552 w 2825"/>
                <a:gd name="T19" fmla="*/ 80 h 273"/>
                <a:gd name="T20" fmla="*/ 592 w 2825"/>
                <a:gd name="T21" fmla="*/ 72 h 273"/>
                <a:gd name="T22" fmla="*/ 648 w 2825"/>
                <a:gd name="T23" fmla="*/ 64 h 273"/>
                <a:gd name="T24" fmla="*/ 704 w 2825"/>
                <a:gd name="T25" fmla="*/ 88 h 273"/>
                <a:gd name="T26" fmla="*/ 768 w 2825"/>
                <a:gd name="T27" fmla="*/ 56 h 273"/>
                <a:gd name="T28" fmla="*/ 832 w 2825"/>
                <a:gd name="T29" fmla="*/ 40 h 273"/>
                <a:gd name="T30" fmla="*/ 888 w 2825"/>
                <a:gd name="T31" fmla="*/ 48 h 273"/>
                <a:gd name="T32" fmla="*/ 944 w 2825"/>
                <a:gd name="T33" fmla="*/ 24 h 273"/>
                <a:gd name="T34" fmla="*/ 1008 w 2825"/>
                <a:gd name="T35" fmla="*/ 16 h 273"/>
                <a:gd name="T36" fmla="*/ 1072 w 2825"/>
                <a:gd name="T37" fmla="*/ 40 h 273"/>
                <a:gd name="T38" fmla="*/ 1104 w 2825"/>
                <a:gd name="T39" fmla="*/ 72 h 273"/>
                <a:gd name="T40" fmla="*/ 1168 w 2825"/>
                <a:gd name="T41" fmla="*/ 48 h 273"/>
                <a:gd name="T42" fmla="*/ 1320 w 2825"/>
                <a:gd name="T43" fmla="*/ 16 h 273"/>
                <a:gd name="T44" fmla="*/ 1368 w 2825"/>
                <a:gd name="T45" fmla="*/ 32 h 273"/>
                <a:gd name="T46" fmla="*/ 1448 w 2825"/>
                <a:gd name="T47" fmla="*/ 56 h 273"/>
                <a:gd name="T48" fmla="*/ 1512 w 2825"/>
                <a:gd name="T49" fmla="*/ 64 h 273"/>
                <a:gd name="T50" fmla="*/ 1544 w 2825"/>
                <a:gd name="T51" fmla="*/ 32 h 273"/>
                <a:gd name="T52" fmla="*/ 1600 w 2825"/>
                <a:gd name="T53" fmla="*/ 32 h 273"/>
                <a:gd name="T54" fmla="*/ 1640 w 2825"/>
                <a:gd name="T55" fmla="*/ 40 h 273"/>
                <a:gd name="T56" fmla="*/ 1704 w 2825"/>
                <a:gd name="T57" fmla="*/ 24 h 273"/>
                <a:gd name="T58" fmla="*/ 1752 w 2825"/>
                <a:gd name="T59" fmla="*/ 16 h 273"/>
                <a:gd name="T60" fmla="*/ 1816 w 2825"/>
                <a:gd name="T61" fmla="*/ 0 h 273"/>
                <a:gd name="T62" fmla="*/ 1864 w 2825"/>
                <a:gd name="T63" fmla="*/ 24 h 273"/>
                <a:gd name="T64" fmla="*/ 1920 w 2825"/>
                <a:gd name="T65" fmla="*/ 48 h 273"/>
                <a:gd name="T66" fmla="*/ 1976 w 2825"/>
                <a:gd name="T67" fmla="*/ 56 h 273"/>
                <a:gd name="T68" fmla="*/ 2040 w 2825"/>
                <a:gd name="T69" fmla="*/ 40 h 273"/>
                <a:gd name="T70" fmla="*/ 2096 w 2825"/>
                <a:gd name="T71" fmla="*/ 16 h 273"/>
                <a:gd name="T72" fmla="*/ 2144 w 2825"/>
                <a:gd name="T73" fmla="*/ 40 h 273"/>
                <a:gd name="T74" fmla="*/ 2192 w 2825"/>
                <a:gd name="T75" fmla="*/ 40 h 273"/>
                <a:gd name="T76" fmla="*/ 2248 w 2825"/>
                <a:gd name="T77" fmla="*/ 64 h 273"/>
                <a:gd name="T78" fmla="*/ 2320 w 2825"/>
                <a:gd name="T79" fmla="*/ 48 h 273"/>
                <a:gd name="T80" fmla="*/ 2376 w 2825"/>
                <a:gd name="T81" fmla="*/ 80 h 273"/>
                <a:gd name="T82" fmla="*/ 2432 w 2825"/>
                <a:gd name="T83" fmla="*/ 72 h 273"/>
                <a:gd name="T84" fmla="*/ 2504 w 2825"/>
                <a:gd name="T85" fmla="*/ 72 h 273"/>
                <a:gd name="T86" fmla="*/ 2568 w 2825"/>
                <a:gd name="T87" fmla="*/ 72 h 273"/>
                <a:gd name="T88" fmla="*/ 2624 w 2825"/>
                <a:gd name="T89" fmla="*/ 64 h 273"/>
                <a:gd name="T90" fmla="*/ 2704 w 2825"/>
                <a:gd name="T91" fmla="*/ 88 h 273"/>
                <a:gd name="T92" fmla="*/ 2776 w 2825"/>
                <a:gd name="T93" fmla="*/ 104 h 273"/>
                <a:gd name="T94" fmla="*/ 2824 w 2825"/>
                <a:gd name="T95" fmla="*/ 136 h 273"/>
                <a:gd name="T96" fmla="*/ 8 w 2825"/>
                <a:gd name="T97" fmla="*/ 272 h 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825" h="273">
                  <a:moveTo>
                    <a:pt x="0" y="136"/>
                  </a:moveTo>
                  <a:lnTo>
                    <a:pt x="16" y="112"/>
                  </a:lnTo>
                  <a:lnTo>
                    <a:pt x="48" y="88"/>
                  </a:lnTo>
                  <a:lnTo>
                    <a:pt x="80" y="80"/>
                  </a:lnTo>
                  <a:lnTo>
                    <a:pt x="104" y="72"/>
                  </a:lnTo>
                  <a:lnTo>
                    <a:pt x="128" y="48"/>
                  </a:lnTo>
                  <a:lnTo>
                    <a:pt x="152" y="72"/>
                  </a:lnTo>
                  <a:lnTo>
                    <a:pt x="200" y="88"/>
                  </a:lnTo>
                  <a:lnTo>
                    <a:pt x="224" y="112"/>
                  </a:lnTo>
                  <a:lnTo>
                    <a:pt x="248" y="104"/>
                  </a:lnTo>
                  <a:lnTo>
                    <a:pt x="272" y="80"/>
                  </a:lnTo>
                  <a:lnTo>
                    <a:pt x="304" y="88"/>
                  </a:lnTo>
                  <a:lnTo>
                    <a:pt x="328" y="104"/>
                  </a:lnTo>
                  <a:lnTo>
                    <a:pt x="368" y="88"/>
                  </a:lnTo>
                  <a:lnTo>
                    <a:pt x="392" y="64"/>
                  </a:lnTo>
                  <a:lnTo>
                    <a:pt x="408" y="40"/>
                  </a:lnTo>
                  <a:lnTo>
                    <a:pt x="448" y="48"/>
                  </a:lnTo>
                  <a:lnTo>
                    <a:pt x="496" y="48"/>
                  </a:lnTo>
                  <a:lnTo>
                    <a:pt x="528" y="80"/>
                  </a:lnTo>
                  <a:lnTo>
                    <a:pt x="552" y="80"/>
                  </a:lnTo>
                  <a:lnTo>
                    <a:pt x="560" y="56"/>
                  </a:lnTo>
                  <a:lnTo>
                    <a:pt x="592" y="72"/>
                  </a:lnTo>
                  <a:lnTo>
                    <a:pt x="624" y="80"/>
                  </a:lnTo>
                  <a:lnTo>
                    <a:pt x="648" y="64"/>
                  </a:lnTo>
                  <a:lnTo>
                    <a:pt x="680" y="80"/>
                  </a:lnTo>
                  <a:lnTo>
                    <a:pt x="704" y="88"/>
                  </a:lnTo>
                  <a:lnTo>
                    <a:pt x="744" y="80"/>
                  </a:lnTo>
                  <a:lnTo>
                    <a:pt x="768" y="56"/>
                  </a:lnTo>
                  <a:lnTo>
                    <a:pt x="800" y="40"/>
                  </a:lnTo>
                  <a:lnTo>
                    <a:pt x="832" y="40"/>
                  </a:lnTo>
                  <a:lnTo>
                    <a:pt x="864" y="48"/>
                  </a:lnTo>
                  <a:lnTo>
                    <a:pt x="888" y="48"/>
                  </a:lnTo>
                  <a:lnTo>
                    <a:pt x="920" y="32"/>
                  </a:lnTo>
                  <a:lnTo>
                    <a:pt x="944" y="24"/>
                  </a:lnTo>
                  <a:lnTo>
                    <a:pt x="976" y="16"/>
                  </a:lnTo>
                  <a:lnTo>
                    <a:pt x="1008" y="16"/>
                  </a:lnTo>
                  <a:lnTo>
                    <a:pt x="1040" y="40"/>
                  </a:lnTo>
                  <a:lnTo>
                    <a:pt x="1072" y="40"/>
                  </a:lnTo>
                  <a:lnTo>
                    <a:pt x="1096" y="48"/>
                  </a:lnTo>
                  <a:lnTo>
                    <a:pt x="1104" y="72"/>
                  </a:lnTo>
                  <a:lnTo>
                    <a:pt x="1136" y="56"/>
                  </a:lnTo>
                  <a:lnTo>
                    <a:pt x="1168" y="48"/>
                  </a:lnTo>
                  <a:lnTo>
                    <a:pt x="1208" y="32"/>
                  </a:lnTo>
                  <a:lnTo>
                    <a:pt x="1320" y="16"/>
                  </a:lnTo>
                  <a:lnTo>
                    <a:pt x="1352" y="8"/>
                  </a:lnTo>
                  <a:lnTo>
                    <a:pt x="1368" y="32"/>
                  </a:lnTo>
                  <a:lnTo>
                    <a:pt x="1416" y="48"/>
                  </a:lnTo>
                  <a:lnTo>
                    <a:pt x="1448" y="56"/>
                  </a:lnTo>
                  <a:lnTo>
                    <a:pt x="1480" y="72"/>
                  </a:lnTo>
                  <a:lnTo>
                    <a:pt x="1512" y="64"/>
                  </a:lnTo>
                  <a:lnTo>
                    <a:pt x="1536" y="56"/>
                  </a:lnTo>
                  <a:lnTo>
                    <a:pt x="1544" y="32"/>
                  </a:lnTo>
                  <a:lnTo>
                    <a:pt x="1576" y="24"/>
                  </a:lnTo>
                  <a:lnTo>
                    <a:pt x="1600" y="32"/>
                  </a:lnTo>
                  <a:lnTo>
                    <a:pt x="1616" y="56"/>
                  </a:lnTo>
                  <a:lnTo>
                    <a:pt x="1640" y="40"/>
                  </a:lnTo>
                  <a:lnTo>
                    <a:pt x="1680" y="32"/>
                  </a:lnTo>
                  <a:lnTo>
                    <a:pt x="1704" y="24"/>
                  </a:lnTo>
                  <a:lnTo>
                    <a:pt x="1728" y="24"/>
                  </a:lnTo>
                  <a:lnTo>
                    <a:pt x="1752" y="16"/>
                  </a:lnTo>
                  <a:lnTo>
                    <a:pt x="1792" y="8"/>
                  </a:lnTo>
                  <a:lnTo>
                    <a:pt x="1816" y="0"/>
                  </a:lnTo>
                  <a:lnTo>
                    <a:pt x="1840" y="24"/>
                  </a:lnTo>
                  <a:lnTo>
                    <a:pt x="1864" y="24"/>
                  </a:lnTo>
                  <a:lnTo>
                    <a:pt x="1888" y="8"/>
                  </a:lnTo>
                  <a:lnTo>
                    <a:pt x="1920" y="48"/>
                  </a:lnTo>
                  <a:lnTo>
                    <a:pt x="1944" y="64"/>
                  </a:lnTo>
                  <a:lnTo>
                    <a:pt x="1976" y="56"/>
                  </a:lnTo>
                  <a:lnTo>
                    <a:pt x="2016" y="48"/>
                  </a:lnTo>
                  <a:lnTo>
                    <a:pt x="2040" y="40"/>
                  </a:lnTo>
                  <a:lnTo>
                    <a:pt x="2064" y="24"/>
                  </a:lnTo>
                  <a:lnTo>
                    <a:pt x="2096" y="16"/>
                  </a:lnTo>
                  <a:lnTo>
                    <a:pt x="2112" y="48"/>
                  </a:lnTo>
                  <a:lnTo>
                    <a:pt x="2144" y="40"/>
                  </a:lnTo>
                  <a:lnTo>
                    <a:pt x="2176" y="16"/>
                  </a:lnTo>
                  <a:lnTo>
                    <a:pt x="2192" y="40"/>
                  </a:lnTo>
                  <a:lnTo>
                    <a:pt x="2224" y="56"/>
                  </a:lnTo>
                  <a:lnTo>
                    <a:pt x="2248" y="64"/>
                  </a:lnTo>
                  <a:lnTo>
                    <a:pt x="2280" y="48"/>
                  </a:lnTo>
                  <a:lnTo>
                    <a:pt x="2320" y="48"/>
                  </a:lnTo>
                  <a:lnTo>
                    <a:pt x="2344" y="56"/>
                  </a:lnTo>
                  <a:lnTo>
                    <a:pt x="2376" y="80"/>
                  </a:lnTo>
                  <a:lnTo>
                    <a:pt x="2408" y="72"/>
                  </a:lnTo>
                  <a:lnTo>
                    <a:pt x="2432" y="72"/>
                  </a:lnTo>
                  <a:lnTo>
                    <a:pt x="2472" y="72"/>
                  </a:lnTo>
                  <a:lnTo>
                    <a:pt x="2504" y="72"/>
                  </a:lnTo>
                  <a:lnTo>
                    <a:pt x="2536" y="64"/>
                  </a:lnTo>
                  <a:lnTo>
                    <a:pt x="2568" y="72"/>
                  </a:lnTo>
                  <a:lnTo>
                    <a:pt x="2600" y="72"/>
                  </a:lnTo>
                  <a:lnTo>
                    <a:pt x="2624" y="64"/>
                  </a:lnTo>
                  <a:lnTo>
                    <a:pt x="2656" y="80"/>
                  </a:lnTo>
                  <a:lnTo>
                    <a:pt x="2704" y="88"/>
                  </a:lnTo>
                  <a:lnTo>
                    <a:pt x="2744" y="104"/>
                  </a:lnTo>
                  <a:lnTo>
                    <a:pt x="2776" y="104"/>
                  </a:lnTo>
                  <a:lnTo>
                    <a:pt x="2808" y="112"/>
                  </a:lnTo>
                  <a:lnTo>
                    <a:pt x="2824" y="136"/>
                  </a:lnTo>
                  <a:lnTo>
                    <a:pt x="2824" y="272"/>
                  </a:lnTo>
                  <a:lnTo>
                    <a:pt x="8" y="272"/>
                  </a:lnTo>
                  <a:lnTo>
                    <a:pt x="0" y="136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57" name="Group 17">
            <a:extLst>
              <a:ext uri="{FF2B5EF4-FFF2-40B4-BE49-F238E27FC236}">
                <a16:creationId xmlns:a16="http://schemas.microsoft.com/office/drawing/2014/main" id="{0439509E-9CBA-EEA5-4D80-21964217DF3D}"/>
              </a:ext>
            </a:extLst>
          </p:cNvPr>
          <p:cNvGrpSpPr>
            <a:grpSpLocks/>
          </p:cNvGrpSpPr>
          <p:nvPr/>
        </p:nvGrpSpPr>
        <p:grpSpPr bwMode="auto">
          <a:xfrm>
            <a:off x="4521200" y="1981200"/>
            <a:ext cx="3162300" cy="914400"/>
            <a:chOff x="2848" y="1248"/>
            <a:chExt cx="1992" cy="576"/>
          </a:xfrm>
        </p:grpSpPr>
        <p:sp>
          <p:nvSpPr>
            <p:cNvPr id="10251" name="Rectangle 11">
              <a:extLst>
                <a:ext uri="{FF2B5EF4-FFF2-40B4-BE49-F238E27FC236}">
                  <a16:creationId xmlns:a16="http://schemas.microsoft.com/office/drawing/2014/main" id="{A13260F7-5861-D03A-FC8D-73F3DFAE5F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6" y="1344"/>
              <a:ext cx="1024" cy="3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altLang="en-US" sz="200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occurrences</a:t>
              </a:r>
            </a:p>
          </p:txBody>
        </p:sp>
        <p:sp>
          <p:nvSpPr>
            <p:cNvPr id="10252" name="Line 12">
              <a:extLst>
                <a:ext uri="{FF2B5EF4-FFF2-40B4-BE49-F238E27FC236}">
                  <a16:creationId xmlns:a16="http://schemas.microsoft.com/office/drawing/2014/main" id="{C4192FC1-E90E-B743-D5E1-D380355A1A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48" y="1528"/>
              <a:ext cx="984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stealth" w="med" len="lg"/>
              <a:tailEnd type="none" w="sm" len="sm"/>
            </a:ln>
            <a:effectLst>
              <a:outerShdw dist="35921" dir="2700000" algn="ctr" rotWithShape="0">
                <a:schemeClr val="folHlink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3" name="Line 13">
              <a:extLst>
                <a:ext uri="{FF2B5EF4-FFF2-40B4-BE49-F238E27FC236}">
                  <a16:creationId xmlns:a16="http://schemas.microsoft.com/office/drawing/2014/main" id="{3568C546-BD9E-9F07-0CB3-7F1A578A91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48" y="1248"/>
              <a:ext cx="984" cy="232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stealth" w="med" len="lg"/>
              <a:tailEnd type="none" w="sm" len="sm"/>
            </a:ln>
            <a:effectLst>
              <a:outerShdw dist="35921" dir="2700000" algn="ctr" rotWithShape="0">
                <a:schemeClr val="folHlink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4" name="Line 14">
              <a:extLst>
                <a:ext uri="{FF2B5EF4-FFF2-40B4-BE49-F238E27FC236}">
                  <a16:creationId xmlns:a16="http://schemas.microsoft.com/office/drawing/2014/main" id="{E5431F23-062D-6328-26AD-D4F5B0C4CE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48" y="1376"/>
              <a:ext cx="984" cy="128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stealth" w="med" len="lg"/>
              <a:tailEnd type="none" w="sm" len="sm"/>
            </a:ln>
            <a:effectLst>
              <a:outerShdw dist="35921" dir="2700000" algn="ctr" rotWithShape="0">
                <a:schemeClr val="folHlink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5" name="Line 15">
              <a:extLst>
                <a:ext uri="{FF2B5EF4-FFF2-40B4-BE49-F238E27FC236}">
                  <a16:creationId xmlns:a16="http://schemas.microsoft.com/office/drawing/2014/main" id="{C249F4CF-000A-0646-6F69-5D2627E8A5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1560"/>
              <a:ext cx="984" cy="12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stealth" w="med" len="lg"/>
              <a:tailEnd type="none" w="sm" len="sm"/>
            </a:ln>
            <a:effectLst>
              <a:outerShdw dist="35921" dir="2700000" algn="ctr" rotWithShape="0">
                <a:schemeClr val="folHlink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6" name="Line 16">
              <a:extLst>
                <a:ext uri="{FF2B5EF4-FFF2-40B4-BE49-F238E27FC236}">
                  <a16:creationId xmlns:a16="http://schemas.microsoft.com/office/drawing/2014/main" id="{AE91F1C6-5DA6-BFFE-5F76-85D905F49E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1584"/>
              <a:ext cx="1008" cy="24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stealth" w="med" len="lg"/>
              <a:tailEnd type="none" w="sm" len="sm"/>
            </a:ln>
            <a:effectLst>
              <a:outerShdw dist="35921" dir="2700000" algn="ctr" rotWithShape="0">
                <a:schemeClr val="folHlink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58" name="Rectangle 18">
            <a:extLst>
              <a:ext uri="{FF2B5EF4-FFF2-40B4-BE49-F238E27FC236}">
                <a16:creationId xmlns:a16="http://schemas.microsoft.com/office/drawing/2014/main" id="{3E1B5363-5A06-49D1-689A-FDA7BF604E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7075" y="4041775"/>
            <a:ext cx="17938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 Type </a:t>
            </a:r>
          </a:p>
          <a:p>
            <a:pPr algn="ctr"/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(Template)</a:t>
            </a:r>
          </a:p>
          <a:p>
            <a:pPr algn="ctr"/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(Structure)</a:t>
            </a:r>
          </a:p>
        </p:txBody>
      </p:sp>
      <p:sp>
        <p:nvSpPr>
          <p:cNvPr id="10259" name="Line 19">
            <a:extLst>
              <a:ext uri="{FF2B5EF4-FFF2-40B4-BE49-F238E27FC236}">
                <a16:creationId xmlns:a16="http://schemas.microsoft.com/office/drawing/2014/main" id="{8B6F84C2-C368-7156-260C-516979B4B03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02000" y="4241800"/>
            <a:ext cx="2565400" cy="7239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stealth" w="med" len="lg"/>
            <a:tailEnd type="none" w="sm" len="sm"/>
          </a:ln>
          <a:effectLst>
            <a:outerShdw dist="35921" dir="2700000" algn="ctr" rotWithShape="0">
              <a:schemeClr val="folHlink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0AA4A94C-2906-233A-0898-2722CAD264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122238"/>
            <a:ext cx="4354513" cy="476250"/>
          </a:xfrm>
          <a:noFill/>
          <a:ln/>
        </p:spPr>
        <p:txBody>
          <a:bodyPr/>
          <a:lstStyle/>
          <a:p>
            <a:r>
              <a:rPr lang="en-US" altLang="en-US"/>
              <a:t>How files are processed.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140FB448-3827-5696-71B5-5A4246D393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3988" y="776288"/>
            <a:ext cx="8393112" cy="5538787"/>
          </a:xfrm>
          <a:noFill/>
          <a:ln/>
        </p:spPr>
        <p:txBody>
          <a:bodyPr/>
          <a:lstStyle/>
          <a:p>
            <a:pPr>
              <a:spcBef>
                <a:spcPct val="55000"/>
              </a:spcBef>
            </a:pPr>
            <a:r>
              <a:rPr lang="en-US" altLang="en-US"/>
              <a:t>Files are repositories of data that reside on backing storage (hard disk or magnetic tape).</a:t>
            </a:r>
          </a:p>
          <a:p>
            <a:pPr>
              <a:spcBef>
                <a:spcPct val="55000"/>
              </a:spcBef>
            </a:pPr>
            <a:r>
              <a:rPr lang="en-US" altLang="en-US"/>
              <a:t>A file may consist of hundreds of thousands or even millions of records.</a:t>
            </a:r>
          </a:p>
          <a:p>
            <a:pPr>
              <a:spcBef>
                <a:spcPct val="55000"/>
              </a:spcBef>
            </a:pPr>
            <a:r>
              <a:rPr lang="en-US" altLang="en-US"/>
              <a:t>Suppose we want to keep information about all the TV license holders in the country.  Suppose each record is about 150 characters/bytes long.  If we estimate the number of licenses at 1 million this gives us a size for the file of 150 X 1,000,000 = </a:t>
            </a:r>
            <a:r>
              <a:rPr lang="en-US" altLang="en-US">
                <a:solidFill>
                  <a:schemeClr val="hlink"/>
                </a:solidFill>
              </a:rPr>
              <a:t>150 megabytes</a:t>
            </a:r>
            <a:r>
              <a:rPr lang="en-US" altLang="en-US"/>
              <a:t>.</a:t>
            </a:r>
          </a:p>
          <a:p>
            <a:pPr>
              <a:spcBef>
                <a:spcPct val="55000"/>
              </a:spcBef>
            </a:pPr>
            <a:r>
              <a:rPr lang="en-US" altLang="en-US"/>
              <a:t>If we want to process a file of this size we cannot do it by loading the whole file into the computer’s memory at once.</a:t>
            </a:r>
          </a:p>
          <a:p>
            <a:pPr>
              <a:spcBef>
                <a:spcPct val="55000"/>
              </a:spcBef>
            </a:pPr>
            <a:r>
              <a:rPr lang="en-US" altLang="en-US"/>
              <a:t>Files are processed by reading them into the computer’s memory </a:t>
            </a:r>
            <a:r>
              <a:rPr lang="en-US" altLang="en-US">
                <a:solidFill>
                  <a:schemeClr val="hlink"/>
                </a:solidFill>
              </a:rPr>
              <a:t>one record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/>
              <a:t>at a time.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B2F4DE2A-D97C-1AC7-16FE-2BDB105780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6413" y="122238"/>
            <a:ext cx="2752725" cy="476250"/>
          </a:xfrm>
          <a:noFill/>
          <a:ln/>
        </p:spPr>
        <p:txBody>
          <a:bodyPr/>
          <a:lstStyle/>
          <a:p>
            <a:r>
              <a:rPr lang="en-US" altLang="en-US"/>
              <a:t>Record Buffers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DF5F1CFE-7726-FFC5-273F-9F29508A0C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041400"/>
            <a:ext cx="8153400" cy="5410200"/>
          </a:xfrm>
          <a:noFill/>
          <a:ln/>
        </p:spPr>
        <p:txBody>
          <a:bodyPr/>
          <a:lstStyle/>
          <a:p>
            <a:pPr>
              <a:spcBef>
                <a:spcPct val="70000"/>
              </a:spcBef>
            </a:pPr>
            <a:r>
              <a:rPr lang="en-US" altLang="en-US"/>
              <a:t>To process a file records are read from the file into the computer’s memory </a:t>
            </a:r>
            <a:r>
              <a:rPr lang="en-US" altLang="en-US">
                <a:solidFill>
                  <a:schemeClr val="hlink"/>
                </a:solidFill>
              </a:rPr>
              <a:t>one record at a time</a:t>
            </a:r>
            <a:r>
              <a:rPr lang="en-US" altLang="en-US"/>
              <a:t>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The computer uses the programmers description of the record (i.e. the record template) to set aside sufficient memory to store </a:t>
            </a:r>
            <a:r>
              <a:rPr lang="en-US" altLang="en-US">
                <a:solidFill>
                  <a:schemeClr val="hlink"/>
                </a:solidFill>
              </a:rPr>
              <a:t>one instance</a:t>
            </a:r>
            <a:r>
              <a:rPr lang="en-US" altLang="en-US"/>
              <a:t> of the record.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Memory allocated for storing a record is usually called a “</a:t>
            </a:r>
            <a:r>
              <a:rPr lang="en-US" altLang="en-US">
                <a:solidFill>
                  <a:schemeClr val="hlink"/>
                </a:solidFill>
              </a:rPr>
              <a:t>record buffer</a:t>
            </a:r>
            <a:r>
              <a:rPr lang="en-US" altLang="en-US"/>
              <a:t>”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The record buffer is the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>
                <a:solidFill>
                  <a:schemeClr val="tx2"/>
                </a:solidFill>
              </a:rPr>
              <a:t>only</a:t>
            </a:r>
            <a:r>
              <a:rPr lang="en-US" altLang="en-US"/>
              <a:t> connection between the program and the records in the file.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3499809C-F8E7-E5C9-19EF-13FFE15E1E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59100" y="171450"/>
            <a:ext cx="2752725" cy="476250"/>
          </a:xfrm>
          <a:noFill/>
          <a:ln/>
        </p:spPr>
        <p:txBody>
          <a:bodyPr/>
          <a:lstStyle/>
          <a:p>
            <a:r>
              <a:rPr lang="en-US" altLang="en-US"/>
              <a:t>Record Buffers</a:t>
            </a:r>
          </a:p>
        </p:txBody>
      </p:sp>
      <p:grpSp>
        <p:nvGrpSpPr>
          <p:cNvPr id="16391" name="Group 7">
            <a:extLst>
              <a:ext uri="{FF2B5EF4-FFF2-40B4-BE49-F238E27FC236}">
                <a16:creationId xmlns:a16="http://schemas.microsoft.com/office/drawing/2014/main" id="{20712257-A70A-190F-173A-B6EF4383C6E7}"/>
              </a:ext>
            </a:extLst>
          </p:cNvPr>
          <p:cNvGrpSpPr>
            <a:grpSpLocks/>
          </p:cNvGrpSpPr>
          <p:nvPr/>
        </p:nvGrpSpPr>
        <p:grpSpPr bwMode="auto">
          <a:xfrm>
            <a:off x="4059238" y="1231900"/>
            <a:ext cx="3986212" cy="3854450"/>
            <a:chOff x="2557" y="776"/>
            <a:chExt cx="2511" cy="2428"/>
          </a:xfrm>
        </p:grpSpPr>
        <p:sp>
          <p:nvSpPr>
            <p:cNvPr id="16387" name="Rectangle 3">
              <a:extLst>
                <a:ext uri="{FF2B5EF4-FFF2-40B4-BE49-F238E27FC236}">
                  <a16:creationId xmlns:a16="http://schemas.microsoft.com/office/drawing/2014/main" id="{7210B9D3-8703-42A7-741C-B6002D78AC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7" y="1061"/>
              <a:ext cx="2511" cy="2143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88" name="Rectangle 4">
              <a:extLst>
                <a:ext uri="{FF2B5EF4-FFF2-40B4-BE49-F238E27FC236}">
                  <a16:creationId xmlns:a16="http://schemas.microsoft.com/office/drawing/2014/main" id="{08385FE0-457C-6050-537D-C0E6A504E2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2" y="1183"/>
              <a:ext cx="1934" cy="14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5563" tIns="26988" rIns="55563" bIns="26988">
              <a:spAutoFit/>
            </a:bodyPr>
            <a:lstStyle>
              <a:lvl1pPr defTabSz="5492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274638" defTabSz="5492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549275" defTabSz="5492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822325" defTabSz="5492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096963" defTabSz="5492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554163" defTabSz="5492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011363" defTabSz="5492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468563" defTabSz="5492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2925763" defTabSz="5492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>
                  <a:solidFill>
                    <a:schemeClr val="folHlink"/>
                  </a:solidFill>
                  <a:effectLst/>
                </a:rPr>
                <a:t>IDENTIFICATION DIVISION.</a:t>
              </a:r>
            </a:p>
            <a:p>
              <a:r>
                <a:rPr lang="en-US" altLang="en-US">
                  <a:solidFill>
                    <a:schemeClr val="folHlink"/>
                  </a:solidFill>
                  <a:effectLst/>
                </a:rPr>
                <a:t>etc.</a:t>
              </a:r>
            </a:p>
            <a:p>
              <a:r>
                <a:rPr lang="en-US" altLang="en-US">
                  <a:solidFill>
                    <a:schemeClr val="folHlink"/>
                  </a:solidFill>
                  <a:effectLst/>
                </a:rPr>
                <a:t>ENVIRONMENT DIVISION.</a:t>
              </a:r>
            </a:p>
            <a:p>
              <a:r>
                <a:rPr lang="en-US" altLang="en-US">
                  <a:solidFill>
                    <a:schemeClr val="folHlink"/>
                  </a:solidFill>
                  <a:effectLst/>
                </a:rPr>
                <a:t>etc.</a:t>
              </a:r>
            </a:p>
            <a:p>
              <a:r>
                <a:rPr lang="en-US" altLang="en-US">
                  <a:solidFill>
                    <a:schemeClr val="folHlink"/>
                  </a:solidFill>
                  <a:effectLst/>
                </a:rPr>
                <a:t>DATA DIVISION.</a:t>
              </a:r>
            </a:p>
            <a:p>
              <a:r>
                <a:rPr lang="en-US" altLang="en-US">
                  <a:solidFill>
                    <a:schemeClr val="folHlink"/>
                  </a:solidFill>
                  <a:effectLst/>
                </a:rPr>
                <a:t>FILE SECTION.</a:t>
              </a:r>
              <a:endParaRPr lang="en-US" altLang="en-US" b="0">
                <a:effectLst/>
              </a:endParaRPr>
            </a:p>
            <a:p>
              <a:endParaRPr lang="en-US" altLang="en-US" b="0">
                <a:effectLst/>
              </a:endParaRPr>
            </a:p>
            <a:p>
              <a:endParaRPr lang="en-US" altLang="en-US" b="0">
                <a:effectLst/>
              </a:endParaRPr>
            </a:p>
          </p:txBody>
        </p:sp>
        <p:sp>
          <p:nvSpPr>
            <p:cNvPr id="16389" name="Rectangle 5">
              <a:extLst>
                <a:ext uri="{FF2B5EF4-FFF2-40B4-BE49-F238E27FC236}">
                  <a16:creationId xmlns:a16="http://schemas.microsoft.com/office/drawing/2014/main" id="{EF912A05-2F2F-B8DE-4C84-91E4A9647E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7" y="776"/>
              <a:ext cx="860" cy="26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5563" tIns="26988" rIns="55563" bIns="26988">
              <a:spAutoFit/>
            </a:bodyPr>
            <a:lstStyle>
              <a:lvl1pPr defTabSz="5492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274638" defTabSz="5492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549275" defTabSz="5492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822325" defTabSz="5492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096963" defTabSz="549275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554163" defTabSz="5492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011363" defTabSz="5492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468563" defTabSz="5492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2925763" defTabSz="5492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67676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Program</a:t>
              </a:r>
            </a:p>
          </p:txBody>
        </p:sp>
        <p:sp>
          <p:nvSpPr>
            <p:cNvPr id="16390" name="Rectangle 6">
              <a:extLst>
                <a:ext uri="{FF2B5EF4-FFF2-40B4-BE49-F238E27FC236}">
                  <a16:creationId xmlns:a16="http://schemas.microsoft.com/office/drawing/2014/main" id="{2CF83518-7616-ED63-31BD-CD4DA9D840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7" y="2300"/>
              <a:ext cx="1717" cy="50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altLang="en-US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RecordBuffer</a:t>
              </a:r>
            </a:p>
            <a:p>
              <a:pPr algn="ctr"/>
              <a:r>
                <a:rPr lang="en-US" altLang="en-US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Declaration</a:t>
              </a:r>
            </a:p>
          </p:txBody>
        </p:sp>
      </p:grpSp>
      <p:grpSp>
        <p:nvGrpSpPr>
          <p:cNvPr id="16395" name="Group 11">
            <a:extLst>
              <a:ext uri="{FF2B5EF4-FFF2-40B4-BE49-F238E27FC236}">
                <a16:creationId xmlns:a16="http://schemas.microsoft.com/office/drawing/2014/main" id="{5DBAB427-869F-682C-042B-6B7E7E560E80}"/>
              </a:ext>
            </a:extLst>
          </p:cNvPr>
          <p:cNvGrpSpPr>
            <a:grpSpLocks/>
          </p:cNvGrpSpPr>
          <p:nvPr/>
        </p:nvGrpSpPr>
        <p:grpSpPr bwMode="auto">
          <a:xfrm>
            <a:off x="461963" y="3087688"/>
            <a:ext cx="1331912" cy="1803400"/>
            <a:chOff x="291" y="1945"/>
            <a:chExt cx="839" cy="1136"/>
          </a:xfrm>
        </p:grpSpPr>
        <p:sp>
          <p:nvSpPr>
            <p:cNvPr id="16392" name="Rectangle 8">
              <a:extLst>
                <a:ext uri="{FF2B5EF4-FFF2-40B4-BE49-F238E27FC236}">
                  <a16:creationId xmlns:a16="http://schemas.microsoft.com/office/drawing/2014/main" id="{D0874FCD-E149-CECC-741D-3AE9481519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" y="2098"/>
              <a:ext cx="838" cy="85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103000"/>
                </a:lnSpc>
                <a:spcAft>
                  <a:spcPct val="52000"/>
                </a:spcAft>
              </a:pPr>
              <a:r>
                <a:rPr lang="en-US" altLang="en-US" sz="1200">
                  <a:solidFill>
                    <a:schemeClr val="folHlink"/>
                  </a:solidFill>
                  <a:effectLst/>
                </a:rPr>
                <a:t>STUDENTS.DAT</a:t>
              </a:r>
            </a:p>
          </p:txBody>
        </p:sp>
        <p:sp>
          <p:nvSpPr>
            <p:cNvPr id="16393" name="Oval 9">
              <a:extLst>
                <a:ext uri="{FF2B5EF4-FFF2-40B4-BE49-F238E27FC236}">
                  <a16:creationId xmlns:a16="http://schemas.microsoft.com/office/drawing/2014/main" id="{E42C83DA-7F63-F2F1-0CB5-411CF951AB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" y="2784"/>
              <a:ext cx="828" cy="29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4" name="Oval 10">
              <a:extLst>
                <a:ext uri="{FF2B5EF4-FFF2-40B4-BE49-F238E27FC236}">
                  <a16:creationId xmlns:a16="http://schemas.microsoft.com/office/drawing/2014/main" id="{0322B642-917B-4D7F-3386-8D948E6FF2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" y="1945"/>
              <a:ext cx="820" cy="289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103000"/>
                </a:lnSpc>
                <a:spcAft>
                  <a:spcPct val="52000"/>
                </a:spcAft>
              </a:pPr>
              <a:r>
                <a:rPr lang="en-US" altLang="en-US" sz="2000">
                  <a:solidFill>
                    <a:schemeClr val="folHlink"/>
                  </a:solidFill>
                  <a:effectLst/>
                  <a:latin typeface="Times New Roman" panose="02020603050405020304" pitchFamily="18" charset="0"/>
                </a:rPr>
                <a:t>DISK</a:t>
              </a:r>
            </a:p>
          </p:txBody>
        </p:sp>
      </p:grpSp>
      <p:sp>
        <p:nvSpPr>
          <p:cNvPr id="16396" name="Arc 12">
            <a:extLst>
              <a:ext uri="{FF2B5EF4-FFF2-40B4-BE49-F238E27FC236}">
                <a16:creationId xmlns:a16="http://schemas.microsoft.com/office/drawing/2014/main" id="{00979FE1-5E41-F62D-DD7F-78923EE92A4A}"/>
              </a:ext>
            </a:extLst>
          </p:cNvPr>
          <p:cNvSpPr>
            <a:spLocks/>
          </p:cNvSpPr>
          <p:nvPr/>
        </p:nvSpPr>
        <p:spPr bwMode="auto">
          <a:xfrm>
            <a:off x="1384300" y="3189288"/>
            <a:ext cx="3594100" cy="688975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43200"/>
              <a:gd name="T1" fmla="*/ 21549 h 22321"/>
              <a:gd name="T2" fmla="*/ 43188 w 43200"/>
              <a:gd name="T3" fmla="*/ 22321 h 22321"/>
              <a:gd name="T4" fmla="*/ 21600 w 43200"/>
              <a:gd name="T5" fmla="*/ 21600 h 22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2321" fill="none" extrusionOk="0">
                <a:moveTo>
                  <a:pt x="0" y="21549"/>
                </a:moveTo>
                <a:cubicBezTo>
                  <a:pt x="28" y="9639"/>
                  <a:pt x="969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1840"/>
                  <a:pt x="43195" y="22080"/>
                  <a:pt x="43187" y="22320"/>
                </a:cubicBezTo>
              </a:path>
              <a:path w="43200" h="22321" stroke="0" extrusionOk="0">
                <a:moveTo>
                  <a:pt x="0" y="21549"/>
                </a:moveTo>
                <a:cubicBezTo>
                  <a:pt x="28" y="9639"/>
                  <a:pt x="969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1840"/>
                  <a:pt x="43195" y="22080"/>
                  <a:pt x="43187" y="2232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Rectangle 13">
            <a:extLst>
              <a:ext uri="{FF2B5EF4-FFF2-40B4-BE49-F238E27FC236}">
                <a16:creationId xmlns:a16="http://schemas.microsoft.com/office/drawing/2014/main" id="{2DA6AF43-6532-6DD9-2752-E8CE4023B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6925" y="3081338"/>
            <a:ext cx="1889125" cy="328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5563" tIns="26988" rIns="55563" bIns="26988">
            <a:spAutoFit/>
          </a:bodyPr>
          <a:lstStyle>
            <a:lvl1pPr defTabSz="549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274638" defTabSz="549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549275" defTabSz="549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822325" defTabSz="549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096963" defTabSz="5492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554163" defTabSz="5492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011363" defTabSz="5492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468563" defTabSz="5492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925763" defTabSz="5492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effectLst/>
              </a:rPr>
              <a:t>Record Instance</a:t>
            </a:r>
          </a:p>
        </p:txBody>
      </p:sp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307BBCDF-370A-A090-2BF4-05D6BB697B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7775" y="150813"/>
            <a:ext cx="4233863" cy="476250"/>
          </a:xfrm>
          <a:noFill/>
          <a:ln/>
        </p:spPr>
        <p:txBody>
          <a:bodyPr/>
          <a:lstStyle/>
          <a:p>
            <a:r>
              <a:rPr lang="en-US" altLang="en-US"/>
              <a:t>Implications of ‘Buffers’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193C2290-F58D-7FB2-ACF6-CC2B2FBBBB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7663" y="839788"/>
            <a:ext cx="7970837" cy="5538787"/>
          </a:xfrm>
          <a:noFill/>
          <a:ln/>
        </p:spPr>
        <p:txBody>
          <a:bodyPr/>
          <a:lstStyle/>
          <a:p>
            <a:pPr>
              <a:spcBef>
                <a:spcPct val="55000"/>
              </a:spcBef>
            </a:pPr>
            <a:r>
              <a:rPr lang="en-US" altLang="en-US"/>
              <a:t>If your program processes more than one file you will have to describe a record buffer for </a:t>
            </a:r>
            <a:r>
              <a:rPr lang="en-US" altLang="en-US">
                <a:solidFill>
                  <a:schemeClr val="tx2"/>
                </a:solidFill>
              </a:rPr>
              <a:t>each</a:t>
            </a:r>
            <a:r>
              <a:rPr lang="en-US" altLang="en-US"/>
              <a:t> file.</a:t>
            </a:r>
          </a:p>
          <a:p>
            <a:pPr>
              <a:spcBef>
                <a:spcPct val="55000"/>
              </a:spcBef>
            </a:pPr>
            <a:r>
              <a:rPr lang="en-US" altLang="en-US"/>
              <a:t>To process all the records in an </a:t>
            </a:r>
            <a:r>
              <a:rPr lang="en-US" altLang="en-US">
                <a:solidFill>
                  <a:schemeClr val="hlink"/>
                </a:solidFill>
              </a:rPr>
              <a:t>INPUT file </a:t>
            </a:r>
            <a:r>
              <a:rPr lang="en-US" altLang="en-US"/>
              <a:t>each record instance must be copied (read) from the file into the record buffer when required.</a:t>
            </a:r>
          </a:p>
          <a:p>
            <a:pPr>
              <a:spcBef>
                <a:spcPct val="55000"/>
              </a:spcBef>
            </a:pPr>
            <a:r>
              <a:rPr lang="en-US" altLang="en-US"/>
              <a:t>To create an </a:t>
            </a:r>
            <a:r>
              <a:rPr lang="en-US" altLang="en-US">
                <a:solidFill>
                  <a:schemeClr val="hlink"/>
                </a:solidFill>
              </a:rPr>
              <a:t>OUTPUT file </a:t>
            </a:r>
            <a:r>
              <a:rPr lang="en-US" altLang="en-US"/>
              <a:t>containing data records each record must be placed in the record buffer and then transferred (written) to the file.</a:t>
            </a:r>
          </a:p>
          <a:p>
            <a:pPr>
              <a:spcBef>
                <a:spcPct val="55000"/>
              </a:spcBef>
            </a:pPr>
            <a:r>
              <a:rPr lang="en-US" altLang="en-US"/>
              <a:t>To transfer a record from an input file to an output file we will have to</a:t>
            </a:r>
          </a:p>
          <a:p>
            <a:pPr lvl="1">
              <a:spcBef>
                <a:spcPct val="20000"/>
              </a:spcBef>
            </a:pPr>
            <a:r>
              <a:rPr lang="en-US" altLang="en-US"/>
              <a:t>read the record into the input record buffer</a:t>
            </a:r>
          </a:p>
          <a:p>
            <a:pPr lvl="1">
              <a:spcBef>
                <a:spcPct val="20000"/>
              </a:spcBef>
            </a:pPr>
            <a:r>
              <a:rPr lang="en-US" altLang="en-US"/>
              <a:t>transfer it to the output record buffer</a:t>
            </a:r>
          </a:p>
          <a:p>
            <a:pPr lvl="1">
              <a:spcBef>
                <a:spcPct val="20000"/>
              </a:spcBef>
            </a:pPr>
            <a:r>
              <a:rPr lang="en-US" altLang="en-US"/>
              <a:t>write the data to the output file from the output record buffer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250EAF84-91C9-8758-EF78-F8F29065CA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11375" y="219075"/>
            <a:ext cx="4668838" cy="476250"/>
          </a:xfrm>
          <a:noFill/>
          <a:ln/>
        </p:spPr>
        <p:txBody>
          <a:bodyPr/>
          <a:lstStyle/>
          <a:p>
            <a:r>
              <a:rPr lang="en-US" altLang="en-US"/>
              <a:t>Creating a Student Record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02C64CC0-E0E9-658B-C33F-C503CC1189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4313" y="1482725"/>
            <a:ext cx="8291512" cy="4518025"/>
          </a:xfrm>
          <a:solidFill>
            <a:schemeClr val="accent1"/>
          </a:solidFill>
          <a:ln w="12700" cap="flat">
            <a:solidFill>
              <a:schemeClr val="folHlink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marL="317500" indent="-317500" defTabSz="763588">
              <a:spcBef>
                <a:spcPct val="20000"/>
              </a:spcBef>
              <a:buFont typeface="Wingdings" panose="05000000000000000000" pitchFamily="2" charset="2"/>
              <a:buNone/>
              <a:tabLst>
                <a:tab pos="673100" algn="l"/>
                <a:tab pos="2959100" algn="l"/>
                <a:tab pos="3429000" algn="l"/>
                <a:tab pos="3911600" algn="l"/>
              </a:tabLst>
            </a:pPr>
            <a:r>
              <a:rPr lang="en-US" altLang="en-US">
                <a:solidFill>
                  <a:srgbClr val="676767"/>
                </a:solidFill>
              </a:rPr>
              <a:t>			</a:t>
            </a:r>
            <a:r>
              <a:rPr lang="en-US" altLang="en-US" sz="20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01	StudentDetails.</a:t>
            </a:r>
            <a:endParaRPr lang="en-US" altLang="en-US">
              <a:solidFill>
                <a:schemeClr val="folHlink"/>
              </a:solidFill>
              <a:effectLst/>
            </a:endParaRPr>
          </a:p>
          <a:p>
            <a:pPr marL="317500" indent="-317500" defTabSz="763588">
              <a:spcBef>
                <a:spcPct val="20000"/>
              </a:spcBef>
              <a:tabLst>
                <a:tab pos="673100" algn="l"/>
                <a:tab pos="2959100" algn="l"/>
                <a:tab pos="3429000" algn="l"/>
                <a:tab pos="3911600" algn="l"/>
              </a:tabLst>
            </a:pPr>
            <a:r>
              <a:rPr lang="en-US" altLang="en-US">
                <a:solidFill>
                  <a:srgbClr val="676767"/>
                </a:solidFill>
              </a:rPr>
              <a:t>Student Id.		</a:t>
            </a:r>
            <a:r>
              <a:rPr lang="en-US" altLang="en-US" sz="20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02	StudentId		PIC 9(7).</a:t>
            </a:r>
          </a:p>
          <a:p>
            <a:pPr marL="317500" indent="-317500" defTabSz="763588">
              <a:spcBef>
                <a:spcPct val="20000"/>
              </a:spcBef>
              <a:tabLst>
                <a:tab pos="673100" algn="l"/>
                <a:tab pos="2959100" algn="l"/>
                <a:tab pos="3429000" algn="l"/>
                <a:tab pos="3911600" algn="l"/>
              </a:tabLst>
            </a:pPr>
            <a:r>
              <a:rPr lang="en-US" altLang="en-US">
                <a:solidFill>
                  <a:srgbClr val="676767"/>
                </a:solidFill>
              </a:rPr>
              <a:t>Student Name.		</a:t>
            </a:r>
            <a:r>
              <a:rPr lang="en-US" altLang="en-US" sz="20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02	StudentName.</a:t>
            </a:r>
          </a:p>
          <a:p>
            <a:pPr marL="317500" indent="-317500" defTabSz="763588">
              <a:spcBef>
                <a:spcPct val="20000"/>
              </a:spcBef>
              <a:buFont typeface="Wingdings" panose="05000000000000000000" pitchFamily="2" charset="2"/>
              <a:buNone/>
              <a:tabLst>
                <a:tab pos="673100" algn="l"/>
                <a:tab pos="2959100" algn="l"/>
                <a:tab pos="3429000" algn="l"/>
                <a:tab pos="3911600" algn="l"/>
              </a:tabLst>
            </a:pPr>
            <a:r>
              <a:rPr lang="en-US" altLang="en-US" sz="2000">
                <a:solidFill>
                  <a:srgbClr val="676767"/>
                </a:solidFill>
                <a:latin typeface="Times New Roman" panose="02020603050405020304" pitchFamily="18" charset="0"/>
              </a:rPr>
              <a:t>		Surname		</a:t>
            </a:r>
            <a:r>
              <a:rPr lang="en-US" altLang="en-US" sz="20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03 Surname	PIC X(8).</a:t>
            </a:r>
          </a:p>
          <a:p>
            <a:pPr marL="317500" indent="-317500" defTabSz="763588">
              <a:spcBef>
                <a:spcPct val="20000"/>
              </a:spcBef>
              <a:buFont typeface="Wingdings" panose="05000000000000000000" pitchFamily="2" charset="2"/>
              <a:buNone/>
              <a:tabLst>
                <a:tab pos="673100" algn="l"/>
                <a:tab pos="2959100" algn="l"/>
                <a:tab pos="3429000" algn="l"/>
                <a:tab pos="3911600" algn="l"/>
              </a:tabLst>
            </a:pPr>
            <a:r>
              <a:rPr lang="en-US" altLang="en-US" sz="2000">
                <a:solidFill>
                  <a:srgbClr val="676767"/>
                </a:solidFill>
                <a:latin typeface="Times New Roman" panose="02020603050405020304" pitchFamily="18" charset="0"/>
              </a:rPr>
              <a:t>		Initials		</a:t>
            </a:r>
            <a:r>
              <a:rPr lang="en-US" altLang="en-US" sz="20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03 Initials	PIC XX.</a:t>
            </a:r>
          </a:p>
          <a:p>
            <a:pPr marL="317500" indent="-317500" defTabSz="763588">
              <a:spcBef>
                <a:spcPct val="20000"/>
              </a:spcBef>
              <a:tabLst>
                <a:tab pos="673100" algn="l"/>
                <a:tab pos="2959100" algn="l"/>
                <a:tab pos="3429000" algn="l"/>
                <a:tab pos="3911600" algn="l"/>
              </a:tabLst>
            </a:pPr>
            <a:r>
              <a:rPr lang="en-US" altLang="en-US">
                <a:solidFill>
                  <a:srgbClr val="676767"/>
                </a:solidFill>
              </a:rPr>
              <a:t>Date of Birth	</a:t>
            </a:r>
            <a:r>
              <a:rPr lang="en-US" altLang="en-US" sz="2000">
                <a:solidFill>
                  <a:srgbClr val="676767"/>
                </a:solidFill>
                <a:latin typeface="Courier New" panose="02070309020205020404" pitchFamily="49" charset="0"/>
              </a:rPr>
              <a:t>	</a:t>
            </a:r>
            <a:r>
              <a:rPr lang="en-US" altLang="en-US" sz="20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02	DateOfBirth.</a:t>
            </a:r>
          </a:p>
          <a:p>
            <a:pPr marL="317500" indent="-317500" defTabSz="763588">
              <a:spcBef>
                <a:spcPct val="20000"/>
              </a:spcBef>
              <a:buFont typeface="Wingdings" panose="05000000000000000000" pitchFamily="2" charset="2"/>
              <a:buNone/>
              <a:tabLst>
                <a:tab pos="673100" algn="l"/>
                <a:tab pos="2959100" algn="l"/>
                <a:tab pos="3429000" algn="l"/>
                <a:tab pos="3911600" algn="l"/>
              </a:tabLst>
            </a:pPr>
            <a:r>
              <a:rPr lang="en-US" altLang="en-US" sz="2000">
                <a:solidFill>
                  <a:srgbClr val="676767"/>
                </a:solidFill>
                <a:latin typeface="Times New Roman" panose="02020603050405020304" pitchFamily="18" charset="0"/>
              </a:rPr>
              <a:t>		Year of Birth		</a:t>
            </a:r>
            <a:r>
              <a:rPr lang="en-US" altLang="en-US" sz="20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03	YOBirth	PIC 99.</a:t>
            </a:r>
          </a:p>
          <a:p>
            <a:pPr marL="317500" indent="-317500" defTabSz="763588">
              <a:spcBef>
                <a:spcPct val="20000"/>
              </a:spcBef>
              <a:buFont typeface="Wingdings" panose="05000000000000000000" pitchFamily="2" charset="2"/>
              <a:buNone/>
              <a:tabLst>
                <a:tab pos="673100" algn="l"/>
                <a:tab pos="2959100" algn="l"/>
                <a:tab pos="3429000" algn="l"/>
                <a:tab pos="3911600" algn="l"/>
              </a:tabLst>
            </a:pPr>
            <a:r>
              <a:rPr lang="en-US" altLang="en-US" sz="2000">
                <a:solidFill>
                  <a:srgbClr val="676767"/>
                </a:solidFill>
                <a:latin typeface="Times New Roman" panose="02020603050405020304" pitchFamily="18" charset="0"/>
              </a:rPr>
              <a:t>		Month of Birth		</a:t>
            </a:r>
            <a:r>
              <a:rPr lang="en-US" altLang="en-US" sz="20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03	MOBirth	PIC 99.</a:t>
            </a:r>
          </a:p>
          <a:p>
            <a:pPr marL="317500" indent="-317500" defTabSz="763588">
              <a:spcBef>
                <a:spcPct val="20000"/>
              </a:spcBef>
              <a:buFont typeface="Wingdings" panose="05000000000000000000" pitchFamily="2" charset="2"/>
              <a:buNone/>
              <a:tabLst>
                <a:tab pos="673100" algn="l"/>
                <a:tab pos="2959100" algn="l"/>
                <a:tab pos="3429000" algn="l"/>
                <a:tab pos="3911600" algn="l"/>
              </a:tabLst>
            </a:pPr>
            <a:r>
              <a:rPr lang="en-US" altLang="en-US" sz="2000">
                <a:solidFill>
                  <a:srgbClr val="676767"/>
                </a:solidFill>
                <a:latin typeface="Times New Roman" panose="02020603050405020304" pitchFamily="18" charset="0"/>
              </a:rPr>
              <a:t>		Day of Birth		</a:t>
            </a:r>
            <a:r>
              <a:rPr lang="en-US" altLang="en-US" sz="20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03	DOBirth	PIC 99.</a:t>
            </a:r>
          </a:p>
          <a:p>
            <a:pPr marL="317500" indent="-317500" defTabSz="763588">
              <a:spcBef>
                <a:spcPct val="20000"/>
              </a:spcBef>
              <a:tabLst>
                <a:tab pos="673100" algn="l"/>
                <a:tab pos="2959100" algn="l"/>
                <a:tab pos="3429000" algn="l"/>
                <a:tab pos="3911600" algn="l"/>
              </a:tabLst>
            </a:pPr>
            <a:r>
              <a:rPr lang="en-US" altLang="en-US">
                <a:solidFill>
                  <a:srgbClr val="676767"/>
                </a:solidFill>
              </a:rPr>
              <a:t>Course Code		</a:t>
            </a:r>
            <a:r>
              <a:rPr lang="en-US" altLang="en-US" sz="20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02	CourseCode	PIC X(4).</a:t>
            </a:r>
          </a:p>
          <a:p>
            <a:pPr marL="317500" indent="-317500" defTabSz="763588">
              <a:spcBef>
                <a:spcPct val="20000"/>
              </a:spcBef>
              <a:tabLst>
                <a:tab pos="673100" algn="l"/>
                <a:tab pos="2959100" algn="l"/>
                <a:tab pos="3429000" algn="l"/>
                <a:tab pos="3911600" algn="l"/>
              </a:tabLst>
            </a:pPr>
            <a:r>
              <a:rPr lang="en-US" altLang="en-US">
                <a:solidFill>
                  <a:srgbClr val="676767"/>
                </a:solidFill>
              </a:rPr>
              <a:t>Value of grant 		</a:t>
            </a:r>
            <a:r>
              <a:rPr lang="en-US" altLang="en-US" sz="20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02	Grant		PIC 9(4).</a:t>
            </a:r>
          </a:p>
          <a:p>
            <a:pPr marL="317500" indent="-317500" defTabSz="763588">
              <a:spcBef>
                <a:spcPct val="20000"/>
              </a:spcBef>
              <a:tabLst>
                <a:tab pos="673100" algn="l"/>
                <a:tab pos="2959100" algn="l"/>
                <a:tab pos="3429000" algn="l"/>
                <a:tab pos="3911600" algn="l"/>
              </a:tabLst>
            </a:pPr>
            <a:r>
              <a:rPr lang="en-US" altLang="en-US">
                <a:solidFill>
                  <a:srgbClr val="676767"/>
                </a:solidFill>
              </a:rPr>
              <a:t>Gender		</a:t>
            </a:r>
            <a:r>
              <a:rPr lang="en-US" altLang="en-US" sz="20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02	Gender		PIC X.</a:t>
            </a:r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B4644D78-3289-42D5-D5B2-E4E2B1890A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8488" y="979488"/>
            <a:ext cx="2500312" cy="4810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 sz="2400">
                <a:solidFill>
                  <a:srgbClr val="67676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Student Details.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04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utoUpdateAnimBg="0"/>
    </p:bldLst>
  </p:timing>
</p:sld>
</file>

<file path=ppt/theme/theme1.xml><?xml version="1.0" encoding="utf-8"?>
<a:theme xmlns:a="http://schemas.openxmlformats.org/drawingml/2006/main" name="b-slide">
  <a:themeElements>
    <a:clrScheme name="">
      <a:dk1>
        <a:srgbClr val="919191"/>
      </a:dk1>
      <a:lt1>
        <a:srgbClr val="FFFFFF"/>
      </a:lt1>
      <a:dk2>
        <a:srgbClr val="114FFB"/>
      </a:dk2>
      <a:lt2>
        <a:srgbClr val="FAFD00"/>
      </a:lt2>
      <a:accent1>
        <a:srgbClr val="DADADA"/>
      </a:accent1>
      <a:accent2>
        <a:srgbClr val="FC0128"/>
      </a:accent2>
      <a:accent3>
        <a:srgbClr val="AAB2FD"/>
      </a:accent3>
      <a:accent4>
        <a:srgbClr val="DADADA"/>
      </a:accent4>
      <a:accent5>
        <a:srgbClr val="EAEAEA"/>
      </a:accent5>
      <a:accent6>
        <a:srgbClr val="E40123"/>
      </a:accent6>
      <a:hlink>
        <a:srgbClr val="00FF00"/>
      </a:hlink>
      <a:folHlink>
        <a:srgbClr val="000000"/>
      </a:folHlink>
    </a:clrScheme>
    <a:fontScheme name="b-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b-slid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-slid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e:\pptdata\b-slide.ppt</Template>
  <TotalTime>63494427</TotalTime>
  <Pages>26</Pages>
  <Words>2871</Words>
  <Application>Microsoft Office PowerPoint</Application>
  <PresentationFormat>Letter Paper (8.5x11 in)</PresentationFormat>
  <Paragraphs>1056</Paragraphs>
  <Slides>26</Slides>
  <Notes>26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Wingdings</vt:lpstr>
      <vt:lpstr>Monotype Sorts</vt:lpstr>
      <vt:lpstr>Times New Roman</vt:lpstr>
      <vt:lpstr>Courier New</vt:lpstr>
      <vt:lpstr>b-slide</vt:lpstr>
      <vt:lpstr>Equation</vt:lpstr>
      <vt:lpstr>Introduction to  Sequential Files</vt:lpstr>
      <vt:lpstr>COBOL's forte</vt:lpstr>
      <vt:lpstr>Files, Records, Fields.</vt:lpstr>
      <vt:lpstr>Files, Records, Fields.</vt:lpstr>
      <vt:lpstr>How files are processed.</vt:lpstr>
      <vt:lpstr>Record Buffers</vt:lpstr>
      <vt:lpstr>Record Buffers</vt:lpstr>
      <vt:lpstr>Implications of ‘Buffers’</vt:lpstr>
      <vt:lpstr>Creating a Student Record</vt:lpstr>
      <vt:lpstr>Describing the record buffer in COBOL</vt:lpstr>
      <vt:lpstr>The Select and Assign Clause.</vt:lpstr>
      <vt:lpstr>Select and Assign Syntax.</vt:lpstr>
      <vt:lpstr>COBOL file handling Verbs</vt:lpstr>
      <vt:lpstr>OPEN and CLOSE verb syntax</vt:lpstr>
      <vt:lpstr>The READ verb </vt:lpstr>
      <vt:lpstr>READ verb syntax</vt:lpstr>
      <vt:lpstr>How the READ works</vt:lpstr>
      <vt:lpstr>How the READ works</vt:lpstr>
      <vt:lpstr>How the READ works</vt:lpstr>
      <vt:lpstr>How the READ works</vt:lpstr>
      <vt:lpstr>How the READ works</vt:lpstr>
      <vt:lpstr>WRITE Syntax.</vt:lpstr>
      <vt:lpstr>How the WRITE works</vt:lpstr>
      <vt:lpstr>How the WRITE works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 Sequential Files</dc:title>
  <dc:subject/>
  <dc:creator/>
  <cp:keywords/>
  <dc:description/>
  <cp:lastModifiedBy>Sean McBride</cp:lastModifiedBy>
  <cp:revision>28</cp:revision>
  <cp:lastPrinted>1601-01-01T00:00:00Z</cp:lastPrinted>
  <dcterms:created xsi:type="dcterms:W3CDTF">1995-03-01T20:42:50Z</dcterms:created>
  <dcterms:modified xsi:type="dcterms:W3CDTF">2026-05-13T01:05:58Z</dcterms:modified>
</cp:coreProperties>
</file>