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handoutMasterIdLst>
    <p:handoutMasterId r:id="rId28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</p:sldIdLst>
  <p:sldSz cx="9144000" cy="6858000" type="letter"/>
  <p:notesSz cx="6858000" cy="9774238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CF0E30"/>
    <a:srgbClr val="00279F"/>
    <a:srgbClr val="081D58"/>
    <a:srgbClr val="000000"/>
    <a:srgbClr val="676767"/>
    <a:srgbClr val="063DE8"/>
    <a:srgbClr val="0536CF"/>
    <a:srgbClr val="037C0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7" d="100"/>
          <a:sy n="127" d="100"/>
        </p:scale>
        <p:origin x="270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35EC14DA-9A2B-2A7E-DAB0-05A6EFA2532E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9525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>
              <a:defRPr sz="1000" b="0" i="1">
                <a:effectLst/>
              </a:defRPr>
            </a:lvl1pPr>
          </a:lstStyle>
          <a:p>
            <a:endParaRPr lang="en-US" altLang="en-US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8ADFA737-6ABD-5DC0-D5CD-BB8E12CE83A5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9525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 algn="r">
              <a:defRPr sz="1000" b="0" i="1">
                <a:effectLst/>
              </a:defRPr>
            </a:lvl1pPr>
          </a:lstStyle>
          <a:p>
            <a:endParaRPr lang="en-US" altLang="en-US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8F8FF5D4-2CFB-6272-AEFB-905DCA6CF2BB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05925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>
              <a:defRPr sz="1000" b="0" i="1">
                <a:effectLst/>
              </a:defRPr>
            </a:lvl1pPr>
          </a:lstStyle>
          <a:p>
            <a:endParaRPr lang="en-US" altLang="en-US"/>
          </a:p>
        </p:txBody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FAB2A068-F8D1-848E-195B-76FDED255F89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9305925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 algn="r">
              <a:defRPr sz="1000" b="0" i="1">
                <a:effectLst/>
              </a:defRPr>
            </a:lvl1pPr>
          </a:lstStyle>
          <a:p>
            <a:fld id="{B5981DEA-D221-4C2A-87B6-7A6A146E2248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F5ED8621-0C70-B016-64EF-67280FA0B8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9588" y="9312275"/>
            <a:ext cx="758825" cy="25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7313" tIns="44450" rIns="87313" bIns="44450">
            <a:spAutoFit/>
          </a:bodyPr>
          <a:lstStyle>
            <a:lvl1pPr defTabSz="868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34975" defTabSz="868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868363" defTabSz="868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03338" defTabSz="868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736725" defTabSz="868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193925" defTabSz="868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651125" defTabSz="868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108325" defTabSz="868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565525" defTabSz="868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1200" b="0">
                <a:effectLst/>
              </a:rPr>
              <a:t>Page </a:t>
            </a:r>
            <a:fld id="{F8578C6E-29DD-4E2B-B818-1DA3E1D44DFE}" type="slidenum">
              <a:rPr lang="en-US" altLang="en-US" sz="1200" b="0">
                <a:effectLst/>
              </a:rPr>
              <a:pPr algn="ctr">
                <a:lnSpc>
                  <a:spcPct val="90000"/>
                </a:lnSpc>
              </a:pPr>
              <a:t>‹#›</a:t>
            </a:fld>
            <a:endParaRPr lang="en-US" altLang="en-US" sz="1200" b="0">
              <a:effectLst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914C42BE-4DAD-5CB7-DDD9-86125E63C6AD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9525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 defTabSz="762000">
              <a:defRPr sz="1000" b="0" i="1">
                <a:effectLst/>
                <a:latin typeface="Times New Roman" panose="02020603050405020304" pitchFamily="18" charset="0"/>
              </a:defRPr>
            </a:lvl1pPr>
          </a:lstStyle>
          <a:p>
            <a:endParaRPr lang="en-US" altLang="en-US"/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6238A39A-D18F-0C2D-D87D-B33D40CBECBF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9525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 algn="r" defTabSz="762000">
              <a:defRPr sz="1000" b="0" i="1">
                <a:effectLst/>
                <a:latin typeface="Times New Roman" panose="02020603050405020304" pitchFamily="18" charset="0"/>
              </a:defRPr>
            </a:lvl1pPr>
          </a:lstStyle>
          <a:p>
            <a:endParaRPr lang="en-US" altLang="en-US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836E8863-BE68-1BCF-B81C-FB0FDA32DA02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05925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 defTabSz="762000">
              <a:defRPr sz="1000" b="0" i="1">
                <a:effectLst/>
                <a:latin typeface="Times New Roman" panose="02020603050405020304" pitchFamily="18" charset="0"/>
              </a:defRPr>
            </a:lvl1pPr>
          </a:lstStyle>
          <a:p>
            <a:endParaRPr lang="en-US" altLang="en-US"/>
          </a:p>
        </p:txBody>
      </p:sp>
      <p:sp>
        <p:nvSpPr>
          <p:cNvPr id="2053" name="Rectangle 5">
            <a:extLst>
              <a:ext uri="{FF2B5EF4-FFF2-40B4-BE49-F238E27FC236}">
                <a16:creationId xmlns:a16="http://schemas.microsoft.com/office/drawing/2014/main" id="{8392DA2F-EFCA-5A1C-C866-98C8900C7EE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9305925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 algn="r" defTabSz="762000">
              <a:defRPr sz="1000" b="0" i="1">
                <a:effectLst/>
                <a:latin typeface="Times New Roman" panose="02020603050405020304" pitchFamily="18" charset="0"/>
              </a:defRPr>
            </a:lvl1pPr>
          </a:lstStyle>
          <a:p>
            <a:fld id="{547441E4-EDBA-41C2-A847-C5EB84216CCC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2054" name="Rectangle 6">
            <a:extLst>
              <a:ext uri="{FF2B5EF4-FFF2-40B4-BE49-F238E27FC236}">
                <a16:creationId xmlns:a16="http://schemas.microsoft.com/office/drawing/2014/main" id="{D932A5B7-1AD0-3DC8-5920-D685A5E84D2F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645025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Body Text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2055" name="Rectangle 7">
            <a:extLst>
              <a:ext uri="{FF2B5EF4-FFF2-40B4-BE49-F238E27FC236}">
                <a16:creationId xmlns:a16="http://schemas.microsoft.com/office/drawing/2014/main" id="{4813670B-7513-16F5-484B-B5F3F706E7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9588" y="9312275"/>
            <a:ext cx="758825" cy="25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7313" tIns="44450" rIns="87313" bIns="44450">
            <a:spAutoFit/>
          </a:bodyPr>
          <a:lstStyle>
            <a:lvl1pPr defTabSz="868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34975" defTabSz="868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868363" defTabSz="868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03338" defTabSz="868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736725" defTabSz="868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193925" defTabSz="868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651125" defTabSz="868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108325" defTabSz="868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565525" defTabSz="868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1200" b="0">
                <a:effectLst/>
              </a:rPr>
              <a:t>Page </a:t>
            </a:r>
            <a:fld id="{346BED6C-62B3-44B7-A3C8-E58BDD42AFF9}" type="slidenum">
              <a:rPr lang="en-US" altLang="en-US" sz="1200" b="0">
                <a:effectLst/>
              </a:rPr>
              <a:pPr algn="ctr">
                <a:lnSpc>
                  <a:spcPct val="90000"/>
                </a:lnSpc>
              </a:pPr>
              <a:t>‹#›</a:t>
            </a:fld>
            <a:endParaRPr lang="en-US" altLang="en-US" sz="1200" b="0">
              <a:effectLst/>
            </a:endParaRPr>
          </a:p>
        </p:txBody>
      </p:sp>
      <p:sp>
        <p:nvSpPr>
          <p:cNvPr id="2056" name="Rectangle 8">
            <a:extLst>
              <a:ext uri="{FF2B5EF4-FFF2-40B4-BE49-F238E27FC236}">
                <a16:creationId xmlns:a16="http://schemas.microsoft.com/office/drawing/2014/main" id="{86EFE238-39D9-A90B-6B67-9B738A1A9707}"/>
              </a:ext>
            </a:extLst>
          </p:cNvPr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9350" y="855663"/>
            <a:ext cx="4559300" cy="34163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035D5215-32E0-1065-DE31-9E2044C7EB6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12B0AD2-9107-4B82-8B27-E8C7B514BE9C}" type="slidenum">
              <a:rPr lang="en-US" altLang="en-US"/>
              <a:pPr/>
              <a:t>1</a:t>
            </a:fld>
            <a:endParaRPr lang="en-US" altLang="en-US"/>
          </a:p>
        </p:txBody>
      </p:sp>
      <p:sp>
        <p:nvSpPr>
          <p:cNvPr id="5122" name="Rectangle 2">
            <a:extLst>
              <a:ext uri="{FF2B5EF4-FFF2-40B4-BE49-F238E27FC236}">
                <a16:creationId xmlns:a16="http://schemas.microsoft.com/office/drawing/2014/main" id="{128DCDC3-6592-4E0A-8FC1-6CF98DE8935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A4017133-1204-48B0-BB1D-398BED9B1507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2C344F2D-A564-B61D-8233-3CA6FFA0A77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2CFE341-FA70-4CD3-A00D-33C17F289521}" type="slidenum">
              <a:rPr lang="en-US" altLang="en-US"/>
              <a:pPr/>
              <a:t>10</a:t>
            </a:fld>
            <a:endParaRPr lang="en-US" altLang="en-US"/>
          </a:p>
        </p:txBody>
      </p:sp>
      <p:sp>
        <p:nvSpPr>
          <p:cNvPr id="23554" name="Rectangle 2">
            <a:extLst>
              <a:ext uri="{FF2B5EF4-FFF2-40B4-BE49-F238E27FC236}">
                <a16:creationId xmlns:a16="http://schemas.microsoft.com/office/drawing/2014/main" id="{295D3552-6E3F-D1F8-A790-420B8B421D8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  <p:sp>
        <p:nvSpPr>
          <p:cNvPr id="23555" name="Rectangle 3">
            <a:extLst>
              <a:ext uri="{FF2B5EF4-FFF2-40B4-BE49-F238E27FC236}">
                <a16:creationId xmlns:a16="http://schemas.microsoft.com/office/drawing/2014/main" id="{6D8A77AD-99F0-8E8A-E550-A916AC5399DC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31C4CA2D-9364-CB42-4B67-9CB61BF02AA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03BBEF1-3E8B-408F-923A-B5B4FD053380}" type="slidenum">
              <a:rPr lang="en-US" altLang="en-US"/>
              <a:pPr/>
              <a:t>11</a:t>
            </a:fld>
            <a:endParaRPr lang="en-US" altLang="en-US"/>
          </a:p>
        </p:txBody>
      </p:sp>
      <p:sp>
        <p:nvSpPr>
          <p:cNvPr id="25602" name="Rectangle 2">
            <a:extLst>
              <a:ext uri="{FF2B5EF4-FFF2-40B4-BE49-F238E27FC236}">
                <a16:creationId xmlns:a16="http://schemas.microsoft.com/office/drawing/2014/main" id="{44797B3D-67E2-5B27-498A-6254DB17FA5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  <p:sp>
        <p:nvSpPr>
          <p:cNvPr id="25603" name="Rectangle 3">
            <a:extLst>
              <a:ext uri="{FF2B5EF4-FFF2-40B4-BE49-F238E27FC236}">
                <a16:creationId xmlns:a16="http://schemas.microsoft.com/office/drawing/2014/main" id="{63535F0A-6965-F800-7381-580712E9AE8B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B551827A-52F9-91C6-A7EC-1E116B2D988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F393E4D-6A44-4174-83A8-942753320586}" type="slidenum">
              <a:rPr lang="en-US" altLang="en-US"/>
              <a:pPr/>
              <a:t>12</a:t>
            </a:fld>
            <a:endParaRPr lang="en-US" altLang="en-US"/>
          </a:p>
        </p:txBody>
      </p:sp>
      <p:sp>
        <p:nvSpPr>
          <p:cNvPr id="27650" name="Rectangle 2">
            <a:extLst>
              <a:ext uri="{FF2B5EF4-FFF2-40B4-BE49-F238E27FC236}">
                <a16:creationId xmlns:a16="http://schemas.microsoft.com/office/drawing/2014/main" id="{B9859A27-BF80-BB9F-00E6-E7D0827C218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  <p:sp>
        <p:nvSpPr>
          <p:cNvPr id="27651" name="Rectangle 3">
            <a:extLst>
              <a:ext uri="{FF2B5EF4-FFF2-40B4-BE49-F238E27FC236}">
                <a16:creationId xmlns:a16="http://schemas.microsoft.com/office/drawing/2014/main" id="{145296C7-6B53-1629-8843-BDD56CF85D9C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F1414A26-166A-2F2C-74F1-C96C606736E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CAB7973-84CF-474C-8EFF-2457B6233C6F}" type="slidenum">
              <a:rPr lang="en-US" altLang="en-US"/>
              <a:pPr/>
              <a:t>13</a:t>
            </a:fld>
            <a:endParaRPr lang="en-US" altLang="en-US"/>
          </a:p>
        </p:txBody>
      </p:sp>
      <p:sp>
        <p:nvSpPr>
          <p:cNvPr id="29698" name="Rectangle 2">
            <a:extLst>
              <a:ext uri="{FF2B5EF4-FFF2-40B4-BE49-F238E27FC236}">
                <a16:creationId xmlns:a16="http://schemas.microsoft.com/office/drawing/2014/main" id="{399F99D0-7548-9881-40C7-5455083F5B9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  <p:sp>
        <p:nvSpPr>
          <p:cNvPr id="29699" name="Rectangle 3">
            <a:extLst>
              <a:ext uri="{FF2B5EF4-FFF2-40B4-BE49-F238E27FC236}">
                <a16:creationId xmlns:a16="http://schemas.microsoft.com/office/drawing/2014/main" id="{A18E1D14-D9B7-CC35-D0B7-83CFAF5A5D93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73534345-D0A4-01FA-AEE1-0AF589C0375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90B3EB6-C518-4E6E-AFE2-3EBAD002B525}" type="slidenum">
              <a:rPr lang="en-US" altLang="en-US"/>
              <a:pPr/>
              <a:t>14</a:t>
            </a:fld>
            <a:endParaRPr lang="en-US" altLang="en-US"/>
          </a:p>
        </p:txBody>
      </p:sp>
      <p:sp>
        <p:nvSpPr>
          <p:cNvPr id="31746" name="Rectangle 2">
            <a:extLst>
              <a:ext uri="{FF2B5EF4-FFF2-40B4-BE49-F238E27FC236}">
                <a16:creationId xmlns:a16="http://schemas.microsoft.com/office/drawing/2014/main" id="{026F014B-0298-118F-8D9E-2915A7BEA0A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  <p:sp>
        <p:nvSpPr>
          <p:cNvPr id="31747" name="Rectangle 3">
            <a:extLst>
              <a:ext uri="{FF2B5EF4-FFF2-40B4-BE49-F238E27FC236}">
                <a16:creationId xmlns:a16="http://schemas.microsoft.com/office/drawing/2014/main" id="{5109B52E-9CCA-F159-4F92-993D2E78160F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D2C3E6ED-8D7A-F10B-C180-29B086F424B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7279CEE-B623-4C51-AA32-F43542E67057}" type="slidenum">
              <a:rPr lang="en-US" altLang="en-US"/>
              <a:pPr/>
              <a:t>15</a:t>
            </a:fld>
            <a:endParaRPr lang="en-US" altLang="en-US"/>
          </a:p>
        </p:txBody>
      </p:sp>
      <p:sp>
        <p:nvSpPr>
          <p:cNvPr id="33794" name="Rectangle 2">
            <a:extLst>
              <a:ext uri="{FF2B5EF4-FFF2-40B4-BE49-F238E27FC236}">
                <a16:creationId xmlns:a16="http://schemas.microsoft.com/office/drawing/2014/main" id="{3218B835-8831-A66D-3460-33FDFEC9AEF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  <p:sp>
        <p:nvSpPr>
          <p:cNvPr id="33795" name="Rectangle 3">
            <a:extLst>
              <a:ext uri="{FF2B5EF4-FFF2-40B4-BE49-F238E27FC236}">
                <a16:creationId xmlns:a16="http://schemas.microsoft.com/office/drawing/2014/main" id="{9B96925B-D542-E8A2-9E6E-DD527F53501C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825E81D8-59BA-1566-2AAE-5DF4EE1927F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425AE48-426E-4268-B5AF-252FC8A3A914}" type="slidenum">
              <a:rPr lang="en-US" altLang="en-US"/>
              <a:pPr/>
              <a:t>16</a:t>
            </a:fld>
            <a:endParaRPr lang="en-US" altLang="en-US"/>
          </a:p>
        </p:txBody>
      </p:sp>
      <p:sp>
        <p:nvSpPr>
          <p:cNvPr id="35842" name="Rectangle 2">
            <a:extLst>
              <a:ext uri="{FF2B5EF4-FFF2-40B4-BE49-F238E27FC236}">
                <a16:creationId xmlns:a16="http://schemas.microsoft.com/office/drawing/2014/main" id="{EE1DAA60-A002-9E4E-BCCE-D97F8478C94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  <p:sp>
        <p:nvSpPr>
          <p:cNvPr id="35843" name="Rectangle 3">
            <a:extLst>
              <a:ext uri="{FF2B5EF4-FFF2-40B4-BE49-F238E27FC236}">
                <a16:creationId xmlns:a16="http://schemas.microsoft.com/office/drawing/2014/main" id="{30378FFF-D3F4-8CBF-02E8-BF5E26F1661A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9613A440-1F41-E105-255C-E932755F415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26EB5D8-F53A-4169-8029-DB9816B5C382}" type="slidenum">
              <a:rPr lang="en-US" altLang="en-US"/>
              <a:pPr/>
              <a:t>17</a:t>
            </a:fld>
            <a:endParaRPr lang="en-US" altLang="en-US"/>
          </a:p>
        </p:txBody>
      </p:sp>
      <p:sp>
        <p:nvSpPr>
          <p:cNvPr id="37890" name="Rectangle 2">
            <a:extLst>
              <a:ext uri="{FF2B5EF4-FFF2-40B4-BE49-F238E27FC236}">
                <a16:creationId xmlns:a16="http://schemas.microsoft.com/office/drawing/2014/main" id="{55EEF1B0-86FC-20DB-BAD2-470C65AB84F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  <p:sp>
        <p:nvSpPr>
          <p:cNvPr id="37891" name="Rectangle 3">
            <a:extLst>
              <a:ext uri="{FF2B5EF4-FFF2-40B4-BE49-F238E27FC236}">
                <a16:creationId xmlns:a16="http://schemas.microsoft.com/office/drawing/2014/main" id="{31C86F44-B2AE-F00B-2948-6E3D9FE3C3B0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92411019-12A6-EE3F-D12E-3C8B3BC9D1F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8065DC9-87E5-4E50-A4A3-0B86A1ADFE4A}" type="slidenum">
              <a:rPr lang="en-US" altLang="en-US"/>
              <a:pPr/>
              <a:t>18</a:t>
            </a:fld>
            <a:endParaRPr lang="en-US" altLang="en-US"/>
          </a:p>
        </p:txBody>
      </p:sp>
      <p:sp>
        <p:nvSpPr>
          <p:cNvPr id="39938" name="Rectangle 2">
            <a:extLst>
              <a:ext uri="{FF2B5EF4-FFF2-40B4-BE49-F238E27FC236}">
                <a16:creationId xmlns:a16="http://schemas.microsoft.com/office/drawing/2014/main" id="{A5C27CEA-1C9F-449E-D4C9-46BABFF6F4E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  <p:sp>
        <p:nvSpPr>
          <p:cNvPr id="39939" name="Rectangle 3">
            <a:extLst>
              <a:ext uri="{FF2B5EF4-FFF2-40B4-BE49-F238E27FC236}">
                <a16:creationId xmlns:a16="http://schemas.microsoft.com/office/drawing/2014/main" id="{FA341ED8-E11F-2FA7-1C73-A59D57019A7F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B3375C2F-54DC-38D6-55E7-E91434B54B6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4821382-FB4C-4EB3-99AD-EE34495DB940}" type="slidenum">
              <a:rPr lang="en-US" altLang="en-US"/>
              <a:pPr/>
              <a:t>19</a:t>
            </a:fld>
            <a:endParaRPr lang="en-US" altLang="en-US"/>
          </a:p>
        </p:txBody>
      </p:sp>
      <p:sp>
        <p:nvSpPr>
          <p:cNvPr id="41986" name="Rectangle 2">
            <a:extLst>
              <a:ext uri="{FF2B5EF4-FFF2-40B4-BE49-F238E27FC236}">
                <a16:creationId xmlns:a16="http://schemas.microsoft.com/office/drawing/2014/main" id="{4BF48F79-A82D-853E-4B2D-286FA11D941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  <p:sp>
        <p:nvSpPr>
          <p:cNvPr id="41987" name="Rectangle 3">
            <a:extLst>
              <a:ext uri="{FF2B5EF4-FFF2-40B4-BE49-F238E27FC236}">
                <a16:creationId xmlns:a16="http://schemas.microsoft.com/office/drawing/2014/main" id="{1BC6563D-45A8-AC19-E3C2-043D58E33726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CED85206-DF03-3B57-F950-0BB06EC050E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6309409-C9E4-49F3-B9C7-DE075B71DBC7}" type="slidenum">
              <a:rPr lang="en-US" altLang="en-US"/>
              <a:pPr/>
              <a:t>2</a:t>
            </a:fld>
            <a:endParaRPr lang="en-US" altLang="en-US"/>
          </a:p>
        </p:txBody>
      </p:sp>
      <p:sp>
        <p:nvSpPr>
          <p:cNvPr id="7170" name="Rectangle 2">
            <a:extLst>
              <a:ext uri="{FF2B5EF4-FFF2-40B4-BE49-F238E27FC236}">
                <a16:creationId xmlns:a16="http://schemas.microsoft.com/office/drawing/2014/main" id="{6BB7DD41-EBF0-6597-7C03-451C2B1E03B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7EF56BA1-1A42-A36C-E52F-0C7830D98DF2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753FDA7A-03BD-D3A5-6E2D-296F68D25E2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CE44DF8-2028-4AA6-AE37-1822435AFEBA}" type="slidenum">
              <a:rPr lang="en-US" altLang="en-US"/>
              <a:pPr/>
              <a:t>20</a:t>
            </a:fld>
            <a:endParaRPr lang="en-US" altLang="en-US"/>
          </a:p>
        </p:txBody>
      </p:sp>
      <p:sp>
        <p:nvSpPr>
          <p:cNvPr id="44034" name="Rectangle 2">
            <a:extLst>
              <a:ext uri="{FF2B5EF4-FFF2-40B4-BE49-F238E27FC236}">
                <a16:creationId xmlns:a16="http://schemas.microsoft.com/office/drawing/2014/main" id="{898BA578-41F3-8655-EB7A-0C931C9D986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  <p:sp>
        <p:nvSpPr>
          <p:cNvPr id="44035" name="Rectangle 3">
            <a:extLst>
              <a:ext uri="{FF2B5EF4-FFF2-40B4-BE49-F238E27FC236}">
                <a16:creationId xmlns:a16="http://schemas.microsoft.com/office/drawing/2014/main" id="{52A3076F-2B4E-A444-4C19-A89AF179C8C7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6DB104AD-8D1D-87F1-4F58-8C78834E490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586BCF0-FD2E-4094-87E7-F909EAAD06F2}" type="slidenum">
              <a:rPr lang="en-US" altLang="en-US"/>
              <a:pPr/>
              <a:t>21</a:t>
            </a:fld>
            <a:endParaRPr lang="en-US" altLang="en-US"/>
          </a:p>
        </p:txBody>
      </p:sp>
      <p:sp>
        <p:nvSpPr>
          <p:cNvPr id="46082" name="Rectangle 2">
            <a:extLst>
              <a:ext uri="{FF2B5EF4-FFF2-40B4-BE49-F238E27FC236}">
                <a16:creationId xmlns:a16="http://schemas.microsoft.com/office/drawing/2014/main" id="{8D2686FA-D7E6-3E14-F0CD-1CC54D6DFE5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  <p:sp>
        <p:nvSpPr>
          <p:cNvPr id="46083" name="Rectangle 3">
            <a:extLst>
              <a:ext uri="{FF2B5EF4-FFF2-40B4-BE49-F238E27FC236}">
                <a16:creationId xmlns:a16="http://schemas.microsoft.com/office/drawing/2014/main" id="{D3AA869A-E88B-7F6D-76E3-BCD4CE139000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E77E158E-2F16-2081-6636-ECDF4760FD8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7E00F51-09BF-4B5C-87D9-F744762B52D9}" type="slidenum">
              <a:rPr lang="en-US" altLang="en-US"/>
              <a:pPr/>
              <a:t>22</a:t>
            </a:fld>
            <a:endParaRPr lang="en-US" altLang="en-US"/>
          </a:p>
        </p:txBody>
      </p:sp>
      <p:sp>
        <p:nvSpPr>
          <p:cNvPr id="48130" name="Rectangle 2">
            <a:extLst>
              <a:ext uri="{FF2B5EF4-FFF2-40B4-BE49-F238E27FC236}">
                <a16:creationId xmlns:a16="http://schemas.microsoft.com/office/drawing/2014/main" id="{7BDC88E2-BE7C-E210-2956-8D02BD724A8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  <p:sp>
        <p:nvSpPr>
          <p:cNvPr id="48131" name="Rectangle 3">
            <a:extLst>
              <a:ext uri="{FF2B5EF4-FFF2-40B4-BE49-F238E27FC236}">
                <a16:creationId xmlns:a16="http://schemas.microsoft.com/office/drawing/2014/main" id="{B15F8295-F0D1-3343-B254-CE9E104CBA59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4E32A5BE-327D-8E53-337F-253D82D6E52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E1C6990-8C33-407C-99E8-4C62C71D872E}" type="slidenum">
              <a:rPr lang="en-US" altLang="en-US"/>
              <a:pPr/>
              <a:t>23</a:t>
            </a:fld>
            <a:endParaRPr lang="en-US" altLang="en-US"/>
          </a:p>
        </p:txBody>
      </p:sp>
      <p:sp>
        <p:nvSpPr>
          <p:cNvPr id="50178" name="Rectangle 2">
            <a:extLst>
              <a:ext uri="{FF2B5EF4-FFF2-40B4-BE49-F238E27FC236}">
                <a16:creationId xmlns:a16="http://schemas.microsoft.com/office/drawing/2014/main" id="{E9A252DB-213D-FEC1-6414-EC65BCE3458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  <p:sp>
        <p:nvSpPr>
          <p:cNvPr id="50179" name="Rectangle 3">
            <a:extLst>
              <a:ext uri="{FF2B5EF4-FFF2-40B4-BE49-F238E27FC236}">
                <a16:creationId xmlns:a16="http://schemas.microsoft.com/office/drawing/2014/main" id="{6FF75E98-8876-AF76-EC4C-03749C3E5C07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993C5A7E-1241-B217-424D-E379D4005B3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69E7CDF-FEDD-446F-A441-9928A7F1D474}" type="slidenum">
              <a:rPr lang="en-US" altLang="en-US"/>
              <a:pPr/>
              <a:t>24</a:t>
            </a:fld>
            <a:endParaRPr lang="en-US" altLang="en-US"/>
          </a:p>
        </p:txBody>
      </p:sp>
      <p:sp>
        <p:nvSpPr>
          <p:cNvPr id="52226" name="Rectangle 2">
            <a:extLst>
              <a:ext uri="{FF2B5EF4-FFF2-40B4-BE49-F238E27FC236}">
                <a16:creationId xmlns:a16="http://schemas.microsoft.com/office/drawing/2014/main" id="{738BCF84-A05F-A49D-ED7E-34C5184DEB1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  <p:sp>
        <p:nvSpPr>
          <p:cNvPr id="52227" name="Rectangle 3">
            <a:extLst>
              <a:ext uri="{FF2B5EF4-FFF2-40B4-BE49-F238E27FC236}">
                <a16:creationId xmlns:a16="http://schemas.microsoft.com/office/drawing/2014/main" id="{D7355235-2686-2A55-FF32-5DA230248185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0BB8DDC2-AC3F-9A4D-02F5-6CABCE9B66A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F161676-4794-4B2C-B506-CE386447BD3A}" type="slidenum">
              <a:rPr lang="en-US" altLang="en-US"/>
              <a:pPr/>
              <a:t>25</a:t>
            </a:fld>
            <a:endParaRPr lang="en-US" altLang="en-US"/>
          </a:p>
        </p:txBody>
      </p:sp>
      <p:sp>
        <p:nvSpPr>
          <p:cNvPr id="54274" name="Rectangle 2">
            <a:extLst>
              <a:ext uri="{FF2B5EF4-FFF2-40B4-BE49-F238E27FC236}">
                <a16:creationId xmlns:a16="http://schemas.microsoft.com/office/drawing/2014/main" id="{717A77F7-2FB6-0CC9-36C2-6A72BEEFCD8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  <p:sp>
        <p:nvSpPr>
          <p:cNvPr id="54275" name="Rectangle 3">
            <a:extLst>
              <a:ext uri="{FF2B5EF4-FFF2-40B4-BE49-F238E27FC236}">
                <a16:creationId xmlns:a16="http://schemas.microsoft.com/office/drawing/2014/main" id="{58EAF57C-BDB4-21B7-26CF-5E2128C8F1EF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FEAC497B-98A9-7358-0409-C788B95EC65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112E26B-2CB4-477D-8147-1526B65AA1AF}" type="slidenum">
              <a:rPr lang="en-US" altLang="en-US"/>
              <a:pPr/>
              <a:t>3</a:t>
            </a:fld>
            <a:endParaRPr lang="en-US" altLang="en-US"/>
          </a:p>
        </p:txBody>
      </p:sp>
      <p:sp>
        <p:nvSpPr>
          <p:cNvPr id="9218" name="Rectangle 2">
            <a:extLst>
              <a:ext uri="{FF2B5EF4-FFF2-40B4-BE49-F238E27FC236}">
                <a16:creationId xmlns:a16="http://schemas.microsoft.com/office/drawing/2014/main" id="{6F3E703F-8332-337B-8D73-575D6509DA5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1D36FEF1-BBD9-832E-D22D-5C226FEC217D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DB2E40F6-5286-8E53-4BF9-A3C040CC2F2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A303DDC-8357-4903-8A10-2ED111D914BC}" type="slidenum">
              <a:rPr lang="en-US" altLang="en-US"/>
              <a:pPr/>
              <a:t>4</a:t>
            </a:fld>
            <a:endParaRPr lang="en-US" altLang="en-US"/>
          </a:p>
        </p:txBody>
      </p:sp>
      <p:sp>
        <p:nvSpPr>
          <p:cNvPr id="11266" name="Rectangle 2">
            <a:extLst>
              <a:ext uri="{FF2B5EF4-FFF2-40B4-BE49-F238E27FC236}">
                <a16:creationId xmlns:a16="http://schemas.microsoft.com/office/drawing/2014/main" id="{95B42078-45E5-2841-C234-FD0D83C4B19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77586003-7324-5B67-674F-1798792C7B31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AF56C30A-9907-1BA4-ADC8-16583B6491F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F3BF1EC-9B36-4A70-BDF0-910C9C9E0167}" type="slidenum">
              <a:rPr lang="en-US" altLang="en-US"/>
              <a:pPr/>
              <a:t>5</a:t>
            </a:fld>
            <a:endParaRPr lang="en-US" altLang="en-US"/>
          </a:p>
        </p:txBody>
      </p:sp>
      <p:sp>
        <p:nvSpPr>
          <p:cNvPr id="13314" name="Rectangle 2">
            <a:extLst>
              <a:ext uri="{FF2B5EF4-FFF2-40B4-BE49-F238E27FC236}">
                <a16:creationId xmlns:a16="http://schemas.microsoft.com/office/drawing/2014/main" id="{6973998F-EB9B-BB59-D34B-904BF6D7E7F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F68BA734-A2EA-A6FD-82CF-A4E2FA80BC92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66EE0CBB-49F2-DDB2-C180-2CB09CBD4D5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56A7A57-D91B-4148-B05E-F7587DA2036E}" type="slidenum">
              <a:rPr lang="en-US" altLang="en-US"/>
              <a:pPr/>
              <a:t>6</a:t>
            </a:fld>
            <a:endParaRPr lang="en-US" altLang="en-US"/>
          </a:p>
        </p:txBody>
      </p:sp>
      <p:sp>
        <p:nvSpPr>
          <p:cNvPr id="15362" name="Rectangle 2">
            <a:extLst>
              <a:ext uri="{FF2B5EF4-FFF2-40B4-BE49-F238E27FC236}">
                <a16:creationId xmlns:a16="http://schemas.microsoft.com/office/drawing/2014/main" id="{81B11929-6EB3-4D05-7F85-DC7E6AB9DBC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7ADC5439-D0E4-31B2-361C-9A27A34BFBF1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5DEEB42C-70E5-DE06-2C54-B308A7EDB42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85B3EE4-AAB1-4A87-AE95-0F782F9FD0A3}" type="slidenum">
              <a:rPr lang="en-US" altLang="en-US"/>
              <a:pPr/>
              <a:t>7</a:t>
            </a:fld>
            <a:endParaRPr lang="en-US" altLang="en-US"/>
          </a:p>
        </p:txBody>
      </p:sp>
      <p:sp>
        <p:nvSpPr>
          <p:cNvPr id="17410" name="Rectangle 2">
            <a:extLst>
              <a:ext uri="{FF2B5EF4-FFF2-40B4-BE49-F238E27FC236}">
                <a16:creationId xmlns:a16="http://schemas.microsoft.com/office/drawing/2014/main" id="{7108AC20-EB61-F1A1-DF45-4A6C5D3C1C1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AEB6982F-E4D0-5B1F-6148-7AD5751E0264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900DEC2E-E39E-7CD3-15F6-C21ED4CD53C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5E08BE9-7095-447E-82C9-6FC8D9225B23}" type="slidenum">
              <a:rPr lang="en-US" altLang="en-US"/>
              <a:pPr/>
              <a:t>8</a:t>
            </a:fld>
            <a:endParaRPr lang="en-US" altLang="en-US"/>
          </a:p>
        </p:txBody>
      </p:sp>
      <p:sp>
        <p:nvSpPr>
          <p:cNvPr id="19458" name="Rectangle 2">
            <a:extLst>
              <a:ext uri="{FF2B5EF4-FFF2-40B4-BE49-F238E27FC236}">
                <a16:creationId xmlns:a16="http://schemas.microsoft.com/office/drawing/2014/main" id="{FF8FF247-63A4-81DC-7195-205627C13B2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021D903A-22EE-5474-F9E4-67A85BC315BA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6FCBD8B4-625B-3243-7B8D-E656E9405FA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64596D4-EED9-4D9B-A5D8-175E81E7EA1D}" type="slidenum">
              <a:rPr lang="en-US" altLang="en-US"/>
              <a:pPr/>
              <a:t>9</a:t>
            </a:fld>
            <a:endParaRPr lang="en-US" altLang="en-US"/>
          </a:p>
        </p:txBody>
      </p:sp>
      <p:sp>
        <p:nvSpPr>
          <p:cNvPr id="21506" name="Rectangle 2">
            <a:extLst>
              <a:ext uri="{FF2B5EF4-FFF2-40B4-BE49-F238E27FC236}">
                <a16:creationId xmlns:a16="http://schemas.microsoft.com/office/drawing/2014/main" id="{753A8FCF-93D1-722C-59DF-8CF2EB3EF4D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  <p:sp>
        <p:nvSpPr>
          <p:cNvPr id="21507" name="Rectangle 3">
            <a:extLst>
              <a:ext uri="{FF2B5EF4-FFF2-40B4-BE49-F238E27FC236}">
                <a16:creationId xmlns:a16="http://schemas.microsoft.com/office/drawing/2014/main" id="{04615E17-DDB3-245A-E847-EF1E1B4AFE89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466496-F4B7-4740-63C8-006BAFDDBE7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2A1E521-C24C-194F-DDD5-FDDB8A250F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DCAD0B-2AE3-A448-E8BF-C9E9236B24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753B16-D156-6770-4C56-72E9B11F56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5097A6-0829-3595-6130-7ED51F8C3E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450899-61B6-49FF-8FD0-D0FCC1DB956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794355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AD019F-886C-3E71-992B-4F33102EBC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1A532F5-B252-FB82-9761-4A34E452CD3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4D8A41-44F2-40AB-162D-382C089FB1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E65FD1-BB3E-686C-66D1-7EA264A931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803062-D646-4FED-B706-83FAA777BA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AE7E2AD-9C21-4BA2-BBEA-B57E5A9570C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254111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F5031F9-DFA3-E95E-1BA8-D9B8CD8BFE6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496050" y="133350"/>
            <a:ext cx="2038350" cy="61150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6432745-9DCF-F6EE-490A-3534A89758E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381000" y="133350"/>
            <a:ext cx="5962650" cy="61150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6C132A-0B95-FB1D-4621-4A04026811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0E8C15-F367-0F77-B27A-56026E1330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CD8360-3335-39FC-5E60-20572D0090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C9996C-12A3-436E-A4AB-58DB21A72BE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139253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06C934-D5DF-177A-7DAA-60C5805A2C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5D70E8-91AD-42F8-8D66-0E223C7F0B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951725-AC96-A1AB-2EE3-B9DE17C055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14E51E-E4BE-6B26-BE6E-1D1244BD9A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E7A8A0-0FBC-C65D-6289-1BE5CA8E30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A9F7FE8-1A15-440E-A7C2-5EE8F161C3A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610650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2F6CFD-62D6-1B4A-283A-DA1648EEA6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6819743-704C-52C5-A352-14039A5B9F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22CDE3-352B-0159-7DD1-70A5B82FB7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4DF65F-EADC-0727-52C9-B20969CBAE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2FD387-3E52-DBF5-FC0A-84BFC46809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3C995B-A888-4F9C-BB2A-C90851C5F3C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271396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231B7F-9458-0BF3-1907-2D1349B0FA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78D0C7-3E45-1F12-8AF8-4488D303501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81000" y="838200"/>
            <a:ext cx="4000500" cy="5410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99FF292-61E3-3587-1FE5-AD76705E63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533900" y="838200"/>
            <a:ext cx="4000500" cy="5410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FD80B57-8B5A-6D6F-1BA3-79AAD7FE3B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638A062-6BE7-4E27-03EA-DA0C0B0C3A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0DA4F6B-5308-016D-81E4-57DD3A0CD9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C7E04D-03FA-447C-991A-8D3D47B02FB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305348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69F309-1936-5C2E-674A-9646259AF2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875347A-20CA-CC47-ABBB-429FC5A0EF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97BFCA9-0C27-E89F-815A-477AC7CB6AD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8B28763-9864-DEB8-8C50-EF73082498A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0E0CE25-35C8-21EC-663A-0D4A001237C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E61E23E-5704-7C9C-2DDE-4E601D0D06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A4E87AC-7AAC-62F2-A979-D259CF15DD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5DE58F2-C130-935B-DBB1-88A4559ECA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969F92-0B70-4E80-84F7-2D44EBA72FD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75148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42ADC0-E8E6-41F5-9C36-5B5E8CF422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D0A8AD9-8B0B-81B3-FBEB-04B37F3EED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F4BF974-823F-E43B-CC8B-76FC159050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499953C-8131-723F-E984-25A28B35D9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81E8A3-92D2-4B1A-AD19-CC0C2EFD1CF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763470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FB0FCAD-0422-2C18-29CA-D0E0D728C3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7506D60-978A-5E3E-477F-B7DAD1FBC3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41CCD42-C67B-C65E-3652-0D40D69412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1B6F84-B8C9-4345-941C-3A0D8C94C1F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584686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F58B27-A699-D7E1-80EE-902A172AD1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C57FAF-B00F-DD77-D0C1-DE23BC8FFE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A8A4F43-501E-8C33-1002-6D4732480D2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ACD2E3F-16C7-2118-B627-1524048F81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11CC6A1-6898-2415-AF0F-921A6B6724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8A53770-09F3-B8E3-56E5-40930E822B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2A132B2-2F73-4D34-B9F0-0151069A61B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888352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F29471-A2F3-4CF2-F547-5EDC026626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18607FC-D681-859F-96C8-48939A5DCFC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FCF373-1F30-C0DD-0F76-4893A31BCD7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3990B38-B3BB-55FE-EFDC-517C3303DC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CA6EE01-7FB6-382F-77E9-EAAE31460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C0994DA-82F9-ADFD-3166-B95858E394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378FF8A-6AC4-40F1-B816-13F4BF2D4E6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968384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0"/>
                <a:invGamma/>
              </a:schemeClr>
            </a:gs>
          </a:gsLst>
          <a:path path="rect">
            <a:fillToRect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65E66EBA-C960-E4E4-BE36-1CA5DECE9A30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defTabSz="762000">
              <a:defRPr sz="1400" b="0">
                <a:effectLst/>
                <a:latin typeface="Times New Roman" panose="02020603050405020304" pitchFamily="18" charset="0"/>
              </a:defRPr>
            </a:lvl1pPr>
          </a:lstStyle>
          <a:p>
            <a:endParaRPr lang="en-US" altLang="en-US"/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7FBB5F3A-D23E-FB5C-EC1D-2DEEC1D53835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 defTabSz="762000">
              <a:defRPr sz="1400" b="0">
                <a:effectLst/>
                <a:latin typeface="Times New Roman" panose="02020603050405020304" pitchFamily="18" charset="0"/>
              </a:defRPr>
            </a:lvl1pPr>
          </a:lstStyle>
          <a:p>
            <a:endParaRPr lang="en-US" altLang="en-US"/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00668968-4F47-1137-77E1-A3FA1F78CBC8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 defTabSz="762000">
              <a:defRPr sz="1400" b="0">
                <a:effectLst/>
                <a:latin typeface="Times New Roman" panose="02020603050405020304" pitchFamily="18" charset="0"/>
              </a:defRPr>
            </a:lvl1pPr>
          </a:lstStyle>
          <a:p>
            <a:fld id="{44A9B168-77E0-4126-A872-01F189AF0B5C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A9D6C2AE-5297-62A3-5D6B-28510761C02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838200"/>
            <a:ext cx="8153400" cy="5410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Body Text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</p:txBody>
      </p:sp>
      <p:grpSp>
        <p:nvGrpSpPr>
          <p:cNvPr id="1045" name="Group 21">
            <a:extLst>
              <a:ext uri="{FF2B5EF4-FFF2-40B4-BE49-F238E27FC236}">
                <a16:creationId xmlns:a16="http://schemas.microsoft.com/office/drawing/2014/main" id="{1D553B68-197F-788E-5065-49E1D101CA33}"/>
              </a:ext>
            </a:extLst>
          </p:cNvPr>
          <p:cNvGrpSpPr>
            <a:grpSpLocks/>
          </p:cNvGrpSpPr>
          <p:nvPr/>
        </p:nvGrpSpPr>
        <p:grpSpPr bwMode="auto">
          <a:xfrm>
            <a:off x="6629400" y="4343400"/>
            <a:ext cx="2286000" cy="2286000"/>
            <a:chOff x="4176" y="2736"/>
            <a:chExt cx="1440" cy="1440"/>
          </a:xfrm>
        </p:grpSpPr>
        <p:sp>
          <p:nvSpPr>
            <p:cNvPr id="1030" name="Rectangle 6">
              <a:extLst>
                <a:ext uri="{FF2B5EF4-FFF2-40B4-BE49-F238E27FC236}">
                  <a16:creationId xmlns:a16="http://schemas.microsoft.com/office/drawing/2014/main" id="{C27E432C-5A34-EE1E-8A55-C4E786DA8B8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20" y="4080"/>
              <a:ext cx="96" cy="9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1" name="Rectangle 7">
              <a:extLst>
                <a:ext uri="{FF2B5EF4-FFF2-40B4-BE49-F238E27FC236}">
                  <a16:creationId xmlns:a16="http://schemas.microsoft.com/office/drawing/2014/main" id="{EE190984-A7C5-2E76-12D8-B4D671EB4E3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28" y="4080"/>
              <a:ext cx="96" cy="96"/>
            </a:xfrm>
            <a:prstGeom prst="rect">
              <a:avLst/>
            </a:prstGeom>
            <a:solidFill>
              <a:srgbClr val="FF8000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2" name="Rectangle 8">
              <a:extLst>
                <a:ext uri="{FF2B5EF4-FFF2-40B4-BE49-F238E27FC236}">
                  <a16:creationId xmlns:a16="http://schemas.microsoft.com/office/drawing/2014/main" id="{ECF70607-9BF9-2233-B983-4D35D7CB8DF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36" y="4080"/>
              <a:ext cx="96" cy="96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3" name="Rectangle 9">
              <a:extLst>
                <a:ext uri="{FF2B5EF4-FFF2-40B4-BE49-F238E27FC236}">
                  <a16:creationId xmlns:a16="http://schemas.microsoft.com/office/drawing/2014/main" id="{0B9528A7-1C69-4409-53FF-AD0C1FC60B7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44" y="4080"/>
              <a:ext cx="96" cy="96"/>
            </a:xfrm>
            <a:prstGeom prst="rect">
              <a:avLst/>
            </a:prstGeom>
            <a:solidFill>
              <a:srgbClr val="00FF00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4" name="Rectangle 10">
              <a:extLst>
                <a:ext uri="{FF2B5EF4-FFF2-40B4-BE49-F238E27FC236}">
                  <a16:creationId xmlns:a16="http://schemas.microsoft.com/office/drawing/2014/main" id="{A7517002-25F5-C928-5AF6-78BEC89356E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52" y="4080"/>
              <a:ext cx="96" cy="96"/>
            </a:xfrm>
            <a:prstGeom prst="rect">
              <a:avLst/>
            </a:prstGeom>
            <a:solidFill>
              <a:srgbClr val="00FFFF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5" name="Rectangle 11">
              <a:extLst>
                <a:ext uri="{FF2B5EF4-FFF2-40B4-BE49-F238E27FC236}">
                  <a16:creationId xmlns:a16="http://schemas.microsoft.com/office/drawing/2014/main" id="{9B1A81DF-FD8B-0576-19D9-4C1C6DB7FBC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60" y="4080"/>
              <a:ext cx="96" cy="96"/>
            </a:xfrm>
            <a:prstGeom prst="rect">
              <a:avLst/>
            </a:prstGeom>
            <a:solidFill>
              <a:srgbClr val="0000FF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6" name="Rectangle 12">
              <a:extLst>
                <a:ext uri="{FF2B5EF4-FFF2-40B4-BE49-F238E27FC236}">
                  <a16:creationId xmlns:a16="http://schemas.microsoft.com/office/drawing/2014/main" id="{B70EF748-7396-A4DA-2855-371A08102A8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68" y="4080"/>
              <a:ext cx="96" cy="96"/>
            </a:xfrm>
            <a:prstGeom prst="rect">
              <a:avLst/>
            </a:prstGeom>
            <a:solidFill>
              <a:srgbClr val="FF00FF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7" name="Rectangle 13">
              <a:extLst>
                <a:ext uri="{FF2B5EF4-FFF2-40B4-BE49-F238E27FC236}">
                  <a16:creationId xmlns:a16="http://schemas.microsoft.com/office/drawing/2014/main" id="{F6200C97-004C-DB16-2B8A-F8B76D928CB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76" y="4080"/>
              <a:ext cx="96" cy="96"/>
            </a:xfrm>
            <a:prstGeom prst="rect">
              <a:avLst/>
            </a:prstGeom>
            <a:solidFill>
              <a:srgbClr val="A000A0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8" name="Rectangle 14">
              <a:extLst>
                <a:ext uri="{FF2B5EF4-FFF2-40B4-BE49-F238E27FC236}">
                  <a16:creationId xmlns:a16="http://schemas.microsoft.com/office/drawing/2014/main" id="{DF8F6AE5-AE9E-BEB8-695A-AB520BB928B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20" y="3888"/>
              <a:ext cx="96" cy="96"/>
            </a:xfrm>
            <a:prstGeom prst="rect">
              <a:avLst/>
            </a:prstGeom>
            <a:solidFill>
              <a:srgbClr val="FF8000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9" name="Rectangle 15">
              <a:extLst>
                <a:ext uri="{FF2B5EF4-FFF2-40B4-BE49-F238E27FC236}">
                  <a16:creationId xmlns:a16="http://schemas.microsoft.com/office/drawing/2014/main" id="{1A1F7967-0D08-1655-EAAF-32E7FB73EC2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20" y="3696"/>
              <a:ext cx="96" cy="96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0" name="Rectangle 16">
              <a:extLst>
                <a:ext uri="{FF2B5EF4-FFF2-40B4-BE49-F238E27FC236}">
                  <a16:creationId xmlns:a16="http://schemas.microsoft.com/office/drawing/2014/main" id="{FD03A2C2-F7E2-5477-5941-B5470357E8C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20" y="3504"/>
              <a:ext cx="96" cy="96"/>
            </a:xfrm>
            <a:prstGeom prst="rect">
              <a:avLst/>
            </a:prstGeom>
            <a:solidFill>
              <a:srgbClr val="00FF00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1" name="Rectangle 17">
              <a:extLst>
                <a:ext uri="{FF2B5EF4-FFF2-40B4-BE49-F238E27FC236}">
                  <a16:creationId xmlns:a16="http://schemas.microsoft.com/office/drawing/2014/main" id="{27334B0A-3270-7E56-A492-48E6BA8BBE0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20" y="3312"/>
              <a:ext cx="96" cy="96"/>
            </a:xfrm>
            <a:prstGeom prst="rect">
              <a:avLst/>
            </a:prstGeom>
            <a:solidFill>
              <a:srgbClr val="00FFFF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2" name="Rectangle 18">
              <a:extLst>
                <a:ext uri="{FF2B5EF4-FFF2-40B4-BE49-F238E27FC236}">
                  <a16:creationId xmlns:a16="http://schemas.microsoft.com/office/drawing/2014/main" id="{B5313C1D-5505-4A18-EA9F-9E709123732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20" y="3120"/>
              <a:ext cx="96" cy="96"/>
            </a:xfrm>
            <a:prstGeom prst="rect">
              <a:avLst/>
            </a:prstGeom>
            <a:solidFill>
              <a:srgbClr val="0000FF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3" name="Rectangle 19">
              <a:extLst>
                <a:ext uri="{FF2B5EF4-FFF2-40B4-BE49-F238E27FC236}">
                  <a16:creationId xmlns:a16="http://schemas.microsoft.com/office/drawing/2014/main" id="{FF5BF5B3-2A84-EAEF-7133-67CAA7D36EF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20" y="2928"/>
              <a:ext cx="96" cy="96"/>
            </a:xfrm>
            <a:prstGeom prst="rect">
              <a:avLst/>
            </a:prstGeom>
            <a:solidFill>
              <a:srgbClr val="FF00FF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4" name="Rectangle 20">
              <a:extLst>
                <a:ext uri="{FF2B5EF4-FFF2-40B4-BE49-F238E27FC236}">
                  <a16:creationId xmlns:a16="http://schemas.microsoft.com/office/drawing/2014/main" id="{2D2D5C82-F798-989D-88A7-0BF325A63B8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20" y="2736"/>
              <a:ext cx="96" cy="96"/>
            </a:xfrm>
            <a:prstGeom prst="rect">
              <a:avLst/>
            </a:prstGeom>
            <a:solidFill>
              <a:srgbClr val="A000A0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46" name="Rectangle 22">
            <a:extLst>
              <a:ext uri="{FF2B5EF4-FFF2-40B4-BE49-F238E27FC236}">
                <a16:creationId xmlns:a16="http://schemas.microsoft.com/office/drawing/2014/main" id="{2FC25679-FDEA-A30A-BCE7-270ED308404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2819400" y="133350"/>
            <a:ext cx="1863725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b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altLang="en-US"/>
              <a:t>Slide Title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 kern="1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9pPr>
    </p:titleStyle>
    <p:bodyStyle>
      <a:lvl1pPr marL="381000" indent="-3810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u"/>
        <a:defRPr sz="2400" b="1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952500" indent="-3810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chemeClr val="hlink"/>
        </a:buClr>
        <a:buSzPct val="65000"/>
        <a:buFont typeface="Monotype Sorts" charset="2"/>
        <a:buChar char="l"/>
        <a:defRPr sz="2400" b="1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Times New Roman" panose="02020603050405020304" pitchFamily="18" charset="0"/>
          <a:ea typeface="+mn-ea"/>
          <a:cs typeface="+mn-cs"/>
        </a:defRPr>
      </a:lvl2pPr>
      <a:lvl3pPr marL="152400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SzPct val="80000"/>
        <a:buFont typeface="Wingdings" panose="05000000000000000000" pitchFamily="2" charset="2"/>
        <a:buChar char="®"/>
        <a:defRPr sz="2000" b="1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Times New Roman" panose="02020603050405020304" pitchFamily="18" charset="0"/>
          <a:ea typeface="+mn-ea"/>
          <a:cs typeface="+mn-cs"/>
        </a:defRPr>
      </a:lvl3pPr>
      <a:lvl4pPr marL="209550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8CF4EA"/>
        </a:buClr>
        <a:buSzPct val="100000"/>
        <a:buFont typeface="Wingdings" panose="05000000000000000000" pitchFamily="2" charset="2"/>
        <a:buChar char="¯"/>
        <a:defRPr b="1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Times New Roman" panose="02020603050405020304" pitchFamily="18" charset="0"/>
          <a:ea typeface="+mn-ea"/>
          <a:cs typeface="+mn-cs"/>
        </a:defRPr>
      </a:lvl4pPr>
      <a:lvl5pPr marL="2438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emf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CE029900-048A-B255-5DF5-AB83246457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31300" cy="6845300"/>
          </a:xfrm>
          <a:prstGeom prst="rect">
            <a:avLst/>
          </a:prstGeom>
          <a:gradFill rotWithShape="0">
            <a:gsLst>
              <a:gs pos="0">
                <a:srgbClr val="063DE8"/>
              </a:gs>
              <a:gs pos="100000">
                <a:srgbClr val="063DE8">
                  <a:gamma/>
                  <a:shade val="0"/>
                  <a:invGamma/>
                </a:srgbClr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00E1CD60-92B2-EC05-7E16-733639F6539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668713" y="2986088"/>
            <a:ext cx="2038350" cy="585787"/>
          </a:xfrm>
          <a:noFill/>
          <a:ln/>
        </p:spPr>
        <p:txBody>
          <a:bodyPr/>
          <a:lstStyle/>
          <a:p>
            <a:pPr algn="ctr"/>
            <a:r>
              <a:rPr lang="en-US" altLang="en-US" sz="3600"/>
              <a:t>STRING </a:t>
            </a:r>
          </a:p>
        </p:txBody>
      </p:sp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22E206D3-B04C-6151-CDC4-2AE5FA14286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489200" y="57150"/>
            <a:ext cx="3386138" cy="476250"/>
          </a:xfrm>
          <a:noFill/>
          <a:ln/>
        </p:spPr>
        <p:txBody>
          <a:bodyPr/>
          <a:lstStyle/>
          <a:p>
            <a:r>
              <a:rPr lang="en-US" altLang="en-US"/>
              <a:t>STRING Example 2</a:t>
            </a:r>
          </a:p>
        </p:txBody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78B15B6D-3877-2CC5-1BFF-18A5105047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5300" y="577850"/>
            <a:ext cx="8140700" cy="615315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52400" tIns="38100" rIns="152400" bIns="38100"/>
          <a:lstStyle>
            <a:lvl1pPr>
              <a:tabLst>
                <a:tab pos="1524000" algn="l"/>
                <a:tab pos="4000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1524000" algn="l"/>
                <a:tab pos="4000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1524000" algn="l"/>
                <a:tab pos="4000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1524000" algn="l"/>
                <a:tab pos="4000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1524000" algn="l"/>
                <a:tab pos="4000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1524000" algn="l"/>
                <a:tab pos="4000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1524000" algn="l"/>
                <a:tab pos="4000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1524000" algn="l"/>
                <a:tab pos="4000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1524000" algn="l"/>
                <a:tab pos="4000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2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</a:rPr>
              <a:t>01 StrPtr   	PIC 99.</a:t>
            </a:r>
          </a:p>
          <a:p>
            <a:pPr>
              <a:lnSpc>
                <a:spcPct val="12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</a:rPr>
              <a:t>01 DayStr   	PIC XX.      </a:t>
            </a:r>
            <a:r>
              <a:rPr lang="en-US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	5 </a:t>
            </a:r>
            <a:r>
              <a:rPr lang="en-US" altLang="en-US" sz="2400">
                <a:solidFill>
                  <a:srgbClr val="000000"/>
                </a:solidFill>
                <a:effectLst/>
              </a:rPr>
              <a:t> </a:t>
            </a:r>
            <a:r>
              <a:rPr lang="en-US" altLang="en-US" sz="2000">
                <a:solidFill>
                  <a:srgbClr val="000000"/>
                </a:solidFill>
                <a:effectLst/>
              </a:rPr>
              <a:t> </a:t>
            </a:r>
          </a:p>
          <a:p>
            <a:pPr>
              <a:lnSpc>
                <a:spcPct val="12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</a:rPr>
              <a:t>01 MonthStr	PIC X(9).   </a:t>
            </a:r>
            <a:r>
              <a:rPr lang="en-US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	J  U  N  E</a:t>
            </a:r>
            <a:endParaRPr lang="en-US" altLang="en-US" sz="2400">
              <a:solidFill>
                <a:srgbClr val="000000"/>
              </a:solidFill>
              <a:effectLst/>
            </a:endParaRPr>
          </a:p>
          <a:p>
            <a:pPr>
              <a:lnSpc>
                <a:spcPct val="12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</a:rPr>
              <a:t>01 YearStr	PIC X(4).    </a:t>
            </a:r>
            <a:r>
              <a:rPr lang="en-US" altLang="en-US" sz="2800">
                <a:solidFill>
                  <a:srgbClr val="000000"/>
                </a:solidFill>
                <a:effectLst/>
              </a:rPr>
              <a:t> 	</a:t>
            </a:r>
            <a:r>
              <a:rPr lang="en-US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1  9   9  4</a:t>
            </a:r>
          </a:p>
          <a:p>
            <a:pPr>
              <a:lnSpc>
                <a:spcPct val="12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</a:rPr>
              <a:t>01 DateStr	PIC X(15) VALUE ALL "-".</a:t>
            </a:r>
          </a:p>
          <a:p>
            <a:pPr>
              <a:lnSpc>
                <a:spcPct val="120000"/>
              </a:lnSpc>
            </a:pPr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   </a:t>
            </a:r>
            <a:r>
              <a:rPr lang="en-US" altLang="en-US" sz="28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-   -   -   -   -   -   -   -    -   -   -   -   -   -   -</a:t>
            </a:r>
            <a:endParaRPr lang="en-US" altLang="en-US" sz="20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85000"/>
              </a:lnSpc>
            </a:pPr>
            <a:endParaRPr lang="en-US" altLang="en-US" sz="20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65000"/>
              </a:lnSpc>
            </a:pPr>
            <a:endParaRPr lang="en-US" altLang="en-US" sz="20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80000"/>
              </a:lnSpc>
            </a:pPr>
            <a:r>
              <a:rPr lang="en-US" altLang="en-US" sz="2000">
                <a:solidFill>
                  <a:srgbClr val="CF0E30"/>
                </a:solidFill>
                <a:effectLst/>
                <a:latin typeface="Courier New" panose="02070309020205020404" pitchFamily="49" charset="0"/>
              </a:rPr>
              <a:t>MOVE 1 TO StrPtr</a:t>
            </a:r>
            <a:endParaRPr lang="en-US" altLang="en-US" sz="20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8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STRING DayStr   DELIMITED BY SPACES</a:t>
            </a:r>
          </a:p>
          <a:p>
            <a:pPr>
              <a:lnSpc>
                <a:spcPct val="8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","     DELIMITED BY SIZE</a:t>
            </a:r>
          </a:p>
          <a:p>
            <a:pPr>
              <a:lnSpc>
                <a:spcPct val="8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INTO DateStr WITH POINTER StrPtr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END-STRING.</a:t>
            </a:r>
          </a:p>
          <a:p>
            <a:pPr>
              <a:lnSpc>
                <a:spcPct val="8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STRING MonthStr DELIMITED BY SPACES</a:t>
            </a:r>
          </a:p>
          <a:p>
            <a:pPr>
              <a:lnSpc>
                <a:spcPct val="8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","     DELIMITED BY SIZE</a:t>
            </a:r>
          </a:p>
          <a:p>
            <a:pPr>
              <a:lnSpc>
                <a:spcPct val="8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INTO DateStr WITH POINTER StrPtr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END-STRING.</a:t>
            </a:r>
          </a:p>
          <a:p>
            <a:pPr>
              <a:lnSpc>
                <a:spcPct val="8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STRING YearStr  DELIMITED BY SIZE</a:t>
            </a:r>
          </a:p>
          <a:p>
            <a:pPr>
              <a:lnSpc>
                <a:spcPct val="8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INTO DateStr WITH POINTER StrPtr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END-STRING.</a:t>
            </a:r>
          </a:p>
        </p:txBody>
      </p:sp>
      <p:grpSp>
        <p:nvGrpSpPr>
          <p:cNvPr id="22547" name="Group 19">
            <a:extLst>
              <a:ext uri="{FF2B5EF4-FFF2-40B4-BE49-F238E27FC236}">
                <a16:creationId xmlns:a16="http://schemas.microsoft.com/office/drawing/2014/main" id="{943F5140-6781-5D33-2990-6F33B7F73730}"/>
              </a:ext>
            </a:extLst>
          </p:cNvPr>
          <p:cNvGrpSpPr>
            <a:grpSpLocks/>
          </p:cNvGrpSpPr>
          <p:nvPr/>
        </p:nvGrpSpPr>
        <p:grpSpPr bwMode="auto">
          <a:xfrm>
            <a:off x="4508500" y="1031875"/>
            <a:ext cx="3327400" cy="1317625"/>
            <a:chOff x="2840" y="650"/>
            <a:chExt cx="2096" cy="830"/>
          </a:xfrm>
        </p:grpSpPr>
        <p:sp>
          <p:nvSpPr>
            <p:cNvPr id="22532" name="Rectangle 4">
              <a:extLst>
                <a:ext uri="{FF2B5EF4-FFF2-40B4-BE49-F238E27FC236}">
                  <a16:creationId xmlns:a16="http://schemas.microsoft.com/office/drawing/2014/main" id="{E8652EC1-BEEB-D67F-F47E-F6B82EABA14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40" y="950"/>
              <a:ext cx="2096" cy="218"/>
            </a:xfrm>
            <a:prstGeom prst="rect">
              <a:avLst/>
            </a:prstGeom>
            <a:noFill/>
            <a:ln w="25400">
              <a:solidFill>
                <a:srgbClr val="676767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33" name="Line 5">
              <a:extLst>
                <a:ext uri="{FF2B5EF4-FFF2-40B4-BE49-F238E27FC236}">
                  <a16:creationId xmlns:a16="http://schemas.microsoft.com/office/drawing/2014/main" id="{624CC6D5-EEC7-13B4-EF61-7219F8D0939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12" y="944"/>
              <a:ext cx="0" cy="216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34" name="Line 6">
              <a:extLst>
                <a:ext uri="{FF2B5EF4-FFF2-40B4-BE49-F238E27FC236}">
                  <a16:creationId xmlns:a16="http://schemas.microsoft.com/office/drawing/2014/main" id="{6D612D27-00AB-DEEF-0C50-996F857C1D4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36" y="944"/>
              <a:ext cx="0" cy="216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35" name="Line 7">
              <a:extLst>
                <a:ext uri="{FF2B5EF4-FFF2-40B4-BE49-F238E27FC236}">
                  <a16:creationId xmlns:a16="http://schemas.microsoft.com/office/drawing/2014/main" id="{599853BD-9C2E-3866-B41D-DCAF19BA0D0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576" y="944"/>
              <a:ext cx="0" cy="216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36" name="Line 8">
              <a:extLst>
                <a:ext uri="{FF2B5EF4-FFF2-40B4-BE49-F238E27FC236}">
                  <a16:creationId xmlns:a16="http://schemas.microsoft.com/office/drawing/2014/main" id="{4AC2D1E2-9712-3E8C-A662-A54856C9F8A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00" y="944"/>
              <a:ext cx="0" cy="216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37" name="Line 9">
              <a:extLst>
                <a:ext uri="{FF2B5EF4-FFF2-40B4-BE49-F238E27FC236}">
                  <a16:creationId xmlns:a16="http://schemas.microsoft.com/office/drawing/2014/main" id="{EB0D7A36-0621-AEAB-8E0F-8FED12E1BC8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32" y="944"/>
              <a:ext cx="0" cy="216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38" name="Line 10">
              <a:extLst>
                <a:ext uri="{FF2B5EF4-FFF2-40B4-BE49-F238E27FC236}">
                  <a16:creationId xmlns:a16="http://schemas.microsoft.com/office/drawing/2014/main" id="{EC5F065A-50CD-A41E-CE03-9B99B02A5FF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264" y="944"/>
              <a:ext cx="0" cy="216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39" name="Line 11">
              <a:extLst>
                <a:ext uri="{FF2B5EF4-FFF2-40B4-BE49-F238E27FC236}">
                  <a16:creationId xmlns:a16="http://schemas.microsoft.com/office/drawing/2014/main" id="{F727A825-07F9-7A54-F080-756B8A569E7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496" y="944"/>
              <a:ext cx="0" cy="216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40" name="Line 12">
              <a:extLst>
                <a:ext uri="{FF2B5EF4-FFF2-40B4-BE49-F238E27FC236}">
                  <a16:creationId xmlns:a16="http://schemas.microsoft.com/office/drawing/2014/main" id="{90C7F821-60D2-542A-2FBE-FA49DFD053C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20" y="944"/>
              <a:ext cx="0" cy="216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41" name="Rectangle 13">
              <a:extLst>
                <a:ext uri="{FF2B5EF4-FFF2-40B4-BE49-F238E27FC236}">
                  <a16:creationId xmlns:a16="http://schemas.microsoft.com/office/drawing/2014/main" id="{CE47DC88-816D-48A1-E1DC-98277223FD4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40" y="650"/>
              <a:ext cx="488" cy="230"/>
            </a:xfrm>
            <a:prstGeom prst="rect">
              <a:avLst/>
            </a:prstGeom>
            <a:noFill/>
            <a:ln w="25400">
              <a:solidFill>
                <a:srgbClr val="676767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42" name="Line 14">
              <a:extLst>
                <a:ext uri="{FF2B5EF4-FFF2-40B4-BE49-F238E27FC236}">
                  <a16:creationId xmlns:a16="http://schemas.microsoft.com/office/drawing/2014/main" id="{12D95251-5996-C5E6-8213-716CA890F39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12" y="656"/>
              <a:ext cx="0" cy="216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43" name="Rectangle 15">
              <a:extLst>
                <a:ext uri="{FF2B5EF4-FFF2-40B4-BE49-F238E27FC236}">
                  <a16:creationId xmlns:a16="http://schemas.microsoft.com/office/drawing/2014/main" id="{FD7D76E1-B9A1-4163-A967-26A149B493A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40" y="1244"/>
              <a:ext cx="984" cy="236"/>
            </a:xfrm>
            <a:prstGeom prst="rect">
              <a:avLst/>
            </a:prstGeom>
            <a:noFill/>
            <a:ln w="25400">
              <a:solidFill>
                <a:srgbClr val="676767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44" name="Line 16">
              <a:extLst>
                <a:ext uri="{FF2B5EF4-FFF2-40B4-BE49-F238E27FC236}">
                  <a16:creationId xmlns:a16="http://schemas.microsoft.com/office/drawing/2014/main" id="{42844193-9E8E-4405-6D9D-21695FB07A5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12" y="1256"/>
              <a:ext cx="0" cy="216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45" name="Line 17">
              <a:extLst>
                <a:ext uri="{FF2B5EF4-FFF2-40B4-BE49-F238E27FC236}">
                  <a16:creationId xmlns:a16="http://schemas.microsoft.com/office/drawing/2014/main" id="{946A5E31-8E28-853B-E286-578CD676C55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36" y="1256"/>
              <a:ext cx="0" cy="216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46" name="Line 18">
              <a:extLst>
                <a:ext uri="{FF2B5EF4-FFF2-40B4-BE49-F238E27FC236}">
                  <a16:creationId xmlns:a16="http://schemas.microsoft.com/office/drawing/2014/main" id="{4D673D98-912E-55B8-D4C2-BD87E33CF1F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576" y="1256"/>
              <a:ext cx="0" cy="216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2563" name="Group 35">
            <a:extLst>
              <a:ext uri="{FF2B5EF4-FFF2-40B4-BE49-F238E27FC236}">
                <a16:creationId xmlns:a16="http://schemas.microsoft.com/office/drawing/2014/main" id="{60D61ADF-9290-9DA9-EE3B-33A1D4973A01}"/>
              </a:ext>
            </a:extLst>
          </p:cNvPr>
          <p:cNvGrpSpPr>
            <a:grpSpLocks/>
          </p:cNvGrpSpPr>
          <p:nvPr/>
        </p:nvGrpSpPr>
        <p:grpSpPr bwMode="auto">
          <a:xfrm>
            <a:off x="977900" y="2806700"/>
            <a:ext cx="6324600" cy="457200"/>
            <a:chOff x="616" y="1768"/>
            <a:chExt cx="3984" cy="288"/>
          </a:xfrm>
        </p:grpSpPr>
        <p:sp>
          <p:nvSpPr>
            <p:cNvPr id="22548" name="Rectangle 20">
              <a:extLst>
                <a:ext uri="{FF2B5EF4-FFF2-40B4-BE49-F238E27FC236}">
                  <a16:creationId xmlns:a16="http://schemas.microsoft.com/office/drawing/2014/main" id="{AE469A05-F926-45E9-ED8A-D2E810C3CF9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6" y="1772"/>
              <a:ext cx="3984" cy="278"/>
            </a:xfrm>
            <a:prstGeom prst="rect">
              <a:avLst/>
            </a:prstGeom>
            <a:noFill/>
            <a:ln w="25400">
              <a:solidFill>
                <a:srgbClr val="676767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49" name="Line 21">
              <a:extLst>
                <a:ext uri="{FF2B5EF4-FFF2-40B4-BE49-F238E27FC236}">
                  <a16:creationId xmlns:a16="http://schemas.microsoft.com/office/drawing/2014/main" id="{25C03FDE-B9AA-886B-E588-281C9B0125D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88" y="1768"/>
              <a:ext cx="0" cy="288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50" name="Line 22">
              <a:extLst>
                <a:ext uri="{FF2B5EF4-FFF2-40B4-BE49-F238E27FC236}">
                  <a16:creationId xmlns:a16="http://schemas.microsoft.com/office/drawing/2014/main" id="{76BF6BDC-6DB1-EBC9-BFC1-59E1500E2C2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52" y="1768"/>
              <a:ext cx="0" cy="288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51" name="Line 23">
              <a:extLst>
                <a:ext uri="{FF2B5EF4-FFF2-40B4-BE49-F238E27FC236}">
                  <a16:creationId xmlns:a16="http://schemas.microsoft.com/office/drawing/2014/main" id="{4066834E-C20E-8055-3534-2D2B0373D52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40" y="1768"/>
              <a:ext cx="0" cy="288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52" name="Line 24">
              <a:extLst>
                <a:ext uri="{FF2B5EF4-FFF2-40B4-BE49-F238E27FC236}">
                  <a16:creationId xmlns:a16="http://schemas.microsoft.com/office/drawing/2014/main" id="{D140F3F5-147B-ABA4-BC9C-9F8516A7ACE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04" y="1768"/>
              <a:ext cx="0" cy="288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53" name="Line 25">
              <a:extLst>
                <a:ext uri="{FF2B5EF4-FFF2-40B4-BE49-F238E27FC236}">
                  <a16:creationId xmlns:a16="http://schemas.microsoft.com/office/drawing/2014/main" id="{7F502A77-B3D0-95FD-5D56-CA991C91CE5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60" y="1768"/>
              <a:ext cx="0" cy="288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54" name="Line 26">
              <a:extLst>
                <a:ext uri="{FF2B5EF4-FFF2-40B4-BE49-F238E27FC236}">
                  <a16:creationId xmlns:a16="http://schemas.microsoft.com/office/drawing/2014/main" id="{58B7695A-E8B3-E444-D037-629FAA775F5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32" y="1768"/>
              <a:ext cx="0" cy="288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55" name="Line 27">
              <a:extLst>
                <a:ext uri="{FF2B5EF4-FFF2-40B4-BE49-F238E27FC236}">
                  <a16:creationId xmlns:a16="http://schemas.microsoft.com/office/drawing/2014/main" id="{92828BDD-2524-0EB4-E9F6-78D99615C3C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96" y="1768"/>
              <a:ext cx="0" cy="288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56" name="Line 28">
              <a:extLst>
                <a:ext uri="{FF2B5EF4-FFF2-40B4-BE49-F238E27FC236}">
                  <a16:creationId xmlns:a16="http://schemas.microsoft.com/office/drawing/2014/main" id="{46992C10-5C15-7004-A894-76EB09D5DEB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68" y="1768"/>
              <a:ext cx="0" cy="288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57" name="Line 29">
              <a:extLst>
                <a:ext uri="{FF2B5EF4-FFF2-40B4-BE49-F238E27FC236}">
                  <a16:creationId xmlns:a16="http://schemas.microsoft.com/office/drawing/2014/main" id="{0B904945-25F8-DC43-0488-1BE1D907444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24" y="1768"/>
              <a:ext cx="0" cy="288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58" name="Line 30">
              <a:extLst>
                <a:ext uri="{FF2B5EF4-FFF2-40B4-BE49-F238E27FC236}">
                  <a16:creationId xmlns:a16="http://schemas.microsoft.com/office/drawing/2014/main" id="{5AE62090-153E-D923-FDE0-7FFC3EAF6E7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88" y="1768"/>
              <a:ext cx="0" cy="288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59" name="Line 31">
              <a:extLst>
                <a:ext uri="{FF2B5EF4-FFF2-40B4-BE49-F238E27FC236}">
                  <a16:creationId xmlns:a16="http://schemas.microsoft.com/office/drawing/2014/main" id="{FE1EF538-EF8A-7AA3-A40D-CB7C081DA6D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576" y="1768"/>
              <a:ext cx="0" cy="288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60" name="Line 32">
              <a:extLst>
                <a:ext uri="{FF2B5EF4-FFF2-40B4-BE49-F238E27FC236}">
                  <a16:creationId xmlns:a16="http://schemas.microsoft.com/office/drawing/2014/main" id="{B579638E-87BA-4E53-E62A-D20F7C4530F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40" y="1768"/>
              <a:ext cx="0" cy="288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61" name="Line 33">
              <a:extLst>
                <a:ext uri="{FF2B5EF4-FFF2-40B4-BE49-F238E27FC236}">
                  <a16:creationId xmlns:a16="http://schemas.microsoft.com/office/drawing/2014/main" id="{D5BD4D7D-D46A-1ACD-CB50-A42CA4E57E0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96" y="1768"/>
              <a:ext cx="0" cy="288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62" name="Line 34">
              <a:extLst>
                <a:ext uri="{FF2B5EF4-FFF2-40B4-BE49-F238E27FC236}">
                  <a16:creationId xmlns:a16="http://schemas.microsoft.com/office/drawing/2014/main" id="{9BDAE601-4960-EF96-E084-93A005A66A2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68" y="1768"/>
              <a:ext cx="0" cy="288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 useBgFill="1">
        <p:nvSpPr>
          <p:cNvPr id="22564" name="Freeform 36">
            <a:extLst>
              <a:ext uri="{FF2B5EF4-FFF2-40B4-BE49-F238E27FC236}">
                <a16:creationId xmlns:a16="http://schemas.microsoft.com/office/drawing/2014/main" id="{9CC9CCB1-6EC8-2093-6A9F-29265039F80E}"/>
              </a:ext>
            </a:extLst>
          </p:cNvPr>
          <p:cNvSpPr>
            <a:spLocks/>
          </p:cNvSpPr>
          <p:nvPr/>
        </p:nvSpPr>
        <p:spPr bwMode="auto">
          <a:xfrm>
            <a:off x="393700" y="3022600"/>
            <a:ext cx="8281988" cy="1512888"/>
          </a:xfrm>
          <a:custGeom>
            <a:avLst/>
            <a:gdLst>
              <a:gd name="T0" fmla="*/ 176 w 5217"/>
              <a:gd name="T1" fmla="*/ 280 h 953"/>
              <a:gd name="T2" fmla="*/ 352 w 5217"/>
              <a:gd name="T3" fmla="*/ 248 h 953"/>
              <a:gd name="T4" fmla="*/ 528 w 5217"/>
              <a:gd name="T5" fmla="*/ 264 h 953"/>
              <a:gd name="T6" fmla="*/ 696 w 5217"/>
              <a:gd name="T7" fmla="*/ 256 h 953"/>
              <a:gd name="T8" fmla="*/ 888 w 5217"/>
              <a:gd name="T9" fmla="*/ 272 h 953"/>
              <a:gd name="T10" fmla="*/ 1072 w 5217"/>
              <a:gd name="T11" fmla="*/ 272 h 953"/>
              <a:gd name="T12" fmla="*/ 1272 w 5217"/>
              <a:gd name="T13" fmla="*/ 272 h 953"/>
              <a:gd name="T14" fmla="*/ 1472 w 5217"/>
              <a:gd name="T15" fmla="*/ 280 h 953"/>
              <a:gd name="T16" fmla="*/ 1648 w 5217"/>
              <a:gd name="T17" fmla="*/ 312 h 953"/>
              <a:gd name="T18" fmla="*/ 1816 w 5217"/>
              <a:gd name="T19" fmla="*/ 280 h 953"/>
              <a:gd name="T20" fmla="*/ 2008 w 5217"/>
              <a:gd name="T21" fmla="*/ 264 h 953"/>
              <a:gd name="T22" fmla="*/ 2176 w 5217"/>
              <a:gd name="T23" fmla="*/ 264 h 953"/>
              <a:gd name="T24" fmla="*/ 2344 w 5217"/>
              <a:gd name="T25" fmla="*/ 232 h 953"/>
              <a:gd name="T26" fmla="*/ 2560 w 5217"/>
              <a:gd name="T27" fmla="*/ 232 h 953"/>
              <a:gd name="T28" fmla="*/ 2736 w 5217"/>
              <a:gd name="T29" fmla="*/ 240 h 953"/>
              <a:gd name="T30" fmla="*/ 2928 w 5217"/>
              <a:gd name="T31" fmla="*/ 272 h 953"/>
              <a:gd name="T32" fmla="*/ 3112 w 5217"/>
              <a:gd name="T33" fmla="*/ 296 h 953"/>
              <a:gd name="T34" fmla="*/ 3304 w 5217"/>
              <a:gd name="T35" fmla="*/ 264 h 953"/>
              <a:gd name="T36" fmla="*/ 3712 w 5217"/>
              <a:gd name="T37" fmla="*/ 272 h 953"/>
              <a:gd name="T38" fmla="*/ 3904 w 5217"/>
              <a:gd name="T39" fmla="*/ 272 h 953"/>
              <a:gd name="T40" fmla="*/ 4104 w 5217"/>
              <a:gd name="T41" fmla="*/ 248 h 953"/>
              <a:gd name="T42" fmla="*/ 4280 w 5217"/>
              <a:gd name="T43" fmla="*/ 248 h 953"/>
              <a:gd name="T44" fmla="*/ 4456 w 5217"/>
              <a:gd name="T45" fmla="*/ 216 h 953"/>
              <a:gd name="T46" fmla="*/ 4632 w 5217"/>
              <a:gd name="T47" fmla="*/ 232 h 953"/>
              <a:gd name="T48" fmla="*/ 4792 w 5217"/>
              <a:gd name="T49" fmla="*/ 296 h 953"/>
              <a:gd name="T50" fmla="*/ 4976 w 5217"/>
              <a:gd name="T51" fmla="*/ 296 h 953"/>
              <a:gd name="T52" fmla="*/ 5160 w 5217"/>
              <a:gd name="T53" fmla="*/ 312 h 953"/>
              <a:gd name="T54" fmla="*/ 5136 w 5217"/>
              <a:gd name="T55" fmla="*/ 864 h 953"/>
              <a:gd name="T56" fmla="*/ 5024 w 5217"/>
              <a:gd name="T57" fmla="*/ 688 h 953"/>
              <a:gd name="T58" fmla="*/ 4880 w 5217"/>
              <a:gd name="T59" fmla="*/ 680 h 953"/>
              <a:gd name="T60" fmla="*/ 4672 w 5217"/>
              <a:gd name="T61" fmla="*/ 584 h 953"/>
              <a:gd name="T62" fmla="*/ 4512 w 5217"/>
              <a:gd name="T63" fmla="*/ 536 h 953"/>
              <a:gd name="T64" fmla="*/ 4336 w 5217"/>
              <a:gd name="T65" fmla="*/ 552 h 953"/>
              <a:gd name="T66" fmla="*/ 4168 w 5217"/>
              <a:gd name="T67" fmla="*/ 464 h 953"/>
              <a:gd name="T68" fmla="*/ 4000 w 5217"/>
              <a:gd name="T69" fmla="*/ 440 h 953"/>
              <a:gd name="T70" fmla="*/ 3872 w 5217"/>
              <a:gd name="T71" fmla="*/ 480 h 953"/>
              <a:gd name="T72" fmla="*/ 3672 w 5217"/>
              <a:gd name="T73" fmla="*/ 360 h 953"/>
              <a:gd name="T74" fmla="*/ 3488 w 5217"/>
              <a:gd name="T75" fmla="*/ 344 h 953"/>
              <a:gd name="T76" fmla="*/ 3280 w 5217"/>
              <a:gd name="T77" fmla="*/ 360 h 953"/>
              <a:gd name="T78" fmla="*/ 3112 w 5217"/>
              <a:gd name="T79" fmla="*/ 384 h 953"/>
              <a:gd name="T80" fmla="*/ 2936 w 5217"/>
              <a:gd name="T81" fmla="*/ 360 h 953"/>
              <a:gd name="T82" fmla="*/ 2752 w 5217"/>
              <a:gd name="T83" fmla="*/ 288 h 953"/>
              <a:gd name="T84" fmla="*/ 2592 w 5217"/>
              <a:gd name="T85" fmla="*/ 288 h 953"/>
              <a:gd name="T86" fmla="*/ 2408 w 5217"/>
              <a:gd name="T87" fmla="*/ 296 h 953"/>
              <a:gd name="T88" fmla="*/ 2216 w 5217"/>
              <a:gd name="T89" fmla="*/ 312 h 953"/>
              <a:gd name="T90" fmla="*/ 2048 w 5217"/>
              <a:gd name="T91" fmla="*/ 312 h 953"/>
              <a:gd name="T92" fmla="*/ 1856 w 5217"/>
              <a:gd name="T93" fmla="*/ 296 h 953"/>
              <a:gd name="T94" fmla="*/ 1688 w 5217"/>
              <a:gd name="T95" fmla="*/ 376 h 953"/>
              <a:gd name="T96" fmla="*/ 1520 w 5217"/>
              <a:gd name="T97" fmla="*/ 328 h 953"/>
              <a:gd name="T98" fmla="*/ 1328 w 5217"/>
              <a:gd name="T99" fmla="*/ 344 h 953"/>
              <a:gd name="T100" fmla="*/ 1192 w 5217"/>
              <a:gd name="T101" fmla="*/ 312 h 953"/>
              <a:gd name="T102" fmla="*/ 1008 w 5217"/>
              <a:gd name="T103" fmla="*/ 328 h 953"/>
              <a:gd name="T104" fmla="*/ 840 w 5217"/>
              <a:gd name="T105" fmla="*/ 312 h 953"/>
              <a:gd name="T106" fmla="*/ 656 w 5217"/>
              <a:gd name="T107" fmla="*/ 288 h 953"/>
              <a:gd name="T108" fmla="*/ 488 w 5217"/>
              <a:gd name="T109" fmla="*/ 312 h 953"/>
              <a:gd name="T110" fmla="*/ 296 w 5217"/>
              <a:gd name="T111" fmla="*/ 288 h 953"/>
              <a:gd name="T112" fmla="*/ 128 w 5217"/>
              <a:gd name="T113" fmla="*/ 344 h 9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</a:cxnLst>
            <a:rect l="0" t="0" r="r" b="b"/>
            <a:pathLst>
              <a:path w="5217" h="953">
                <a:moveTo>
                  <a:pt x="8" y="296"/>
                </a:moveTo>
                <a:lnTo>
                  <a:pt x="40" y="296"/>
                </a:lnTo>
                <a:lnTo>
                  <a:pt x="64" y="288"/>
                </a:lnTo>
                <a:lnTo>
                  <a:pt x="96" y="288"/>
                </a:lnTo>
                <a:lnTo>
                  <a:pt x="128" y="280"/>
                </a:lnTo>
                <a:lnTo>
                  <a:pt x="152" y="280"/>
                </a:lnTo>
                <a:lnTo>
                  <a:pt x="176" y="280"/>
                </a:lnTo>
                <a:lnTo>
                  <a:pt x="200" y="264"/>
                </a:lnTo>
                <a:lnTo>
                  <a:pt x="224" y="248"/>
                </a:lnTo>
                <a:lnTo>
                  <a:pt x="248" y="240"/>
                </a:lnTo>
                <a:lnTo>
                  <a:pt x="272" y="240"/>
                </a:lnTo>
                <a:lnTo>
                  <a:pt x="304" y="240"/>
                </a:lnTo>
                <a:lnTo>
                  <a:pt x="328" y="240"/>
                </a:lnTo>
                <a:lnTo>
                  <a:pt x="352" y="248"/>
                </a:lnTo>
                <a:lnTo>
                  <a:pt x="376" y="256"/>
                </a:lnTo>
                <a:lnTo>
                  <a:pt x="400" y="264"/>
                </a:lnTo>
                <a:lnTo>
                  <a:pt x="424" y="264"/>
                </a:lnTo>
                <a:lnTo>
                  <a:pt x="448" y="264"/>
                </a:lnTo>
                <a:lnTo>
                  <a:pt x="472" y="264"/>
                </a:lnTo>
                <a:lnTo>
                  <a:pt x="496" y="264"/>
                </a:lnTo>
                <a:lnTo>
                  <a:pt x="528" y="264"/>
                </a:lnTo>
                <a:lnTo>
                  <a:pt x="552" y="264"/>
                </a:lnTo>
                <a:lnTo>
                  <a:pt x="576" y="264"/>
                </a:lnTo>
                <a:lnTo>
                  <a:pt x="600" y="264"/>
                </a:lnTo>
                <a:lnTo>
                  <a:pt x="624" y="264"/>
                </a:lnTo>
                <a:lnTo>
                  <a:pt x="648" y="264"/>
                </a:lnTo>
                <a:lnTo>
                  <a:pt x="672" y="264"/>
                </a:lnTo>
                <a:lnTo>
                  <a:pt x="696" y="256"/>
                </a:lnTo>
                <a:lnTo>
                  <a:pt x="720" y="248"/>
                </a:lnTo>
                <a:lnTo>
                  <a:pt x="744" y="248"/>
                </a:lnTo>
                <a:lnTo>
                  <a:pt x="776" y="248"/>
                </a:lnTo>
                <a:lnTo>
                  <a:pt x="800" y="256"/>
                </a:lnTo>
                <a:lnTo>
                  <a:pt x="832" y="264"/>
                </a:lnTo>
                <a:lnTo>
                  <a:pt x="864" y="264"/>
                </a:lnTo>
                <a:lnTo>
                  <a:pt x="888" y="272"/>
                </a:lnTo>
                <a:lnTo>
                  <a:pt x="920" y="272"/>
                </a:lnTo>
                <a:lnTo>
                  <a:pt x="944" y="272"/>
                </a:lnTo>
                <a:lnTo>
                  <a:pt x="976" y="272"/>
                </a:lnTo>
                <a:lnTo>
                  <a:pt x="1000" y="272"/>
                </a:lnTo>
                <a:lnTo>
                  <a:pt x="1024" y="272"/>
                </a:lnTo>
                <a:lnTo>
                  <a:pt x="1048" y="272"/>
                </a:lnTo>
                <a:lnTo>
                  <a:pt x="1072" y="272"/>
                </a:lnTo>
                <a:lnTo>
                  <a:pt x="1104" y="280"/>
                </a:lnTo>
                <a:lnTo>
                  <a:pt x="1136" y="280"/>
                </a:lnTo>
                <a:lnTo>
                  <a:pt x="1168" y="280"/>
                </a:lnTo>
                <a:lnTo>
                  <a:pt x="1200" y="280"/>
                </a:lnTo>
                <a:lnTo>
                  <a:pt x="1224" y="272"/>
                </a:lnTo>
                <a:lnTo>
                  <a:pt x="1248" y="272"/>
                </a:lnTo>
                <a:lnTo>
                  <a:pt x="1272" y="272"/>
                </a:lnTo>
                <a:lnTo>
                  <a:pt x="1296" y="272"/>
                </a:lnTo>
                <a:lnTo>
                  <a:pt x="1328" y="272"/>
                </a:lnTo>
                <a:lnTo>
                  <a:pt x="1352" y="272"/>
                </a:lnTo>
                <a:lnTo>
                  <a:pt x="1392" y="272"/>
                </a:lnTo>
                <a:lnTo>
                  <a:pt x="1424" y="280"/>
                </a:lnTo>
                <a:lnTo>
                  <a:pt x="1448" y="280"/>
                </a:lnTo>
                <a:lnTo>
                  <a:pt x="1472" y="280"/>
                </a:lnTo>
                <a:lnTo>
                  <a:pt x="1496" y="280"/>
                </a:lnTo>
                <a:lnTo>
                  <a:pt x="1520" y="288"/>
                </a:lnTo>
                <a:lnTo>
                  <a:pt x="1544" y="288"/>
                </a:lnTo>
                <a:lnTo>
                  <a:pt x="1568" y="288"/>
                </a:lnTo>
                <a:lnTo>
                  <a:pt x="1592" y="296"/>
                </a:lnTo>
                <a:lnTo>
                  <a:pt x="1616" y="296"/>
                </a:lnTo>
                <a:lnTo>
                  <a:pt x="1648" y="312"/>
                </a:lnTo>
                <a:lnTo>
                  <a:pt x="1672" y="328"/>
                </a:lnTo>
                <a:lnTo>
                  <a:pt x="1696" y="328"/>
                </a:lnTo>
                <a:lnTo>
                  <a:pt x="1720" y="328"/>
                </a:lnTo>
                <a:lnTo>
                  <a:pt x="1744" y="312"/>
                </a:lnTo>
                <a:lnTo>
                  <a:pt x="1768" y="304"/>
                </a:lnTo>
                <a:lnTo>
                  <a:pt x="1792" y="296"/>
                </a:lnTo>
                <a:lnTo>
                  <a:pt x="1816" y="280"/>
                </a:lnTo>
                <a:lnTo>
                  <a:pt x="1840" y="264"/>
                </a:lnTo>
                <a:lnTo>
                  <a:pt x="1864" y="248"/>
                </a:lnTo>
                <a:lnTo>
                  <a:pt x="1904" y="248"/>
                </a:lnTo>
                <a:lnTo>
                  <a:pt x="1936" y="264"/>
                </a:lnTo>
                <a:lnTo>
                  <a:pt x="1960" y="264"/>
                </a:lnTo>
                <a:lnTo>
                  <a:pt x="1984" y="264"/>
                </a:lnTo>
                <a:lnTo>
                  <a:pt x="2008" y="264"/>
                </a:lnTo>
                <a:lnTo>
                  <a:pt x="2032" y="264"/>
                </a:lnTo>
                <a:lnTo>
                  <a:pt x="2056" y="264"/>
                </a:lnTo>
                <a:lnTo>
                  <a:pt x="2080" y="264"/>
                </a:lnTo>
                <a:lnTo>
                  <a:pt x="2104" y="264"/>
                </a:lnTo>
                <a:lnTo>
                  <a:pt x="2128" y="264"/>
                </a:lnTo>
                <a:lnTo>
                  <a:pt x="2152" y="264"/>
                </a:lnTo>
                <a:lnTo>
                  <a:pt x="2176" y="264"/>
                </a:lnTo>
                <a:lnTo>
                  <a:pt x="2200" y="248"/>
                </a:lnTo>
                <a:lnTo>
                  <a:pt x="2224" y="248"/>
                </a:lnTo>
                <a:lnTo>
                  <a:pt x="2248" y="240"/>
                </a:lnTo>
                <a:lnTo>
                  <a:pt x="2272" y="232"/>
                </a:lnTo>
                <a:lnTo>
                  <a:pt x="2296" y="232"/>
                </a:lnTo>
                <a:lnTo>
                  <a:pt x="2320" y="232"/>
                </a:lnTo>
                <a:lnTo>
                  <a:pt x="2344" y="232"/>
                </a:lnTo>
                <a:lnTo>
                  <a:pt x="2368" y="232"/>
                </a:lnTo>
                <a:lnTo>
                  <a:pt x="2416" y="232"/>
                </a:lnTo>
                <a:lnTo>
                  <a:pt x="2456" y="240"/>
                </a:lnTo>
                <a:lnTo>
                  <a:pt x="2480" y="240"/>
                </a:lnTo>
                <a:lnTo>
                  <a:pt x="2512" y="240"/>
                </a:lnTo>
                <a:lnTo>
                  <a:pt x="2536" y="240"/>
                </a:lnTo>
                <a:lnTo>
                  <a:pt x="2560" y="232"/>
                </a:lnTo>
                <a:lnTo>
                  <a:pt x="2584" y="232"/>
                </a:lnTo>
                <a:lnTo>
                  <a:pt x="2608" y="232"/>
                </a:lnTo>
                <a:lnTo>
                  <a:pt x="2632" y="216"/>
                </a:lnTo>
                <a:lnTo>
                  <a:pt x="2656" y="216"/>
                </a:lnTo>
                <a:lnTo>
                  <a:pt x="2688" y="224"/>
                </a:lnTo>
                <a:lnTo>
                  <a:pt x="2712" y="232"/>
                </a:lnTo>
                <a:lnTo>
                  <a:pt x="2736" y="240"/>
                </a:lnTo>
                <a:lnTo>
                  <a:pt x="2768" y="248"/>
                </a:lnTo>
                <a:lnTo>
                  <a:pt x="2800" y="248"/>
                </a:lnTo>
                <a:lnTo>
                  <a:pt x="2832" y="256"/>
                </a:lnTo>
                <a:lnTo>
                  <a:pt x="2856" y="264"/>
                </a:lnTo>
                <a:lnTo>
                  <a:pt x="2880" y="264"/>
                </a:lnTo>
                <a:lnTo>
                  <a:pt x="2904" y="272"/>
                </a:lnTo>
                <a:lnTo>
                  <a:pt x="2928" y="272"/>
                </a:lnTo>
                <a:lnTo>
                  <a:pt x="2960" y="280"/>
                </a:lnTo>
                <a:lnTo>
                  <a:pt x="2984" y="280"/>
                </a:lnTo>
                <a:lnTo>
                  <a:pt x="3008" y="280"/>
                </a:lnTo>
                <a:lnTo>
                  <a:pt x="3032" y="280"/>
                </a:lnTo>
                <a:lnTo>
                  <a:pt x="3056" y="296"/>
                </a:lnTo>
                <a:lnTo>
                  <a:pt x="3088" y="296"/>
                </a:lnTo>
                <a:lnTo>
                  <a:pt x="3112" y="296"/>
                </a:lnTo>
                <a:lnTo>
                  <a:pt x="3136" y="288"/>
                </a:lnTo>
                <a:lnTo>
                  <a:pt x="3160" y="280"/>
                </a:lnTo>
                <a:lnTo>
                  <a:pt x="3184" y="280"/>
                </a:lnTo>
                <a:lnTo>
                  <a:pt x="3208" y="264"/>
                </a:lnTo>
                <a:lnTo>
                  <a:pt x="3232" y="264"/>
                </a:lnTo>
                <a:lnTo>
                  <a:pt x="3272" y="264"/>
                </a:lnTo>
                <a:lnTo>
                  <a:pt x="3304" y="264"/>
                </a:lnTo>
                <a:lnTo>
                  <a:pt x="3384" y="264"/>
                </a:lnTo>
                <a:lnTo>
                  <a:pt x="3480" y="256"/>
                </a:lnTo>
                <a:lnTo>
                  <a:pt x="3576" y="248"/>
                </a:lnTo>
                <a:lnTo>
                  <a:pt x="3656" y="248"/>
                </a:lnTo>
                <a:lnTo>
                  <a:pt x="3688" y="248"/>
                </a:lnTo>
                <a:lnTo>
                  <a:pt x="3712" y="248"/>
                </a:lnTo>
                <a:lnTo>
                  <a:pt x="3712" y="272"/>
                </a:lnTo>
                <a:lnTo>
                  <a:pt x="3736" y="272"/>
                </a:lnTo>
                <a:lnTo>
                  <a:pt x="3760" y="264"/>
                </a:lnTo>
                <a:lnTo>
                  <a:pt x="3784" y="264"/>
                </a:lnTo>
                <a:lnTo>
                  <a:pt x="3816" y="264"/>
                </a:lnTo>
                <a:lnTo>
                  <a:pt x="3840" y="264"/>
                </a:lnTo>
                <a:lnTo>
                  <a:pt x="3872" y="272"/>
                </a:lnTo>
                <a:lnTo>
                  <a:pt x="3904" y="272"/>
                </a:lnTo>
                <a:lnTo>
                  <a:pt x="3936" y="264"/>
                </a:lnTo>
                <a:lnTo>
                  <a:pt x="3960" y="264"/>
                </a:lnTo>
                <a:lnTo>
                  <a:pt x="3984" y="264"/>
                </a:lnTo>
                <a:lnTo>
                  <a:pt x="4016" y="264"/>
                </a:lnTo>
                <a:lnTo>
                  <a:pt x="4056" y="256"/>
                </a:lnTo>
                <a:lnTo>
                  <a:pt x="4080" y="248"/>
                </a:lnTo>
                <a:lnTo>
                  <a:pt x="4104" y="248"/>
                </a:lnTo>
                <a:lnTo>
                  <a:pt x="4128" y="248"/>
                </a:lnTo>
                <a:lnTo>
                  <a:pt x="4160" y="240"/>
                </a:lnTo>
                <a:lnTo>
                  <a:pt x="4184" y="240"/>
                </a:lnTo>
                <a:lnTo>
                  <a:pt x="4208" y="232"/>
                </a:lnTo>
                <a:lnTo>
                  <a:pt x="4232" y="240"/>
                </a:lnTo>
                <a:lnTo>
                  <a:pt x="4256" y="248"/>
                </a:lnTo>
                <a:lnTo>
                  <a:pt x="4280" y="248"/>
                </a:lnTo>
                <a:lnTo>
                  <a:pt x="4312" y="248"/>
                </a:lnTo>
                <a:lnTo>
                  <a:pt x="4336" y="240"/>
                </a:lnTo>
                <a:lnTo>
                  <a:pt x="4360" y="240"/>
                </a:lnTo>
                <a:lnTo>
                  <a:pt x="4384" y="240"/>
                </a:lnTo>
                <a:lnTo>
                  <a:pt x="4408" y="240"/>
                </a:lnTo>
                <a:lnTo>
                  <a:pt x="4432" y="232"/>
                </a:lnTo>
                <a:lnTo>
                  <a:pt x="4456" y="216"/>
                </a:lnTo>
                <a:lnTo>
                  <a:pt x="4480" y="200"/>
                </a:lnTo>
                <a:lnTo>
                  <a:pt x="4512" y="200"/>
                </a:lnTo>
                <a:lnTo>
                  <a:pt x="4536" y="200"/>
                </a:lnTo>
                <a:lnTo>
                  <a:pt x="4560" y="200"/>
                </a:lnTo>
                <a:lnTo>
                  <a:pt x="4584" y="216"/>
                </a:lnTo>
                <a:lnTo>
                  <a:pt x="4608" y="216"/>
                </a:lnTo>
                <a:lnTo>
                  <a:pt x="4632" y="232"/>
                </a:lnTo>
                <a:lnTo>
                  <a:pt x="4656" y="248"/>
                </a:lnTo>
                <a:lnTo>
                  <a:pt x="4680" y="240"/>
                </a:lnTo>
                <a:lnTo>
                  <a:pt x="4704" y="232"/>
                </a:lnTo>
                <a:lnTo>
                  <a:pt x="4776" y="0"/>
                </a:lnTo>
                <a:lnTo>
                  <a:pt x="4736" y="272"/>
                </a:lnTo>
                <a:lnTo>
                  <a:pt x="4768" y="280"/>
                </a:lnTo>
                <a:lnTo>
                  <a:pt x="4792" y="296"/>
                </a:lnTo>
                <a:lnTo>
                  <a:pt x="4816" y="296"/>
                </a:lnTo>
                <a:lnTo>
                  <a:pt x="4848" y="312"/>
                </a:lnTo>
                <a:lnTo>
                  <a:pt x="4872" y="320"/>
                </a:lnTo>
                <a:lnTo>
                  <a:pt x="4896" y="312"/>
                </a:lnTo>
                <a:lnTo>
                  <a:pt x="4920" y="296"/>
                </a:lnTo>
                <a:lnTo>
                  <a:pt x="4944" y="296"/>
                </a:lnTo>
                <a:lnTo>
                  <a:pt x="4976" y="296"/>
                </a:lnTo>
                <a:lnTo>
                  <a:pt x="5000" y="296"/>
                </a:lnTo>
                <a:lnTo>
                  <a:pt x="5024" y="296"/>
                </a:lnTo>
                <a:lnTo>
                  <a:pt x="5048" y="296"/>
                </a:lnTo>
                <a:lnTo>
                  <a:pt x="5072" y="280"/>
                </a:lnTo>
                <a:lnTo>
                  <a:pt x="5096" y="280"/>
                </a:lnTo>
                <a:lnTo>
                  <a:pt x="5120" y="288"/>
                </a:lnTo>
                <a:lnTo>
                  <a:pt x="5160" y="312"/>
                </a:lnTo>
                <a:lnTo>
                  <a:pt x="5184" y="328"/>
                </a:lnTo>
                <a:lnTo>
                  <a:pt x="5208" y="344"/>
                </a:lnTo>
                <a:lnTo>
                  <a:pt x="5216" y="952"/>
                </a:lnTo>
                <a:lnTo>
                  <a:pt x="5192" y="936"/>
                </a:lnTo>
                <a:lnTo>
                  <a:pt x="5168" y="912"/>
                </a:lnTo>
                <a:lnTo>
                  <a:pt x="5152" y="888"/>
                </a:lnTo>
                <a:lnTo>
                  <a:pt x="5136" y="864"/>
                </a:lnTo>
                <a:lnTo>
                  <a:pt x="5120" y="840"/>
                </a:lnTo>
                <a:lnTo>
                  <a:pt x="5096" y="816"/>
                </a:lnTo>
                <a:lnTo>
                  <a:pt x="5088" y="792"/>
                </a:lnTo>
                <a:lnTo>
                  <a:pt x="5072" y="760"/>
                </a:lnTo>
                <a:lnTo>
                  <a:pt x="5056" y="736"/>
                </a:lnTo>
                <a:lnTo>
                  <a:pt x="5040" y="712"/>
                </a:lnTo>
                <a:lnTo>
                  <a:pt x="5024" y="688"/>
                </a:lnTo>
                <a:lnTo>
                  <a:pt x="5000" y="680"/>
                </a:lnTo>
                <a:lnTo>
                  <a:pt x="4976" y="664"/>
                </a:lnTo>
                <a:lnTo>
                  <a:pt x="4960" y="632"/>
                </a:lnTo>
                <a:lnTo>
                  <a:pt x="4936" y="624"/>
                </a:lnTo>
                <a:lnTo>
                  <a:pt x="4912" y="632"/>
                </a:lnTo>
                <a:lnTo>
                  <a:pt x="4896" y="656"/>
                </a:lnTo>
                <a:lnTo>
                  <a:pt x="4880" y="680"/>
                </a:lnTo>
                <a:lnTo>
                  <a:pt x="4864" y="920"/>
                </a:lnTo>
                <a:lnTo>
                  <a:pt x="4832" y="616"/>
                </a:lnTo>
                <a:lnTo>
                  <a:pt x="4808" y="600"/>
                </a:lnTo>
                <a:lnTo>
                  <a:pt x="4784" y="600"/>
                </a:lnTo>
                <a:lnTo>
                  <a:pt x="4736" y="600"/>
                </a:lnTo>
                <a:lnTo>
                  <a:pt x="4704" y="600"/>
                </a:lnTo>
                <a:lnTo>
                  <a:pt x="4672" y="584"/>
                </a:lnTo>
                <a:lnTo>
                  <a:pt x="4640" y="568"/>
                </a:lnTo>
                <a:lnTo>
                  <a:pt x="4640" y="544"/>
                </a:lnTo>
                <a:lnTo>
                  <a:pt x="4616" y="552"/>
                </a:lnTo>
                <a:lnTo>
                  <a:pt x="4592" y="552"/>
                </a:lnTo>
                <a:lnTo>
                  <a:pt x="4568" y="552"/>
                </a:lnTo>
                <a:lnTo>
                  <a:pt x="4544" y="544"/>
                </a:lnTo>
                <a:lnTo>
                  <a:pt x="4512" y="536"/>
                </a:lnTo>
                <a:lnTo>
                  <a:pt x="4488" y="528"/>
                </a:lnTo>
                <a:lnTo>
                  <a:pt x="4464" y="552"/>
                </a:lnTo>
                <a:lnTo>
                  <a:pt x="4440" y="552"/>
                </a:lnTo>
                <a:lnTo>
                  <a:pt x="4408" y="552"/>
                </a:lnTo>
                <a:lnTo>
                  <a:pt x="4384" y="552"/>
                </a:lnTo>
                <a:lnTo>
                  <a:pt x="4360" y="552"/>
                </a:lnTo>
                <a:lnTo>
                  <a:pt x="4336" y="552"/>
                </a:lnTo>
                <a:lnTo>
                  <a:pt x="4312" y="528"/>
                </a:lnTo>
                <a:lnTo>
                  <a:pt x="4288" y="520"/>
                </a:lnTo>
                <a:lnTo>
                  <a:pt x="4264" y="496"/>
                </a:lnTo>
                <a:lnTo>
                  <a:pt x="4256" y="472"/>
                </a:lnTo>
                <a:lnTo>
                  <a:pt x="4232" y="488"/>
                </a:lnTo>
                <a:lnTo>
                  <a:pt x="4208" y="488"/>
                </a:lnTo>
                <a:lnTo>
                  <a:pt x="4168" y="464"/>
                </a:lnTo>
                <a:lnTo>
                  <a:pt x="4144" y="456"/>
                </a:lnTo>
                <a:lnTo>
                  <a:pt x="4120" y="448"/>
                </a:lnTo>
                <a:lnTo>
                  <a:pt x="4096" y="448"/>
                </a:lnTo>
                <a:lnTo>
                  <a:pt x="4064" y="456"/>
                </a:lnTo>
                <a:lnTo>
                  <a:pt x="4040" y="472"/>
                </a:lnTo>
                <a:lnTo>
                  <a:pt x="4016" y="464"/>
                </a:lnTo>
                <a:lnTo>
                  <a:pt x="4000" y="440"/>
                </a:lnTo>
                <a:lnTo>
                  <a:pt x="3976" y="440"/>
                </a:lnTo>
                <a:lnTo>
                  <a:pt x="3952" y="440"/>
                </a:lnTo>
                <a:lnTo>
                  <a:pt x="3928" y="456"/>
                </a:lnTo>
                <a:lnTo>
                  <a:pt x="3920" y="480"/>
                </a:lnTo>
                <a:lnTo>
                  <a:pt x="3904" y="504"/>
                </a:lnTo>
                <a:lnTo>
                  <a:pt x="3880" y="504"/>
                </a:lnTo>
                <a:lnTo>
                  <a:pt x="3872" y="480"/>
                </a:lnTo>
                <a:lnTo>
                  <a:pt x="3848" y="472"/>
                </a:lnTo>
                <a:lnTo>
                  <a:pt x="3824" y="456"/>
                </a:lnTo>
                <a:lnTo>
                  <a:pt x="3800" y="448"/>
                </a:lnTo>
                <a:lnTo>
                  <a:pt x="3776" y="440"/>
                </a:lnTo>
                <a:lnTo>
                  <a:pt x="3744" y="424"/>
                </a:lnTo>
                <a:lnTo>
                  <a:pt x="3720" y="400"/>
                </a:lnTo>
                <a:lnTo>
                  <a:pt x="3672" y="360"/>
                </a:lnTo>
                <a:lnTo>
                  <a:pt x="3648" y="352"/>
                </a:lnTo>
                <a:lnTo>
                  <a:pt x="3624" y="336"/>
                </a:lnTo>
                <a:lnTo>
                  <a:pt x="3600" y="328"/>
                </a:lnTo>
                <a:lnTo>
                  <a:pt x="3568" y="336"/>
                </a:lnTo>
                <a:lnTo>
                  <a:pt x="3544" y="344"/>
                </a:lnTo>
                <a:lnTo>
                  <a:pt x="3520" y="344"/>
                </a:lnTo>
                <a:lnTo>
                  <a:pt x="3488" y="344"/>
                </a:lnTo>
                <a:lnTo>
                  <a:pt x="3456" y="344"/>
                </a:lnTo>
                <a:lnTo>
                  <a:pt x="3424" y="336"/>
                </a:lnTo>
                <a:lnTo>
                  <a:pt x="3400" y="336"/>
                </a:lnTo>
                <a:lnTo>
                  <a:pt x="3368" y="336"/>
                </a:lnTo>
                <a:lnTo>
                  <a:pt x="3344" y="344"/>
                </a:lnTo>
                <a:lnTo>
                  <a:pt x="3312" y="360"/>
                </a:lnTo>
                <a:lnTo>
                  <a:pt x="3280" y="360"/>
                </a:lnTo>
                <a:lnTo>
                  <a:pt x="3256" y="360"/>
                </a:lnTo>
                <a:lnTo>
                  <a:pt x="3232" y="360"/>
                </a:lnTo>
                <a:lnTo>
                  <a:pt x="3208" y="360"/>
                </a:lnTo>
                <a:lnTo>
                  <a:pt x="3184" y="360"/>
                </a:lnTo>
                <a:lnTo>
                  <a:pt x="3160" y="368"/>
                </a:lnTo>
                <a:lnTo>
                  <a:pt x="3136" y="376"/>
                </a:lnTo>
                <a:lnTo>
                  <a:pt x="3112" y="384"/>
                </a:lnTo>
                <a:lnTo>
                  <a:pt x="3088" y="392"/>
                </a:lnTo>
                <a:lnTo>
                  <a:pt x="3056" y="376"/>
                </a:lnTo>
                <a:lnTo>
                  <a:pt x="3032" y="376"/>
                </a:lnTo>
                <a:lnTo>
                  <a:pt x="3008" y="376"/>
                </a:lnTo>
                <a:lnTo>
                  <a:pt x="2984" y="368"/>
                </a:lnTo>
                <a:lnTo>
                  <a:pt x="2960" y="368"/>
                </a:lnTo>
                <a:lnTo>
                  <a:pt x="2936" y="360"/>
                </a:lnTo>
                <a:lnTo>
                  <a:pt x="2912" y="360"/>
                </a:lnTo>
                <a:lnTo>
                  <a:pt x="2880" y="352"/>
                </a:lnTo>
                <a:lnTo>
                  <a:pt x="2848" y="328"/>
                </a:lnTo>
                <a:lnTo>
                  <a:pt x="2824" y="312"/>
                </a:lnTo>
                <a:lnTo>
                  <a:pt x="2800" y="304"/>
                </a:lnTo>
                <a:lnTo>
                  <a:pt x="2776" y="296"/>
                </a:lnTo>
                <a:lnTo>
                  <a:pt x="2752" y="288"/>
                </a:lnTo>
                <a:lnTo>
                  <a:pt x="2728" y="280"/>
                </a:lnTo>
                <a:lnTo>
                  <a:pt x="2704" y="280"/>
                </a:lnTo>
                <a:lnTo>
                  <a:pt x="2680" y="272"/>
                </a:lnTo>
                <a:lnTo>
                  <a:pt x="2656" y="264"/>
                </a:lnTo>
                <a:lnTo>
                  <a:pt x="2632" y="272"/>
                </a:lnTo>
                <a:lnTo>
                  <a:pt x="2616" y="296"/>
                </a:lnTo>
                <a:lnTo>
                  <a:pt x="2592" y="288"/>
                </a:lnTo>
                <a:lnTo>
                  <a:pt x="2560" y="280"/>
                </a:lnTo>
                <a:lnTo>
                  <a:pt x="2528" y="280"/>
                </a:lnTo>
                <a:lnTo>
                  <a:pt x="2504" y="280"/>
                </a:lnTo>
                <a:lnTo>
                  <a:pt x="2480" y="296"/>
                </a:lnTo>
                <a:lnTo>
                  <a:pt x="2456" y="296"/>
                </a:lnTo>
                <a:lnTo>
                  <a:pt x="2432" y="296"/>
                </a:lnTo>
                <a:lnTo>
                  <a:pt x="2408" y="296"/>
                </a:lnTo>
                <a:lnTo>
                  <a:pt x="2384" y="288"/>
                </a:lnTo>
                <a:lnTo>
                  <a:pt x="2352" y="280"/>
                </a:lnTo>
                <a:lnTo>
                  <a:pt x="2328" y="272"/>
                </a:lnTo>
                <a:lnTo>
                  <a:pt x="2304" y="272"/>
                </a:lnTo>
                <a:lnTo>
                  <a:pt x="2272" y="296"/>
                </a:lnTo>
                <a:lnTo>
                  <a:pt x="2248" y="304"/>
                </a:lnTo>
                <a:lnTo>
                  <a:pt x="2216" y="312"/>
                </a:lnTo>
                <a:lnTo>
                  <a:pt x="2192" y="312"/>
                </a:lnTo>
                <a:lnTo>
                  <a:pt x="2168" y="312"/>
                </a:lnTo>
                <a:lnTo>
                  <a:pt x="2144" y="312"/>
                </a:lnTo>
                <a:lnTo>
                  <a:pt x="2120" y="312"/>
                </a:lnTo>
                <a:lnTo>
                  <a:pt x="2096" y="312"/>
                </a:lnTo>
                <a:lnTo>
                  <a:pt x="2072" y="312"/>
                </a:lnTo>
                <a:lnTo>
                  <a:pt x="2048" y="312"/>
                </a:lnTo>
                <a:lnTo>
                  <a:pt x="2024" y="312"/>
                </a:lnTo>
                <a:lnTo>
                  <a:pt x="2000" y="304"/>
                </a:lnTo>
                <a:lnTo>
                  <a:pt x="1976" y="304"/>
                </a:lnTo>
                <a:lnTo>
                  <a:pt x="1928" y="296"/>
                </a:lnTo>
                <a:lnTo>
                  <a:pt x="1904" y="288"/>
                </a:lnTo>
                <a:lnTo>
                  <a:pt x="1880" y="296"/>
                </a:lnTo>
                <a:lnTo>
                  <a:pt x="1856" y="296"/>
                </a:lnTo>
                <a:lnTo>
                  <a:pt x="1832" y="312"/>
                </a:lnTo>
                <a:lnTo>
                  <a:pt x="1808" y="320"/>
                </a:lnTo>
                <a:lnTo>
                  <a:pt x="1784" y="344"/>
                </a:lnTo>
                <a:lnTo>
                  <a:pt x="1760" y="352"/>
                </a:lnTo>
                <a:lnTo>
                  <a:pt x="1736" y="360"/>
                </a:lnTo>
                <a:lnTo>
                  <a:pt x="1712" y="368"/>
                </a:lnTo>
                <a:lnTo>
                  <a:pt x="1688" y="376"/>
                </a:lnTo>
                <a:lnTo>
                  <a:pt x="1664" y="368"/>
                </a:lnTo>
                <a:lnTo>
                  <a:pt x="1640" y="368"/>
                </a:lnTo>
                <a:lnTo>
                  <a:pt x="1616" y="352"/>
                </a:lnTo>
                <a:lnTo>
                  <a:pt x="1592" y="344"/>
                </a:lnTo>
                <a:lnTo>
                  <a:pt x="1568" y="344"/>
                </a:lnTo>
                <a:lnTo>
                  <a:pt x="1544" y="336"/>
                </a:lnTo>
                <a:lnTo>
                  <a:pt x="1520" y="328"/>
                </a:lnTo>
                <a:lnTo>
                  <a:pt x="1496" y="328"/>
                </a:lnTo>
                <a:lnTo>
                  <a:pt x="1472" y="344"/>
                </a:lnTo>
                <a:lnTo>
                  <a:pt x="1448" y="360"/>
                </a:lnTo>
                <a:lnTo>
                  <a:pt x="1408" y="344"/>
                </a:lnTo>
                <a:lnTo>
                  <a:pt x="1376" y="344"/>
                </a:lnTo>
                <a:lnTo>
                  <a:pt x="1352" y="344"/>
                </a:lnTo>
                <a:lnTo>
                  <a:pt x="1328" y="344"/>
                </a:lnTo>
                <a:lnTo>
                  <a:pt x="1296" y="360"/>
                </a:lnTo>
                <a:lnTo>
                  <a:pt x="1280" y="392"/>
                </a:lnTo>
                <a:lnTo>
                  <a:pt x="1280" y="360"/>
                </a:lnTo>
                <a:lnTo>
                  <a:pt x="1280" y="336"/>
                </a:lnTo>
                <a:lnTo>
                  <a:pt x="1248" y="328"/>
                </a:lnTo>
                <a:lnTo>
                  <a:pt x="1216" y="312"/>
                </a:lnTo>
                <a:lnTo>
                  <a:pt x="1192" y="312"/>
                </a:lnTo>
                <a:lnTo>
                  <a:pt x="1168" y="328"/>
                </a:lnTo>
                <a:lnTo>
                  <a:pt x="1136" y="336"/>
                </a:lnTo>
                <a:lnTo>
                  <a:pt x="1112" y="344"/>
                </a:lnTo>
                <a:lnTo>
                  <a:pt x="1088" y="336"/>
                </a:lnTo>
                <a:lnTo>
                  <a:pt x="1056" y="328"/>
                </a:lnTo>
                <a:lnTo>
                  <a:pt x="1032" y="328"/>
                </a:lnTo>
                <a:lnTo>
                  <a:pt x="1008" y="328"/>
                </a:lnTo>
                <a:lnTo>
                  <a:pt x="984" y="336"/>
                </a:lnTo>
                <a:lnTo>
                  <a:pt x="960" y="336"/>
                </a:lnTo>
                <a:lnTo>
                  <a:pt x="936" y="336"/>
                </a:lnTo>
                <a:lnTo>
                  <a:pt x="912" y="336"/>
                </a:lnTo>
                <a:lnTo>
                  <a:pt x="888" y="328"/>
                </a:lnTo>
                <a:lnTo>
                  <a:pt x="864" y="328"/>
                </a:lnTo>
                <a:lnTo>
                  <a:pt x="840" y="312"/>
                </a:lnTo>
                <a:lnTo>
                  <a:pt x="808" y="312"/>
                </a:lnTo>
                <a:lnTo>
                  <a:pt x="784" y="312"/>
                </a:lnTo>
                <a:lnTo>
                  <a:pt x="760" y="312"/>
                </a:lnTo>
                <a:lnTo>
                  <a:pt x="736" y="312"/>
                </a:lnTo>
                <a:lnTo>
                  <a:pt x="712" y="304"/>
                </a:lnTo>
                <a:lnTo>
                  <a:pt x="680" y="296"/>
                </a:lnTo>
                <a:lnTo>
                  <a:pt x="656" y="288"/>
                </a:lnTo>
                <a:lnTo>
                  <a:pt x="632" y="296"/>
                </a:lnTo>
                <a:lnTo>
                  <a:pt x="608" y="296"/>
                </a:lnTo>
                <a:lnTo>
                  <a:pt x="584" y="312"/>
                </a:lnTo>
                <a:lnTo>
                  <a:pt x="560" y="312"/>
                </a:lnTo>
                <a:lnTo>
                  <a:pt x="536" y="312"/>
                </a:lnTo>
                <a:lnTo>
                  <a:pt x="512" y="312"/>
                </a:lnTo>
                <a:lnTo>
                  <a:pt x="488" y="312"/>
                </a:lnTo>
                <a:lnTo>
                  <a:pt x="456" y="304"/>
                </a:lnTo>
                <a:lnTo>
                  <a:pt x="432" y="312"/>
                </a:lnTo>
                <a:lnTo>
                  <a:pt x="408" y="312"/>
                </a:lnTo>
                <a:lnTo>
                  <a:pt x="376" y="304"/>
                </a:lnTo>
                <a:lnTo>
                  <a:pt x="352" y="296"/>
                </a:lnTo>
                <a:lnTo>
                  <a:pt x="328" y="288"/>
                </a:lnTo>
                <a:lnTo>
                  <a:pt x="296" y="288"/>
                </a:lnTo>
                <a:lnTo>
                  <a:pt x="272" y="280"/>
                </a:lnTo>
                <a:lnTo>
                  <a:pt x="248" y="296"/>
                </a:lnTo>
                <a:lnTo>
                  <a:pt x="224" y="304"/>
                </a:lnTo>
                <a:lnTo>
                  <a:pt x="200" y="312"/>
                </a:lnTo>
                <a:lnTo>
                  <a:pt x="176" y="328"/>
                </a:lnTo>
                <a:lnTo>
                  <a:pt x="152" y="344"/>
                </a:lnTo>
                <a:lnTo>
                  <a:pt x="128" y="344"/>
                </a:lnTo>
                <a:lnTo>
                  <a:pt x="104" y="344"/>
                </a:lnTo>
                <a:lnTo>
                  <a:pt x="80" y="352"/>
                </a:lnTo>
                <a:lnTo>
                  <a:pt x="56" y="352"/>
                </a:lnTo>
                <a:lnTo>
                  <a:pt x="32" y="360"/>
                </a:lnTo>
                <a:lnTo>
                  <a:pt x="0" y="368"/>
                </a:lnTo>
                <a:lnTo>
                  <a:pt x="8" y="296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rnd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65" name="AutoShape 37">
            <a:extLst>
              <a:ext uri="{FF2B5EF4-FFF2-40B4-BE49-F238E27FC236}">
                <a16:creationId xmlns:a16="http://schemas.microsoft.com/office/drawing/2014/main" id="{58EBF527-C008-BBAF-AF22-4F9B11F528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85850" y="3321050"/>
            <a:ext cx="228600" cy="304800"/>
          </a:xfrm>
          <a:prstGeom prst="upArrow">
            <a:avLst>
              <a:gd name="adj1" fmla="val 50000"/>
              <a:gd name="adj2" fmla="val 66660"/>
            </a:avLst>
          </a:prstGeom>
          <a:solidFill>
            <a:schemeClr val="hlink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>
            <a:extLst>
              <a:ext uri="{FF2B5EF4-FFF2-40B4-BE49-F238E27FC236}">
                <a16:creationId xmlns:a16="http://schemas.microsoft.com/office/drawing/2014/main" id="{F7B23100-DD66-F9FA-993F-66236DD0C95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489200" y="57150"/>
            <a:ext cx="3386138" cy="476250"/>
          </a:xfrm>
          <a:noFill/>
          <a:ln/>
        </p:spPr>
        <p:txBody>
          <a:bodyPr/>
          <a:lstStyle/>
          <a:p>
            <a:r>
              <a:rPr lang="en-US" altLang="en-US"/>
              <a:t>STRING Example 2</a:t>
            </a:r>
          </a:p>
        </p:txBody>
      </p:sp>
      <p:sp>
        <p:nvSpPr>
          <p:cNvPr id="24579" name="Rectangle 3">
            <a:extLst>
              <a:ext uri="{FF2B5EF4-FFF2-40B4-BE49-F238E27FC236}">
                <a16:creationId xmlns:a16="http://schemas.microsoft.com/office/drawing/2014/main" id="{2EF59E62-E5E7-3374-5804-2BB3313ACE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5300" y="577850"/>
            <a:ext cx="8140700" cy="615315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52400" tIns="38100" rIns="152400" bIns="38100"/>
          <a:lstStyle>
            <a:lvl1pPr>
              <a:tabLst>
                <a:tab pos="1524000" algn="l"/>
                <a:tab pos="4000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1524000" algn="l"/>
                <a:tab pos="4000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1524000" algn="l"/>
                <a:tab pos="4000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1524000" algn="l"/>
                <a:tab pos="4000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1524000" algn="l"/>
                <a:tab pos="4000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1524000" algn="l"/>
                <a:tab pos="4000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1524000" algn="l"/>
                <a:tab pos="4000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1524000" algn="l"/>
                <a:tab pos="4000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1524000" algn="l"/>
                <a:tab pos="4000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2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</a:rPr>
              <a:t>01 StrPtr   	PIC 99.</a:t>
            </a:r>
          </a:p>
          <a:p>
            <a:pPr>
              <a:lnSpc>
                <a:spcPct val="12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</a:rPr>
              <a:t>01 DayStr   	PIC XX.      </a:t>
            </a:r>
            <a:r>
              <a:rPr lang="en-US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	5 </a:t>
            </a:r>
            <a:r>
              <a:rPr lang="en-US" altLang="en-US" sz="2400">
                <a:solidFill>
                  <a:srgbClr val="000000"/>
                </a:solidFill>
                <a:effectLst/>
              </a:rPr>
              <a:t> </a:t>
            </a:r>
            <a:r>
              <a:rPr lang="en-US" altLang="en-US" sz="2000">
                <a:solidFill>
                  <a:srgbClr val="000000"/>
                </a:solidFill>
                <a:effectLst/>
              </a:rPr>
              <a:t> </a:t>
            </a:r>
          </a:p>
          <a:p>
            <a:pPr>
              <a:lnSpc>
                <a:spcPct val="12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</a:rPr>
              <a:t>01 MonthStr	PIC X(9).   </a:t>
            </a:r>
            <a:r>
              <a:rPr lang="en-US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	J  U  N  E</a:t>
            </a:r>
            <a:endParaRPr lang="en-US" altLang="en-US" sz="2400">
              <a:solidFill>
                <a:srgbClr val="000000"/>
              </a:solidFill>
              <a:effectLst/>
            </a:endParaRPr>
          </a:p>
          <a:p>
            <a:pPr>
              <a:lnSpc>
                <a:spcPct val="12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</a:rPr>
              <a:t>01 YearStr	PIC X(4).    </a:t>
            </a:r>
            <a:r>
              <a:rPr lang="en-US" altLang="en-US" sz="2800">
                <a:solidFill>
                  <a:srgbClr val="000000"/>
                </a:solidFill>
                <a:effectLst/>
              </a:rPr>
              <a:t> 	</a:t>
            </a:r>
            <a:r>
              <a:rPr lang="en-US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1  9   9  4</a:t>
            </a:r>
          </a:p>
          <a:p>
            <a:pPr>
              <a:lnSpc>
                <a:spcPct val="12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</a:rPr>
              <a:t>01 DateStr	PIC X(15) VALUE ALL "-".</a:t>
            </a:r>
          </a:p>
          <a:p>
            <a:pPr>
              <a:lnSpc>
                <a:spcPct val="120000"/>
              </a:lnSpc>
            </a:pPr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   5   ,   </a:t>
            </a:r>
            <a:r>
              <a:rPr lang="en-US" altLang="en-US" sz="28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-   -   -   -   -   -   -   -   -   -   -   -   -</a:t>
            </a:r>
            <a:endParaRPr lang="en-US" altLang="en-US" sz="20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85000"/>
              </a:lnSpc>
            </a:pPr>
            <a:endParaRPr lang="en-US" altLang="en-US" sz="20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65000"/>
              </a:lnSpc>
            </a:pPr>
            <a:endParaRPr lang="en-US" altLang="en-US" sz="20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8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MOVE 1 TO StrPtr</a:t>
            </a:r>
          </a:p>
          <a:p>
            <a:pPr>
              <a:lnSpc>
                <a:spcPct val="80000"/>
              </a:lnSpc>
            </a:pPr>
            <a:r>
              <a:rPr lang="en-US" altLang="en-US" sz="2000">
                <a:solidFill>
                  <a:srgbClr val="CF0E30"/>
                </a:solidFill>
                <a:effectLst/>
                <a:latin typeface="Courier New" panose="02070309020205020404" pitchFamily="49" charset="0"/>
              </a:rPr>
              <a:t>STRING DayStr   DELIMITED BY SPACES</a:t>
            </a:r>
          </a:p>
          <a:p>
            <a:pPr>
              <a:lnSpc>
                <a:spcPct val="80000"/>
              </a:lnSpc>
            </a:pPr>
            <a:r>
              <a:rPr lang="en-US" altLang="en-US" sz="2000">
                <a:solidFill>
                  <a:srgbClr val="CF0E30"/>
                </a:solidFill>
                <a:effectLst/>
                <a:latin typeface="Courier New" panose="02070309020205020404" pitchFamily="49" charset="0"/>
              </a:rPr>
              <a:t>       ","     DELIMITED BY SIZE</a:t>
            </a:r>
          </a:p>
          <a:p>
            <a:pPr>
              <a:lnSpc>
                <a:spcPct val="80000"/>
              </a:lnSpc>
            </a:pPr>
            <a:r>
              <a:rPr lang="en-US" altLang="en-US" sz="2000">
                <a:solidFill>
                  <a:srgbClr val="CF0E30"/>
                </a:solidFill>
                <a:effectLst/>
                <a:latin typeface="Courier New" panose="02070309020205020404" pitchFamily="49" charset="0"/>
              </a:rPr>
              <a:t>       INTO DateStr WITH POINTER StrPtr</a:t>
            </a:r>
            <a:br>
              <a:rPr lang="en-US" altLang="en-US" sz="2000">
                <a:solidFill>
                  <a:srgbClr val="CF0E3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CF0E30"/>
                </a:solidFill>
                <a:effectLst/>
                <a:latin typeface="Courier New" panose="02070309020205020404" pitchFamily="49" charset="0"/>
              </a:rPr>
              <a:t>END-STRING.</a:t>
            </a:r>
            <a:endParaRPr lang="en-US" altLang="en-US" sz="20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8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STRING MonthStr DELIMITED BY SPACES</a:t>
            </a:r>
          </a:p>
          <a:p>
            <a:pPr>
              <a:lnSpc>
                <a:spcPct val="8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","     DELIMITED BY SIZE</a:t>
            </a:r>
          </a:p>
          <a:p>
            <a:pPr>
              <a:lnSpc>
                <a:spcPct val="8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INTO DateStr WITH POINTER StrPtr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END-STRING.</a:t>
            </a:r>
          </a:p>
          <a:p>
            <a:pPr>
              <a:lnSpc>
                <a:spcPct val="8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STRING YearStr  DELIMITED BY SIZE</a:t>
            </a:r>
          </a:p>
          <a:p>
            <a:pPr>
              <a:lnSpc>
                <a:spcPct val="8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INTO DateStr WITH POINTER StrPtr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END-STRING.</a:t>
            </a:r>
          </a:p>
        </p:txBody>
      </p:sp>
      <p:grpSp>
        <p:nvGrpSpPr>
          <p:cNvPr id="24595" name="Group 19">
            <a:extLst>
              <a:ext uri="{FF2B5EF4-FFF2-40B4-BE49-F238E27FC236}">
                <a16:creationId xmlns:a16="http://schemas.microsoft.com/office/drawing/2014/main" id="{009B838F-13B5-61F7-D3B8-8252A2243E91}"/>
              </a:ext>
            </a:extLst>
          </p:cNvPr>
          <p:cNvGrpSpPr>
            <a:grpSpLocks/>
          </p:cNvGrpSpPr>
          <p:nvPr/>
        </p:nvGrpSpPr>
        <p:grpSpPr bwMode="auto">
          <a:xfrm>
            <a:off x="4508500" y="1031875"/>
            <a:ext cx="3327400" cy="1317625"/>
            <a:chOff x="2840" y="650"/>
            <a:chExt cx="2096" cy="830"/>
          </a:xfrm>
        </p:grpSpPr>
        <p:sp>
          <p:nvSpPr>
            <p:cNvPr id="24580" name="Rectangle 4">
              <a:extLst>
                <a:ext uri="{FF2B5EF4-FFF2-40B4-BE49-F238E27FC236}">
                  <a16:creationId xmlns:a16="http://schemas.microsoft.com/office/drawing/2014/main" id="{8FF5036A-ACCD-35D8-0545-D5B86485580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40" y="950"/>
              <a:ext cx="2096" cy="218"/>
            </a:xfrm>
            <a:prstGeom prst="rect">
              <a:avLst/>
            </a:prstGeom>
            <a:noFill/>
            <a:ln w="25400">
              <a:solidFill>
                <a:srgbClr val="676767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581" name="Line 5">
              <a:extLst>
                <a:ext uri="{FF2B5EF4-FFF2-40B4-BE49-F238E27FC236}">
                  <a16:creationId xmlns:a16="http://schemas.microsoft.com/office/drawing/2014/main" id="{5E25B520-A5C0-9ABE-3BDA-5DE7C985D88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12" y="944"/>
              <a:ext cx="0" cy="216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582" name="Line 6">
              <a:extLst>
                <a:ext uri="{FF2B5EF4-FFF2-40B4-BE49-F238E27FC236}">
                  <a16:creationId xmlns:a16="http://schemas.microsoft.com/office/drawing/2014/main" id="{BA2C2CFB-5EB4-5A3A-0DFE-B0E631F7383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36" y="944"/>
              <a:ext cx="0" cy="216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583" name="Line 7">
              <a:extLst>
                <a:ext uri="{FF2B5EF4-FFF2-40B4-BE49-F238E27FC236}">
                  <a16:creationId xmlns:a16="http://schemas.microsoft.com/office/drawing/2014/main" id="{B05612A2-2510-D02E-80B2-E7B9E000512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576" y="944"/>
              <a:ext cx="0" cy="216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584" name="Line 8">
              <a:extLst>
                <a:ext uri="{FF2B5EF4-FFF2-40B4-BE49-F238E27FC236}">
                  <a16:creationId xmlns:a16="http://schemas.microsoft.com/office/drawing/2014/main" id="{7DC1357C-6C8B-0DE2-B5B9-6A644A2B4C5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00" y="944"/>
              <a:ext cx="0" cy="216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585" name="Line 9">
              <a:extLst>
                <a:ext uri="{FF2B5EF4-FFF2-40B4-BE49-F238E27FC236}">
                  <a16:creationId xmlns:a16="http://schemas.microsoft.com/office/drawing/2014/main" id="{121E4DF3-2CF3-1707-52CC-D0EFDDF5A3E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32" y="944"/>
              <a:ext cx="0" cy="216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586" name="Line 10">
              <a:extLst>
                <a:ext uri="{FF2B5EF4-FFF2-40B4-BE49-F238E27FC236}">
                  <a16:creationId xmlns:a16="http://schemas.microsoft.com/office/drawing/2014/main" id="{D01F625A-3633-32A8-8A93-5627B08BE13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264" y="944"/>
              <a:ext cx="0" cy="216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587" name="Line 11">
              <a:extLst>
                <a:ext uri="{FF2B5EF4-FFF2-40B4-BE49-F238E27FC236}">
                  <a16:creationId xmlns:a16="http://schemas.microsoft.com/office/drawing/2014/main" id="{C77775EA-1F1A-1869-11E4-E21F50BEA14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496" y="944"/>
              <a:ext cx="0" cy="216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588" name="Line 12">
              <a:extLst>
                <a:ext uri="{FF2B5EF4-FFF2-40B4-BE49-F238E27FC236}">
                  <a16:creationId xmlns:a16="http://schemas.microsoft.com/office/drawing/2014/main" id="{DFE12C0D-17A2-B783-4297-F3EDA536EB4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20" y="944"/>
              <a:ext cx="0" cy="216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589" name="Rectangle 13">
              <a:extLst>
                <a:ext uri="{FF2B5EF4-FFF2-40B4-BE49-F238E27FC236}">
                  <a16:creationId xmlns:a16="http://schemas.microsoft.com/office/drawing/2014/main" id="{816AC979-8D96-7153-8D32-2B7D4DA47A8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40" y="650"/>
              <a:ext cx="488" cy="230"/>
            </a:xfrm>
            <a:prstGeom prst="rect">
              <a:avLst/>
            </a:prstGeom>
            <a:noFill/>
            <a:ln w="25400">
              <a:solidFill>
                <a:srgbClr val="676767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590" name="Line 14">
              <a:extLst>
                <a:ext uri="{FF2B5EF4-FFF2-40B4-BE49-F238E27FC236}">
                  <a16:creationId xmlns:a16="http://schemas.microsoft.com/office/drawing/2014/main" id="{C3E0C214-1EC6-E92E-2339-DAC64E952F9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12" y="656"/>
              <a:ext cx="0" cy="216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591" name="Rectangle 15">
              <a:extLst>
                <a:ext uri="{FF2B5EF4-FFF2-40B4-BE49-F238E27FC236}">
                  <a16:creationId xmlns:a16="http://schemas.microsoft.com/office/drawing/2014/main" id="{1368A2D6-A3C1-ECAF-3ECB-994175508F1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40" y="1244"/>
              <a:ext cx="984" cy="236"/>
            </a:xfrm>
            <a:prstGeom prst="rect">
              <a:avLst/>
            </a:prstGeom>
            <a:noFill/>
            <a:ln w="25400">
              <a:solidFill>
                <a:srgbClr val="676767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592" name="Line 16">
              <a:extLst>
                <a:ext uri="{FF2B5EF4-FFF2-40B4-BE49-F238E27FC236}">
                  <a16:creationId xmlns:a16="http://schemas.microsoft.com/office/drawing/2014/main" id="{AB4F6FC9-AC73-10D0-A85C-943A4465FF0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12" y="1256"/>
              <a:ext cx="0" cy="216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593" name="Line 17">
              <a:extLst>
                <a:ext uri="{FF2B5EF4-FFF2-40B4-BE49-F238E27FC236}">
                  <a16:creationId xmlns:a16="http://schemas.microsoft.com/office/drawing/2014/main" id="{7F89BCC6-EFD1-5436-5198-6BBD698EAC9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36" y="1256"/>
              <a:ext cx="0" cy="216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594" name="Line 18">
              <a:extLst>
                <a:ext uri="{FF2B5EF4-FFF2-40B4-BE49-F238E27FC236}">
                  <a16:creationId xmlns:a16="http://schemas.microsoft.com/office/drawing/2014/main" id="{54C8353E-990C-B7BD-6F4E-345C64A453E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576" y="1256"/>
              <a:ext cx="0" cy="216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4611" name="Group 35">
            <a:extLst>
              <a:ext uri="{FF2B5EF4-FFF2-40B4-BE49-F238E27FC236}">
                <a16:creationId xmlns:a16="http://schemas.microsoft.com/office/drawing/2014/main" id="{F3C719AE-1559-2851-18F8-AA1613E2FBEA}"/>
              </a:ext>
            </a:extLst>
          </p:cNvPr>
          <p:cNvGrpSpPr>
            <a:grpSpLocks/>
          </p:cNvGrpSpPr>
          <p:nvPr/>
        </p:nvGrpSpPr>
        <p:grpSpPr bwMode="auto">
          <a:xfrm>
            <a:off x="977900" y="2806700"/>
            <a:ext cx="6324600" cy="457200"/>
            <a:chOff x="616" y="1768"/>
            <a:chExt cx="3984" cy="288"/>
          </a:xfrm>
        </p:grpSpPr>
        <p:sp>
          <p:nvSpPr>
            <p:cNvPr id="24596" name="Rectangle 20">
              <a:extLst>
                <a:ext uri="{FF2B5EF4-FFF2-40B4-BE49-F238E27FC236}">
                  <a16:creationId xmlns:a16="http://schemas.microsoft.com/office/drawing/2014/main" id="{48094139-AF0E-79A2-A635-A79745BF40D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6" y="1772"/>
              <a:ext cx="3984" cy="278"/>
            </a:xfrm>
            <a:prstGeom prst="rect">
              <a:avLst/>
            </a:prstGeom>
            <a:noFill/>
            <a:ln w="25400">
              <a:solidFill>
                <a:srgbClr val="676767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597" name="Line 21">
              <a:extLst>
                <a:ext uri="{FF2B5EF4-FFF2-40B4-BE49-F238E27FC236}">
                  <a16:creationId xmlns:a16="http://schemas.microsoft.com/office/drawing/2014/main" id="{95F6FE59-D2AC-41BF-EBF7-6DCA396CF39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88" y="1768"/>
              <a:ext cx="0" cy="288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598" name="Line 22">
              <a:extLst>
                <a:ext uri="{FF2B5EF4-FFF2-40B4-BE49-F238E27FC236}">
                  <a16:creationId xmlns:a16="http://schemas.microsoft.com/office/drawing/2014/main" id="{854D277B-9B38-0D9B-6FC9-D683333147A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52" y="1768"/>
              <a:ext cx="0" cy="288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599" name="Line 23">
              <a:extLst>
                <a:ext uri="{FF2B5EF4-FFF2-40B4-BE49-F238E27FC236}">
                  <a16:creationId xmlns:a16="http://schemas.microsoft.com/office/drawing/2014/main" id="{345694ED-F435-B4A6-8A17-D65F1728CB9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40" y="1768"/>
              <a:ext cx="0" cy="288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600" name="Line 24">
              <a:extLst>
                <a:ext uri="{FF2B5EF4-FFF2-40B4-BE49-F238E27FC236}">
                  <a16:creationId xmlns:a16="http://schemas.microsoft.com/office/drawing/2014/main" id="{31A95CAB-0C00-27EC-047B-6EA49B5D064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04" y="1768"/>
              <a:ext cx="0" cy="288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601" name="Line 25">
              <a:extLst>
                <a:ext uri="{FF2B5EF4-FFF2-40B4-BE49-F238E27FC236}">
                  <a16:creationId xmlns:a16="http://schemas.microsoft.com/office/drawing/2014/main" id="{AF319EB9-A75B-D316-98D9-473B961F1E2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60" y="1768"/>
              <a:ext cx="0" cy="288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602" name="Line 26">
              <a:extLst>
                <a:ext uri="{FF2B5EF4-FFF2-40B4-BE49-F238E27FC236}">
                  <a16:creationId xmlns:a16="http://schemas.microsoft.com/office/drawing/2014/main" id="{5FA2D48D-48E1-C6CB-8891-D5389181D70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32" y="1768"/>
              <a:ext cx="0" cy="288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603" name="Line 27">
              <a:extLst>
                <a:ext uri="{FF2B5EF4-FFF2-40B4-BE49-F238E27FC236}">
                  <a16:creationId xmlns:a16="http://schemas.microsoft.com/office/drawing/2014/main" id="{40BADA07-E2E2-1B6B-1789-324A70E74B9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96" y="1768"/>
              <a:ext cx="0" cy="288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604" name="Line 28">
              <a:extLst>
                <a:ext uri="{FF2B5EF4-FFF2-40B4-BE49-F238E27FC236}">
                  <a16:creationId xmlns:a16="http://schemas.microsoft.com/office/drawing/2014/main" id="{73D8467F-9851-6C40-593C-C94A8726DEF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68" y="1768"/>
              <a:ext cx="0" cy="288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605" name="Line 29">
              <a:extLst>
                <a:ext uri="{FF2B5EF4-FFF2-40B4-BE49-F238E27FC236}">
                  <a16:creationId xmlns:a16="http://schemas.microsoft.com/office/drawing/2014/main" id="{EF324D2A-A243-B817-0084-AC5DF0B7187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24" y="1768"/>
              <a:ext cx="0" cy="288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606" name="Line 30">
              <a:extLst>
                <a:ext uri="{FF2B5EF4-FFF2-40B4-BE49-F238E27FC236}">
                  <a16:creationId xmlns:a16="http://schemas.microsoft.com/office/drawing/2014/main" id="{558E3C95-2E49-8E44-147F-8FD4AC257B9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88" y="1768"/>
              <a:ext cx="0" cy="288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607" name="Line 31">
              <a:extLst>
                <a:ext uri="{FF2B5EF4-FFF2-40B4-BE49-F238E27FC236}">
                  <a16:creationId xmlns:a16="http://schemas.microsoft.com/office/drawing/2014/main" id="{BEF6539B-BEE7-71FA-2754-297CBE8326F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576" y="1768"/>
              <a:ext cx="0" cy="288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608" name="Line 32">
              <a:extLst>
                <a:ext uri="{FF2B5EF4-FFF2-40B4-BE49-F238E27FC236}">
                  <a16:creationId xmlns:a16="http://schemas.microsoft.com/office/drawing/2014/main" id="{6230DFDA-8D88-CD44-354E-89FE124439F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40" y="1768"/>
              <a:ext cx="0" cy="288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609" name="Line 33">
              <a:extLst>
                <a:ext uri="{FF2B5EF4-FFF2-40B4-BE49-F238E27FC236}">
                  <a16:creationId xmlns:a16="http://schemas.microsoft.com/office/drawing/2014/main" id="{3E5689F3-4766-7666-FE60-619701DE1D7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96" y="1768"/>
              <a:ext cx="0" cy="288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610" name="Line 34">
              <a:extLst>
                <a:ext uri="{FF2B5EF4-FFF2-40B4-BE49-F238E27FC236}">
                  <a16:creationId xmlns:a16="http://schemas.microsoft.com/office/drawing/2014/main" id="{D161A281-C78E-3A64-E87F-341D1FDB334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68" y="1768"/>
              <a:ext cx="0" cy="288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 useBgFill="1">
        <p:nvSpPr>
          <p:cNvPr id="24612" name="Freeform 36">
            <a:extLst>
              <a:ext uri="{FF2B5EF4-FFF2-40B4-BE49-F238E27FC236}">
                <a16:creationId xmlns:a16="http://schemas.microsoft.com/office/drawing/2014/main" id="{97F1F4EA-5EBA-9191-808F-0458910A7251}"/>
              </a:ext>
            </a:extLst>
          </p:cNvPr>
          <p:cNvSpPr>
            <a:spLocks/>
          </p:cNvSpPr>
          <p:nvPr/>
        </p:nvSpPr>
        <p:spPr bwMode="auto">
          <a:xfrm>
            <a:off x="393700" y="3022600"/>
            <a:ext cx="8281988" cy="1512888"/>
          </a:xfrm>
          <a:custGeom>
            <a:avLst/>
            <a:gdLst>
              <a:gd name="T0" fmla="*/ 176 w 5217"/>
              <a:gd name="T1" fmla="*/ 280 h 953"/>
              <a:gd name="T2" fmla="*/ 352 w 5217"/>
              <a:gd name="T3" fmla="*/ 248 h 953"/>
              <a:gd name="T4" fmla="*/ 528 w 5217"/>
              <a:gd name="T5" fmla="*/ 264 h 953"/>
              <a:gd name="T6" fmla="*/ 696 w 5217"/>
              <a:gd name="T7" fmla="*/ 256 h 953"/>
              <a:gd name="T8" fmla="*/ 888 w 5217"/>
              <a:gd name="T9" fmla="*/ 272 h 953"/>
              <a:gd name="T10" fmla="*/ 1072 w 5217"/>
              <a:gd name="T11" fmla="*/ 272 h 953"/>
              <a:gd name="T12" fmla="*/ 1272 w 5217"/>
              <a:gd name="T13" fmla="*/ 272 h 953"/>
              <a:gd name="T14" fmla="*/ 1472 w 5217"/>
              <a:gd name="T15" fmla="*/ 280 h 953"/>
              <a:gd name="T16" fmla="*/ 1648 w 5217"/>
              <a:gd name="T17" fmla="*/ 312 h 953"/>
              <a:gd name="T18" fmla="*/ 1816 w 5217"/>
              <a:gd name="T19" fmla="*/ 280 h 953"/>
              <a:gd name="T20" fmla="*/ 2008 w 5217"/>
              <a:gd name="T21" fmla="*/ 264 h 953"/>
              <a:gd name="T22" fmla="*/ 2176 w 5217"/>
              <a:gd name="T23" fmla="*/ 264 h 953"/>
              <a:gd name="T24" fmla="*/ 2344 w 5217"/>
              <a:gd name="T25" fmla="*/ 232 h 953"/>
              <a:gd name="T26" fmla="*/ 2560 w 5217"/>
              <a:gd name="T27" fmla="*/ 232 h 953"/>
              <a:gd name="T28" fmla="*/ 2736 w 5217"/>
              <a:gd name="T29" fmla="*/ 240 h 953"/>
              <a:gd name="T30" fmla="*/ 2928 w 5217"/>
              <a:gd name="T31" fmla="*/ 272 h 953"/>
              <a:gd name="T32" fmla="*/ 3112 w 5217"/>
              <a:gd name="T33" fmla="*/ 296 h 953"/>
              <a:gd name="T34" fmla="*/ 3304 w 5217"/>
              <a:gd name="T35" fmla="*/ 264 h 953"/>
              <a:gd name="T36" fmla="*/ 3712 w 5217"/>
              <a:gd name="T37" fmla="*/ 272 h 953"/>
              <a:gd name="T38" fmla="*/ 3904 w 5217"/>
              <a:gd name="T39" fmla="*/ 272 h 953"/>
              <a:gd name="T40" fmla="*/ 4104 w 5217"/>
              <a:gd name="T41" fmla="*/ 248 h 953"/>
              <a:gd name="T42" fmla="*/ 4280 w 5217"/>
              <a:gd name="T43" fmla="*/ 248 h 953"/>
              <a:gd name="T44" fmla="*/ 4456 w 5217"/>
              <a:gd name="T45" fmla="*/ 216 h 953"/>
              <a:gd name="T46" fmla="*/ 4632 w 5217"/>
              <a:gd name="T47" fmla="*/ 232 h 953"/>
              <a:gd name="T48" fmla="*/ 4792 w 5217"/>
              <a:gd name="T49" fmla="*/ 296 h 953"/>
              <a:gd name="T50" fmla="*/ 4976 w 5217"/>
              <a:gd name="T51" fmla="*/ 296 h 953"/>
              <a:gd name="T52" fmla="*/ 5160 w 5217"/>
              <a:gd name="T53" fmla="*/ 312 h 953"/>
              <a:gd name="T54" fmla="*/ 5136 w 5217"/>
              <a:gd name="T55" fmla="*/ 864 h 953"/>
              <a:gd name="T56" fmla="*/ 5024 w 5217"/>
              <a:gd name="T57" fmla="*/ 688 h 953"/>
              <a:gd name="T58" fmla="*/ 4880 w 5217"/>
              <a:gd name="T59" fmla="*/ 680 h 953"/>
              <a:gd name="T60" fmla="*/ 4672 w 5217"/>
              <a:gd name="T61" fmla="*/ 584 h 953"/>
              <a:gd name="T62" fmla="*/ 4512 w 5217"/>
              <a:gd name="T63" fmla="*/ 536 h 953"/>
              <a:gd name="T64" fmla="*/ 4336 w 5217"/>
              <a:gd name="T65" fmla="*/ 552 h 953"/>
              <a:gd name="T66" fmla="*/ 4168 w 5217"/>
              <a:gd name="T67" fmla="*/ 464 h 953"/>
              <a:gd name="T68" fmla="*/ 4000 w 5217"/>
              <a:gd name="T69" fmla="*/ 440 h 953"/>
              <a:gd name="T70" fmla="*/ 3872 w 5217"/>
              <a:gd name="T71" fmla="*/ 480 h 953"/>
              <a:gd name="T72" fmla="*/ 3672 w 5217"/>
              <a:gd name="T73" fmla="*/ 360 h 953"/>
              <a:gd name="T74" fmla="*/ 3488 w 5217"/>
              <a:gd name="T75" fmla="*/ 344 h 953"/>
              <a:gd name="T76" fmla="*/ 3280 w 5217"/>
              <a:gd name="T77" fmla="*/ 360 h 953"/>
              <a:gd name="T78" fmla="*/ 3112 w 5217"/>
              <a:gd name="T79" fmla="*/ 384 h 953"/>
              <a:gd name="T80" fmla="*/ 2936 w 5217"/>
              <a:gd name="T81" fmla="*/ 360 h 953"/>
              <a:gd name="T82" fmla="*/ 2752 w 5217"/>
              <a:gd name="T83" fmla="*/ 288 h 953"/>
              <a:gd name="T84" fmla="*/ 2592 w 5217"/>
              <a:gd name="T85" fmla="*/ 288 h 953"/>
              <a:gd name="T86" fmla="*/ 2408 w 5217"/>
              <a:gd name="T87" fmla="*/ 296 h 953"/>
              <a:gd name="T88" fmla="*/ 2216 w 5217"/>
              <a:gd name="T89" fmla="*/ 312 h 953"/>
              <a:gd name="T90" fmla="*/ 2048 w 5217"/>
              <a:gd name="T91" fmla="*/ 312 h 953"/>
              <a:gd name="T92" fmla="*/ 1856 w 5217"/>
              <a:gd name="T93" fmla="*/ 296 h 953"/>
              <a:gd name="T94" fmla="*/ 1688 w 5217"/>
              <a:gd name="T95" fmla="*/ 376 h 953"/>
              <a:gd name="T96" fmla="*/ 1520 w 5217"/>
              <a:gd name="T97" fmla="*/ 328 h 953"/>
              <a:gd name="T98" fmla="*/ 1328 w 5217"/>
              <a:gd name="T99" fmla="*/ 344 h 953"/>
              <a:gd name="T100" fmla="*/ 1192 w 5217"/>
              <a:gd name="T101" fmla="*/ 312 h 953"/>
              <a:gd name="T102" fmla="*/ 1008 w 5217"/>
              <a:gd name="T103" fmla="*/ 328 h 953"/>
              <a:gd name="T104" fmla="*/ 840 w 5217"/>
              <a:gd name="T105" fmla="*/ 312 h 953"/>
              <a:gd name="T106" fmla="*/ 656 w 5217"/>
              <a:gd name="T107" fmla="*/ 288 h 953"/>
              <a:gd name="T108" fmla="*/ 488 w 5217"/>
              <a:gd name="T109" fmla="*/ 312 h 953"/>
              <a:gd name="T110" fmla="*/ 296 w 5217"/>
              <a:gd name="T111" fmla="*/ 288 h 953"/>
              <a:gd name="T112" fmla="*/ 128 w 5217"/>
              <a:gd name="T113" fmla="*/ 344 h 9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</a:cxnLst>
            <a:rect l="0" t="0" r="r" b="b"/>
            <a:pathLst>
              <a:path w="5217" h="953">
                <a:moveTo>
                  <a:pt x="8" y="296"/>
                </a:moveTo>
                <a:lnTo>
                  <a:pt x="40" y="296"/>
                </a:lnTo>
                <a:lnTo>
                  <a:pt x="64" y="288"/>
                </a:lnTo>
                <a:lnTo>
                  <a:pt x="96" y="288"/>
                </a:lnTo>
                <a:lnTo>
                  <a:pt x="128" y="280"/>
                </a:lnTo>
                <a:lnTo>
                  <a:pt x="152" y="280"/>
                </a:lnTo>
                <a:lnTo>
                  <a:pt x="176" y="280"/>
                </a:lnTo>
                <a:lnTo>
                  <a:pt x="200" y="264"/>
                </a:lnTo>
                <a:lnTo>
                  <a:pt x="224" y="248"/>
                </a:lnTo>
                <a:lnTo>
                  <a:pt x="248" y="240"/>
                </a:lnTo>
                <a:lnTo>
                  <a:pt x="272" y="240"/>
                </a:lnTo>
                <a:lnTo>
                  <a:pt x="304" y="240"/>
                </a:lnTo>
                <a:lnTo>
                  <a:pt x="328" y="240"/>
                </a:lnTo>
                <a:lnTo>
                  <a:pt x="352" y="248"/>
                </a:lnTo>
                <a:lnTo>
                  <a:pt x="376" y="256"/>
                </a:lnTo>
                <a:lnTo>
                  <a:pt x="400" y="264"/>
                </a:lnTo>
                <a:lnTo>
                  <a:pt x="424" y="264"/>
                </a:lnTo>
                <a:lnTo>
                  <a:pt x="448" y="264"/>
                </a:lnTo>
                <a:lnTo>
                  <a:pt x="472" y="264"/>
                </a:lnTo>
                <a:lnTo>
                  <a:pt x="496" y="264"/>
                </a:lnTo>
                <a:lnTo>
                  <a:pt x="528" y="264"/>
                </a:lnTo>
                <a:lnTo>
                  <a:pt x="552" y="264"/>
                </a:lnTo>
                <a:lnTo>
                  <a:pt x="576" y="264"/>
                </a:lnTo>
                <a:lnTo>
                  <a:pt x="600" y="264"/>
                </a:lnTo>
                <a:lnTo>
                  <a:pt x="624" y="264"/>
                </a:lnTo>
                <a:lnTo>
                  <a:pt x="648" y="264"/>
                </a:lnTo>
                <a:lnTo>
                  <a:pt x="672" y="264"/>
                </a:lnTo>
                <a:lnTo>
                  <a:pt x="696" y="256"/>
                </a:lnTo>
                <a:lnTo>
                  <a:pt x="720" y="248"/>
                </a:lnTo>
                <a:lnTo>
                  <a:pt x="744" y="248"/>
                </a:lnTo>
                <a:lnTo>
                  <a:pt x="776" y="248"/>
                </a:lnTo>
                <a:lnTo>
                  <a:pt x="800" y="256"/>
                </a:lnTo>
                <a:lnTo>
                  <a:pt x="832" y="264"/>
                </a:lnTo>
                <a:lnTo>
                  <a:pt x="864" y="264"/>
                </a:lnTo>
                <a:lnTo>
                  <a:pt x="888" y="272"/>
                </a:lnTo>
                <a:lnTo>
                  <a:pt x="920" y="272"/>
                </a:lnTo>
                <a:lnTo>
                  <a:pt x="944" y="272"/>
                </a:lnTo>
                <a:lnTo>
                  <a:pt x="976" y="272"/>
                </a:lnTo>
                <a:lnTo>
                  <a:pt x="1000" y="272"/>
                </a:lnTo>
                <a:lnTo>
                  <a:pt x="1024" y="272"/>
                </a:lnTo>
                <a:lnTo>
                  <a:pt x="1048" y="272"/>
                </a:lnTo>
                <a:lnTo>
                  <a:pt x="1072" y="272"/>
                </a:lnTo>
                <a:lnTo>
                  <a:pt x="1104" y="280"/>
                </a:lnTo>
                <a:lnTo>
                  <a:pt x="1136" y="280"/>
                </a:lnTo>
                <a:lnTo>
                  <a:pt x="1168" y="280"/>
                </a:lnTo>
                <a:lnTo>
                  <a:pt x="1200" y="280"/>
                </a:lnTo>
                <a:lnTo>
                  <a:pt x="1224" y="272"/>
                </a:lnTo>
                <a:lnTo>
                  <a:pt x="1248" y="272"/>
                </a:lnTo>
                <a:lnTo>
                  <a:pt x="1272" y="272"/>
                </a:lnTo>
                <a:lnTo>
                  <a:pt x="1296" y="272"/>
                </a:lnTo>
                <a:lnTo>
                  <a:pt x="1328" y="272"/>
                </a:lnTo>
                <a:lnTo>
                  <a:pt x="1352" y="272"/>
                </a:lnTo>
                <a:lnTo>
                  <a:pt x="1392" y="272"/>
                </a:lnTo>
                <a:lnTo>
                  <a:pt x="1424" y="280"/>
                </a:lnTo>
                <a:lnTo>
                  <a:pt x="1448" y="280"/>
                </a:lnTo>
                <a:lnTo>
                  <a:pt x="1472" y="280"/>
                </a:lnTo>
                <a:lnTo>
                  <a:pt x="1496" y="280"/>
                </a:lnTo>
                <a:lnTo>
                  <a:pt x="1520" y="288"/>
                </a:lnTo>
                <a:lnTo>
                  <a:pt x="1544" y="288"/>
                </a:lnTo>
                <a:lnTo>
                  <a:pt x="1568" y="288"/>
                </a:lnTo>
                <a:lnTo>
                  <a:pt x="1592" y="296"/>
                </a:lnTo>
                <a:lnTo>
                  <a:pt x="1616" y="296"/>
                </a:lnTo>
                <a:lnTo>
                  <a:pt x="1648" y="312"/>
                </a:lnTo>
                <a:lnTo>
                  <a:pt x="1672" y="328"/>
                </a:lnTo>
                <a:lnTo>
                  <a:pt x="1696" y="328"/>
                </a:lnTo>
                <a:lnTo>
                  <a:pt x="1720" y="328"/>
                </a:lnTo>
                <a:lnTo>
                  <a:pt x="1744" y="312"/>
                </a:lnTo>
                <a:lnTo>
                  <a:pt x="1768" y="304"/>
                </a:lnTo>
                <a:lnTo>
                  <a:pt x="1792" y="296"/>
                </a:lnTo>
                <a:lnTo>
                  <a:pt x="1816" y="280"/>
                </a:lnTo>
                <a:lnTo>
                  <a:pt x="1840" y="264"/>
                </a:lnTo>
                <a:lnTo>
                  <a:pt x="1864" y="248"/>
                </a:lnTo>
                <a:lnTo>
                  <a:pt x="1904" y="248"/>
                </a:lnTo>
                <a:lnTo>
                  <a:pt x="1936" y="264"/>
                </a:lnTo>
                <a:lnTo>
                  <a:pt x="1960" y="264"/>
                </a:lnTo>
                <a:lnTo>
                  <a:pt x="1984" y="264"/>
                </a:lnTo>
                <a:lnTo>
                  <a:pt x="2008" y="264"/>
                </a:lnTo>
                <a:lnTo>
                  <a:pt x="2032" y="264"/>
                </a:lnTo>
                <a:lnTo>
                  <a:pt x="2056" y="264"/>
                </a:lnTo>
                <a:lnTo>
                  <a:pt x="2080" y="264"/>
                </a:lnTo>
                <a:lnTo>
                  <a:pt x="2104" y="264"/>
                </a:lnTo>
                <a:lnTo>
                  <a:pt x="2128" y="264"/>
                </a:lnTo>
                <a:lnTo>
                  <a:pt x="2152" y="264"/>
                </a:lnTo>
                <a:lnTo>
                  <a:pt x="2176" y="264"/>
                </a:lnTo>
                <a:lnTo>
                  <a:pt x="2200" y="248"/>
                </a:lnTo>
                <a:lnTo>
                  <a:pt x="2224" y="248"/>
                </a:lnTo>
                <a:lnTo>
                  <a:pt x="2248" y="240"/>
                </a:lnTo>
                <a:lnTo>
                  <a:pt x="2272" y="232"/>
                </a:lnTo>
                <a:lnTo>
                  <a:pt x="2296" y="232"/>
                </a:lnTo>
                <a:lnTo>
                  <a:pt x="2320" y="232"/>
                </a:lnTo>
                <a:lnTo>
                  <a:pt x="2344" y="232"/>
                </a:lnTo>
                <a:lnTo>
                  <a:pt x="2368" y="232"/>
                </a:lnTo>
                <a:lnTo>
                  <a:pt x="2416" y="232"/>
                </a:lnTo>
                <a:lnTo>
                  <a:pt x="2456" y="240"/>
                </a:lnTo>
                <a:lnTo>
                  <a:pt x="2480" y="240"/>
                </a:lnTo>
                <a:lnTo>
                  <a:pt x="2512" y="240"/>
                </a:lnTo>
                <a:lnTo>
                  <a:pt x="2536" y="240"/>
                </a:lnTo>
                <a:lnTo>
                  <a:pt x="2560" y="232"/>
                </a:lnTo>
                <a:lnTo>
                  <a:pt x="2584" y="232"/>
                </a:lnTo>
                <a:lnTo>
                  <a:pt x="2608" y="232"/>
                </a:lnTo>
                <a:lnTo>
                  <a:pt x="2632" y="216"/>
                </a:lnTo>
                <a:lnTo>
                  <a:pt x="2656" y="216"/>
                </a:lnTo>
                <a:lnTo>
                  <a:pt x="2688" y="224"/>
                </a:lnTo>
                <a:lnTo>
                  <a:pt x="2712" y="232"/>
                </a:lnTo>
                <a:lnTo>
                  <a:pt x="2736" y="240"/>
                </a:lnTo>
                <a:lnTo>
                  <a:pt x="2768" y="248"/>
                </a:lnTo>
                <a:lnTo>
                  <a:pt x="2800" y="248"/>
                </a:lnTo>
                <a:lnTo>
                  <a:pt x="2832" y="256"/>
                </a:lnTo>
                <a:lnTo>
                  <a:pt x="2856" y="264"/>
                </a:lnTo>
                <a:lnTo>
                  <a:pt x="2880" y="264"/>
                </a:lnTo>
                <a:lnTo>
                  <a:pt x="2904" y="272"/>
                </a:lnTo>
                <a:lnTo>
                  <a:pt x="2928" y="272"/>
                </a:lnTo>
                <a:lnTo>
                  <a:pt x="2960" y="280"/>
                </a:lnTo>
                <a:lnTo>
                  <a:pt x="2984" y="280"/>
                </a:lnTo>
                <a:lnTo>
                  <a:pt x="3008" y="280"/>
                </a:lnTo>
                <a:lnTo>
                  <a:pt x="3032" y="280"/>
                </a:lnTo>
                <a:lnTo>
                  <a:pt x="3056" y="296"/>
                </a:lnTo>
                <a:lnTo>
                  <a:pt x="3088" y="296"/>
                </a:lnTo>
                <a:lnTo>
                  <a:pt x="3112" y="296"/>
                </a:lnTo>
                <a:lnTo>
                  <a:pt x="3136" y="288"/>
                </a:lnTo>
                <a:lnTo>
                  <a:pt x="3160" y="280"/>
                </a:lnTo>
                <a:lnTo>
                  <a:pt x="3184" y="280"/>
                </a:lnTo>
                <a:lnTo>
                  <a:pt x="3208" y="264"/>
                </a:lnTo>
                <a:lnTo>
                  <a:pt x="3232" y="264"/>
                </a:lnTo>
                <a:lnTo>
                  <a:pt x="3272" y="264"/>
                </a:lnTo>
                <a:lnTo>
                  <a:pt x="3304" y="264"/>
                </a:lnTo>
                <a:lnTo>
                  <a:pt x="3384" y="264"/>
                </a:lnTo>
                <a:lnTo>
                  <a:pt x="3480" y="256"/>
                </a:lnTo>
                <a:lnTo>
                  <a:pt x="3576" y="248"/>
                </a:lnTo>
                <a:lnTo>
                  <a:pt x="3656" y="248"/>
                </a:lnTo>
                <a:lnTo>
                  <a:pt x="3688" y="248"/>
                </a:lnTo>
                <a:lnTo>
                  <a:pt x="3712" y="248"/>
                </a:lnTo>
                <a:lnTo>
                  <a:pt x="3712" y="272"/>
                </a:lnTo>
                <a:lnTo>
                  <a:pt x="3736" y="272"/>
                </a:lnTo>
                <a:lnTo>
                  <a:pt x="3760" y="264"/>
                </a:lnTo>
                <a:lnTo>
                  <a:pt x="3784" y="264"/>
                </a:lnTo>
                <a:lnTo>
                  <a:pt x="3816" y="264"/>
                </a:lnTo>
                <a:lnTo>
                  <a:pt x="3840" y="264"/>
                </a:lnTo>
                <a:lnTo>
                  <a:pt x="3872" y="272"/>
                </a:lnTo>
                <a:lnTo>
                  <a:pt x="3904" y="272"/>
                </a:lnTo>
                <a:lnTo>
                  <a:pt x="3936" y="264"/>
                </a:lnTo>
                <a:lnTo>
                  <a:pt x="3960" y="264"/>
                </a:lnTo>
                <a:lnTo>
                  <a:pt x="3984" y="264"/>
                </a:lnTo>
                <a:lnTo>
                  <a:pt x="4016" y="264"/>
                </a:lnTo>
                <a:lnTo>
                  <a:pt x="4056" y="256"/>
                </a:lnTo>
                <a:lnTo>
                  <a:pt x="4080" y="248"/>
                </a:lnTo>
                <a:lnTo>
                  <a:pt x="4104" y="248"/>
                </a:lnTo>
                <a:lnTo>
                  <a:pt x="4128" y="248"/>
                </a:lnTo>
                <a:lnTo>
                  <a:pt x="4160" y="240"/>
                </a:lnTo>
                <a:lnTo>
                  <a:pt x="4184" y="240"/>
                </a:lnTo>
                <a:lnTo>
                  <a:pt x="4208" y="232"/>
                </a:lnTo>
                <a:lnTo>
                  <a:pt x="4232" y="240"/>
                </a:lnTo>
                <a:lnTo>
                  <a:pt x="4256" y="248"/>
                </a:lnTo>
                <a:lnTo>
                  <a:pt x="4280" y="248"/>
                </a:lnTo>
                <a:lnTo>
                  <a:pt x="4312" y="248"/>
                </a:lnTo>
                <a:lnTo>
                  <a:pt x="4336" y="240"/>
                </a:lnTo>
                <a:lnTo>
                  <a:pt x="4360" y="240"/>
                </a:lnTo>
                <a:lnTo>
                  <a:pt x="4384" y="240"/>
                </a:lnTo>
                <a:lnTo>
                  <a:pt x="4408" y="240"/>
                </a:lnTo>
                <a:lnTo>
                  <a:pt x="4432" y="232"/>
                </a:lnTo>
                <a:lnTo>
                  <a:pt x="4456" y="216"/>
                </a:lnTo>
                <a:lnTo>
                  <a:pt x="4480" y="200"/>
                </a:lnTo>
                <a:lnTo>
                  <a:pt x="4512" y="200"/>
                </a:lnTo>
                <a:lnTo>
                  <a:pt x="4536" y="200"/>
                </a:lnTo>
                <a:lnTo>
                  <a:pt x="4560" y="200"/>
                </a:lnTo>
                <a:lnTo>
                  <a:pt x="4584" y="216"/>
                </a:lnTo>
                <a:lnTo>
                  <a:pt x="4608" y="216"/>
                </a:lnTo>
                <a:lnTo>
                  <a:pt x="4632" y="232"/>
                </a:lnTo>
                <a:lnTo>
                  <a:pt x="4656" y="248"/>
                </a:lnTo>
                <a:lnTo>
                  <a:pt x="4680" y="240"/>
                </a:lnTo>
                <a:lnTo>
                  <a:pt x="4704" y="232"/>
                </a:lnTo>
                <a:lnTo>
                  <a:pt x="4776" y="0"/>
                </a:lnTo>
                <a:lnTo>
                  <a:pt x="4736" y="272"/>
                </a:lnTo>
                <a:lnTo>
                  <a:pt x="4768" y="280"/>
                </a:lnTo>
                <a:lnTo>
                  <a:pt x="4792" y="296"/>
                </a:lnTo>
                <a:lnTo>
                  <a:pt x="4816" y="296"/>
                </a:lnTo>
                <a:lnTo>
                  <a:pt x="4848" y="312"/>
                </a:lnTo>
                <a:lnTo>
                  <a:pt x="4872" y="320"/>
                </a:lnTo>
                <a:lnTo>
                  <a:pt x="4896" y="312"/>
                </a:lnTo>
                <a:lnTo>
                  <a:pt x="4920" y="296"/>
                </a:lnTo>
                <a:lnTo>
                  <a:pt x="4944" y="296"/>
                </a:lnTo>
                <a:lnTo>
                  <a:pt x="4976" y="296"/>
                </a:lnTo>
                <a:lnTo>
                  <a:pt x="5000" y="296"/>
                </a:lnTo>
                <a:lnTo>
                  <a:pt x="5024" y="296"/>
                </a:lnTo>
                <a:lnTo>
                  <a:pt x="5048" y="296"/>
                </a:lnTo>
                <a:lnTo>
                  <a:pt x="5072" y="280"/>
                </a:lnTo>
                <a:lnTo>
                  <a:pt x="5096" y="280"/>
                </a:lnTo>
                <a:lnTo>
                  <a:pt x="5120" y="288"/>
                </a:lnTo>
                <a:lnTo>
                  <a:pt x="5160" y="312"/>
                </a:lnTo>
                <a:lnTo>
                  <a:pt x="5184" y="328"/>
                </a:lnTo>
                <a:lnTo>
                  <a:pt x="5208" y="344"/>
                </a:lnTo>
                <a:lnTo>
                  <a:pt x="5216" y="952"/>
                </a:lnTo>
                <a:lnTo>
                  <a:pt x="5192" y="936"/>
                </a:lnTo>
                <a:lnTo>
                  <a:pt x="5168" y="912"/>
                </a:lnTo>
                <a:lnTo>
                  <a:pt x="5152" y="888"/>
                </a:lnTo>
                <a:lnTo>
                  <a:pt x="5136" y="864"/>
                </a:lnTo>
                <a:lnTo>
                  <a:pt x="5120" y="840"/>
                </a:lnTo>
                <a:lnTo>
                  <a:pt x="5096" y="816"/>
                </a:lnTo>
                <a:lnTo>
                  <a:pt x="5088" y="792"/>
                </a:lnTo>
                <a:lnTo>
                  <a:pt x="5072" y="760"/>
                </a:lnTo>
                <a:lnTo>
                  <a:pt x="5056" y="736"/>
                </a:lnTo>
                <a:lnTo>
                  <a:pt x="5040" y="712"/>
                </a:lnTo>
                <a:lnTo>
                  <a:pt x="5024" y="688"/>
                </a:lnTo>
                <a:lnTo>
                  <a:pt x="5000" y="680"/>
                </a:lnTo>
                <a:lnTo>
                  <a:pt x="4976" y="664"/>
                </a:lnTo>
                <a:lnTo>
                  <a:pt x="4960" y="632"/>
                </a:lnTo>
                <a:lnTo>
                  <a:pt x="4936" y="624"/>
                </a:lnTo>
                <a:lnTo>
                  <a:pt x="4912" y="632"/>
                </a:lnTo>
                <a:lnTo>
                  <a:pt x="4896" y="656"/>
                </a:lnTo>
                <a:lnTo>
                  <a:pt x="4880" y="680"/>
                </a:lnTo>
                <a:lnTo>
                  <a:pt x="4864" y="920"/>
                </a:lnTo>
                <a:lnTo>
                  <a:pt x="4832" y="616"/>
                </a:lnTo>
                <a:lnTo>
                  <a:pt x="4808" y="600"/>
                </a:lnTo>
                <a:lnTo>
                  <a:pt x="4784" y="600"/>
                </a:lnTo>
                <a:lnTo>
                  <a:pt x="4736" y="600"/>
                </a:lnTo>
                <a:lnTo>
                  <a:pt x="4704" y="600"/>
                </a:lnTo>
                <a:lnTo>
                  <a:pt x="4672" y="584"/>
                </a:lnTo>
                <a:lnTo>
                  <a:pt x="4640" y="568"/>
                </a:lnTo>
                <a:lnTo>
                  <a:pt x="4640" y="544"/>
                </a:lnTo>
                <a:lnTo>
                  <a:pt x="4616" y="552"/>
                </a:lnTo>
                <a:lnTo>
                  <a:pt x="4592" y="552"/>
                </a:lnTo>
                <a:lnTo>
                  <a:pt x="4568" y="552"/>
                </a:lnTo>
                <a:lnTo>
                  <a:pt x="4544" y="544"/>
                </a:lnTo>
                <a:lnTo>
                  <a:pt x="4512" y="536"/>
                </a:lnTo>
                <a:lnTo>
                  <a:pt x="4488" y="528"/>
                </a:lnTo>
                <a:lnTo>
                  <a:pt x="4464" y="552"/>
                </a:lnTo>
                <a:lnTo>
                  <a:pt x="4440" y="552"/>
                </a:lnTo>
                <a:lnTo>
                  <a:pt x="4408" y="552"/>
                </a:lnTo>
                <a:lnTo>
                  <a:pt x="4384" y="552"/>
                </a:lnTo>
                <a:lnTo>
                  <a:pt x="4360" y="552"/>
                </a:lnTo>
                <a:lnTo>
                  <a:pt x="4336" y="552"/>
                </a:lnTo>
                <a:lnTo>
                  <a:pt x="4312" y="528"/>
                </a:lnTo>
                <a:lnTo>
                  <a:pt x="4288" y="520"/>
                </a:lnTo>
                <a:lnTo>
                  <a:pt x="4264" y="496"/>
                </a:lnTo>
                <a:lnTo>
                  <a:pt x="4256" y="472"/>
                </a:lnTo>
                <a:lnTo>
                  <a:pt x="4232" y="488"/>
                </a:lnTo>
                <a:lnTo>
                  <a:pt x="4208" y="488"/>
                </a:lnTo>
                <a:lnTo>
                  <a:pt x="4168" y="464"/>
                </a:lnTo>
                <a:lnTo>
                  <a:pt x="4144" y="456"/>
                </a:lnTo>
                <a:lnTo>
                  <a:pt x="4120" y="448"/>
                </a:lnTo>
                <a:lnTo>
                  <a:pt x="4096" y="448"/>
                </a:lnTo>
                <a:lnTo>
                  <a:pt x="4064" y="456"/>
                </a:lnTo>
                <a:lnTo>
                  <a:pt x="4040" y="472"/>
                </a:lnTo>
                <a:lnTo>
                  <a:pt x="4016" y="464"/>
                </a:lnTo>
                <a:lnTo>
                  <a:pt x="4000" y="440"/>
                </a:lnTo>
                <a:lnTo>
                  <a:pt x="3976" y="440"/>
                </a:lnTo>
                <a:lnTo>
                  <a:pt x="3952" y="440"/>
                </a:lnTo>
                <a:lnTo>
                  <a:pt x="3928" y="456"/>
                </a:lnTo>
                <a:lnTo>
                  <a:pt x="3920" y="480"/>
                </a:lnTo>
                <a:lnTo>
                  <a:pt x="3904" y="504"/>
                </a:lnTo>
                <a:lnTo>
                  <a:pt x="3880" y="504"/>
                </a:lnTo>
                <a:lnTo>
                  <a:pt x="3872" y="480"/>
                </a:lnTo>
                <a:lnTo>
                  <a:pt x="3848" y="472"/>
                </a:lnTo>
                <a:lnTo>
                  <a:pt x="3824" y="456"/>
                </a:lnTo>
                <a:lnTo>
                  <a:pt x="3800" y="448"/>
                </a:lnTo>
                <a:lnTo>
                  <a:pt x="3776" y="440"/>
                </a:lnTo>
                <a:lnTo>
                  <a:pt x="3744" y="424"/>
                </a:lnTo>
                <a:lnTo>
                  <a:pt x="3720" y="400"/>
                </a:lnTo>
                <a:lnTo>
                  <a:pt x="3672" y="360"/>
                </a:lnTo>
                <a:lnTo>
                  <a:pt x="3648" y="352"/>
                </a:lnTo>
                <a:lnTo>
                  <a:pt x="3624" y="336"/>
                </a:lnTo>
                <a:lnTo>
                  <a:pt x="3600" y="328"/>
                </a:lnTo>
                <a:lnTo>
                  <a:pt x="3568" y="336"/>
                </a:lnTo>
                <a:lnTo>
                  <a:pt x="3544" y="344"/>
                </a:lnTo>
                <a:lnTo>
                  <a:pt x="3520" y="344"/>
                </a:lnTo>
                <a:lnTo>
                  <a:pt x="3488" y="344"/>
                </a:lnTo>
                <a:lnTo>
                  <a:pt x="3456" y="344"/>
                </a:lnTo>
                <a:lnTo>
                  <a:pt x="3424" y="336"/>
                </a:lnTo>
                <a:lnTo>
                  <a:pt x="3400" y="336"/>
                </a:lnTo>
                <a:lnTo>
                  <a:pt x="3368" y="336"/>
                </a:lnTo>
                <a:lnTo>
                  <a:pt x="3344" y="344"/>
                </a:lnTo>
                <a:lnTo>
                  <a:pt x="3312" y="360"/>
                </a:lnTo>
                <a:lnTo>
                  <a:pt x="3280" y="360"/>
                </a:lnTo>
                <a:lnTo>
                  <a:pt x="3256" y="360"/>
                </a:lnTo>
                <a:lnTo>
                  <a:pt x="3232" y="360"/>
                </a:lnTo>
                <a:lnTo>
                  <a:pt x="3208" y="360"/>
                </a:lnTo>
                <a:lnTo>
                  <a:pt x="3184" y="360"/>
                </a:lnTo>
                <a:lnTo>
                  <a:pt x="3160" y="368"/>
                </a:lnTo>
                <a:lnTo>
                  <a:pt x="3136" y="376"/>
                </a:lnTo>
                <a:lnTo>
                  <a:pt x="3112" y="384"/>
                </a:lnTo>
                <a:lnTo>
                  <a:pt x="3088" y="392"/>
                </a:lnTo>
                <a:lnTo>
                  <a:pt x="3056" y="376"/>
                </a:lnTo>
                <a:lnTo>
                  <a:pt x="3032" y="376"/>
                </a:lnTo>
                <a:lnTo>
                  <a:pt x="3008" y="376"/>
                </a:lnTo>
                <a:lnTo>
                  <a:pt x="2984" y="368"/>
                </a:lnTo>
                <a:lnTo>
                  <a:pt x="2960" y="368"/>
                </a:lnTo>
                <a:lnTo>
                  <a:pt x="2936" y="360"/>
                </a:lnTo>
                <a:lnTo>
                  <a:pt x="2912" y="360"/>
                </a:lnTo>
                <a:lnTo>
                  <a:pt x="2880" y="352"/>
                </a:lnTo>
                <a:lnTo>
                  <a:pt x="2848" y="328"/>
                </a:lnTo>
                <a:lnTo>
                  <a:pt x="2824" y="312"/>
                </a:lnTo>
                <a:lnTo>
                  <a:pt x="2800" y="304"/>
                </a:lnTo>
                <a:lnTo>
                  <a:pt x="2776" y="296"/>
                </a:lnTo>
                <a:lnTo>
                  <a:pt x="2752" y="288"/>
                </a:lnTo>
                <a:lnTo>
                  <a:pt x="2728" y="280"/>
                </a:lnTo>
                <a:lnTo>
                  <a:pt x="2704" y="280"/>
                </a:lnTo>
                <a:lnTo>
                  <a:pt x="2680" y="272"/>
                </a:lnTo>
                <a:lnTo>
                  <a:pt x="2656" y="264"/>
                </a:lnTo>
                <a:lnTo>
                  <a:pt x="2632" y="272"/>
                </a:lnTo>
                <a:lnTo>
                  <a:pt x="2616" y="296"/>
                </a:lnTo>
                <a:lnTo>
                  <a:pt x="2592" y="288"/>
                </a:lnTo>
                <a:lnTo>
                  <a:pt x="2560" y="280"/>
                </a:lnTo>
                <a:lnTo>
                  <a:pt x="2528" y="280"/>
                </a:lnTo>
                <a:lnTo>
                  <a:pt x="2504" y="280"/>
                </a:lnTo>
                <a:lnTo>
                  <a:pt x="2480" y="296"/>
                </a:lnTo>
                <a:lnTo>
                  <a:pt x="2456" y="296"/>
                </a:lnTo>
                <a:lnTo>
                  <a:pt x="2432" y="296"/>
                </a:lnTo>
                <a:lnTo>
                  <a:pt x="2408" y="296"/>
                </a:lnTo>
                <a:lnTo>
                  <a:pt x="2384" y="288"/>
                </a:lnTo>
                <a:lnTo>
                  <a:pt x="2352" y="280"/>
                </a:lnTo>
                <a:lnTo>
                  <a:pt x="2328" y="272"/>
                </a:lnTo>
                <a:lnTo>
                  <a:pt x="2304" y="272"/>
                </a:lnTo>
                <a:lnTo>
                  <a:pt x="2272" y="296"/>
                </a:lnTo>
                <a:lnTo>
                  <a:pt x="2248" y="304"/>
                </a:lnTo>
                <a:lnTo>
                  <a:pt x="2216" y="312"/>
                </a:lnTo>
                <a:lnTo>
                  <a:pt x="2192" y="312"/>
                </a:lnTo>
                <a:lnTo>
                  <a:pt x="2168" y="312"/>
                </a:lnTo>
                <a:lnTo>
                  <a:pt x="2144" y="312"/>
                </a:lnTo>
                <a:lnTo>
                  <a:pt x="2120" y="312"/>
                </a:lnTo>
                <a:lnTo>
                  <a:pt x="2096" y="312"/>
                </a:lnTo>
                <a:lnTo>
                  <a:pt x="2072" y="312"/>
                </a:lnTo>
                <a:lnTo>
                  <a:pt x="2048" y="312"/>
                </a:lnTo>
                <a:lnTo>
                  <a:pt x="2024" y="312"/>
                </a:lnTo>
                <a:lnTo>
                  <a:pt x="2000" y="304"/>
                </a:lnTo>
                <a:lnTo>
                  <a:pt x="1976" y="304"/>
                </a:lnTo>
                <a:lnTo>
                  <a:pt x="1928" y="296"/>
                </a:lnTo>
                <a:lnTo>
                  <a:pt x="1904" y="288"/>
                </a:lnTo>
                <a:lnTo>
                  <a:pt x="1880" y="296"/>
                </a:lnTo>
                <a:lnTo>
                  <a:pt x="1856" y="296"/>
                </a:lnTo>
                <a:lnTo>
                  <a:pt x="1832" y="312"/>
                </a:lnTo>
                <a:lnTo>
                  <a:pt x="1808" y="320"/>
                </a:lnTo>
                <a:lnTo>
                  <a:pt x="1784" y="344"/>
                </a:lnTo>
                <a:lnTo>
                  <a:pt x="1760" y="352"/>
                </a:lnTo>
                <a:lnTo>
                  <a:pt x="1736" y="360"/>
                </a:lnTo>
                <a:lnTo>
                  <a:pt x="1712" y="368"/>
                </a:lnTo>
                <a:lnTo>
                  <a:pt x="1688" y="376"/>
                </a:lnTo>
                <a:lnTo>
                  <a:pt x="1664" y="368"/>
                </a:lnTo>
                <a:lnTo>
                  <a:pt x="1640" y="368"/>
                </a:lnTo>
                <a:lnTo>
                  <a:pt x="1616" y="352"/>
                </a:lnTo>
                <a:lnTo>
                  <a:pt x="1592" y="344"/>
                </a:lnTo>
                <a:lnTo>
                  <a:pt x="1568" y="344"/>
                </a:lnTo>
                <a:lnTo>
                  <a:pt x="1544" y="336"/>
                </a:lnTo>
                <a:lnTo>
                  <a:pt x="1520" y="328"/>
                </a:lnTo>
                <a:lnTo>
                  <a:pt x="1496" y="328"/>
                </a:lnTo>
                <a:lnTo>
                  <a:pt x="1472" y="344"/>
                </a:lnTo>
                <a:lnTo>
                  <a:pt x="1448" y="360"/>
                </a:lnTo>
                <a:lnTo>
                  <a:pt x="1408" y="344"/>
                </a:lnTo>
                <a:lnTo>
                  <a:pt x="1376" y="344"/>
                </a:lnTo>
                <a:lnTo>
                  <a:pt x="1352" y="344"/>
                </a:lnTo>
                <a:lnTo>
                  <a:pt x="1328" y="344"/>
                </a:lnTo>
                <a:lnTo>
                  <a:pt x="1296" y="360"/>
                </a:lnTo>
                <a:lnTo>
                  <a:pt x="1280" y="392"/>
                </a:lnTo>
                <a:lnTo>
                  <a:pt x="1280" y="360"/>
                </a:lnTo>
                <a:lnTo>
                  <a:pt x="1280" y="336"/>
                </a:lnTo>
                <a:lnTo>
                  <a:pt x="1248" y="328"/>
                </a:lnTo>
                <a:lnTo>
                  <a:pt x="1216" y="312"/>
                </a:lnTo>
                <a:lnTo>
                  <a:pt x="1192" y="312"/>
                </a:lnTo>
                <a:lnTo>
                  <a:pt x="1168" y="328"/>
                </a:lnTo>
                <a:lnTo>
                  <a:pt x="1136" y="336"/>
                </a:lnTo>
                <a:lnTo>
                  <a:pt x="1112" y="344"/>
                </a:lnTo>
                <a:lnTo>
                  <a:pt x="1088" y="336"/>
                </a:lnTo>
                <a:lnTo>
                  <a:pt x="1056" y="328"/>
                </a:lnTo>
                <a:lnTo>
                  <a:pt x="1032" y="328"/>
                </a:lnTo>
                <a:lnTo>
                  <a:pt x="1008" y="328"/>
                </a:lnTo>
                <a:lnTo>
                  <a:pt x="984" y="336"/>
                </a:lnTo>
                <a:lnTo>
                  <a:pt x="960" y="336"/>
                </a:lnTo>
                <a:lnTo>
                  <a:pt x="936" y="336"/>
                </a:lnTo>
                <a:lnTo>
                  <a:pt x="912" y="336"/>
                </a:lnTo>
                <a:lnTo>
                  <a:pt x="888" y="328"/>
                </a:lnTo>
                <a:lnTo>
                  <a:pt x="864" y="328"/>
                </a:lnTo>
                <a:lnTo>
                  <a:pt x="840" y="312"/>
                </a:lnTo>
                <a:lnTo>
                  <a:pt x="808" y="312"/>
                </a:lnTo>
                <a:lnTo>
                  <a:pt x="784" y="312"/>
                </a:lnTo>
                <a:lnTo>
                  <a:pt x="760" y="312"/>
                </a:lnTo>
                <a:lnTo>
                  <a:pt x="736" y="312"/>
                </a:lnTo>
                <a:lnTo>
                  <a:pt x="712" y="304"/>
                </a:lnTo>
                <a:lnTo>
                  <a:pt x="680" y="296"/>
                </a:lnTo>
                <a:lnTo>
                  <a:pt x="656" y="288"/>
                </a:lnTo>
                <a:lnTo>
                  <a:pt x="632" y="296"/>
                </a:lnTo>
                <a:lnTo>
                  <a:pt x="608" y="296"/>
                </a:lnTo>
                <a:lnTo>
                  <a:pt x="584" y="312"/>
                </a:lnTo>
                <a:lnTo>
                  <a:pt x="560" y="312"/>
                </a:lnTo>
                <a:lnTo>
                  <a:pt x="536" y="312"/>
                </a:lnTo>
                <a:lnTo>
                  <a:pt x="512" y="312"/>
                </a:lnTo>
                <a:lnTo>
                  <a:pt x="488" y="312"/>
                </a:lnTo>
                <a:lnTo>
                  <a:pt x="456" y="304"/>
                </a:lnTo>
                <a:lnTo>
                  <a:pt x="432" y="312"/>
                </a:lnTo>
                <a:lnTo>
                  <a:pt x="408" y="312"/>
                </a:lnTo>
                <a:lnTo>
                  <a:pt x="376" y="304"/>
                </a:lnTo>
                <a:lnTo>
                  <a:pt x="352" y="296"/>
                </a:lnTo>
                <a:lnTo>
                  <a:pt x="328" y="288"/>
                </a:lnTo>
                <a:lnTo>
                  <a:pt x="296" y="288"/>
                </a:lnTo>
                <a:lnTo>
                  <a:pt x="272" y="280"/>
                </a:lnTo>
                <a:lnTo>
                  <a:pt x="248" y="296"/>
                </a:lnTo>
                <a:lnTo>
                  <a:pt x="224" y="304"/>
                </a:lnTo>
                <a:lnTo>
                  <a:pt x="200" y="312"/>
                </a:lnTo>
                <a:lnTo>
                  <a:pt x="176" y="328"/>
                </a:lnTo>
                <a:lnTo>
                  <a:pt x="152" y="344"/>
                </a:lnTo>
                <a:lnTo>
                  <a:pt x="128" y="344"/>
                </a:lnTo>
                <a:lnTo>
                  <a:pt x="104" y="344"/>
                </a:lnTo>
                <a:lnTo>
                  <a:pt x="80" y="352"/>
                </a:lnTo>
                <a:lnTo>
                  <a:pt x="56" y="352"/>
                </a:lnTo>
                <a:lnTo>
                  <a:pt x="32" y="360"/>
                </a:lnTo>
                <a:lnTo>
                  <a:pt x="0" y="368"/>
                </a:lnTo>
                <a:lnTo>
                  <a:pt x="8" y="296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rnd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13" name="AutoShape 37">
            <a:extLst>
              <a:ext uri="{FF2B5EF4-FFF2-40B4-BE49-F238E27FC236}">
                <a16:creationId xmlns:a16="http://schemas.microsoft.com/office/drawing/2014/main" id="{87D1FC73-0284-6428-4FD3-F73763FAC3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74850" y="3308350"/>
            <a:ext cx="228600" cy="304800"/>
          </a:xfrm>
          <a:prstGeom prst="upArrow">
            <a:avLst>
              <a:gd name="adj1" fmla="val 50000"/>
              <a:gd name="adj2" fmla="val 66660"/>
            </a:avLst>
          </a:prstGeom>
          <a:solidFill>
            <a:schemeClr val="hlink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>
            <a:extLst>
              <a:ext uri="{FF2B5EF4-FFF2-40B4-BE49-F238E27FC236}">
                <a16:creationId xmlns:a16="http://schemas.microsoft.com/office/drawing/2014/main" id="{1EEEC59F-1575-482C-C75B-81F038F743C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489200" y="57150"/>
            <a:ext cx="3386138" cy="476250"/>
          </a:xfrm>
          <a:noFill/>
          <a:ln/>
        </p:spPr>
        <p:txBody>
          <a:bodyPr/>
          <a:lstStyle/>
          <a:p>
            <a:r>
              <a:rPr lang="en-US" altLang="en-US"/>
              <a:t>STRING Example 2</a:t>
            </a:r>
          </a:p>
        </p:txBody>
      </p:sp>
      <p:sp>
        <p:nvSpPr>
          <p:cNvPr id="26627" name="Rectangle 3">
            <a:extLst>
              <a:ext uri="{FF2B5EF4-FFF2-40B4-BE49-F238E27FC236}">
                <a16:creationId xmlns:a16="http://schemas.microsoft.com/office/drawing/2014/main" id="{F148C77F-EAAC-74BB-3DA2-A00B8961A3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5300" y="577850"/>
            <a:ext cx="8140700" cy="615315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52400" tIns="38100" rIns="152400" bIns="38100"/>
          <a:lstStyle>
            <a:lvl1pPr>
              <a:tabLst>
                <a:tab pos="1524000" algn="l"/>
                <a:tab pos="4000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1524000" algn="l"/>
                <a:tab pos="4000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1524000" algn="l"/>
                <a:tab pos="4000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1524000" algn="l"/>
                <a:tab pos="4000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1524000" algn="l"/>
                <a:tab pos="4000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1524000" algn="l"/>
                <a:tab pos="4000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1524000" algn="l"/>
                <a:tab pos="4000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1524000" algn="l"/>
                <a:tab pos="4000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1524000" algn="l"/>
                <a:tab pos="4000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2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</a:rPr>
              <a:t>01 StrPtr   	PIC 99.</a:t>
            </a:r>
          </a:p>
          <a:p>
            <a:pPr>
              <a:lnSpc>
                <a:spcPct val="12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</a:rPr>
              <a:t>01 DayStr   	PIC XX.      </a:t>
            </a:r>
            <a:r>
              <a:rPr lang="en-US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	5 </a:t>
            </a:r>
            <a:r>
              <a:rPr lang="en-US" altLang="en-US" sz="2400">
                <a:solidFill>
                  <a:srgbClr val="000000"/>
                </a:solidFill>
                <a:effectLst/>
              </a:rPr>
              <a:t> </a:t>
            </a:r>
            <a:r>
              <a:rPr lang="en-US" altLang="en-US" sz="2000">
                <a:solidFill>
                  <a:srgbClr val="000000"/>
                </a:solidFill>
                <a:effectLst/>
              </a:rPr>
              <a:t> </a:t>
            </a:r>
          </a:p>
          <a:p>
            <a:pPr>
              <a:lnSpc>
                <a:spcPct val="12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</a:rPr>
              <a:t>01 MonthStr	PIC X(9).   </a:t>
            </a:r>
            <a:r>
              <a:rPr lang="en-US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	J  U  N  E</a:t>
            </a:r>
            <a:endParaRPr lang="en-US" altLang="en-US" sz="2400">
              <a:solidFill>
                <a:srgbClr val="000000"/>
              </a:solidFill>
              <a:effectLst/>
            </a:endParaRPr>
          </a:p>
          <a:p>
            <a:pPr>
              <a:lnSpc>
                <a:spcPct val="12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</a:rPr>
              <a:t>01 YearStr	PIC X(4).    </a:t>
            </a:r>
            <a:r>
              <a:rPr lang="en-US" altLang="en-US" sz="2800">
                <a:solidFill>
                  <a:srgbClr val="000000"/>
                </a:solidFill>
                <a:effectLst/>
              </a:rPr>
              <a:t> 	</a:t>
            </a:r>
            <a:r>
              <a:rPr lang="en-US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1  9   9  4</a:t>
            </a:r>
          </a:p>
          <a:p>
            <a:pPr>
              <a:lnSpc>
                <a:spcPct val="12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</a:rPr>
              <a:t>01 DateStr	PIC X(15) VALUE ALL "-".</a:t>
            </a:r>
          </a:p>
          <a:p>
            <a:pPr>
              <a:lnSpc>
                <a:spcPct val="120000"/>
              </a:lnSpc>
            </a:pPr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   5   ,  J  U  N  E   ,   </a:t>
            </a:r>
            <a:r>
              <a:rPr lang="en-US" altLang="en-US" sz="28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-   -   -   -   -   -   -   -</a:t>
            </a:r>
            <a:endParaRPr lang="en-US" altLang="en-US" sz="20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85000"/>
              </a:lnSpc>
            </a:pPr>
            <a:endParaRPr lang="en-US" altLang="en-US" sz="20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65000"/>
              </a:lnSpc>
            </a:pPr>
            <a:endParaRPr lang="en-US" altLang="en-US" sz="20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8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MOVE 1 TO StrPtr</a:t>
            </a:r>
          </a:p>
          <a:p>
            <a:pPr>
              <a:lnSpc>
                <a:spcPct val="8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STRING DayStr   DELIMITED BY SPACES</a:t>
            </a:r>
          </a:p>
          <a:p>
            <a:pPr>
              <a:lnSpc>
                <a:spcPct val="8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","     DELIMITED BY SIZE</a:t>
            </a:r>
          </a:p>
          <a:p>
            <a:pPr>
              <a:lnSpc>
                <a:spcPct val="8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INTO DateStr WITH POINTER StrPtr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END-STRING.</a:t>
            </a:r>
          </a:p>
          <a:p>
            <a:pPr>
              <a:lnSpc>
                <a:spcPct val="80000"/>
              </a:lnSpc>
            </a:pPr>
            <a:r>
              <a:rPr lang="en-US" altLang="en-US" sz="2000">
                <a:solidFill>
                  <a:srgbClr val="CF0E30"/>
                </a:solidFill>
                <a:effectLst/>
                <a:latin typeface="Courier New" panose="02070309020205020404" pitchFamily="49" charset="0"/>
              </a:rPr>
              <a:t>STRING MonthStr DELIMITED BY SPACES</a:t>
            </a:r>
          </a:p>
          <a:p>
            <a:pPr>
              <a:lnSpc>
                <a:spcPct val="80000"/>
              </a:lnSpc>
            </a:pPr>
            <a:r>
              <a:rPr lang="en-US" altLang="en-US" sz="2000">
                <a:solidFill>
                  <a:srgbClr val="CF0E30"/>
                </a:solidFill>
                <a:effectLst/>
                <a:latin typeface="Courier New" panose="02070309020205020404" pitchFamily="49" charset="0"/>
              </a:rPr>
              <a:t>       ","     DELIMITED BY SIZE</a:t>
            </a:r>
          </a:p>
          <a:p>
            <a:pPr>
              <a:lnSpc>
                <a:spcPct val="80000"/>
              </a:lnSpc>
            </a:pPr>
            <a:r>
              <a:rPr lang="en-US" altLang="en-US" sz="2000">
                <a:solidFill>
                  <a:srgbClr val="CF0E30"/>
                </a:solidFill>
                <a:effectLst/>
                <a:latin typeface="Courier New" panose="02070309020205020404" pitchFamily="49" charset="0"/>
              </a:rPr>
              <a:t>       INTO DateStr WITH POINTER StrPtr</a:t>
            </a:r>
            <a:br>
              <a:rPr lang="en-US" altLang="en-US" sz="2000">
                <a:solidFill>
                  <a:srgbClr val="CF0E3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CF0E30"/>
                </a:solidFill>
                <a:effectLst/>
                <a:latin typeface="Courier New" panose="02070309020205020404" pitchFamily="49" charset="0"/>
              </a:rPr>
              <a:t>END-STRING.</a:t>
            </a:r>
            <a:endParaRPr lang="en-US" altLang="en-US" sz="20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8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STRING YearStr  DELIMITED BY SIZE</a:t>
            </a:r>
          </a:p>
          <a:p>
            <a:pPr>
              <a:lnSpc>
                <a:spcPct val="8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INTO DateStr WITH POINTER StrPtr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END-STRING.</a:t>
            </a:r>
          </a:p>
        </p:txBody>
      </p:sp>
      <p:grpSp>
        <p:nvGrpSpPr>
          <p:cNvPr id="26643" name="Group 19">
            <a:extLst>
              <a:ext uri="{FF2B5EF4-FFF2-40B4-BE49-F238E27FC236}">
                <a16:creationId xmlns:a16="http://schemas.microsoft.com/office/drawing/2014/main" id="{C79E244D-45C7-235B-AE40-DDE4324CC26B}"/>
              </a:ext>
            </a:extLst>
          </p:cNvPr>
          <p:cNvGrpSpPr>
            <a:grpSpLocks/>
          </p:cNvGrpSpPr>
          <p:nvPr/>
        </p:nvGrpSpPr>
        <p:grpSpPr bwMode="auto">
          <a:xfrm>
            <a:off x="4508500" y="1031875"/>
            <a:ext cx="3327400" cy="1317625"/>
            <a:chOff x="2840" y="650"/>
            <a:chExt cx="2096" cy="830"/>
          </a:xfrm>
        </p:grpSpPr>
        <p:sp>
          <p:nvSpPr>
            <p:cNvPr id="26628" name="Rectangle 4">
              <a:extLst>
                <a:ext uri="{FF2B5EF4-FFF2-40B4-BE49-F238E27FC236}">
                  <a16:creationId xmlns:a16="http://schemas.microsoft.com/office/drawing/2014/main" id="{00954EFA-20B6-E675-B604-F41D83EFB2F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40" y="950"/>
              <a:ext cx="2096" cy="218"/>
            </a:xfrm>
            <a:prstGeom prst="rect">
              <a:avLst/>
            </a:prstGeom>
            <a:noFill/>
            <a:ln w="25400">
              <a:solidFill>
                <a:srgbClr val="676767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29" name="Line 5">
              <a:extLst>
                <a:ext uri="{FF2B5EF4-FFF2-40B4-BE49-F238E27FC236}">
                  <a16:creationId xmlns:a16="http://schemas.microsoft.com/office/drawing/2014/main" id="{3208CE54-2858-A2DD-176C-F843721AE44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12" y="944"/>
              <a:ext cx="0" cy="216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30" name="Line 6">
              <a:extLst>
                <a:ext uri="{FF2B5EF4-FFF2-40B4-BE49-F238E27FC236}">
                  <a16:creationId xmlns:a16="http://schemas.microsoft.com/office/drawing/2014/main" id="{B83DBDD6-7CE2-5941-4C3C-DBDC6F16A00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36" y="944"/>
              <a:ext cx="0" cy="216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31" name="Line 7">
              <a:extLst>
                <a:ext uri="{FF2B5EF4-FFF2-40B4-BE49-F238E27FC236}">
                  <a16:creationId xmlns:a16="http://schemas.microsoft.com/office/drawing/2014/main" id="{84517F94-9971-B84C-60E1-D57D32BB6F7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576" y="944"/>
              <a:ext cx="0" cy="216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32" name="Line 8">
              <a:extLst>
                <a:ext uri="{FF2B5EF4-FFF2-40B4-BE49-F238E27FC236}">
                  <a16:creationId xmlns:a16="http://schemas.microsoft.com/office/drawing/2014/main" id="{E246B786-730B-D82C-DE23-A5243B9B4AE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00" y="944"/>
              <a:ext cx="0" cy="216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33" name="Line 9">
              <a:extLst>
                <a:ext uri="{FF2B5EF4-FFF2-40B4-BE49-F238E27FC236}">
                  <a16:creationId xmlns:a16="http://schemas.microsoft.com/office/drawing/2014/main" id="{27186A6A-5D90-2334-C6D4-62735292756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32" y="944"/>
              <a:ext cx="0" cy="216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34" name="Line 10">
              <a:extLst>
                <a:ext uri="{FF2B5EF4-FFF2-40B4-BE49-F238E27FC236}">
                  <a16:creationId xmlns:a16="http://schemas.microsoft.com/office/drawing/2014/main" id="{D9929FF8-6DF3-56D5-E4B4-5DE7EFCFF7F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264" y="944"/>
              <a:ext cx="0" cy="216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35" name="Line 11">
              <a:extLst>
                <a:ext uri="{FF2B5EF4-FFF2-40B4-BE49-F238E27FC236}">
                  <a16:creationId xmlns:a16="http://schemas.microsoft.com/office/drawing/2014/main" id="{194D7BB2-842B-732D-73A3-F31554D2DBD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496" y="944"/>
              <a:ext cx="0" cy="216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36" name="Line 12">
              <a:extLst>
                <a:ext uri="{FF2B5EF4-FFF2-40B4-BE49-F238E27FC236}">
                  <a16:creationId xmlns:a16="http://schemas.microsoft.com/office/drawing/2014/main" id="{F5DB824A-8F0D-E7CF-239D-6E00840DC17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20" y="944"/>
              <a:ext cx="0" cy="216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37" name="Rectangle 13">
              <a:extLst>
                <a:ext uri="{FF2B5EF4-FFF2-40B4-BE49-F238E27FC236}">
                  <a16:creationId xmlns:a16="http://schemas.microsoft.com/office/drawing/2014/main" id="{C14AD7EB-92D5-6744-6656-BBAF29254E0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40" y="650"/>
              <a:ext cx="488" cy="230"/>
            </a:xfrm>
            <a:prstGeom prst="rect">
              <a:avLst/>
            </a:prstGeom>
            <a:noFill/>
            <a:ln w="25400">
              <a:solidFill>
                <a:srgbClr val="676767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38" name="Line 14">
              <a:extLst>
                <a:ext uri="{FF2B5EF4-FFF2-40B4-BE49-F238E27FC236}">
                  <a16:creationId xmlns:a16="http://schemas.microsoft.com/office/drawing/2014/main" id="{659B1865-170D-D04F-4FEE-5C0935D9A22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12" y="656"/>
              <a:ext cx="0" cy="216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39" name="Rectangle 15">
              <a:extLst>
                <a:ext uri="{FF2B5EF4-FFF2-40B4-BE49-F238E27FC236}">
                  <a16:creationId xmlns:a16="http://schemas.microsoft.com/office/drawing/2014/main" id="{FC0223F7-41DA-78CF-1F28-8135099BF27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40" y="1244"/>
              <a:ext cx="984" cy="236"/>
            </a:xfrm>
            <a:prstGeom prst="rect">
              <a:avLst/>
            </a:prstGeom>
            <a:noFill/>
            <a:ln w="25400">
              <a:solidFill>
                <a:srgbClr val="676767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40" name="Line 16">
              <a:extLst>
                <a:ext uri="{FF2B5EF4-FFF2-40B4-BE49-F238E27FC236}">
                  <a16:creationId xmlns:a16="http://schemas.microsoft.com/office/drawing/2014/main" id="{636186C4-43A4-5D61-41A0-EA556744E14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12" y="1256"/>
              <a:ext cx="0" cy="216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41" name="Line 17">
              <a:extLst>
                <a:ext uri="{FF2B5EF4-FFF2-40B4-BE49-F238E27FC236}">
                  <a16:creationId xmlns:a16="http://schemas.microsoft.com/office/drawing/2014/main" id="{17C6A836-452C-F9FA-4306-5FB4B7AF3C3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36" y="1256"/>
              <a:ext cx="0" cy="216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42" name="Line 18">
              <a:extLst>
                <a:ext uri="{FF2B5EF4-FFF2-40B4-BE49-F238E27FC236}">
                  <a16:creationId xmlns:a16="http://schemas.microsoft.com/office/drawing/2014/main" id="{69738E1B-A3E3-CD4A-9A5B-0E8B70B8D4B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576" y="1256"/>
              <a:ext cx="0" cy="216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6659" name="Group 35">
            <a:extLst>
              <a:ext uri="{FF2B5EF4-FFF2-40B4-BE49-F238E27FC236}">
                <a16:creationId xmlns:a16="http://schemas.microsoft.com/office/drawing/2014/main" id="{2B6903AB-43DD-C2AF-AA0C-7F7D2A4CC638}"/>
              </a:ext>
            </a:extLst>
          </p:cNvPr>
          <p:cNvGrpSpPr>
            <a:grpSpLocks/>
          </p:cNvGrpSpPr>
          <p:nvPr/>
        </p:nvGrpSpPr>
        <p:grpSpPr bwMode="auto">
          <a:xfrm>
            <a:off x="977900" y="2806700"/>
            <a:ext cx="6324600" cy="457200"/>
            <a:chOff x="616" y="1768"/>
            <a:chExt cx="3984" cy="288"/>
          </a:xfrm>
        </p:grpSpPr>
        <p:sp>
          <p:nvSpPr>
            <p:cNvPr id="26644" name="Rectangle 20">
              <a:extLst>
                <a:ext uri="{FF2B5EF4-FFF2-40B4-BE49-F238E27FC236}">
                  <a16:creationId xmlns:a16="http://schemas.microsoft.com/office/drawing/2014/main" id="{943AD404-B857-4D89-3533-4E3250634DE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6" y="1772"/>
              <a:ext cx="3984" cy="278"/>
            </a:xfrm>
            <a:prstGeom prst="rect">
              <a:avLst/>
            </a:prstGeom>
            <a:noFill/>
            <a:ln w="25400">
              <a:solidFill>
                <a:srgbClr val="676767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45" name="Line 21">
              <a:extLst>
                <a:ext uri="{FF2B5EF4-FFF2-40B4-BE49-F238E27FC236}">
                  <a16:creationId xmlns:a16="http://schemas.microsoft.com/office/drawing/2014/main" id="{E4F29739-D073-5FB5-A731-51D33224901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88" y="1768"/>
              <a:ext cx="0" cy="288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46" name="Line 22">
              <a:extLst>
                <a:ext uri="{FF2B5EF4-FFF2-40B4-BE49-F238E27FC236}">
                  <a16:creationId xmlns:a16="http://schemas.microsoft.com/office/drawing/2014/main" id="{F723847C-A27B-C618-4845-9B1EE5F6A71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52" y="1768"/>
              <a:ext cx="0" cy="288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47" name="Line 23">
              <a:extLst>
                <a:ext uri="{FF2B5EF4-FFF2-40B4-BE49-F238E27FC236}">
                  <a16:creationId xmlns:a16="http://schemas.microsoft.com/office/drawing/2014/main" id="{46BDF141-46BC-DCDE-12B2-394B97983E5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40" y="1768"/>
              <a:ext cx="0" cy="288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48" name="Line 24">
              <a:extLst>
                <a:ext uri="{FF2B5EF4-FFF2-40B4-BE49-F238E27FC236}">
                  <a16:creationId xmlns:a16="http://schemas.microsoft.com/office/drawing/2014/main" id="{BDDB1D5B-4098-ED12-238A-AC3DBA83541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04" y="1768"/>
              <a:ext cx="0" cy="288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49" name="Line 25">
              <a:extLst>
                <a:ext uri="{FF2B5EF4-FFF2-40B4-BE49-F238E27FC236}">
                  <a16:creationId xmlns:a16="http://schemas.microsoft.com/office/drawing/2014/main" id="{713F0FD1-073B-EA2C-A5ED-57BC81333FD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60" y="1768"/>
              <a:ext cx="0" cy="288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50" name="Line 26">
              <a:extLst>
                <a:ext uri="{FF2B5EF4-FFF2-40B4-BE49-F238E27FC236}">
                  <a16:creationId xmlns:a16="http://schemas.microsoft.com/office/drawing/2014/main" id="{32317FCE-4922-0635-E7C5-13AD8B12CF4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32" y="1768"/>
              <a:ext cx="0" cy="288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51" name="Line 27">
              <a:extLst>
                <a:ext uri="{FF2B5EF4-FFF2-40B4-BE49-F238E27FC236}">
                  <a16:creationId xmlns:a16="http://schemas.microsoft.com/office/drawing/2014/main" id="{6A5E6020-A972-A9A9-9334-59585A46F2C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96" y="1768"/>
              <a:ext cx="0" cy="288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52" name="Line 28">
              <a:extLst>
                <a:ext uri="{FF2B5EF4-FFF2-40B4-BE49-F238E27FC236}">
                  <a16:creationId xmlns:a16="http://schemas.microsoft.com/office/drawing/2014/main" id="{564DD241-96A2-A2DB-F392-D97FE18DEE3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68" y="1768"/>
              <a:ext cx="0" cy="288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53" name="Line 29">
              <a:extLst>
                <a:ext uri="{FF2B5EF4-FFF2-40B4-BE49-F238E27FC236}">
                  <a16:creationId xmlns:a16="http://schemas.microsoft.com/office/drawing/2014/main" id="{EED65996-5C6B-AB6A-299A-FD39389F43E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24" y="1768"/>
              <a:ext cx="0" cy="288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54" name="Line 30">
              <a:extLst>
                <a:ext uri="{FF2B5EF4-FFF2-40B4-BE49-F238E27FC236}">
                  <a16:creationId xmlns:a16="http://schemas.microsoft.com/office/drawing/2014/main" id="{EBDD9633-74F3-1DB2-88E2-0AD6BA8029E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88" y="1768"/>
              <a:ext cx="0" cy="288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55" name="Line 31">
              <a:extLst>
                <a:ext uri="{FF2B5EF4-FFF2-40B4-BE49-F238E27FC236}">
                  <a16:creationId xmlns:a16="http://schemas.microsoft.com/office/drawing/2014/main" id="{E9BD016A-E3DF-C2AD-63C9-5EF80BEEA0B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576" y="1768"/>
              <a:ext cx="0" cy="288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56" name="Line 32">
              <a:extLst>
                <a:ext uri="{FF2B5EF4-FFF2-40B4-BE49-F238E27FC236}">
                  <a16:creationId xmlns:a16="http://schemas.microsoft.com/office/drawing/2014/main" id="{A14C6081-C920-1B59-2003-7AFAB6D5748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40" y="1768"/>
              <a:ext cx="0" cy="288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57" name="Line 33">
              <a:extLst>
                <a:ext uri="{FF2B5EF4-FFF2-40B4-BE49-F238E27FC236}">
                  <a16:creationId xmlns:a16="http://schemas.microsoft.com/office/drawing/2014/main" id="{22E829B1-BAF5-895B-703A-8FCE5078DEC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96" y="1768"/>
              <a:ext cx="0" cy="288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58" name="Line 34">
              <a:extLst>
                <a:ext uri="{FF2B5EF4-FFF2-40B4-BE49-F238E27FC236}">
                  <a16:creationId xmlns:a16="http://schemas.microsoft.com/office/drawing/2014/main" id="{A9EFDE66-E330-417D-6F04-2CDC9E87187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68" y="1768"/>
              <a:ext cx="0" cy="288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 useBgFill="1">
        <p:nvSpPr>
          <p:cNvPr id="26660" name="Freeform 36">
            <a:extLst>
              <a:ext uri="{FF2B5EF4-FFF2-40B4-BE49-F238E27FC236}">
                <a16:creationId xmlns:a16="http://schemas.microsoft.com/office/drawing/2014/main" id="{A681557E-7771-3DF3-ADA4-B17AC2C5E322}"/>
              </a:ext>
            </a:extLst>
          </p:cNvPr>
          <p:cNvSpPr>
            <a:spLocks/>
          </p:cNvSpPr>
          <p:nvPr/>
        </p:nvSpPr>
        <p:spPr bwMode="auto">
          <a:xfrm>
            <a:off x="393700" y="3022600"/>
            <a:ext cx="8281988" cy="1512888"/>
          </a:xfrm>
          <a:custGeom>
            <a:avLst/>
            <a:gdLst>
              <a:gd name="T0" fmla="*/ 176 w 5217"/>
              <a:gd name="T1" fmla="*/ 280 h 953"/>
              <a:gd name="T2" fmla="*/ 352 w 5217"/>
              <a:gd name="T3" fmla="*/ 248 h 953"/>
              <a:gd name="T4" fmla="*/ 528 w 5217"/>
              <a:gd name="T5" fmla="*/ 264 h 953"/>
              <a:gd name="T6" fmla="*/ 696 w 5217"/>
              <a:gd name="T7" fmla="*/ 256 h 953"/>
              <a:gd name="T8" fmla="*/ 888 w 5217"/>
              <a:gd name="T9" fmla="*/ 272 h 953"/>
              <a:gd name="T10" fmla="*/ 1072 w 5217"/>
              <a:gd name="T11" fmla="*/ 272 h 953"/>
              <a:gd name="T12" fmla="*/ 1272 w 5217"/>
              <a:gd name="T13" fmla="*/ 272 h 953"/>
              <a:gd name="T14" fmla="*/ 1472 w 5217"/>
              <a:gd name="T15" fmla="*/ 280 h 953"/>
              <a:gd name="T16" fmla="*/ 1648 w 5217"/>
              <a:gd name="T17" fmla="*/ 312 h 953"/>
              <a:gd name="T18" fmla="*/ 1816 w 5217"/>
              <a:gd name="T19" fmla="*/ 280 h 953"/>
              <a:gd name="T20" fmla="*/ 2008 w 5217"/>
              <a:gd name="T21" fmla="*/ 264 h 953"/>
              <a:gd name="T22" fmla="*/ 2176 w 5217"/>
              <a:gd name="T23" fmla="*/ 264 h 953"/>
              <a:gd name="T24" fmla="*/ 2344 w 5217"/>
              <a:gd name="T25" fmla="*/ 232 h 953"/>
              <a:gd name="T26" fmla="*/ 2560 w 5217"/>
              <a:gd name="T27" fmla="*/ 232 h 953"/>
              <a:gd name="T28" fmla="*/ 2736 w 5217"/>
              <a:gd name="T29" fmla="*/ 240 h 953"/>
              <a:gd name="T30" fmla="*/ 2928 w 5217"/>
              <a:gd name="T31" fmla="*/ 272 h 953"/>
              <a:gd name="T32" fmla="*/ 3112 w 5217"/>
              <a:gd name="T33" fmla="*/ 296 h 953"/>
              <a:gd name="T34" fmla="*/ 3304 w 5217"/>
              <a:gd name="T35" fmla="*/ 264 h 953"/>
              <a:gd name="T36" fmla="*/ 3712 w 5217"/>
              <a:gd name="T37" fmla="*/ 272 h 953"/>
              <a:gd name="T38" fmla="*/ 3904 w 5217"/>
              <a:gd name="T39" fmla="*/ 272 h 953"/>
              <a:gd name="T40" fmla="*/ 4104 w 5217"/>
              <a:gd name="T41" fmla="*/ 248 h 953"/>
              <a:gd name="T42" fmla="*/ 4280 w 5217"/>
              <a:gd name="T43" fmla="*/ 248 h 953"/>
              <a:gd name="T44" fmla="*/ 4456 w 5217"/>
              <a:gd name="T45" fmla="*/ 216 h 953"/>
              <a:gd name="T46" fmla="*/ 4632 w 5217"/>
              <a:gd name="T47" fmla="*/ 232 h 953"/>
              <a:gd name="T48" fmla="*/ 4792 w 5217"/>
              <a:gd name="T49" fmla="*/ 296 h 953"/>
              <a:gd name="T50" fmla="*/ 4976 w 5217"/>
              <a:gd name="T51" fmla="*/ 296 h 953"/>
              <a:gd name="T52" fmla="*/ 5160 w 5217"/>
              <a:gd name="T53" fmla="*/ 312 h 953"/>
              <a:gd name="T54" fmla="*/ 5136 w 5217"/>
              <a:gd name="T55" fmla="*/ 864 h 953"/>
              <a:gd name="T56" fmla="*/ 5024 w 5217"/>
              <a:gd name="T57" fmla="*/ 688 h 953"/>
              <a:gd name="T58" fmla="*/ 4880 w 5217"/>
              <a:gd name="T59" fmla="*/ 680 h 953"/>
              <a:gd name="T60" fmla="*/ 4672 w 5217"/>
              <a:gd name="T61" fmla="*/ 584 h 953"/>
              <a:gd name="T62" fmla="*/ 4512 w 5217"/>
              <a:gd name="T63" fmla="*/ 536 h 953"/>
              <a:gd name="T64" fmla="*/ 4336 w 5217"/>
              <a:gd name="T65" fmla="*/ 552 h 953"/>
              <a:gd name="T66" fmla="*/ 4168 w 5217"/>
              <a:gd name="T67" fmla="*/ 464 h 953"/>
              <a:gd name="T68" fmla="*/ 4000 w 5217"/>
              <a:gd name="T69" fmla="*/ 440 h 953"/>
              <a:gd name="T70" fmla="*/ 3872 w 5217"/>
              <a:gd name="T71" fmla="*/ 480 h 953"/>
              <a:gd name="T72" fmla="*/ 3672 w 5217"/>
              <a:gd name="T73" fmla="*/ 360 h 953"/>
              <a:gd name="T74" fmla="*/ 3488 w 5217"/>
              <a:gd name="T75" fmla="*/ 344 h 953"/>
              <a:gd name="T76" fmla="*/ 3280 w 5217"/>
              <a:gd name="T77" fmla="*/ 360 h 953"/>
              <a:gd name="T78" fmla="*/ 3112 w 5217"/>
              <a:gd name="T79" fmla="*/ 384 h 953"/>
              <a:gd name="T80" fmla="*/ 2936 w 5217"/>
              <a:gd name="T81" fmla="*/ 360 h 953"/>
              <a:gd name="T82" fmla="*/ 2752 w 5217"/>
              <a:gd name="T83" fmla="*/ 288 h 953"/>
              <a:gd name="T84" fmla="*/ 2592 w 5217"/>
              <a:gd name="T85" fmla="*/ 288 h 953"/>
              <a:gd name="T86" fmla="*/ 2408 w 5217"/>
              <a:gd name="T87" fmla="*/ 296 h 953"/>
              <a:gd name="T88" fmla="*/ 2216 w 5217"/>
              <a:gd name="T89" fmla="*/ 312 h 953"/>
              <a:gd name="T90" fmla="*/ 2048 w 5217"/>
              <a:gd name="T91" fmla="*/ 312 h 953"/>
              <a:gd name="T92" fmla="*/ 1856 w 5217"/>
              <a:gd name="T93" fmla="*/ 296 h 953"/>
              <a:gd name="T94" fmla="*/ 1688 w 5217"/>
              <a:gd name="T95" fmla="*/ 376 h 953"/>
              <a:gd name="T96" fmla="*/ 1520 w 5217"/>
              <a:gd name="T97" fmla="*/ 328 h 953"/>
              <a:gd name="T98" fmla="*/ 1328 w 5217"/>
              <a:gd name="T99" fmla="*/ 344 h 953"/>
              <a:gd name="T100" fmla="*/ 1192 w 5217"/>
              <a:gd name="T101" fmla="*/ 312 h 953"/>
              <a:gd name="T102" fmla="*/ 1008 w 5217"/>
              <a:gd name="T103" fmla="*/ 328 h 953"/>
              <a:gd name="T104" fmla="*/ 840 w 5217"/>
              <a:gd name="T105" fmla="*/ 312 h 953"/>
              <a:gd name="T106" fmla="*/ 656 w 5217"/>
              <a:gd name="T107" fmla="*/ 288 h 953"/>
              <a:gd name="T108" fmla="*/ 488 w 5217"/>
              <a:gd name="T109" fmla="*/ 312 h 953"/>
              <a:gd name="T110" fmla="*/ 296 w 5217"/>
              <a:gd name="T111" fmla="*/ 288 h 953"/>
              <a:gd name="T112" fmla="*/ 128 w 5217"/>
              <a:gd name="T113" fmla="*/ 344 h 9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</a:cxnLst>
            <a:rect l="0" t="0" r="r" b="b"/>
            <a:pathLst>
              <a:path w="5217" h="953">
                <a:moveTo>
                  <a:pt x="8" y="296"/>
                </a:moveTo>
                <a:lnTo>
                  <a:pt x="40" y="296"/>
                </a:lnTo>
                <a:lnTo>
                  <a:pt x="64" y="288"/>
                </a:lnTo>
                <a:lnTo>
                  <a:pt x="96" y="288"/>
                </a:lnTo>
                <a:lnTo>
                  <a:pt x="128" y="280"/>
                </a:lnTo>
                <a:lnTo>
                  <a:pt x="152" y="280"/>
                </a:lnTo>
                <a:lnTo>
                  <a:pt x="176" y="280"/>
                </a:lnTo>
                <a:lnTo>
                  <a:pt x="200" y="264"/>
                </a:lnTo>
                <a:lnTo>
                  <a:pt x="224" y="248"/>
                </a:lnTo>
                <a:lnTo>
                  <a:pt x="248" y="240"/>
                </a:lnTo>
                <a:lnTo>
                  <a:pt x="272" y="240"/>
                </a:lnTo>
                <a:lnTo>
                  <a:pt x="304" y="240"/>
                </a:lnTo>
                <a:lnTo>
                  <a:pt x="328" y="240"/>
                </a:lnTo>
                <a:lnTo>
                  <a:pt x="352" y="248"/>
                </a:lnTo>
                <a:lnTo>
                  <a:pt x="376" y="256"/>
                </a:lnTo>
                <a:lnTo>
                  <a:pt x="400" y="264"/>
                </a:lnTo>
                <a:lnTo>
                  <a:pt x="424" y="264"/>
                </a:lnTo>
                <a:lnTo>
                  <a:pt x="448" y="264"/>
                </a:lnTo>
                <a:lnTo>
                  <a:pt x="472" y="264"/>
                </a:lnTo>
                <a:lnTo>
                  <a:pt x="496" y="264"/>
                </a:lnTo>
                <a:lnTo>
                  <a:pt x="528" y="264"/>
                </a:lnTo>
                <a:lnTo>
                  <a:pt x="552" y="264"/>
                </a:lnTo>
                <a:lnTo>
                  <a:pt x="576" y="264"/>
                </a:lnTo>
                <a:lnTo>
                  <a:pt x="600" y="264"/>
                </a:lnTo>
                <a:lnTo>
                  <a:pt x="624" y="264"/>
                </a:lnTo>
                <a:lnTo>
                  <a:pt x="648" y="264"/>
                </a:lnTo>
                <a:lnTo>
                  <a:pt x="672" y="264"/>
                </a:lnTo>
                <a:lnTo>
                  <a:pt x="696" y="256"/>
                </a:lnTo>
                <a:lnTo>
                  <a:pt x="720" y="248"/>
                </a:lnTo>
                <a:lnTo>
                  <a:pt x="744" y="248"/>
                </a:lnTo>
                <a:lnTo>
                  <a:pt x="776" y="248"/>
                </a:lnTo>
                <a:lnTo>
                  <a:pt x="800" y="256"/>
                </a:lnTo>
                <a:lnTo>
                  <a:pt x="832" y="264"/>
                </a:lnTo>
                <a:lnTo>
                  <a:pt x="864" y="264"/>
                </a:lnTo>
                <a:lnTo>
                  <a:pt x="888" y="272"/>
                </a:lnTo>
                <a:lnTo>
                  <a:pt x="920" y="272"/>
                </a:lnTo>
                <a:lnTo>
                  <a:pt x="944" y="272"/>
                </a:lnTo>
                <a:lnTo>
                  <a:pt x="976" y="272"/>
                </a:lnTo>
                <a:lnTo>
                  <a:pt x="1000" y="272"/>
                </a:lnTo>
                <a:lnTo>
                  <a:pt x="1024" y="272"/>
                </a:lnTo>
                <a:lnTo>
                  <a:pt x="1048" y="272"/>
                </a:lnTo>
                <a:lnTo>
                  <a:pt x="1072" y="272"/>
                </a:lnTo>
                <a:lnTo>
                  <a:pt x="1104" y="280"/>
                </a:lnTo>
                <a:lnTo>
                  <a:pt x="1136" y="280"/>
                </a:lnTo>
                <a:lnTo>
                  <a:pt x="1168" y="280"/>
                </a:lnTo>
                <a:lnTo>
                  <a:pt x="1200" y="280"/>
                </a:lnTo>
                <a:lnTo>
                  <a:pt x="1224" y="272"/>
                </a:lnTo>
                <a:lnTo>
                  <a:pt x="1248" y="272"/>
                </a:lnTo>
                <a:lnTo>
                  <a:pt x="1272" y="272"/>
                </a:lnTo>
                <a:lnTo>
                  <a:pt x="1296" y="272"/>
                </a:lnTo>
                <a:lnTo>
                  <a:pt x="1328" y="272"/>
                </a:lnTo>
                <a:lnTo>
                  <a:pt x="1352" y="272"/>
                </a:lnTo>
                <a:lnTo>
                  <a:pt x="1392" y="272"/>
                </a:lnTo>
                <a:lnTo>
                  <a:pt x="1424" y="280"/>
                </a:lnTo>
                <a:lnTo>
                  <a:pt x="1448" y="280"/>
                </a:lnTo>
                <a:lnTo>
                  <a:pt x="1472" y="280"/>
                </a:lnTo>
                <a:lnTo>
                  <a:pt x="1496" y="280"/>
                </a:lnTo>
                <a:lnTo>
                  <a:pt x="1520" y="288"/>
                </a:lnTo>
                <a:lnTo>
                  <a:pt x="1544" y="288"/>
                </a:lnTo>
                <a:lnTo>
                  <a:pt x="1568" y="288"/>
                </a:lnTo>
                <a:lnTo>
                  <a:pt x="1592" y="296"/>
                </a:lnTo>
                <a:lnTo>
                  <a:pt x="1616" y="296"/>
                </a:lnTo>
                <a:lnTo>
                  <a:pt x="1648" y="312"/>
                </a:lnTo>
                <a:lnTo>
                  <a:pt x="1672" y="328"/>
                </a:lnTo>
                <a:lnTo>
                  <a:pt x="1696" y="328"/>
                </a:lnTo>
                <a:lnTo>
                  <a:pt x="1720" y="328"/>
                </a:lnTo>
                <a:lnTo>
                  <a:pt x="1744" y="312"/>
                </a:lnTo>
                <a:lnTo>
                  <a:pt x="1768" y="304"/>
                </a:lnTo>
                <a:lnTo>
                  <a:pt x="1792" y="296"/>
                </a:lnTo>
                <a:lnTo>
                  <a:pt x="1816" y="280"/>
                </a:lnTo>
                <a:lnTo>
                  <a:pt x="1840" y="264"/>
                </a:lnTo>
                <a:lnTo>
                  <a:pt x="1864" y="248"/>
                </a:lnTo>
                <a:lnTo>
                  <a:pt x="1904" y="248"/>
                </a:lnTo>
                <a:lnTo>
                  <a:pt x="1936" y="264"/>
                </a:lnTo>
                <a:lnTo>
                  <a:pt x="1960" y="264"/>
                </a:lnTo>
                <a:lnTo>
                  <a:pt x="1984" y="264"/>
                </a:lnTo>
                <a:lnTo>
                  <a:pt x="2008" y="264"/>
                </a:lnTo>
                <a:lnTo>
                  <a:pt x="2032" y="264"/>
                </a:lnTo>
                <a:lnTo>
                  <a:pt x="2056" y="264"/>
                </a:lnTo>
                <a:lnTo>
                  <a:pt x="2080" y="264"/>
                </a:lnTo>
                <a:lnTo>
                  <a:pt x="2104" y="264"/>
                </a:lnTo>
                <a:lnTo>
                  <a:pt x="2128" y="264"/>
                </a:lnTo>
                <a:lnTo>
                  <a:pt x="2152" y="264"/>
                </a:lnTo>
                <a:lnTo>
                  <a:pt x="2176" y="264"/>
                </a:lnTo>
                <a:lnTo>
                  <a:pt x="2200" y="248"/>
                </a:lnTo>
                <a:lnTo>
                  <a:pt x="2224" y="248"/>
                </a:lnTo>
                <a:lnTo>
                  <a:pt x="2248" y="240"/>
                </a:lnTo>
                <a:lnTo>
                  <a:pt x="2272" y="232"/>
                </a:lnTo>
                <a:lnTo>
                  <a:pt x="2296" y="232"/>
                </a:lnTo>
                <a:lnTo>
                  <a:pt x="2320" y="232"/>
                </a:lnTo>
                <a:lnTo>
                  <a:pt x="2344" y="232"/>
                </a:lnTo>
                <a:lnTo>
                  <a:pt x="2368" y="232"/>
                </a:lnTo>
                <a:lnTo>
                  <a:pt x="2416" y="232"/>
                </a:lnTo>
                <a:lnTo>
                  <a:pt x="2456" y="240"/>
                </a:lnTo>
                <a:lnTo>
                  <a:pt x="2480" y="240"/>
                </a:lnTo>
                <a:lnTo>
                  <a:pt x="2512" y="240"/>
                </a:lnTo>
                <a:lnTo>
                  <a:pt x="2536" y="240"/>
                </a:lnTo>
                <a:lnTo>
                  <a:pt x="2560" y="232"/>
                </a:lnTo>
                <a:lnTo>
                  <a:pt x="2584" y="232"/>
                </a:lnTo>
                <a:lnTo>
                  <a:pt x="2608" y="232"/>
                </a:lnTo>
                <a:lnTo>
                  <a:pt x="2632" y="216"/>
                </a:lnTo>
                <a:lnTo>
                  <a:pt x="2656" y="216"/>
                </a:lnTo>
                <a:lnTo>
                  <a:pt x="2688" y="224"/>
                </a:lnTo>
                <a:lnTo>
                  <a:pt x="2712" y="232"/>
                </a:lnTo>
                <a:lnTo>
                  <a:pt x="2736" y="240"/>
                </a:lnTo>
                <a:lnTo>
                  <a:pt x="2768" y="248"/>
                </a:lnTo>
                <a:lnTo>
                  <a:pt x="2800" y="248"/>
                </a:lnTo>
                <a:lnTo>
                  <a:pt x="2832" y="256"/>
                </a:lnTo>
                <a:lnTo>
                  <a:pt x="2856" y="264"/>
                </a:lnTo>
                <a:lnTo>
                  <a:pt x="2880" y="264"/>
                </a:lnTo>
                <a:lnTo>
                  <a:pt x="2904" y="272"/>
                </a:lnTo>
                <a:lnTo>
                  <a:pt x="2928" y="272"/>
                </a:lnTo>
                <a:lnTo>
                  <a:pt x="2960" y="280"/>
                </a:lnTo>
                <a:lnTo>
                  <a:pt x="2984" y="280"/>
                </a:lnTo>
                <a:lnTo>
                  <a:pt x="3008" y="280"/>
                </a:lnTo>
                <a:lnTo>
                  <a:pt x="3032" y="280"/>
                </a:lnTo>
                <a:lnTo>
                  <a:pt x="3056" y="296"/>
                </a:lnTo>
                <a:lnTo>
                  <a:pt x="3088" y="296"/>
                </a:lnTo>
                <a:lnTo>
                  <a:pt x="3112" y="296"/>
                </a:lnTo>
                <a:lnTo>
                  <a:pt x="3136" y="288"/>
                </a:lnTo>
                <a:lnTo>
                  <a:pt x="3160" y="280"/>
                </a:lnTo>
                <a:lnTo>
                  <a:pt x="3184" y="280"/>
                </a:lnTo>
                <a:lnTo>
                  <a:pt x="3208" y="264"/>
                </a:lnTo>
                <a:lnTo>
                  <a:pt x="3232" y="264"/>
                </a:lnTo>
                <a:lnTo>
                  <a:pt x="3272" y="264"/>
                </a:lnTo>
                <a:lnTo>
                  <a:pt x="3304" y="264"/>
                </a:lnTo>
                <a:lnTo>
                  <a:pt x="3384" y="264"/>
                </a:lnTo>
                <a:lnTo>
                  <a:pt x="3480" y="256"/>
                </a:lnTo>
                <a:lnTo>
                  <a:pt x="3576" y="248"/>
                </a:lnTo>
                <a:lnTo>
                  <a:pt x="3656" y="248"/>
                </a:lnTo>
                <a:lnTo>
                  <a:pt x="3688" y="248"/>
                </a:lnTo>
                <a:lnTo>
                  <a:pt x="3712" y="248"/>
                </a:lnTo>
                <a:lnTo>
                  <a:pt x="3712" y="272"/>
                </a:lnTo>
                <a:lnTo>
                  <a:pt x="3736" y="272"/>
                </a:lnTo>
                <a:lnTo>
                  <a:pt x="3760" y="264"/>
                </a:lnTo>
                <a:lnTo>
                  <a:pt x="3784" y="264"/>
                </a:lnTo>
                <a:lnTo>
                  <a:pt x="3816" y="264"/>
                </a:lnTo>
                <a:lnTo>
                  <a:pt x="3840" y="264"/>
                </a:lnTo>
                <a:lnTo>
                  <a:pt x="3872" y="272"/>
                </a:lnTo>
                <a:lnTo>
                  <a:pt x="3904" y="272"/>
                </a:lnTo>
                <a:lnTo>
                  <a:pt x="3936" y="264"/>
                </a:lnTo>
                <a:lnTo>
                  <a:pt x="3960" y="264"/>
                </a:lnTo>
                <a:lnTo>
                  <a:pt x="3984" y="264"/>
                </a:lnTo>
                <a:lnTo>
                  <a:pt x="4016" y="264"/>
                </a:lnTo>
                <a:lnTo>
                  <a:pt x="4056" y="256"/>
                </a:lnTo>
                <a:lnTo>
                  <a:pt x="4080" y="248"/>
                </a:lnTo>
                <a:lnTo>
                  <a:pt x="4104" y="248"/>
                </a:lnTo>
                <a:lnTo>
                  <a:pt x="4128" y="248"/>
                </a:lnTo>
                <a:lnTo>
                  <a:pt x="4160" y="240"/>
                </a:lnTo>
                <a:lnTo>
                  <a:pt x="4184" y="240"/>
                </a:lnTo>
                <a:lnTo>
                  <a:pt x="4208" y="232"/>
                </a:lnTo>
                <a:lnTo>
                  <a:pt x="4232" y="240"/>
                </a:lnTo>
                <a:lnTo>
                  <a:pt x="4256" y="248"/>
                </a:lnTo>
                <a:lnTo>
                  <a:pt x="4280" y="248"/>
                </a:lnTo>
                <a:lnTo>
                  <a:pt x="4312" y="248"/>
                </a:lnTo>
                <a:lnTo>
                  <a:pt x="4336" y="240"/>
                </a:lnTo>
                <a:lnTo>
                  <a:pt x="4360" y="240"/>
                </a:lnTo>
                <a:lnTo>
                  <a:pt x="4384" y="240"/>
                </a:lnTo>
                <a:lnTo>
                  <a:pt x="4408" y="240"/>
                </a:lnTo>
                <a:lnTo>
                  <a:pt x="4432" y="232"/>
                </a:lnTo>
                <a:lnTo>
                  <a:pt x="4456" y="216"/>
                </a:lnTo>
                <a:lnTo>
                  <a:pt x="4480" y="200"/>
                </a:lnTo>
                <a:lnTo>
                  <a:pt x="4512" y="200"/>
                </a:lnTo>
                <a:lnTo>
                  <a:pt x="4536" y="200"/>
                </a:lnTo>
                <a:lnTo>
                  <a:pt x="4560" y="200"/>
                </a:lnTo>
                <a:lnTo>
                  <a:pt x="4584" y="216"/>
                </a:lnTo>
                <a:lnTo>
                  <a:pt x="4608" y="216"/>
                </a:lnTo>
                <a:lnTo>
                  <a:pt x="4632" y="232"/>
                </a:lnTo>
                <a:lnTo>
                  <a:pt x="4656" y="248"/>
                </a:lnTo>
                <a:lnTo>
                  <a:pt x="4680" y="240"/>
                </a:lnTo>
                <a:lnTo>
                  <a:pt x="4704" y="232"/>
                </a:lnTo>
                <a:lnTo>
                  <a:pt x="4776" y="0"/>
                </a:lnTo>
                <a:lnTo>
                  <a:pt x="4736" y="272"/>
                </a:lnTo>
                <a:lnTo>
                  <a:pt x="4768" y="280"/>
                </a:lnTo>
                <a:lnTo>
                  <a:pt x="4792" y="296"/>
                </a:lnTo>
                <a:lnTo>
                  <a:pt x="4816" y="296"/>
                </a:lnTo>
                <a:lnTo>
                  <a:pt x="4848" y="312"/>
                </a:lnTo>
                <a:lnTo>
                  <a:pt x="4872" y="320"/>
                </a:lnTo>
                <a:lnTo>
                  <a:pt x="4896" y="312"/>
                </a:lnTo>
                <a:lnTo>
                  <a:pt x="4920" y="296"/>
                </a:lnTo>
                <a:lnTo>
                  <a:pt x="4944" y="296"/>
                </a:lnTo>
                <a:lnTo>
                  <a:pt x="4976" y="296"/>
                </a:lnTo>
                <a:lnTo>
                  <a:pt x="5000" y="296"/>
                </a:lnTo>
                <a:lnTo>
                  <a:pt x="5024" y="296"/>
                </a:lnTo>
                <a:lnTo>
                  <a:pt x="5048" y="296"/>
                </a:lnTo>
                <a:lnTo>
                  <a:pt x="5072" y="280"/>
                </a:lnTo>
                <a:lnTo>
                  <a:pt x="5096" y="280"/>
                </a:lnTo>
                <a:lnTo>
                  <a:pt x="5120" y="288"/>
                </a:lnTo>
                <a:lnTo>
                  <a:pt x="5160" y="312"/>
                </a:lnTo>
                <a:lnTo>
                  <a:pt x="5184" y="328"/>
                </a:lnTo>
                <a:lnTo>
                  <a:pt x="5208" y="344"/>
                </a:lnTo>
                <a:lnTo>
                  <a:pt x="5216" y="952"/>
                </a:lnTo>
                <a:lnTo>
                  <a:pt x="5192" y="936"/>
                </a:lnTo>
                <a:lnTo>
                  <a:pt x="5168" y="912"/>
                </a:lnTo>
                <a:lnTo>
                  <a:pt x="5152" y="888"/>
                </a:lnTo>
                <a:lnTo>
                  <a:pt x="5136" y="864"/>
                </a:lnTo>
                <a:lnTo>
                  <a:pt x="5120" y="840"/>
                </a:lnTo>
                <a:lnTo>
                  <a:pt x="5096" y="816"/>
                </a:lnTo>
                <a:lnTo>
                  <a:pt x="5088" y="792"/>
                </a:lnTo>
                <a:lnTo>
                  <a:pt x="5072" y="760"/>
                </a:lnTo>
                <a:lnTo>
                  <a:pt x="5056" y="736"/>
                </a:lnTo>
                <a:lnTo>
                  <a:pt x="5040" y="712"/>
                </a:lnTo>
                <a:lnTo>
                  <a:pt x="5024" y="688"/>
                </a:lnTo>
                <a:lnTo>
                  <a:pt x="5000" y="680"/>
                </a:lnTo>
                <a:lnTo>
                  <a:pt x="4976" y="664"/>
                </a:lnTo>
                <a:lnTo>
                  <a:pt x="4960" y="632"/>
                </a:lnTo>
                <a:lnTo>
                  <a:pt x="4936" y="624"/>
                </a:lnTo>
                <a:lnTo>
                  <a:pt x="4912" y="632"/>
                </a:lnTo>
                <a:lnTo>
                  <a:pt x="4896" y="656"/>
                </a:lnTo>
                <a:lnTo>
                  <a:pt x="4880" y="680"/>
                </a:lnTo>
                <a:lnTo>
                  <a:pt x="4864" y="920"/>
                </a:lnTo>
                <a:lnTo>
                  <a:pt x="4832" y="616"/>
                </a:lnTo>
                <a:lnTo>
                  <a:pt x="4808" y="600"/>
                </a:lnTo>
                <a:lnTo>
                  <a:pt x="4784" y="600"/>
                </a:lnTo>
                <a:lnTo>
                  <a:pt x="4736" y="600"/>
                </a:lnTo>
                <a:lnTo>
                  <a:pt x="4704" y="600"/>
                </a:lnTo>
                <a:lnTo>
                  <a:pt x="4672" y="584"/>
                </a:lnTo>
                <a:lnTo>
                  <a:pt x="4640" y="568"/>
                </a:lnTo>
                <a:lnTo>
                  <a:pt x="4640" y="544"/>
                </a:lnTo>
                <a:lnTo>
                  <a:pt x="4616" y="552"/>
                </a:lnTo>
                <a:lnTo>
                  <a:pt x="4592" y="552"/>
                </a:lnTo>
                <a:lnTo>
                  <a:pt x="4568" y="552"/>
                </a:lnTo>
                <a:lnTo>
                  <a:pt x="4544" y="544"/>
                </a:lnTo>
                <a:lnTo>
                  <a:pt x="4512" y="536"/>
                </a:lnTo>
                <a:lnTo>
                  <a:pt x="4488" y="528"/>
                </a:lnTo>
                <a:lnTo>
                  <a:pt x="4464" y="552"/>
                </a:lnTo>
                <a:lnTo>
                  <a:pt x="4440" y="552"/>
                </a:lnTo>
                <a:lnTo>
                  <a:pt x="4408" y="552"/>
                </a:lnTo>
                <a:lnTo>
                  <a:pt x="4384" y="552"/>
                </a:lnTo>
                <a:lnTo>
                  <a:pt x="4360" y="552"/>
                </a:lnTo>
                <a:lnTo>
                  <a:pt x="4336" y="552"/>
                </a:lnTo>
                <a:lnTo>
                  <a:pt x="4312" y="528"/>
                </a:lnTo>
                <a:lnTo>
                  <a:pt x="4288" y="520"/>
                </a:lnTo>
                <a:lnTo>
                  <a:pt x="4264" y="496"/>
                </a:lnTo>
                <a:lnTo>
                  <a:pt x="4256" y="472"/>
                </a:lnTo>
                <a:lnTo>
                  <a:pt x="4232" y="488"/>
                </a:lnTo>
                <a:lnTo>
                  <a:pt x="4208" y="488"/>
                </a:lnTo>
                <a:lnTo>
                  <a:pt x="4168" y="464"/>
                </a:lnTo>
                <a:lnTo>
                  <a:pt x="4144" y="456"/>
                </a:lnTo>
                <a:lnTo>
                  <a:pt x="4120" y="448"/>
                </a:lnTo>
                <a:lnTo>
                  <a:pt x="4096" y="448"/>
                </a:lnTo>
                <a:lnTo>
                  <a:pt x="4064" y="456"/>
                </a:lnTo>
                <a:lnTo>
                  <a:pt x="4040" y="472"/>
                </a:lnTo>
                <a:lnTo>
                  <a:pt x="4016" y="464"/>
                </a:lnTo>
                <a:lnTo>
                  <a:pt x="4000" y="440"/>
                </a:lnTo>
                <a:lnTo>
                  <a:pt x="3976" y="440"/>
                </a:lnTo>
                <a:lnTo>
                  <a:pt x="3952" y="440"/>
                </a:lnTo>
                <a:lnTo>
                  <a:pt x="3928" y="456"/>
                </a:lnTo>
                <a:lnTo>
                  <a:pt x="3920" y="480"/>
                </a:lnTo>
                <a:lnTo>
                  <a:pt x="3904" y="504"/>
                </a:lnTo>
                <a:lnTo>
                  <a:pt x="3880" y="504"/>
                </a:lnTo>
                <a:lnTo>
                  <a:pt x="3872" y="480"/>
                </a:lnTo>
                <a:lnTo>
                  <a:pt x="3848" y="472"/>
                </a:lnTo>
                <a:lnTo>
                  <a:pt x="3824" y="456"/>
                </a:lnTo>
                <a:lnTo>
                  <a:pt x="3800" y="448"/>
                </a:lnTo>
                <a:lnTo>
                  <a:pt x="3776" y="440"/>
                </a:lnTo>
                <a:lnTo>
                  <a:pt x="3744" y="424"/>
                </a:lnTo>
                <a:lnTo>
                  <a:pt x="3720" y="400"/>
                </a:lnTo>
                <a:lnTo>
                  <a:pt x="3672" y="360"/>
                </a:lnTo>
                <a:lnTo>
                  <a:pt x="3648" y="352"/>
                </a:lnTo>
                <a:lnTo>
                  <a:pt x="3624" y="336"/>
                </a:lnTo>
                <a:lnTo>
                  <a:pt x="3600" y="328"/>
                </a:lnTo>
                <a:lnTo>
                  <a:pt x="3568" y="336"/>
                </a:lnTo>
                <a:lnTo>
                  <a:pt x="3544" y="344"/>
                </a:lnTo>
                <a:lnTo>
                  <a:pt x="3520" y="344"/>
                </a:lnTo>
                <a:lnTo>
                  <a:pt x="3488" y="344"/>
                </a:lnTo>
                <a:lnTo>
                  <a:pt x="3456" y="344"/>
                </a:lnTo>
                <a:lnTo>
                  <a:pt x="3424" y="336"/>
                </a:lnTo>
                <a:lnTo>
                  <a:pt x="3400" y="336"/>
                </a:lnTo>
                <a:lnTo>
                  <a:pt x="3368" y="336"/>
                </a:lnTo>
                <a:lnTo>
                  <a:pt x="3344" y="344"/>
                </a:lnTo>
                <a:lnTo>
                  <a:pt x="3312" y="360"/>
                </a:lnTo>
                <a:lnTo>
                  <a:pt x="3280" y="360"/>
                </a:lnTo>
                <a:lnTo>
                  <a:pt x="3256" y="360"/>
                </a:lnTo>
                <a:lnTo>
                  <a:pt x="3232" y="360"/>
                </a:lnTo>
                <a:lnTo>
                  <a:pt x="3208" y="360"/>
                </a:lnTo>
                <a:lnTo>
                  <a:pt x="3184" y="360"/>
                </a:lnTo>
                <a:lnTo>
                  <a:pt x="3160" y="368"/>
                </a:lnTo>
                <a:lnTo>
                  <a:pt x="3136" y="376"/>
                </a:lnTo>
                <a:lnTo>
                  <a:pt x="3112" y="384"/>
                </a:lnTo>
                <a:lnTo>
                  <a:pt x="3088" y="392"/>
                </a:lnTo>
                <a:lnTo>
                  <a:pt x="3056" y="376"/>
                </a:lnTo>
                <a:lnTo>
                  <a:pt x="3032" y="376"/>
                </a:lnTo>
                <a:lnTo>
                  <a:pt x="3008" y="376"/>
                </a:lnTo>
                <a:lnTo>
                  <a:pt x="2984" y="368"/>
                </a:lnTo>
                <a:lnTo>
                  <a:pt x="2960" y="368"/>
                </a:lnTo>
                <a:lnTo>
                  <a:pt x="2936" y="360"/>
                </a:lnTo>
                <a:lnTo>
                  <a:pt x="2912" y="360"/>
                </a:lnTo>
                <a:lnTo>
                  <a:pt x="2880" y="352"/>
                </a:lnTo>
                <a:lnTo>
                  <a:pt x="2848" y="328"/>
                </a:lnTo>
                <a:lnTo>
                  <a:pt x="2824" y="312"/>
                </a:lnTo>
                <a:lnTo>
                  <a:pt x="2800" y="304"/>
                </a:lnTo>
                <a:lnTo>
                  <a:pt x="2776" y="296"/>
                </a:lnTo>
                <a:lnTo>
                  <a:pt x="2752" y="288"/>
                </a:lnTo>
                <a:lnTo>
                  <a:pt x="2728" y="280"/>
                </a:lnTo>
                <a:lnTo>
                  <a:pt x="2704" y="280"/>
                </a:lnTo>
                <a:lnTo>
                  <a:pt x="2680" y="272"/>
                </a:lnTo>
                <a:lnTo>
                  <a:pt x="2656" y="264"/>
                </a:lnTo>
                <a:lnTo>
                  <a:pt x="2632" y="272"/>
                </a:lnTo>
                <a:lnTo>
                  <a:pt x="2616" y="296"/>
                </a:lnTo>
                <a:lnTo>
                  <a:pt x="2592" y="288"/>
                </a:lnTo>
                <a:lnTo>
                  <a:pt x="2560" y="280"/>
                </a:lnTo>
                <a:lnTo>
                  <a:pt x="2528" y="280"/>
                </a:lnTo>
                <a:lnTo>
                  <a:pt x="2504" y="280"/>
                </a:lnTo>
                <a:lnTo>
                  <a:pt x="2480" y="296"/>
                </a:lnTo>
                <a:lnTo>
                  <a:pt x="2456" y="296"/>
                </a:lnTo>
                <a:lnTo>
                  <a:pt x="2432" y="296"/>
                </a:lnTo>
                <a:lnTo>
                  <a:pt x="2408" y="296"/>
                </a:lnTo>
                <a:lnTo>
                  <a:pt x="2384" y="288"/>
                </a:lnTo>
                <a:lnTo>
                  <a:pt x="2352" y="280"/>
                </a:lnTo>
                <a:lnTo>
                  <a:pt x="2328" y="272"/>
                </a:lnTo>
                <a:lnTo>
                  <a:pt x="2304" y="272"/>
                </a:lnTo>
                <a:lnTo>
                  <a:pt x="2272" y="296"/>
                </a:lnTo>
                <a:lnTo>
                  <a:pt x="2248" y="304"/>
                </a:lnTo>
                <a:lnTo>
                  <a:pt x="2216" y="312"/>
                </a:lnTo>
                <a:lnTo>
                  <a:pt x="2192" y="312"/>
                </a:lnTo>
                <a:lnTo>
                  <a:pt x="2168" y="312"/>
                </a:lnTo>
                <a:lnTo>
                  <a:pt x="2144" y="312"/>
                </a:lnTo>
                <a:lnTo>
                  <a:pt x="2120" y="312"/>
                </a:lnTo>
                <a:lnTo>
                  <a:pt x="2096" y="312"/>
                </a:lnTo>
                <a:lnTo>
                  <a:pt x="2072" y="312"/>
                </a:lnTo>
                <a:lnTo>
                  <a:pt x="2048" y="312"/>
                </a:lnTo>
                <a:lnTo>
                  <a:pt x="2024" y="312"/>
                </a:lnTo>
                <a:lnTo>
                  <a:pt x="2000" y="304"/>
                </a:lnTo>
                <a:lnTo>
                  <a:pt x="1976" y="304"/>
                </a:lnTo>
                <a:lnTo>
                  <a:pt x="1928" y="296"/>
                </a:lnTo>
                <a:lnTo>
                  <a:pt x="1904" y="288"/>
                </a:lnTo>
                <a:lnTo>
                  <a:pt x="1880" y="296"/>
                </a:lnTo>
                <a:lnTo>
                  <a:pt x="1856" y="296"/>
                </a:lnTo>
                <a:lnTo>
                  <a:pt x="1832" y="312"/>
                </a:lnTo>
                <a:lnTo>
                  <a:pt x="1808" y="320"/>
                </a:lnTo>
                <a:lnTo>
                  <a:pt x="1784" y="344"/>
                </a:lnTo>
                <a:lnTo>
                  <a:pt x="1760" y="352"/>
                </a:lnTo>
                <a:lnTo>
                  <a:pt x="1736" y="360"/>
                </a:lnTo>
                <a:lnTo>
                  <a:pt x="1712" y="368"/>
                </a:lnTo>
                <a:lnTo>
                  <a:pt x="1688" y="376"/>
                </a:lnTo>
                <a:lnTo>
                  <a:pt x="1664" y="368"/>
                </a:lnTo>
                <a:lnTo>
                  <a:pt x="1640" y="368"/>
                </a:lnTo>
                <a:lnTo>
                  <a:pt x="1616" y="352"/>
                </a:lnTo>
                <a:lnTo>
                  <a:pt x="1592" y="344"/>
                </a:lnTo>
                <a:lnTo>
                  <a:pt x="1568" y="344"/>
                </a:lnTo>
                <a:lnTo>
                  <a:pt x="1544" y="336"/>
                </a:lnTo>
                <a:lnTo>
                  <a:pt x="1520" y="328"/>
                </a:lnTo>
                <a:lnTo>
                  <a:pt x="1496" y="328"/>
                </a:lnTo>
                <a:lnTo>
                  <a:pt x="1472" y="344"/>
                </a:lnTo>
                <a:lnTo>
                  <a:pt x="1448" y="360"/>
                </a:lnTo>
                <a:lnTo>
                  <a:pt x="1408" y="344"/>
                </a:lnTo>
                <a:lnTo>
                  <a:pt x="1376" y="344"/>
                </a:lnTo>
                <a:lnTo>
                  <a:pt x="1352" y="344"/>
                </a:lnTo>
                <a:lnTo>
                  <a:pt x="1328" y="344"/>
                </a:lnTo>
                <a:lnTo>
                  <a:pt x="1296" y="360"/>
                </a:lnTo>
                <a:lnTo>
                  <a:pt x="1280" y="392"/>
                </a:lnTo>
                <a:lnTo>
                  <a:pt x="1280" y="360"/>
                </a:lnTo>
                <a:lnTo>
                  <a:pt x="1280" y="336"/>
                </a:lnTo>
                <a:lnTo>
                  <a:pt x="1248" y="328"/>
                </a:lnTo>
                <a:lnTo>
                  <a:pt x="1216" y="312"/>
                </a:lnTo>
                <a:lnTo>
                  <a:pt x="1192" y="312"/>
                </a:lnTo>
                <a:lnTo>
                  <a:pt x="1168" y="328"/>
                </a:lnTo>
                <a:lnTo>
                  <a:pt x="1136" y="336"/>
                </a:lnTo>
                <a:lnTo>
                  <a:pt x="1112" y="344"/>
                </a:lnTo>
                <a:lnTo>
                  <a:pt x="1088" y="336"/>
                </a:lnTo>
                <a:lnTo>
                  <a:pt x="1056" y="328"/>
                </a:lnTo>
                <a:lnTo>
                  <a:pt x="1032" y="328"/>
                </a:lnTo>
                <a:lnTo>
                  <a:pt x="1008" y="328"/>
                </a:lnTo>
                <a:lnTo>
                  <a:pt x="984" y="336"/>
                </a:lnTo>
                <a:lnTo>
                  <a:pt x="960" y="336"/>
                </a:lnTo>
                <a:lnTo>
                  <a:pt x="936" y="336"/>
                </a:lnTo>
                <a:lnTo>
                  <a:pt x="912" y="336"/>
                </a:lnTo>
                <a:lnTo>
                  <a:pt x="888" y="328"/>
                </a:lnTo>
                <a:lnTo>
                  <a:pt x="864" y="328"/>
                </a:lnTo>
                <a:lnTo>
                  <a:pt x="840" y="312"/>
                </a:lnTo>
                <a:lnTo>
                  <a:pt x="808" y="312"/>
                </a:lnTo>
                <a:lnTo>
                  <a:pt x="784" y="312"/>
                </a:lnTo>
                <a:lnTo>
                  <a:pt x="760" y="312"/>
                </a:lnTo>
                <a:lnTo>
                  <a:pt x="736" y="312"/>
                </a:lnTo>
                <a:lnTo>
                  <a:pt x="712" y="304"/>
                </a:lnTo>
                <a:lnTo>
                  <a:pt x="680" y="296"/>
                </a:lnTo>
                <a:lnTo>
                  <a:pt x="656" y="288"/>
                </a:lnTo>
                <a:lnTo>
                  <a:pt x="632" y="296"/>
                </a:lnTo>
                <a:lnTo>
                  <a:pt x="608" y="296"/>
                </a:lnTo>
                <a:lnTo>
                  <a:pt x="584" y="312"/>
                </a:lnTo>
                <a:lnTo>
                  <a:pt x="560" y="312"/>
                </a:lnTo>
                <a:lnTo>
                  <a:pt x="536" y="312"/>
                </a:lnTo>
                <a:lnTo>
                  <a:pt x="512" y="312"/>
                </a:lnTo>
                <a:lnTo>
                  <a:pt x="488" y="312"/>
                </a:lnTo>
                <a:lnTo>
                  <a:pt x="456" y="304"/>
                </a:lnTo>
                <a:lnTo>
                  <a:pt x="432" y="312"/>
                </a:lnTo>
                <a:lnTo>
                  <a:pt x="408" y="312"/>
                </a:lnTo>
                <a:lnTo>
                  <a:pt x="376" y="304"/>
                </a:lnTo>
                <a:lnTo>
                  <a:pt x="352" y="296"/>
                </a:lnTo>
                <a:lnTo>
                  <a:pt x="328" y="288"/>
                </a:lnTo>
                <a:lnTo>
                  <a:pt x="296" y="288"/>
                </a:lnTo>
                <a:lnTo>
                  <a:pt x="272" y="280"/>
                </a:lnTo>
                <a:lnTo>
                  <a:pt x="248" y="296"/>
                </a:lnTo>
                <a:lnTo>
                  <a:pt x="224" y="304"/>
                </a:lnTo>
                <a:lnTo>
                  <a:pt x="200" y="312"/>
                </a:lnTo>
                <a:lnTo>
                  <a:pt x="176" y="328"/>
                </a:lnTo>
                <a:lnTo>
                  <a:pt x="152" y="344"/>
                </a:lnTo>
                <a:lnTo>
                  <a:pt x="128" y="344"/>
                </a:lnTo>
                <a:lnTo>
                  <a:pt x="104" y="344"/>
                </a:lnTo>
                <a:lnTo>
                  <a:pt x="80" y="352"/>
                </a:lnTo>
                <a:lnTo>
                  <a:pt x="56" y="352"/>
                </a:lnTo>
                <a:lnTo>
                  <a:pt x="32" y="360"/>
                </a:lnTo>
                <a:lnTo>
                  <a:pt x="0" y="368"/>
                </a:lnTo>
                <a:lnTo>
                  <a:pt x="8" y="296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rnd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61" name="AutoShape 37">
            <a:extLst>
              <a:ext uri="{FF2B5EF4-FFF2-40B4-BE49-F238E27FC236}">
                <a16:creationId xmlns:a16="http://schemas.microsoft.com/office/drawing/2014/main" id="{67BD3B54-7521-9EF8-EA1C-2D86299EDD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21150" y="3308350"/>
            <a:ext cx="228600" cy="304800"/>
          </a:xfrm>
          <a:prstGeom prst="upArrow">
            <a:avLst>
              <a:gd name="adj1" fmla="val 50000"/>
              <a:gd name="adj2" fmla="val 66660"/>
            </a:avLst>
          </a:prstGeom>
          <a:solidFill>
            <a:schemeClr val="hlink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>
            <a:extLst>
              <a:ext uri="{FF2B5EF4-FFF2-40B4-BE49-F238E27FC236}">
                <a16:creationId xmlns:a16="http://schemas.microsoft.com/office/drawing/2014/main" id="{3CC78F23-A42E-F848-A320-3FBBE7B9AF8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489200" y="57150"/>
            <a:ext cx="3386138" cy="476250"/>
          </a:xfrm>
          <a:noFill/>
          <a:ln/>
        </p:spPr>
        <p:txBody>
          <a:bodyPr/>
          <a:lstStyle/>
          <a:p>
            <a:r>
              <a:rPr lang="en-US" altLang="en-US"/>
              <a:t>STRING Example 2</a:t>
            </a:r>
          </a:p>
        </p:txBody>
      </p:sp>
      <p:sp>
        <p:nvSpPr>
          <p:cNvPr id="28675" name="Rectangle 3">
            <a:extLst>
              <a:ext uri="{FF2B5EF4-FFF2-40B4-BE49-F238E27FC236}">
                <a16:creationId xmlns:a16="http://schemas.microsoft.com/office/drawing/2014/main" id="{88FC28FE-6E14-5E44-15B1-5719D40A16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5300" y="577850"/>
            <a:ext cx="8140700" cy="615315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52400" tIns="38100" rIns="152400" bIns="38100"/>
          <a:lstStyle>
            <a:lvl1pPr>
              <a:tabLst>
                <a:tab pos="1524000" algn="l"/>
                <a:tab pos="4000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1524000" algn="l"/>
                <a:tab pos="4000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1524000" algn="l"/>
                <a:tab pos="4000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1524000" algn="l"/>
                <a:tab pos="4000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1524000" algn="l"/>
                <a:tab pos="4000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1524000" algn="l"/>
                <a:tab pos="4000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1524000" algn="l"/>
                <a:tab pos="4000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1524000" algn="l"/>
                <a:tab pos="4000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1524000" algn="l"/>
                <a:tab pos="4000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2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</a:rPr>
              <a:t>01 StrPtr   	PIC 99.</a:t>
            </a:r>
          </a:p>
          <a:p>
            <a:pPr>
              <a:lnSpc>
                <a:spcPct val="12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</a:rPr>
              <a:t>01 DayStr   	PIC XX.      </a:t>
            </a:r>
            <a:r>
              <a:rPr lang="en-US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	5 </a:t>
            </a:r>
            <a:r>
              <a:rPr lang="en-US" altLang="en-US" sz="2400">
                <a:solidFill>
                  <a:srgbClr val="000000"/>
                </a:solidFill>
                <a:effectLst/>
              </a:rPr>
              <a:t> </a:t>
            </a:r>
            <a:r>
              <a:rPr lang="en-US" altLang="en-US" sz="2000">
                <a:solidFill>
                  <a:srgbClr val="000000"/>
                </a:solidFill>
                <a:effectLst/>
              </a:rPr>
              <a:t> </a:t>
            </a:r>
          </a:p>
          <a:p>
            <a:pPr>
              <a:lnSpc>
                <a:spcPct val="12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</a:rPr>
              <a:t>01 MonthStr	PIC X(9).   </a:t>
            </a:r>
            <a:r>
              <a:rPr lang="en-US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	J  U  N  E</a:t>
            </a:r>
            <a:endParaRPr lang="en-US" altLang="en-US" sz="2400">
              <a:solidFill>
                <a:srgbClr val="000000"/>
              </a:solidFill>
              <a:effectLst/>
            </a:endParaRPr>
          </a:p>
          <a:p>
            <a:pPr>
              <a:lnSpc>
                <a:spcPct val="12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</a:rPr>
              <a:t>01 YearStr	PIC X(4).    </a:t>
            </a:r>
            <a:r>
              <a:rPr lang="en-US" altLang="en-US" sz="2800">
                <a:solidFill>
                  <a:srgbClr val="000000"/>
                </a:solidFill>
                <a:effectLst/>
              </a:rPr>
              <a:t> 	</a:t>
            </a:r>
            <a:r>
              <a:rPr lang="en-US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1  9   9  4</a:t>
            </a:r>
          </a:p>
          <a:p>
            <a:pPr>
              <a:lnSpc>
                <a:spcPct val="12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</a:rPr>
              <a:t>01 DateStr	PIC X(15) VALUE ALL "-".</a:t>
            </a:r>
          </a:p>
          <a:p>
            <a:pPr>
              <a:lnSpc>
                <a:spcPct val="120000"/>
              </a:lnSpc>
            </a:pPr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   5   ,  J  U  N  E   ,  1  9  9   4  </a:t>
            </a:r>
            <a:r>
              <a:rPr lang="en-US" altLang="en-US" sz="28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-   -   -   -</a:t>
            </a:r>
            <a:endParaRPr lang="en-US" altLang="en-US" sz="20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85000"/>
              </a:lnSpc>
            </a:pPr>
            <a:endParaRPr lang="en-US" altLang="en-US" sz="20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65000"/>
              </a:lnSpc>
            </a:pPr>
            <a:endParaRPr lang="en-US" altLang="en-US" sz="20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8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MOVE 1 TO StrPtr</a:t>
            </a:r>
          </a:p>
          <a:p>
            <a:pPr>
              <a:lnSpc>
                <a:spcPct val="8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STRING DayStr   DELIMITED BY SPACES</a:t>
            </a:r>
          </a:p>
          <a:p>
            <a:pPr>
              <a:lnSpc>
                <a:spcPct val="8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","     DELIMITED BY SIZE</a:t>
            </a:r>
          </a:p>
          <a:p>
            <a:pPr>
              <a:lnSpc>
                <a:spcPct val="8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INTO DateStr WITH POINTER StrPtr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END-STRING.</a:t>
            </a:r>
          </a:p>
          <a:p>
            <a:pPr>
              <a:lnSpc>
                <a:spcPct val="8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STRING MonthStr DELIMITED BY SPACES</a:t>
            </a:r>
          </a:p>
          <a:p>
            <a:pPr>
              <a:lnSpc>
                <a:spcPct val="8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","     DELIMITED BY SIZE</a:t>
            </a:r>
          </a:p>
          <a:p>
            <a:pPr>
              <a:lnSpc>
                <a:spcPct val="8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INTO DateStr WITH POINTER StrPtr</a:t>
            </a:r>
            <a:b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END-STRING.</a:t>
            </a:r>
          </a:p>
          <a:p>
            <a:pPr>
              <a:lnSpc>
                <a:spcPct val="80000"/>
              </a:lnSpc>
            </a:pPr>
            <a:r>
              <a:rPr lang="en-US" altLang="en-US" sz="2000">
                <a:solidFill>
                  <a:srgbClr val="CF0E30"/>
                </a:solidFill>
                <a:effectLst/>
                <a:latin typeface="Courier New" panose="02070309020205020404" pitchFamily="49" charset="0"/>
              </a:rPr>
              <a:t>STRING YearStr  DELIMITED BY SIZE</a:t>
            </a:r>
          </a:p>
          <a:p>
            <a:pPr>
              <a:lnSpc>
                <a:spcPct val="80000"/>
              </a:lnSpc>
            </a:pPr>
            <a:r>
              <a:rPr lang="en-US" altLang="en-US" sz="2000">
                <a:solidFill>
                  <a:srgbClr val="CF0E30"/>
                </a:solidFill>
                <a:effectLst/>
                <a:latin typeface="Courier New" panose="02070309020205020404" pitchFamily="49" charset="0"/>
              </a:rPr>
              <a:t>       INTO DateStr WITH POINTER StrPtr</a:t>
            </a:r>
            <a:br>
              <a:rPr lang="en-US" altLang="en-US" sz="2000">
                <a:solidFill>
                  <a:srgbClr val="CF0E3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000">
                <a:solidFill>
                  <a:srgbClr val="CF0E30"/>
                </a:solidFill>
                <a:effectLst/>
                <a:latin typeface="Courier New" panose="02070309020205020404" pitchFamily="49" charset="0"/>
              </a:rPr>
              <a:t>END-STRING.</a:t>
            </a:r>
          </a:p>
        </p:txBody>
      </p:sp>
      <p:grpSp>
        <p:nvGrpSpPr>
          <p:cNvPr id="28691" name="Group 19">
            <a:extLst>
              <a:ext uri="{FF2B5EF4-FFF2-40B4-BE49-F238E27FC236}">
                <a16:creationId xmlns:a16="http://schemas.microsoft.com/office/drawing/2014/main" id="{B9022342-ADD3-BC05-51C3-A3720AF43C75}"/>
              </a:ext>
            </a:extLst>
          </p:cNvPr>
          <p:cNvGrpSpPr>
            <a:grpSpLocks/>
          </p:cNvGrpSpPr>
          <p:nvPr/>
        </p:nvGrpSpPr>
        <p:grpSpPr bwMode="auto">
          <a:xfrm>
            <a:off x="4508500" y="1031875"/>
            <a:ext cx="3327400" cy="1317625"/>
            <a:chOff x="2840" y="650"/>
            <a:chExt cx="2096" cy="830"/>
          </a:xfrm>
        </p:grpSpPr>
        <p:sp>
          <p:nvSpPr>
            <p:cNvPr id="28676" name="Rectangle 4">
              <a:extLst>
                <a:ext uri="{FF2B5EF4-FFF2-40B4-BE49-F238E27FC236}">
                  <a16:creationId xmlns:a16="http://schemas.microsoft.com/office/drawing/2014/main" id="{5DE57BDD-E586-018D-BDE2-C2FE8F772FA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40" y="950"/>
              <a:ext cx="2096" cy="218"/>
            </a:xfrm>
            <a:prstGeom prst="rect">
              <a:avLst/>
            </a:prstGeom>
            <a:noFill/>
            <a:ln w="25400">
              <a:solidFill>
                <a:srgbClr val="676767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677" name="Line 5">
              <a:extLst>
                <a:ext uri="{FF2B5EF4-FFF2-40B4-BE49-F238E27FC236}">
                  <a16:creationId xmlns:a16="http://schemas.microsoft.com/office/drawing/2014/main" id="{82A67258-E19B-797B-8DDD-E45BC0C2984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12" y="944"/>
              <a:ext cx="0" cy="216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678" name="Line 6">
              <a:extLst>
                <a:ext uri="{FF2B5EF4-FFF2-40B4-BE49-F238E27FC236}">
                  <a16:creationId xmlns:a16="http://schemas.microsoft.com/office/drawing/2014/main" id="{B7D2D8D8-8D78-FFF9-1B66-4F90FDE83EC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36" y="944"/>
              <a:ext cx="0" cy="216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679" name="Line 7">
              <a:extLst>
                <a:ext uri="{FF2B5EF4-FFF2-40B4-BE49-F238E27FC236}">
                  <a16:creationId xmlns:a16="http://schemas.microsoft.com/office/drawing/2014/main" id="{E489601C-8A72-8F41-159C-E2EC58BAEAA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576" y="944"/>
              <a:ext cx="0" cy="216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680" name="Line 8">
              <a:extLst>
                <a:ext uri="{FF2B5EF4-FFF2-40B4-BE49-F238E27FC236}">
                  <a16:creationId xmlns:a16="http://schemas.microsoft.com/office/drawing/2014/main" id="{6FD98071-0982-3D9C-A655-B90CBE6D136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00" y="944"/>
              <a:ext cx="0" cy="216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681" name="Line 9">
              <a:extLst>
                <a:ext uri="{FF2B5EF4-FFF2-40B4-BE49-F238E27FC236}">
                  <a16:creationId xmlns:a16="http://schemas.microsoft.com/office/drawing/2014/main" id="{59BE18C3-5265-694E-3E12-050E3D983DC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32" y="944"/>
              <a:ext cx="0" cy="216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682" name="Line 10">
              <a:extLst>
                <a:ext uri="{FF2B5EF4-FFF2-40B4-BE49-F238E27FC236}">
                  <a16:creationId xmlns:a16="http://schemas.microsoft.com/office/drawing/2014/main" id="{A840019B-2A40-AA65-49DC-4A7D199D877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264" y="944"/>
              <a:ext cx="0" cy="216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683" name="Line 11">
              <a:extLst>
                <a:ext uri="{FF2B5EF4-FFF2-40B4-BE49-F238E27FC236}">
                  <a16:creationId xmlns:a16="http://schemas.microsoft.com/office/drawing/2014/main" id="{9A1AC843-5927-2F46-5E21-8A021DE4FCF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496" y="944"/>
              <a:ext cx="0" cy="216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684" name="Line 12">
              <a:extLst>
                <a:ext uri="{FF2B5EF4-FFF2-40B4-BE49-F238E27FC236}">
                  <a16:creationId xmlns:a16="http://schemas.microsoft.com/office/drawing/2014/main" id="{1A41CB29-0791-8EFB-ED56-8B1D30DAEBC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20" y="944"/>
              <a:ext cx="0" cy="216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685" name="Rectangle 13">
              <a:extLst>
                <a:ext uri="{FF2B5EF4-FFF2-40B4-BE49-F238E27FC236}">
                  <a16:creationId xmlns:a16="http://schemas.microsoft.com/office/drawing/2014/main" id="{B54F06E7-59CF-C6DD-87F5-07E013B5E01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40" y="650"/>
              <a:ext cx="488" cy="230"/>
            </a:xfrm>
            <a:prstGeom prst="rect">
              <a:avLst/>
            </a:prstGeom>
            <a:noFill/>
            <a:ln w="25400">
              <a:solidFill>
                <a:srgbClr val="676767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686" name="Line 14">
              <a:extLst>
                <a:ext uri="{FF2B5EF4-FFF2-40B4-BE49-F238E27FC236}">
                  <a16:creationId xmlns:a16="http://schemas.microsoft.com/office/drawing/2014/main" id="{9D672784-CB0A-26E9-A672-7E4EE875C1A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12" y="656"/>
              <a:ext cx="0" cy="216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687" name="Rectangle 15">
              <a:extLst>
                <a:ext uri="{FF2B5EF4-FFF2-40B4-BE49-F238E27FC236}">
                  <a16:creationId xmlns:a16="http://schemas.microsoft.com/office/drawing/2014/main" id="{E3F72DB4-39F1-A8AE-0442-1D0CE7CF7CC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40" y="1244"/>
              <a:ext cx="984" cy="236"/>
            </a:xfrm>
            <a:prstGeom prst="rect">
              <a:avLst/>
            </a:prstGeom>
            <a:noFill/>
            <a:ln w="25400">
              <a:solidFill>
                <a:srgbClr val="676767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688" name="Line 16">
              <a:extLst>
                <a:ext uri="{FF2B5EF4-FFF2-40B4-BE49-F238E27FC236}">
                  <a16:creationId xmlns:a16="http://schemas.microsoft.com/office/drawing/2014/main" id="{EA12DE87-75B3-912E-165B-63B530EB114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12" y="1256"/>
              <a:ext cx="0" cy="216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689" name="Line 17">
              <a:extLst>
                <a:ext uri="{FF2B5EF4-FFF2-40B4-BE49-F238E27FC236}">
                  <a16:creationId xmlns:a16="http://schemas.microsoft.com/office/drawing/2014/main" id="{D9B588F0-C757-B6A1-7BDB-FD029BF927B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36" y="1256"/>
              <a:ext cx="0" cy="216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690" name="Line 18">
              <a:extLst>
                <a:ext uri="{FF2B5EF4-FFF2-40B4-BE49-F238E27FC236}">
                  <a16:creationId xmlns:a16="http://schemas.microsoft.com/office/drawing/2014/main" id="{3700E11B-1640-8C9C-86EA-F4175FB30D2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576" y="1256"/>
              <a:ext cx="0" cy="216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8707" name="Group 35">
            <a:extLst>
              <a:ext uri="{FF2B5EF4-FFF2-40B4-BE49-F238E27FC236}">
                <a16:creationId xmlns:a16="http://schemas.microsoft.com/office/drawing/2014/main" id="{AE623C3B-8F44-EEE2-E781-904DA3B4EA46}"/>
              </a:ext>
            </a:extLst>
          </p:cNvPr>
          <p:cNvGrpSpPr>
            <a:grpSpLocks/>
          </p:cNvGrpSpPr>
          <p:nvPr/>
        </p:nvGrpSpPr>
        <p:grpSpPr bwMode="auto">
          <a:xfrm>
            <a:off x="977900" y="2806700"/>
            <a:ext cx="6324600" cy="457200"/>
            <a:chOff x="616" y="1768"/>
            <a:chExt cx="3984" cy="288"/>
          </a:xfrm>
        </p:grpSpPr>
        <p:sp>
          <p:nvSpPr>
            <p:cNvPr id="28692" name="Rectangle 20">
              <a:extLst>
                <a:ext uri="{FF2B5EF4-FFF2-40B4-BE49-F238E27FC236}">
                  <a16:creationId xmlns:a16="http://schemas.microsoft.com/office/drawing/2014/main" id="{2FA12564-F8C0-1EA3-7935-2691F590325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6" y="1772"/>
              <a:ext cx="3984" cy="278"/>
            </a:xfrm>
            <a:prstGeom prst="rect">
              <a:avLst/>
            </a:prstGeom>
            <a:noFill/>
            <a:ln w="25400">
              <a:solidFill>
                <a:srgbClr val="676767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693" name="Line 21">
              <a:extLst>
                <a:ext uri="{FF2B5EF4-FFF2-40B4-BE49-F238E27FC236}">
                  <a16:creationId xmlns:a16="http://schemas.microsoft.com/office/drawing/2014/main" id="{25DE3F4A-6E3C-11D8-4BA5-8B7A71B3D13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88" y="1768"/>
              <a:ext cx="0" cy="288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694" name="Line 22">
              <a:extLst>
                <a:ext uri="{FF2B5EF4-FFF2-40B4-BE49-F238E27FC236}">
                  <a16:creationId xmlns:a16="http://schemas.microsoft.com/office/drawing/2014/main" id="{D9C6996B-661A-5B57-5F53-03C5F4BF5F4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52" y="1768"/>
              <a:ext cx="0" cy="288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695" name="Line 23">
              <a:extLst>
                <a:ext uri="{FF2B5EF4-FFF2-40B4-BE49-F238E27FC236}">
                  <a16:creationId xmlns:a16="http://schemas.microsoft.com/office/drawing/2014/main" id="{1B08B981-D536-E7A8-659E-3138D16A51E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40" y="1768"/>
              <a:ext cx="0" cy="288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696" name="Line 24">
              <a:extLst>
                <a:ext uri="{FF2B5EF4-FFF2-40B4-BE49-F238E27FC236}">
                  <a16:creationId xmlns:a16="http://schemas.microsoft.com/office/drawing/2014/main" id="{E19698F2-C759-3763-7F2E-85B5CFDC52F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04" y="1768"/>
              <a:ext cx="0" cy="288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697" name="Line 25">
              <a:extLst>
                <a:ext uri="{FF2B5EF4-FFF2-40B4-BE49-F238E27FC236}">
                  <a16:creationId xmlns:a16="http://schemas.microsoft.com/office/drawing/2014/main" id="{CE759EE9-6A60-6993-440D-6C506269985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60" y="1768"/>
              <a:ext cx="0" cy="288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698" name="Line 26">
              <a:extLst>
                <a:ext uri="{FF2B5EF4-FFF2-40B4-BE49-F238E27FC236}">
                  <a16:creationId xmlns:a16="http://schemas.microsoft.com/office/drawing/2014/main" id="{6045FA6C-6AFF-3C90-D2DD-472987440FE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32" y="1768"/>
              <a:ext cx="0" cy="288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699" name="Line 27">
              <a:extLst>
                <a:ext uri="{FF2B5EF4-FFF2-40B4-BE49-F238E27FC236}">
                  <a16:creationId xmlns:a16="http://schemas.microsoft.com/office/drawing/2014/main" id="{B97A0569-7DB6-EDBD-457E-0CD95A848A6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96" y="1768"/>
              <a:ext cx="0" cy="288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700" name="Line 28">
              <a:extLst>
                <a:ext uri="{FF2B5EF4-FFF2-40B4-BE49-F238E27FC236}">
                  <a16:creationId xmlns:a16="http://schemas.microsoft.com/office/drawing/2014/main" id="{5789258B-FA6A-EF3B-8E12-71C1860C973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68" y="1768"/>
              <a:ext cx="0" cy="288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701" name="Line 29">
              <a:extLst>
                <a:ext uri="{FF2B5EF4-FFF2-40B4-BE49-F238E27FC236}">
                  <a16:creationId xmlns:a16="http://schemas.microsoft.com/office/drawing/2014/main" id="{D2C56102-6687-247E-A73D-D004D2B99A3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24" y="1768"/>
              <a:ext cx="0" cy="288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702" name="Line 30">
              <a:extLst>
                <a:ext uri="{FF2B5EF4-FFF2-40B4-BE49-F238E27FC236}">
                  <a16:creationId xmlns:a16="http://schemas.microsoft.com/office/drawing/2014/main" id="{C40D7E62-9FC9-62B2-423E-C05D509389C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88" y="1768"/>
              <a:ext cx="0" cy="288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703" name="Line 31">
              <a:extLst>
                <a:ext uri="{FF2B5EF4-FFF2-40B4-BE49-F238E27FC236}">
                  <a16:creationId xmlns:a16="http://schemas.microsoft.com/office/drawing/2014/main" id="{8AD2619D-C4BD-FE2D-3CEC-39AC040C8A2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576" y="1768"/>
              <a:ext cx="0" cy="288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704" name="Line 32">
              <a:extLst>
                <a:ext uri="{FF2B5EF4-FFF2-40B4-BE49-F238E27FC236}">
                  <a16:creationId xmlns:a16="http://schemas.microsoft.com/office/drawing/2014/main" id="{2A58FF13-967A-0B1C-6338-3673D7257E5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40" y="1768"/>
              <a:ext cx="0" cy="288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705" name="Line 33">
              <a:extLst>
                <a:ext uri="{FF2B5EF4-FFF2-40B4-BE49-F238E27FC236}">
                  <a16:creationId xmlns:a16="http://schemas.microsoft.com/office/drawing/2014/main" id="{E7CD7A71-BDC0-C970-F6A3-6741E822288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96" y="1768"/>
              <a:ext cx="0" cy="288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706" name="Line 34">
              <a:extLst>
                <a:ext uri="{FF2B5EF4-FFF2-40B4-BE49-F238E27FC236}">
                  <a16:creationId xmlns:a16="http://schemas.microsoft.com/office/drawing/2014/main" id="{1C26FAC5-ABD4-F3DE-F73E-B53BAE320F8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68" y="1768"/>
              <a:ext cx="0" cy="288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 useBgFill="1">
        <p:nvSpPr>
          <p:cNvPr id="28708" name="Freeform 36">
            <a:extLst>
              <a:ext uri="{FF2B5EF4-FFF2-40B4-BE49-F238E27FC236}">
                <a16:creationId xmlns:a16="http://schemas.microsoft.com/office/drawing/2014/main" id="{68E1E0D8-9FFB-38EB-56A7-AA81EE95B9D3}"/>
              </a:ext>
            </a:extLst>
          </p:cNvPr>
          <p:cNvSpPr>
            <a:spLocks/>
          </p:cNvSpPr>
          <p:nvPr/>
        </p:nvSpPr>
        <p:spPr bwMode="auto">
          <a:xfrm>
            <a:off x="393700" y="3022600"/>
            <a:ext cx="8281988" cy="1512888"/>
          </a:xfrm>
          <a:custGeom>
            <a:avLst/>
            <a:gdLst>
              <a:gd name="T0" fmla="*/ 176 w 5217"/>
              <a:gd name="T1" fmla="*/ 280 h 953"/>
              <a:gd name="T2" fmla="*/ 352 w 5217"/>
              <a:gd name="T3" fmla="*/ 248 h 953"/>
              <a:gd name="T4" fmla="*/ 528 w 5217"/>
              <a:gd name="T5" fmla="*/ 264 h 953"/>
              <a:gd name="T6" fmla="*/ 696 w 5217"/>
              <a:gd name="T7" fmla="*/ 256 h 953"/>
              <a:gd name="T8" fmla="*/ 888 w 5217"/>
              <a:gd name="T9" fmla="*/ 272 h 953"/>
              <a:gd name="T10" fmla="*/ 1072 w 5217"/>
              <a:gd name="T11" fmla="*/ 272 h 953"/>
              <a:gd name="T12" fmla="*/ 1272 w 5217"/>
              <a:gd name="T13" fmla="*/ 272 h 953"/>
              <a:gd name="T14" fmla="*/ 1472 w 5217"/>
              <a:gd name="T15" fmla="*/ 280 h 953"/>
              <a:gd name="T16" fmla="*/ 1648 w 5217"/>
              <a:gd name="T17" fmla="*/ 312 h 953"/>
              <a:gd name="T18" fmla="*/ 1816 w 5217"/>
              <a:gd name="T19" fmla="*/ 280 h 953"/>
              <a:gd name="T20" fmla="*/ 2008 w 5217"/>
              <a:gd name="T21" fmla="*/ 264 h 953"/>
              <a:gd name="T22" fmla="*/ 2176 w 5217"/>
              <a:gd name="T23" fmla="*/ 264 h 953"/>
              <a:gd name="T24" fmla="*/ 2344 w 5217"/>
              <a:gd name="T25" fmla="*/ 232 h 953"/>
              <a:gd name="T26" fmla="*/ 2560 w 5217"/>
              <a:gd name="T27" fmla="*/ 232 h 953"/>
              <a:gd name="T28" fmla="*/ 2736 w 5217"/>
              <a:gd name="T29" fmla="*/ 240 h 953"/>
              <a:gd name="T30" fmla="*/ 2928 w 5217"/>
              <a:gd name="T31" fmla="*/ 272 h 953"/>
              <a:gd name="T32" fmla="*/ 3112 w 5217"/>
              <a:gd name="T33" fmla="*/ 296 h 953"/>
              <a:gd name="T34" fmla="*/ 3304 w 5217"/>
              <a:gd name="T35" fmla="*/ 264 h 953"/>
              <a:gd name="T36" fmla="*/ 3712 w 5217"/>
              <a:gd name="T37" fmla="*/ 272 h 953"/>
              <a:gd name="T38" fmla="*/ 3904 w 5217"/>
              <a:gd name="T39" fmla="*/ 272 h 953"/>
              <a:gd name="T40" fmla="*/ 4104 w 5217"/>
              <a:gd name="T41" fmla="*/ 248 h 953"/>
              <a:gd name="T42" fmla="*/ 4280 w 5217"/>
              <a:gd name="T43" fmla="*/ 248 h 953"/>
              <a:gd name="T44" fmla="*/ 4456 w 5217"/>
              <a:gd name="T45" fmla="*/ 216 h 953"/>
              <a:gd name="T46" fmla="*/ 4632 w 5217"/>
              <a:gd name="T47" fmla="*/ 232 h 953"/>
              <a:gd name="T48" fmla="*/ 4792 w 5217"/>
              <a:gd name="T49" fmla="*/ 296 h 953"/>
              <a:gd name="T50" fmla="*/ 4976 w 5217"/>
              <a:gd name="T51" fmla="*/ 296 h 953"/>
              <a:gd name="T52" fmla="*/ 5160 w 5217"/>
              <a:gd name="T53" fmla="*/ 312 h 953"/>
              <a:gd name="T54" fmla="*/ 5136 w 5217"/>
              <a:gd name="T55" fmla="*/ 864 h 953"/>
              <a:gd name="T56" fmla="*/ 5024 w 5217"/>
              <a:gd name="T57" fmla="*/ 688 h 953"/>
              <a:gd name="T58" fmla="*/ 4880 w 5217"/>
              <a:gd name="T59" fmla="*/ 680 h 953"/>
              <a:gd name="T60" fmla="*/ 4672 w 5217"/>
              <a:gd name="T61" fmla="*/ 584 h 953"/>
              <a:gd name="T62" fmla="*/ 4512 w 5217"/>
              <a:gd name="T63" fmla="*/ 536 h 953"/>
              <a:gd name="T64" fmla="*/ 4336 w 5217"/>
              <a:gd name="T65" fmla="*/ 552 h 953"/>
              <a:gd name="T66" fmla="*/ 4168 w 5217"/>
              <a:gd name="T67" fmla="*/ 464 h 953"/>
              <a:gd name="T68" fmla="*/ 4000 w 5217"/>
              <a:gd name="T69" fmla="*/ 440 h 953"/>
              <a:gd name="T70" fmla="*/ 3872 w 5217"/>
              <a:gd name="T71" fmla="*/ 480 h 953"/>
              <a:gd name="T72" fmla="*/ 3672 w 5217"/>
              <a:gd name="T73" fmla="*/ 360 h 953"/>
              <a:gd name="T74" fmla="*/ 3488 w 5217"/>
              <a:gd name="T75" fmla="*/ 344 h 953"/>
              <a:gd name="T76" fmla="*/ 3280 w 5217"/>
              <a:gd name="T77" fmla="*/ 360 h 953"/>
              <a:gd name="T78" fmla="*/ 3112 w 5217"/>
              <a:gd name="T79" fmla="*/ 384 h 953"/>
              <a:gd name="T80" fmla="*/ 2936 w 5217"/>
              <a:gd name="T81" fmla="*/ 360 h 953"/>
              <a:gd name="T82" fmla="*/ 2752 w 5217"/>
              <a:gd name="T83" fmla="*/ 288 h 953"/>
              <a:gd name="T84" fmla="*/ 2592 w 5217"/>
              <a:gd name="T85" fmla="*/ 288 h 953"/>
              <a:gd name="T86" fmla="*/ 2408 w 5217"/>
              <a:gd name="T87" fmla="*/ 296 h 953"/>
              <a:gd name="T88" fmla="*/ 2216 w 5217"/>
              <a:gd name="T89" fmla="*/ 312 h 953"/>
              <a:gd name="T90" fmla="*/ 2048 w 5217"/>
              <a:gd name="T91" fmla="*/ 312 h 953"/>
              <a:gd name="T92" fmla="*/ 1856 w 5217"/>
              <a:gd name="T93" fmla="*/ 296 h 953"/>
              <a:gd name="T94" fmla="*/ 1688 w 5217"/>
              <a:gd name="T95" fmla="*/ 376 h 953"/>
              <a:gd name="T96" fmla="*/ 1520 w 5217"/>
              <a:gd name="T97" fmla="*/ 328 h 953"/>
              <a:gd name="T98" fmla="*/ 1328 w 5217"/>
              <a:gd name="T99" fmla="*/ 344 h 953"/>
              <a:gd name="T100" fmla="*/ 1192 w 5217"/>
              <a:gd name="T101" fmla="*/ 312 h 953"/>
              <a:gd name="T102" fmla="*/ 1008 w 5217"/>
              <a:gd name="T103" fmla="*/ 328 h 953"/>
              <a:gd name="T104" fmla="*/ 840 w 5217"/>
              <a:gd name="T105" fmla="*/ 312 h 953"/>
              <a:gd name="T106" fmla="*/ 656 w 5217"/>
              <a:gd name="T107" fmla="*/ 288 h 953"/>
              <a:gd name="T108" fmla="*/ 488 w 5217"/>
              <a:gd name="T109" fmla="*/ 312 h 953"/>
              <a:gd name="T110" fmla="*/ 296 w 5217"/>
              <a:gd name="T111" fmla="*/ 288 h 953"/>
              <a:gd name="T112" fmla="*/ 128 w 5217"/>
              <a:gd name="T113" fmla="*/ 344 h 9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</a:cxnLst>
            <a:rect l="0" t="0" r="r" b="b"/>
            <a:pathLst>
              <a:path w="5217" h="953">
                <a:moveTo>
                  <a:pt x="8" y="296"/>
                </a:moveTo>
                <a:lnTo>
                  <a:pt x="40" y="296"/>
                </a:lnTo>
                <a:lnTo>
                  <a:pt x="64" y="288"/>
                </a:lnTo>
                <a:lnTo>
                  <a:pt x="96" y="288"/>
                </a:lnTo>
                <a:lnTo>
                  <a:pt x="128" y="280"/>
                </a:lnTo>
                <a:lnTo>
                  <a:pt x="152" y="280"/>
                </a:lnTo>
                <a:lnTo>
                  <a:pt x="176" y="280"/>
                </a:lnTo>
                <a:lnTo>
                  <a:pt x="200" y="264"/>
                </a:lnTo>
                <a:lnTo>
                  <a:pt x="224" y="248"/>
                </a:lnTo>
                <a:lnTo>
                  <a:pt x="248" y="240"/>
                </a:lnTo>
                <a:lnTo>
                  <a:pt x="272" y="240"/>
                </a:lnTo>
                <a:lnTo>
                  <a:pt x="304" y="240"/>
                </a:lnTo>
                <a:lnTo>
                  <a:pt x="328" y="240"/>
                </a:lnTo>
                <a:lnTo>
                  <a:pt x="352" y="248"/>
                </a:lnTo>
                <a:lnTo>
                  <a:pt x="376" y="256"/>
                </a:lnTo>
                <a:lnTo>
                  <a:pt x="400" y="264"/>
                </a:lnTo>
                <a:lnTo>
                  <a:pt x="424" y="264"/>
                </a:lnTo>
                <a:lnTo>
                  <a:pt x="448" y="264"/>
                </a:lnTo>
                <a:lnTo>
                  <a:pt x="472" y="264"/>
                </a:lnTo>
                <a:lnTo>
                  <a:pt x="496" y="264"/>
                </a:lnTo>
                <a:lnTo>
                  <a:pt x="528" y="264"/>
                </a:lnTo>
                <a:lnTo>
                  <a:pt x="552" y="264"/>
                </a:lnTo>
                <a:lnTo>
                  <a:pt x="576" y="264"/>
                </a:lnTo>
                <a:lnTo>
                  <a:pt x="600" y="264"/>
                </a:lnTo>
                <a:lnTo>
                  <a:pt x="624" y="264"/>
                </a:lnTo>
                <a:lnTo>
                  <a:pt x="648" y="264"/>
                </a:lnTo>
                <a:lnTo>
                  <a:pt x="672" y="264"/>
                </a:lnTo>
                <a:lnTo>
                  <a:pt x="696" y="256"/>
                </a:lnTo>
                <a:lnTo>
                  <a:pt x="720" y="248"/>
                </a:lnTo>
                <a:lnTo>
                  <a:pt x="744" y="248"/>
                </a:lnTo>
                <a:lnTo>
                  <a:pt x="776" y="248"/>
                </a:lnTo>
                <a:lnTo>
                  <a:pt x="800" y="256"/>
                </a:lnTo>
                <a:lnTo>
                  <a:pt x="832" y="264"/>
                </a:lnTo>
                <a:lnTo>
                  <a:pt x="864" y="264"/>
                </a:lnTo>
                <a:lnTo>
                  <a:pt x="888" y="272"/>
                </a:lnTo>
                <a:lnTo>
                  <a:pt x="920" y="272"/>
                </a:lnTo>
                <a:lnTo>
                  <a:pt x="944" y="272"/>
                </a:lnTo>
                <a:lnTo>
                  <a:pt x="976" y="272"/>
                </a:lnTo>
                <a:lnTo>
                  <a:pt x="1000" y="272"/>
                </a:lnTo>
                <a:lnTo>
                  <a:pt x="1024" y="272"/>
                </a:lnTo>
                <a:lnTo>
                  <a:pt x="1048" y="272"/>
                </a:lnTo>
                <a:lnTo>
                  <a:pt x="1072" y="272"/>
                </a:lnTo>
                <a:lnTo>
                  <a:pt x="1104" y="280"/>
                </a:lnTo>
                <a:lnTo>
                  <a:pt x="1136" y="280"/>
                </a:lnTo>
                <a:lnTo>
                  <a:pt x="1168" y="280"/>
                </a:lnTo>
                <a:lnTo>
                  <a:pt x="1200" y="280"/>
                </a:lnTo>
                <a:lnTo>
                  <a:pt x="1224" y="272"/>
                </a:lnTo>
                <a:lnTo>
                  <a:pt x="1248" y="272"/>
                </a:lnTo>
                <a:lnTo>
                  <a:pt x="1272" y="272"/>
                </a:lnTo>
                <a:lnTo>
                  <a:pt x="1296" y="272"/>
                </a:lnTo>
                <a:lnTo>
                  <a:pt x="1328" y="272"/>
                </a:lnTo>
                <a:lnTo>
                  <a:pt x="1352" y="272"/>
                </a:lnTo>
                <a:lnTo>
                  <a:pt x="1392" y="272"/>
                </a:lnTo>
                <a:lnTo>
                  <a:pt x="1424" y="280"/>
                </a:lnTo>
                <a:lnTo>
                  <a:pt x="1448" y="280"/>
                </a:lnTo>
                <a:lnTo>
                  <a:pt x="1472" y="280"/>
                </a:lnTo>
                <a:lnTo>
                  <a:pt x="1496" y="280"/>
                </a:lnTo>
                <a:lnTo>
                  <a:pt x="1520" y="288"/>
                </a:lnTo>
                <a:lnTo>
                  <a:pt x="1544" y="288"/>
                </a:lnTo>
                <a:lnTo>
                  <a:pt x="1568" y="288"/>
                </a:lnTo>
                <a:lnTo>
                  <a:pt x="1592" y="296"/>
                </a:lnTo>
                <a:lnTo>
                  <a:pt x="1616" y="296"/>
                </a:lnTo>
                <a:lnTo>
                  <a:pt x="1648" y="312"/>
                </a:lnTo>
                <a:lnTo>
                  <a:pt x="1672" y="328"/>
                </a:lnTo>
                <a:lnTo>
                  <a:pt x="1696" y="328"/>
                </a:lnTo>
                <a:lnTo>
                  <a:pt x="1720" y="328"/>
                </a:lnTo>
                <a:lnTo>
                  <a:pt x="1744" y="312"/>
                </a:lnTo>
                <a:lnTo>
                  <a:pt x="1768" y="304"/>
                </a:lnTo>
                <a:lnTo>
                  <a:pt x="1792" y="296"/>
                </a:lnTo>
                <a:lnTo>
                  <a:pt x="1816" y="280"/>
                </a:lnTo>
                <a:lnTo>
                  <a:pt x="1840" y="264"/>
                </a:lnTo>
                <a:lnTo>
                  <a:pt x="1864" y="248"/>
                </a:lnTo>
                <a:lnTo>
                  <a:pt x="1904" y="248"/>
                </a:lnTo>
                <a:lnTo>
                  <a:pt x="1936" y="264"/>
                </a:lnTo>
                <a:lnTo>
                  <a:pt x="1960" y="264"/>
                </a:lnTo>
                <a:lnTo>
                  <a:pt x="1984" y="264"/>
                </a:lnTo>
                <a:lnTo>
                  <a:pt x="2008" y="264"/>
                </a:lnTo>
                <a:lnTo>
                  <a:pt x="2032" y="264"/>
                </a:lnTo>
                <a:lnTo>
                  <a:pt x="2056" y="264"/>
                </a:lnTo>
                <a:lnTo>
                  <a:pt x="2080" y="264"/>
                </a:lnTo>
                <a:lnTo>
                  <a:pt x="2104" y="264"/>
                </a:lnTo>
                <a:lnTo>
                  <a:pt x="2128" y="264"/>
                </a:lnTo>
                <a:lnTo>
                  <a:pt x="2152" y="264"/>
                </a:lnTo>
                <a:lnTo>
                  <a:pt x="2176" y="264"/>
                </a:lnTo>
                <a:lnTo>
                  <a:pt x="2200" y="248"/>
                </a:lnTo>
                <a:lnTo>
                  <a:pt x="2224" y="248"/>
                </a:lnTo>
                <a:lnTo>
                  <a:pt x="2248" y="240"/>
                </a:lnTo>
                <a:lnTo>
                  <a:pt x="2272" y="232"/>
                </a:lnTo>
                <a:lnTo>
                  <a:pt x="2296" y="232"/>
                </a:lnTo>
                <a:lnTo>
                  <a:pt x="2320" y="232"/>
                </a:lnTo>
                <a:lnTo>
                  <a:pt x="2344" y="232"/>
                </a:lnTo>
                <a:lnTo>
                  <a:pt x="2368" y="232"/>
                </a:lnTo>
                <a:lnTo>
                  <a:pt x="2416" y="232"/>
                </a:lnTo>
                <a:lnTo>
                  <a:pt x="2456" y="240"/>
                </a:lnTo>
                <a:lnTo>
                  <a:pt x="2480" y="240"/>
                </a:lnTo>
                <a:lnTo>
                  <a:pt x="2512" y="240"/>
                </a:lnTo>
                <a:lnTo>
                  <a:pt x="2536" y="240"/>
                </a:lnTo>
                <a:lnTo>
                  <a:pt x="2560" y="232"/>
                </a:lnTo>
                <a:lnTo>
                  <a:pt x="2584" y="232"/>
                </a:lnTo>
                <a:lnTo>
                  <a:pt x="2608" y="232"/>
                </a:lnTo>
                <a:lnTo>
                  <a:pt x="2632" y="216"/>
                </a:lnTo>
                <a:lnTo>
                  <a:pt x="2656" y="216"/>
                </a:lnTo>
                <a:lnTo>
                  <a:pt x="2688" y="224"/>
                </a:lnTo>
                <a:lnTo>
                  <a:pt x="2712" y="232"/>
                </a:lnTo>
                <a:lnTo>
                  <a:pt x="2736" y="240"/>
                </a:lnTo>
                <a:lnTo>
                  <a:pt x="2768" y="248"/>
                </a:lnTo>
                <a:lnTo>
                  <a:pt x="2800" y="248"/>
                </a:lnTo>
                <a:lnTo>
                  <a:pt x="2832" y="256"/>
                </a:lnTo>
                <a:lnTo>
                  <a:pt x="2856" y="264"/>
                </a:lnTo>
                <a:lnTo>
                  <a:pt x="2880" y="264"/>
                </a:lnTo>
                <a:lnTo>
                  <a:pt x="2904" y="272"/>
                </a:lnTo>
                <a:lnTo>
                  <a:pt x="2928" y="272"/>
                </a:lnTo>
                <a:lnTo>
                  <a:pt x="2960" y="280"/>
                </a:lnTo>
                <a:lnTo>
                  <a:pt x="2984" y="280"/>
                </a:lnTo>
                <a:lnTo>
                  <a:pt x="3008" y="280"/>
                </a:lnTo>
                <a:lnTo>
                  <a:pt x="3032" y="280"/>
                </a:lnTo>
                <a:lnTo>
                  <a:pt x="3056" y="296"/>
                </a:lnTo>
                <a:lnTo>
                  <a:pt x="3088" y="296"/>
                </a:lnTo>
                <a:lnTo>
                  <a:pt x="3112" y="296"/>
                </a:lnTo>
                <a:lnTo>
                  <a:pt x="3136" y="288"/>
                </a:lnTo>
                <a:lnTo>
                  <a:pt x="3160" y="280"/>
                </a:lnTo>
                <a:lnTo>
                  <a:pt x="3184" y="280"/>
                </a:lnTo>
                <a:lnTo>
                  <a:pt x="3208" y="264"/>
                </a:lnTo>
                <a:lnTo>
                  <a:pt x="3232" y="264"/>
                </a:lnTo>
                <a:lnTo>
                  <a:pt x="3272" y="264"/>
                </a:lnTo>
                <a:lnTo>
                  <a:pt x="3304" y="264"/>
                </a:lnTo>
                <a:lnTo>
                  <a:pt x="3384" y="264"/>
                </a:lnTo>
                <a:lnTo>
                  <a:pt x="3480" y="256"/>
                </a:lnTo>
                <a:lnTo>
                  <a:pt x="3576" y="248"/>
                </a:lnTo>
                <a:lnTo>
                  <a:pt x="3656" y="248"/>
                </a:lnTo>
                <a:lnTo>
                  <a:pt x="3688" y="248"/>
                </a:lnTo>
                <a:lnTo>
                  <a:pt x="3712" y="248"/>
                </a:lnTo>
                <a:lnTo>
                  <a:pt x="3712" y="272"/>
                </a:lnTo>
                <a:lnTo>
                  <a:pt x="3736" y="272"/>
                </a:lnTo>
                <a:lnTo>
                  <a:pt x="3760" y="264"/>
                </a:lnTo>
                <a:lnTo>
                  <a:pt x="3784" y="264"/>
                </a:lnTo>
                <a:lnTo>
                  <a:pt x="3816" y="264"/>
                </a:lnTo>
                <a:lnTo>
                  <a:pt x="3840" y="264"/>
                </a:lnTo>
                <a:lnTo>
                  <a:pt x="3872" y="272"/>
                </a:lnTo>
                <a:lnTo>
                  <a:pt x="3904" y="272"/>
                </a:lnTo>
                <a:lnTo>
                  <a:pt x="3936" y="264"/>
                </a:lnTo>
                <a:lnTo>
                  <a:pt x="3960" y="264"/>
                </a:lnTo>
                <a:lnTo>
                  <a:pt x="3984" y="264"/>
                </a:lnTo>
                <a:lnTo>
                  <a:pt x="4016" y="264"/>
                </a:lnTo>
                <a:lnTo>
                  <a:pt x="4056" y="256"/>
                </a:lnTo>
                <a:lnTo>
                  <a:pt x="4080" y="248"/>
                </a:lnTo>
                <a:lnTo>
                  <a:pt x="4104" y="248"/>
                </a:lnTo>
                <a:lnTo>
                  <a:pt x="4128" y="248"/>
                </a:lnTo>
                <a:lnTo>
                  <a:pt x="4160" y="240"/>
                </a:lnTo>
                <a:lnTo>
                  <a:pt x="4184" y="240"/>
                </a:lnTo>
                <a:lnTo>
                  <a:pt x="4208" y="232"/>
                </a:lnTo>
                <a:lnTo>
                  <a:pt x="4232" y="240"/>
                </a:lnTo>
                <a:lnTo>
                  <a:pt x="4256" y="248"/>
                </a:lnTo>
                <a:lnTo>
                  <a:pt x="4280" y="248"/>
                </a:lnTo>
                <a:lnTo>
                  <a:pt x="4312" y="248"/>
                </a:lnTo>
                <a:lnTo>
                  <a:pt x="4336" y="240"/>
                </a:lnTo>
                <a:lnTo>
                  <a:pt x="4360" y="240"/>
                </a:lnTo>
                <a:lnTo>
                  <a:pt x="4384" y="240"/>
                </a:lnTo>
                <a:lnTo>
                  <a:pt x="4408" y="240"/>
                </a:lnTo>
                <a:lnTo>
                  <a:pt x="4432" y="232"/>
                </a:lnTo>
                <a:lnTo>
                  <a:pt x="4456" y="216"/>
                </a:lnTo>
                <a:lnTo>
                  <a:pt x="4480" y="200"/>
                </a:lnTo>
                <a:lnTo>
                  <a:pt x="4512" y="200"/>
                </a:lnTo>
                <a:lnTo>
                  <a:pt x="4536" y="200"/>
                </a:lnTo>
                <a:lnTo>
                  <a:pt x="4560" y="200"/>
                </a:lnTo>
                <a:lnTo>
                  <a:pt x="4584" y="216"/>
                </a:lnTo>
                <a:lnTo>
                  <a:pt x="4608" y="216"/>
                </a:lnTo>
                <a:lnTo>
                  <a:pt x="4632" y="232"/>
                </a:lnTo>
                <a:lnTo>
                  <a:pt x="4656" y="248"/>
                </a:lnTo>
                <a:lnTo>
                  <a:pt x="4680" y="240"/>
                </a:lnTo>
                <a:lnTo>
                  <a:pt x="4704" y="232"/>
                </a:lnTo>
                <a:lnTo>
                  <a:pt x="4776" y="0"/>
                </a:lnTo>
                <a:lnTo>
                  <a:pt x="4736" y="272"/>
                </a:lnTo>
                <a:lnTo>
                  <a:pt x="4768" y="280"/>
                </a:lnTo>
                <a:lnTo>
                  <a:pt x="4792" y="296"/>
                </a:lnTo>
                <a:lnTo>
                  <a:pt x="4816" y="296"/>
                </a:lnTo>
                <a:lnTo>
                  <a:pt x="4848" y="312"/>
                </a:lnTo>
                <a:lnTo>
                  <a:pt x="4872" y="320"/>
                </a:lnTo>
                <a:lnTo>
                  <a:pt x="4896" y="312"/>
                </a:lnTo>
                <a:lnTo>
                  <a:pt x="4920" y="296"/>
                </a:lnTo>
                <a:lnTo>
                  <a:pt x="4944" y="296"/>
                </a:lnTo>
                <a:lnTo>
                  <a:pt x="4976" y="296"/>
                </a:lnTo>
                <a:lnTo>
                  <a:pt x="5000" y="296"/>
                </a:lnTo>
                <a:lnTo>
                  <a:pt x="5024" y="296"/>
                </a:lnTo>
                <a:lnTo>
                  <a:pt x="5048" y="296"/>
                </a:lnTo>
                <a:lnTo>
                  <a:pt x="5072" y="280"/>
                </a:lnTo>
                <a:lnTo>
                  <a:pt x="5096" y="280"/>
                </a:lnTo>
                <a:lnTo>
                  <a:pt x="5120" y="288"/>
                </a:lnTo>
                <a:lnTo>
                  <a:pt x="5160" y="312"/>
                </a:lnTo>
                <a:lnTo>
                  <a:pt x="5184" y="328"/>
                </a:lnTo>
                <a:lnTo>
                  <a:pt x="5208" y="344"/>
                </a:lnTo>
                <a:lnTo>
                  <a:pt x="5216" y="952"/>
                </a:lnTo>
                <a:lnTo>
                  <a:pt x="5192" y="936"/>
                </a:lnTo>
                <a:lnTo>
                  <a:pt x="5168" y="912"/>
                </a:lnTo>
                <a:lnTo>
                  <a:pt x="5152" y="888"/>
                </a:lnTo>
                <a:lnTo>
                  <a:pt x="5136" y="864"/>
                </a:lnTo>
                <a:lnTo>
                  <a:pt x="5120" y="840"/>
                </a:lnTo>
                <a:lnTo>
                  <a:pt x="5096" y="816"/>
                </a:lnTo>
                <a:lnTo>
                  <a:pt x="5088" y="792"/>
                </a:lnTo>
                <a:lnTo>
                  <a:pt x="5072" y="760"/>
                </a:lnTo>
                <a:lnTo>
                  <a:pt x="5056" y="736"/>
                </a:lnTo>
                <a:lnTo>
                  <a:pt x="5040" y="712"/>
                </a:lnTo>
                <a:lnTo>
                  <a:pt x="5024" y="688"/>
                </a:lnTo>
                <a:lnTo>
                  <a:pt x="5000" y="680"/>
                </a:lnTo>
                <a:lnTo>
                  <a:pt x="4976" y="664"/>
                </a:lnTo>
                <a:lnTo>
                  <a:pt x="4960" y="632"/>
                </a:lnTo>
                <a:lnTo>
                  <a:pt x="4936" y="624"/>
                </a:lnTo>
                <a:lnTo>
                  <a:pt x="4912" y="632"/>
                </a:lnTo>
                <a:lnTo>
                  <a:pt x="4896" y="656"/>
                </a:lnTo>
                <a:lnTo>
                  <a:pt x="4880" y="680"/>
                </a:lnTo>
                <a:lnTo>
                  <a:pt x="4864" y="920"/>
                </a:lnTo>
                <a:lnTo>
                  <a:pt x="4832" y="616"/>
                </a:lnTo>
                <a:lnTo>
                  <a:pt x="4808" y="600"/>
                </a:lnTo>
                <a:lnTo>
                  <a:pt x="4784" y="600"/>
                </a:lnTo>
                <a:lnTo>
                  <a:pt x="4736" y="600"/>
                </a:lnTo>
                <a:lnTo>
                  <a:pt x="4704" y="600"/>
                </a:lnTo>
                <a:lnTo>
                  <a:pt x="4672" y="584"/>
                </a:lnTo>
                <a:lnTo>
                  <a:pt x="4640" y="568"/>
                </a:lnTo>
                <a:lnTo>
                  <a:pt x="4640" y="544"/>
                </a:lnTo>
                <a:lnTo>
                  <a:pt x="4616" y="552"/>
                </a:lnTo>
                <a:lnTo>
                  <a:pt x="4592" y="552"/>
                </a:lnTo>
                <a:lnTo>
                  <a:pt x="4568" y="552"/>
                </a:lnTo>
                <a:lnTo>
                  <a:pt x="4544" y="544"/>
                </a:lnTo>
                <a:lnTo>
                  <a:pt x="4512" y="536"/>
                </a:lnTo>
                <a:lnTo>
                  <a:pt x="4488" y="528"/>
                </a:lnTo>
                <a:lnTo>
                  <a:pt x="4464" y="552"/>
                </a:lnTo>
                <a:lnTo>
                  <a:pt x="4440" y="552"/>
                </a:lnTo>
                <a:lnTo>
                  <a:pt x="4408" y="552"/>
                </a:lnTo>
                <a:lnTo>
                  <a:pt x="4384" y="552"/>
                </a:lnTo>
                <a:lnTo>
                  <a:pt x="4360" y="552"/>
                </a:lnTo>
                <a:lnTo>
                  <a:pt x="4336" y="552"/>
                </a:lnTo>
                <a:lnTo>
                  <a:pt x="4312" y="528"/>
                </a:lnTo>
                <a:lnTo>
                  <a:pt x="4288" y="520"/>
                </a:lnTo>
                <a:lnTo>
                  <a:pt x="4264" y="496"/>
                </a:lnTo>
                <a:lnTo>
                  <a:pt x="4256" y="472"/>
                </a:lnTo>
                <a:lnTo>
                  <a:pt x="4232" y="488"/>
                </a:lnTo>
                <a:lnTo>
                  <a:pt x="4208" y="488"/>
                </a:lnTo>
                <a:lnTo>
                  <a:pt x="4168" y="464"/>
                </a:lnTo>
                <a:lnTo>
                  <a:pt x="4144" y="456"/>
                </a:lnTo>
                <a:lnTo>
                  <a:pt x="4120" y="448"/>
                </a:lnTo>
                <a:lnTo>
                  <a:pt x="4096" y="448"/>
                </a:lnTo>
                <a:lnTo>
                  <a:pt x="4064" y="456"/>
                </a:lnTo>
                <a:lnTo>
                  <a:pt x="4040" y="472"/>
                </a:lnTo>
                <a:lnTo>
                  <a:pt x="4016" y="464"/>
                </a:lnTo>
                <a:lnTo>
                  <a:pt x="4000" y="440"/>
                </a:lnTo>
                <a:lnTo>
                  <a:pt x="3976" y="440"/>
                </a:lnTo>
                <a:lnTo>
                  <a:pt x="3952" y="440"/>
                </a:lnTo>
                <a:lnTo>
                  <a:pt x="3928" y="456"/>
                </a:lnTo>
                <a:lnTo>
                  <a:pt x="3920" y="480"/>
                </a:lnTo>
                <a:lnTo>
                  <a:pt x="3904" y="504"/>
                </a:lnTo>
                <a:lnTo>
                  <a:pt x="3880" y="504"/>
                </a:lnTo>
                <a:lnTo>
                  <a:pt x="3872" y="480"/>
                </a:lnTo>
                <a:lnTo>
                  <a:pt x="3848" y="472"/>
                </a:lnTo>
                <a:lnTo>
                  <a:pt x="3824" y="456"/>
                </a:lnTo>
                <a:lnTo>
                  <a:pt x="3800" y="448"/>
                </a:lnTo>
                <a:lnTo>
                  <a:pt x="3776" y="440"/>
                </a:lnTo>
                <a:lnTo>
                  <a:pt x="3744" y="424"/>
                </a:lnTo>
                <a:lnTo>
                  <a:pt x="3720" y="400"/>
                </a:lnTo>
                <a:lnTo>
                  <a:pt x="3672" y="360"/>
                </a:lnTo>
                <a:lnTo>
                  <a:pt x="3648" y="352"/>
                </a:lnTo>
                <a:lnTo>
                  <a:pt x="3624" y="336"/>
                </a:lnTo>
                <a:lnTo>
                  <a:pt x="3600" y="328"/>
                </a:lnTo>
                <a:lnTo>
                  <a:pt x="3568" y="336"/>
                </a:lnTo>
                <a:lnTo>
                  <a:pt x="3544" y="344"/>
                </a:lnTo>
                <a:lnTo>
                  <a:pt x="3520" y="344"/>
                </a:lnTo>
                <a:lnTo>
                  <a:pt x="3488" y="344"/>
                </a:lnTo>
                <a:lnTo>
                  <a:pt x="3456" y="344"/>
                </a:lnTo>
                <a:lnTo>
                  <a:pt x="3424" y="336"/>
                </a:lnTo>
                <a:lnTo>
                  <a:pt x="3400" y="336"/>
                </a:lnTo>
                <a:lnTo>
                  <a:pt x="3368" y="336"/>
                </a:lnTo>
                <a:lnTo>
                  <a:pt x="3344" y="344"/>
                </a:lnTo>
                <a:lnTo>
                  <a:pt x="3312" y="360"/>
                </a:lnTo>
                <a:lnTo>
                  <a:pt x="3280" y="360"/>
                </a:lnTo>
                <a:lnTo>
                  <a:pt x="3256" y="360"/>
                </a:lnTo>
                <a:lnTo>
                  <a:pt x="3232" y="360"/>
                </a:lnTo>
                <a:lnTo>
                  <a:pt x="3208" y="360"/>
                </a:lnTo>
                <a:lnTo>
                  <a:pt x="3184" y="360"/>
                </a:lnTo>
                <a:lnTo>
                  <a:pt x="3160" y="368"/>
                </a:lnTo>
                <a:lnTo>
                  <a:pt x="3136" y="376"/>
                </a:lnTo>
                <a:lnTo>
                  <a:pt x="3112" y="384"/>
                </a:lnTo>
                <a:lnTo>
                  <a:pt x="3088" y="392"/>
                </a:lnTo>
                <a:lnTo>
                  <a:pt x="3056" y="376"/>
                </a:lnTo>
                <a:lnTo>
                  <a:pt x="3032" y="376"/>
                </a:lnTo>
                <a:lnTo>
                  <a:pt x="3008" y="376"/>
                </a:lnTo>
                <a:lnTo>
                  <a:pt x="2984" y="368"/>
                </a:lnTo>
                <a:lnTo>
                  <a:pt x="2960" y="368"/>
                </a:lnTo>
                <a:lnTo>
                  <a:pt x="2936" y="360"/>
                </a:lnTo>
                <a:lnTo>
                  <a:pt x="2912" y="360"/>
                </a:lnTo>
                <a:lnTo>
                  <a:pt x="2880" y="352"/>
                </a:lnTo>
                <a:lnTo>
                  <a:pt x="2848" y="328"/>
                </a:lnTo>
                <a:lnTo>
                  <a:pt x="2824" y="312"/>
                </a:lnTo>
                <a:lnTo>
                  <a:pt x="2800" y="304"/>
                </a:lnTo>
                <a:lnTo>
                  <a:pt x="2776" y="296"/>
                </a:lnTo>
                <a:lnTo>
                  <a:pt x="2752" y="288"/>
                </a:lnTo>
                <a:lnTo>
                  <a:pt x="2728" y="280"/>
                </a:lnTo>
                <a:lnTo>
                  <a:pt x="2704" y="280"/>
                </a:lnTo>
                <a:lnTo>
                  <a:pt x="2680" y="272"/>
                </a:lnTo>
                <a:lnTo>
                  <a:pt x="2656" y="264"/>
                </a:lnTo>
                <a:lnTo>
                  <a:pt x="2632" y="272"/>
                </a:lnTo>
                <a:lnTo>
                  <a:pt x="2616" y="296"/>
                </a:lnTo>
                <a:lnTo>
                  <a:pt x="2592" y="288"/>
                </a:lnTo>
                <a:lnTo>
                  <a:pt x="2560" y="280"/>
                </a:lnTo>
                <a:lnTo>
                  <a:pt x="2528" y="280"/>
                </a:lnTo>
                <a:lnTo>
                  <a:pt x="2504" y="280"/>
                </a:lnTo>
                <a:lnTo>
                  <a:pt x="2480" y="296"/>
                </a:lnTo>
                <a:lnTo>
                  <a:pt x="2456" y="296"/>
                </a:lnTo>
                <a:lnTo>
                  <a:pt x="2432" y="296"/>
                </a:lnTo>
                <a:lnTo>
                  <a:pt x="2408" y="296"/>
                </a:lnTo>
                <a:lnTo>
                  <a:pt x="2384" y="288"/>
                </a:lnTo>
                <a:lnTo>
                  <a:pt x="2352" y="280"/>
                </a:lnTo>
                <a:lnTo>
                  <a:pt x="2328" y="272"/>
                </a:lnTo>
                <a:lnTo>
                  <a:pt x="2304" y="272"/>
                </a:lnTo>
                <a:lnTo>
                  <a:pt x="2272" y="296"/>
                </a:lnTo>
                <a:lnTo>
                  <a:pt x="2248" y="304"/>
                </a:lnTo>
                <a:lnTo>
                  <a:pt x="2216" y="312"/>
                </a:lnTo>
                <a:lnTo>
                  <a:pt x="2192" y="312"/>
                </a:lnTo>
                <a:lnTo>
                  <a:pt x="2168" y="312"/>
                </a:lnTo>
                <a:lnTo>
                  <a:pt x="2144" y="312"/>
                </a:lnTo>
                <a:lnTo>
                  <a:pt x="2120" y="312"/>
                </a:lnTo>
                <a:lnTo>
                  <a:pt x="2096" y="312"/>
                </a:lnTo>
                <a:lnTo>
                  <a:pt x="2072" y="312"/>
                </a:lnTo>
                <a:lnTo>
                  <a:pt x="2048" y="312"/>
                </a:lnTo>
                <a:lnTo>
                  <a:pt x="2024" y="312"/>
                </a:lnTo>
                <a:lnTo>
                  <a:pt x="2000" y="304"/>
                </a:lnTo>
                <a:lnTo>
                  <a:pt x="1976" y="304"/>
                </a:lnTo>
                <a:lnTo>
                  <a:pt x="1928" y="296"/>
                </a:lnTo>
                <a:lnTo>
                  <a:pt x="1904" y="288"/>
                </a:lnTo>
                <a:lnTo>
                  <a:pt x="1880" y="296"/>
                </a:lnTo>
                <a:lnTo>
                  <a:pt x="1856" y="296"/>
                </a:lnTo>
                <a:lnTo>
                  <a:pt x="1832" y="312"/>
                </a:lnTo>
                <a:lnTo>
                  <a:pt x="1808" y="320"/>
                </a:lnTo>
                <a:lnTo>
                  <a:pt x="1784" y="344"/>
                </a:lnTo>
                <a:lnTo>
                  <a:pt x="1760" y="352"/>
                </a:lnTo>
                <a:lnTo>
                  <a:pt x="1736" y="360"/>
                </a:lnTo>
                <a:lnTo>
                  <a:pt x="1712" y="368"/>
                </a:lnTo>
                <a:lnTo>
                  <a:pt x="1688" y="376"/>
                </a:lnTo>
                <a:lnTo>
                  <a:pt x="1664" y="368"/>
                </a:lnTo>
                <a:lnTo>
                  <a:pt x="1640" y="368"/>
                </a:lnTo>
                <a:lnTo>
                  <a:pt x="1616" y="352"/>
                </a:lnTo>
                <a:lnTo>
                  <a:pt x="1592" y="344"/>
                </a:lnTo>
                <a:lnTo>
                  <a:pt x="1568" y="344"/>
                </a:lnTo>
                <a:lnTo>
                  <a:pt x="1544" y="336"/>
                </a:lnTo>
                <a:lnTo>
                  <a:pt x="1520" y="328"/>
                </a:lnTo>
                <a:lnTo>
                  <a:pt x="1496" y="328"/>
                </a:lnTo>
                <a:lnTo>
                  <a:pt x="1472" y="344"/>
                </a:lnTo>
                <a:lnTo>
                  <a:pt x="1448" y="360"/>
                </a:lnTo>
                <a:lnTo>
                  <a:pt x="1408" y="344"/>
                </a:lnTo>
                <a:lnTo>
                  <a:pt x="1376" y="344"/>
                </a:lnTo>
                <a:lnTo>
                  <a:pt x="1352" y="344"/>
                </a:lnTo>
                <a:lnTo>
                  <a:pt x="1328" y="344"/>
                </a:lnTo>
                <a:lnTo>
                  <a:pt x="1296" y="360"/>
                </a:lnTo>
                <a:lnTo>
                  <a:pt x="1280" y="392"/>
                </a:lnTo>
                <a:lnTo>
                  <a:pt x="1280" y="360"/>
                </a:lnTo>
                <a:lnTo>
                  <a:pt x="1280" y="336"/>
                </a:lnTo>
                <a:lnTo>
                  <a:pt x="1248" y="328"/>
                </a:lnTo>
                <a:lnTo>
                  <a:pt x="1216" y="312"/>
                </a:lnTo>
                <a:lnTo>
                  <a:pt x="1192" y="312"/>
                </a:lnTo>
                <a:lnTo>
                  <a:pt x="1168" y="328"/>
                </a:lnTo>
                <a:lnTo>
                  <a:pt x="1136" y="336"/>
                </a:lnTo>
                <a:lnTo>
                  <a:pt x="1112" y="344"/>
                </a:lnTo>
                <a:lnTo>
                  <a:pt x="1088" y="336"/>
                </a:lnTo>
                <a:lnTo>
                  <a:pt x="1056" y="328"/>
                </a:lnTo>
                <a:lnTo>
                  <a:pt x="1032" y="328"/>
                </a:lnTo>
                <a:lnTo>
                  <a:pt x="1008" y="328"/>
                </a:lnTo>
                <a:lnTo>
                  <a:pt x="984" y="336"/>
                </a:lnTo>
                <a:lnTo>
                  <a:pt x="960" y="336"/>
                </a:lnTo>
                <a:lnTo>
                  <a:pt x="936" y="336"/>
                </a:lnTo>
                <a:lnTo>
                  <a:pt x="912" y="336"/>
                </a:lnTo>
                <a:lnTo>
                  <a:pt x="888" y="328"/>
                </a:lnTo>
                <a:lnTo>
                  <a:pt x="864" y="328"/>
                </a:lnTo>
                <a:lnTo>
                  <a:pt x="840" y="312"/>
                </a:lnTo>
                <a:lnTo>
                  <a:pt x="808" y="312"/>
                </a:lnTo>
                <a:lnTo>
                  <a:pt x="784" y="312"/>
                </a:lnTo>
                <a:lnTo>
                  <a:pt x="760" y="312"/>
                </a:lnTo>
                <a:lnTo>
                  <a:pt x="736" y="312"/>
                </a:lnTo>
                <a:lnTo>
                  <a:pt x="712" y="304"/>
                </a:lnTo>
                <a:lnTo>
                  <a:pt x="680" y="296"/>
                </a:lnTo>
                <a:lnTo>
                  <a:pt x="656" y="288"/>
                </a:lnTo>
                <a:lnTo>
                  <a:pt x="632" y="296"/>
                </a:lnTo>
                <a:lnTo>
                  <a:pt x="608" y="296"/>
                </a:lnTo>
                <a:lnTo>
                  <a:pt x="584" y="312"/>
                </a:lnTo>
                <a:lnTo>
                  <a:pt x="560" y="312"/>
                </a:lnTo>
                <a:lnTo>
                  <a:pt x="536" y="312"/>
                </a:lnTo>
                <a:lnTo>
                  <a:pt x="512" y="312"/>
                </a:lnTo>
                <a:lnTo>
                  <a:pt x="488" y="312"/>
                </a:lnTo>
                <a:lnTo>
                  <a:pt x="456" y="304"/>
                </a:lnTo>
                <a:lnTo>
                  <a:pt x="432" y="312"/>
                </a:lnTo>
                <a:lnTo>
                  <a:pt x="408" y="312"/>
                </a:lnTo>
                <a:lnTo>
                  <a:pt x="376" y="304"/>
                </a:lnTo>
                <a:lnTo>
                  <a:pt x="352" y="296"/>
                </a:lnTo>
                <a:lnTo>
                  <a:pt x="328" y="288"/>
                </a:lnTo>
                <a:lnTo>
                  <a:pt x="296" y="288"/>
                </a:lnTo>
                <a:lnTo>
                  <a:pt x="272" y="280"/>
                </a:lnTo>
                <a:lnTo>
                  <a:pt x="248" y="296"/>
                </a:lnTo>
                <a:lnTo>
                  <a:pt x="224" y="304"/>
                </a:lnTo>
                <a:lnTo>
                  <a:pt x="200" y="312"/>
                </a:lnTo>
                <a:lnTo>
                  <a:pt x="176" y="328"/>
                </a:lnTo>
                <a:lnTo>
                  <a:pt x="152" y="344"/>
                </a:lnTo>
                <a:lnTo>
                  <a:pt x="128" y="344"/>
                </a:lnTo>
                <a:lnTo>
                  <a:pt x="104" y="344"/>
                </a:lnTo>
                <a:lnTo>
                  <a:pt x="80" y="352"/>
                </a:lnTo>
                <a:lnTo>
                  <a:pt x="56" y="352"/>
                </a:lnTo>
                <a:lnTo>
                  <a:pt x="32" y="360"/>
                </a:lnTo>
                <a:lnTo>
                  <a:pt x="0" y="368"/>
                </a:lnTo>
                <a:lnTo>
                  <a:pt x="8" y="296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rnd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709" name="AutoShape 37">
            <a:extLst>
              <a:ext uri="{FF2B5EF4-FFF2-40B4-BE49-F238E27FC236}">
                <a16:creationId xmlns:a16="http://schemas.microsoft.com/office/drawing/2014/main" id="{131D4D1D-CE12-F973-5D15-AD0CA3496A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59450" y="3346450"/>
            <a:ext cx="228600" cy="304800"/>
          </a:xfrm>
          <a:prstGeom prst="upArrow">
            <a:avLst>
              <a:gd name="adj1" fmla="val 50000"/>
              <a:gd name="adj2" fmla="val 66660"/>
            </a:avLst>
          </a:prstGeom>
          <a:solidFill>
            <a:schemeClr val="hlink"/>
          </a:solidFill>
          <a:ln w="127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>
            <a:extLst>
              <a:ext uri="{FF2B5EF4-FFF2-40B4-BE49-F238E27FC236}">
                <a16:creationId xmlns:a16="http://schemas.microsoft.com/office/drawing/2014/main" id="{78330C86-C364-207A-CEF5-AE7D2C7DF3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5275" y="708025"/>
            <a:ext cx="8408988" cy="5445125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52400" tIns="76200" rIns="152400" bIns="76200">
            <a:spAutoFit/>
          </a:bodyPr>
          <a:lstStyle>
            <a:lvl1pPr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01 StringFields.</a:t>
            </a:r>
          </a:p>
          <a:p>
            <a:pPr>
              <a:lnSpc>
                <a:spcPct val="9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02 Field1  PIC X(18) VALUE "Where does this go".</a:t>
            </a:r>
          </a:p>
          <a:p>
            <a:pPr>
              <a:lnSpc>
                <a:spcPct val="9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02 Field2  PIC X(30) </a:t>
            </a:r>
          </a:p>
          <a:p>
            <a:pPr>
              <a:lnSpc>
                <a:spcPct val="9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       VALUE "This is the destination string".</a:t>
            </a:r>
          </a:p>
          <a:p>
            <a:pPr>
              <a:lnSpc>
                <a:spcPct val="9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02 Field3  PIC X(15) VALUE "Here is another".</a:t>
            </a:r>
          </a:p>
          <a:p>
            <a:pPr>
              <a:lnSpc>
                <a:spcPct val="95000"/>
              </a:lnSpc>
              <a:spcBef>
                <a:spcPct val="50000"/>
              </a:spcBef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01 StrPointers.</a:t>
            </a:r>
          </a:p>
          <a:p>
            <a:pPr>
              <a:lnSpc>
                <a:spcPct val="9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02 StrPtr  PIC 99.</a:t>
            </a:r>
          </a:p>
          <a:p>
            <a:pPr>
              <a:lnSpc>
                <a:spcPct val="9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02 NewPtr  PIC 9.</a:t>
            </a:r>
          </a:p>
          <a:p>
            <a:pPr>
              <a:lnSpc>
                <a:spcPct val="85000"/>
              </a:lnSpc>
            </a:pPr>
            <a:endParaRPr lang="en-US" altLang="en-US" sz="20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85000"/>
              </a:lnSpc>
            </a:pPr>
            <a:endParaRPr lang="en-US" altLang="en-US" sz="24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65000"/>
              </a:lnSpc>
            </a:pPr>
            <a:endParaRPr lang="en-US" altLang="en-US" sz="24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65000"/>
              </a:lnSpc>
            </a:pPr>
            <a:endParaRPr lang="en-US" altLang="en-US" sz="24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65000"/>
              </a:lnSpc>
            </a:pPr>
            <a:endParaRPr lang="en-US" altLang="en-US" sz="24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65000"/>
              </a:lnSpc>
            </a:pPr>
            <a:endParaRPr lang="en-US" altLang="en-US" sz="24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65000"/>
              </a:lnSpc>
            </a:pP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STRING Field1 DELIMITED </a:t>
            </a:r>
            <a:r>
              <a:rPr lang="en-US" altLang="en-US" sz="2400">
                <a:solidFill>
                  <a:srgbClr val="037C03"/>
                </a:solidFill>
                <a:effectLst/>
                <a:latin typeface="Courier New" panose="02070309020205020404" pitchFamily="49" charset="0"/>
              </a:rPr>
              <a:t>BY SPACES </a:t>
            </a:r>
            <a:endParaRPr lang="en-US" altLang="en-US" sz="24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95000"/>
              </a:lnSpc>
            </a:pP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INTO Field2</a:t>
            </a:r>
          </a:p>
          <a:p>
            <a:pPr>
              <a:lnSpc>
                <a:spcPct val="95000"/>
              </a:lnSpc>
            </a:pP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END-STRING.</a:t>
            </a:r>
          </a:p>
          <a:p>
            <a:pPr>
              <a:lnSpc>
                <a:spcPct val="95000"/>
              </a:lnSpc>
            </a:pP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DISPLAY Field2.</a:t>
            </a:r>
          </a:p>
        </p:txBody>
      </p:sp>
      <p:sp>
        <p:nvSpPr>
          <p:cNvPr id="30723" name="Rectangle 3">
            <a:extLst>
              <a:ext uri="{FF2B5EF4-FFF2-40B4-BE49-F238E27FC236}">
                <a16:creationId xmlns:a16="http://schemas.microsoft.com/office/drawing/2014/main" id="{EEE07BE9-D5B2-7323-8434-091738BB3EE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489200" y="57150"/>
            <a:ext cx="3386138" cy="476250"/>
          </a:xfrm>
          <a:noFill/>
          <a:ln/>
        </p:spPr>
        <p:txBody>
          <a:bodyPr/>
          <a:lstStyle/>
          <a:p>
            <a:r>
              <a:rPr lang="en-US" altLang="en-US"/>
              <a:t>STRING Example 3</a:t>
            </a:r>
          </a:p>
        </p:txBody>
      </p:sp>
      <p:sp useBgFill="1">
        <p:nvSpPr>
          <p:cNvPr id="30724" name="Freeform 4">
            <a:extLst>
              <a:ext uri="{FF2B5EF4-FFF2-40B4-BE49-F238E27FC236}">
                <a16:creationId xmlns:a16="http://schemas.microsoft.com/office/drawing/2014/main" id="{FB7804CF-2093-F471-A4CC-3226F8843A17}"/>
              </a:ext>
            </a:extLst>
          </p:cNvPr>
          <p:cNvSpPr>
            <a:spLocks/>
          </p:cNvSpPr>
          <p:nvPr/>
        </p:nvSpPr>
        <p:spPr bwMode="auto">
          <a:xfrm>
            <a:off x="215900" y="2768600"/>
            <a:ext cx="8548688" cy="1982788"/>
          </a:xfrm>
          <a:custGeom>
            <a:avLst/>
            <a:gdLst>
              <a:gd name="T0" fmla="*/ 176 w 5385"/>
              <a:gd name="T1" fmla="*/ 523 h 1249"/>
              <a:gd name="T2" fmla="*/ 360 w 5385"/>
              <a:gd name="T3" fmla="*/ 470 h 1249"/>
              <a:gd name="T4" fmla="*/ 552 w 5385"/>
              <a:gd name="T5" fmla="*/ 484 h 1249"/>
              <a:gd name="T6" fmla="*/ 752 w 5385"/>
              <a:gd name="T7" fmla="*/ 523 h 1249"/>
              <a:gd name="T8" fmla="*/ 880 w 5385"/>
              <a:gd name="T9" fmla="*/ 444 h 1249"/>
              <a:gd name="T10" fmla="*/ 1008 w 5385"/>
              <a:gd name="T11" fmla="*/ 549 h 1249"/>
              <a:gd name="T12" fmla="*/ 1184 w 5385"/>
              <a:gd name="T13" fmla="*/ 477 h 1249"/>
              <a:gd name="T14" fmla="*/ 1344 w 5385"/>
              <a:gd name="T15" fmla="*/ 497 h 1249"/>
              <a:gd name="T16" fmla="*/ 1560 w 5385"/>
              <a:gd name="T17" fmla="*/ 503 h 1249"/>
              <a:gd name="T18" fmla="*/ 1832 w 5385"/>
              <a:gd name="T19" fmla="*/ 457 h 1249"/>
              <a:gd name="T20" fmla="*/ 2080 w 5385"/>
              <a:gd name="T21" fmla="*/ 418 h 1249"/>
              <a:gd name="T22" fmla="*/ 2344 w 5385"/>
              <a:gd name="T23" fmla="*/ 418 h 1249"/>
              <a:gd name="T24" fmla="*/ 2512 w 5385"/>
              <a:gd name="T25" fmla="*/ 457 h 1249"/>
              <a:gd name="T26" fmla="*/ 2688 w 5385"/>
              <a:gd name="T27" fmla="*/ 444 h 1249"/>
              <a:gd name="T28" fmla="*/ 2912 w 5385"/>
              <a:gd name="T29" fmla="*/ 412 h 1249"/>
              <a:gd name="T30" fmla="*/ 3112 w 5385"/>
              <a:gd name="T31" fmla="*/ 444 h 1249"/>
              <a:gd name="T32" fmla="*/ 3296 w 5385"/>
              <a:gd name="T33" fmla="*/ 444 h 1249"/>
              <a:gd name="T34" fmla="*/ 3584 w 5385"/>
              <a:gd name="T35" fmla="*/ 366 h 1249"/>
              <a:gd name="T36" fmla="*/ 3784 w 5385"/>
              <a:gd name="T37" fmla="*/ 379 h 1249"/>
              <a:gd name="T38" fmla="*/ 3984 w 5385"/>
              <a:gd name="T39" fmla="*/ 340 h 1249"/>
              <a:gd name="T40" fmla="*/ 4176 w 5385"/>
              <a:gd name="T41" fmla="*/ 287 h 1249"/>
              <a:gd name="T42" fmla="*/ 4336 w 5385"/>
              <a:gd name="T43" fmla="*/ 327 h 1249"/>
              <a:gd name="T44" fmla="*/ 4608 w 5385"/>
              <a:gd name="T45" fmla="*/ 353 h 1249"/>
              <a:gd name="T46" fmla="*/ 4832 w 5385"/>
              <a:gd name="T47" fmla="*/ 353 h 1249"/>
              <a:gd name="T48" fmla="*/ 5040 w 5385"/>
              <a:gd name="T49" fmla="*/ 392 h 1249"/>
              <a:gd name="T50" fmla="*/ 5224 w 5385"/>
              <a:gd name="T51" fmla="*/ 372 h 1249"/>
              <a:gd name="T52" fmla="*/ 5384 w 5385"/>
              <a:gd name="T53" fmla="*/ 1235 h 1249"/>
              <a:gd name="T54" fmla="*/ 5160 w 5385"/>
              <a:gd name="T55" fmla="*/ 1104 h 1249"/>
              <a:gd name="T56" fmla="*/ 4928 w 5385"/>
              <a:gd name="T57" fmla="*/ 1117 h 1249"/>
              <a:gd name="T58" fmla="*/ 4704 w 5385"/>
              <a:gd name="T59" fmla="*/ 1163 h 1249"/>
              <a:gd name="T60" fmla="*/ 4528 w 5385"/>
              <a:gd name="T61" fmla="*/ 1176 h 1249"/>
              <a:gd name="T62" fmla="*/ 4336 w 5385"/>
              <a:gd name="T63" fmla="*/ 1098 h 1249"/>
              <a:gd name="T64" fmla="*/ 4160 w 5385"/>
              <a:gd name="T65" fmla="*/ 1098 h 1249"/>
              <a:gd name="T66" fmla="*/ 3952 w 5385"/>
              <a:gd name="T67" fmla="*/ 1130 h 1249"/>
              <a:gd name="T68" fmla="*/ 3752 w 5385"/>
              <a:gd name="T69" fmla="*/ 1130 h 1249"/>
              <a:gd name="T70" fmla="*/ 3584 w 5385"/>
              <a:gd name="T71" fmla="*/ 1059 h 1249"/>
              <a:gd name="T72" fmla="*/ 3408 w 5385"/>
              <a:gd name="T73" fmla="*/ 1072 h 1249"/>
              <a:gd name="T74" fmla="*/ 3200 w 5385"/>
              <a:gd name="T75" fmla="*/ 1078 h 1249"/>
              <a:gd name="T76" fmla="*/ 3000 w 5385"/>
              <a:gd name="T77" fmla="*/ 1111 h 1249"/>
              <a:gd name="T78" fmla="*/ 2792 w 5385"/>
              <a:gd name="T79" fmla="*/ 1098 h 1249"/>
              <a:gd name="T80" fmla="*/ 2624 w 5385"/>
              <a:gd name="T81" fmla="*/ 1045 h 1249"/>
              <a:gd name="T82" fmla="*/ 2432 w 5385"/>
              <a:gd name="T83" fmla="*/ 1104 h 1249"/>
              <a:gd name="T84" fmla="*/ 2240 w 5385"/>
              <a:gd name="T85" fmla="*/ 1098 h 1249"/>
              <a:gd name="T86" fmla="*/ 2064 w 5385"/>
              <a:gd name="T87" fmla="*/ 1091 h 1249"/>
              <a:gd name="T88" fmla="*/ 1832 w 5385"/>
              <a:gd name="T89" fmla="*/ 1130 h 1249"/>
              <a:gd name="T90" fmla="*/ 1664 w 5385"/>
              <a:gd name="T91" fmla="*/ 1098 h 1249"/>
              <a:gd name="T92" fmla="*/ 1472 w 5385"/>
              <a:gd name="T93" fmla="*/ 1117 h 1249"/>
              <a:gd name="T94" fmla="*/ 1280 w 5385"/>
              <a:gd name="T95" fmla="*/ 1150 h 1249"/>
              <a:gd name="T96" fmla="*/ 1104 w 5385"/>
              <a:gd name="T97" fmla="*/ 1124 h 1249"/>
              <a:gd name="T98" fmla="*/ 944 w 5385"/>
              <a:gd name="T99" fmla="*/ 1117 h 1249"/>
              <a:gd name="T100" fmla="*/ 760 w 5385"/>
              <a:gd name="T101" fmla="*/ 1150 h 1249"/>
              <a:gd name="T102" fmla="*/ 584 w 5385"/>
              <a:gd name="T103" fmla="*/ 1150 h 1249"/>
              <a:gd name="T104" fmla="*/ 384 w 5385"/>
              <a:gd name="T105" fmla="*/ 1170 h 1249"/>
              <a:gd name="T106" fmla="*/ 192 w 5385"/>
              <a:gd name="T107" fmla="*/ 1124 h 1249"/>
              <a:gd name="T108" fmla="*/ 8 w 5385"/>
              <a:gd name="T109" fmla="*/ 1143 h 124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</a:cxnLst>
            <a:rect l="0" t="0" r="r" b="b"/>
            <a:pathLst>
              <a:path w="5385" h="1249">
                <a:moveTo>
                  <a:pt x="0" y="568"/>
                </a:moveTo>
                <a:lnTo>
                  <a:pt x="32" y="555"/>
                </a:lnTo>
                <a:lnTo>
                  <a:pt x="64" y="549"/>
                </a:lnTo>
                <a:lnTo>
                  <a:pt x="96" y="542"/>
                </a:lnTo>
                <a:lnTo>
                  <a:pt x="120" y="536"/>
                </a:lnTo>
                <a:lnTo>
                  <a:pt x="144" y="529"/>
                </a:lnTo>
                <a:lnTo>
                  <a:pt x="176" y="523"/>
                </a:lnTo>
                <a:lnTo>
                  <a:pt x="208" y="523"/>
                </a:lnTo>
                <a:lnTo>
                  <a:pt x="240" y="529"/>
                </a:lnTo>
                <a:lnTo>
                  <a:pt x="272" y="529"/>
                </a:lnTo>
                <a:lnTo>
                  <a:pt x="312" y="523"/>
                </a:lnTo>
                <a:lnTo>
                  <a:pt x="328" y="503"/>
                </a:lnTo>
                <a:lnTo>
                  <a:pt x="352" y="490"/>
                </a:lnTo>
                <a:lnTo>
                  <a:pt x="360" y="470"/>
                </a:lnTo>
                <a:lnTo>
                  <a:pt x="384" y="477"/>
                </a:lnTo>
                <a:lnTo>
                  <a:pt x="416" y="470"/>
                </a:lnTo>
                <a:lnTo>
                  <a:pt x="464" y="457"/>
                </a:lnTo>
                <a:lnTo>
                  <a:pt x="496" y="444"/>
                </a:lnTo>
                <a:lnTo>
                  <a:pt x="512" y="470"/>
                </a:lnTo>
                <a:lnTo>
                  <a:pt x="528" y="490"/>
                </a:lnTo>
                <a:lnTo>
                  <a:pt x="552" y="484"/>
                </a:lnTo>
                <a:lnTo>
                  <a:pt x="576" y="477"/>
                </a:lnTo>
                <a:lnTo>
                  <a:pt x="608" y="490"/>
                </a:lnTo>
                <a:lnTo>
                  <a:pt x="640" y="510"/>
                </a:lnTo>
                <a:lnTo>
                  <a:pt x="672" y="523"/>
                </a:lnTo>
                <a:lnTo>
                  <a:pt x="696" y="523"/>
                </a:lnTo>
                <a:lnTo>
                  <a:pt x="720" y="523"/>
                </a:lnTo>
                <a:lnTo>
                  <a:pt x="752" y="523"/>
                </a:lnTo>
                <a:lnTo>
                  <a:pt x="776" y="536"/>
                </a:lnTo>
                <a:lnTo>
                  <a:pt x="800" y="549"/>
                </a:lnTo>
                <a:lnTo>
                  <a:pt x="824" y="555"/>
                </a:lnTo>
                <a:lnTo>
                  <a:pt x="848" y="562"/>
                </a:lnTo>
                <a:lnTo>
                  <a:pt x="856" y="379"/>
                </a:lnTo>
                <a:lnTo>
                  <a:pt x="864" y="412"/>
                </a:lnTo>
                <a:lnTo>
                  <a:pt x="880" y="444"/>
                </a:lnTo>
                <a:lnTo>
                  <a:pt x="896" y="470"/>
                </a:lnTo>
                <a:lnTo>
                  <a:pt x="912" y="497"/>
                </a:lnTo>
                <a:lnTo>
                  <a:pt x="920" y="516"/>
                </a:lnTo>
                <a:lnTo>
                  <a:pt x="936" y="536"/>
                </a:lnTo>
                <a:lnTo>
                  <a:pt x="960" y="549"/>
                </a:lnTo>
                <a:lnTo>
                  <a:pt x="984" y="549"/>
                </a:lnTo>
                <a:lnTo>
                  <a:pt x="1008" y="549"/>
                </a:lnTo>
                <a:lnTo>
                  <a:pt x="1032" y="542"/>
                </a:lnTo>
                <a:lnTo>
                  <a:pt x="1056" y="536"/>
                </a:lnTo>
                <a:lnTo>
                  <a:pt x="1080" y="529"/>
                </a:lnTo>
                <a:lnTo>
                  <a:pt x="1088" y="510"/>
                </a:lnTo>
                <a:lnTo>
                  <a:pt x="1120" y="497"/>
                </a:lnTo>
                <a:lnTo>
                  <a:pt x="1144" y="484"/>
                </a:lnTo>
                <a:lnTo>
                  <a:pt x="1184" y="477"/>
                </a:lnTo>
                <a:lnTo>
                  <a:pt x="1208" y="477"/>
                </a:lnTo>
                <a:lnTo>
                  <a:pt x="1232" y="477"/>
                </a:lnTo>
                <a:lnTo>
                  <a:pt x="1264" y="470"/>
                </a:lnTo>
                <a:lnTo>
                  <a:pt x="1288" y="457"/>
                </a:lnTo>
                <a:lnTo>
                  <a:pt x="1312" y="464"/>
                </a:lnTo>
                <a:lnTo>
                  <a:pt x="1336" y="464"/>
                </a:lnTo>
                <a:lnTo>
                  <a:pt x="1344" y="497"/>
                </a:lnTo>
                <a:lnTo>
                  <a:pt x="1376" y="516"/>
                </a:lnTo>
                <a:lnTo>
                  <a:pt x="1408" y="510"/>
                </a:lnTo>
                <a:lnTo>
                  <a:pt x="1440" y="510"/>
                </a:lnTo>
                <a:lnTo>
                  <a:pt x="1464" y="510"/>
                </a:lnTo>
                <a:lnTo>
                  <a:pt x="1504" y="510"/>
                </a:lnTo>
                <a:lnTo>
                  <a:pt x="1536" y="510"/>
                </a:lnTo>
                <a:lnTo>
                  <a:pt x="1560" y="503"/>
                </a:lnTo>
                <a:lnTo>
                  <a:pt x="1584" y="503"/>
                </a:lnTo>
                <a:lnTo>
                  <a:pt x="1624" y="497"/>
                </a:lnTo>
                <a:lnTo>
                  <a:pt x="1656" y="497"/>
                </a:lnTo>
                <a:lnTo>
                  <a:pt x="1736" y="484"/>
                </a:lnTo>
                <a:lnTo>
                  <a:pt x="1768" y="470"/>
                </a:lnTo>
                <a:lnTo>
                  <a:pt x="1800" y="470"/>
                </a:lnTo>
                <a:lnTo>
                  <a:pt x="1832" y="457"/>
                </a:lnTo>
                <a:lnTo>
                  <a:pt x="1864" y="444"/>
                </a:lnTo>
                <a:lnTo>
                  <a:pt x="1888" y="444"/>
                </a:lnTo>
                <a:lnTo>
                  <a:pt x="1960" y="438"/>
                </a:lnTo>
                <a:lnTo>
                  <a:pt x="1992" y="431"/>
                </a:lnTo>
                <a:lnTo>
                  <a:pt x="2024" y="431"/>
                </a:lnTo>
                <a:lnTo>
                  <a:pt x="2056" y="425"/>
                </a:lnTo>
                <a:lnTo>
                  <a:pt x="2080" y="418"/>
                </a:lnTo>
                <a:lnTo>
                  <a:pt x="2120" y="405"/>
                </a:lnTo>
                <a:lnTo>
                  <a:pt x="2152" y="399"/>
                </a:lnTo>
                <a:lnTo>
                  <a:pt x="2232" y="392"/>
                </a:lnTo>
                <a:lnTo>
                  <a:pt x="2264" y="386"/>
                </a:lnTo>
                <a:lnTo>
                  <a:pt x="2288" y="379"/>
                </a:lnTo>
                <a:lnTo>
                  <a:pt x="2320" y="399"/>
                </a:lnTo>
                <a:lnTo>
                  <a:pt x="2344" y="418"/>
                </a:lnTo>
                <a:lnTo>
                  <a:pt x="2376" y="418"/>
                </a:lnTo>
                <a:lnTo>
                  <a:pt x="2400" y="418"/>
                </a:lnTo>
                <a:lnTo>
                  <a:pt x="2432" y="418"/>
                </a:lnTo>
                <a:lnTo>
                  <a:pt x="2464" y="425"/>
                </a:lnTo>
                <a:lnTo>
                  <a:pt x="2576" y="0"/>
                </a:lnTo>
                <a:lnTo>
                  <a:pt x="2496" y="431"/>
                </a:lnTo>
                <a:lnTo>
                  <a:pt x="2512" y="457"/>
                </a:lnTo>
                <a:lnTo>
                  <a:pt x="2528" y="477"/>
                </a:lnTo>
                <a:lnTo>
                  <a:pt x="2568" y="477"/>
                </a:lnTo>
                <a:lnTo>
                  <a:pt x="2592" y="484"/>
                </a:lnTo>
                <a:lnTo>
                  <a:pt x="2616" y="497"/>
                </a:lnTo>
                <a:lnTo>
                  <a:pt x="2640" y="484"/>
                </a:lnTo>
                <a:lnTo>
                  <a:pt x="2672" y="464"/>
                </a:lnTo>
                <a:lnTo>
                  <a:pt x="2688" y="444"/>
                </a:lnTo>
                <a:lnTo>
                  <a:pt x="2712" y="438"/>
                </a:lnTo>
                <a:lnTo>
                  <a:pt x="2736" y="431"/>
                </a:lnTo>
                <a:lnTo>
                  <a:pt x="2768" y="418"/>
                </a:lnTo>
                <a:lnTo>
                  <a:pt x="2792" y="412"/>
                </a:lnTo>
                <a:lnTo>
                  <a:pt x="2832" y="418"/>
                </a:lnTo>
                <a:lnTo>
                  <a:pt x="2880" y="418"/>
                </a:lnTo>
                <a:lnTo>
                  <a:pt x="2912" y="412"/>
                </a:lnTo>
                <a:lnTo>
                  <a:pt x="2936" y="405"/>
                </a:lnTo>
                <a:lnTo>
                  <a:pt x="2968" y="405"/>
                </a:lnTo>
                <a:lnTo>
                  <a:pt x="2992" y="405"/>
                </a:lnTo>
                <a:lnTo>
                  <a:pt x="3016" y="405"/>
                </a:lnTo>
                <a:lnTo>
                  <a:pt x="3048" y="418"/>
                </a:lnTo>
                <a:lnTo>
                  <a:pt x="3080" y="431"/>
                </a:lnTo>
                <a:lnTo>
                  <a:pt x="3112" y="444"/>
                </a:lnTo>
                <a:lnTo>
                  <a:pt x="3144" y="444"/>
                </a:lnTo>
                <a:lnTo>
                  <a:pt x="3168" y="451"/>
                </a:lnTo>
                <a:lnTo>
                  <a:pt x="3192" y="451"/>
                </a:lnTo>
                <a:lnTo>
                  <a:pt x="3216" y="451"/>
                </a:lnTo>
                <a:lnTo>
                  <a:pt x="3240" y="451"/>
                </a:lnTo>
                <a:lnTo>
                  <a:pt x="3264" y="444"/>
                </a:lnTo>
                <a:lnTo>
                  <a:pt x="3296" y="444"/>
                </a:lnTo>
                <a:lnTo>
                  <a:pt x="3376" y="431"/>
                </a:lnTo>
                <a:lnTo>
                  <a:pt x="3400" y="418"/>
                </a:lnTo>
                <a:lnTo>
                  <a:pt x="3480" y="405"/>
                </a:lnTo>
                <a:lnTo>
                  <a:pt x="3504" y="392"/>
                </a:lnTo>
                <a:lnTo>
                  <a:pt x="3528" y="379"/>
                </a:lnTo>
                <a:lnTo>
                  <a:pt x="3552" y="379"/>
                </a:lnTo>
                <a:lnTo>
                  <a:pt x="3584" y="366"/>
                </a:lnTo>
                <a:lnTo>
                  <a:pt x="3616" y="353"/>
                </a:lnTo>
                <a:lnTo>
                  <a:pt x="3640" y="340"/>
                </a:lnTo>
                <a:lnTo>
                  <a:pt x="3664" y="327"/>
                </a:lnTo>
                <a:lnTo>
                  <a:pt x="3680" y="353"/>
                </a:lnTo>
                <a:lnTo>
                  <a:pt x="3696" y="372"/>
                </a:lnTo>
                <a:lnTo>
                  <a:pt x="3744" y="379"/>
                </a:lnTo>
                <a:lnTo>
                  <a:pt x="3784" y="379"/>
                </a:lnTo>
                <a:lnTo>
                  <a:pt x="3808" y="379"/>
                </a:lnTo>
                <a:lnTo>
                  <a:pt x="3840" y="372"/>
                </a:lnTo>
                <a:lnTo>
                  <a:pt x="3872" y="366"/>
                </a:lnTo>
                <a:lnTo>
                  <a:pt x="3904" y="353"/>
                </a:lnTo>
                <a:lnTo>
                  <a:pt x="3928" y="353"/>
                </a:lnTo>
                <a:lnTo>
                  <a:pt x="3960" y="346"/>
                </a:lnTo>
                <a:lnTo>
                  <a:pt x="3984" y="340"/>
                </a:lnTo>
                <a:lnTo>
                  <a:pt x="4008" y="340"/>
                </a:lnTo>
                <a:lnTo>
                  <a:pt x="4032" y="340"/>
                </a:lnTo>
                <a:lnTo>
                  <a:pt x="4056" y="327"/>
                </a:lnTo>
                <a:lnTo>
                  <a:pt x="4096" y="320"/>
                </a:lnTo>
                <a:lnTo>
                  <a:pt x="4120" y="314"/>
                </a:lnTo>
                <a:lnTo>
                  <a:pt x="4144" y="301"/>
                </a:lnTo>
                <a:lnTo>
                  <a:pt x="4176" y="287"/>
                </a:lnTo>
                <a:lnTo>
                  <a:pt x="4208" y="274"/>
                </a:lnTo>
                <a:lnTo>
                  <a:pt x="4240" y="261"/>
                </a:lnTo>
                <a:lnTo>
                  <a:pt x="4264" y="248"/>
                </a:lnTo>
                <a:lnTo>
                  <a:pt x="4280" y="268"/>
                </a:lnTo>
                <a:lnTo>
                  <a:pt x="4288" y="287"/>
                </a:lnTo>
                <a:lnTo>
                  <a:pt x="4312" y="314"/>
                </a:lnTo>
                <a:lnTo>
                  <a:pt x="4336" y="327"/>
                </a:lnTo>
                <a:lnTo>
                  <a:pt x="4368" y="333"/>
                </a:lnTo>
                <a:lnTo>
                  <a:pt x="4400" y="340"/>
                </a:lnTo>
                <a:lnTo>
                  <a:pt x="4440" y="340"/>
                </a:lnTo>
                <a:lnTo>
                  <a:pt x="4464" y="346"/>
                </a:lnTo>
                <a:lnTo>
                  <a:pt x="4488" y="346"/>
                </a:lnTo>
                <a:lnTo>
                  <a:pt x="4528" y="346"/>
                </a:lnTo>
                <a:lnTo>
                  <a:pt x="4608" y="353"/>
                </a:lnTo>
                <a:lnTo>
                  <a:pt x="4688" y="353"/>
                </a:lnTo>
                <a:lnTo>
                  <a:pt x="4712" y="353"/>
                </a:lnTo>
                <a:lnTo>
                  <a:pt x="4736" y="353"/>
                </a:lnTo>
                <a:lnTo>
                  <a:pt x="4760" y="359"/>
                </a:lnTo>
                <a:lnTo>
                  <a:pt x="4784" y="353"/>
                </a:lnTo>
                <a:lnTo>
                  <a:pt x="4808" y="353"/>
                </a:lnTo>
                <a:lnTo>
                  <a:pt x="4832" y="353"/>
                </a:lnTo>
                <a:lnTo>
                  <a:pt x="4856" y="353"/>
                </a:lnTo>
                <a:lnTo>
                  <a:pt x="4880" y="366"/>
                </a:lnTo>
                <a:lnTo>
                  <a:pt x="4904" y="366"/>
                </a:lnTo>
                <a:lnTo>
                  <a:pt x="4936" y="379"/>
                </a:lnTo>
                <a:lnTo>
                  <a:pt x="4960" y="392"/>
                </a:lnTo>
                <a:lnTo>
                  <a:pt x="5000" y="392"/>
                </a:lnTo>
                <a:lnTo>
                  <a:pt x="5040" y="392"/>
                </a:lnTo>
                <a:lnTo>
                  <a:pt x="5064" y="392"/>
                </a:lnTo>
                <a:lnTo>
                  <a:pt x="5096" y="392"/>
                </a:lnTo>
                <a:lnTo>
                  <a:pt x="5120" y="392"/>
                </a:lnTo>
                <a:lnTo>
                  <a:pt x="5144" y="392"/>
                </a:lnTo>
                <a:lnTo>
                  <a:pt x="5168" y="379"/>
                </a:lnTo>
                <a:lnTo>
                  <a:pt x="5192" y="372"/>
                </a:lnTo>
                <a:lnTo>
                  <a:pt x="5224" y="372"/>
                </a:lnTo>
                <a:lnTo>
                  <a:pt x="5248" y="372"/>
                </a:lnTo>
                <a:lnTo>
                  <a:pt x="5272" y="366"/>
                </a:lnTo>
                <a:lnTo>
                  <a:pt x="5296" y="353"/>
                </a:lnTo>
                <a:lnTo>
                  <a:pt x="5320" y="333"/>
                </a:lnTo>
                <a:lnTo>
                  <a:pt x="5344" y="314"/>
                </a:lnTo>
                <a:lnTo>
                  <a:pt x="5368" y="301"/>
                </a:lnTo>
                <a:lnTo>
                  <a:pt x="5384" y="1235"/>
                </a:lnTo>
                <a:lnTo>
                  <a:pt x="5280" y="1209"/>
                </a:lnTo>
                <a:lnTo>
                  <a:pt x="5256" y="1202"/>
                </a:lnTo>
                <a:lnTo>
                  <a:pt x="5232" y="1189"/>
                </a:lnTo>
                <a:lnTo>
                  <a:pt x="5208" y="1183"/>
                </a:lnTo>
                <a:lnTo>
                  <a:pt x="5200" y="1157"/>
                </a:lnTo>
                <a:lnTo>
                  <a:pt x="5184" y="1130"/>
                </a:lnTo>
                <a:lnTo>
                  <a:pt x="5160" y="1104"/>
                </a:lnTo>
                <a:lnTo>
                  <a:pt x="5128" y="1124"/>
                </a:lnTo>
                <a:lnTo>
                  <a:pt x="5088" y="1150"/>
                </a:lnTo>
                <a:lnTo>
                  <a:pt x="5056" y="1137"/>
                </a:lnTo>
                <a:lnTo>
                  <a:pt x="5016" y="1124"/>
                </a:lnTo>
                <a:lnTo>
                  <a:pt x="4984" y="1130"/>
                </a:lnTo>
                <a:lnTo>
                  <a:pt x="4960" y="1117"/>
                </a:lnTo>
                <a:lnTo>
                  <a:pt x="4928" y="1117"/>
                </a:lnTo>
                <a:lnTo>
                  <a:pt x="4904" y="1130"/>
                </a:lnTo>
                <a:lnTo>
                  <a:pt x="4872" y="1137"/>
                </a:lnTo>
                <a:lnTo>
                  <a:pt x="4840" y="1143"/>
                </a:lnTo>
                <a:lnTo>
                  <a:pt x="4800" y="1150"/>
                </a:lnTo>
                <a:lnTo>
                  <a:pt x="4768" y="1150"/>
                </a:lnTo>
                <a:lnTo>
                  <a:pt x="4736" y="1157"/>
                </a:lnTo>
                <a:lnTo>
                  <a:pt x="4704" y="1163"/>
                </a:lnTo>
                <a:lnTo>
                  <a:pt x="4680" y="1183"/>
                </a:lnTo>
                <a:lnTo>
                  <a:pt x="4640" y="1202"/>
                </a:lnTo>
                <a:lnTo>
                  <a:pt x="4616" y="1228"/>
                </a:lnTo>
                <a:lnTo>
                  <a:pt x="4600" y="1209"/>
                </a:lnTo>
                <a:lnTo>
                  <a:pt x="4576" y="1202"/>
                </a:lnTo>
                <a:lnTo>
                  <a:pt x="4552" y="1183"/>
                </a:lnTo>
                <a:lnTo>
                  <a:pt x="4528" y="1176"/>
                </a:lnTo>
                <a:lnTo>
                  <a:pt x="4512" y="1157"/>
                </a:lnTo>
                <a:lnTo>
                  <a:pt x="4480" y="1157"/>
                </a:lnTo>
                <a:lnTo>
                  <a:pt x="4448" y="1163"/>
                </a:lnTo>
                <a:lnTo>
                  <a:pt x="4424" y="1163"/>
                </a:lnTo>
                <a:lnTo>
                  <a:pt x="4400" y="1143"/>
                </a:lnTo>
                <a:lnTo>
                  <a:pt x="4368" y="1111"/>
                </a:lnTo>
                <a:lnTo>
                  <a:pt x="4336" y="1098"/>
                </a:lnTo>
                <a:lnTo>
                  <a:pt x="4304" y="1078"/>
                </a:lnTo>
                <a:lnTo>
                  <a:pt x="4280" y="1078"/>
                </a:lnTo>
                <a:lnTo>
                  <a:pt x="4256" y="1085"/>
                </a:lnTo>
                <a:lnTo>
                  <a:pt x="4240" y="1104"/>
                </a:lnTo>
                <a:lnTo>
                  <a:pt x="4216" y="1104"/>
                </a:lnTo>
                <a:lnTo>
                  <a:pt x="4184" y="1098"/>
                </a:lnTo>
                <a:lnTo>
                  <a:pt x="4160" y="1098"/>
                </a:lnTo>
                <a:lnTo>
                  <a:pt x="4136" y="1111"/>
                </a:lnTo>
                <a:lnTo>
                  <a:pt x="4096" y="1117"/>
                </a:lnTo>
                <a:lnTo>
                  <a:pt x="4064" y="1124"/>
                </a:lnTo>
                <a:lnTo>
                  <a:pt x="4040" y="1124"/>
                </a:lnTo>
                <a:lnTo>
                  <a:pt x="4000" y="1117"/>
                </a:lnTo>
                <a:lnTo>
                  <a:pt x="3976" y="1124"/>
                </a:lnTo>
                <a:lnTo>
                  <a:pt x="3952" y="1130"/>
                </a:lnTo>
                <a:lnTo>
                  <a:pt x="3912" y="1150"/>
                </a:lnTo>
                <a:lnTo>
                  <a:pt x="3888" y="1157"/>
                </a:lnTo>
                <a:lnTo>
                  <a:pt x="3864" y="1137"/>
                </a:lnTo>
                <a:lnTo>
                  <a:pt x="3840" y="1137"/>
                </a:lnTo>
                <a:lnTo>
                  <a:pt x="3816" y="1130"/>
                </a:lnTo>
                <a:lnTo>
                  <a:pt x="3784" y="1124"/>
                </a:lnTo>
                <a:lnTo>
                  <a:pt x="3752" y="1130"/>
                </a:lnTo>
                <a:lnTo>
                  <a:pt x="3728" y="1124"/>
                </a:lnTo>
                <a:lnTo>
                  <a:pt x="3712" y="1104"/>
                </a:lnTo>
                <a:lnTo>
                  <a:pt x="3688" y="1098"/>
                </a:lnTo>
                <a:lnTo>
                  <a:pt x="3664" y="1091"/>
                </a:lnTo>
                <a:lnTo>
                  <a:pt x="3632" y="1085"/>
                </a:lnTo>
                <a:lnTo>
                  <a:pt x="3608" y="1072"/>
                </a:lnTo>
                <a:lnTo>
                  <a:pt x="3584" y="1059"/>
                </a:lnTo>
                <a:lnTo>
                  <a:pt x="3552" y="1045"/>
                </a:lnTo>
                <a:lnTo>
                  <a:pt x="3528" y="1032"/>
                </a:lnTo>
                <a:lnTo>
                  <a:pt x="3608" y="1248"/>
                </a:lnTo>
                <a:lnTo>
                  <a:pt x="3488" y="1032"/>
                </a:lnTo>
                <a:lnTo>
                  <a:pt x="3456" y="1045"/>
                </a:lnTo>
                <a:lnTo>
                  <a:pt x="3432" y="1059"/>
                </a:lnTo>
                <a:lnTo>
                  <a:pt x="3408" y="1072"/>
                </a:lnTo>
                <a:lnTo>
                  <a:pt x="3384" y="1085"/>
                </a:lnTo>
                <a:lnTo>
                  <a:pt x="3360" y="1098"/>
                </a:lnTo>
                <a:lnTo>
                  <a:pt x="3336" y="1098"/>
                </a:lnTo>
                <a:lnTo>
                  <a:pt x="3312" y="1098"/>
                </a:lnTo>
                <a:lnTo>
                  <a:pt x="3264" y="1085"/>
                </a:lnTo>
                <a:lnTo>
                  <a:pt x="3240" y="1085"/>
                </a:lnTo>
                <a:lnTo>
                  <a:pt x="3200" y="1078"/>
                </a:lnTo>
                <a:lnTo>
                  <a:pt x="3176" y="1072"/>
                </a:lnTo>
                <a:lnTo>
                  <a:pt x="3144" y="1072"/>
                </a:lnTo>
                <a:lnTo>
                  <a:pt x="3104" y="1072"/>
                </a:lnTo>
                <a:lnTo>
                  <a:pt x="3080" y="1072"/>
                </a:lnTo>
                <a:lnTo>
                  <a:pt x="3048" y="1085"/>
                </a:lnTo>
                <a:lnTo>
                  <a:pt x="3024" y="1098"/>
                </a:lnTo>
                <a:lnTo>
                  <a:pt x="3000" y="1111"/>
                </a:lnTo>
                <a:lnTo>
                  <a:pt x="2976" y="1111"/>
                </a:lnTo>
                <a:lnTo>
                  <a:pt x="2952" y="1111"/>
                </a:lnTo>
                <a:lnTo>
                  <a:pt x="2912" y="1104"/>
                </a:lnTo>
                <a:lnTo>
                  <a:pt x="2880" y="1098"/>
                </a:lnTo>
                <a:lnTo>
                  <a:pt x="2848" y="1098"/>
                </a:lnTo>
                <a:lnTo>
                  <a:pt x="2816" y="1098"/>
                </a:lnTo>
                <a:lnTo>
                  <a:pt x="2792" y="1098"/>
                </a:lnTo>
                <a:lnTo>
                  <a:pt x="2768" y="1098"/>
                </a:lnTo>
                <a:lnTo>
                  <a:pt x="2744" y="1091"/>
                </a:lnTo>
                <a:lnTo>
                  <a:pt x="2720" y="1091"/>
                </a:lnTo>
                <a:lnTo>
                  <a:pt x="2696" y="1085"/>
                </a:lnTo>
                <a:lnTo>
                  <a:pt x="2672" y="1085"/>
                </a:lnTo>
                <a:lnTo>
                  <a:pt x="2648" y="1059"/>
                </a:lnTo>
                <a:lnTo>
                  <a:pt x="2624" y="1045"/>
                </a:lnTo>
                <a:lnTo>
                  <a:pt x="2592" y="1045"/>
                </a:lnTo>
                <a:lnTo>
                  <a:pt x="2560" y="1052"/>
                </a:lnTo>
                <a:lnTo>
                  <a:pt x="2544" y="1072"/>
                </a:lnTo>
                <a:lnTo>
                  <a:pt x="2520" y="1085"/>
                </a:lnTo>
                <a:lnTo>
                  <a:pt x="2496" y="1104"/>
                </a:lnTo>
                <a:lnTo>
                  <a:pt x="2464" y="1117"/>
                </a:lnTo>
                <a:lnTo>
                  <a:pt x="2432" y="1104"/>
                </a:lnTo>
                <a:lnTo>
                  <a:pt x="2400" y="1098"/>
                </a:lnTo>
                <a:lnTo>
                  <a:pt x="2376" y="1098"/>
                </a:lnTo>
                <a:lnTo>
                  <a:pt x="2352" y="1091"/>
                </a:lnTo>
                <a:lnTo>
                  <a:pt x="2328" y="1098"/>
                </a:lnTo>
                <a:lnTo>
                  <a:pt x="2304" y="1104"/>
                </a:lnTo>
                <a:lnTo>
                  <a:pt x="2264" y="1104"/>
                </a:lnTo>
                <a:lnTo>
                  <a:pt x="2240" y="1098"/>
                </a:lnTo>
                <a:lnTo>
                  <a:pt x="2208" y="1098"/>
                </a:lnTo>
                <a:lnTo>
                  <a:pt x="2184" y="1104"/>
                </a:lnTo>
                <a:lnTo>
                  <a:pt x="2160" y="1104"/>
                </a:lnTo>
                <a:lnTo>
                  <a:pt x="2136" y="1085"/>
                </a:lnTo>
                <a:lnTo>
                  <a:pt x="2112" y="1091"/>
                </a:lnTo>
                <a:lnTo>
                  <a:pt x="2088" y="1085"/>
                </a:lnTo>
                <a:lnTo>
                  <a:pt x="2064" y="1091"/>
                </a:lnTo>
                <a:lnTo>
                  <a:pt x="2024" y="1098"/>
                </a:lnTo>
                <a:lnTo>
                  <a:pt x="2000" y="1111"/>
                </a:lnTo>
                <a:lnTo>
                  <a:pt x="1968" y="1124"/>
                </a:lnTo>
                <a:lnTo>
                  <a:pt x="1920" y="1124"/>
                </a:lnTo>
                <a:lnTo>
                  <a:pt x="1888" y="1124"/>
                </a:lnTo>
                <a:lnTo>
                  <a:pt x="1856" y="1124"/>
                </a:lnTo>
                <a:lnTo>
                  <a:pt x="1832" y="1130"/>
                </a:lnTo>
                <a:lnTo>
                  <a:pt x="1808" y="1111"/>
                </a:lnTo>
                <a:lnTo>
                  <a:pt x="1776" y="1098"/>
                </a:lnTo>
                <a:lnTo>
                  <a:pt x="1752" y="1085"/>
                </a:lnTo>
                <a:lnTo>
                  <a:pt x="1728" y="1098"/>
                </a:lnTo>
                <a:lnTo>
                  <a:pt x="1704" y="1111"/>
                </a:lnTo>
                <a:lnTo>
                  <a:pt x="1680" y="1117"/>
                </a:lnTo>
                <a:lnTo>
                  <a:pt x="1664" y="1098"/>
                </a:lnTo>
                <a:lnTo>
                  <a:pt x="1640" y="1098"/>
                </a:lnTo>
                <a:lnTo>
                  <a:pt x="1616" y="1104"/>
                </a:lnTo>
                <a:lnTo>
                  <a:pt x="1584" y="1111"/>
                </a:lnTo>
                <a:lnTo>
                  <a:pt x="1552" y="1111"/>
                </a:lnTo>
                <a:lnTo>
                  <a:pt x="1528" y="1111"/>
                </a:lnTo>
                <a:lnTo>
                  <a:pt x="1504" y="1111"/>
                </a:lnTo>
                <a:lnTo>
                  <a:pt x="1472" y="1117"/>
                </a:lnTo>
                <a:lnTo>
                  <a:pt x="1448" y="1130"/>
                </a:lnTo>
                <a:lnTo>
                  <a:pt x="1424" y="1137"/>
                </a:lnTo>
                <a:lnTo>
                  <a:pt x="1400" y="1124"/>
                </a:lnTo>
                <a:lnTo>
                  <a:pt x="1376" y="1111"/>
                </a:lnTo>
                <a:lnTo>
                  <a:pt x="1344" y="1124"/>
                </a:lnTo>
                <a:lnTo>
                  <a:pt x="1312" y="1137"/>
                </a:lnTo>
                <a:lnTo>
                  <a:pt x="1280" y="1150"/>
                </a:lnTo>
                <a:lnTo>
                  <a:pt x="1280" y="1124"/>
                </a:lnTo>
                <a:lnTo>
                  <a:pt x="1248" y="1124"/>
                </a:lnTo>
                <a:lnTo>
                  <a:pt x="1216" y="1130"/>
                </a:lnTo>
                <a:lnTo>
                  <a:pt x="1192" y="1124"/>
                </a:lnTo>
                <a:lnTo>
                  <a:pt x="1160" y="1117"/>
                </a:lnTo>
                <a:lnTo>
                  <a:pt x="1136" y="1124"/>
                </a:lnTo>
                <a:lnTo>
                  <a:pt x="1104" y="1124"/>
                </a:lnTo>
                <a:lnTo>
                  <a:pt x="1080" y="1124"/>
                </a:lnTo>
                <a:lnTo>
                  <a:pt x="1072" y="1104"/>
                </a:lnTo>
                <a:lnTo>
                  <a:pt x="1048" y="1098"/>
                </a:lnTo>
                <a:lnTo>
                  <a:pt x="1024" y="1098"/>
                </a:lnTo>
                <a:lnTo>
                  <a:pt x="1000" y="1104"/>
                </a:lnTo>
                <a:lnTo>
                  <a:pt x="968" y="1111"/>
                </a:lnTo>
                <a:lnTo>
                  <a:pt x="944" y="1117"/>
                </a:lnTo>
                <a:lnTo>
                  <a:pt x="920" y="1124"/>
                </a:lnTo>
                <a:lnTo>
                  <a:pt x="896" y="1124"/>
                </a:lnTo>
                <a:lnTo>
                  <a:pt x="872" y="1130"/>
                </a:lnTo>
                <a:lnTo>
                  <a:pt x="832" y="1137"/>
                </a:lnTo>
                <a:lnTo>
                  <a:pt x="808" y="1143"/>
                </a:lnTo>
                <a:lnTo>
                  <a:pt x="784" y="1150"/>
                </a:lnTo>
                <a:lnTo>
                  <a:pt x="760" y="1150"/>
                </a:lnTo>
                <a:lnTo>
                  <a:pt x="736" y="1150"/>
                </a:lnTo>
                <a:lnTo>
                  <a:pt x="712" y="1143"/>
                </a:lnTo>
                <a:lnTo>
                  <a:pt x="688" y="1143"/>
                </a:lnTo>
                <a:lnTo>
                  <a:pt x="664" y="1150"/>
                </a:lnTo>
                <a:lnTo>
                  <a:pt x="640" y="1150"/>
                </a:lnTo>
                <a:lnTo>
                  <a:pt x="616" y="1150"/>
                </a:lnTo>
                <a:lnTo>
                  <a:pt x="584" y="1150"/>
                </a:lnTo>
                <a:lnTo>
                  <a:pt x="544" y="1157"/>
                </a:lnTo>
                <a:lnTo>
                  <a:pt x="512" y="1170"/>
                </a:lnTo>
                <a:lnTo>
                  <a:pt x="488" y="1176"/>
                </a:lnTo>
                <a:lnTo>
                  <a:pt x="464" y="1176"/>
                </a:lnTo>
                <a:lnTo>
                  <a:pt x="440" y="1176"/>
                </a:lnTo>
                <a:lnTo>
                  <a:pt x="416" y="1176"/>
                </a:lnTo>
                <a:lnTo>
                  <a:pt x="384" y="1170"/>
                </a:lnTo>
                <a:lnTo>
                  <a:pt x="352" y="1163"/>
                </a:lnTo>
                <a:lnTo>
                  <a:pt x="320" y="1157"/>
                </a:lnTo>
                <a:lnTo>
                  <a:pt x="296" y="1143"/>
                </a:lnTo>
                <a:lnTo>
                  <a:pt x="272" y="1130"/>
                </a:lnTo>
                <a:lnTo>
                  <a:pt x="248" y="1124"/>
                </a:lnTo>
                <a:lnTo>
                  <a:pt x="224" y="1124"/>
                </a:lnTo>
                <a:lnTo>
                  <a:pt x="192" y="1124"/>
                </a:lnTo>
                <a:lnTo>
                  <a:pt x="168" y="1124"/>
                </a:lnTo>
                <a:lnTo>
                  <a:pt x="144" y="1124"/>
                </a:lnTo>
                <a:lnTo>
                  <a:pt x="120" y="1130"/>
                </a:lnTo>
                <a:lnTo>
                  <a:pt x="96" y="1137"/>
                </a:lnTo>
                <a:lnTo>
                  <a:pt x="64" y="1143"/>
                </a:lnTo>
                <a:lnTo>
                  <a:pt x="32" y="1143"/>
                </a:lnTo>
                <a:lnTo>
                  <a:pt x="8" y="1143"/>
                </a:lnTo>
                <a:lnTo>
                  <a:pt x="0" y="1124"/>
                </a:lnTo>
                <a:lnTo>
                  <a:pt x="0" y="568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rnd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25" name="Rectangle 5">
            <a:extLst>
              <a:ext uri="{FF2B5EF4-FFF2-40B4-BE49-F238E27FC236}">
                <a16:creationId xmlns:a16="http://schemas.microsoft.com/office/drawing/2014/main" id="{0A5E996C-0793-7EFE-4002-6824BB2542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22375" y="3816350"/>
            <a:ext cx="7486650" cy="528638"/>
          </a:xfrm>
          <a:prstGeom prst="rect">
            <a:avLst/>
          </a:prstGeom>
          <a:solidFill>
            <a:schemeClr val="accent1"/>
          </a:solidFill>
          <a:ln w="254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76200" tIns="38100" rIns="76200" bIns="38100" anchor="ctr">
            <a:spAutoFit/>
          </a:bodyPr>
          <a:lstStyle/>
          <a:p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This is the destination string</a:t>
            </a:r>
          </a:p>
        </p:txBody>
      </p:sp>
    </p:spTree>
  </p:cSld>
  <p:clrMapOvr>
    <a:masterClrMapping/>
  </p:clrMapOvr>
  <p:transition>
    <p:zoom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>
            <a:extLst>
              <a:ext uri="{FF2B5EF4-FFF2-40B4-BE49-F238E27FC236}">
                <a16:creationId xmlns:a16="http://schemas.microsoft.com/office/drawing/2014/main" id="{F5C4F626-3363-B4B0-B541-E36BED541A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5275" y="708025"/>
            <a:ext cx="8408988" cy="5445125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52400" tIns="76200" rIns="152400" bIns="76200">
            <a:spAutoFit/>
          </a:bodyPr>
          <a:lstStyle>
            <a:lvl1pPr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01 StringFields.</a:t>
            </a:r>
          </a:p>
          <a:p>
            <a:pPr>
              <a:lnSpc>
                <a:spcPct val="9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02 Field1  PIC X(18) VALUE "</a:t>
            </a:r>
            <a:r>
              <a:rPr lang="en-US" altLang="en-US" sz="2000">
                <a:solidFill>
                  <a:srgbClr val="CF0E30"/>
                </a:solidFill>
                <a:effectLst/>
                <a:latin typeface="Courier New" panose="02070309020205020404" pitchFamily="49" charset="0"/>
              </a:rPr>
              <a:t>Where</a:t>
            </a: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does this go".</a:t>
            </a:r>
          </a:p>
          <a:p>
            <a:pPr>
              <a:lnSpc>
                <a:spcPct val="9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02 Field2  PIC X(30) </a:t>
            </a:r>
          </a:p>
          <a:p>
            <a:pPr>
              <a:lnSpc>
                <a:spcPct val="9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       VALUE "This is the destination string".</a:t>
            </a:r>
          </a:p>
          <a:p>
            <a:pPr>
              <a:lnSpc>
                <a:spcPct val="9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02 Field3  PIC X(15) VALUE "Here is another".</a:t>
            </a:r>
          </a:p>
          <a:p>
            <a:pPr>
              <a:lnSpc>
                <a:spcPct val="95000"/>
              </a:lnSpc>
              <a:spcBef>
                <a:spcPct val="50000"/>
              </a:spcBef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01 StrPointers.</a:t>
            </a:r>
          </a:p>
          <a:p>
            <a:pPr>
              <a:lnSpc>
                <a:spcPct val="9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02 StrPtr  PIC 99.</a:t>
            </a:r>
          </a:p>
          <a:p>
            <a:pPr>
              <a:lnSpc>
                <a:spcPct val="9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02 NewPtr  PIC 9.</a:t>
            </a:r>
          </a:p>
          <a:p>
            <a:pPr>
              <a:lnSpc>
                <a:spcPct val="85000"/>
              </a:lnSpc>
            </a:pPr>
            <a:endParaRPr lang="en-US" altLang="en-US" sz="20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85000"/>
              </a:lnSpc>
            </a:pPr>
            <a:endParaRPr lang="en-US" altLang="en-US" sz="24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65000"/>
              </a:lnSpc>
            </a:pPr>
            <a:endParaRPr lang="en-US" altLang="en-US" sz="24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65000"/>
              </a:lnSpc>
            </a:pPr>
            <a:endParaRPr lang="en-US" altLang="en-US" sz="24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65000"/>
              </a:lnSpc>
            </a:pPr>
            <a:endParaRPr lang="en-US" altLang="en-US" sz="24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65000"/>
              </a:lnSpc>
            </a:pPr>
            <a:endParaRPr lang="en-US" altLang="en-US" sz="24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65000"/>
              </a:lnSpc>
            </a:pP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STRING Field1 DELIMITED BY SPACES </a:t>
            </a:r>
          </a:p>
          <a:p>
            <a:pPr>
              <a:lnSpc>
                <a:spcPct val="95000"/>
              </a:lnSpc>
            </a:pP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INTO Field2</a:t>
            </a:r>
          </a:p>
          <a:p>
            <a:pPr>
              <a:lnSpc>
                <a:spcPct val="95000"/>
              </a:lnSpc>
            </a:pP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END-STRING.</a:t>
            </a:r>
          </a:p>
          <a:p>
            <a:pPr>
              <a:lnSpc>
                <a:spcPct val="95000"/>
              </a:lnSpc>
            </a:pP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DISPLAY Field2.</a:t>
            </a:r>
          </a:p>
        </p:txBody>
      </p:sp>
      <p:sp>
        <p:nvSpPr>
          <p:cNvPr id="32771" name="Rectangle 3">
            <a:extLst>
              <a:ext uri="{FF2B5EF4-FFF2-40B4-BE49-F238E27FC236}">
                <a16:creationId xmlns:a16="http://schemas.microsoft.com/office/drawing/2014/main" id="{9819DD5A-4473-DF2B-D2C3-4E43DE41F7A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489200" y="57150"/>
            <a:ext cx="3386138" cy="476250"/>
          </a:xfrm>
          <a:noFill/>
          <a:ln/>
        </p:spPr>
        <p:txBody>
          <a:bodyPr/>
          <a:lstStyle/>
          <a:p>
            <a:r>
              <a:rPr lang="en-US" altLang="en-US"/>
              <a:t>STRING Example 3</a:t>
            </a:r>
          </a:p>
        </p:txBody>
      </p:sp>
      <p:sp useBgFill="1">
        <p:nvSpPr>
          <p:cNvPr id="32772" name="Freeform 4">
            <a:extLst>
              <a:ext uri="{FF2B5EF4-FFF2-40B4-BE49-F238E27FC236}">
                <a16:creationId xmlns:a16="http://schemas.microsoft.com/office/drawing/2014/main" id="{386C1B66-E282-BF7A-B271-46EADAF34C38}"/>
              </a:ext>
            </a:extLst>
          </p:cNvPr>
          <p:cNvSpPr>
            <a:spLocks/>
          </p:cNvSpPr>
          <p:nvPr/>
        </p:nvSpPr>
        <p:spPr bwMode="auto">
          <a:xfrm>
            <a:off x="215900" y="2768600"/>
            <a:ext cx="8548688" cy="1982788"/>
          </a:xfrm>
          <a:custGeom>
            <a:avLst/>
            <a:gdLst>
              <a:gd name="T0" fmla="*/ 176 w 5385"/>
              <a:gd name="T1" fmla="*/ 523 h 1249"/>
              <a:gd name="T2" fmla="*/ 360 w 5385"/>
              <a:gd name="T3" fmla="*/ 470 h 1249"/>
              <a:gd name="T4" fmla="*/ 552 w 5385"/>
              <a:gd name="T5" fmla="*/ 484 h 1249"/>
              <a:gd name="T6" fmla="*/ 752 w 5385"/>
              <a:gd name="T7" fmla="*/ 523 h 1249"/>
              <a:gd name="T8" fmla="*/ 880 w 5385"/>
              <a:gd name="T9" fmla="*/ 444 h 1249"/>
              <a:gd name="T10" fmla="*/ 1008 w 5385"/>
              <a:gd name="T11" fmla="*/ 549 h 1249"/>
              <a:gd name="T12" fmla="*/ 1184 w 5385"/>
              <a:gd name="T13" fmla="*/ 477 h 1249"/>
              <a:gd name="T14" fmla="*/ 1344 w 5385"/>
              <a:gd name="T15" fmla="*/ 497 h 1249"/>
              <a:gd name="T16" fmla="*/ 1560 w 5385"/>
              <a:gd name="T17" fmla="*/ 503 h 1249"/>
              <a:gd name="T18" fmla="*/ 1832 w 5385"/>
              <a:gd name="T19" fmla="*/ 457 h 1249"/>
              <a:gd name="T20" fmla="*/ 2080 w 5385"/>
              <a:gd name="T21" fmla="*/ 418 h 1249"/>
              <a:gd name="T22" fmla="*/ 2344 w 5385"/>
              <a:gd name="T23" fmla="*/ 418 h 1249"/>
              <a:gd name="T24" fmla="*/ 2512 w 5385"/>
              <a:gd name="T25" fmla="*/ 457 h 1249"/>
              <a:gd name="T26" fmla="*/ 2688 w 5385"/>
              <a:gd name="T27" fmla="*/ 444 h 1249"/>
              <a:gd name="T28" fmla="*/ 2912 w 5385"/>
              <a:gd name="T29" fmla="*/ 412 h 1249"/>
              <a:gd name="T30" fmla="*/ 3112 w 5385"/>
              <a:gd name="T31" fmla="*/ 444 h 1249"/>
              <a:gd name="T32" fmla="*/ 3296 w 5385"/>
              <a:gd name="T33" fmla="*/ 444 h 1249"/>
              <a:gd name="T34" fmla="*/ 3584 w 5385"/>
              <a:gd name="T35" fmla="*/ 366 h 1249"/>
              <a:gd name="T36" fmla="*/ 3784 w 5385"/>
              <a:gd name="T37" fmla="*/ 379 h 1249"/>
              <a:gd name="T38" fmla="*/ 3984 w 5385"/>
              <a:gd name="T39" fmla="*/ 340 h 1249"/>
              <a:gd name="T40" fmla="*/ 4176 w 5385"/>
              <a:gd name="T41" fmla="*/ 287 h 1249"/>
              <a:gd name="T42" fmla="*/ 4336 w 5385"/>
              <a:gd name="T43" fmla="*/ 327 h 1249"/>
              <a:gd name="T44" fmla="*/ 4608 w 5385"/>
              <a:gd name="T45" fmla="*/ 353 h 1249"/>
              <a:gd name="T46" fmla="*/ 4832 w 5385"/>
              <a:gd name="T47" fmla="*/ 353 h 1249"/>
              <a:gd name="T48" fmla="*/ 5040 w 5385"/>
              <a:gd name="T49" fmla="*/ 392 h 1249"/>
              <a:gd name="T50" fmla="*/ 5224 w 5385"/>
              <a:gd name="T51" fmla="*/ 372 h 1249"/>
              <a:gd name="T52" fmla="*/ 5384 w 5385"/>
              <a:gd name="T53" fmla="*/ 1235 h 1249"/>
              <a:gd name="T54" fmla="*/ 5160 w 5385"/>
              <a:gd name="T55" fmla="*/ 1104 h 1249"/>
              <a:gd name="T56" fmla="*/ 4928 w 5385"/>
              <a:gd name="T57" fmla="*/ 1117 h 1249"/>
              <a:gd name="T58" fmla="*/ 4704 w 5385"/>
              <a:gd name="T59" fmla="*/ 1163 h 1249"/>
              <a:gd name="T60" fmla="*/ 4528 w 5385"/>
              <a:gd name="T61" fmla="*/ 1176 h 1249"/>
              <a:gd name="T62" fmla="*/ 4336 w 5385"/>
              <a:gd name="T63" fmla="*/ 1098 h 1249"/>
              <a:gd name="T64" fmla="*/ 4160 w 5385"/>
              <a:gd name="T65" fmla="*/ 1098 h 1249"/>
              <a:gd name="T66" fmla="*/ 3952 w 5385"/>
              <a:gd name="T67" fmla="*/ 1130 h 1249"/>
              <a:gd name="T68" fmla="*/ 3752 w 5385"/>
              <a:gd name="T69" fmla="*/ 1130 h 1249"/>
              <a:gd name="T70" fmla="*/ 3584 w 5385"/>
              <a:gd name="T71" fmla="*/ 1059 h 1249"/>
              <a:gd name="T72" fmla="*/ 3408 w 5385"/>
              <a:gd name="T73" fmla="*/ 1072 h 1249"/>
              <a:gd name="T74" fmla="*/ 3200 w 5385"/>
              <a:gd name="T75" fmla="*/ 1078 h 1249"/>
              <a:gd name="T76" fmla="*/ 3000 w 5385"/>
              <a:gd name="T77" fmla="*/ 1111 h 1249"/>
              <a:gd name="T78" fmla="*/ 2792 w 5385"/>
              <a:gd name="T79" fmla="*/ 1098 h 1249"/>
              <a:gd name="T80" fmla="*/ 2624 w 5385"/>
              <a:gd name="T81" fmla="*/ 1045 h 1249"/>
              <a:gd name="T82" fmla="*/ 2432 w 5385"/>
              <a:gd name="T83" fmla="*/ 1104 h 1249"/>
              <a:gd name="T84" fmla="*/ 2240 w 5385"/>
              <a:gd name="T85" fmla="*/ 1098 h 1249"/>
              <a:gd name="T86" fmla="*/ 2064 w 5385"/>
              <a:gd name="T87" fmla="*/ 1091 h 1249"/>
              <a:gd name="T88" fmla="*/ 1832 w 5385"/>
              <a:gd name="T89" fmla="*/ 1130 h 1249"/>
              <a:gd name="T90" fmla="*/ 1664 w 5385"/>
              <a:gd name="T91" fmla="*/ 1098 h 1249"/>
              <a:gd name="T92" fmla="*/ 1472 w 5385"/>
              <a:gd name="T93" fmla="*/ 1117 h 1249"/>
              <a:gd name="T94" fmla="*/ 1280 w 5385"/>
              <a:gd name="T95" fmla="*/ 1150 h 1249"/>
              <a:gd name="T96" fmla="*/ 1104 w 5385"/>
              <a:gd name="T97" fmla="*/ 1124 h 1249"/>
              <a:gd name="T98" fmla="*/ 944 w 5385"/>
              <a:gd name="T99" fmla="*/ 1117 h 1249"/>
              <a:gd name="T100" fmla="*/ 760 w 5385"/>
              <a:gd name="T101" fmla="*/ 1150 h 1249"/>
              <a:gd name="T102" fmla="*/ 584 w 5385"/>
              <a:gd name="T103" fmla="*/ 1150 h 1249"/>
              <a:gd name="T104" fmla="*/ 384 w 5385"/>
              <a:gd name="T105" fmla="*/ 1170 h 1249"/>
              <a:gd name="T106" fmla="*/ 192 w 5385"/>
              <a:gd name="T107" fmla="*/ 1124 h 1249"/>
              <a:gd name="T108" fmla="*/ 8 w 5385"/>
              <a:gd name="T109" fmla="*/ 1143 h 124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</a:cxnLst>
            <a:rect l="0" t="0" r="r" b="b"/>
            <a:pathLst>
              <a:path w="5385" h="1249">
                <a:moveTo>
                  <a:pt x="0" y="568"/>
                </a:moveTo>
                <a:lnTo>
                  <a:pt x="32" y="555"/>
                </a:lnTo>
                <a:lnTo>
                  <a:pt x="64" y="549"/>
                </a:lnTo>
                <a:lnTo>
                  <a:pt x="96" y="542"/>
                </a:lnTo>
                <a:lnTo>
                  <a:pt x="120" y="536"/>
                </a:lnTo>
                <a:lnTo>
                  <a:pt x="144" y="529"/>
                </a:lnTo>
                <a:lnTo>
                  <a:pt x="176" y="523"/>
                </a:lnTo>
                <a:lnTo>
                  <a:pt x="208" y="523"/>
                </a:lnTo>
                <a:lnTo>
                  <a:pt x="240" y="529"/>
                </a:lnTo>
                <a:lnTo>
                  <a:pt x="272" y="529"/>
                </a:lnTo>
                <a:lnTo>
                  <a:pt x="312" y="523"/>
                </a:lnTo>
                <a:lnTo>
                  <a:pt x="328" y="503"/>
                </a:lnTo>
                <a:lnTo>
                  <a:pt x="352" y="490"/>
                </a:lnTo>
                <a:lnTo>
                  <a:pt x="360" y="470"/>
                </a:lnTo>
                <a:lnTo>
                  <a:pt x="384" y="477"/>
                </a:lnTo>
                <a:lnTo>
                  <a:pt x="416" y="470"/>
                </a:lnTo>
                <a:lnTo>
                  <a:pt x="464" y="457"/>
                </a:lnTo>
                <a:lnTo>
                  <a:pt x="496" y="444"/>
                </a:lnTo>
                <a:lnTo>
                  <a:pt x="512" y="470"/>
                </a:lnTo>
                <a:lnTo>
                  <a:pt x="528" y="490"/>
                </a:lnTo>
                <a:lnTo>
                  <a:pt x="552" y="484"/>
                </a:lnTo>
                <a:lnTo>
                  <a:pt x="576" y="477"/>
                </a:lnTo>
                <a:lnTo>
                  <a:pt x="608" y="490"/>
                </a:lnTo>
                <a:lnTo>
                  <a:pt x="640" y="510"/>
                </a:lnTo>
                <a:lnTo>
                  <a:pt x="672" y="523"/>
                </a:lnTo>
                <a:lnTo>
                  <a:pt x="696" y="523"/>
                </a:lnTo>
                <a:lnTo>
                  <a:pt x="720" y="523"/>
                </a:lnTo>
                <a:lnTo>
                  <a:pt x="752" y="523"/>
                </a:lnTo>
                <a:lnTo>
                  <a:pt x="776" y="536"/>
                </a:lnTo>
                <a:lnTo>
                  <a:pt x="800" y="549"/>
                </a:lnTo>
                <a:lnTo>
                  <a:pt x="824" y="555"/>
                </a:lnTo>
                <a:lnTo>
                  <a:pt x="848" y="562"/>
                </a:lnTo>
                <a:lnTo>
                  <a:pt x="856" y="379"/>
                </a:lnTo>
                <a:lnTo>
                  <a:pt x="864" y="412"/>
                </a:lnTo>
                <a:lnTo>
                  <a:pt x="880" y="444"/>
                </a:lnTo>
                <a:lnTo>
                  <a:pt x="896" y="470"/>
                </a:lnTo>
                <a:lnTo>
                  <a:pt x="912" y="497"/>
                </a:lnTo>
                <a:lnTo>
                  <a:pt x="920" y="516"/>
                </a:lnTo>
                <a:lnTo>
                  <a:pt x="936" y="536"/>
                </a:lnTo>
                <a:lnTo>
                  <a:pt x="960" y="549"/>
                </a:lnTo>
                <a:lnTo>
                  <a:pt x="984" y="549"/>
                </a:lnTo>
                <a:lnTo>
                  <a:pt x="1008" y="549"/>
                </a:lnTo>
                <a:lnTo>
                  <a:pt x="1032" y="542"/>
                </a:lnTo>
                <a:lnTo>
                  <a:pt x="1056" y="536"/>
                </a:lnTo>
                <a:lnTo>
                  <a:pt x="1080" y="529"/>
                </a:lnTo>
                <a:lnTo>
                  <a:pt x="1088" y="510"/>
                </a:lnTo>
                <a:lnTo>
                  <a:pt x="1120" y="497"/>
                </a:lnTo>
                <a:lnTo>
                  <a:pt x="1144" y="484"/>
                </a:lnTo>
                <a:lnTo>
                  <a:pt x="1184" y="477"/>
                </a:lnTo>
                <a:lnTo>
                  <a:pt x="1208" y="477"/>
                </a:lnTo>
                <a:lnTo>
                  <a:pt x="1232" y="477"/>
                </a:lnTo>
                <a:lnTo>
                  <a:pt x="1264" y="470"/>
                </a:lnTo>
                <a:lnTo>
                  <a:pt x="1288" y="457"/>
                </a:lnTo>
                <a:lnTo>
                  <a:pt x="1312" y="464"/>
                </a:lnTo>
                <a:lnTo>
                  <a:pt x="1336" y="464"/>
                </a:lnTo>
                <a:lnTo>
                  <a:pt x="1344" y="497"/>
                </a:lnTo>
                <a:lnTo>
                  <a:pt x="1376" y="516"/>
                </a:lnTo>
                <a:lnTo>
                  <a:pt x="1408" y="510"/>
                </a:lnTo>
                <a:lnTo>
                  <a:pt x="1440" y="510"/>
                </a:lnTo>
                <a:lnTo>
                  <a:pt x="1464" y="510"/>
                </a:lnTo>
                <a:lnTo>
                  <a:pt x="1504" y="510"/>
                </a:lnTo>
                <a:lnTo>
                  <a:pt x="1536" y="510"/>
                </a:lnTo>
                <a:lnTo>
                  <a:pt x="1560" y="503"/>
                </a:lnTo>
                <a:lnTo>
                  <a:pt x="1584" y="503"/>
                </a:lnTo>
                <a:lnTo>
                  <a:pt x="1624" y="497"/>
                </a:lnTo>
                <a:lnTo>
                  <a:pt x="1656" y="497"/>
                </a:lnTo>
                <a:lnTo>
                  <a:pt x="1736" y="484"/>
                </a:lnTo>
                <a:lnTo>
                  <a:pt x="1768" y="470"/>
                </a:lnTo>
                <a:lnTo>
                  <a:pt x="1800" y="470"/>
                </a:lnTo>
                <a:lnTo>
                  <a:pt x="1832" y="457"/>
                </a:lnTo>
                <a:lnTo>
                  <a:pt x="1864" y="444"/>
                </a:lnTo>
                <a:lnTo>
                  <a:pt x="1888" y="444"/>
                </a:lnTo>
                <a:lnTo>
                  <a:pt x="1960" y="438"/>
                </a:lnTo>
                <a:lnTo>
                  <a:pt x="1992" y="431"/>
                </a:lnTo>
                <a:lnTo>
                  <a:pt x="2024" y="431"/>
                </a:lnTo>
                <a:lnTo>
                  <a:pt x="2056" y="425"/>
                </a:lnTo>
                <a:lnTo>
                  <a:pt x="2080" y="418"/>
                </a:lnTo>
                <a:lnTo>
                  <a:pt x="2120" y="405"/>
                </a:lnTo>
                <a:lnTo>
                  <a:pt x="2152" y="399"/>
                </a:lnTo>
                <a:lnTo>
                  <a:pt x="2232" y="392"/>
                </a:lnTo>
                <a:lnTo>
                  <a:pt x="2264" y="386"/>
                </a:lnTo>
                <a:lnTo>
                  <a:pt x="2288" y="379"/>
                </a:lnTo>
                <a:lnTo>
                  <a:pt x="2320" y="399"/>
                </a:lnTo>
                <a:lnTo>
                  <a:pt x="2344" y="418"/>
                </a:lnTo>
                <a:lnTo>
                  <a:pt x="2376" y="418"/>
                </a:lnTo>
                <a:lnTo>
                  <a:pt x="2400" y="418"/>
                </a:lnTo>
                <a:lnTo>
                  <a:pt x="2432" y="418"/>
                </a:lnTo>
                <a:lnTo>
                  <a:pt x="2464" y="425"/>
                </a:lnTo>
                <a:lnTo>
                  <a:pt x="2576" y="0"/>
                </a:lnTo>
                <a:lnTo>
                  <a:pt x="2496" y="431"/>
                </a:lnTo>
                <a:lnTo>
                  <a:pt x="2512" y="457"/>
                </a:lnTo>
                <a:lnTo>
                  <a:pt x="2528" y="477"/>
                </a:lnTo>
                <a:lnTo>
                  <a:pt x="2568" y="477"/>
                </a:lnTo>
                <a:lnTo>
                  <a:pt x="2592" y="484"/>
                </a:lnTo>
                <a:lnTo>
                  <a:pt x="2616" y="497"/>
                </a:lnTo>
                <a:lnTo>
                  <a:pt x="2640" y="484"/>
                </a:lnTo>
                <a:lnTo>
                  <a:pt x="2672" y="464"/>
                </a:lnTo>
                <a:lnTo>
                  <a:pt x="2688" y="444"/>
                </a:lnTo>
                <a:lnTo>
                  <a:pt x="2712" y="438"/>
                </a:lnTo>
                <a:lnTo>
                  <a:pt x="2736" y="431"/>
                </a:lnTo>
                <a:lnTo>
                  <a:pt x="2768" y="418"/>
                </a:lnTo>
                <a:lnTo>
                  <a:pt x="2792" y="412"/>
                </a:lnTo>
                <a:lnTo>
                  <a:pt x="2832" y="418"/>
                </a:lnTo>
                <a:lnTo>
                  <a:pt x="2880" y="418"/>
                </a:lnTo>
                <a:lnTo>
                  <a:pt x="2912" y="412"/>
                </a:lnTo>
                <a:lnTo>
                  <a:pt x="2936" y="405"/>
                </a:lnTo>
                <a:lnTo>
                  <a:pt x="2968" y="405"/>
                </a:lnTo>
                <a:lnTo>
                  <a:pt x="2992" y="405"/>
                </a:lnTo>
                <a:lnTo>
                  <a:pt x="3016" y="405"/>
                </a:lnTo>
                <a:lnTo>
                  <a:pt x="3048" y="418"/>
                </a:lnTo>
                <a:lnTo>
                  <a:pt x="3080" y="431"/>
                </a:lnTo>
                <a:lnTo>
                  <a:pt x="3112" y="444"/>
                </a:lnTo>
                <a:lnTo>
                  <a:pt x="3144" y="444"/>
                </a:lnTo>
                <a:lnTo>
                  <a:pt x="3168" y="451"/>
                </a:lnTo>
                <a:lnTo>
                  <a:pt x="3192" y="451"/>
                </a:lnTo>
                <a:lnTo>
                  <a:pt x="3216" y="451"/>
                </a:lnTo>
                <a:lnTo>
                  <a:pt x="3240" y="451"/>
                </a:lnTo>
                <a:lnTo>
                  <a:pt x="3264" y="444"/>
                </a:lnTo>
                <a:lnTo>
                  <a:pt x="3296" y="444"/>
                </a:lnTo>
                <a:lnTo>
                  <a:pt x="3376" y="431"/>
                </a:lnTo>
                <a:lnTo>
                  <a:pt x="3400" y="418"/>
                </a:lnTo>
                <a:lnTo>
                  <a:pt x="3480" y="405"/>
                </a:lnTo>
                <a:lnTo>
                  <a:pt x="3504" y="392"/>
                </a:lnTo>
                <a:lnTo>
                  <a:pt x="3528" y="379"/>
                </a:lnTo>
                <a:lnTo>
                  <a:pt x="3552" y="379"/>
                </a:lnTo>
                <a:lnTo>
                  <a:pt x="3584" y="366"/>
                </a:lnTo>
                <a:lnTo>
                  <a:pt x="3616" y="353"/>
                </a:lnTo>
                <a:lnTo>
                  <a:pt x="3640" y="340"/>
                </a:lnTo>
                <a:lnTo>
                  <a:pt x="3664" y="327"/>
                </a:lnTo>
                <a:lnTo>
                  <a:pt x="3680" y="353"/>
                </a:lnTo>
                <a:lnTo>
                  <a:pt x="3696" y="372"/>
                </a:lnTo>
                <a:lnTo>
                  <a:pt x="3744" y="379"/>
                </a:lnTo>
                <a:lnTo>
                  <a:pt x="3784" y="379"/>
                </a:lnTo>
                <a:lnTo>
                  <a:pt x="3808" y="379"/>
                </a:lnTo>
                <a:lnTo>
                  <a:pt x="3840" y="372"/>
                </a:lnTo>
                <a:lnTo>
                  <a:pt x="3872" y="366"/>
                </a:lnTo>
                <a:lnTo>
                  <a:pt x="3904" y="353"/>
                </a:lnTo>
                <a:lnTo>
                  <a:pt x="3928" y="353"/>
                </a:lnTo>
                <a:lnTo>
                  <a:pt x="3960" y="346"/>
                </a:lnTo>
                <a:lnTo>
                  <a:pt x="3984" y="340"/>
                </a:lnTo>
                <a:lnTo>
                  <a:pt x="4008" y="340"/>
                </a:lnTo>
                <a:lnTo>
                  <a:pt x="4032" y="340"/>
                </a:lnTo>
                <a:lnTo>
                  <a:pt x="4056" y="327"/>
                </a:lnTo>
                <a:lnTo>
                  <a:pt x="4096" y="320"/>
                </a:lnTo>
                <a:lnTo>
                  <a:pt x="4120" y="314"/>
                </a:lnTo>
                <a:lnTo>
                  <a:pt x="4144" y="301"/>
                </a:lnTo>
                <a:lnTo>
                  <a:pt x="4176" y="287"/>
                </a:lnTo>
                <a:lnTo>
                  <a:pt x="4208" y="274"/>
                </a:lnTo>
                <a:lnTo>
                  <a:pt x="4240" y="261"/>
                </a:lnTo>
                <a:lnTo>
                  <a:pt x="4264" y="248"/>
                </a:lnTo>
                <a:lnTo>
                  <a:pt x="4280" y="268"/>
                </a:lnTo>
                <a:lnTo>
                  <a:pt x="4288" y="287"/>
                </a:lnTo>
                <a:lnTo>
                  <a:pt x="4312" y="314"/>
                </a:lnTo>
                <a:lnTo>
                  <a:pt x="4336" y="327"/>
                </a:lnTo>
                <a:lnTo>
                  <a:pt x="4368" y="333"/>
                </a:lnTo>
                <a:lnTo>
                  <a:pt x="4400" y="340"/>
                </a:lnTo>
                <a:lnTo>
                  <a:pt x="4440" y="340"/>
                </a:lnTo>
                <a:lnTo>
                  <a:pt x="4464" y="346"/>
                </a:lnTo>
                <a:lnTo>
                  <a:pt x="4488" y="346"/>
                </a:lnTo>
                <a:lnTo>
                  <a:pt x="4528" y="346"/>
                </a:lnTo>
                <a:lnTo>
                  <a:pt x="4608" y="353"/>
                </a:lnTo>
                <a:lnTo>
                  <a:pt x="4688" y="353"/>
                </a:lnTo>
                <a:lnTo>
                  <a:pt x="4712" y="353"/>
                </a:lnTo>
                <a:lnTo>
                  <a:pt x="4736" y="353"/>
                </a:lnTo>
                <a:lnTo>
                  <a:pt x="4760" y="359"/>
                </a:lnTo>
                <a:lnTo>
                  <a:pt x="4784" y="353"/>
                </a:lnTo>
                <a:lnTo>
                  <a:pt x="4808" y="353"/>
                </a:lnTo>
                <a:lnTo>
                  <a:pt x="4832" y="353"/>
                </a:lnTo>
                <a:lnTo>
                  <a:pt x="4856" y="353"/>
                </a:lnTo>
                <a:lnTo>
                  <a:pt x="4880" y="366"/>
                </a:lnTo>
                <a:lnTo>
                  <a:pt x="4904" y="366"/>
                </a:lnTo>
                <a:lnTo>
                  <a:pt x="4936" y="379"/>
                </a:lnTo>
                <a:lnTo>
                  <a:pt x="4960" y="392"/>
                </a:lnTo>
                <a:lnTo>
                  <a:pt x="5000" y="392"/>
                </a:lnTo>
                <a:lnTo>
                  <a:pt x="5040" y="392"/>
                </a:lnTo>
                <a:lnTo>
                  <a:pt x="5064" y="392"/>
                </a:lnTo>
                <a:lnTo>
                  <a:pt x="5096" y="392"/>
                </a:lnTo>
                <a:lnTo>
                  <a:pt x="5120" y="392"/>
                </a:lnTo>
                <a:lnTo>
                  <a:pt x="5144" y="392"/>
                </a:lnTo>
                <a:lnTo>
                  <a:pt x="5168" y="379"/>
                </a:lnTo>
                <a:lnTo>
                  <a:pt x="5192" y="372"/>
                </a:lnTo>
                <a:lnTo>
                  <a:pt x="5224" y="372"/>
                </a:lnTo>
                <a:lnTo>
                  <a:pt x="5248" y="372"/>
                </a:lnTo>
                <a:lnTo>
                  <a:pt x="5272" y="366"/>
                </a:lnTo>
                <a:lnTo>
                  <a:pt x="5296" y="353"/>
                </a:lnTo>
                <a:lnTo>
                  <a:pt x="5320" y="333"/>
                </a:lnTo>
                <a:lnTo>
                  <a:pt x="5344" y="314"/>
                </a:lnTo>
                <a:lnTo>
                  <a:pt x="5368" y="301"/>
                </a:lnTo>
                <a:lnTo>
                  <a:pt x="5384" y="1235"/>
                </a:lnTo>
                <a:lnTo>
                  <a:pt x="5280" y="1209"/>
                </a:lnTo>
                <a:lnTo>
                  <a:pt x="5256" y="1202"/>
                </a:lnTo>
                <a:lnTo>
                  <a:pt x="5232" y="1189"/>
                </a:lnTo>
                <a:lnTo>
                  <a:pt x="5208" y="1183"/>
                </a:lnTo>
                <a:lnTo>
                  <a:pt x="5200" y="1157"/>
                </a:lnTo>
                <a:lnTo>
                  <a:pt x="5184" y="1130"/>
                </a:lnTo>
                <a:lnTo>
                  <a:pt x="5160" y="1104"/>
                </a:lnTo>
                <a:lnTo>
                  <a:pt x="5128" y="1124"/>
                </a:lnTo>
                <a:lnTo>
                  <a:pt x="5088" y="1150"/>
                </a:lnTo>
                <a:lnTo>
                  <a:pt x="5056" y="1137"/>
                </a:lnTo>
                <a:lnTo>
                  <a:pt x="5016" y="1124"/>
                </a:lnTo>
                <a:lnTo>
                  <a:pt x="4984" y="1130"/>
                </a:lnTo>
                <a:lnTo>
                  <a:pt x="4960" y="1117"/>
                </a:lnTo>
                <a:lnTo>
                  <a:pt x="4928" y="1117"/>
                </a:lnTo>
                <a:lnTo>
                  <a:pt x="4904" y="1130"/>
                </a:lnTo>
                <a:lnTo>
                  <a:pt x="4872" y="1137"/>
                </a:lnTo>
                <a:lnTo>
                  <a:pt x="4840" y="1143"/>
                </a:lnTo>
                <a:lnTo>
                  <a:pt x="4800" y="1150"/>
                </a:lnTo>
                <a:lnTo>
                  <a:pt x="4768" y="1150"/>
                </a:lnTo>
                <a:lnTo>
                  <a:pt x="4736" y="1157"/>
                </a:lnTo>
                <a:lnTo>
                  <a:pt x="4704" y="1163"/>
                </a:lnTo>
                <a:lnTo>
                  <a:pt x="4680" y="1183"/>
                </a:lnTo>
                <a:lnTo>
                  <a:pt x="4640" y="1202"/>
                </a:lnTo>
                <a:lnTo>
                  <a:pt x="4616" y="1228"/>
                </a:lnTo>
                <a:lnTo>
                  <a:pt x="4600" y="1209"/>
                </a:lnTo>
                <a:lnTo>
                  <a:pt x="4576" y="1202"/>
                </a:lnTo>
                <a:lnTo>
                  <a:pt x="4552" y="1183"/>
                </a:lnTo>
                <a:lnTo>
                  <a:pt x="4528" y="1176"/>
                </a:lnTo>
                <a:lnTo>
                  <a:pt x="4512" y="1157"/>
                </a:lnTo>
                <a:lnTo>
                  <a:pt x="4480" y="1157"/>
                </a:lnTo>
                <a:lnTo>
                  <a:pt x="4448" y="1163"/>
                </a:lnTo>
                <a:lnTo>
                  <a:pt x="4424" y="1163"/>
                </a:lnTo>
                <a:lnTo>
                  <a:pt x="4400" y="1143"/>
                </a:lnTo>
                <a:lnTo>
                  <a:pt x="4368" y="1111"/>
                </a:lnTo>
                <a:lnTo>
                  <a:pt x="4336" y="1098"/>
                </a:lnTo>
                <a:lnTo>
                  <a:pt x="4304" y="1078"/>
                </a:lnTo>
                <a:lnTo>
                  <a:pt x="4280" y="1078"/>
                </a:lnTo>
                <a:lnTo>
                  <a:pt x="4256" y="1085"/>
                </a:lnTo>
                <a:lnTo>
                  <a:pt x="4240" y="1104"/>
                </a:lnTo>
                <a:lnTo>
                  <a:pt x="4216" y="1104"/>
                </a:lnTo>
                <a:lnTo>
                  <a:pt x="4184" y="1098"/>
                </a:lnTo>
                <a:lnTo>
                  <a:pt x="4160" y="1098"/>
                </a:lnTo>
                <a:lnTo>
                  <a:pt x="4136" y="1111"/>
                </a:lnTo>
                <a:lnTo>
                  <a:pt x="4096" y="1117"/>
                </a:lnTo>
                <a:lnTo>
                  <a:pt x="4064" y="1124"/>
                </a:lnTo>
                <a:lnTo>
                  <a:pt x="4040" y="1124"/>
                </a:lnTo>
                <a:lnTo>
                  <a:pt x="4000" y="1117"/>
                </a:lnTo>
                <a:lnTo>
                  <a:pt x="3976" y="1124"/>
                </a:lnTo>
                <a:lnTo>
                  <a:pt x="3952" y="1130"/>
                </a:lnTo>
                <a:lnTo>
                  <a:pt x="3912" y="1150"/>
                </a:lnTo>
                <a:lnTo>
                  <a:pt x="3888" y="1157"/>
                </a:lnTo>
                <a:lnTo>
                  <a:pt x="3864" y="1137"/>
                </a:lnTo>
                <a:lnTo>
                  <a:pt x="3840" y="1137"/>
                </a:lnTo>
                <a:lnTo>
                  <a:pt x="3816" y="1130"/>
                </a:lnTo>
                <a:lnTo>
                  <a:pt x="3784" y="1124"/>
                </a:lnTo>
                <a:lnTo>
                  <a:pt x="3752" y="1130"/>
                </a:lnTo>
                <a:lnTo>
                  <a:pt x="3728" y="1124"/>
                </a:lnTo>
                <a:lnTo>
                  <a:pt x="3712" y="1104"/>
                </a:lnTo>
                <a:lnTo>
                  <a:pt x="3688" y="1098"/>
                </a:lnTo>
                <a:lnTo>
                  <a:pt x="3664" y="1091"/>
                </a:lnTo>
                <a:lnTo>
                  <a:pt x="3632" y="1085"/>
                </a:lnTo>
                <a:lnTo>
                  <a:pt x="3608" y="1072"/>
                </a:lnTo>
                <a:lnTo>
                  <a:pt x="3584" y="1059"/>
                </a:lnTo>
                <a:lnTo>
                  <a:pt x="3552" y="1045"/>
                </a:lnTo>
                <a:lnTo>
                  <a:pt x="3528" y="1032"/>
                </a:lnTo>
                <a:lnTo>
                  <a:pt x="3608" y="1248"/>
                </a:lnTo>
                <a:lnTo>
                  <a:pt x="3488" y="1032"/>
                </a:lnTo>
                <a:lnTo>
                  <a:pt x="3456" y="1045"/>
                </a:lnTo>
                <a:lnTo>
                  <a:pt x="3432" y="1059"/>
                </a:lnTo>
                <a:lnTo>
                  <a:pt x="3408" y="1072"/>
                </a:lnTo>
                <a:lnTo>
                  <a:pt x="3384" y="1085"/>
                </a:lnTo>
                <a:lnTo>
                  <a:pt x="3360" y="1098"/>
                </a:lnTo>
                <a:lnTo>
                  <a:pt x="3336" y="1098"/>
                </a:lnTo>
                <a:lnTo>
                  <a:pt x="3312" y="1098"/>
                </a:lnTo>
                <a:lnTo>
                  <a:pt x="3264" y="1085"/>
                </a:lnTo>
                <a:lnTo>
                  <a:pt x="3240" y="1085"/>
                </a:lnTo>
                <a:lnTo>
                  <a:pt x="3200" y="1078"/>
                </a:lnTo>
                <a:lnTo>
                  <a:pt x="3176" y="1072"/>
                </a:lnTo>
                <a:lnTo>
                  <a:pt x="3144" y="1072"/>
                </a:lnTo>
                <a:lnTo>
                  <a:pt x="3104" y="1072"/>
                </a:lnTo>
                <a:lnTo>
                  <a:pt x="3080" y="1072"/>
                </a:lnTo>
                <a:lnTo>
                  <a:pt x="3048" y="1085"/>
                </a:lnTo>
                <a:lnTo>
                  <a:pt x="3024" y="1098"/>
                </a:lnTo>
                <a:lnTo>
                  <a:pt x="3000" y="1111"/>
                </a:lnTo>
                <a:lnTo>
                  <a:pt x="2976" y="1111"/>
                </a:lnTo>
                <a:lnTo>
                  <a:pt x="2952" y="1111"/>
                </a:lnTo>
                <a:lnTo>
                  <a:pt x="2912" y="1104"/>
                </a:lnTo>
                <a:lnTo>
                  <a:pt x="2880" y="1098"/>
                </a:lnTo>
                <a:lnTo>
                  <a:pt x="2848" y="1098"/>
                </a:lnTo>
                <a:lnTo>
                  <a:pt x="2816" y="1098"/>
                </a:lnTo>
                <a:lnTo>
                  <a:pt x="2792" y="1098"/>
                </a:lnTo>
                <a:lnTo>
                  <a:pt x="2768" y="1098"/>
                </a:lnTo>
                <a:lnTo>
                  <a:pt x="2744" y="1091"/>
                </a:lnTo>
                <a:lnTo>
                  <a:pt x="2720" y="1091"/>
                </a:lnTo>
                <a:lnTo>
                  <a:pt x="2696" y="1085"/>
                </a:lnTo>
                <a:lnTo>
                  <a:pt x="2672" y="1085"/>
                </a:lnTo>
                <a:lnTo>
                  <a:pt x="2648" y="1059"/>
                </a:lnTo>
                <a:lnTo>
                  <a:pt x="2624" y="1045"/>
                </a:lnTo>
                <a:lnTo>
                  <a:pt x="2592" y="1045"/>
                </a:lnTo>
                <a:lnTo>
                  <a:pt x="2560" y="1052"/>
                </a:lnTo>
                <a:lnTo>
                  <a:pt x="2544" y="1072"/>
                </a:lnTo>
                <a:lnTo>
                  <a:pt x="2520" y="1085"/>
                </a:lnTo>
                <a:lnTo>
                  <a:pt x="2496" y="1104"/>
                </a:lnTo>
                <a:lnTo>
                  <a:pt x="2464" y="1117"/>
                </a:lnTo>
                <a:lnTo>
                  <a:pt x="2432" y="1104"/>
                </a:lnTo>
                <a:lnTo>
                  <a:pt x="2400" y="1098"/>
                </a:lnTo>
                <a:lnTo>
                  <a:pt x="2376" y="1098"/>
                </a:lnTo>
                <a:lnTo>
                  <a:pt x="2352" y="1091"/>
                </a:lnTo>
                <a:lnTo>
                  <a:pt x="2328" y="1098"/>
                </a:lnTo>
                <a:lnTo>
                  <a:pt x="2304" y="1104"/>
                </a:lnTo>
                <a:lnTo>
                  <a:pt x="2264" y="1104"/>
                </a:lnTo>
                <a:lnTo>
                  <a:pt x="2240" y="1098"/>
                </a:lnTo>
                <a:lnTo>
                  <a:pt x="2208" y="1098"/>
                </a:lnTo>
                <a:lnTo>
                  <a:pt x="2184" y="1104"/>
                </a:lnTo>
                <a:lnTo>
                  <a:pt x="2160" y="1104"/>
                </a:lnTo>
                <a:lnTo>
                  <a:pt x="2136" y="1085"/>
                </a:lnTo>
                <a:lnTo>
                  <a:pt x="2112" y="1091"/>
                </a:lnTo>
                <a:lnTo>
                  <a:pt x="2088" y="1085"/>
                </a:lnTo>
                <a:lnTo>
                  <a:pt x="2064" y="1091"/>
                </a:lnTo>
                <a:lnTo>
                  <a:pt x="2024" y="1098"/>
                </a:lnTo>
                <a:lnTo>
                  <a:pt x="2000" y="1111"/>
                </a:lnTo>
                <a:lnTo>
                  <a:pt x="1968" y="1124"/>
                </a:lnTo>
                <a:lnTo>
                  <a:pt x="1920" y="1124"/>
                </a:lnTo>
                <a:lnTo>
                  <a:pt x="1888" y="1124"/>
                </a:lnTo>
                <a:lnTo>
                  <a:pt x="1856" y="1124"/>
                </a:lnTo>
                <a:lnTo>
                  <a:pt x="1832" y="1130"/>
                </a:lnTo>
                <a:lnTo>
                  <a:pt x="1808" y="1111"/>
                </a:lnTo>
                <a:lnTo>
                  <a:pt x="1776" y="1098"/>
                </a:lnTo>
                <a:lnTo>
                  <a:pt x="1752" y="1085"/>
                </a:lnTo>
                <a:lnTo>
                  <a:pt x="1728" y="1098"/>
                </a:lnTo>
                <a:lnTo>
                  <a:pt x="1704" y="1111"/>
                </a:lnTo>
                <a:lnTo>
                  <a:pt x="1680" y="1117"/>
                </a:lnTo>
                <a:lnTo>
                  <a:pt x="1664" y="1098"/>
                </a:lnTo>
                <a:lnTo>
                  <a:pt x="1640" y="1098"/>
                </a:lnTo>
                <a:lnTo>
                  <a:pt x="1616" y="1104"/>
                </a:lnTo>
                <a:lnTo>
                  <a:pt x="1584" y="1111"/>
                </a:lnTo>
                <a:lnTo>
                  <a:pt x="1552" y="1111"/>
                </a:lnTo>
                <a:lnTo>
                  <a:pt x="1528" y="1111"/>
                </a:lnTo>
                <a:lnTo>
                  <a:pt x="1504" y="1111"/>
                </a:lnTo>
                <a:lnTo>
                  <a:pt x="1472" y="1117"/>
                </a:lnTo>
                <a:lnTo>
                  <a:pt x="1448" y="1130"/>
                </a:lnTo>
                <a:lnTo>
                  <a:pt x="1424" y="1137"/>
                </a:lnTo>
                <a:lnTo>
                  <a:pt x="1400" y="1124"/>
                </a:lnTo>
                <a:lnTo>
                  <a:pt x="1376" y="1111"/>
                </a:lnTo>
                <a:lnTo>
                  <a:pt x="1344" y="1124"/>
                </a:lnTo>
                <a:lnTo>
                  <a:pt x="1312" y="1137"/>
                </a:lnTo>
                <a:lnTo>
                  <a:pt x="1280" y="1150"/>
                </a:lnTo>
                <a:lnTo>
                  <a:pt x="1280" y="1124"/>
                </a:lnTo>
                <a:lnTo>
                  <a:pt x="1248" y="1124"/>
                </a:lnTo>
                <a:lnTo>
                  <a:pt x="1216" y="1130"/>
                </a:lnTo>
                <a:lnTo>
                  <a:pt x="1192" y="1124"/>
                </a:lnTo>
                <a:lnTo>
                  <a:pt x="1160" y="1117"/>
                </a:lnTo>
                <a:lnTo>
                  <a:pt x="1136" y="1124"/>
                </a:lnTo>
                <a:lnTo>
                  <a:pt x="1104" y="1124"/>
                </a:lnTo>
                <a:lnTo>
                  <a:pt x="1080" y="1124"/>
                </a:lnTo>
                <a:lnTo>
                  <a:pt x="1072" y="1104"/>
                </a:lnTo>
                <a:lnTo>
                  <a:pt x="1048" y="1098"/>
                </a:lnTo>
                <a:lnTo>
                  <a:pt x="1024" y="1098"/>
                </a:lnTo>
                <a:lnTo>
                  <a:pt x="1000" y="1104"/>
                </a:lnTo>
                <a:lnTo>
                  <a:pt x="968" y="1111"/>
                </a:lnTo>
                <a:lnTo>
                  <a:pt x="944" y="1117"/>
                </a:lnTo>
                <a:lnTo>
                  <a:pt x="920" y="1124"/>
                </a:lnTo>
                <a:lnTo>
                  <a:pt x="896" y="1124"/>
                </a:lnTo>
                <a:lnTo>
                  <a:pt x="872" y="1130"/>
                </a:lnTo>
                <a:lnTo>
                  <a:pt x="832" y="1137"/>
                </a:lnTo>
                <a:lnTo>
                  <a:pt x="808" y="1143"/>
                </a:lnTo>
                <a:lnTo>
                  <a:pt x="784" y="1150"/>
                </a:lnTo>
                <a:lnTo>
                  <a:pt x="760" y="1150"/>
                </a:lnTo>
                <a:lnTo>
                  <a:pt x="736" y="1150"/>
                </a:lnTo>
                <a:lnTo>
                  <a:pt x="712" y="1143"/>
                </a:lnTo>
                <a:lnTo>
                  <a:pt x="688" y="1143"/>
                </a:lnTo>
                <a:lnTo>
                  <a:pt x="664" y="1150"/>
                </a:lnTo>
                <a:lnTo>
                  <a:pt x="640" y="1150"/>
                </a:lnTo>
                <a:lnTo>
                  <a:pt x="616" y="1150"/>
                </a:lnTo>
                <a:lnTo>
                  <a:pt x="584" y="1150"/>
                </a:lnTo>
                <a:lnTo>
                  <a:pt x="544" y="1157"/>
                </a:lnTo>
                <a:lnTo>
                  <a:pt x="512" y="1170"/>
                </a:lnTo>
                <a:lnTo>
                  <a:pt x="488" y="1176"/>
                </a:lnTo>
                <a:lnTo>
                  <a:pt x="464" y="1176"/>
                </a:lnTo>
                <a:lnTo>
                  <a:pt x="440" y="1176"/>
                </a:lnTo>
                <a:lnTo>
                  <a:pt x="416" y="1176"/>
                </a:lnTo>
                <a:lnTo>
                  <a:pt x="384" y="1170"/>
                </a:lnTo>
                <a:lnTo>
                  <a:pt x="352" y="1163"/>
                </a:lnTo>
                <a:lnTo>
                  <a:pt x="320" y="1157"/>
                </a:lnTo>
                <a:lnTo>
                  <a:pt x="296" y="1143"/>
                </a:lnTo>
                <a:lnTo>
                  <a:pt x="272" y="1130"/>
                </a:lnTo>
                <a:lnTo>
                  <a:pt x="248" y="1124"/>
                </a:lnTo>
                <a:lnTo>
                  <a:pt x="224" y="1124"/>
                </a:lnTo>
                <a:lnTo>
                  <a:pt x="192" y="1124"/>
                </a:lnTo>
                <a:lnTo>
                  <a:pt x="168" y="1124"/>
                </a:lnTo>
                <a:lnTo>
                  <a:pt x="144" y="1124"/>
                </a:lnTo>
                <a:lnTo>
                  <a:pt x="120" y="1130"/>
                </a:lnTo>
                <a:lnTo>
                  <a:pt x="96" y="1137"/>
                </a:lnTo>
                <a:lnTo>
                  <a:pt x="64" y="1143"/>
                </a:lnTo>
                <a:lnTo>
                  <a:pt x="32" y="1143"/>
                </a:lnTo>
                <a:lnTo>
                  <a:pt x="8" y="1143"/>
                </a:lnTo>
                <a:lnTo>
                  <a:pt x="0" y="1124"/>
                </a:lnTo>
                <a:lnTo>
                  <a:pt x="0" y="568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rnd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73" name="Rectangle 5">
            <a:extLst>
              <a:ext uri="{FF2B5EF4-FFF2-40B4-BE49-F238E27FC236}">
                <a16:creationId xmlns:a16="http://schemas.microsoft.com/office/drawing/2014/main" id="{E7896A47-CCB1-A49C-758E-C44A881CC8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20788" y="3813175"/>
            <a:ext cx="7516812" cy="534988"/>
          </a:xfrm>
          <a:prstGeom prst="rect">
            <a:avLst/>
          </a:prstGeom>
          <a:solidFill>
            <a:schemeClr val="accent1"/>
          </a:solidFill>
          <a:ln w="254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76200" tIns="38100" rIns="76200" bIns="38100" anchor="ctr"/>
          <a:lstStyle/>
          <a:p>
            <a:r>
              <a:rPr lang="en-US" altLang="en-US" sz="28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Where</a:t>
            </a:r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is the destination string</a:t>
            </a:r>
          </a:p>
        </p:txBody>
      </p:sp>
    </p:spTree>
  </p:cSld>
  <p:clrMapOvr>
    <a:masterClrMapping/>
  </p:clrMapOvr>
  <p:transition spd="slow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>
            <a:extLst>
              <a:ext uri="{FF2B5EF4-FFF2-40B4-BE49-F238E27FC236}">
                <a16:creationId xmlns:a16="http://schemas.microsoft.com/office/drawing/2014/main" id="{D3DD9B46-53F0-3431-DA37-E04F76E87E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5275" y="708025"/>
            <a:ext cx="8408988" cy="5445125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52400" tIns="76200" rIns="152400" bIns="76200">
            <a:spAutoFit/>
          </a:bodyPr>
          <a:lstStyle>
            <a:lvl1pPr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01 StringFields.</a:t>
            </a:r>
          </a:p>
          <a:p>
            <a:pPr>
              <a:lnSpc>
                <a:spcPct val="9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02 Field1  PIC X(18) VALUE "Where does this go".</a:t>
            </a:r>
          </a:p>
          <a:p>
            <a:pPr>
              <a:lnSpc>
                <a:spcPct val="9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02 Field2  PIC X(30) </a:t>
            </a:r>
          </a:p>
          <a:p>
            <a:pPr>
              <a:lnSpc>
                <a:spcPct val="9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       VALUE "This is the destination string".</a:t>
            </a:r>
          </a:p>
          <a:p>
            <a:pPr>
              <a:lnSpc>
                <a:spcPct val="9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02 Field3  PIC X(15) VALUE "Here is another".</a:t>
            </a:r>
          </a:p>
          <a:p>
            <a:pPr>
              <a:lnSpc>
                <a:spcPct val="95000"/>
              </a:lnSpc>
              <a:spcBef>
                <a:spcPct val="50000"/>
              </a:spcBef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01 StrPointers.</a:t>
            </a:r>
          </a:p>
          <a:p>
            <a:pPr>
              <a:lnSpc>
                <a:spcPct val="9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02 StrPtr  PIC 99.</a:t>
            </a:r>
          </a:p>
          <a:p>
            <a:pPr>
              <a:lnSpc>
                <a:spcPct val="9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02 NewPtr  PIC 9.</a:t>
            </a:r>
          </a:p>
          <a:p>
            <a:pPr>
              <a:lnSpc>
                <a:spcPct val="85000"/>
              </a:lnSpc>
            </a:pPr>
            <a:endParaRPr lang="en-US" altLang="en-US" sz="20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85000"/>
              </a:lnSpc>
            </a:pPr>
            <a:endParaRPr lang="en-US" altLang="en-US" sz="24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65000"/>
              </a:lnSpc>
            </a:pPr>
            <a:endParaRPr lang="en-US" altLang="en-US" sz="24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65000"/>
              </a:lnSpc>
            </a:pPr>
            <a:endParaRPr lang="en-US" altLang="en-US" sz="24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65000"/>
              </a:lnSpc>
            </a:pPr>
            <a:endParaRPr lang="en-US" altLang="en-US" sz="24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65000"/>
              </a:lnSpc>
            </a:pPr>
            <a:endParaRPr lang="en-US" altLang="en-US" sz="24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65000"/>
              </a:lnSpc>
            </a:pP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STRING Field1 DELIMITED </a:t>
            </a:r>
            <a:r>
              <a:rPr lang="en-US" altLang="en-US" sz="2400">
                <a:solidFill>
                  <a:srgbClr val="037C03"/>
                </a:solidFill>
                <a:effectLst/>
                <a:latin typeface="Courier New" panose="02070309020205020404" pitchFamily="49" charset="0"/>
              </a:rPr>
              <a:t>BY SIZE </a:t>
            </a:r>
            <a:endParaRPr lang="en-US" altLang="en-US" sz="24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95000"/>
              </a:lnSpc>
            </a:pP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INTO Field2</a:t>
            </a:r>
          </a:p>
          <a:p>
            <a:pPr>
              <a:lnSpc>
                <a:spcPct val="95000"/>
              </a:lnSpc>
            </a:pP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END-STRING.</a:t>
            </a:r>
          </a:p>
          <a:p>
            <a:pPr>
              <a:lnSpc>
                <a:spcPct val="95000"/>
              </a:lnSpc>
            </a:pP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DISPLAY Field2.</a:t>
            </a:r>
          </a:p>
        </p:txBody>
      </p:sp>
      <p:sp>
        <p:nvSpPr>
          <p:cNvPr id="34819" name="Rectangle 3">
            <a:extLst>
              <a:ext uri="{FF2B5EF4-FFF2-40B4-BE49-F238E27FC236}">
                <a16:creationId xmlns:a16="http://schemas.microsoft.com/office/drawing/2014/main" id="{27BBD907-E6AC-9695-33C7-597CD64B1E8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489200" y="57150"/>
            <a:ext cx="3386138" cy="476250"/>
          </a:xfrm>
          <a:noFill/>
          <a:ln/>
        </p:spPr>
        <p:txBody>
          <a:bodyPr/>
          <a:lstStyle/>
          <a:p>
            <a:r>
              <a:rPr lang="en-US" altLang="en-US"/>
              <a:t>STRING Example 4</a:t>
            </a:r>
          </a:p>
        </p:txBody>
      </p:sp>
      <p:sp useBgFill="1">
        <p:nvSpPr>
          <p:cNvPr id="34820" name="Freeform 4">
            <a:extLst>
              <a:ext uri="{FF2B5EF4-FFF2-40B4-BE49-F238E27FC236}">
                <a16:creationId xmlns:a16="http://schemas.microsoft.com/office/drawing/2014/main" id="{79146EFA-8755-CA70-7B9C-AAB06FD1FCDE}"/>
              </a:ext>
            </a:extLst>
          </p:cNvPr>
          <p:cNvSpPr>
            <a:spLocks/>
          </p:cNvSpPr>
          <p:nvPr/>
        </p:nvSpPr>
        <p:spPr bwMode="auto">
          <a:xfrm>
            <a:off x="215900" y="2768600"/>
            <a:ext cx="8548688" cy="1982788"/>
          </a:xfrm>
          <a:custGeom>
            <a:avLst/>
            <a:gdLst>
              <a:gd name="T0" fmla="*/ 176 w 5385"/>
              <a:gd name="T1" fmla="*/ 523 h 1249"/>
              <a:gd name="T2" fmla="*/ 360 w 5385"/>
              <a:gd name="T3" fmla="*/ 470 h 1249"/>
              <a:gd name="T4" fmla="*/ 552 w 5385"/>
              <a:gd name="T5" fmla="*/ 484 h 1249"/>
              <a:gd name="T6" fmla="*/ 752 w 5385"/>
              <a:gd name="T7" fmla="*/ 523 h 1249"/>
              <a:gd name="T8" fmla="*/ 880 w 5385"/>
              <a:gd name="T9" fmla="*/ 444 h 1249"/>
              <a:gd name="T10" fmla="*/ 1008 w 5385"/>
              <a:gd name="T11" fmla="*/ 549 h 1249"/>
              <a:gd name="T12" fmla="*/ 1184 w 5385"/>
              <a:gd name="T13" fmla="*/ 477 h 1249"/>
              <a:gd name="T14" fmla="*/ 1344 w 5385"/>
              <a:gd name="T15" fmla="*/ 497 h 1249"/>
              <a:gd name="T16" fmla="*/ 1560 w 5385"/>
              <a:gd name="T17" fmla="*/ 503 h 1249"/>
              <a:gd name="T18" fmla="*/ 1832 w 5385"/>
              <a:gd name="T19" fmla="*/ 457 h 1249"/>
              <a:gd name="T20" fmla="*/ 2080 w 5385"/>
              <a:gd name="T21" fmla="*/ 418 h 1249"/>
              <a:gd name="T22" fmla="*/ 2344 w 5385"/>
              <a:gd name="T23" fmla="*/ 418 h 1249"/>
              <a:gd name="T24" fmla="*/ 2512 w 5385"/>
              <a:gd name="T25" fmla="*/ 457 h 1249"/>
              <a:gd name="T26" fmla="*/ 2688 w 5385"/>
              <a:gd name="T27" fmla="*/ 444 h 1249"/>
              <a:gd name="T28" fmla="*/ 2912 w 5385"/>
              <a:gd name="T29" fmla="*/ 412 h 1249"/>
              <a:gd name="T30" fmla="*/ 3112 w 5385"/>
              <a:gd name="T31" fmla="*/ 444 h 1249"/>
              <a:gd name="T32" fmla="*/ 3296 w 5385"/>
              <a:gd name="T33" fmla="*/ 444 h 1249"/>
              <a:gd name="T34" fmla="*/ 3584 w 5385"/>
              <a:gd name="T35" fmla="*/ 366 h 1249"/>
              <a:gd name="T36" fmla="*/ 3784 w 5385"/>
              <a:gd name="T37" fmla="*/ 379 h 1249"/>
              <a:gd name="T38" fmla="*/ 3984 w 5385"/>
              <a:gd name="T39" fmla="*/ 340 h 1249"/>
              <a:gd name="T40" fmla="*/ 4176 w 5385"/>
              <a:gd name="T41" fmla="*/ 287 h 1249"/>
              <a:gd name="T42" fmla="*/ 4336 w 5385"/>
              <a:gd name="T43" fmla="*/ 327 h 1249"/>
              <a:gd name="T44" fmla="*/ 4608 w 5385"/>
              <a:gd name="T45" fmla="*/ 353 h 1249"/>
              <a:gd name="T46" fmla="*/ 4832 w 5385"/>
              <a:gd name="T47" fmla="*/ 353 h 1249"/>
              <a:gd name="T48" fmla="*/ 5040 w 5385"/>
              <a:gd name="T49" fmla="*/ 392 h 1249"/>
              <a:gd name="T50" fmla="*/ 5224 w 5385"/>
              <a:gd name="T51" fmla="*/ 372 h 1249"/>
              <a:gd name="T52" fmla="*/ 5384 w 5385"/>
              <a:gd name="T53" fmla="*/ 1235 h 1249"/>
              <a:gd name="T54" fmla="*/ 5160 w 5385"/>
              <a:gd name="T55" fmla="*/ 1104 h 1249"/>
              <a:gd name="T56" fmla="*/ 4928 w 5385"/>
              <a:gd name="T57" fmla="*/ 1117 h 1249"/>
              <a:gd name="T58" fmla="*/ 4704 w 5385"/>
              <a:gd name="T59" fmla="*/ 1163 h 1249"/>
              <a:gd name="T60" fmla="*/ 4528 w 5385"/>
              <a:gd name="T61" fmla="*/ 1176 h 1249"/>
              <a:gd name="T62" fmla="*/ 4336 w 5385"/>
              <a:gd name="T63" fmla="*/ 1098 h 1249"/>
              <a:gd name="T64" fmla="*/ 4160 w 5385"/>
              <a:gd name="T65" fmla="*/ 1098 h 1249"/>
              <a:gd name="T66" fmla="*/ 3952 w 5385"/>
              <a:gd name="T67" fmla="*/ 1130 h 1249"/>
              <a:gd name="T68" fmla="*/ 3752 w 5385"/>
              <a:gd name="T69" fmla="*/ 1130 h 1249"/>
              <a:gd name="T70" fmla="*/ 3584 w 5385"/>
              <a:gd name="T71" fmla="*/ 1059 h 1249"/>
              <a:gd name="T72" fmla="*/ 3408 w 5385"/>
              <a:gd name="T73" fmla="*/ 1072 h 1249"/>
              <a:gd name="T74" fmla="*/ 3200 w 5385"/>
              <a:gd name="T75" fmla="*/ 1078 h 1249"/>
              <a:gd name="T76" fmla="*/ 3000 w 5385"/>
              <a:gd name="T77" fmla="*/ 1111 h 1249"/>
              <a:gd name="T78" fmla="*/ 2792 w 5385"/>
              <a:gd name="T79" fmla="*/ 1098 h 1249"/>
              <a:gd name="T80" fmla="*/ 2624 w 5385"/>
              <a:gd name="T81" fmla="*/ 1045 h 1249"/>
              <a:gd name="T82" fmla="*/ 2432 w 5385"/>
              <a:gd name="T83" fmla="*/ 1104 h 1249"/>
              <a:gd name="T84" fmla="*/ 2240 w 5385"/>
              <a:gd name="T85" fmla="*/ 1098 h 1249"/>
              <a:gd name="T86" fmla="*/ 2064 w 5385"/>
              <a:gd name="T87" fmla="*/ 1091 h 1249"/>
              <a:gd name="T88" fmla="*/ 1832 w 5385"/>
              <a:gd name="T89" fmla="*/ 1130 h 1249"/>
              <a:gd name="T90" fmla="*/ 1664 w 5385"/>
              <a:gd name="T91" fmla="*/ 1098 h 1249"/>
              <a:gd name="T92" fmla="*/ 1472 w 5385"/>
              <a:gd name="T93" fmla="*/ 1117 h 1249"/>
              <a:gd name="T94" fmla="*/ 1280 w 5385"/>
              <a:gd name="T95" fmla="*/ 1150 h 1249"/>
              <a:gd name="T96" fmla="*/ 1104 w 5385"/>
              <a:gd name="T97" fmla="*/ 1124 h 1249"/>
              <a:gd name="T98" fmla="*/ 944 w 5385"/>
              <a:gd name="T99" fmla="*/ 1117 h 1249"/>
              <a:gd name="T100" fmla="*/ 760 w 5385"/>
              <a:gd name="T101" fmla="*/ 1150 h 1249"/>
              <a:gd name="T102" fmla="*/ 584 w 5385"/>
              <a:gd name="T103" fmla="*/ 1150 h 1249"/>
              <a:gd name="T104" fmla="*/ 384 w 5385"/>
              <a:gd name="T105" fmla="*/ 1170 h 1249"/>
              <a:gd name="T106" fmla="*/ 192 w 5385"/>
              <a:gd name="T107" fmla="*/ 1124 h 1249"/>
              <a:gd name="T108" fmla="*/ 8 w 5385"/>
              <a:gd name="T109" fmla="*/ 1143 h 124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</a:cxnLst>
            <a:rect l="0" t="0" r="r" b="b"/>
            <a:pathLst>
              <a:path w="5385" h="1249">
                <a:moveTo>
                  <a:pt x="0" y="568"/>
                </a:moveTo>
                <a:lnTo>
                  <a:pt x="32" y="555"/>
                </a:lnTo>
                <a:lnTo>
                  <a:pt x="64" y="549"/>
                </a:lnTo>
                <a:lnTo>
                  <a:pt x="96" y="542"/>
                </a:lnTo>
                <a:lnTo>
                  <a:pt x="120" y="536"/>
                </a:lnTo>
                <a:lnTo>
                  <a:pt x="144" y="529"/>
                </a:lnTo>
                <a:lnTo>
                  <a:pt x="176" y="523"/>
                </a:lnTo>
                <a:lnTo>
                  <a:pt x="208" y="523"/>
                </a:lnTo>
                <a:lnTo>
                  <a:pt x="240" y="529"/>
                </a:lnTo>
                <a:lnTo>
                  <a:pt x="272" y="529"/>
                </a:lnTo>
                <a:lnTo>
                  <a:pt x="312" y="523"/>
                </a:lnTo>
                <a:lnTo>
                  <a:pt x="328" y="503"/>
                </a:lnTo>
                <a:lnTo>
                  <a:pt x="352" y="490"/>
                </a:lnTo>
                <a:lnTo>
                  <a:pt x="360" y="470"/>
                </a:lnTo>
                <a:lnTo>
                  <a:pt x="384" y="477"/>
                </a:lnTo>
                <a:lnTo>
                  <a:pt x="416" y="470"/>
                </a:lnTo>
                <a:lnTo>
                  <a:pt x="464" y="457"/>
                </a:lnTo>
                <a:lnTo>
                  <a:pt x="496" y="444"/>
                </a:lnTo>
                <a:lnTo>
                  <a:pt x="512" y="470"/>
                </a:lnTo>
                <a:lnTo>
                  <a:pt x="528" y="490"/>
                </a:lnTo>
                <a:lnTo>
                  <a:pt x="552" y="484"/>
                </a:lnTo>
                <a:lnTo>
                  <a:pt x="576" y="477"/>
                </a:lnTo>
                <a:lnTo>
                  <a:pt x="608" y="490"/>
                </a:lnTo>
                <a:lnTo>
                  <a:pt x="640" y="510"/>
                </a:lnTo>
                <a:lnTo>
                  <a:pt x="672" y="523"/>
                </a:lnTo>
                <a:lnTo>
                  <a:pt x="696" y="523"/>
                </a:lnTo>
                <a:lnTo>
                  <a:pt x="720" y="523"/>
                </a:lnTo>
                <a:lnTo>
                  <a:pt x="752" y="523"/>
                </a:lnTo>
                <a:lnTo>
                  <a:pt x="776" y="536"/>
                </a:lnTo>
                <a:lnTo>
                  <a:pt x="800" y="549"/>
                </a:lnTo>
                <a:lnTo>
                  <a:pt x="824" y="555"/>
                </a:lnTo>
                <a:lnTo>
                  <a:pt x="848" y="562"/>
                </a:lnTo>
                <a:lnTo>
                  <a:pt x="856" y="379"/>
                </a:lnTo>
                <a:lnTo>
                  <a:pt x="864" y="412"/>
                </a:lnTo>
                <a:lnTo>
                  <a:pt x="880" y="444"/>
                </a:lnTo>
                <a:lnTo>
                  <a:pt x="896" y="470"/>
                </a:lnTo>
                <a:lnTo>
                  <a:pt x="912" y="497"/>
                </a:lnTo>
                <a:lnTo>
                  <a:pt x="920" y="516"/>
                </a:lnTo>
                <a:lnTo>
                  <a:pt x="936" y="536"/>
                </a:lnTo>
                <a:lnTo>
                  <a:pt x="960" y="549"/>
                </a:lnTo>
                <a:lnTo>
                  <a:pt x="984" y="549"/>
                </a:lnTo>
                <a:lnTo>
                  <a:pt x="1008" y="549"/>
                </a:lnTo>
                <a:lnTo>
                  <a:pt x="1032" y="542"/>
                </a:lnTo>
                <a:lnTo>
                  <a:pt x="1056" y="536"/>
                </a:lnTo>
                <a:lnTo>
                  <a:pt x="1080" y="529"/>
                </a:lnTo>
                <a:lnTo>
                  <a:pt x="1088" y="510"/>
                </a:lnTo>
                <a:lnTo>
                  <a:pt x="1120" y="497"/>
                </a:lnTo>
                <a:lnTo>
                  <a:pt x="1144" y="484"/>
                </a:lnTo>
                <a:lnTo>
                  <a:pt x="1184" y="477"/>
                </a:lnTo>
                <a:lnTo>
                  <a:pt x="1208" y="477"/>
                </a:lnTo>
                <a:lnTo>
                  <a:pt x="1232" y="477"/>
                </a:lnTo>
                <a:lnTo>
                  <a:pt x="1264" y="470"/>
                </a:lnTo>
                <a:lnTo>
                  <a:pt x="1288" y="457"/>
                </a:lnTo>
                <a:lnTo>
                  <a:pt x="1312" y="464"/>
                </a:lnTo>
                <a:lnTo>
                  <a:pt x="1336" y="464"/>
                </a:lnTo>
                <a:lnTo>
                  <a:pt x="1344" y="497"/>
                </a:lnTo>
                <a:lnTo>
                  <a:pt x="1376" y="516"/>
                </a:lnTo>
                <a:lnTo>
                  <a:pt x="1408" y="510"/>
                </a:lnTo>
                <a:lnTo>
                  <a:pt x="1440" y="510"/>
                </a:lnTo>
                <a:lnTo>
                  <a:pt x="1464" y="510"/>
                </a:lnTo>
                <a:lnTo>
                  <a:pt x="1504" y="510"/>
                </a:lnTo>
                <a:lnTo>
                  <a:pt x="1536" y="510"/>
                </a:lnTo>
                <a:lnTo>
                  <a:pt x="1560" y="503"/>
                </a:lnTo>
                <a:lnTo>
                  <a:pt x="1584" y="503"/>
                </a:lnTo>
                <a:lnTo>
                  <a:pt x="1624" y="497"/>
                </a:lnTo>
                <a:lnTo>
                  <a:pt x="1656" y="497"/>
                </a:lnTo>
                <a:lnTo>
                  <a:pt x="1736" y="484"/>
                </a:lnTo>
                <a:lnTo>
                  <a:pt x="1768" y="470"/>
                </a:lnTo>
                <a:lnTo>
                  <a:pt x="1800" y="470"/>
                </a:lnTo>
                <a:lnTo>
                  <a:pt x="1832" y="457"/>
                </a:lnTo>
                <a:lnTo>
                  <a:pt x="1864" y="444"/>
                </a:lnTo>
                <a:lnTo>
                  <a:pt x="1888" y="444"/>
                </a:lnTo>
                <a:lnTo>
                  <a:pt x="1960" y="438"/>
                </a:lnTo>
                <a:lnTo>
                  <a:pt x="1992" y="431"/>
                </a:lnTo>
                <a:lnTo>
                  <a:pt x="2024" y="431"/>
                </a:lnTo>
                <a:lnTo>
                  <a:pt x="2056" y="425"/>
                </a:lnTo>
                <a:lnTo>
                  <a:pt x="2080" y="418"/>
                </a:lnTo>
                <a:lnTo>
                  <a:pt x="2120" y="405"/>
                </a:lnTo>
                <a:lnTo>
                  <a:pt x="2152" y="399"/>
                </a:lnTo>
                <a:lnTo>
                  <a:pt x="2232" y="392"/>
                </a:lnTo>
                <a:lnTo>
                  <a:pt x="2264" y="386"/>
                </a:lnTo>
                <a:lnTo>
                  <a:pt x="2288" y="379"/>
                </a:lnTo>
                <a:lnTo>
                  <a:pt x="2320" y="399"/>
                </a:lnTo>
                <a:lnTo>
                  <a:pt x="2344" y="418"/>
                </a:lnTo>
                <a:lnTo>
                  <a:pt x="2376" y="418"/>
                </a:lnTo>
                <a:lnTo>
                  <a:pt x="2400" y="418"/>
                </a:lnTo>
                <a:lnTo>
                  <a:pt x="2432" y="418"/>
                </a:lnTo>
                <a:lnTo>
                  <a:pt x="2464" y="425"/>
                </a:lnTo>
                <a:lnTo>
                  <a:pt x="2576" y="0"/>
                </a:lnTo>
                <a:lnTo>
                  <a:pt x="2496" y="431"/>
                </a:lnTo>
                <a:lnTo>
                  <a:pt x="2512" y="457"/>
                </a:lnTo>
                <a:lnTo>
                  <a:pt x="2528" y="477"/>
                </a:lnTo>
                <a:lnTo>
                  <a:pt x="2568" y="477"/>
                </a:lnTo>
                <a:lnTo>
                  <a:pt x="2592" y="484"/>
                </a:lnTo>
                <a:lnTo>
                  <a:pt x="2616" y="497"/>
                </a:lnTo>
                <a:lnTo>
                  <a:pt x="2640" y="484"/>
                </a:lnTo>
                <a:lnTo>
                  <a:pt x="2672" y="464"/>
                </a:lnTo>
                <a:lnTo>
                  <a:pt x="2688" y="444"/>
                </a:lnTo>
                <a:lnTo>
                  <a:pt x="2712" y="438"/>
                </a:lnTo>
                <a:lnTo>
                  <a:pt x="2736" y="431"/>
                </a:lnTo>
                <a:lnTo>
                  <a:pt x="2768" y="418"/>
                </a:lnTo>
                <a:lnTo>
                  <a:pt x="2792" y="412"/>
                </a:lnTo>
                <a:lnTo>
                  <a:pt x="2832" y="418"/>
                </a:lnTo>
                <a:lnTo>
                  <a:pt x="2880" y="418"/>
                </a:lnTo>
                <a:lnTo>
                  <a:pt x="2912" y="412"/>
                </a:lnTo>
                <a:lnTo>
                  <a:pt x="2936" y="405"/>
                </a:lnTo>
                <a:lnTo>
                  <a:pt x="2968" y="405"/>
                </a:lnTo>
                <a:lnTo>
                  <a:pt x="2992" y="405"/>
                </a:lnTo>
                <a:lnTo>
                  <a:pt x="3016" y="405"/>
                </a:lnTo>
                <a:lnTo>
                  <a:pt x="3048" y="418"/>
                </a:lnTo>
                <a:lnTo>
                  <a:pt x="3080" y="431"/>
                </a:lnTo>
                <a:lnTo>
                  <a:pt x="3112" y="444"/>
                </a:lnTo>
                <a:lnTo>
                  <a:pt x="3144" y="444"/>
                </a:lnTo>
                <a:lnTo>
                  <a:pt x="3168" y="451"/>
                </a:lnTo>
                <a:lnTo>
                  <a:pt x="3192" y="451"/>
                </a:lnTo>
                <a:lnTo>
                  <a:pt x="3216" y="451"/>
                </a:lnTo>
                <a:lnTo>
                  <a:pt x="3240" y="451"/>
                </a:lnTo>
                <a:lnTo>
                  <a:pt x="3264" y="444"/>
                </a:lnTo>
                <a:lnTo>
                  <a:pt x="3296" y="444"/>
                </a:lnTo>
                <a:lnTo>
                  <a:pt x="3376" y="431"/>
                </a:lnTo>
                <a:lnTo>
                  <a:pt x="3400" y="418"/>
                </a:lnTo>
                <a:lnTo>
                  <a:pt x="3480" y="405"/>
                </a:lnTo>
                <a:lnTo>
                  <a:pt x="3504" y="392"/>
                </a:lnTo>
                <a:lnTo>
                  <a:pt x="3528" y="379"/>
                </a:lnTo>
                <a:lnTo>
                  <a:pt x="3552" y="379"/>
                </a:lnTo>
                <a:lnTo>
                  <a:pt x="3584" y="366"/>
                </a:lnTo>
                <a:lnTo>
                  <a:pt x="3616" y="353"/>
                </a:lnTo>
                <a:lnTo>
                  <a:pt x="3640" y="340"/>
                </a:lnTo>
                <a:lnTo>
                  <a:pt x="3664" y="327"/>
                </a:lnTo>
                <a:lnTo>
                  <a:pt x="3680" y="353"/>
                </a:lnTo>
                <a:lnTo>
                  <a:pt x="3696" y="372"/>
                </a:lnTo>
                <a:lnTo>
                  <a:pt x="3744" y="379"/>
                </a:lnTo>
                <a:lnTo>
                  <a:pt x="3784" y="379"/>
                </a:lnTo>
                <a:lnTo>
                  <a:pt x="3808" y="379"/>
                </a:lnTo>
                <a:lnTo>
                  <a:pt x="3840" y="372"/>
                </a:lnTo>
                <a:lnTo>
                  <a:pt x="3872" y="366"/>
                </a:lnTo>
                <a:lnTo>
                  <a:pt x="3904" y="353"/>
                </a:lnTo>
                <a:lnTo>
                  <a:pt x="3928" y="353"/>
                </a:lnTo>
                <a:lnTo>
                  <a:pt x="3960" y="346"/>
                </a:lnTo>
                <a:lnTo>
                  <a:pt x="3984" y="340"/>
                </a:lnTo>
                <a:lnTo>
                  <a:pt x="4008" y="340"/>
                </a:lnTo>
                <a:lnTo>
                  <a:pt x="4032" y="340"/>
                </a:lnTo>
                <a:lnTo>
                  <a:pt x="4056" y="327"/>
                </a:lnTo>
                <a:lnTo>
                  <a:pt x="4096" y="320"/>
                </a:lnTo>
                <a:lnTo>
                  <a:pt x="4120" y="314"/>
                </a:lnTo>
                <a:lnTo>
                  <a:pt x="4144" y="301"/>
                </a:lnTo>
                <a:lnTo>
                  <a:pt x="4176" y="287"/>
                </a:lnTo>
                <a:lnTo>
                  <a:pt x="4208" y="274"/>
                </a:lnTo>
                <a:lnTo>
                  <a:pt x="4240" y="261"/>
                </a:lnTo>
                <a:lnTo>
                  <a:pt x="4264" y="248"/>
                </a:lnTo>
                <a:lnTo>
                  <a:pt x="4280" y="268"/>
                </a:lnTo>
                <a:lnTo>
                  <a:pt x="4288" y="287"/>
                </a:lnTo>
                <a:lnTo>
                  <a:pt x="4312" y="314"/>
                </a:lnTo>
                <a:lnTo>
                  <a:pt x="4336" y="327"/>
                </a:lnTo>
                <a:lnTo>
                  <a:pt x="4368" y="333"/>
                </a:lnTo>
                <a:lnTo>
                  <a:pt x="4400" y="340"/>
                </a:lnTo>
                <a:lnTo>
                  <a:pt x="4440" y="340"/>
                </a:lnTo>
                <a:lnTo>
                  <a:pt x="4464" y="346"/>
                </a:lnTo>
                <a:lnTo>
                  <a:pt x="4488" y="346"/>
                </a:lnTo>
                <a:lnTo>
                  <a:pt x="4528" y="346"/>
                </a:lnTo>
                <a:lnTo>
                  <a:pt x="4608" y="353"/>
                </a:lnTo>
                <a:lnTo>
                  <a:pt x="4688" y="353"/>
                </a:lnTo>
                <a:lnTo>
                  <a:pt x="4712" y="353"/>
                </a:lnTo>
                <a:lnTo>
                  <a:pt x="4736" y="353"/>
                </a:lnTo>
                <a:lnTo>
                  <a:pt x="4760" y="359"/>
                </a:lnTo>
                <a:lnTo>
                  <a:pt x="4784" y="353"/>
                </a:lnTo>
                <a:lnTo>
                  <a:pt x="4808" y="353"/>
                </a:lnTo>
                <a:lnTo>
                  <a:pt x="4832" y="353"/>
                </a:lnTo>
                <a:lnTo>
                  <a:pt x="4856" y="353"/>
                </a:lnTo>
                <a:lnTo>
                  <a:pt x="4880" y="366"/>
                </a:lnTo>
                <a:lnTo>
                  <a:pt x="4904" y="366"/>
                </a:lnTo>
                <a:lnTo>
                  <a:pt x="4936" y="379"/>
                </a:lnTo>
                <a:lnTo>
                  <a:pt x="4960" y="392"/>
                </a:lnTo>
                <a:lnTo>
                  <a:pt x="5000" y="392"/>
                </a:lnTo>
                <a:lnTo>
                  <a:pt x="5040" y="392"/>
                </a:lnTo>
                <a:lnTo>
                  <a:pt x="5064" y="392"/>
                </a:lnTo>
                <a:lnTo>
                  <a:pt x="5096" y="392"/>
                </a:lnTo>
                <a:lnTo>
                  <a:pt x="5120" y="392"/>
                </a:lnTo>
                <a:lnTo>
                  <a:pt x="5144" y="392"/>
                </a:lnTo>
                <a:lnTo>
                  <a:pt x="5168" y="379"/>
                </a:lnTo>
                <a:lnTo>
                  <a:pt x="5192" y="372"/>
                </a:lnTo>
                <a:lnTo>
                  <a:pt x="5224" y="372"/>
                </a:lnTo>
                <a:lnTo>
                  <a:pt x="5248" y="372"/>
                </a:lnTo>
                <a:lnTo>
                  <a:pt x="5272" y="366"/>
                </a:lnTo>
                <a:lnTo>
                  <a:pt x="5296" y="353"/>
                </a:lnTo>
                <a:lnTo>
                  <a:pt x="5320" y="333"/>
                </a:lnTo>
                <a:lnTo>
                  <a:pt x="5344" y="314"/>
                </a:lnTo>
                <a:lnTo>
                  <a:pt x="5368" y="301"/>
                </a:lnTo>
                <a:lnTo>
                  <a:pt x="5384" y="1235"/>
                </a:lnTo>
                <a:lnTo>
                  <a:pt x="5280" y="1209"/>
                </a:lnTo>
                <a:lnTo>
                  <a:pt x="5256" y="1202"/>
                </a:lnTo>
                <a:lnTo>
                  <a:pt x="5232" y="1189"/>
                </a:lnTo>
                <a:lnTo>
                  <a:pt x="5208" y="1183"/>
                </a:lnTo>
                <a:lnTo>
                  <a:pt x="5200" y="1157"/>
                </a:lnTo>
                <a:lnTo>
                  <a:pt x="5184" y="1130"/>
                </a:lnTo>
                <a:lnTo>
                  <a:pt x="5160" y="1104"/>
                </a:lnTo>
                <a:lnTo>
                  <a:pt x="5128" y="1124"/>
                </a:lnTo>
                <a:lnTo>
                  <a:pt x="5088" y="1150"/>
                </a:lnTo>
                <a:lnTo>
                  <a:pt x="5056" y="1137"/>
                </a:lnTo>
                <a:lnTo>
                  <a:pt x="5016" y="1124"/>
                </a:lnTo>
                <a:lnTo>
                  <a:pt x="4984" y="1130"/>
                </a:lnTo>
                <a:lnTo>
                  <a:pt x="4960" y="1117"/>
                </a:lnTo>
                <a:lnTo>
                  <a:pt x="4928" y="1117"/>
                </a:lnTo>
                <a:lnTo>
                  <a:pt x="4904" y="1130"/>
                </a:lnTo>
                <a:lnTo>
                  <a:pt x="4872" y="1137"/>
                </a:lnTo>
                <a:lnTo>
                  <a:pt x="4840" y="1143"/>
                </a:lnTo>
                <a:lnTo>
                  <a:pt x="4800" y="1150"/>
                </a:lnTo>
                <a:lnTo>
                  <a:pt x="4768" y="1150"/>
                </a:lnTo>
                <a:lnTo>
                  <a:pt x="4736" y="1157"/>
                </a:lnTo>
                <a:lnTo>
                  <a:pt x="4704" y="1163"/>
                </a:lnTo>
                <a:lnTo>
                  <a:pt x="4680" y="1183"/>
                </a:lnTo>
                <a:lnTo>
                  <a:pt x="4640" y="1202"/>
                </a:lnTo>
                <a:lnTo>
                  <a:pt x="4616" y="1228"/>
                </a:lnTo>
                <a:lnTo>
                  <a:pt x="4600" y="1209"/>
                </a:lnTo>
                <a:lnTo>
                  <a:pt x="4576" y="1202"/>
                </a:lnTo>
                <a:lnTo>
                  <a:pt x="4552" y="1183"/>
                </a:lnTo>
                <a:lnTo>
                  <a:pt x="4528" y="1176"/>
                </a:lnTo>
                <a:lnTo>
                  <a:pt x="4512" y="1157"/>
                </a:lnTo>
                <a:lnTo>
                  <a:pt x="4480" y="1157"/>
                </a:lnTo>
                <a:lnTo>
                  <a:pt x="4448" y="1163"/>
                </a:lnTo>
                <a:lnTo>
                  <a:pt x="4424" y="1163"/>
                </a:lnTo>
                <a:lnTo>
                  <a:pt x="4400" y="1143"/>
                </a:lnTo>
                <a:lnTo>
                  <a:pt x="4368" y="1111"/>
                </a:lnTo>
                <a:lnTo>
                  <a:pt x="4336" y="1098"/>
                </a:lnTo>
                <a:lnTo>
                  <a:pt x="4304" y="1078"/>
                </a:lnTo>
                <a:lnTo>
                  <a:pt x="4280" y="1078"/>
                </a:lnTo>
                <a:lnTo>
                  <a:pt x="4256" y="1085"/>
                </a:lnTo>
                <a:lnTo>
                  <a:pt x="4240" y="1104"/>
                </a:lnTo>
                <a:lnTo>
                  <a:pt x="4216" y="1104"/>
                </a:lnTo>
                <a:lnTo>
                  <a:pt x="4184" y="1098"/>
                </a:lnTo>
                <a:lnTo>
                  <a:pt x="4160" y="1098"/>
                </a:lnTo>
                <a:lnTo>
                  <a:pt x="4136" y="1111"/>
                </a:lnTo>
                <a:lnTo>
                  <a:pt x="4096" y="1117"/>
                </a:lnTo>
                <a:lnTo>
                  <a:pt x="4064" y="1124"/>
                </a:lnTo>
                <a:lnTo>
                  <a:pt x="4040" y="1124"/>
                </a:lnTo>
                <a:lnTo>
                  <a:pt x="4000" y="1117"/>
                </a:lnTo>
                <a:lnTo>
                  <a:pt x="3976" y="1124"/>
                </a:lnTo>
                <a:lnTo>
                  <a:pt x="3952" y="1130"/>
                </a:lnTo>
                <a:lnTo>
                  <a:pt x="3912" y="1150"/>
                </a:lnTo>
                <a:lnTo>
                  <a:pt x="3888" y="1157"/>
                </a:lnTo>
                <a:lnTo>
                  <a:pt x="3864" y="1137"/>
                </a:lnTo>
                <a:lnTo>
                  <a:pt x="3840" y="1137"/>
                </a:lnTo>
                <a:lnTo>
                  <a:pt x="3816" y="1130"/>
                </a:lnTo>
                <a:lnTo>
                  <a:pt x="3784" y="1124"/>
                </a:lnTo>
                <a:lnTo>
                  <a:pt x="3752" y="1130"/>
                </a:lnTo>
                <a:lnTo>
                  <a:pt x="3728" y="1124"/>
                </a:lnTo>
                <a:lnTo>
                  <a:pt x="3712" y="1104"/>
                </a:lnTo>
                <a:lnTo>
                  <a:pt x="3688" y="1098"/>
                </a:lnTo>
                <a:lnTo>
                  <a:pt x="3664" y="1091"/>
                </a:lnTo>
                <a:lnTo>
                  <a:pt x="3632" y="1085"/>
                </a:lnTo>
                <a:lnTo>
                  <a:pt x="3608" y="1072"/>
                </a:lnTo>
                <a:lnTo>
                  <a:pt x="3584" y="1059"/>
                </a:lnTo>
                <a:lnTo>
                  <a:pt x="3552" y="1045"/>
                </a:lnTo>
                <a:lnTo>
                  <a:pt x="3528" y="1032"/>
                </a:lnTo>
                <a:lnTo>
                  <a:pt x="3608" y="1248"/>
                </a:lnTo>
                <a:lnTo>
                  <a:pt x="3488" y="1032"/>
                </a:lnTo>
                <a:lnTo>
                  <a:pt x="3456" y="1045"/>
                </a:lnTo>
                <a:lnTo>
                  <a:pt x="3432" y="1059"/>
                </a:lnTo>
                <a:lnTo>
                  <a:pt x="3408" y="1072"/>
                </a:lnTo>
                <a:lnTo>
                  <a:pt x="3384" y="1085"/>
                </a:lnTo>
                <a:lnTo>
                  <a:pt x="3360" y="1098"/>
                </a:lnTo>
                <a:lnTo>
                  <a:pt x="3336" y="1098"/>
                </a:lnTo>
                <a:lnTo>
                  <a:pt x="3312" y="1098"/>
                </a:lnTo>
                <a:lnTo>
                  <a:pt x="3264" y="1085"/>
                </a:lnTo>
                <a:lnTo>
                  <a:pt x="3240" y="1085"/>
                </a:lnTo>
                <a:lnTo>
                  <a:pt x="3200" y="1078"/>
                </a:lnTo>
                <a:lnTo>
                  <a:pt x="3176" y="1072"/>
                </a:lnTo>
                <a:lnTo>
                  <a:pt x="3144" y="1072"/>
                </a:lnTo>
                <a:lnTo>
                  <a:pt x="3104" y="1072"/>
                </a:lnTo>
                <a:lnTo>
                  <a:pt x="3080" y="1072"/>
                </a:lnTo>
                <a:lnTo>
                  <a:pt x="3048" y="1085"/>
                </a:lnTo>
                <a:lnTo>
                  <a:pt x="3024" y="1098"/>
                </a:lnTo>
                <a:lnTo>
                  <a:pt x="3000" y="1111"/>
                </a:lnTo>
                <a:lnTo>
                  <a:pt x="2976" y="1111"/>
                </a:lnTo>
                <a:lnTo>
                  <a:pt x="2952" y="1111"/>
                </a:lnTo>
                <a:lnTo>
                  <a:pt x="2912" y="1104"/>
                </a:lnTo>
                <a:lnTo>
                  <a:pt x="2880" y="1098"/>
                </a:lnTo>
                <a:lnTo>
                  <a:pt x="2848" y="1098"/>
                </a:lnTo>
                <a:lnTo>
                  <a:pt x="2816" y="1098"/>
                </a:lnTo>
                <a:lnTo>
                  <a:pt x="2792" y="1098"/>
                </a:lnTo>
                <a:lnTo>
                  <a:pt x="2768" y="1098"/>
                </a:lnTo>
                <a:lnTo>
                  <a:pt x="2744" y="1091"/>
                </a:lnTo>
                <a:lnTo>
                  <a:pt x="2720" y="1091"/>
                </a:lnTo>
                <a:lnTo>
                  <a:pt x="2696" y="1085"/>
                </a:lnTo>
                <a:lnTo>
                  <a:pt x="2672" y="1085"/>
                </a:lnTo>
                <a:lnTo>
                  <a:pt x="2648" y="1059"/>
                </a:lnTo>
                <a:lnTo>
                  <a:pt x="2624" y="1045"/>
                </a:lnTo>
                <a:lnTo>
                  <a:pt x="2592" y="1045"/>
                </a:lnTo>
                <a:lnTo>
                  <a:pt x="2560" y="1052"/>
                </a:lnTo>
                <a:lnTo>
                  <a:pt x="2544" y="1072"/>
                </a:lnTo>
                <a:lnTo>
                  <a:pt x="2520" y="1085"/>
                </a:lnTo>
                <a:lnTo>
                  <a:pt x="2496" y="1104"/>
                </a:lnTo>
                <a:lnTo>
                  <a:pt x="2464" y="1117"/>
                </a:lnTo>
                <a:lnTo>
                  <a:pt x="2432" y="1104"/>
                </a:lnTo>
                <a:lnTo>
                  <a:pt x="2400" y="1098"/>
                </a:lnTo>
                <a:lnTo>
                  <a:pt x="2376" y="1098"/>
                </a:lnTo>
                <a:lnTo>
                  <a:pt x="2352" y="1091"/>
                </a:lnTo>
                <a:lnTo>
                  <a:pt x="2328" y="1098"/>
                </a:lnTo>
                <a:lnTo>
                  <a:pt x="2304" y="1104"/>
                </a:lnTo>
                <a:lnTo>
                  <a:pt x="2264" y="1104"/>
                </a:lnTo>
                <a:lnTo>
                  <a:pt x="2240" y="1098"/>
                </a:lnTo>
                <a:lnTo>
                  <a:pt x="2208" y="1098"/>
                </a:lnTo>
                <a:lnTo>
                  <a:pt x="2184" y="1104"/>
                </a:lnTo>
                <a:lnTo>
                  <a:pt x="2160" y="1104"/>
                </a:lnTo>
                <a:lnTo>
                  <a:pt x="2136" y="1085"/>
                </a:lnTo>
                <a:lnTo>
                  <a:pt x="2112" y="1091"/>
                </a:lnTo>
                <a:lnTo>
                  <a:pt x="2088" y="1085"/>
                </a:lnTo>
                <a:lnTo>
                  <a:pt x="2064" y="1091"/>
                </a:lnTo>
                <a:lnTo>
                  <a:pt x="2024" y="1098"/>
                </a:lnTo>
                <a:lnTo>
                  <a:pt x="2000" y="1111"/>
                </a:lnTo>
                <a:lnTo>
                  <a:pt x="1968" y="1124"/>
                </a:lnTo>
                <a:lnTo>
                  <a:pt x="1920" y="1124"/>
                </a:lnTo>
                <a:lnTo>
                  <a:pt x="1888" y="1124"/>
                </a:lnTo>
                <a:lnTo>
                  <a:pt x="1856" y="1124"/>
                </a:lnTo>
                <a:lnTo>
                  <a:pt x="1832" y="1130"/>
                </a:lnTo>
                <a:lnTo>
                  <a:pt x="1808" y="1111"/>
                </a:lnTo>
                <a:lnTo>
                  <a:pt x="1776" y="1098"/>
                </a:lnTo>
                <a:lnTo>
                  <a:pt x="1752" y="1085"/>
                </a:lnTo>
                <a:lnTo>
                  <a:pt x="1728" y="1098"/>
                </a:lnTo>
                <a:lnTo>
                  <a:pt x="1704" y="1111"/>
                </a:lnTo>
                <a:lnTo>
                  <a:pt x="1680" y="1117"/>
                </a:lnTo>
                <a:lnTo>
                  <a:pt x="1664" y="1098"/>
                </a:lnTo>
                <a:lnTo>
                  <a:pt x="1640" y="1098"/>
                </a:lnTo>
                <a:lnTo>
                  <a:pt x="1616" y="1104"/>
                </a:lnTo>
                <a:lnTo>
                  <a:pt x="1584" y="1111"/>
                </a:lnTo>
                <a:lnTo>
                  <a:pt x="1552" y="1111"/>
                </a:lnTo>
                <a:lnTo>
                  <a:pt x="1528" y="1111"/>
                </a:lnTo>
                <a:lnTo>
                  <a:pt x="1504" y="1111"/>
                </a:lnTo>
                <a:lnTo>
                  <a:pt x="1472" y="1117"/>
                </a:lnTo>
                <a:lnTo>
                  <a:pt x="1448" y="1130"/>
                </a:lnTo>
                <a:lnTo>
                  <a:pt x="1424" y="1137"/>
                </a:lnTo>
                <a:lnTo>
                  <a:pt x="1400" y="1124"/>
                </a:lnTo>
                <a:lnTo>
                  <a:pt x="1376" y="1111"/>
                </a:lnTo>
                <a:lnTo>
                  <a:pt x="1344" y="1124"/>
                </a:lnTo>
                <a:lnTo>
                  <a:pt x="1312" y="1137"/>
                </a:lnTo>
                <a:lnTo>
                  <a:pt x="1280" y="1150"/>
                </a:lnTo>
                <a:lnTo>
                  <a:pt x="1280" y="1124"/>
                </a:lnTo>
                <a:lnTo>
                  <a:pt x="1248" y="1124"/>
                </a:lnTo>
                <a:lnTo>
                  <a:pt x="1216" y="1130"/>
                </a:lnTo>
                <a:lnTo>
                  <a:pt x="1192" y="1124"/>
                </a:lnTo>
                <a:lnTo>
                  <a:pt x="1160" y="1117"/>
                </a:lnTo>
                <a:lnTo>
                  <a:pt x="1136" y="1124"/>
                </a:lnTo>
                <a:lnTo>
                  <a:pt x="1104" y="1124"/>
                </a:lnTo>
                <a:lnTo>
                  <a:pt x="1080" y="1124"/>
                </a:lnTo>
                <a:lnTo>
                  <a:pt x="1072" y="1104"/>
                </a:lnTo>
                <a:lnTo>
                  <a:pt x="1048" y="1098"/>
                </a:lnTo>
                <a:lnTo>
                  <a:pt x="1024" y="1098"/>
                </a:lnTo>
                <a:lnTo>
                  <a:pt x="1000" y="1104"/>
                </a:lnTo>
                <a:lnTo>
                  <a:pt x="968" y="1111"/>
                </a:lnTo>
                <a:lnTo>
                  <a:pt x="944" y="1117"/>
                </a:lnTo>
                <a:lnTo>
                  <a:pt x="920" y="1124"/>
                </a:lnTo>
                <a:lnTo>
                  <a:pt x="896" y="1124"/>
                </a:lnTo>
                <a:lnTo>
                  <a:pt x="872" y="1130"/>
                </a:lnTo>
                <a:lnTo>
                  <a:pt x="832" y="1137"/>
                </a:lnTo>
                <a:lnTo>
                  <a:pt x="808" y="1143"/>
                </a:lnTo>
                <a:lnTo>
                  <a:pt x="784" y="1150"/>
                </a:lnTo>
                <a:lnTo>
                  <a:pt x="760" y="1150"/>
                </a:lnTo>
                <a:lnTo>
                  <a:pt x="736" y="1150"/>
                </a:lnTo>
                <a:lnTo>
                  <a:pt x="712" y="1143"/>
                </a:lnTo>
                <a:lnTo>
                  <a:pt x="688" y="1143"/>
                </a:lnTo>
                <a:lnTo>
                  <a:pt x="664" y="1150"/>
                </a:lnTo>
                <a:lnTo>
                  <a:pt x="640" y="1150"/>
                </a:lnTo>
                <a:lnTo>
                  <a:pt x="616" y="1150"/>
                </a:lnTo>
                <a:lnTo>
                  <a:pt x="584" y="1150"/>
                </a:lnTo>
                <a:lnTo>
                  <a:pt x="544" y="1157"/>
                </a:lnTo>
                <a:lnTo>
                  <a:pt x="512" y="1170"/>
                </a:lnTo>
                <a:lnTo>
                  <a:pt x="488" y="1176"/>
                </a:lnTo>
                <a:lnTo>
                  <a:pt x="464" y="1176"/>
                </a:lnTo>
                <a:lnTo>
                  <a:pt x="440" y="1176"/>
                </a:lnTo>
                <a:lnTo>
                  <a:pt x="416" y="1176"/>
                </a:lnTo>
                <a:lnTo>
                  <a:pt x="384" y="1170"/>
                </a:lnTo>
                <a:lnTo>
                  <a:pt x="352" y="1163"/>
                </a:lnTo>
                <a:lnTo>
                  <a:pt x="320" y="1157"/>
                </a:lnTo>
                <a:lnTo>
                  <a:pt x="296" y="1143"/>
                </a:lnTo>
                <a:lnTo>
                  <a:pt x="272" y="1130"/>
                </a:lnTo>
                <a:lnTo>
                  <a:pt x="248" y="1124"/>
                </a:lnTo>
                <a:lnTo>
                  <a:pt x="224" y="1124"/>
                </a:lnTo>
                <a:lnTo>
                  <a:pt x="192" y="1124"/>
                </a:lnTo>
                <a:lnTo>
                  <a:pt x="168" y="1124"/>
                </a:lnTo>
                <a:lnTo>
                  <a:pt x="144" y="1124"/>
                </a:lnTo>
                <a:lnTo>
                  <a:pt x="120" y="1130"/>
                </a:lnTo>
                <a:lnTo>
                  <a:pt x="96" y="1137"/>
                </a:lnTo>
                <a:lnTo>
                  <a:pt x="64" y="1143"/>
                </a:lnTo>
                <a:lnTo>
                  <a:pt x="32" y="1143"/>
                </a:lnTo>
                <a:lnTo>
                  <a:pt x="8" y="1143"/>
                </a:lnTo>
                <a:lnTo>
                  <a:pt x="0" y="1124"/>
                </a:lnTo>
                <a:lnTo>
                  <a:pt x="0" y="568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rnd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21" name="Rectangle 5">
            <a:extLst>
              <a:ext uri="{FF2B5EF4-FFF2-40B4-BE49-F238E27FC236}">
                <a16:creationId xmlns:a16="http://schemas.microsoft.com/office/drawing/2014/main" id="{9AD13D68-CBAD-76EB-777A-68310728B7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20788" y="3813175"/>
            <a:ext cx="7491412" cy="534988"/>
          </a:xfrm>
          <a:prstGeom prst="rect">
            <a:avLst/>
          </a:prstGeom>
          <a:solidFill>
            <a:schemeClr val="accent1"/>
          </a:solidFill>
          <a:ln w="254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76200" tIns="38100" rIns="76200" bIns="38100" anchor="ctr"/>
          <a:lstStyle/>
          <a:p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This is the destination string</a:t>
            </a:r>
          </a:p>
        </p:txBody>
      </p:sp>
    </p:spTree>
  </p:cSld>
  <p:clrMapOvr>
    <a:masterClrMapping/>
  </p:clrMapOvr>
  <p:transition>
    <p:zoom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>
            <a:extLst>
              <a:ext uri="{FF2B5EF4-FFF2-40B4-BE49-F238E27FC236}">
                <a16:creationId xmlns:a16="http://schemas.microsoft.com/office/drawing/2014/main" id="{DBD87001-1585-5A22-2DB6-B01593CF06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5275" y="708025"/>
            <a:ext cx="8408988" cy="5445125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52400" tIns="76200" rIns="152400" bIns="76200">
            <a:spAutoFit/>
          </a:bodyPr>
          <a:lstStyle>
            <a:lvl1pPr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01 StringFields.</a:t>
            </a:r>
          </a:p>
          <a:p>
            <a:pPr>
              <a:lnSpc>
                <a:spcPct val="9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02 Field1  PIC X(18) VALUE "</a:t>
            </a:r>
            <a:r>
              <a:rPr lang="en-US" altLang="en-US" sz="2000">
                <a:solidFill>
                  <a:srgbClr val="CF0E30"/>
                </a:solidFill>
                <a:effectLst/>
                <a:latin typeface="Courier New" panose="02070309020205020404" pitchFamily="49" charset="0"/>
              </a:rPr>
              <a:t>Where does this go</a:t>
            </a: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".</a:t>
            </a:r>
          </a:p>
          <a:p>
            <a:pPr>
              <a:lnSpc>
                <a:spcPct val="9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02 Field2  PIC X(30) </a:t>
            </a:r>
          </a:p>
          <a:p>
            <a:pPr>
              <a:lnSpc>
                <a:spcPct val="9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       VALUE "This is the destination string".</a:t>
            </a:r>
          </a:p>
          <a:p>
            <a:pPr>
              <a:lnSpc>
                <a:spcPct val="9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02 Field3  PIC X(15) VALUE "Here is another".</a:t>
            </a:r>
          </a:p>
          <a:p>
            <a:pPr>
              <a:lnSpc>
                <a:spcPct val="95000"/>
              </a:lnSpc>
              <a:spcBef>
                <a:spcPct val="50000"/>
              </a:spcBef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01 StrPointers.</a:t>
            </a:r>
          </a:p>
          <a:p>
            <a:pPr>
              <a:lnSpc>
                <a:spcPct val="9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02 StrPtr  PIC 99.</a:t>
            </a:r>
          </a:p>
          <a:p>
            <a:pPr>
              <a:lnSpc>
                <a:spcPct val="9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02 NewPtr  PIC 9.</a:t>
            </a:r>
          </a:p>
          <a:p>
            <a:pPr>
              <a:lnSpc>
                <a:spcPct val="85000"/>
              </a:lnSpc>
            </a:pPr>
            <a:endParaRPr lang="en-US" altLang="en-US" sz="20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85000"/>
              </a:lnSpc>
            </a:pPr>
            <a:endParaRPr lang="en-US" altLang="en-US" sz="24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65000"/>
              </a:lnSpc>
            </a:pPr>
            <a:endParaRPr lang="en-US" altLang="en-US" sz="24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65000"/>
              </a:lnSpc>
            </a:pPr>
            <a:endParaRPr lang="en-US" altLang="en-US" sz="24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65000"/>
              </a:lnSpc>
            </a:pPr>
            <a:endParaRPr lang="en-US" altLang="en-US" sz="24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65000"/>
              </a:lnSpc>
            </a:pPr>
            <a:endParaRPr lang="en-US" altLang="en-US" sz="24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65000"/>
              </a:lnSpc>
            </a:pP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STRING Field1 DELIMITED BY SIZE </a:t>
            </a:r>
          </a:p>
          <a:p>
            <a:pPr>
              <a:lnSpc>
                <a:spcPct val="95000"/>
              </a:lnSpc>
            </a:pP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INTO Field2</a:t>
            </a:r>
          </a:p>
          <a:p>
            <a:pPr>
              <a:lnSpc>
                <a:spcPct val="95000"/>
              </a:lnSpc>
            </a:pP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END-STRING.</a:t>
            </a:r>
          </a:p>
          <a:p>
            <a:pPr>
              <a:lnSpc>
                <a:spcPct val="95000"/>
              </a:lnSpc>
            </a:pP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DISPLAY Field2.</a:t>
            </a:r>
          </a:p>
        </p:txBody>
      </p:sp>
      <p:sp>
        <p:nvSpPr>
          <p:cNvPr id="36867" name="Rectangle 3">
            <a:extLst>
              <a:ext uri="{FF2B5EF4-FFF2-40B4-BE49-F238E27FC236}">
                <a16:creationId xmlns:a16="http://schemas.microsoft.com/office/drawing/2014/main" id="{C52F858B-38DA-7CBC-6D08-23EC2A911AE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489200" y="57150"/>
            <a:ext cx="3386138" cy="476250"/>
          </a:xfrm>
          <a:noFill/>
          <a:ln/>
        </p:spPr>
        <p:txBody>
          <a:bodyPr/>
          <a:lstStyle/>
          <a:p>
            <a:r>
              <a:rPr lang="en-US" altLang="en-US"/>
              <a:t>STRING Example 4</a:t>
            </a:r>
          </a:p>
        </p:txBody>
      </p:sp>
      <p:sp useBgFill="1">
        <p:nvSpPr>
          <p:cNvPr id="36868" name="Freeform 4">
            <a:extLst>
              <a:ext uri="{FF2B5EF4-FFF2-40B4-BE49-F238E27FC236}">
                <a16:creationId xmlns:a16="http://schemas.microsoft.com/office/drawing/2014/main" id="{13E0CE55-31ED-778B-BB77-CC8D6E486237}"/>
              </a:ext>
            </a:extLst>
          </p:cNvPr>
          <p:cNvSpPr>
            <a:spLocks/>
          </p:cNvSpPr>
          <p:nvPr/>
        </p:nvSpPr>
        <p:spPr bwMode="auto">
          <a:xfrm>
            <a:off x="215900" y="2768600"/>
            <a:ext cx="8548688" cy="1982788"/>
          </a:xfrm>
          <a:custGeom>
            <a:avLst/>
            <a:gdLst>
              <a:gd name="T0" fmla="*/ 176 w 5385"/>
              <a:gd name="T1" fmla="*/ 523 h 1249"/>
              <a:gd name="T2" fmla="*/ 360 w 5385"/>
              <a:gd name="T3" fmla="*/ 470 h 1249"/>
              <a:gd name="T4" fmla="*/ 552 w 5385"/>
              <a:gd name="T5" fmla="*/ 484 h 1249"/>
              <a:gd name="T6" fmla="*/ 752 w 5385"/>
              <a:gd name="T7" fmla="*/ 523 h 1249"/>
              <a:gd name="T8" fmla="*/ 880 w 5385"/>
              <a:gd name="T9" fmla="*/ 444 h 1249"/>
              <a:gd name="T10" fmla="*/ 1008 w 5385"/>
              <a:gd name="T11" fmla="*/ 549 h 1249"/>
              <a:gd name="T12" fmla="*/ 1184 w 5385"/>
              <a:gd name="T13" fmla="*/ 477 h 1249"/>
              <a:gd name="T14" fmla="*/ 1344 w 5385"/>
              <a:gd name="T15" fmla="*/ 497 h 1249"/>
              <a:gd name="T16" fmla="*/ 1560 w 5385"/>
              <a:gd name="T17" fmla="*/ 503 h 1249"/>
              <a:gd name="T18" fmla="*/ 1832 w 5385"/>
              <a:gd name="T19" fmla="*/ 457 h 1249"/>
              <a:gd name="T20" fmla="*/ 2080 w 5385"/>
              <a:gd name="T21" fmla="*/ 418 h 1249"/>
              <a:gd name="T22" fmla="*/ 2344 w 5385"/>
              <a:gd name="T23" fmla="*/ 418 h 1249"/>
              <a:gd name="T24" fmla="*/ 2512 w 5385"/>
              <a:gd name="T25" fmla="*/ 457 h 1249"/>
              <a:gd name="T26" fmla="*/ 2688 w 5385"/>
              <a:gd name="T27" fmla="*/ 444 h 1249"/>
              <a:gd name="T28" fmla="*/ 2912 w 5385"/>
              <a:gd name="T29" fmla="*/ 412 h 1249"/>
              <a:gd name="T30" fmla="*/ 3112 w 5385"/>
              <a:gd name="T31" fmla="*/ 444 h 1249"/>
              <a:gd name="T32" fmla="*/ 3296 w 5385"/>
              <a:gd name="T33" fmla="*/ 444 h 1249"/>
              <a:gd name="T34" fmla="*/ 3584 w 5385"/>
              <a:gd name="T35" fmla="*/ 366 h 1249"/>
              <a:gd name="T36" fmla="*/ 3784 w 5385"/>
              <a:gd name="T37" fmla="*/ 379 h 1249"/>
              <a:gd name="T38" fmla="*/ 3984 w 5385"/>
              <a:gd name="T39" fmla="*/ 340 h 1249"/>
              <a:gd name="T40" fmla="*/ 4176 w 5385"/>
              <a:gd name="T41" fmla="*/ 287 h 1249"/>
              <a:gd name="T42" fmla="*/ 4336 w 5385"/>
              <a:gd name="T43" fmla="*/ 327 h 1249"/>
              <a:gd name="T44" fmla="*/ 4608 w 5385"/>
              <a:gd name="T45" fmla="*/ 353 h 1249"/>
              <a:gd name="T46" fmla="*/ 4832 w 5385"/>
              <a:gd name="T47" fmla="*/ 353 h 1249"/>
              <a:gd name="T48" fmla="*/ 5040 w 5385"/>
              <a:gd name="T49" fmla="*/ 392 h 1249"/>
              <a:gd name="T50" fmla="*/ 5224 w 5385"/>
              <a:gd name="T51" fmla="*/ 372 h 1249"/>
              <a:gd name="T52" fmla="*/ 5384 w 5385"/>
              <a:gd name="T53" fmla="*/ 1235 h 1249"/>
              <a:gd name="T54" fmla="*/ 5160 w 5385"/>
              <a:gd name="T55" fmla="*/ 1104 h 1249"/>
              <a:gd name="T56" fmla="*/ 4928 w 5385"/>
              <a:gd name="T57" fmla="*/ 1117 h 1249"/>
              <a:gd name="T58" fmla="*/ 4704 w 5385"/>
              <a:gd name="T59" fmla="*/ 1163 h 1249"/>
              <a:gd name="T60" fmla="*/ 4528 w 5385"/>
              <a:gd name="T61" fmla="*/ 1176 h 1249"/>
              <a:gd name="T62" fmla="*/ 4336 w 5385"/>
              <a:gd name="T63" fmla="*/ 1098 h 1249"/>
              <a:gd name="T64" fmla="*/ 4160 w 5385"/>
              <a:gd name="T65" fmla="*/ 1098 h 1249"/>
              <a:gd name="T66" fmla="*/ 3952 w 5385"/>
              <a:gd name="T67" fmla="*/ 1130 h 1249"/>
              <a:gd name="T68" fmla="*/ 3752 w 5385"/>
              <a:gd name="T69" fmla="*/ 1130 h 1249"/>
              <a:gd name="T70" fmla="*/ 3584 w 5385"/>
              <a:gd name="T71" fmla="*/ 1059 h 1249"/>
              <a:gd name="T72" fmla="*/ 3408 w 5385"/>
              <a:gd name="T73" fmla="*/ 1072 h 1249"/>
              <a:gd name="T74" fmla="*/ 3200 w 5385"/>
              <a:gd name="T75" fmla="*/ 1078 h 1249"/>
              <a:gd name="T76" fmla="*/ 3000 w 5385"/>
              <a:gd name="T77" fmla="*/ 1111 h 1249"/>
              <a:gd name="T78" fmla="*/ 2792 w 5385"/>
              <a:gd name="T79" fmla="*/ 1098 h 1249"/>
              <a:gd name="T80" fmla="*/ 2624 w 5385"/>
              <a:gd name="T81" fmla="*/ 1045 h 1249"/>
              <a:gd name="T82" fmla="*/ 2432 w 5385"/>
              <a:gd name="T83" fmla="*/ 1104 h 1249"/>
              <a:gd name="T84" fmla="*/ 2240 w 5385"/>
              <a:gd name="T85" fmla="*/ 1098 h 1249"/>
              <a:gd name="T86" fmla="*/ 2064 w 5385"/>
              <a:gd name="T87" fmla="*/ 1091 h 1249"/>
              <a:gd name="T88" fmla="*/ 1832 w 5385"/>
              <a:gd name="T89" fmla="*/ 1130 h 1249"/>
              <a:gd name="T90" fmla="*/ 1664 w 5385"/>
              <a:gd name="T91" fmla="*/ 1098 h 1249"/>
              <a:gd name="T92" fmla="*/ 1472 w 5385"/>
              <a:gd name="T93" fmla="*/ 1117 h 1249"/>
              <a:gd name="T94" fmla="*/ 1280 w 5385"/>
              <a:gd name="T95" fmla="*/ 1150 h 1249"/>
              <a:gd name="T96" fmla="*/ 1104 w 5385"/>
              <a:gd name="T97" fmla="*/ 1124 h 1249"/>
              <a:gd name="T98" fmla="*/ 944 w 5385"/>
              <a:gd name="T99" fmla="*/ 1117 h 1249"/>
              <a:gd name="T100" fmla="*/ 760 w 5385"/>
              <a:gd name="T101" fmla="*/ 1150 h 1249"/>
              <a:gd name="T102" fmla="*/ 584 w 5385"/>
              <a:gd name="T103" fmla="*/ 1150 h 1249"/>
              <a:gd name="T104" fmla="*/ 384 w 5385"/>
              <a:gd name="T105" fmla="*/ 1170 h 1249"/>
              <a:gd name="T106" fmla="*/ 192 w 5385"/>
              <a:gd name="T107" fmla="*/ 1124 h 1249"/>
              <a:gd name="T108" fmla="*/ 8 w 5385"/>
              <a:gd name="T109" fmla="*/ 1143 h 124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</a:cxnLst>
            <a:rect l="0" t="0" r="r" b="b"/>
            <a:pathLst>
              <a:path w="5385" h="1249">
                <a:moveTo>
                  <a:pt x="0" y="568"/>
                </a:moveTo>
                <a:lnTo>
                  <a:pt x="32" y="555"/>
                </a:lnTo>
                <a:lnTo>
                  <a:pt x="64" y="549"/>
                </a:lnTo>
                <a:lnTo>
                  <a:pt x="96" y="542"/>
                </a:lnTo>
                <a:lnTo>
                  <a:pt x="120" y="536"/>
                </a:lnTo>
                <a:lnTo>
                  <a:pt x="144" y="529"/>
                </a:lnTo>
                <a:lnTo>
                  <a:pt x="176" y="523"/>
                </a:lnTo>
                <a:lnTo>
                  <a:pt x="208" y="523"/>
                </a:lnTo>
                <a:lnTo>
                  <a:pt x="240" y="529"/>
                </a:lnTo>
                <a:lnTo>
                  <a:pt x="272" y="529"/>
                </a:lnTo>
                <a:lnTo>
                  <a:pt x="312" y="523"/>
                </a:lnTo>
                <a:lnTo>
                  <a:pt x="328" y="503"/>
                </a:lnTo>
                <a:lnTo>
                  <a:pt x="352" y="490"/>
                </a:lnTo>
                <a:lnTo>
                  <a:pt x="360" y="470"/>
                </a:lnTo>
                <a:lnTo>
                  <a:pt x="384" y="477"/>
                </a:lnTo>
                <a:lnTo>
                  <a:pt x="416" y="470"/>
                </a:lnTo>
                <a:lnTo>
                  <a:pt x="464" y="457"/>
                </a:lnTo>
                <a:lnTo>
                  <a:pt x="496" y="444"/>
                </a:lnTo>
                <a:lnTo>
                  <a:pt x="512" y="470"/>
                </a:lnTo>
                <a:lnTo>
                  <a:pt x="528" y="490"/>
                </a:lnTo>
                <a:lnTo>
                  <a:pt x="552" y="484"/>
                </a:lnTo>
                <a:lnTo>
                  <a:pt x="576" y="477"/>
                </a:lnTo>
                <a:lnTo>
                  <a:pt x="608" y="490"/>
                </a:lnTo>
                <a:lnTo>
                  <a:pt x="640" y="510"/>
                </a:lnTo>
                <a:lnTo>
                  <a:pt x="672" y="523"/>
                </a:lnTo>
                <a:lnTo>
                  <a:pt x="696" y="523"/>
                </a:lnTo>
                <a:lnTo>
                  <a:pt x="720" y="523"/>
                </a:lnTo>
                <a:lnTo>
                  <a:pt x="752" y="523"/>
                </a:lnTo>
                <a:lnTo>
                  <a:pt x="776" y="536"/>
                </a:lnTo>
                <a:lnTo>
                  <a:pt x="800" y="549"/>
                </a:lnTo>
                <a:lnTo>
                  <a:pt x="824" y="555"/>
                </a:lnTo>
                <a:lnTo>
                  <a:pt x="848" y="562"/>
                </a:lnTo>
                <a:lnTo>
                  <a:pt x="856" y="379"/>
                </a:lnTo>
                <a:lnTo>
                  <a:pt x="864" y="412"/>
                </a:lnTo>
                <a:lnTo>
                  <a:pt x="880" y="444"/>
                </a:lnTo>
                <a:lnTo>
                  <a:pt x="896" y="470"/>
                </a:lnTo>
                <a:lnTo>
                  <a:pt x="912" y="497"/>
                </a:lnTo>
                <a:lnTo>
                  <a:pt x="920" y="516"/>
                </a:lnTo>
                <a:lnTo>
                  <a:pt x="936" y="536"/>
                </a:lnTo>
                <a:lnTo>
                  <a:pt x="960" y="549"/>
                </a:lnTo>
                <a:lnTo>
                  <a:pt x="984" y="549"/>
                </a:lnTo>
                <a:lnTo>
                  <a:pt x="1008" y="549"/>
                </a:lnTo>
                <a:lnTo>
                  <a:pt x="1032" y="542"/>
                </a:lnTo>
                <a:lnTo>
                  <a:pt x="1056" y="536"/>
                </a:lnTo>
                <a:lnTo>
                  <a:pt x="1080" y="529"/>
                </a:lnTo>
                <a:lnTo>
                  <a:pt x="1088" y="510"/>
                </a:lnTo>
                <a:lnTo>
                  <a:pt x="1120" y="497"/>
                </a:lnTo>
                <a:lnTo>
                  <a:pt x="1144" y="484"/>
                </a:lnTo>
                <a:lnTo>
                  <a:pt x="1184" y="477"/>
                </a:lnTo>
                <a:lnTo>
                  <a:pt x="1208" y="477"/>
                </a:lnTo>
                <a:lnTo>
                  <a:pt x="1232" y="477"/>
                </a:lnTo>
                <a:lnTo>
                  <a:pt x="1264" y="470"/>
                </a:lnTo>
                <a:lnTo>
                  <a:pt x="1288" y="457"/>
                </a:lnTo>
                <a:lnTo>
                  <a:pt x="1312" y="464"/>
                </a:lnTo>
                <a:lnTo>
                  <a:pt x="1336" y="464"/>
                </a:lnTo>
                <a:lnTo>
                  <a:pt x="1344" y="497"/>
                </a:lnTo>
                <a:lnTo>
                  <a:pt x="1376" y="516"/>
                </a:lnTo>
                <a:lnTo>
                  <a:pt x="1408" y="510"/>
                </a:lnTo>
                <a:lnTo>
                  <a:pt x="1440" y="510"/>
                </a:lnTo>
                <a:lnTo>
                  <a:pt x="1464" y="510"/>
                </a:lnTo>
                <a:lnTo>
                  <a:pt x="1504" y="510"/>
                </a:lnTo>
                <a:lnTo>
                  <a:pt x="1536" y="510"/>
                </a:lnTo>
                <a:lnTo>
                  <a:pt x="1560" y="503"/>
                </a:lnTo>
                <a:lnTo>
                  <a:pt x="1584" y="503"/>
                </a:lnTo>
                <a:lnTo>
                  <a:pt x="1624" y="497"/>
                </a:lnTo>
                <a:lnTo>
                  <a:pt x="1656" y="497"/>
                </a:lnTo>
                <a:lnTo>
                  <a:pt x="1736" y="484"/>
                </a:lnTo>
                <a:lnTo>
                  <a:pt x="1768" y="470"/>
                </a:lnTo>
                <a:lnTo>
                  <a:pt x="1800" y="470"/>
                </a:lnTo>
                <a:lnTo>
                  <a:pt x="1832" y="457"/>
                </a:lnTo>
                <a:lnTo>
                  <a:pt x="1864" y="444"/>
                </a:lnTo>
                <a:lnTo>
                  <a:pt x="1888" y="444"/>
                </a:lnTo>
                <a:lnTo>
                  <a:pt x="1960" y="438"/>
                </a:lnTo>
                <a:lnTo>
                  <a:pt x="1992" y="431"/>
                </a:lnTo>
                <a:lnTo>
                  <a:pt x="2024" y="431"/>
                </a:lnTo>
                <a:lnTo>
                  <a:pt x="2056" y="425"/>
                </a:lnTo>
                <a:lnTo>
                  <a:pt x="2080" y="418"/>
                </a:lnTo>
                <a:lnTo>
                  <a:pt x="2120" y="405"/>
                </a:lnTo>
                <a:lnTo>
                  <a:pt x="2152" y="399"/>
                </a:lnTo>
                <a:lnTo>
                  <a:pt x="2232" y="392"/>
                </a:lnTo>
                <a:lnTo>
                  <a:pt x="2264" y="386"/>
                </a:lnTo>
                <a:lnTo>
                  <a:pt x="2288" y="379"/>
                </a:lnTo>
                <a:lnTo>
                  <a:pt x="2320" y="399"/>
                </a:lnTo>
                <a:lnTo>
                  <a:pt x="2344" y="418"/>
                </a:lnTo>
                <a:lnTo>
                  <a:pt x="2376" y="418"/>
                </a:lnTo>
                <a:lnTo>
                  <a:pt x="2400" y="418"/>
                </a:lnTo>
                <a:lnTo>
                  <a:pt x="2432" y="418"/>
                </a:lnTo>
                <a:lnTo>
                  <a:pt x="2464" y="425"/>
                </a:lnTo>
                <a:lnTo>
                  <a:pt x="2576" y="0"/>
                </a:lnTo>
                <a:lnTo>
                  <a:pt x="2496" y="431"/>
                </a:lnTo>
                <a:lnTo>
                  <a:pt x="2512" y="457"/>
                </a:lnTo>
                <a:lnTo>
                  <a:pt x="2528" y="477"/>
                </a:lnTo>
                <a:lnTo>
                  <a:pt x="2568" y="477"/>
                </a:lnTo>
                <a:lnTo>
                  <a:pt x="2592" y="484"/>
                </a:lnTo>
                <a:lnTo>
                  <a:pt x="2616" y="497"/>
                </a:lnTo>
                <a:lnTo>
                  <a:pt x="2640" y="484"/>
                </a:lnTo>
                <a:lnTo>
                  <a:pt x="2672" y="464"/>
                </a:lnTo>
                <a:lnTo>
                  <a:pt x="2688" y="444"/>
                </a:lnTo>
                <a:lnTo>
                  <a:pt x="2712" y="438"/>
                </a:lnTo>
                <a:lnTo>
                  <a:pt x="2736" y="431"/>
                </a:lnTo>
                <a:lnTo>
                  <a:pt x="2768" y="418"/>
                </a:lnTo>
                <a:lnTo>
                  <a:pt x="2792" y="412"/>
                </a:lnTo>
                <a:lnTo>
                  <a:pt x="2832" y="418"/>
                </a:lnTo>
                <a:lnTo>
                  <a:pt x="2880" y="418"/>
                </a:lnTo>
                <a:lnTo>
                  <a:pt x="2912" y="412"/>
                </a:lnTo>
                <a:lnTo>
                  <a:pt x="2936" y="405"/>
                </a:lnTo>
                <a:lnTo>
                  <a:pt x="2968" y="405"/>
                </a:lnTo>
                <a:lnTo>
                  <a:pt x="2992" y="405"/>
                </a:lnTo>
                <a:lnTo>
                  <a:pt x="3016" y="405"/>
                </a:lnTo>
                <a:lnTo>
                  <a:pt x="3048" y="418"/>
                </a:lnTo>
                <a:lnTo>
                  <a:pt x="3080" y="431"/>
                </a:lnTo>
                <a:lnTo>
                  <a:pt x="3112" y="444"/>
                </a:lnTo>
                <a:lnTo>
                  <a:pt x="3144" y="444"/>
                </a:lnTo>
                <a:lnTo>
                  <a:pt x="3168" y="451"/>
                </a:lnTo>
                <a:lnTo>
                  <a:pt x="3192" y="451"/>
                </a:lnTo>
                <a:lnTo>
                  <a:pt x="3216" y="451"/>
                </a:lnTo>
                <a:lnTo>
                  <a:pt x="3240" y="451"/>
                </a:lnTo>
                <a:lnTo>
                  <a:pt x="3264" y="444"/>
                </a:lnTo>
                <a:lnTo>
                  <a:pt x="3296" y="444"/>
                </a:lnTo>
                <a:lnTo>
                  <a:pt x="3376" y="431"/>
                </a:lnTo>
                <a:lnTo>
                  <a:pt x="3400" y="418"/>
                </a:lnTo>
                <a:lnTo>
                  <a:pt x="3480" y="405"/>
                </a:lnTo>
                <a:lnTo>
                  <a:pt x="3504" y="392"/>
                </a:lnTo>
                <a:lnTo>
                  <a:pt x="3528" y="379"/>
                </a:lnTo>
                <a:lnTo>
                  <a:pt x="3552" y="379"/>
                </a:lnTo>
                <a:lnTo>
                  <a:pt x="3584" y="366"/>
                </a:lnTo>
                <a:lnTo>
                  <a:pt x="3616" y="353"/>
                </a:lnTo>
                <a:lnTo>
                  <a:pt x="3640" y="340"/>
                </a:lnTo>
                <a:lnTo>
                  <a:pt x="3664" y="327"/>
                </a:lnTo>
                <a:lnTo>
                  <a:pt x="3680" y="353"/>
                </a:lnTo>
                <a:lnTo>
                  <a:pt x="3696" y="372"/>
                </a:lnTo>
                <a:lnTo>
                  <a:pt x="3744" y="379"/>
                </a:lnTo>
                <a:lnTo>
                  <a:pt x="3784" y="379"/>
                </a:lnTo>
                <a:lnTo>
                  <a:pt x="3808" y="379"/>
                </a:lnTo>
                <a:lnTo>
                  <a:pt x="3840" y="372"/>
                </a:lnTo>
                <a:lnTo>
                  <a:pt x="3872" y="366"/>
                </a:lnTo>
                <a:lnTo>
                  <a:pt x="3904" y="353"/>
                </a:lnTo>
                <a:lnTo>
                  <a:pt x="3928" y="353"/>
                </a:lnTo>
                <a:lnTo>
                  <a:pt x="3960" y="346"/>
                </a:lnTo>
                <a:lnTo>
                  <a:pt x="3984" y="340"/>
                </a:lnTo>
                <a:lnTo>
                  <a:pt x="4008" y="340"/>
                </a:lnTo>
                <a:lnTo>
                  <a:pt x="4032" y="340"/>
                </a:lnTo>
                <a:lnTo>
                  <a:pt x="4056" y="327"/>
                </a:lnTo>
                <a:lnTo>
                  <a:pt x="4096" y="320"/>
                </a:lnTo>
                <a:lnTo>
                  <a:pt x="4120" y="314"/>
                </a:lnTo>
                <a:lnTo>
                  <a:pt x="4144" y="301"/>
                </a:lnTo>
                <a:lnTo>
                  <a:pt x="4176" y="287"/>
                </a:lnTo>
                <a:lnTo>
                  <a:pt x="4208" y="274"/>
                </a:lnTo>
                <a:lnTo>
                  <a:pt x="4240" y="261"/>
                </a:lnTo>
                <a:lnTo>
                  <a:pt x="4264" y="248"/>
                </a:lnTo>
                <a:lnTo>
                  <a:pt x="4280" y="268"/>
                </a:lnTo>
                <a:lnTo>
                  <a:pt x="4288" y="287"/>
                </a:lnTo>
                <a:lnTo>
                  <a:pt x="4312" y="314"/>
                </a:lnTo>
                <a:lnTo>
                  <a:pt x="4336" y="327"/>
                </a:lnTo>
                <a:lnTo>
                  <a:pt x="4368" y="333"/>
                </a:lnTo>
                <a:lnTo>
                  <a:pt x="4400" y="340"/>
                </a:lnTo>
                <a:lnTo>
                  <a:pt x="4440" y="340"/>
                </a:lnTo>
                <a:lnTo>
                  <a:pt x="4464" y="346"/>
                </a:lnTo>
                <a:lnTo>
                  <a:pt x="4488" y="346"/>
                </a:lnTo>
                <a:lnTo>
                  <a:pt x="4528" y="346"/>
                </a:lnTo>
                <a:lnTo>
                  <a:pt x="4608" y="353"/>
                </a:lnTo>
                <a:lnTo>
                  <a:pt x="4688" y="353"/>
                </a:lnTo>
                <a:lnTo>
                  <a:pt x="4712" y="353"/>
                </a:lnTo>
                <a:lnTo>
                  <a:pt x="4736" y="353"/>
                </a:lnTo>
                <a:lnTo>
                  <a:pt x="4760" y="359"/>
                </a:lnTo>
                <a:lnTo>
                  <a:pt x="4784" y="353"/>
                </a:lnTo>
                <a:lnTo>
                  <a:pt x="4808" y="353"/>
                </a:lnTo>
                <a:lnTo>
                  <a:pt x="4832" y="353"/>
                </a:lnTo>
                <a:lnTo>
                  <a:pt x="4856" y="353"/>
                </a:lnTo>
                <a:lnTo>
                  <a:pt x="4880" y="366"/>
                </a:lnTo>
                <a:lnTo>
                  <a:pt x="4904" y="366"/>
                </a:lnTo>
                <a:lnTo>
                  <a:pt x="4936" y="379"/>
                </a:lnTo>
                <a:lnTo>
                  <a:pt x="4960" y="392"/>
                </a:lnTo>
                <a:lnTo>
                  <a:pt x="5000" y="392"/>
                </a:lnTo>
                <a:lnTo>
                  <a:pt x="5040" y="392"/>
                </a:lnTo>
                <a:lnTo>
                  <a:pt x="5064" y="392"/>
                </a:lnTo>
                <a:lnTo>
                  <a:pt x="5096" y="392"/>
                </a:lnTo>
                <a:lnTo>
                  <a:pt x="5120" y="392"/>
                </a:lnTo>
                <a:lnTo>
                  <a:pt x="5144" y="392"/>
                </a:lnTo>
                <a:lnTo>
                  <a:pt x="5168" y="379"/>
                </a:lnTo>
                <a:lnTo>
                  <a:pt x="5192" y="372"/>
                </a:lnTo>
                <a:lnTo>
                  <a:pt x="5224" y="372"/>
                </a:lnTo>
                <a:lnTo>
                  <a:pt x="5248" y="372"/>
                </a:lnTo>
                <a:lnTo>
                  <a:pt x="5272" y="366"/>
                </a:lnTo>
                <a:lnTo>
                  <a:pt x="5296" y="353"/>
                </a:lnTo>
                <a:lnTo>
                  <a:pt x="5320" y="333"/>
                </a:lnTo>
                <a:lnTo>
                  <a:pt x="5344" y="314"/>
                </a:lnTo>
                <a:lnTo>
                  <a:pt x="5368" y="301"/>
                </a:lnTo>
                <a:lnTo>
                  <a:pt x="5384" y="1235"/>
                </a:lnTo>
                <a:lnTo>
                  <a:pt x="5280" y="1209"/>
                </a:lnTo>
                <a:lnTo>
                  <a:pt x="5256" y="1202"/>
                </a:lnTo>
                <a:lnTo>
                  <a:pt x="5232" y="1189"/>
                </a:lnTo>
                <a:lnTo>
                  <a:pt x="5208" y="1183"/>
                </a:lnTo>
                <a:lnTo>
                  <a:pt x="5200" y="1157"/>
                </a:lnTo>
                <a:lnTo>
                  <a:pt x="5184" y="1130"/>
                </a:lnTo>
                <a:lnTo>
                  <a:pt x="5160" y="1104"/>
                </a:lnTo>
                <a:lnTo>
                  <a:pt x="5128" y="1124"/>
                </a:lnTo>
                <a:lnTo>
                  <a:pt x="5088" y="1150"/>
                </a:lnTo>
                <a:lnTo>
                  <a:pt x="5056" y="1137"/>
                </a:lnTo>
                <a:lnTo>
                  <a:pt x="5016" y="1124"/>
                </a:lnTo>
                <a:lnTo>
                  <a:pt x="4984" y="1130"/>
                </a:lnTo>
                <a:lnTo>
                  <a:pt x="4960" y="1117"/>
                </a:lnTo>
                <a:lnTo>
                  <a:pt x="4928" y="1117"/>
                </a:lnTo>
                <a:lnTo>
                  <a:pt x="4904" y="1130"/>
                </a:lnTo>
                <a:lnTo>
                  <a:pt x="4872" y="1137"/>
                </a:lnTo>
                <a:lnTo>
                  <a:pt x="4840" y="1143"/>
                </a:lnTo>
                <a:lnTo>
                  <a:pt x="4800" y="1150"/>
                </a:lnTo>
                <a:lnTo>
                  <a:pt x="4768" y="1150"/>
                </a:lnTo>
                <a:lnTo>
                  <a:pt x="4736" y="1157"/>
                </a:lnTo>
                <a:lnTo>
                  <a:pt x="4704" y="1163"/>
                </a:lnTo>
                <a:lnTo>
                  <a:pt x="4680" y="1183"/>
                </a:lnTo>
                <a:lnTo>
                  <a:pt x="4640" y="1202"/>
                </a:lnTo>
                <a:lnTo>
                  <a:pt x="4616" y="1228"/>
                </a:lnTo>
                <a:lnTo>
                  <a:pt x="4600" y="1209"/>
                </a:lnTo>
                <a:lnTo>
                  <a:pt x="4576" y="1202"/>
                </a:lnTo>
                <a:lnTo>
                  <a:pt x="4552" y="1183"/>
                </a:lnTo>
                <a:lnTo>
                  <a:pt x="4528" y="1176"/>
                </a:lnTo>
                <a:lnTo>
                  <a:pt x="4512" y="1157"/>
                </a:lnTo>
                <a:lnTo>
                  <a:pt x="4480" y="1157"/>
                </a:lnTo>
                <a:lnTo>
                  <a:pt x="4448" y="1163"/>
                </a:lnTo>
                <a:lnTo>
                  <a:pt x="4424" y="1163"/>
                </a:lnTo>
                <a:lnTo>
                  <a:pt x="4400" y="1143"/>
                </a:lnTo>
                <a:lnTo>
                  <a:pt x="4368" y="1111"/>
                </a:lnTo>
                <a:lnTo>
                  <a:pt x="4336" y="1098"/>
                </a:lnTo>
                <a:lnTo>
                  <a:pt x="4304" y="1078"/>
                </a:lnTo>
                <a:lnTo>
                  <a:pt x="4280" y="1078"/>
                </a:lnTo>
                <a:lnTo>
                  <a:pt x="4256" y="1085"/>
                </a:lnTo>
                <a:lnTo>
                  <a:pt x="4240" y="1104"/>
                </a:lnTo>
                <a:lnTo>
                  <a:pt x="4216" y="1104"/>
                </a:lnTo>
                <a:lnTo>
                  <a:pt x="4184" y="1098"/>
                </a:lnTo>
                <a:lnTo>
                  <a:pt x="4160" y="1098"/>
                </a:lnTo>
                <a:lnTo>
                  <a:pt x="4136" y="1111"/>
                </a:lnTo>
                <a:lnTo>
                  <a:pt x="4096" y="1117"/>
                </a:lnTo>
                <a:lnTo>
                  <a:pt x="4064" y="1124"/>
                </a:lnTo>
                <a:lnTo>
                  <a:pt x="4040" y="1124"/>
                </a:lnTo>
                <a:lnTo>
                  <a:pt x="4000" y="1117"/>
                </a:lnTo>
                <a:lnTo>
                  <a:pt x="3976" y="1124"/>
                </a:lnTo>
                <a:lnTo>
                  <a:pt x="3952" y="1130"/>
                </a:lnTo>
                <a:lnTo>
                  <a:pt x="3912" y="1150"/>
                </a:lnTo>
                <a:lnTo>
                  <a:pt x="3888" y="1157"/>
                </a:lnTo>
                <a:lnTo>
                  <a:pt x="3864" y="1137"/>
                </a:lnTo>
                <a:lnTo>
                  <a:pt x="3840" y="1137"/>
                </a:lnTo>
                <a:lnTo>
                  <a:pt x="3816" y="1130"/>
                </a:lnTo>
                <a:lnTo>
                  <a:pt x="3784" y="1124"/>
                </a:lnTo>
                <a:lnTo>
                  <a:pt x="3752" y="1130"/>
                </a:lnTo>
                <a:lnTo>
                  <a:pt x="3728" y="1124"/>
                </a:lnTo>
                <a:lnTo>
                  <a:pt x="3712" y="1104"/>
                </a:lnTo>
                <a:lnTo>
                  <a:pt x="3688" y="1098"/>
                </a:lnTo>
                <a:lnTo>
                  <a:pt x="3664" y="1091"/>
                </a:lnTo>
                <a:lnTo>
                  <a:pt x="3632" y="1085"/>
                </a:lnTo>
                <a:lnTo>
                  <a:pt x="3608" y="1072"/>
                </a:lnTo>
                <a:lnTo>
                  <a:pt x="3584" y="1059"/>
                </a:lnTo>
                <a:lnTo>
                  <a:pt x="3552" y="1045"/>
                </a:lnTo>
                <a:lnTo>
                  <a:pt x="3528" y="1032"/>
                </a:lnTo>
                <a:lnTo>
                  <a:pt x="3608" y="1248"/>
                </a:lnTo>
                <a:lnTo>
                  <a:pt x="3488" y="1032"/>
                </a:lnTo>
                <a:lnTo>
                  <a:pt x="3456" y="1045"/>
                </a:lnTo>
                <a:lnTo>
                  <a:pt x="3432" y="1059"/>
                </a:lnTo>
                <a:lnTo>
                  <a:pt x="3408" y="1072"/>
                </a:lnTo>
                <a:lnTo>
                  <a:pt x="3384" y="1085"/>
                </a:lnTo>
                <a:lnTo>
                  <a:pt x="3360" y="1098"/>
                </a:lnTo>
                <a:lnTo>
                  <a:pt x="3336" y="1098"/>
                </a:lnTo>
                <a:lnTo>
                  <a:pt x="3312" y="1098"/>
                </a:lnTo>
                <a:lnTo>
                  <a:pt x="3264" y="1085"/>
                </a:lnTo>
                <a:lnTo>
                  <a:pt x="3240" y="1085"/>
                </a:lnTo>
                <a:lnTo>
                  <a:pt x="3200" y="1078"/>
                </a:lnTo>
                <a:lnTo>
                  <a:pt x="3176" y="1072"/>
                </a:lnTo>
                <a:lnTo>
                  <a:pt x="3144" y="1072"/>
                </a:lnTo>
                <a:lnTo>
                  <a:pt x="3104" y="1072"/>
                </a:lnTo>
                <a:lnTo>
                  <a:pt x="3080" y="1072"/>
                </a:lnTo>
                <a:lnTo>
                  <a:pt x="3048" y="1085"/>
                </a:lnTo>
                <a:lnTo>
                  <a:pt x="3024" y="1098"/>
                </a:lnTo>
                <a:lnTo>
                  <a:pt x="3000" y="1111"/>
                </a:lnTo>
                <a:lnTo>
                  <a:pt x="2976" y="1111"/>
                </a:lnTo>
                <a:lnTo>
                  <a:pt x="2952" y="1111"/>
                </a:lnTo>
                <a:lnTo>
                  <a:pt x="2912" y="1104"/>
                </a:lnTo>
                <a:lnTo>
                  <a:pt x="2880" y="1098"/>
                </a:lnTo>
                <a:lnTo>
                  <a:pt x="2848" y="1098"/>
                </a:lnTo>
                <a:lnTo>
                  <a:pt x="2816" y="1098"/>
                </a:lnTo>
                <a:lnTo>
                  <a:pt x="2792" y="1098"/>
                </a:lnTo>
                <a:lnTo>
                  <a:pt x="2768" y="1098"/>
                </a:lnTo>
                <a:lnTo>
                  <a:pt x="2744" y="1091"/>
                </a:lnTo>
                <a:lnTo>
                  <a:pt x="2720" y="1091"/>
                </a:lnTo>
                <a:lnTo>
                  <a:pt x="2696" y="1085"/>
                </a:lnTo>
                <a:lnTo>
                  <a:pt x="2672" y="1085"/>
                </a:lnTo>
                <a:lnTo>
                  <a:pt x="2648" y="1059"/>
                </a:lnTo>
                <a:lnTo>
                  <a:pt x="2624" y="1045"/>
                </a:lnTo>
                <a:lnTo>
                  <a:pt x="2592" y="1045"/>
                </a:lnTo>
                <a:lnTo>
                  <a:pt x="2560" y="1052"/>
                </a:lnTo>
                <a:lnTo>
                  <a:pt x="2544" y="1072"/>
                </a:lnTo>
                <a:lnTo>
                  <a:pt x="2520" y="1085"/>
                </a:lnTo>
                <a:lnTo>
                  <a:pt x="2496" y="1104"/>
                </a:lnTo>
                <a:lnTo>
                  <a:pt x="2464" y="1117"/>
                </a:lnTo>
                <a:lnTo>
                  <a:pt x="2432" y="1104"/>
                </a:lnTo>
                <a:lnTo>
                  <a:pt x="2400" y="1098"/>
                </a:lnTo>
                <a:lnTo>
                  <a:pt x="2376" y="1098"/>
                </a:lnTo>
                <a:lnTo>
                  <a:pt x="2352" y="1091"/>
                </a:lnTo>
                <a:lnTo>
                  <a:pt x="2328" y="1098"/>
                </a:lnTo>
                <a:lnTo>
                  <a:pt x="2304" y="1104"/>
                </a:lnTo>
                <a:lnTo>
                  <a:pt x="2264" y="1104"/>
                </a:lnTo>
                <a:lnTo>
                  <a:pt x="2240" y="1098"/>
                </a:lnTo>
                <a:lnTo>
                  <a:pt x="2208" y="1098"/>
                </a:lnTo>
                <a:lnTo>
                  <a:pt x="2184" y="1104"/>
                </a:lnTo>
                <a:lnTo>
                  <a:pt x="2160" y="1104"/>
                </a:lnTo>
                <a:lnTo>
                  <a:pt x="2136" y="1085"/>
                </a:lnTo>
                <a:lnTo>
                  <a:pt x="2112" y="1091"/>
                </a:lnTo>
                <a:lnTo>
                  <a:pt x="2088" y="1085"/>
                </a:lnTo>
                <a:lnTo>
                  <a:pt x="2064" y="1091"/>
                </a:lnTo>
                <a:lnTo>
                  <a:pt x="2024" y="1098"/>
                </a:lnTo>
                <a:lnTo>
                  <a:pt x="2000" y="1111"/>
                </a:lnTo>
                <a:lnTo>
                  <a:pt x="1968" y="1124"/>
                </a:lnTo>
                <a:lnTo>
                  <a:pt x="1920" y="1124"/>
                </a:lnTo>
                <a:lnTo>
                  <a:pt x="1888" y="1124"/>
                </a:lnTo>
                <a:lnTo>
                  <a:pt x="1856" y="1124"/>
                </a:lnTo>
                <a:lnTo>
                  <a:pt x="1832" y="1130"/>
                </a:lnTo>
                <a:lnTo>
                  <a:pt x="1808" y="1111"/>
                </a:lnTo>
                <a:lnTo>
                  <a:pt x="1776" y="1098"/>
                </a:lnTo>
                <a:lnTo>
                  <a:pt x="1752" y="1085"/>
                </a:lnTo>
                <a:lnTo>
                  <a:pt x="1728" y="1098"/>
                </a:lnTo>
                <a:lnTo>
                  <a:pt x="1704" y="1111"/>
                </a:lnTo>
                <a:lnTo>
                  <a:pt x="1680" y="1117"/>
                </a:lnTo>
                <a:lnTo>
                  <a:pt x="1664" y="1098"/>
                </a:lnTo>
                <a:lnTo>
                  <a:pt x="1640" y="1098"/>
                </a:lnTo>
                <a:lnTo>
                  <a:pt x="1616" y="1104"/>
                </a:lnTo>
                <a:lnTo>
                  <a:pt x="1584" y="1111"/>
                </a:lnTo>
                <a:lnTo>
                  <a:pt x="1552" y="1111"/>
                </a:lnTo>
                <a:lnTo>
                  <a:pt x="1528" y="1111"/>
                </a:lnTo>
                <a:lnTo>
                  <a:pt x="1504" y="1111"/>
                </a:lnTo>
                <a:lnTo>
                  <a:pt x="1472" y="1117"/>
                </a:lnTo>
                <a:lnTo>
                  <a:pt x="1448" y="1130"/>
                </a:lnTo>
                <a:lnTo>
                  <a:pt x="1424" y="1137"/>
                </a:lnTo>
                <a:lnTo>
                  <a:pt x="1400" y="1124"/>
                </a:lnTo>
                <a:lnTo>
                  <a:pt x="1376" y="1111"/>
                </a:lnTo>
                <a:lnTo>
                  <a:pt x="1344" y="1124"/>
                </a:lnTo>
                <a:lnTo>
                  <a:pt x="1312" y="1137"/>
                </a:lnTo>
                <a:lnTo>
                  <a:pt x="1280" y="1150"/>
                </a:lnTo>
                <a:lnTo>
                  <a:pt x="1280" y="1124"/>
                </a:lnTo>
                <a:lnTo>
                  <a:pt x="1248" y="1124"/>
                </a:lnTo>
                <a:lnTo>
                  <a:pt x="1216" y="1130"/>
                </a:lnTo>
                <a:lnTo>
                  <a:pt x="1192" y="1124"/>
                </a:lnTo>
                <a:lnTo>
                  <a:pt x="1160" y="1117"/>
                </a:lnTo>
                <a:lnTo>
                  <a:pt x="1136" y="1124"/>
                </a:lnTo>
                <a:lnTo>
                  <a:pt x="1104" y="1124"/>
                </a:lnTo>
                <a:lnTo>
                  <a:pt x="1080" y="1124"/>
                </a:lnTo>
                <a:lnTo>
                  <a:pt x="1072" y="1104"/>
                </a:lnTo>
                <a:lnTo>
                  <a:pt x="1048" y="1098"/>
                </a:lnTo>
                <a:lnTo>
                  <a:pt x="1024" y="1098"/>
                </a:lnTo>
                <a:lnTo>
                  <a:pt x="1000" y="1104"/>
                </a:lnTo>
                <a:lnTo>
                  <a:pt x="968" y="1111"/>
                </a:lnTo>
                <a:lnTo>
                  <a:pt x="944" y="1117"/>
                </a:lnTo>
                <a:lnTo>
                  <a:pt x="920" y="1124"/>
                </a:lnTo>
                <a:lnTo>
                  <a:pt x="896" y="1124"/>
                </a:lnTo>
                <a:lnTo>
                  <a:pt x="872" y="1130"/>
                </a:lnTo>
                <a:lnTo>
                  <a:pt x="832" y="1137"/>
                </a:lnTo>
                <a:lnTo>
                  <a:pt x="808" y="1143"/>
                </a:lnTo>
                <a:lnTo>
                  <a:pt x="784" y="1150"/>
                </a:lnTo>
                <a:lnTo>
                  <a:pt x="760" y="1150"/>
                </a:lnTo>
                <a:lnTo>
                  <a:pt x="736" y="1150"/>
                </a:lnTo>
                <a:lnTo>
                  <a:pt x="712" y="1143"/>
                </a:lnTo>
                <a:lnTo>
                  <a:pt x="688" y="1143"/>
                </a:lnTo>
                <a:lnTo>
                  <a:pt x="664" y="1150"/>
                </a:lnTo>
                <a:lnTo>
                  <a:pt x="640" y="1150"/>
                </a:lnTo>
                <a:lnTo>
                  <a:pt x="616" y="1150"/>
                </a:lnTo>
                <a:lnTo>
                  <a:pt x="584" y="1150"/>
                </a:lnTo>
                <a:lnTo>
                  <a:pt x="544" y="1157"/>
                </a:lnTo>
                <a:lnTo>
                  <a:pt x="512" y="1170"/>
                </a:lnTo>
                <a:lnTo>
                  <a:pt x="488" y="1176"/>
                </a:lnTo>
                <a:lnTo>
                  <a:pt x="464" y="1176"/>
                </a:lnTo>
                <a:lnTo>
                  <a:pt x="440" y="1176"/>
                </a:lnTo>
                <a:lnTo>
                  <a:pt x="416" y="1176"/>
                </a:lnTo>
                <a:lnTo>
                  <a:pt x="384" y="1170"/>
                </a:lnTo>
                <a:lnTo>
                  <a:pt x="352" y="1163"/>
                </a:lnTo>
                <a:lnTo>
                  <a:pt x="320" y="1157"/>
                </a:lnTo>
                <a:lnTo>
                  <a:pt x="296" y="1143"/>
                </a:lnTo>
                <a:lnTo>
                  <a:pt x="272" y="1130"/>
                </a:lnTo>
                <a:lnTo>
                  <a:pt x="248" y="1124"/>
                </a:lnTo>
                <a:lnTo>
                  <a:pt x="224" y="1124"/>
                </a:lnTo>
                <a:lnTo>
                  <a:pt x="192" y="1124"/>
                </a:lnTo>
                <a:lnTo>
                  <a:pt x="168" y="1124"/>
                </a:lnTo>
                <a:lnTo>
                  <a:pt x="144" y="1124"/>
                </a:lnTo>
                <a:lnTo>
                  <a:pt x="120" y="1130"/>
                </a:lnTo>
                <a:lnTo>
                  <a:pt x="96" y="1137"/>
                </a:lnTo>
                <a:lnTo>
                  <a:pt x="64" y="1143"/>
                </a:lnTo>
                <a:lnTo>
                  <a:pt x="32" y="1143"/>
                </a:lnTo>
                <a:lnTo>
                  <a:pt x="8" y="1143"/>
                </a:lnTo>
                <a:lnTo>
                  <a:pt x="0" y="1124"/>
                </a:lnTo>
                <a:lnTo>
                  <a:pt x="0" y="568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rnd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69" name="Rectangle 5">
            <a:extLst>
              <a:ext uri="{FF2B5EF4-FFF2-40B4-BE49-F238E27FC236}">
                <a16:creationId xmlns:a16="http://schemas.microsoft.com/office/drawing/2014/main" id="{02D6B845-BB79-5575-BDFF-80B4265508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20788" y="3813175"/>
            <a:ext cx="7504112" cy="534988"/>
          </a:xfrm>
          <a:prstGeom prst="rect">
            <a:avLst/>
          </a:prstGeom>
          <a:solidFill>
            <a:schemeClr val="accent1"/>
          </a:solidFill>
          <a:ln w="254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76200" tIns="38100" rIns="76200" bIns="38100" anchor="ctr"/>
          <a:lstStyle/>
          <a:p>
            <a:r>
              <a:rPr lang="en-US" altLang="en-US" sz="28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Where does this go</a:t>
            </a:r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ation string</a:t>
            </a:r>
          </a:p>
        </p:txBody>
      </p:sp>
    </p:spTree>
  </p:cSld>
  <p:clrMapOvr>
    <a:masterClrMapping/>
  </p:clrMapOvr>
  <p:transition spd="slow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>
            <a:extLst>
              <a:ext uri="{FF2B5EF4-FFF2-40B4-BE49-F238E27FC236}">
                <a16:creationId xmlns:a16="http://schemas.microsoft.com/office/drawing/2014/main" id="{F556FCD2-5D6D-147C-12EF-F55D00ECB4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5275" y="581025"/>
            <a:ext cx="8408988" cy="6030913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52400" tIns="76200" rIns="152400" bIns="76200">
            <a:spAutoFit/>
          </a:bodyPr>
          <a:lstStyle>
            <a:lvl1pPr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01 StringFields.</a:t>
            </a:r>
          </a:p>
          <a:p>
            <a:pPr>
              <a:lnSpc>
                <a:spcPct val="9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02 Field1  PIC X(18) VALUE "Where does this go".</a:t>
            </a:r>
          </a:p>
          <a:p>
            <a:pPr>
              <a:lnSpc>
                <a:spcPct val="9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02 Field2  PIC X(30) </a:t>
            </a:r>
          </a:p>
          <a:p>
            <a:pPr>
              <a:lnSpc>
                <a:spcPct val="9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       VALUE "This is the destination string".</a:t>
            </a:r>
          </a:p>
          <a:p>
            <a:pPr>
              <a:lnSpc>
                <a:spcPct val="9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02 Field3  PIC X(15) VALUE "Here is another".</a:t>
            </a:r>
          </a:p>
          <a:p>
            <a:pPr>
              <a:lnSpc>
                <a:spcPct val="95000"/>
              </a:lnSpc>
              <a:spcBef>
                <a:spcPct val="50000"/>
              </a:spcBef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01 StrPointers.</a:t>
            </a:r>
          </a:p>
          <a:p>
            <a:pPr>
              <a:lnSpc>
                <a:spcPct val="9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02 StrPtr  PIC 99.</a:t>
            </a:r>
          </a:p>
          <a:p>
            <a:pPr>
              <a:lnSpc>
                <a:spcPct val="9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02 NewPtr  PIC 9.</a:t>
            </a:r>
          </a:p>
          <a:p>
            <a:pPr>
              <a:lnSpc>
                <a:spcPct val="85000"/>
              </a:lnSpc>
            </a:pPr>
            <a:endParaRPr lang="en-US" altLang="en-US" sz="20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85000"/>
              </a:lnSpc>
            </a:pPr>
            <a:endParaRPr lang="en-US" altLang="en-US" sz="24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65000"/>
              </a:lnSpc>
            </a:pPr>
            <a:endParaRPr lang="en-US" altLang="en-US" sz="24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65000"/>
              </a:lnSpc>
            </a:pPr>
            <a:endParaRPr lang="en-US" altLang="en-US" sz="24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65000"/>
              </a:lnSpc>
            </a:pPr>
            <a:endParaRPr lang="en-US" altLang="en-US" sz="24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65000"/>
              </a:lnSpc>
            </a:pPr>
            <a:endParaRPr lang="en-US" altLang="en-US" sz="24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65000"/>
              </a:lnSpc>
            </a:pP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MOVE 6 TO StrPtr.</a:t>
            </a:r>
          </a:p>
          <a:p>
            <a:pPr>
              <a:lnSpc>
                <a:spcPct val="65000"/>
              </a:lnSpc>
            </a:pP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STRING Field1, Field3 DELIMITED BY SPACE </a:t>
            </a:r>
          </a:p>
          <a:p>
            <a:pPr>
              <a:lnSpc>
                <a:spcPct val="95000"/>
              </a:lnSpc>
            </a:pP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INTO Field2 WITH POINTER StrPtr</a:t>
            </a:r>
            <a:b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ON OVERFLOW DISPLAY "String Error"</a:t>
            </a:r>
            <a:b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NOT ON OVERFLOW DISPLAY Field2</a:t>
            </a:r>
          </a:p>
          <a:p>
            <a:pPr>
              <a:lnSpc>
                <a:spcPct val="95000"/>
              </a:lnSpc>
            </a:pP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END-STRING.</a:t>
            </a:r>
          </a:p>
        </p:txBody>
      </p:sp>
      <p:sp>
        <p:nvSpPr>
          <p:cNvPr id="38915" name="Rectangle 3">
            <a:extLst>
              <a:ext uri="{FF2B5EF4-FFF2-40B4-BE49-F238E27FC236}">
                <a16:creationId xmlns:a16="http://schemas.microsoft.com/office/drawing/2014/main" id="{873C5171-6F36-F43B-35D7-20EA439C45C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489200" y="57150"/>
            <a:ext cx="3386138" cy="476250"/>
          </a:xfrm>
          <a:noFill/>
          <a:ln/>
        </p:spPr>
        <p:txBody>
          <a:bodyPr/>
          <a:lstStyle/>
          <a:p>
            <a:r>
              <a:rPr lang="en-US" altLang="en-US"/>
              <a:t>STRING Example 5</a:t>
            </a:r>
          </a:p>
        </p:txBody>
      </p:sp>
      <p:sp useBgFill="1">
        <p:nvSpPr>
          <p:cNvPr id="38916" name="Freeform 4">
            <a:extLst>
              <a:ext uri="{FF2B5EF4-FFF2-40B4-BE49-F238E27FC236}">
                <a16:creationId xmlns:a16="http://schemas.microsoft.com/office/drawing/2014/main" id="{09B0AA9F-DDA3-5E6F-753A-BC6D6DCF729D}"/>
              </a:ext>
            </a:extLst>
          </p:cNvPr>
          <p:cNvSpPr>
            <a:spLocks/>
          </p:cNvSpPr>
          <p:nvPr/>
        </p:nvSpPr>
        <p:spPr bwMode="auto">
          <a:xfrm>
            <a:off x="266700" y="2578100"/>
            <a:ext cx="8548688" cy="1906588"/>
          </a:xfrm>
          <a:custGeom>
            <a:avLst/>
            <a:gdLst>
              <a:gd name="T0" fmla="*/ 176 w 5385"/>
              <a:gd name="T1" fmla="*/ 503 h 1201"/>
              <a:gd name="T2" fmla="*/ 360 w 5385"/>
              <a:gd name="T3" fmla="*/ 452 h 1201"/>
              <a:gd name="T4" fmla="*/ 552 w 5385"/>
              <a:gd name="T5" fmla="*/ 465 h 1201"/>
              <a:gd name="T6" fmla="*/ 752 w 5385"/>
              <a:gd name="T7" fmla="*/ 503 h 1201"/>
              <a:gd name="T8" fmla="*/ 880 w 5385"/>
              <a:gd name="T9" fmla="*/ 427 h 1201"/>
              <a:gd name="T10" fmla="*/ 1008 w 5385"/>
              <a:gd name="T11" fmla="*/ 528 h 1201"/>
              <a:gd name="T12" fmla="*/ 1184 w 5385"/>
              <a:gd name="T13" fmla="*/ 459 h 1201"/>
              <a:gd name="T14" fmla="*/ 1344 w 5385"/>
              <a:gd name="T15" fmla="*/ 477 h 1201"/>
              <a:gd name="T16" fmla="*/ 1560 w 5385"/>
              <a:gd name="T17" fmla="*/ 484 h 1201"/>
              <a:gd name="T18" fmla="*/ 1832 w 5385"/>
              <a:gd name="T19" fmla="*/ 440 h 1201"/>
              <a:gd name="T20" fmla="*/ 2080 w 5385"/>
              <a:gd name="T21" fmla="*/ 402 h 1201"/>
              <a:gd name="T22" fmla="*/ 2344 w 5385"/>
              <a:gd name="T23" fmla="*/ 402 h 1201"/>
              <a:gd name="T24" fmla="*/ 2512 w 5385"/>
              <a:gd name="T25" fmla="*/ 440 h 1201"/>
              <a:gd name="T26" fmla="*/ 2688 w 5385"/>
              <a:gd name="T27" fmla="*/ 427 h 1201"/>
              <a:gd name="T28" fmla="*/ 2912 w 5385"/>
              <a:gd name="T29" fmla="*/ 396 h 1201"/>
              <a:gd name="T30" fmla="*/ 3112 w 5385"/>
              <a:gd name="T31" fmla="*/ 427 h 1201"/>
              <a:gd name="T32" fmla="*/ 3296 w 5385"/>
              <a:gd name="T33" fmla="*/ 427 h 1201"/>
              <a:gd name="T34" fmla="*/ 3584 w 5385"/>
              <a:gd name="T35" fmla="*/ 352 h 1201"/>
              <a:gd name="T36" fmla="*/ 3784 w 5385"/>
              <a:gd name="T37" fmla="*/ 364 h 1201"/>
              <a:gd name="T38" fmla="*/ 3984 w 5385"/>
              <a:gd name="T39" fmla="*/ 327 h 1201"/>
              <a:gd name="T40" fmla="*/ 4176 w 5385"/>
              <a:gd name="T41" fmla="*/ 276 h 1201"/>
              <a:gd name="T42" fmla="*/ 4336 w 5385"/>
              <a:gd name="T43" fmla="*/ 314 h 1201"/>
              <a:gd name="T44" fmla="*/ 4608 w 5385"/>
              <a:gd name="T45" fmla="*/ 339 h 1201"/>
              <a:gd name="T46" fmla="*/ 4832 w 5385"/>
              <a:gd name="T47" fmla="*/ 339 h 1201"/>
              <a:gd name="T48" fmla="*/ 5040 w 5385"/>
              <a:gd name="T49" fmla="*/ 377 h 1201"/>
              <a:gd name="T50" fmla="*/ 5224 w 5385"/>
              <a:gd name="T51" fmla="*/ 358 h 1201"/>
              <a:gd name="T52" fmla="*/ 5384 w 5385"/>
              <a:gd name="T53" fmla="*/ 1187 h 1201"/>
              <a:gd name="T54" fmla="*/ 5160 w 5385"/>
              <a:gd name="T55" fmla="*/ 1062 h 1201"/>
              <a:gd name="T56" fmla="*/ 4928 w 5385"/>
              <a:gd name="T57" fmla="*/ 1074 h 1201"/>
              <a:gd name="T58" fmla="*/ 4704 w 5385"/>
              <a:gd name="T59" fmla="*/ 1118 h 1201"/>
              <a:gd name="T60" fmla="*/ 4528 w 5385"/>
              <a:gd name="T61" fmla="*/ 1131 h 1201"/>
              <a:gd name="T62" fmla="*/ 4336 w 5385"/>
              <a:gd name="T63" fmla="*/ 1055 h 1201"/>
              <a:gd name="T64" fmla="*/ 4160 w 5385"/>
              <a:gd name="T65" fmla="*/ 1055 h 1201"/>
              <a:gd name="T66" fmla="*/ 3952 w 5385"/>
              <a:gd name="T67" fmla="*/ 1087 h 1201"/>
              <a:gd name="T68" fmla="*/ 3752 w 5385"/>
              <a:gd name="T69" fmla="*/ 1087 h 1201"/>
              <a:gd name="T70" fmla="*/ 3584 w 5385"/>
              <a:gd name="T71" fmla="*/ 1018 h 1201"/>
              <a:gd name="T72" fmla="*/ 3408 w 5385"/>
              <a:gd name="T73" fmla="*/ 1030 h 1201"/>
              <a:gd name="T74" fmla="*/ 3200 w 5385"/>
              <a:gd name="T75" fmla="*/ 1037 h 1201"/>
              <a:gd name="T76" fmla="*/ 3000 w 5385"/>
              <a:gd name="T77" fmla="*/ 1068 h 1201"/>
              <a:gd name="T78" fmla="*/ 2792 w 5385"/>
              <a:gd name="T79" fmla="*/ 1055 h 1201"/>
              <a:gd name="T80" fmla="*/ 2624 w 5385"/>
              <a:gd name="T81" fmla="*/ 1005 h 1201"/>
              <a:gd name="T82" fmla="*/ 2432 w 5385"/>
              <a:gd name="T83" fmla="*/ 1062 h 1201"/>
              <a:gd name="T84" fmla="*/ 2240 w 5385"/>
              <a:gd name="T85" fmla="*/ 1055 h 1201"/>
              <a:gd name="T86" fmla="*/ 2064 w 5385"/>
              <a:gd name="T87" fmla="*/ 1049 h 1201"/>
              <a:gd name="T88" fmla="*/ 1832 w 5385"/>
              <a:gd name="T89" fmla="*/ 1087 h 1201"/>
              <a:gd name="T90" fmla="*/ 1664 w 5385"/>
              <a:gd name="T91" fmla="*/ 1055 h 1201"/>
              <a:gd name="T92" fmla="*/ 1472 w 5385"/>
              <a:gd name="T93" fmla="*/ 1074 h 1201"/>
              <a:gd name="T94" fmla="*/ 1280 w 5385"/>
              <a:gd name="T95" fmla="*/ 1106 h 1201"/>
              <a:gd name="T96" fmla="*/ 1104 w 5385"/>
              <a:gd name="T97" fmla="*/ 1081 h 1201"/>
              <a:gd name="T98" fmla="*/ 944 w 5385"/>
              <a:gd name="T99" fmla="*/ 1074 h 1201"/>
              <a:gd name="T100" fmla="*/ 760 w 5385"/>
              <a:gd name="T101" fmla="*/ 1106 h 1201"/>
              <a:gd name="T102" fmla="*/ 584 w 5385"/>
              <a:gd name="T103" fmla="*/ 1106 h 1201"/>
              <a:gd name="T104" fmla="*/ 384 w 5385"/>
              <a:gd name="T105" fmla="*/ 1125 h 1201"/>
              <a:gd name="T106" fmla="*/ 192 w 5385"/>
              <a:gd name="T107" fmla="*/ 1081 h 1201"/>
              <a:gd name="T108" fmla="*/ 8 w 5385"/>
              <a:gd name="T109" fmla="*/ 1099 h 120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</a:cxnLst>
            <a:rect l="0" t="0" r="r" b="b"/>
            <a:pathLst>
              <a:path w="5385" h="1201">
                <a:moveTo>
                  <a:pt x="0" y="547"/>
                </a:moveTo>
                <a:lnTo>
                  <a:pt x="32" y="534"/>
                </a:lnTo>
                <a:lnTo>
                  <a:pt x="64" y="528"/>
                </a:lnTo>
                <a:lnTo>
                  <a:pt x="96" y="521"/>
                </a:lnTo>
                <a:lnTo>
                  <a:pt x="120" y="515"/>
                </a:lnTo>
                <a:lnTo>
                  <a:pt x="144" y="509"/>
                </a:lnTo>
                <a:lnTo>
                  <a:pt x="176" y="503"/>
                </a:lnTo>
                <a:lnTo>
                  <a:pt x="208" y="503"/>
                </a:lnTo>
                <a:lnTo>
                  <a:pt x="240" y="509"/>
                </a:lnTo>
                <a:lnTo>
                  <a:pt x="272" y="509"/>
                </a:lnTo>
                <a:lnTo>
                  <a:pt x="312" y="503"/>
                </a:lnTo>
                <a:lnTo>
                  <a:pt x="328" y="484"/>
                </a:lnTo>
                <a:lnTo>
                  <a:pt x="352" y="471"/>
                </a:lnTo>
                <a:lnTo>
                  <a:pt x="360" y="452"/>
                </a:lnTo>
                <a:lnTo>
                  <a:pt x="384" y="459"/>
                </a:lnTo>
                <a:lnTo>
                  <a:pt x="416" y="452"/>
                </a:lnTo>
                <a:lnTo>
                  <a:pt x="464" y="440"/>
                </a:lnTo>
                <a:lnTo>
                  <a:pt x="496" y="427"/>
                </a:lnTo>
                <a:lnTo>
                  <a:pt x="512" y="452"/>
                </a:lnTo>
                <a:lnTo>
                  <a:pt x="528" y="471"/>
                </a:lnTo>
                <a:lnTo>
                  <a:pt x="552" y="465"/>
                </a:lnTo>
                <a:lnTo>
                  <a:pt x="576" y="459"/>
                </a:lnTo>
                <a:lnTo>
                  <a:pt x="608" y="471"/>
                </a:lnTo>
                <a:lnTo>
                  <a:pt x="640" y="490"/>
                </a:lnTo>
                <a:lnTo>
                  <a:pt x="672" y="503"/>
                </a:lnTo>
                <a:lnTo>
                  <a:pt x="696" y="503"/>
                </a:lnTo>
                <a:lnTo>
                  <a:pt x="720" y="503"/>
                </a:lnTo>
                <a:lnTo>
                  <a:pt x="752" y="503"/>
                </a:lnTo>
                <a:lnTo>
                  <a:pt x="776" y="515"/>
                </a:lnTo>
                <a:lnTo>
                  <a:pt x="800" y="528"/>
                </a:lnTo>
                <a:lnTo>
                  <a:pt x="824" y="534"/>
                </a:lnTo>
                <a:lnTo>
                  <a:pt x="848" y="540"/>
                </a:lnTo>
                <a:lnTo>
                  <a:pt x="856" y="364"/>
                </a:lnTo>
                <a:lnTo>
                  <a:pt x="864" y="396"/>
                </a:lnTo>
                <a:lnTo>
                  <a:pt x="880" y="427"/>
                </a:lnTo>
                <a:lnTo>
                  <a:pt x="896" y="452"/>
                </a:lnTo>
                <a:lnTo>
                  <a:pt x="912" y="477"/>
                </a:lnTo>
                <a:lnTo>
                  <a:pt x="920" y="496"/>
                </a:lnTo>
                <a:lnTo>
                  <a:pt x="936" y="515"/>
                </a:lnTo>
                <a:lnTo>
                  <a:pt x="960" y="528"/>
                </a:lnTo>
                <a:lnTo>
                  <a:pt x="984" y="528"/>
                </a:lnTo>
                <a:lnTo>
                  <a:pt x="1008" y="528"/>
                </a:lnTo>
                <a:lnTo>
                  <a:pt x="1032" y="521"/>
                </a:lnTo>
                <a:lnTo>
                  <a:pt x="1056" y="515"/>
                </a:lnTo>
                <a:lnTo>
                  <a:pt x="1080" y="509"/>
                </a:lnTo>
                <a:lnTo>
                  <a:pt x="1088" y="490"/>
                </a:lnTo>
                <a:lnTo>
                  <a:pt x="1120" y="477"/>
                </a:lnTo>
                <a:lnTo>
                  <a:pt x="1144" y="465"/>
                </a:lnTo>
                <a:lnTo>
                  <a:pt x="1184" y="459"/>
                </a:lnTo>
                <a:lnTo>
                  <a:pt x="1208" y="459"/>
                </a:lnTo>
                <a:lnTo>
                  <a:pt x="1232" y="459"/>
                </a:lnTo>
                <a:lnTo>
                  <a:pt x="1264" y="452"/>
                </a:lnTo>
                <a:lnTo>
                  <a:pt x="1288" y="440"/>
                </a:lnTo>
                <a:lnTo>
                  <a:pt x="1312" y="446"/>
                </a:lnTo>
                <a:lnTo>
                  <a:pt x="1336" y="446"/>
                </a:lnTo>
                <a:lnTo>
                  <a:pt x="1344" y="477"/>
                </a:lnTo>
                <a:lnTo>
                  <a:pt x="1376" y="496"/>
                </a:lnTo>
                <a:lnTo>
                  <a:pt x="1408" y="490"/>
                </a:lnTo>
                <a:lnTo>
                  <a:pt x="1440" y="490"/>
                </a:lnTo>
                <a:lnTo>
                  <a:pt x="1464" y="490"/>
                </a:lnTo>
                <a:lnTo>
                  <a:pt x="1504" y="490"/>
                </a:lnTo>
                <a:lnTo>
                  <a:pt x="1536" y="490"/>
                </a:lnTo>
                <a:lnTo>
                  <a:pt x="1560" y="484"/>
                </a:lnTo>
                <a:lnTo>
                  <a:pt x="1584" y="484"/>
                </a:lnTo>
                <a:lnTo>
                  <a:pt x="1624" y="477"/>
                </a:lnTo>
                <a:lnTo>
                  <a:pt x="1656" y="477"/>
                </a:lnTo>
                <a:lnTo>
                  <a:pt x="1736" y="465"/>
                </a:lnTo>
                <a:lnTo>
                  <a:pt x="1768" y="452"/>
                </a:lnTo>
                <a:lnTo>
                  <a:pt x="1800" y="452"/>
                </a:lnTo>
                <a:lnTo>
                  <a:pt x="1832" y="440"/>
                </a:lnTo>
                <a:lnTo>
                  <a:pt x="1864" y="427"/>
                </a:lnTo>
                <a:lnTo>
                  <a:pt x="1888" y="427"/>
                </a:lnTo>
                <a:lnTo>
                  <a:pt x="1960" y="421"/>
                </a:lnTo>
                <a:lnTo>
                  <a:pt x="1992" y="415"/>
                </a:lnTo>
                <a:lnTo>
                  <a:pt x="2024" y="415"/>
                </a:lnTo>
                <a:lnTo>
                  <a:pt x="2056" y="408"/>
                </a:lnTo>
                <a:lnTo>
                  <a:pt x="2080" y="402"/>
                </a:lnTo>
                <a:lnTo>
                  <a:pt x="2120" y="390"/>
                </a:lnTo>
                <a:lnTo>
                  <a:pt x="2152" y="383"/>
                </a:lnTo>
                <a:lnTo>
                  <a:pt x="2232" y="377"/>
                </a:lnTo>
                <a:lnTo>
                  <a:pt x="2264" y="371"/>
                </a:lnTo>
                <a:lnTo>
                  <a:pt x="2288" y="364"/>
                </a:lnTo>
                <a:lnTo>
                  <a:pt x="2320" y="383"/>
                </a:lnTo>
                <a:lnTo>
                  <a:pt x="2344" y="402"/>
                </a:lnTo>
                <a:lnTo>
                  <a:pt x="2376" y="402"/>
                </a:lnTo>
                <a:lnTo>
                  <a:pt x="2400" y="402"/>
                </a:lnTo>
                <a:lnTo>
                  <a:pt x="2432" y="402"/>
                </a:lnTo>
                <a:lnTo>
                  <a:pt x="2464" y="408"/>
                </a:lnTo>
                <a:lnTo>
                  <a:pt x="2576" y="0"/>
                </a:lnTo>
                <a:lnTo>
                  <a:pt x="2496" y="415"/>
                </a:lnTo>
                <a:lnTo>
                  <a:pt x="2512" y="440"/>
                </a:lnTo>
                <a:lnTo>
                  <a:pt x="2528" y="459"/>
                </a:lnTo>
                <a:lnTo>
                  <a:pt x="2568" y="459"/>
                </a:lnTo>
                <a:lnTo>
                  <a:pt x="2592" y="465"/>
                </a:lnTo>
                <a:lnTo>
                  <a:pt x="2616" y="477"/>
                </a:lnTo>
                <a:lnTo>
                  <a:pt x="2640" y="465"/>
                </a:lnTo>
                <a:lnTo>
                  <a:pt x="2672" y="446"/>
                </a:lnTo>
                <a:lnTo>
                  <a:pt x="2688" y="427"/>
                </a:lnTo>
                <a:lnTo>
                  <a:pt x="2712" y="421"/>
                </a:lnTo>
                <a:lnTo>
                  <a:pt x="2736" y="415"/>
                </a:lnTo>
                <a:lnTo>
                  <a:pt x="2768" y="402"/>
                </a:lnTo>
                <a:lnTo>
                  <a:pt x="2792" y="396"/>
                </a:lnTo>
                <a:lnTo>
                  <a:pt x="2832" y="402"/>
                </a:lnTo>
                <a:lnTo>
                  <a:pt x="2880" y="402"/>
                </a:lnTo>
                <a:lnTo>
                  <a:pt x="2912" y="396"/>
                </a:lnTo>
                <a:lnTo>
                  <a:pt x="2936" y="390"/>
                </a:lnTo>
                <a:lnTo>
                  <a:pt x="2968" y="390"/>
                </a:lnTo>
                <a:lnTo>
                  <a:pt x="2992" y="390"/>
                </a:lnTo>
                <a:lnTo>
                  <a:pt x="3016" y="390"/>
                </a:lnTo>
                <a:lnTo>
                  <a:pt x="3048" y="402"/>
                </a:lnTo>
                <a:lnTo>
                  <a:pt x="3080" y="415"/>
                </a:lnTo>
                <a:lnTo>
                  <a:pt x="3112" y="427"/>
                </a:lnTo>
                <a:lnTo>
                  <a:pt x="3144" y="427"/>
                </a:lnTo>
                <a:lnTo>
                  <a:pt x="3168" y="434"/>
                </a:lnTo>
                <a:lnTo>
                  <a:pt x="3192" y="434"/>
                </a:lnTo>
                <a:lnTo>
                  <a:pt x="3216" y="434"/>
                </a:lnTo>
                <a:lnTo>
                  <a:pt x="3240" y="434"/>
                </a:lnTo>
                <a:lnTo>
                  <a:pt x="3264" y="427"/>
                </a:lnTo>
                <a:lnTo>
                  <a:pt x="3296" y="427"/>
                </a:lnTo>
                <a:lnTo>
                  <a:pt x="3376" y="415"/>
                </a:lnTo>
                <a:lnTo>
                  <a:pt x="3400" y="402"/>
                </a:lnTo>
                <a:lnTo>
                  <a:pt x="3480" y="390"/>
                </a:lnTo>
                <a:lnTo>
                  <a:pt x="3504" y="377"/>
                </a:lnTo>
                <a:lnTo>
                  <a:pt x="3528" y="364"/>
                </a:lnTo>
                <a:lnTo>
                  <a:pt x="3552" y="364"/>
                </a:lnTo>
                <a:lnTo>
                  <a:pt x="3584" y="352"/>
                </a:lnTo>
                <a:lnTo>
                  <a:pt x="3616" y="339"/>
                </a:lnTo>
                <a:lnTo>
                  <a:pt x="3640" y="327"/>
                </a:lnTo>
                <a:lnTo>
                  <a:pt x="3664" y="314"/>
                </a:lnTo>
                <a:lnTo>
                  <a:pt x="3680" y="339"/>
                </a:lnTo>
                <a:lnTo>
                  <a:pt x="3696" y="358"/>
                </a:lnTo>
                <a:lnTo>
                  <a:pt x="3744" y="364"/>
                </a:lnTo>
                <a:lnTo>
                  <a:pt x="3784" y="364"/>
                </a:lnTo>
                <a:lnTo>
                  <a:pt x="3808" y="364"/>
                </a:lnTo>
                <a:lnTo>
                  <a:pt x="3840" y="358"/>
                </a:lnTo>
                <a:lnTo>
                  <a:pt x="3872" y="352"/>
                </a:lnTo>
                <a:lnTo>
                  <a:pt x="3904" y="339"/>
                </a:lnTo>
                <a:lnTo>
                  <a:pt x="3928" y="339"/>
                </a:lnTo>
                <a:lnTo>
                  <a:pt x="3960" y="333"/>
                </a:lnTo>
                <a:lnTo>
                  <a:pt x="3984" y="327"/>
                </a:lnTo>
                <a:lnTo>
                  <a:pt x="4008" y="327"/>
                </a:lnTo>
                <a:lnTo>
                  <a:pt x="4032" y="327"/>
                </a:lnTo>
                <a:lnTo>
                  <a:pt x="4056" y="314"/>
                </a:lnTo>
                <a:lnTo>
                  <a:pt x="4096" y="308"/>
                </a:lnTo>
                <a:lnTo>
                  <a:pt x="4120" y="302"/>
                </a:lnTo>
                <a:lnTo>
                  <a:pt x="4144" y="289"/>
                </a:lnTo>
                <a:lnTo>
                  <a:pt x="4176" y="276"/>
                </a:lnTo>
                <a:lnTo>
                  <a:pt x="4208" y="264"/>
                </a:lnTo>
                <a:lnTo>
                  <a:pt x="4240" y="251"/>
                </a:lnTo>
                <a:lnTo>
                  <a:pt x="4264" y="239"/>
                </a:lnTo>
                <a:lnTo>
                  <a:pt x="4280" y="258"/>
                </a:lnTo>
                <a:lnTo>
                  <a:pt x="4288" y="276"/>
                </a:lnTo>
                <a:lnTo>
                  <a:pt x="4312" y="302"/>
                </a:lnTo>
                <a:lnTo>
                  <a:pt x="4336" y="314"/>
                </a:lnTo>
                <a:lnTo>
                  <a:pt x="4368" y="320"/>
                </a:lnTo>
                <a:lnTo>
                  <a:pt x="4400" y="327"/>
                </a:lnTo>
                <a:lnTo>
                  <a:pt x="4440" y="327"/>
                </a:lnTo>
                <a:lnTo>
                  <a:pt x="4464" y="333"/>
                </a:lnTo>
                <a:lnTo>
                  <a:pt x="4488" y="333"/>
                </a:lnTo>
                <a:lnTo>
                  <a:pt x="4528" y="333"/>
                </a:lnTo>
                <a:lnTo>
                  <a:pt x="4608" y="339"/>
                </a:lnTo>
                <a:lnTo>
                  <a:pt x="4688" y="339"/>
                </a:lnTo>
                <a:lnTo>
                  <a:pt x="4712" y="339"/>
                </a:lnTo>
                <a:lnTo>
                  <a:pt x="4736" y="339"/>
                </a:lnTo>
                <a:lnTo>
                  <a:pt x="4760" y="346"/>
                </a:lnTo>
                <a:lnTo>
                  <a:pt x="4784" y="339"/>
                </a:lnTo>
                <a:lnTo>
                  <a:pt x="4808" y="339"/>
                </a:lnTo>
                <a:lnTo>
                  <a:pt x="4832" y="339"/>
                </a:lnTo>
                <a:lnTo>
                  <a:pt x="4856" y="339"/>
                </a:lnTo>
                <a:lnTo>
                  <a:pt x="4880" y="352"/>
                </a:lnTo>
                <a:lnTo>
                  <a:pt x="4904" y="352"/>
                </a:lnTo>
                <a:lnTo>
                  <a:pt x="4936" y="364"/>
                </a:lnTo>
                <a:lnTo>
                  <a:pt x="4960" y="377"/>
                </a:lnTo>
                <a:lnTo>
                  <a:pt x="5000" y="377"/>
                </a:lnTo>
                <a:lnTo>
                  <a:pt x="5040" y="377"/>
                </a:lnTo>
                <a:lnTo>
                  <a:pt x="5064" y="377"/>
                </a:lnTo>
                <a:lnTo>
                  <a:pt x="5096" y="377"/>
                </a:lnTo>
                <a:lnTo>
                  <a:pt x="5120" y="377"/>
                </a:lnTo>
                <a:lnTo>
                  <a:pt x="5144" y="377"/>
                </a:lnTo>
                <a:lnTo>
                  <a:pt x="5168" y="364"/>
                </a:lnTo>
                <a:lnTo>
                  <a:pt x="5192" y="358"/>
                </a:lnTo>
                <a:lnTo>
                  <a:pt x="5224" y="358"/>
                </a:lnTo>
                <a:lnTo>
                  <a:pt x="5248" y="358"/>
                </a:lnTo>
                <a:lnTo>
                  <a:pt x="5272" y="352"/>
                </a:lnTo>
                <a:lnTo>
                  <a:pt x="5296" y="339"/>
                </a:lnTo>
                <a:lnTo>
                  <a:pt x="5320" y="320"/>
                </a:lnTo>
                <a:lnTo>
                  <a:pt x="5344" y="302"/>
                </a:lnTo>
                <a:lnTo>
                  <a:pt x="5368" y="289"/>
                </a:lnTo>
                <a:lnTo>
                  <a:pt x="5384" y="1187"/>
                </a:lnTo>
                <a:lnTo>
                  <a:pt x="5280" y="1162"/>
                </a:lnTo>
                <a:lnTo>
                  <a:pt x="5256" y="1156"/>
                </a:lnTo>
                <a:lnTo>
                  <a:pt x="5232" y="1143"/>
                </a:lnTo>
                <a:lnTo>
                  <a:pt x="5208" y="1137"/>
                </a:lnTo>
                <a:lnTo>
                  <a:pt x="5200" y="1112"/>
                </a:lnTo>
                <a:lnTo>
                  <a:pt x="5184" y="1087"/>
                </a:lnTo>
                <a:lnTo>
                  <a:pt x="5160" y="1062"/>
                </a:lnTo>
                <a:lnTo>
                  <a:pt x="5128" y="1081"/>
                </a:lnTo>
                <a:lnTo>
                  <a:pt x="5088" y="1106"/>
                </a:lnTo>
                <a:lnTo>
                  <a:pt x="5056" y="1093"/>
                </a:lnTo>
                <a:lnTo>
                  <a:pt x="5016" y="1081"/>
                </a:lnTo>
                <a:lnTo>
                  <a:pt x="4984" y="1087"/>
                </a:lnTo>
                <a:lnTo>
                  <a:pt x="4960" y="1074"/>
                </a:lnTo>
                <a:lnTo>
                  <a:pt x="4928" y="1074"/>
                </a:lnTo>
                <a:lnTo>
                  <a:pt x="4904" y="1087"/>
                </a:lnTo>
                <a:lnTo>
                  <a:pt x="4872" y="1093"/>
                </a:lnTo>
                <a:lnTo>
                  <a:pt x="4840" y="1099"/>
                </a:lnTo>
                <a:lnTo>
                  <a:pt x="4800" y="1106"/>
                </a:lnTo>
                <a:lnTo>
                  <a:pt x="4768" y="1106"/>
                </a:lnTo>
                <a:lnTo>
                  <a:pt x="4736" y="1112"/>
                </a:lnTo>
                <a:lnTo>
                  <a:pt x="4704" y="1118"/>
                </a:lnTo>
                <a:lnTo>
                  <a:pt x="4680" y="1137"/>
                </a:lnTo>
                <a:lnTo>
                  <a:pt x="4640" y="1156"/>
                </a:lnTo>
                <a:lnTo>
                  <a:pt x="4616" y="1181"/>
                </a:lnTo>
                <a:lnTo>
                  <a:pt x="4600" y="1162"/>
                </a:lnTo>
                <a:lnTo>
                  <a:pt x="4576" y="1156"/>
                </a:lnTo>
                <a:lnTo>
                  <a:pt x="4552" y="1137"/>
                </a:lnTo>
                <a:lnTo>
                  <a:pt x="4528" y="1131"/>
                </a:lnTo>
                <a:lnTo>
                  <a:pt x="4512" y="1112"/>
                </a:lnTo>
                <a:lnTo>
                  <a:pt x="4480" y="1112"/>
                </a:lnTo>
                <a:lnTo>
                  <a:pt x="4448" y="1118"/>
                </a:lnTo>
                <a:lnTo>
                  <a:pt x="4424" y="1118"/>
                </a:lnTo>
                <a:lnTo>
                  <a:pt x="4400" y="1099"/>
                </a:lnTo>
                <a:lnTo>
                  <a:pt x="4368" y="1068"/>
                </a:lnTo>
                <a:lnTo>
                  <a:pt x="4336" y="1055"/>
                </a:lnTo>
                <a:lnTo>
                  <a:pt x="4304" y="1037"/>
                </a:lnTo>
                <a:lnTo>
                  <a:pt x="4280" y="1037"/>
                </a:lnTo>
                <a:lnTo>
                  <a:pt x="4256" y="1043"/>
                </a:lnTo>
                <a:lnTo>
                  <a:pt x="4240" y="1062"/>
                </a:lnTo>
                <a:lnTo>
                  <a:pt x="4216" y="1062"/>
                </a:lnTo>
                <a:lnTo>
                  <a:pt x="4184" y="1055"/>
                </a:lnTo>
                <a:lnTo>
                  <a:pt x="4160" y="1055"/>
                </a:lnTo>
                <a:lnTo>
                  <a:pt x="4136" y="1068"/>
                </a:lnTo>
                <a:lnTo>
                  <a:pt x="4096" y="1074"/>
                </a:lnTo>
                <a:lnTo>
                  <a:pt x="4064" y="1081"/>
                </a:lnTo>
                <a:lnTo>
                  <a:pt x="4040" y="1081"/>
                </a:lnTo>
                <a:lnTo>
                  <a:pt x="4000" y="1074"/>
                </a:lnTo>
                <a:lnTo>
                  <a:pt x="3976" y="1081"/>
                </a:lnTo>
                <a:lnTo>
                  <a:pt x="3952" y="1087"/>
                </a:lnTo>
                <a:lnTo>
                  <a:pt x="3912" y="1106"/>
                </a:lnTo>
                <a:lnTo>
                  <a:pt x="3888" y="1112"/>
                </a:lnTo>
                <a:lnTo>
                  <a:pt x="3864" y="1093"/>
                </a:lnTo>
                <a:lnTo>
                  <a:pt x="3840" y="1093"/>
                </a:lnTo>
                <a:lnTo>
                  <a:pt x="3816" y="1087"/>
                </a:lnTo>
                <a:lnTo>
                  <a:pt x="3784" y="1081"/>
                </a:lnTo>
                <a:lnTo>
                  <a:pt x="3752" y="1087"/>
                </a:lnTo>
                <a:lnTo>
                  <a:pt x="3728" y="1081"/>
                </a:lnTo>
                <a:lnTo>
                  <a:pt x="3712" y="1062"/>
                </a:lnTo>
                <a:lnTo>
                  <a:pt x="3688" y="1055"/>
                </a:lnTo>
                <a:lnTo>
                  <a:pt x="3664" y="1049"/>
                </a:lnTo>
                <a:lnTo>
                  <a:pt x="3632" y="1043"/>
                </a:lnTo>
                <a:lnTo>
                  <a:pt x="3608" y="1030"/>
                </a:lnTo>
                <a:lnTo>
                  <a:pt x="3584" y="1018"/>
                </a:lnTo>
                <a:lnTo>
                  <a:pt x="3552" y="1005"/>
                </a:lnTo>
                <a:lnTo>
                  <a:pt x="3528" y="993"/>
                </a:lnTo>
                <a:lnTo>
                  <a:pt x="3608" y="1200"/>
                </a:lnTo>
                <a:lnTo>
                  <a:pt x="3488" y="993"/>
                </a:lnTo>
                <a:lnTo>
                  <a:pt x="3456" y="1005"/>
                </a:lnTo>
                <a:lnTo>
                  <a:pt x="3432" y="1018"/>
                </a:lnTo>
                <a:lnTo>
                  <a:pt x="3408" y="1030"/>
                </a:lnTo>
                <a:lnTo>
                  <a:pt x="3384" y="1043"/>
                </a:lnTo>
                <a:lnTo>
                  <a:pt x="3360" y="1055"/>
                </a:lnTo>
                <a:lnTo>
                  <a:pt x="3336" y="1055"/>
                </a:lnTo>
                <a:lnTo>
                  <a:pt x="3312" y="1055"/>
                </a:lnTo>
                <a:lnTo>
                  <a:pt x="3264" y="1043"/>
                </a:lnTo>
                <a:lnTo>
                  <a:pt x="3240" y="1043"/>
                </a:lnTo>
                <a:lnTo>
                  <a:pt x="3200" y="1037"/>
                </a:lnTo>
                <a:lnTo>
                  <a:pt x="3176" y="1030"/>
                </a:lnTo>
                <a:lnTo>
                  <a:pt x="3144" y="1030"/>
                </a:lnTo>
                <a:lnTo>
                  <a:pt x="3104" y="1030"/>
                </a:lnTo>
                <a:lnTo>
                  <a:pt x="3080" y="1030"/>
                </a:lnTo>
                <a:lnTo>
                  <a:pt x="3048" y="1043"/>
                </a:lnTo>
                <a:lnTo>
                  <a:pt x="3024" y="1055"/>
                </a:lnTo>
                <a:lnTo>
                  <a:pt x="3000" y="1068"/>
                </a:lnTo>
                <a:lnTo>
                  <a:pt x="2976" y="1068"/>
                </a:lnTo>
                <a:lnTo>
                  <a:pt x="2952" y="1068"/>
                </a:lnTo>
                <a:lnTo>
                  <a:pt x="2912" y="1062"/>
                </a:lnTo>
                <a:lnTo>
                  <a:pt x="2880" y="1055"/>
                </a:lnTo>
                <a:lnTo>
                  <a:pt x="2848" y="1055"/>
                </a:lnTo>
                <a:lnTo>
                  <a:pt x="2816" y="1055"/>
                </a:lnTo>
                <a:lnTo>
                  <a:pt x="2792" y="1055"/>
                </a:lnTo>
                <a:lnTo>
                  <a:pt x="2768" y="1055"/>
                </a:lnTo>
                <a:lnTo>
                  <a:pt x="2744" y="1049"/>
                </a:lnTo>
                <a:lnTo>
                  <a:pt x="2720" y="1049"/>
                </a:lnTo>
                <a:lnTo>
                  <a:pt x="2696" y="1043"/>
                </a:lnTo>
                <a:lnTo>
                  <a:pt x="2672" y="1043"/>
                </a:lnTo>
                <a:lnTo>
                  <a:pt x="2648" y="1018"/>
                </a:lnTo>
                <a:lnTo>
                  <a:pt x="2624" y="1005"/>
                </a:lnTo>
                <a:lnTo>
                  <a:pt x="2592" y="1005"/>
                </a:lnTo>
                <a:lnTo>
                  <a:pt x="2560" y="1012"/>
                </a:lnTo>
                <a:lnTo>
                  <a:pt x="2544" y="1030"/>
                </a:lnTo>
                <a:lnTo>
                  <a:pt x="2520" y="1043"/>
                </a:lnTo>
                <a:lnTo>
                  <a:pt x="2496" y="1062"/>
                </a:lnTo>
                <a:lnTo>
                  <a:pt x="2464" y="1074"/>
                </a:lnTo>
                <a:lnTo>
                  <a:pt x="2432" y="1062"/>
                </a:lnTo>
                <a:lnTo>
                  <a:pt x="2400" y="1055"/>
                </a:lnTo>
                <a:lnTo>
                  <a:pt x="2376" y="1055"/>
                </a:lnTo>
                <a:lnTo>
                  <a:pt x="2352" y="1049"/>
                </a:lnTo>
                <a:lnTo>
                  <a:pt x="2328" y="1055"/>
                </a:lnTo>
                <a:lnTo>
                  <a:pt x="2304" y="1062"/>
                </a:lnTo>
                <a:lnTo>
                  <a:pt x="2264" y="1062"/>
                </a:lnTo>
                <a:lnTo>
                  <a:pt x="2240" y="1055"/>
                </a:lnTo>
                <a:lnTo>
                  <a:pt x="2208" y="1055"/>
                </a:lnTo>
                <a:lnTo>
                  <a:pt x="2184" y="1062"/>
                </a:lnTo>
                <a:lnTo>
                  <a:pt x="2160" y="1062"/>
                </a:lnTo>
                <a:lnTo>
                  <a:pt x="2136" y="1043"/>
                </a:lnTo>
                <a:lnTo>
                  <a:pt x="2112" y="1049"/>
                </a:lnTo>
                <a:lnTo>
                  <a:pt x="2088" y="1043"/>
                </a:lnTo>
                <a:lnTo>
                  <a:pt x="2064" y="1049"/>
                </a:lnTo>
                <a:lnTo>
                  <a:pt x="2024" y="1055"/>
                </a:lnTo>
                <a:lnTo>
                  <a:pt x="2000" y="1068"/>
                </a:lnTo>
                <a:lnTo>
                  <a:pt x="1968" y="1081"/>
                </a:lnTo>
                <a:lnTo>
                  <a:pt x="1920" y="1081"/>
                </a:lnTo>
                <a:lnTo>
                  <a:pt x="1888" y="1081"/>
                </a:lnTo>
                <a:lnTo>
                  <a:pt x="1856" y="1081"/>
                </a:lnTo>
                <a:lnTo>
                  <a:pt x="1832" y="1087"/>
                </a:lnTo>
                <a:lnTo>
                  <a:pt x="1808" y="1068"/>
                </a:lnTo>
                <a:lnTo>
                  <a:pt x="1776" y="1055"/>
                </a:lnTo>
                <a:lnTo>
                  <a:pt x="1752" y="1043"/>
                </a:lnTo>
                <a:lnTo>
                  <a:pt x="1728" y="1055"/>
                </a:lnTo>
                <a:lnTo>
                  <a:pt x="1704" y="1068"/>
                </a:lnTo>
                <a:lnTo>
                  <a:pt x="1680" y="1074"/>
                </a:lnTo>
                <a:lnTo>
                  <a:pt x="1664" y="1055"/>
                </a:lnTo>
                <a:lnTo>
                  <a:pt x="1640" y="1055"/>
                </a:lnTo>
                <a:lnTo>
                  <a:pt x="1616" y="1062"/>
                </a:lnTo>
                <a:lnTo>
                  <a:pt x="1584" y="1068"/>
                </a:lnTo>
                <a:lnTo>
                  <a:pt x="1552" y="1068"/>
                </a:lnTo>
                <a:lnTo>
                  <a:pt x="1528" y="1068"/>
                </a:lnTo>
                <a:lnTo>
                  <a:pt x="1504" y="1068"/>
                </a:lnTo>
                <a:lnTo>
                  <a:pt x="1472" y="1074"/>
                </a:lnTo>
                <a:lnTo>
                  <a:pt x="1448" y="1087"/>
                </a:lnTo>
                <a:lnTo>
                  <a:pt x="1424" y="1093"/>
                </a:lnTo>
                <a:lnTo>
                  <a:pt x="1400" y="1081"/>
                </a:lnTo>
                <a:lnTo>
                  <a:pt x="1376" y="1068"/>
                </a:lnTo>
                <a:lnTo>
                  <a:pt x="1344" y="1081"/>
                </a:lnTo>
                <a:lnTo>
                  <a:pt x="1312" y="1093"/>
                </a:lnTo>
                <a:lnTo>
                  <a:pt x="1280" y="1106"/>
                </a:lnTo>
                <a:lnTo>
                  <a:pt x="1280" y="1081"/>
                </a:lnTo>
                <a:lnTo>
                  <a:pt x="1248" y="1081"/>
                </a:lnTo>
                <a:lnTo>
                  <a:pt x="1216" y="1087"/>
                </a:lnTo>
                <a:lnTo>
                  <a:pt x="1192" y="1081"/>
                </a:lnTo>
                <a:lnTo>
                  <a:pt x="1160" y="1074"/>
                </a:lnTo>
                <a:lnTo>
                  <a:pt x="1136" y="1081"/>
                </a:lnTo>
                <a:lnTo>
                  <a:pt x="1104" y="1081"/>
                </a:lnTo>
                <a:lnTo>
                  <a:pt x="1080" y="1081"/>
                </a:lnTo>
                <a:lnTo>
                  <a:pt x="1072" y="1062"/>
                </a:lnTo>
                <a:lnTo>
                  <a:pt x="1048" y="1055"/>
                </a:lnTo>
                <a:lnTo>
                  <a:pt x="1024" y="1055"/>
                </a:lnTo>
                <a:lnTo>
                  <a:pt x="1000" y="1062"/>
                </a:lnTo>
                <a:lnTo>
                  <a:pt x="968" y="1068"/>
                </a:lnTo>
                <a:lnTo>
                  <a:pt x="944" y="1074"/>
                </a:lnTo>
                <a:lnTo>
                  <a:pt x="920" y="1081"/>
                </a:lnTo>
                <a:lnTo>
                  <a:pt x="896" y="1081"/>
                </a:lnTo>
                <a:lnTo>
                  <a:pt x="872" y="1087"/>
                </a:lnTo>
                <a:lnTo>
                  <a:pt x="832" y="1093"/>
                </a:lnTo>
                <a:lnTo>
                  <a:pt x="808" y="1099"/>
                </a:lnTo>
                <a:lnTo>
                  <a:pt x="784" y="1106"/>
                </a:lnTo>
                <a:lnTo>
                  <a:pt x="760" y="1106"/>
                </a:lnTo>
                <a:lnTo>
                  <a:pt x="736" y="1106"/>
                </a:lnTo>
                <a:lnTo>
                  <a:pt x="712" y="1099"/>
                </a:lnTo>
                <a:lnTo>
                  <a:pt x="688" y="1099"/>
                </a:lnTo>
                <a:lnTo>
                  <a:pt x="664" y="1106"/>
                </a:lnTo>
                <a:lnTo>
                  <a:pt x="640" y="1106"/>
                </a:lnTo>
                <a:lnTo>
                  <a:pt x="616" y="1106"/>
                </a:lnTo>
                <a:lnTo>
                  <a:pt x="584" y="1106"/>
                </a:lnTo>
                <a:lnTo>
                  <a:pt x="544" y="1112"/>
                </a:lnTo>
                <a:lnTo>
                  <a:pt x="512" y="1125"/>
                </a:lnTo>
                <a:lnTo>
                  <a:pt x="488" y="1131"/>
                </a:lnTo>
                <a:lnTo>
                  <a:pt x="464" y="1131"/>
                </a:lnTo>
                <a:lnTo>
                  <a:pt x="440" y="1131"/>
                </a:lnTo>
                <a:lnTo>
                  <a:pt x="416" y="1131"/>
                </a:lnTo>
                <a:lnTo>
                  <a:pt x="384" y="1125"/>
                </a:lnTo>
                <a:lnTo>
                  <a:pt x="352" y="1118"/>
                </a:lnTo>
                <a:lnTo>
                  <a:pt x="320" y="1112"/>
                </a:lnTo>
                <a:lnTo>
                  <a:pt x="296" y="1099"/>
                </a:lnTo>
                <a:lnTo>
                  <a:pt x="272" y="1087"/>
                </a:lnTo>
                <a:lnTo>
                  <a:pt x="248" y="1081"/>
                </a:lnTo>
                <a:lnTo>
                  <a:pt x="224" y="1081"/>
                </a:lnTo>
                <a:lnTo>
                  <a:pt x="192" y="1081"/>
                </a:lnTo>
                <a:lnTo>
                  <a:pt x="168" y="1081"/>
                </a:lnTo>
                <a:lnTo>
                  <a:pt x="144" y="1081"/>
                </a:lnTo>
                <a:lnTo>
                  <a:pt x="120" y="1087"/>
                </a:lnTo>
                <a:lnTo>
                  <a:pt x="96" y="1093"/>
                </a:lnTo>
                <a:lnTo>
                  <a:pt x="64" y="1099"/>
                </a:lnTo>
                <a:lnTo>
                  <a:pt x="32" y="1099"/>
                </a:lnTo>
                <a:lnTo>
                  <a:pt x="8" y="1099"/>
                </a:lnTo>
                <a:lnTo>
                  <a:pt x="0" y="1081"/>
                </a:lnTo>
                <a:lnTo>
                  <a:pt x="0" y="547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rnd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17" name="Rectangle 5">
            <a:extLst>
              <a:ext uri="{FF2B5EF4-FFF2-40B4-BE49-F238E27FC236}">
                <a16:creationId xmlns:a16="http://schemas.microsoft.com/office/drawing/2014/main" id="{651D98BC-AD7C-3799-FD66-548778836B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33488" y="3508375"/>
            <a:ext cx="7478712" cy="534988"/>
          </a:xfrm>
          <a:prstGeom prst="rect">
            <a:avLst/>
          </a:prstGeom>
          <a:solidFill>
            <a:schemeClr val="accent1"/>
          </a:solidFill>
          <a:ln w="254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76200" tIns="38100" rIns="76200" bIns="38100" anchor="ctr"/>
          <a:lstStyle/>
          <a:p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This is the destination string</a:t>
            </a:r>
          </a:p>
        </p:txBody>
      </p:sp>
    </p:spTree>
  </p:cSld>
  <p:clrMapOvr>
    <a:masterClrMapping/>
  </p:clrMapOvr>
  <p:transition>
    <p:zoom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>
            <a:extLst>
              <a:ext uri="{FF2B5EF4-FFF2-40B4-BE49-F238E27FC236}">
                <a16:creationId xmlns:a16="http://schemas.microsoft.com/office/drawing/2014/main" id="{6D46DD31-D11B-866A-1BD7-FC0A9F0889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5275" y="581025"/>
            <a:ext cx="8408988" cy="6030913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52400" tIns="76200" rIns="152400" bIns="76200">
            <a:spAutoFit/>
          </a:bodyPr>
          <a:lstStyle>
            <a:lvl1pPr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01 StringFields.</a:t>
            </a:r>
          </a:p>
          <a:p>
            <a:pPr>
              <a:lnSpc>
                <a:spcPct val="9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02 Field1  PIC X(18) VALUE "</a:t>
            </a:r>
            <a:r>
              <a:rPr lang="en-US" altLang="en-US" sz="2000">
                <a:solidFill>
                  <a:srgbClr val="CF0E30"/>
                </a:solidFill>
                <a:effectLst/>
                <a:latin typeface="Courier New" panose="02070309020205020404" pitchFamily="49" charset="0"/>
              </a:rPr>
              <a:t>Where</a:t>
            </a: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does this go".</a:t>
            </a:r>
          </a:p>
          <a:p>
            <a:pPr>
              <a:lnSpc>
                <a:spcPct val="9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02 Field2  PIC X(30) </a:t>
            </a:r>
          </a:p>
          <a:p>
            <a:pPr>
              <a:lnSpc>
                <a:spcPct val="9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       VALUE "This is the destination string".</a:t>
            </a:r>
          </a:p>
          <a:p>
            <a:pPr>
              <a:lnSpc>
                <a:spcPct val="9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02 Field3  PIC X(15) VALUE "</a:t>
            </a:r>
            <a:r>
              <a:rPr lang="en-US" altLang="en-US" sz="2000">
                <a:solidFill>
                  <a:srgbClr val="CF0E30"/>
                </a:solidFill>
                <a:effectLst/>
                <a:latin typeface="Courier New" panose="02070309020205020404" pitchFamily="49" charset="0"/>
              </a:rPr>
              <a:t>Here</a:t>
            </a: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is another".</a:t>
            </a:r>
          </a:p>
          <a:p>
            <a:pPr>
              <a:lnSpc>
                <a:spcPct val="95000"/>
              </a:lnSpc>
              <a:spcBef>
                <a:spcPct val="50000"/>
              </a:spcBef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01 StrPointers.</a:t>
            </a:r>
          </a:p>
          <a:p>
            <a:pPr>
              <a:lnSpc>
                <a:spcPct val="9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02 StrPtr  PIC 99.</a:t>
            </a:r>
          </a:p>
          <a:p>
            <a:pPr>
              <a:lnSpc>
                <a:spcPct val="9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02 NewPtr  PIC 9.</a:t>
            </a:r>
          </a:p>
          <a:p>
            <a:pPr>
              <a:lnSpc>
                <a:spcPct val="85000"/>
              </a:lnSpc>
            </a:pPr>
            <a:endParaRPr lang="en-US" altLang="en-US" sz="20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85000"/>
              </a:lnSpc>
            </a:pPr>
            <a:endParaRPr lang="en-US" altLang="en-US" sz="24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65000"/>
              </a:lnSpc>
            </a:pPr>
            <a:endParaRPr lang="en-US" altLang="en-US" sz="24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65000"/>
              </a:lnSpc>
            </a:pPr>
            <a:endParaRPr lang="en-US" altLang="en-US" sz="24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65000"/>
              </a:lnSpc>
            </a:pPr>
            <a:endParaRPr lang="en-US" altLang="en-US" sz="24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65000"/>
              </a:lnSpc>
            </a:pPr>
            <a:endParaRPr lang="en-US" altLang="en-US" sz="24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65000"/>
              </a:lnSpc>
            </a:pP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MOVE 6 TO StrPtr.</a:t>
            </a:r>
          </a:p>
          <a:p>
            <a:pPr>
              <a:lnSpc>
                <a:spcPct val="65000"/>
              </a:lnSpc>
            </a:pP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STRING Field1, Field3 DELIMITED BY SPACE </a:t>
            </a:r>
          </a:p>
          <a:p>
            <a:pPr>
              <a:lnSpc>
                <a:spcPct val="95000"/>
              </a:lnSpc>
            </a:pP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INTO Field2 WITH POINTER StrPtr</a:t>
            </a:r>
            <a:b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ON OVERFLOW DISPLAY "String Error"</a:t>
            </a:r>
            <a:b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</a:t>
            </a:r>
            <a:r>
              <a:rPr lang="en-US" altLang="en-US" sz="2400">
                <a:solidFill>
                  <a:srgbClr val="CF0E30"/>
                </a:solidFill>
                <a:effectLst/>
                <a:latin typeface="Courier New" panose="02070309020205020404" pitchFamily="49" charset="0"/>
              </a:rPr>
              <a:t>NOT ON OVERFLOW DISPLAY Field2</a:t>
            </a:r>
          </a:p>
          <a:p>
            <a:pPr>
              <a:lnSpc>
                <a:spcPct val="95000"/>
              </a:lnSpc>
            </a:pP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END-STRING.</a:t>
            </a:r>
          </a:p>
        </p:txBody>
      </p:sp>
      <p:sp>
        <p:nvSpPr>
          <p:cNvPr id="40963" name="Rectangle 3">
            <a:extLst>
              <a:ext uri="{FF2B5EF4-FFF2-40B4-BE49-F238E27FC236}">
                <a16:creationId xmlns:a16="http://schemas.microsoft.com/office/drawing/2014/main" id="{4028C6EF-8F77-376E-F50F-6091121C210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489200" y="57150"/>
            <a:ext cx="3386138" cy="476250"/>
          </a:xfrm>
          <a:noFill/>
          <a:ln/>
        </p:spPr>
        <p:txBody>
          <a:bodyPr/>
          <a:lstStyle/>
          <a:p>
            <a:r>
              <a:rPr lang="en-US" altLang="en-US"/>
              <a:t>STRING Example 5</a:t>
            </a:r>
          </a:p>
        </p:txBody>
      </p:sp>
      <p:sp useBgFill="1">
        <p:nvSpPr>
          <p:cNvPr id="40964" name="Freeform 4">
            <a:extLst>
              <a:ext uri="{FF2B5EF4-FFF2-40B4-BE49-F238E27FC236}">
                <a16:creationId xmlns:a16="http://schemas.microsoft.com/office/drawing/2014/main" id="{01267F8A-3DDF-1D6B-CCDB-E6DD3B9FD6DC}"/>
              </a:ext>
            </a:extLst>
          </p:cNvPr>
          <p:cNvSpPr>
            <a:spLocks/>
          </p:cNvSpPr>
          <p:nvPr/>
        </p:nvSpPr>
        <p:spPr bwMode="auto">
          <a:xfrm>
            <a:off x="266700" y="2578100"/>
            <a:ext cx="8548688" cy="1906588"/>
          </a:xfrm>
          <a:custGeom>
            <a:avLst/>
            <a:gdLst>
              <a:gd name="T0" fmla="*/ 176 w 5385"/>
              <a:gd name="T1" fmla="*/ 503 h 1201"/>
              <a:gd name="T2" fmla="*/ 360 w 5385"/>
              <a:gd name="T3" fmla="*/ 452 h 1201"/>
              <a:gd name="T4" fmla="*/ 552 w 5385"/>
              <a:gd name="T5" fmla="*/ 465 h 1201"/>
              <a:gd name="T6" fmla="*/ 752 w 5385"/>
              <a:gd name="T7" fmla="*/ 503 h 1201"/>
              <a:gd name="T8" fmla="*/ 880 w 5385"/>
              <a:gd name="T9" fmla="*/ 427 h 1201"/>
              <a:gd name="T10" fmla="*/ 1008 w 5385"/>
              <a:gd name="T11" fmla="*/ 528 h 1201"/>
              <a:gd name="T12" fmla="*/ 1184 w 5385"/>
              <a:gd name="T13" fmla="*/ 459 h 1201"/>
              <a:gd name="T14" fmla="*/ 1344 w 5385"/>
              <a:gd name="T15" fmla="*/ 477 h 1201"/>
              <a:gd name="T16" fmla="*/ 1560 w 5385"/>
              <a:gd name="T17" fmla="*/ 484 h 1201"/>
              <a:gd name="T18" fmla="*/ 1832 w 5385"/>
              <a:gd name="T19" fmla="*/ 440 h 1201"/>
              <a:gd name="T20" fmla="*/ 2080 w 5385"/>
              <a:gd name="T21" fmla="*/ 402 h 1201"/>
              <a:gd name="T22" fmla="*/ 2344 w 5385"/>
              <a:gd name="T23" fmla="*/ 402 h 1201"/>
              <a:gd name="T24" fmla="*/ 2512 w 5385"/>
              <a:gd name="T25" fmla="*/ 440 h 1201"/>
              <a:gd name="T26" fmla="*/ 2688 w 5385"/>
              <a:gd name="T27" fmla="*/ 427 h 1201"/>
              <a:gd name="T28" fmla="*/ 2912 w 5385"/>
              <a:gd name="T29" fmla="*/ 396 h 1201"/>
              <a:gd name="T30" fmla="*/ 3112 w 5385"/>
              <a:gd name="T31" fmla="*/ 427 h 1201"/>
              <a:gd name="T32" fmla="*/ 3296 w 5385"/>
              <a:gd name="T33" fmla="*/ 427 h 1201"/>
              <a:gd name="T34" fmla="*/ 3584 w 5385"/>
              <a:gd name="T35" fmla="*/ 352 h 1201"/>
              <a:gd name="T36" fmla="*/ 3784 w 5385"/>
              <a:gd name="T37" fmla="*/ 364 h 1201"/>
              <a:gd name="T38" fmla="*/ 3984 w 5385"/>
              <a:gd name="T39" fmla="*/ 327 h 1201"/>
              <a:gd name="T40" fmla="*/ 4176 w 5385"/>
              <a:gd name="T41" fmla="*/ 276 h 1201"/>
              <a:gd name="T42" fmla="*/ 4336 w 5385"/>
              <a:gd name="T43" fmla="*/ 314 h 1201"/>
              <a:gd name="T44" fmla="*/ 4608 w 5385"/>
              <a:gd name="T45" fmla="*/ 339 h 1201"/>
              <a:gd name="T46" fmla="*/ 4832 w 5385"/>
              <a:gd name="T47" fmla="*/ 339 h 1201"/>
              <a:gd name="T48" fmla="*/ 5040 w 5385"/>
              <a:gd name="T49" fmla="*/ 377 h 1201"/>
              <a:gd name="T50" fmla="*/ 5224 w 5385"/>
              <a:gd name="T51" fmla="*/ 358 h 1201"/>
              <a:gd name="T52" fmla="*/ 5384 w 5385"/>
              <a:gd name="T53" fmla="*/ 1187 h 1201"/>
              <a:gd name="T54" fmla="*/ 5160 w 5385"/>
              <a:gd name="T55" fmla="*/ 1062 h 1201"/>
              <a:gd name="T56" fmla="*/ 4928 w 5385"/>
              <a:gd name="T57" fmla="*/ 1074 h 1201"/>
              <a:gd name="T58" fmla="*/ 4704 w 5385"/>
              <a:gd name="T59" fmla="*/ 1118 h 1201"/>
              <a:gd name="T60" fmla="*/ 4528 w 5385"/>
              <a:gd name="T61" fmla="*/ 1131 h 1201"/>
              <a:gd name="T62" fmla="*/ 4336 w 5385"/>
              <a:gd name="T63" fmla="*/ 1055 h 1201"/>
              <a:gd name="T64" fmla="*/ 4160 w 5385"/>
              <a:gd name="T65" fmla="*/ 1055 h 1201"/>
              <a:gd name="T66" fmla="*/ 3952 w 5385"/>
              <a:gd name="T67" fmla="*/ 1087 h 1201"/>
              <a:gd name="T68" fmla="*/ 3752 w 5385"/>
              <a:gd name="T69" fmla="*/ 1087 h 1201"/>
              <a:gd name="T70" fmla="*/ 3584 w 5385"/>
              <a:gd name="T71" fmla="*/ 1018 h 1201"/>
              <a:gd name="T72" fmla="*/ 3408 w 5385"/>
              <a:gd name="T73" fmla="*/ 1030 h 1201"/>
              <a:gd name="T74" fmla="*/ 3200 w 5385"/>
              <a:gd name="T75" fmla="*/ 1037 h 1201"/>
              <a:gd name="T76" fmla="*/ 3000 w 5385"/>
              <a:gd name="T77" fmla="*/ 1068 h 1201"/>
              <a:gd name="T78" fmla="*/ 2792 w 5385"/>
              <a:gd name="T79" fmla="*/ 1055 h 1201"/>
              <a:gd name="T80" fmla="*/ 2624 w 5385"/>
              <a:gd name="T81" fmla="*/ 1005 h 1201"/>
              <a:gd name="T82" fmla="*/ 2432 w 5385"/>
              <a:gd name="T83" fmla="*/ 1062 h 1201"/>
              <a:gd name="T84" fmla="*/ 2240 w 5385"/>
              <a:gd name="T85" fmla="*/ 1055 h 1201"/>
              <a:gd name="T86" fmla="*/ 2064 w 5385"/>
              <a:gd name="T87" fmla="*/ 1049 h 1201"/>
              <a:gd name="T88" fmla="*/ 1832 w 5385"/>
              <a:gd name="T89" fmla="*/ 1087 h 1201"/>
              <a:gd name="T90" fmla="*/ 1664 w 5385"/>
              <a:gd name="T91" fmla="*/ 1055 h 1201"/>
              <a:gd name="T92" fmla="*/ 1472 w 5385"/>
              <a:gd name="T93" fmla="*/ 1074 h 1201"/>
              <a:gd name="T94" fmla="*/ 1280 w 5385"/>
              <a:gd name="T95" fmla="*/ 1106 h 1201"/>
              <a:gd name="T96" fmla="*/ 1104 w 5385"/>
              <a:gd name="T97" fmla="*/ 1081 h 1201"/>
              <a:gd name="T98" fmla="*/ 944 w 5385"/>
              <a:gd name="T99" fmla="*/ 1074 h 1201"/>
              <a:gd name="T100" fmla="*/ 760 w 5385"/>
              <a:gd name="T101" fmla="*/ 1106 h 1201"/>
              <a:gd name="T102" fmla="*/ 584 w 5385"/>
              <a:gd name="T103" fmla="*/ 1106 h 1201"/>
              <a:gd name="T104" fmla="*/ 384 w 5385"/>
              <a:gd name="T105" fmla="*/ 1125 h 1201"/>
              <a:gd name="T106" fmla="*/ 192 w 5385"/>
              <a:gd name="T107" fmla="*/ 1081 h 1201"/>
              <a:gd name="T108" fmla="*/ 8 w 5385"/>
              <a:gd name="T109" fmla="*/ 1099 h 120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</a:cxnLst>
            <a:rect l="0" t="0" r="r" b="b"/>
            <a:pathLst>
              <a:path w="5385" h="1201">
                <a:moveTo>
                  <a:pt x="0" y="547"/>
                </a:moveTo>
                <a:lnTo>
                  <a:pt x="32" y="534"/>
                </a:lnTo>
                <a:lnTo>
                  <a:pt x="64" y="528"/>
                </a:lnTo>
                <a:lnTo>
                  <a:pt x="96" y="521"/>
                </a:lnTo>
                <a:lnTo>
                  <a:pt x="120" y="515"/>
                </a:lnTo>
                <a:lnTo>
                  <a:pt x="144" y="509"/>
                </a:lnTo>
                <a:lnTo>
                  <a:pt x="176" y="503"/>
                </a:lnTo>
                <a:lnTo>
                  <a:pt x="208" y="503"/>
                </a:lnTo>
                <a:lnTo>
                  <a:pt x="240" y="509"/>
                </a:lnTo>
                <a:lnTo>
                  <a:pt x="272" y="509"/>
                </a:lnTo>
                <a:lnTo>
                  <a:pt x="312" y="503"/>
                </a:lnTo>
                <a:lnTo>
                  <a:pt x="328" y="484"/>
                </a:lnTo>
                <a:lnTo>
                  <a:pt x="352" y="471"/>
                </a:lnTo>
                <a:lnTo>
                  <a:pt x="360" y="452"/>
                </a:lnTo>
                <a:lnTo>
                  <a:pt x="384" y="459"/>
                </a:lnTo>
                <a:lnTo>
                  <a:pt x="416" y="452"/>
                </a:lnTo>
                <a:lnTo>
                  <a:pt x="464" y="440"/>
                </a:lnTo>
                <a:lnTo>
                  <a:pt x="496" y="427"/>
                </a:lnTo>
                <a:lnTo>
                  <a:pt x="512" y="452"/>
                </a:lnTo>
                <a:lnTo>
                  <a:pt x="528" y="471"/>
                </a:lnTo>
                <a:lnTo>
                  <a:pt x="552" y="465"/>
                </a:lnTo>
                <a:lnTo>
                  <a:pt x="576" y="459"/>
                </a:lnTo>
                <a:lnTo>
                  <a:pt x="608" y="471"/>
                </a:lnTo>
                <a:lnTo>
                  <a:pt x="640" y="490"/>
                </a:lnTo>
                <a:lnTo>
                  <a:pt x="672" y="503"/>
                </a:lnTo>
                <a:lnTo>
                  <a:pt x="696" y="503"/>
                </a:lnTo>
                <a:lnTo>
                  <a:pt x="720" y="503"/>
                </a:lnTo>
                <a:lnTo>
                  <a:pt x="752" y="503"/>
                </a:lnTo>
                <a:lnTo>
                  <a:pt x="776" y="515"/>
                </a:lnTo>
                <a:lnTo>
                  <a:pt x="800" y="528"/>
                </a:lnTo>
                <a:lnTo>
                  <a:pt x="824" y="534"/>
                </a:lnTo>
                <a:lnTo>
                  <a:pt x="848" y="540"/>
                </a:lnTo>
                <a:lnTo>
                  <a:pt x="856" y="364"/>
                </a:lnTo>
                <a:lnTo>
                  <a:pt x="864" y="396"/>
                </a:lnTo>
                <a:lnTo>
                  <a:pt x="880" y="427"/>
                </a:lnTo>
                <a:lnTo>
                  <a:pt x="896" y="452"/>
                </a:lnTo>
                <a:lnTo>
                  <a:pt x="912" y="477"/>
                </a:lnTo>
                <a:lnTo>
                  <a:pt x="920" y="496"/>
                </a:lnTo>
                <a:lnTo>
                  <a:pt x="936" y="515"/>
                </a:lnTo>
                <a:lnTo>
                  <a:pt x="960" y="528"/>
                </a:lnTo>
                <a:lnTo>
                  <a:pt x="984" y="528"/>
                </a:lnTo>
                <a:lnTo>
                  <a:pt x="1008" y="528"/>
                </a:lnTo>
                <a:lnTo>
                  <a:pt x="1032" y="521"/>
                </a:lnTo>
                <a:lnTo>
                  <a:pt x="1056" y="515"/>
                </a:lnTo>
                <a:lnTo>
                  <a:pt x="1080" y="509"/>
                </a:lnTo>
                <a:lnTo>
                  <a:pt x="1088" y="490"/>
                </a:lnTo>
                <a:lnTo>
                  <a:pt x="1120" y="477"/>
                </a:lnTo>
                <a:lnTo>
                  <a:pt x="1144" y="465"/>
                </a:lnTo>
                <a:lnTo>
                  <a:pt x="1184" y="459"/>
                </a:lnTo>
                <a:lnTo>
                  <a:pt x="1208" y="459"/>
                </a:lnTo>
                <a:lnTo>
                  <a:pt x="1232" y="459"/>
                </a:lnTo>
                <a:lnTo>
                  <a:pt x="1264" y="452"/>
                </a:lnTo>
                <a:lnTo>
                  <a:pt x="1288" y="440"/>
                </a:lnTo>
                <a:lnTo>
                  <a:pt x="1312" y="446"/>
                </a:lnTo>
                <a:lnTo>
                  <a:pt x="1336" y="446"/>
                </a:lnTo>
                <a:lnTo>
                  <a:pt x="1344" y="477"/>
                </a:lnTo>
                <a:lnTo>
                  <a:pt x="1376" y="496"/>
                </a:lnTo>
                <a:lnTo>
                  <a:pt x="1408" y="490"/>
                </a:lnTo>
                <a:lnTo>
                  <a:pt x="1440" y="490"/>
                </a:lnTo>
                <a:lnTo>
                  <a:pt x="1464" y="490"/>
                </a:lnTo>
                <a:lnTo>
                  <a:pt x="1504" y="490"/>
                </a:lnTo>
                <a:lnTo>
                  <a:pt x="1536" y="490"/>
                </a:lnTo>
                <a:lnTo>
                  <a:pt x="1560" y="484"/>
                </a:lnTo>
                <a:lnTo>
                  <a:pt x="1584" y="484"/>
                </a:lnTo>
                <a:lnTo>
                  <a:pt x="1624" y="477"/>
                </a:lnTo>
                <a:lnTo>
                  <a:pt x="1656" y="477"/>
                </a:lnTo>
                <a:lnTo>
                  <a:pt x="1736" y="465"/>
                </a:lnTo>
                <a:lnTo>
                  <a:pt x="1768" y="452"/>
                </a:lnTo>
                <a:lnTo>
                  <a:pt x="1800" y="452"/>
                </a:lnTo>
                <a:lnTo>
                  <a:pt x="1832" y="440"/>
                </a:lnTo>
                <a:lnTo>
                  <a:pt x="1864" y="427"/>
                </a:lnTo>
                <a:lnTo>
                  <a:pt x="1888" y="427"/>
                </a:lnTo>
                <a:lnTo>
                  <a:pt x="1960" y="421"/>
                </a:lnTo>
                <a:lnTo>
                  <a:pt x="1992" y="415"/>
                </a:lnTo>
                <a:lnTo>
                  <a:pt x="2024" y="415"/>
                </a:lnTo>
                <a:lnTo>
                  <a:pt x="2056" y="408"/>
                </a:lnTo>
                <a:lnTo>
                  <a:pt x="2080" y="402"/>
                </a:lnTo>
                <a:lnTo>
                  <a:pt x="2120" y="390"/>
                </a:lnTo>
                <a:lnTo>
                  <a:pt x="2152" y="383"/>
                </a:lnTo>
                <a:lnTo>
                  <a:pt x="2232" y="377"/>
                </a:lnTo>
                <a:lnTo>
                  <a:pt x="2264" y="371"/>
                </a:lnTo>
                <a:lnTo>
                  <a:pt x="2288" y="364"/>
                </a:lnTo>
                <a:lnTo>
                  <a:pt x="2320" y="383"/>
                </a:lnTo>
                <a:lnTo>
                  <a:pt x="2344" y="402"/>
                </a:lnTo>
                <a:lnTo>
                  <a:pt x="2376" y="402"/>
                </a:lnTo>
                <a:lnTo>
                  <a:pt x="2400" y="402"/>
                </a:lnTo>
                <a:lnTo>
                  <a:pt x="2432" y="402"/>
                </a:lnTo>
                <a:lnTo>
                  <a:pt x="2464" y="408"/>
                </a:lnTo>
                <a:lnTo>
                  <a:pt x="2576" y="0"/>
                </a:lnTo>
                <a:lnTo>
                  <a:pt x="2496" y="415"/>
                </a:lnTo>
                <a:lnTo>
                  <a:pt x="2512" y="440"/>
                </a:lnTo>
                <a:lnTo>
                  <a:pt x="2528" y="459"/>
                </a:lnTo>
                <a:lnTo>
                  <a:pt x="2568" y="459"/>
                </a:lnTo>
                <a:lnTo>
                  <a:pt x="2592" y="465"/>
                </a:lnTo>
                <a:lnTo>
                  <a:pt x="2616" y="477"/>
                </a:lnTo>
                <a:lnTo>
                  <a:pt x="2640" y="465"/>
                </a:lnTo>
                <a:lnTo>
                  <a:pt x="2672" y="446"/>
                </a:lnTo>
                <a:lnTo>
                  <a:pt x="2688" y="427"/>
                </a:lnTo>
                <a:lnTo>
                  <a:pt x="2712" y="421"/>
                </a:lnTo>
                <a:lnTo>
                  <a:pt x="2736" y="415"/>
                </a:lnTo>
                <a:lnTo>
                  <a:pt x="2768" y="402"/>
                </a:lnTo>
                <a:lnTo>
                  <a:pt x="2792" y="396"/>
                </a:lnTo>
                <a:lnTo>
                  <a:pt x="2832" y="402"/>
                </a:lnTo>
                <a:lnTo>
                  <a:pt x="2880" y="402"/>
                </a:lnTo>
                <a:lnTo>
                  <a:pt x="2912" y="396"/>
                </a:lnTo>
                <a:lnTo>
                  <a:pt x="2936" y="390"/>
                </a:lnTo>
                <a:lnTo>
                  <a:pt x="2968" y="390"/>
                </a:lnTo>
                <a:lnTo>
                  <a:pt x="2992" y="390"/>
                </a:lnTo>
                <a:lnTo>
                  <a:pt x="3016" y="390"/>
                </a:lnTo>
                <a:lnTo>
                  <a:pt x="3048" y="402"/>
                </a:lnTo>
                <a:lnTo>
                  <a:pt x="3080" y="415"/>
                </a:lnTo>
                <a:lnTo>
                  <a:pt x="3112" y="427"/>
                </a:lnTo>
                <a:lnTo>
                  <a:pt x="3144" y="427"/>
                </a:lnTo>
                <a:lnTo>
                  <a:pt x="3168" y="434"/>
                </a:lnTo>
                <a:lnTo>
                  <a:pt x="3192" y="434"/>
                </a:lnTo>
                <a:lnTo>
                  <a:pt x="3216" y="434"/>
                </a:lnTo>
                <a:lnTo>
                  <a:pt x="3240" y="434"/>
                </a:lnTo>
                <a:lnTo>
                  <a:pt x="3264" y="427"/>
                </a:lnTo>
                <a:lnTo>
                  <a:pt x="3296" y="427"/>
                </a:lnTo>
                <a:lnTo>
                  <a:pt x="3376" y="415"/>
                </a:lnTo>
                <a:lnTo>
                  <a:pt x="3400" y="402"/>
                </a:lnTo>
                <a:lnTo>
                  <a:pt x="3480" y="390"/>
                </a:lnTo>
                <a:lnTo>
                  <a:pt x="3504" y="377"/>
                </a:lnTo>
                <a:lnTo>
                  <a:pt x="3528" y="364"/>
                </a:lnTo>
                <a:lnTo>
                  <a:pt x="3552" y="364"/>
                </a:lnTo>
                <a:lnTo>
                  <a:pt x="3584" y="352"/>
                </a:lnTo>
                <a:lnTo>
                  <a:pt x="3616" y="339"/>
                </a:lnTo>
                <a:lnTo>
                  <a:pt x="3640" y="327"/>
                </a:lnTo>
                <a:lnTo>
                  <a:pt x="3664" y="314"/>
                </a:lnTo>
                <a:lnTo>
                  <a:pt x="3680" y="339"/>
                </a:lnTo>
                <a:lnTo>
                  <a:pt x="3696" y="358"/>
                </a:lnTo>
                <a:lnTo>
                  <a:pt x="3744" y="364"/>
                </a:lnTo>
                <a:lnTo>
                  <a:pt x="3784" y="364"/>
                </a:lnTo>
                <a:lnTo>
                  <a:pt x="3808" y="364"/>
                </a:lnTo>
                <a:lnTo>
                  <a:pt x="3840" y="358"/>
                </a:lnTo>
                <a:lnTo>
                  <a:pt x="3872" y="352"/>
                </a:lnTo>
                <a:lnTo>
                  <a:pt x="3904" y="339"/>
                </a:lnTo>
                <a:lnTo>
                  <a:pt x="3928" y="339"/>
                </a:lnTo>
                <a:lnTo>
                  <a:pt x="3960" y="333"/>
                </a:lnTo>
                <a:lnTo>
                  <a:pt x="3984" y="327"/>
                </a:lnTo>
                <a:lnTo>
                  <a:pt x="4008" y="327"/>
                </a:lnTo>
                <a:lnTo>
                  <a:pt x="4032" y="327"/>
                </a:lnTo>
                <a:lnTo>
                  <a:pt x="4056" y="314"/>
                </a:lnTo>
                <a:lnTo>
                  <a:pt x="4096" y="308"/>
                </a:lnTo>
                <a:lnTo>
                  <a:pt x="4120" y="302"/>
                </a:lnTo>
                <a:lnTo>
                  <a:pt x="4144" y="289"/>
                </a:lnTo>
                <a:lnTo>
                  <a:pt x="4176" y="276"/>
                </a:lnTo>
                <a:lnTo>
                  <a:pt x="4208" y="264"/>
                </a:lnTo>
                <a:lnTo>
                  <a:pt x="4240" y="251"/>
                </a:lnTo>
                <a:lnTo>
                  <a:pt x="4264" y="239"/>
                </a:lnTo>
                <a:lnTo>
                  <a:pt x="4280" y="258"/>
                </a:lnTo>
                <a:lnTo>
                  <a:pt x="4288" y="276"/>
                </a:lnTo>
                <a:lnTo>
                  <a:pt x="4312" y="302"/>
                </a:lnTo>
                <a:lnTo>
                  <a:pt x="4336" y="314"/>
                </a:lnTo>
                <a:lnTo>
                  <a:pt x="4368" y="320"/>
                </a:lnTo>
                <a:lnTo>
                  <a:pt x="4400" y="327"/>
                </a:lnTo>
                <a:lnTo>
                  <a:pt x="4440" y="327"/>
                </a:lnTo>
                <a:lnTo>
                  <a:pt x="4464" y="333"/>
                </a:lnTo>
                <a:lnTo>
                  <a:pt x="4488" y="333"/>
                </a:lnTo>
                <a:lnTo>
                  <a:pt x="4528" y="333"/>
                </a:lnTo>
                <a:lnTo>
                  <a:pt x="4608" y="339"/>
                </a:lnTo>
                <a:lnTo>
                  <a:pt x="4688" y="339"/>
                </a:lnTo>
                <a:lnTo>
                  <a:pt x="4712" y="339"/>
                </a:lnTo>
                <a:lnTo>
                  <a:pt x="4736" y="339"/>
                </a:lnTo>
                <a:lnTo>
                  <a:pt x="4760" y="346"/>
                </a:lnTo>
                <a:lnTo>
                  <a:pt x="4784" y="339"/>
                </a:lnTo>
                <a:lnTo>
                  <a:pt x="4808" y="339"/>
                </a:lnTo>
                <a:lnTo>
                  <a:pt x="4832" y="339"/>
                </a:lnTo>
                <a:lnTo>
                  <a:pt x="4856" y="339"/>
                </a:lnTo>
                <a:lnTo>
                  <a:pt x="4880" y="352"/>
                </a:lnTo>
                <a:lnTo>
                  <a:pt x="4904" y="352"/>
                </a:lnTo>
                <a:lnTo>
                  <a:pt x="4936" y="364"/>
                </a:lnTo>
                <a:lnTo>
                  <a:pt x="4960" y="377"/>
                </a:lnTo>
                <a:lnTo>
                  <a:pt x="5000" y="377"/>
                </a:lnTo>
                <a:lnTo>
                  <a:pt x="5040" y="377"/>
                </a:lnTo>
                <a:lnTo>
                  <a:pt x="5064" y="377"/>
                </a:lnTo>
                <a:lnTo>
                  <a:pt x="5096" y="377"/>
                </a:lnTo>
                <a:lnTo>
                  <a:pt x="5120" y="377"/>
                </a:lnTo>
                <a:lnTo>
                  <a:pt x="5144" y="377"/>
                </a:lnTo>
                <a:lnTo>
                  <a:pt x="5168" y="364"/>
                </a:lnTo>
                <a:lnTo>
                  <a:pt x="5192" y="358"/>
                </a:lnTo>
                <a:lnTo>
                  <a:pt x="5224" y="358"/>
                </a:lnTo>
                <a:lnTo>
                  <a:pt x="5248" y="358"/>
                </a:lnTo>
                <a:lnTo>
                  <a:pt x="5272" y="352"/>
                </a:lnTo>
                <a:lnTo>
                  <a:pt x="5296" y="339"/>
                </a:lnTo>
                <a:lnTo>
                  <a:pt x="5320" y="320"/>
                </a:lnTo>
                <a:lnTo>
                  <a:pt x="5344" y="302"/>
                </a:lnTo>
                <a:lnTo>
                  <a:pt x="5368" y="289"/>
                </a:lnTo>
                <a:lnTo>
                  <a:pt x="5384" y="1187"/>
                </a:lnTo>
                <a:lnTo>
                  <a:pt x="5280" y="1162"/>
                </a:lnTo>
                <a:lnTo>
                  <a:pt x="5256" y="1156"/>
                </a:lnTo>
                <a:lnTo>
                  <a:pt x="5232" y="1143"/>
                </a:lnTo>
                <a:lnTo>
                  <a:pt x="5208" y="1137"/>
                </a:lnTo>
                <a:lnTo>
                  <a:pt x="5200" y="1112"/>
                </a:lnTo>
                <a:lnTo>
                  <a:pt x="5184" y="1087"/>
                </a:lnTo>
                <a:lnTo>
                  <a:pt x="5160" y="1062"/>
                </a:lnTo>
                <a:lnTo>
                  <a:pt x="5128" y="1081"/>
                </a:lnTo>
                <a:lnTo>
                  <a:pt x="5088" y="1106"/>
                </a:lnTo>
                <a:lnTo>
                  <a:pt x="5056" y="1093"/>
                </a:lnTo>
                <a:lnTo>
                  <a:pt x="5016" y="1081"/>
                </a:lnTo>
                <a:lnTo>
                  <a:pt x="4984" y="1087"/>
                </a:lnTo>
                <a:lnTo>
                  <a:pt x="4960" y="1074"/>
                </a:lnTo>
                <a:lnTo>
                  <a:pt x="4928" y="1074"/>
                </a:lnTo>
                <a:lnTo>
                  <a:pt x="4904" y="1087"/>
                </a:lnTo>
                <a:lnTo>
                  <a:pt x="4872" y="1093"/>
                </a:lnTo>
                <a:lnTo>
                  <a:pt x="4840" y="1099"/>
                </a:lnTo>
                <a:lnTo>
                  <a:pt x="4800" y="1106"/>
                </a:lnTo>
                <a:lnTo>
                  <a:pt x="4768" y="1106"/>
                </a:lnTo>
                <a:lnTo>
                  <a:pt x="4736" y="1112"/>
                </a:lnTo>
                <a:lnTo>
                  <a:pt x="4704" y="1118"/>
                </a:lnTo>
                <a:lnTo>
                  <a:pt x="4680" y="1137"/>
                </a:lnTo>
                <a:lnTo>
                  <a:pt x="4640" y="1156"/>
                </a:lnTo>
                <a:lnTo>
                  <a:pt x="4616" y="1181"/>
                </a:lnTo>
                <a:lnTo>
                  <a:pt x="4600" y="1162"/>
                </a:lnTo>
                <a:lnTo>
                  <a:pt x="4576" y="1156"/>
                </a:lnTo>
                <a:lnTo>
                  <a:pt x="4552" y="1137"/>
                </a:lnTo>
                <a:lnTo>
                  <a:pt x="4528" y="1131"/>
                </a:lnTo>
                <a:lnTo>
                  <a:pt x="4512" y="1112"/>
                </a:lnTo>
                <a:lnTo>
                  <a:pt x="4480" y="1112"/>
                </a:lnTo>
                <a:lnTo>
                  <a:pt x="4448" y="1118"/>
                </a:lnTo>
                <a:lnTo>
                  <a:pt x="4424" y="1118"/>
                </a:lnTo>
                <a:lnTo>
                  <a:pt x="4400" y="1099"/>
                </a:lnTo>
                <a:lnTo>
                  <a:pt x="4368" y="1068"/>
                </a:lnTo>
                <a:lnTo>
                  <a:pt x="4336" y="1055"/>
                </a:lnTo>
                <a:lnTo>
                  <a:pt x="4304" y="1037"/>
                </a:lnTo>
                <a:lnTo>
                  <a:pt x="4280" y="1037"/>
                </a:lnTo>
                <a:lnTo>
                  <a:pt x="4256" y="1043"/>
                </a:lnTo>
                <a:lnTo>
                  <a:pt x="4240" y="1062"/>
                </a:lnTo>
                <a:lnTo>
                  <a:pt x="4216" y="1062"/>
                </a:lnTo>
                <a:lnTo>
                  <a:pt x="4184" y="1055"/>
                </a:lnTo>
                <a:lnTo>
                  <a:pt x="4160" y="1055"/>
                </a:lnTo>
                <a:lnTo>
                  <a:pt x="4136" y="1068"/>
                </a:lnTo>
                <a:lnTo>
                  <a:pt x="4096" y="1074"/>
                </a:lnTo>
                <a:lnTo>
                  <a:pt x="4064" y="1081"/>
                </a:lnTo>
                <a:lnTo>
                  <a:pt x="4040" y="1081"/>
                </a:lnTo>
                <a:lnTo>
                  <a:pt x="4000" y="1074"/>
                </a:lnTo>
                <a:lnTo>
                  <a:pt x="3976" y="1081"/>
                </a:lnTo>
                <a:lnTo>
                  <a:pt x="3952" y="1087"/>
                </a:lnTo>
                <a:lnTo>
                  <a:pt x="3912" y="1106"/>
                </a:lnTo>
                <a:lnTo>
                  <a:pt x="3888" y="1112"/>
                </a:lnTo>
                <a:lnTo>
                  <a:pt x="3864" y="1093"/>
                </a:lnTo>
                <a:lnTo>
                  <a:pt x="3840" y="1093"/>
                </a:lnTo>
                <a:lnTo>
                  <a:pt x="3816" y="1087"/>
                </a:lnTo>
                <a:lnTo>
                  <a:pt x="3784" y="1081"/>
                </a:lnTo>
                <a:lnTo>
                  <a:pt x="3752" y="1087"/>
                </a:lnTo>
                <a:lnTo>
                  <a:pt x="3728" y="1081"/>
                </a:lnTo>
                <a:lnTo>
                  <a:pt x="3712" y="1062"/>
                </a:lnTo>
                <a:lnTo>
                  <a:pt x="3688" y="1055"/>
                </a:lnTo>
                <a:lnTo>
                  <a:pt x="3664" y="1049"/>
                </a:lnTo>
                <a:lnTo>
                  <a:pt x="3632" y="1043"/>
                </a:lnTo>
                <a:lnTo>
                  <a:pt x="3608" y="1030"/>
                </a:lnTo>
                <a:lnTo>
                  <a:pt x="3584" y="1018"/>
                </a:lnTo>
                <a:lnTo>
                  <a:pt x="3552" y="1005"/>
                </a:lnTo>
                <a:lnTo>
                  <a:pt x="3528" y="993"/>
                </a:lnTo>
                <a:lnTo>
                  <a:pt x="3608" y="1200"/>
                </a:lnTo>
                <a:lnTo>
                  <a:pt x="3488" y="993"/>
                </a:lnTo>
                <a:lnTo>
                  <a:pt x="3456" y="1005"/>
                </a:lnTo>
                <a:lnTo>
                  <a:pt x="3432" y="1018"/>
                </a:lnTo>
                <a:lnTo>
                  <a:pt x="3408" y="1030"/>
                </a:lnTo>
                <a:lnTo>
                  <a:pt x="3384" y="1043"/>
                </a:lnTo>
                <a:lnTo>
                  <a:pt x="3360" y="1055"/>
                </a:lnTo>
                <a:lnTo>
                  <a:pt x="3336" y="1055"/>
                </a:lnTo>
                <a:lnTo>
                  <a:pt x="3312" y="1055"/>
                </a:lnTo>
                <a:lnTo>
                  <a:pt x="3264" y="1043"/>
                </a:lnTo>
                <a:lnTo>
                  <a:pt x="3240" y="1043"/>
                </a:lnTo>
                <a:lnTo>
                  <a:pt x="3200" y="1037"/>
                </a:lnTo>
                <a:lnTo>
                  <a:pt x="3176" y="1030"/>
                </a:lnTo>
                <a:lnTo>
                  <a:pt x="3144" y="1030"/>
                </a:lnTo>
                <a:lnTo>
                  <a:pt x="3104" y="1030"/>
                </a:lnTo>
                <a:lnTo>
                  <a:pt x="3080" y="1030"/>
                </a:lnTo>
                <a:lnTo>
                  <a:pt x="3048" y="1043"/>
                </a:lnTo>
                <a:lnTo>
                  <a:pt x="3024" y="1055"/>
                </a:lnTo>
                <a:lnTo>
                  <a:pt x="3000" y="1068"/>
                </a:lnTo>
                <a:lnTo>
                  <a:pt x="2976" y="1068"/>
                </a:lnTo>
                <a:lnTo>
                  <a:pt x="2952" y="1068"/>
                </a:lnTo>
                <a:lnTo>
                  <a:pt x="2912" y="1062"/>
                </a:lnTo>
                <a:lnTo>
                  <a:pt x="2880" y="1055"/>
                </a:lnTo>
                <a:lnTo>
                  <a:pt x="2848" y="1055"/>
                </a:lnTo>
                <a:lnTo>
                  <a:pt x="2816" y="1055"/>
                </a:lnTo>
                <a:lnTo>
                  <a:pt x="2792" y="1055"/>
                </a:lnTo>
                <a:lnTo>
                  <a:pt x="2768" y="1055"/>
                </a:lnTo>
                <a:lnTo>
                  <a:pt x="2744" y="1049"/>
                </a:lnTo>
                <a:lnTo>
                  <a:pt x="2720" y="1049"/>
                </a:lnTo>
                <a:lnTo>
                  <a:pt x="2696" y="1043"/>
                </a:lnTo>
                <a:lnTo>
                  <a:pt x="2672" y="1043"/>
                </a:lnTo>
                <a:lnTo>
                  <a:pt x="2648" y="1018"/>
                </a:lnTo>
                <a:lnTo>
                  <a:pt x="2624" y="1005"/>
                </a:lnTo>
                <a:lnTo>
                  <a:pt x="2592" y="1005"/>
                </a:lnTo>
                <a:lnTo>
                  <a:pt x="2560" y="1012"/>
                </a:lnTo>
                <a:lnTo>
                  <a:pt x="2544" y="1030"/>
                </a:lnTo>
                <a:lnTo>
                  <a:pt x="2520" y="1043"/>
                </a:lnTo>
                <a:lnTo>
                  <a:pt x="2496" y="1062"/>
                </a:lnTo>
                <a:lnTo>
                  <a:pt x="2464" y="1074"/>
                </a:lnTo>
                <a:lnTo>
                  <a:pt x="2432" y="1062"/>
                </a:lnTo>
                <a:lnTo>
                  <a:pt x="2400" y="1055"/>
                </a:lnTo>
                <a:lnTo>
                  <a:pt x="2376" y="1055"/>
                </a:lnTo>
                <a:lnTo>
                  <a:pt x="2352" y="1049"/>
                </a:lnTo>
                <a:lnTo>
                  <a:pt x="2328" y="1055"/>
                </a:lnTo>
                <a:lnTo>
                  <a:pt x="2304" y="1062"/>
                </a:lnTo>
                <a:lnTo>
                  <a:pt x="2264" y="1062"/>
                </a:lnTo>
                <a:lnTo>
                  <a:pt x="2240" y="1055"/>
                </a:lnTo>
                <a:lnTo>
                  <a:pt x="2208" y="1055"/>
                </a:lnTo>
                <a:lnTo>
                  <a:pt x="2184" y="1062"/>
                </a:lnTo>
                <a:lnTo>
                  <a:pt x="2160" y="1062"/>
                </a:lnTo>
                <a:lnTo>
                  <a:pt x="2136" y="1043"/>
                </a:lnTo>
                <a:lnTo>
                  <a:pt x="2112" y="1049"/>
                </a:lnTo>
                <a:lnTo>
                  <a:pt x="2088" y="1043"/>
                </a:lnTo>
                <a:lnTo>
                  <a:pt x="2064" y="1049"/>
                </a:lnTo>
                <a:lnTo>
                  <a:pt x="2024" y="1055"/>
                </a:lnTo>
                <a:lnTo>
                  <a:pt x="2000" y="1068"/>
                </a:lnTo>
                <a:lnTo>
                  <a:pt x="1968" y="1081"/>
                </a:lnTo>
                <a:lnTo>
                  <a:pt x="1920" y="1081"/>
                </a:lnTo>
                <a:lnTo>
                  <a:pt x="1888" y="1081"/>
                </a:lnTo>
                <a:lnTo>
                  <a:pt x="1856" y="1081"/>
                </a:lnTo>
                <a:lnTo>
                  <a:pt x="1832" y="1087"/>
                </a:lnTo>
                <a:lnTo>
                  <a:pt x="1808" y="1068"/>
                </a:lnTo>
                <a:lnTo>
                  <a:pt x="1776" y="1055"/>
                </a:lnTo>
                <a:lnTo>
                  <a:pt x="1752" y="1043"/>
                </a:lnTo>
                <a:lnTo>
                  <a:pt x="1728" y="1055"/>
                </a:lnTo>
                <a:lnTo>
                  <a:pt x="1704" y="1068"/>
                </a:lnTo>
                <a:lnTo>
                  <a:pt x="1680" y="1074"/>
                </a:lnTo>
                <a:lnTo>
                  <a:pt x="1664" y="1055"/>
                </a:lnTo>
                <a:lnTo>
                  <a:pt x="1640" y="1055"/>
                </a:lnTo>
                <a:lnTo>
                  <a:pt x="1616" y="1062"/>
                </a:lnTo>
                <a:lnTo>
                  <a:pt x="1584" y="1068"/>
                </a:lnTo>
                <a:lnTo>
                  <a:pt x="1552" y="1068"/>
                </a:lnTo>
                <a:lnTo>
                  <a:pt x="1528" y="1068"/>
                </a:lnTo>
                <a:lnTo>
                  <a:pt x="1504" y="1068"/>
                </a:lnTo>
                <a:lnTo>
                  <a:pt x="1472" y="1074"/>
                </a:lnTo>
                <a:lnTo>
                  <a:pt x="1448" y="1087"/>
                </a:lnTo>
                <a:lnTo>
                  <a:pt x="1424" y="1093"/>
                </a:lnTo>
                <a:lnTo>
                  <a:pt x="1400" y="1081"/>
                </a:lnTo>
                <a:lnTo>
                  <a:pt x="1376" y="1068"/>
                </a:lnTo>
                <a:lnTo>
                  <a:pt x="1344" y="1081"/>
                </a:lnTo>
                <a:lnTo>
                  <a:pt x="1312" y="1093"/>
                </a:lnTo>
                <a:lnTo>
                  <a:pt x="1280" y="1106"/>
                </a:lnTo>
                <a:lnTo>
                  <a:pt x="1280" y="1081"/>
                </a:lnTo>
                <a:lnTo>
                  <a:pt x="1248" y="1081"/>
                </a:lnTo>
                <a:lnTo>
                  <a:pt x="1216" y="1087"/>
                </a:lnTo>
                <a:lnTo>
                  <a:pt x="1192" y="1081"/>
                </a:lnTo>
                <a:lnTo>
                  <a:pt x="1160" y="1074"/>
                </a:lnTo>
                <a:lnTo>
                  <a:pt x="1136" y="1081"/>
                </a:lnTo>
                <a:lnTo>
                  <a:pt x="1104" y="1081"/>
                </a:lnTo>
                <a:lnTo>
                  <a:pt x="1080" y="1081"/>
                </a:lnTo>
                <a:lnTo>
                  <a:pt x="1072" y="1062"/>
                </a:lnTo>
                <a:lnTo>
                  <a:pt x="1048" y="1055"/>
                </a:lnTo>
                <a:lnTo>
                  <a:pt x="1024" y="1055"/>
                </a:lnTo>
                <a:lnTo>
                  <a:pt x="1000" y="1062"/>
                </a:lnTo>
                <a:lnTo>
                  <a:pt x="968" y="1068"/>
                </a:lnTo>
                <a:lnTo>
                  <a:pt x="944" y="1074"/>
                </a:lnTo>
                <a:lnTo>
                  <a:pt x="920" y="1081"/>
                </a:lnTo>
                <a:lnTo>
                  <a:pt x="896" y="1081"/>
                </a:lnTo>
                <a:lnTo>
                  <a:pt x="872" y="1087"/>
                </a:lnTo>
                <a:lnTo>
                  <a:pt x="832" y="1093"/>
                </a:lnTo>
                <a:lnTo>
                  <a:pt x="808" y="1099"/>
                </a:lnTo>
                <a:lnTo>
                  <a:pt x="784" y="1106"/>
                </a:lnTo>
                <a:lnTo>
                  <a:pt x="760" y="1106"/>
                </a:lnTo>
                <a:lnTo>
                  <a:pt x="736" y="1106"/>
                </a:lnTo>
                <a:lnTo>
                  <a:pt x="712" y="1099"/>
                </a:lnTo>
                <a:lnTo>
                  <a:pt x="688" y="1099"/>
                </a:lnTo>
                <a:lnTo>
                  <a:pt x="664" y="1106"/>
                </a:lnTo>
                <a:lnTo>
                  <a:pt x="640" y="1106"/>
                </a:lnTo>
                <a:lnTo>
                  <a:pt x="616" y="1106"/>
                </a:lnTo>
                <a:lnTo>
                  <a:pt x="584" y="1106"/>
                </a:lnTo>
                <a:lnTo>
                  <a:pt x="544" y="1112"/>
                </a:lnTo>
                <a:lnTo>
                  <a:pt x="512" y="1125"/>
                </a:lnTo>
                <a:lnTo>
                  <a:pt x="488" y="1131"/>
                </a:lnTo>
                <a:lnTo>
                  <a:pt x="464" y="1131"/>
                </a:lnTo>
                <a:lnTo>
                  <a:pt x="440" y="1131"/>
                </a:lnTo>
                <a:lnTo>
                  <a:pt x="416" y="1131"/>
                </a:lnTo>
                <a:lnTo>
                  <a:pt x="384" y="1125"/>
                </a:lnTo>
                <a:lnTo>
                  <a:pt x="352" y="1118"/>
                </a:lnTo>
                <a:lnTo>
                  <a:pt x="320" y="1112"/>
                </a:lnTo>
                <a:lnTo>
                  <a:pt x="296" y="1099"/>
                </a:lnTo>
                <a:lnTo>
                  <a:pt x="272" y="1087"/>
                </a:lnTo>
                <a:lnTo>
                  <a:pt x="248" y="1081"/>
                </a:lnTo>
                <a:lnTo>
                  <a:pt x="224" y="1081"/>
                </a:lnTo>
                <a:lnTo>
                  <a:pt x="192" y="1081"/>
                </a:lnTo>
                <a:lnTo>
                  <a:pt x="168" y="1081"/>
                </a:lnTo>
                <a:lnTo>
                  <a:pt x="144" y="1081"/>
                </a:lnTo>
                <a:lnTo>
                  <a:pt x="120" y="1087"/>
                </a:lnTo>
                <a:lnTo>
                  <a:pt x="96" y="1093"/>
                </a:lnTo>
                <a:lnTo>
                  <a:pt x="64" y="1099"/>
                </a:lnTo>
                <a:lnTo>
                  <a:pt x="32" y="1099"/>
                </a:lnTo>
                <a:lnTo>
                  <a:pt x="8" y="1099"/>
                </a:lnTo>
                <a:lnTo>
                  <a:pt x="0" y="1081"/>
                </a:lnTo>
                <a:lnTo>
                  <a:pt x="0" y="547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rnd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965" name="Rectangle 5">
            <a:extLst>
              <a:ext uri="{FF2B5EF4-FFF2-40B4-BE49-F238E27FC236}">
                <a16:creationId xmlns:a16="http://schemas.microsoft.com/office/drawing/2014/main" id="{4892B3E0-0AD2-E9CF-1D93-55914218CA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33488" y="3508375"/>
            <a:ext cx="7478712" cy="534988"/>
          </a:xfrm>
          <a:prstGeom prst="rect">
            <a:avLst/>
          </a:prstGeom>
          <a:solidFill>
            <a:schemeClr val="accent1"/>
          </a:solidFill>
          <a:ln w="254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76200" tIns="38100" rIns="76200" bIns="38100" anchor="ctr"/>
          <a:lstStyle/>
          <a:p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This </a:t>
            </a:r>
            <a:r>
              <a:rPr lang="en-US" altLang="en-US" sz="28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WhereHere</a:t>
            </a:r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stination string</a:t>
            </a:r>
          </a:p>
        </p:txBody>
      </p:sp>
      <p:sp>
        <p:nvSpPr>
          <p:cNvPr id="40966" name="Arc 6">
            <a:extLst>
              <a:ext uri="{FF2B5EF4-FFF2-40B4-BE49-F238E27FC236}">
                <a16:creationId xmlns:a16="http://schemas.microsoft.com/office/drawing/2014/main" id="{89030F07-0EC9-883E-A89E-ACFC12343F6E}"/>
              </a:ext>
            </a:extLst>
          </p:cNvPr>
          <p:cNvSpPr>
            <a:spLocks/>
          </p:cNvSpPr>
          <p:nvPr/>
        </p:nvSpPr>
        <p:spPr bwMode="auto">
          <a:xfrm>
            <a:off x="1612900" y="3962400"/>
            <a:ext cx="863600" cy="774700"/>
          </a:xfrm>
          <a:custGeom>
            <a:avLst/>
            <a:gdLst>
              <a:gd name="G0" fmla="+- 0 0 0"/>
              <a:gd name="G1" fmla="+- 0 0 0"/>
              <a:gd name="G2" fmla="+- 21600 0 0"/>
              <a:gd name="T0" fmla="*/ 21600 w 21600"/>
              <a:gd name="T1" fmla="*/ 0 h 21600"/>
              <a:gd name="T2" fmla="*/ 0 w 21600"/>
              <a:gd name="T3" fmla="*/ 21600 h 21600"/>
              <a:gd name="T4" fmla="*/ 0 w 21600"/>
              <a:gd name="T5" fmla="*/ 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21600" y="0"/>
                </a:moveTo>
                <a:cubicBezTo>
                  <a:pt x="21600" y="11929"/>
                  <a:pt x="11929" y="21599"/>
                  <a:pt x="0" y="21599"/>
                </a:cubicBezTo>
              </a:path>
              <a:path w="21600" h="21600" stroke="0" extrusionOk="0">
                <a:moveTo>
                  <a:pt x="21600" y="0"/>
                </a:moveTo>
                <a:cubicBezTo>
                  <a:pt x="21600" y="11929"/>
                  <a:pt x="11929" y="21599"/>
                  <a:pt x="0" y="21599"/>
                </a:cubicBezTo>
                <a:lnTo>
                  <a:pt x="0" y="0"/>
                </a:lnTo>
                <a:close/>
              </a:path>
            </a:pathLst>
          </a:custGeom>
          <a:noFill/>
          <a:ln w="12700" cap="rnd">
            <a:solidFill>
              <a:schemeClr val="accent2"/>
            </a:solidFill>
            <a:round/>
            <a:headEnd type="stealth" w="med" len="lg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799B9712-336C-0A50-7694-9B9D1B9C49A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819400" y="133350"/>
            <a:ext cx="2890838" cy="476250"/>
          </a:xfrm>
          <a:noFill/>
          <a:ln/>
        </p:spPr>
        <p:txBody>
          <a:bodyPr/>
          <a:lstStyle/>
          <a:p>
            <a:r>
              <a:rPr lang="en-US" altLang="en-US"/>
              <a:t>STRING Syntax.</a:t>
            </a:r>
          </a:p>
        </p:txBody>
      </p:sp>
      <p:graphicFrame>
        <p:nvGraphicFramePr>
          <p:cNvPr id="6147" name="Object 3">
            <a:extLst>
              <a:ext uri="{FF2B5EF4-FFF2-40B4-BE49-F238E27FC236}">
                <a16:creationId xmlns:a16="http://schemas.microsoft.com/office/drawing/2014/main" id="{CDB70E23-E725-386C-2175-BF922C981DEB}"/>
              </a:ext>
            </a:extLst>
          </p:cNvPr>
          <p:cNvGraphicFramePr>
            <a:graphicFrameLocks/>
          </p:cNvGraphicFramePr>
          <p:nvPr/>
        </p:nvGraphicFramePr>
        <p:xfrm>
          <a:off x="1341438" y="863600"/>
          <a:ext cx="6367462" cy="274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6094080" imgH="4063680" progId="Equation.2">
                  <p:embed/>
                </p:oleObj>
              </mc:Choice>
              <mc:Fallback>
                <p:oleObj name="Equation" r:id="rId3" imgW="6094080" imgH="4063680" progId="Equation.2">
                  <p:embed/>
                  <p:pic>
                    <p:nvPicPr>
                      <p:cNvPr id="0" name="Object 3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r="30280" b="54930"/>
                      <a:stretch>
                        <a:fillRect/>
                      </a:stretch>
                    </p:blipFill>
                    <p:spPr bwMode="auto">
                      <a:xfrm>
                        <a:off x="1341438" y="863600"/>
                        <a:ext cx="6367462" cy="2743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48" name="Rectangle 4">
            <a:extLst>
              <a:ext uri="{FF2B5EF4-FFF2-40B4-BE49-F238E27FC236}">
                <a16:creationId xmlns:a16="http://schemas.microsoft.com/office/drawing/2014/main" id="{A9F187D2-7A43-ECD4-861C-1000E3B137B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41400" y="4127500"/>
            <a:ext cx="6126163" cy="2390775"/>
          </a:xfrm>
          <a:noFill/>
          <a:ln/>
        </p:spPr>
        <p:txBody>
          <a:bodyPr wrap="none">
            <a:spAutoFit/>
          </a:bodyPr>
          <a:lstStyle/>
          <a:p>
            <a:pPr marL="0" indent="0">
              <a:lnSpc>
                <a:spcPct val="85000"/>
              </a:lnSpc>
              <a:spcBef>
                <a:spcPct val="0"/>
              </a:spcBef>
              <a:buFont typeface="Wingdings" panose="05000000000000000000" pitchFamily="2" charset="2"/>
              <a:buNone/>
              <a:tabLst>
                <a:tab pos="673100" algn="l"/>
                <a:tab pos="1143000" algn="l"/>
              </a:tabLst>
            </a:pPr>
            <a:r>
              <a:rPr lang="en-US" altLang="en-US" sz="2000">
                <a:solidFill>
                  <a:schemeClr val="accent1"/>
                </a:solidFill>
              </a:rPr>
              <a:t>STRING	Ident1, Ident2, "10" DELIMITED BY SIZE</a:t>
            </a:r>
            <a:br>
              <a:rPr lang="en-US" altLang="en-US" sz="2000">
                <a:solidFill>
                  <a:schemeClr val="accent1"/>
                </a:solidFill>
              </a:rPr>
            </a:br>
            <a:r>
              <a:rPr lang="en-US" altLang="en-US" sz="2000">
                <a:solidFill>
                  <a:schemeClr val="accent1"/>
                </a:solidFill>
              </a:rPr>
              <a:t>	INTO DestString</a:t>
            </a:r>
            <a:br>
              <a:rPr lang="en-US" altLang="en-US" sz="2000">
                <a:solidFill>
                  <a:schemeClr val="accent1"/>
                </a:solidFill>
              </a:rPr>
            </a:br>
            <a:r>
              <a:rPr lang="en-US" altLang="en-US" sz="2000">
                <a:solidFill>
                  <a:schemeClr val="accent1"/>
                </a:solidFill>
              </a:rPr>
              <a:t>END-STRING.</a:t>
            </a:r>
          </a:p>
          <a:p>
            <a:pPr marL="0" indent="0">
              <a:lnSpc>
                <a:spcPct val="85000"/>
              </a:lnSpc>
              <a:spcBef>
                <a:spcPct val="75000"/>
              </a:spcBef>
              <a:buFont typeface="Wingdings" panose="05000000000000000000" pitchFamily="2" charset="2"/>
              <a:buNone/>
              <a:tabLst>
                <a:tab pos="673100" algn="l"/>
                <a:tab pos="1143000" algn="l"/>
              </a:tabLst>
            </a:pPr>
            <a:r>
              <a:rPr lang="en-US" altLang="en-US" sz="2000">
                <a:solidFill>
                  <a:schemeClr val="accent1"/>
                </a:solidFill>
              </a:rPr>
              <a:t>STRING 	Ident1 DELIMITED BY SIZE</a:t>
            </a:r>
            <a:br>
              <a:rPr lang="en-US" altLang="en-US" sz="2000">
                <a:solidFill>
                  <a:schemeClr val="accent1"/>
                </a:solidFill>
              </a:rPr>
            </a:br>
            <a:r>
              <a:rPr lang="en-US" altLang="en-US" sz="2000">
                <a:solidFill>
                  <a:schemeClr val="accent1"/>
                </a:solidFill>
              </a:rPr>
              <a:t>       		Ident2 DELIMITED BY SPACES</a:t>
            </a:r>
            <a:br>
              <a:rPr lang="en-US" altLang="en-US" sz="2000">
                <a:solidFill>
                  <a:schemeClr val="accent1"/>
                </a:solidFill>
              </a:rPr>
            </a:br>
            <a:r>
              <a:rPr lang="en-US" altLang="en-US" sz="2000">
                <a:solidFill>
                  <a:schemeClr val="accent1"/>
                </a:solidFill>
              </a:rPr>
              <a:t>       		Ident3 DELIMITED BY "Frogs"</a:t>
            </a:r>
            <a:br>
              <a:rPr lang="en-US" altLang="en-US" sz="2000">
                <a:solidFill>
                  <a:schemeClr val="accent1"/>
                </a:solidFill>
              </a:rPr>
            </a:br>
            <a:r>
              <a:rPr lang="en-US" altLang="en-US" sz="2000">
                <a:solidFill>
                  <a:schemeClr val="accent1"/>
                </a:solidFill>
              </a:rPr>
              <a:t>   	INTO Ident4 WITH POINTER StrPtr</a:t>
            </a:r>
            <a:br>
              <a:rPr lang="en-US" altLang="en-US" sz="2000">
                <a:solidFill>
                  <a:schemeClr val="accent1"/>
                </a:solidFill>
              </a:rPr>
            </a:br>
            <a:r>
              <a:rPr lang="en-US" altLang="en-US" sz="2000">
                <a:solidFill>
                  <a:schemeClr val="accent1"/>
                </a:solidFill>
              </a:rPr>
              <a:t>END-STRING.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1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1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61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1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8" grpId="0" build="p" autoUpdateAnimBg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>
            <a:extLst>
              <a:ext uri="{FF2B5EF4-FFF2-40B4-BE49-F238E27FC236}">
                <a16:creationId xmlns:a16="http://schemas.microsoft.com/office/drawing/2014/main" id="{549616B7-4392-54F5-966E-E8844C455C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5275" y="581025"/>
            <a:ext cx="8408988" cy="604520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52400" tIns="76200" rIns="152400" bIns="76200">
            <a:spAutoFit/>
          </a:bodyPr>
          <a:lstStyle>
            <a:lvl1pPr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01 StringFields.</a:t>
            </a:r>
          </a:p>
          <a:p>
            <a:pPr>
              <a:lnSpc>
                <a:spcPct val="9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02 Field1  PIC X(18) VALUE "Where does this go".</a:t>
            </a:r>
          </a:p>
          <a:p>
            <a:pPr>
              <a:lnSpc>
                <a:spcPct val="9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02 Field2  PIC X(30) </a:t>
            </a:r>
          </a:p>
          <a:p>
            <a:pPr>
              <a:lnSpc>
                <a:spcPct val="9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       VALUE "This is the destination string".</a:t>
            </a:r>
          </a:p>
          <a:p>
            <a:pPr>
              <a:lnSpc>
                <a:spcPct val="9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02 Field3  PIC X(15) VALUE "Here is another".</a:t>
            </a:r>
          </a:p>
          <a:p>
            <a:pPr>
              <a:lnSpc>
                <a:spcPct val="95000"/>
              </a:lnSpc>
              <a:spcBef>
                <a:spcPct val="50000"/>
              </a:spcBef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01 StrPointers.</a:t>
            </a:r>
          </a:p>
          <a:p>
            <a:pPr>
              <a:lnSpc>
                <a:spcPct val="9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02 StrPtr  PIC 99.</a:t>
            </a:r>
          </a:p>
          <a:p>
            <a:pPr>
              <a:lnSpc>
                <a:spcPct val="9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02 NewPtr  PIC 9.</a:t>
            </a:r>
          </a:p>
          <a:p>
            <a:pPr>
              <a:lnSpc>
                <a:spcPct val="85000"/>
              </a:lnSpc>
            </a:pPr>
            <a:endParaRPr lang="en-US" altLang="en-US" sz="20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85000"/>
              </a:lnSpc>
            </a:pPr>
            <a:endParaRPr lang="en-US" altLang="en-US" sz="24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65000"/>
              </a:lnSpc>
            </a:pPr>
            <a:endParaRPr lang="en-US" altLang="en-US" sz="24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65000"/>
              </a:lnSpc>
            </a:pPr>
            <a:endParaRPr lang="en-US" altLang="en-US" sz="24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65000"/>
              </a:lnSpc>
            </a:pPr>
            <a:endParaRPr lang="en-US" altLang="en-US" sz="24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65000"/>
              </a:lnSpc>
            </a:pPr>
            <a:endParaRPr lang="en-US" altLang="en-US" sz="24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65000"/>
              </a:lnSpc>
            </a:pPr>
            <a:endParaRPr lang="en-US" altLang="en-US" sz="24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90000"/>
              </a:lnSpc>
            </a:pP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STRING Field1, Field2, Field3 </a:t>
            </a:r>
          </a:p>
          <a:p>
            <a:pPr>
              <a:lnSpc>
                <a:spcPct val="90000"/>
              </a:lnSpc>
            </a:pP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DELIMITED BY SPACES</a:t>
            </a:r>
            <a:b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INTO Field4</a:t>
            </a:r>
          </a:p>
          <a:p>
            <a:pPr>
              <a:lnSpc>
                <a:spcPct val="90000"/>
              </a:lnSpc>
            </a:pP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END-STRING.</a:t>
            </a:r>
          </a:p>
          <a:p>
            <a:pPr>
              <a:lnSpc>
                <a:spcPct val="90000"/>
              </a:lnSpc>
            </a:pP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DISPLAY Field4</a:t>
            </a:r>
          </a:p>
        </p:txBody>
      </p:sp>
      <p:sp>
        <p:nvSpPr>
          <p:cNvPr id="43011" name="Rectangle 3">
            <a:extLst>
              <a:ext uri="{FF2B5EF4-FFF2-40B4-BE49-F238E27FC236}">
                <a16:creationId xmlns:a16="http://schemas.microsoft.com/office/drawing/2014/main" id="{1AB5EE5B-DEED-E335-EF7E-3CAD2B80EC5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489200" y="57150"/>
            <a:ext cx="3386138" cy="476250"/>
          </a:xfrm>
          <a:noFill/>
          <a:ln/>
        </p:spPr>
        <p:txBody>
          <a:bodyPr/>
          <a:lstStyle/>
          <a:p>
            <a:r>
              <a:rPr lang="en-US" altLang="en-US"/>
              <a:t>STRING Example 6</a:t>
            </a:r>
          </a:p>
        </p:txBody>
      </p:sp>
      <p:sp useBgFill="1">
        <p:nvSpPr>
          <p:cNvPr id="43012" name="Freeform 4">
            <a:extLst>
              <a:ext uri="{FF2B5EF4-FFF2-40B4-BE49-F238E27FC236}">
                <a16:creationId xmlns:a16="http://schemas.microsoft.com/office/drawing/2014/main" id="{E5D8BFB3-0EB4-56AE-5433-6DCA4277B851}"/>
              </a:ext>
            </a:extLst>
          </p:cNvPr>
          <p:cNvSpPr>
            <a:spLocks/>
          </p:cNvSpPr>
          <p:nvPr/>
        </p:nvSpPr>
        <p:spPr bwMode="auto">
          <a:xfrm>
            <a:off x="266700" y="2578100"/>
            <a:ext cx="8548688" cy="1906588"/>
          </a:xfrm>
          <a:custGeom>
            <a:avLst/>
            <a:gdLst>
              <a:gd name="T0" fmla="*/ 176 w 5385"/>
              <a:gd name="T1" fmla="*/ 503 h 1201"/>
              <a:gd name="T2" fmla="*/ 360 w 5385"/>
              <a:gd name="T3" fmla="*/ 452 h 1201"/>
              <a:gd name="T4" fmla="*/ 552 w 5385"/>
              <a:gd name="T5" fmla="*/ 465 h 1201"/>
              <a:gd name="T6" fmla="*/ 752 w 5385"/>
              <a:gd name="T7" fmla="*/ 503 h 1201"/>
              <a:gd name="T8" fmla="*/ 880 w 5385"/>
              <a:gd name="T9" fmla="*/ 427 h 1201"/>
              <a:gd name="T10" fmla="*/ 1008 w 5385"/>
              <a:gd name="T11" fmla="*/ 528 h 1201"/>
              <a:gd name="T12" fmla="*/ 1184 w 5385"/>
              <a:gd name="T13" fmla="*/ 459 h 1201"/>
              <a:gd name="T14" fmla="*/ 1344 w 5385"/>
              <a:gd name="T15" fmla="*/ 477 h 1201"/>
              <a:gd name="T16" fmla="*/ 1560 w 5385"/>
              <a:gd name="T17" fmla="*/ 484 h 1201"/>
              <a:gd name="T18" fmla="*/ 1832 w 5385"/>
              <a:gd name="T19" fmla="*/ 440 h 1201"/>
              <a:gd name="T20" fmla="*/ 2080 w 5385"/>
              <a:gd name="T21" fmla="*/ 402 h 1201"/>
              <a:gd name="T22" fmla="*/ 2344 w 5385"/>
              <a:gd name="T23" fmla="*/ 402 h 1201"/>
              <a:gd name="T24" fmla="*/ 2512 w 5385"/>
              <a:gd name="T25" fmla="*/ 440 h 1201"/>
              <a:gd name="T26" fmla="*/ 2688 w 5385"/>
              <a:gd name="T27" fmla="*/ 427 h 1201"/>
              <a:gd name="T28" fmla="*/ 2912 w 5385"/>
              <a:gd name="T29" fmla="*/ 396 h 1201"/>
              <a:gd name="T30" fmla="*/ 3112 w 5385"/>
              <a:gd name="T31" fmla="*/ 427 h 1201"/>
              <a:gd name="T32" fmla="*/ 3296 w 5385"/>
              <a:gd name="T33" fmla="*/ 427 h 1201"/>
              <a:gd name="T34" fmla="*/ 3584 w 5385"/>
              <a:gd name="T35" fmla="*/ 352 h 1201"/>
              <a:gd name="T36" fmla="*/ 3784 w 5385"/>
              <a:gd name="T37" fmla="*/ 364 h 1201"/>
              <a:gd name="T38" fmla="*/ 3984 w 5385"/>
              <a:gd name="T39" fmla="*/ 327 h 1201"/>
              <a:gd name="T40" fmla="*/ 4176 w 5385"/>
              <a:gd name="T41" fmla="*/ 276 h 1201"/>
              <a:gd name="T42" fmla="*/ 4336 w 5385"/>
              <a:gd name="T43" fmla="*/ 314 h 1201"/>
              <a:gd name="T44" fmla="*/ 4608 w 5385"/>
              <a:gd name="T45" fmla="*/ 339 h 1201"/>
              <a:gd name="T46" fmla="*/ 4832 w 5385"/>
              <a:gd name="T47" fmla="*/ 339 h 1201"/>
              <a:gd name="T48" fmla="*/ 5040 w 5385"/>
              <a:gd name="T49" fmla="*/ 377 h 1201"/>
              <a:gd name="T50" fmla="*/ 5224 w 5385"/>
              <a:gd name="T51" fmla="*/ 358 h 1201"/>
              <a:gd name="T52" fmla="*/ 5384 w 5385"/>
              <a:gd name="T53" fmla="*/ 1187 h 1201"/>
              <a:gd name="T54" fmla="*/ 5160 w 5385"/>
              <a:gd name="T55" fmla="*/ 1062 h 1201"/>
              <a:gd name="T56" fmla="*/ 4928 w 5385"/>
              <a:gd name="T57" fmla="*/ 1074 h 1201"/>
              <a:gd name="T58" fmla="*/ 4704 w 5385"/>
              <a:gd name="T59" fmla="*/ 1118 h 1201"/>
              <a:gd name="T60" fmla="*/ 4528 w 5385"/>
              <a:gd name="T61" fmla="*/ 1131 h 1201"/>
              <a:gd name="T62" fmla="*/ 4336 w 5385"/>
              <a:gd name="T63" fmla="*/ 1055 h 1201"/>
              <a:gd name="T64" fmla="*/ 4160 w 5385"/>
              <a:gd name="T65" fmla="*/ 1055 h 1201"/>
              <a:gd name="T66" fmla="*/ 3952 w 5385"/>
              <a:gd name="T67" fmla="*/ 1087 h 1201"/>
              <a:gd name="T68" fmla="*/ 3752 w 5385"/>
              <a:gd name="T69" fmla="*/ 1087 h 1201"/>
              <a:gd name="T70" fmla="*/ 3584 w 5385"/>
              <a:gd name="T71" fmla="*/ 1018 h 1201"/>
              <a:gd name="T72" fmla="*/ 3408 w 5385"/>
              <a:gd name="T73" fmla="*/ 1030 h 1201"/>
              <a:gd name="T74" fmla="*/ 3200 w 5385"/>
              <a:gd name="T75" fmla="*/ 1037 h 1201"/>
              <a:gd name="T76" fmla="*/ 3000 w 5385"/>
              <a:gd name="T77" fmla="*/ 1068 h 1201"/>
              <a:gd name="T78" fmla="*/ 2792 w 5385"/>
              <a:gd name="T79" fmla="*/ 1055 h 1201"/>
              <a:gd name="T80" fmla="*/ 2624 w 5385"/>
              <a:gd name="T81" fmla="*/ 1005 h 1201"/>
              <a:gd name="T82" fmla="*/ 2432 w 5385"/>
              <a:gd name="T83" fmla="*/ 1062 h 1201"/>
              <a:gd name="T84" fmla="*/ 2240 w 5385"/>
              <a:gd name="T85" fmla="*/ 1055 h 1201"/>
              <a:gd name="T86" fmla="*/ 2064 w 5385"/>
              <a:gd name="T87" fmla="*/ 1049 h 1201"/>
              <a:gd name="T88" fmla="*/ 1832 w 5385"/>
              <a:gd name="T89" fmla="*/ 1087 h 1201"/>
              <a:gd name="T90" fmla="*/ 1664 w 5385"/>
              <a:gd name="T91" fmla="*/ 1055 h 1201"/>
              <a:gd name="T92" fmla="*/ 1472 w 5385"/>
              <a:gd name="T93" fmla="*/ 1074 h 1201"/>
              <a:gd name="T94" fmla="*/ 1280 w 5385"/>
              <a:gd name="T95" fmla="*/ 1106 h 1201"/>
              <a:gd name="T96" fmla="*/ 1104 w 5385"/>
              <a:gd name="T97" fmla="*/ 1081 h 1201"/>
              <a:gd name="T98" fmla="*/ 944 w 5385"/>
              <a:gd name="T99" fmla="*/ 1074 h 1201"/>
              <a:gd name="T100" fmla="*/ 760 w 5385"/>
              <a:gd name="T101" fmla="*/ 1106 h 1201"/>
              <a:gd name="T102" fmla="*/ 584 w 5385"/>
              <a:gd name="T103" fmla="*/ 1106 h 1201"/>
              <a:gd name="T104" fmla="*/ 384 w 5385"/>
              <a:gd name="T105" fmla="*/ 1125 h 1201"/>
              <a:gd name="T106" fmla="*/ 192 w 5385"/>
              <a:gd name="T107" fmla="*/ 1081 h 1201"/>
              <a:gd name="T108" fmla="*/ 8 w 5385"/>
              <a:gd name="T109" fmla="*/ 1099 h 120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</a:cxnLst>
            <a:rect l="0" t="0" r="r" b="b"/>
            <a:pathLst>
              <a:path w="5385" h="1201">
                <a:moveTo>
                  <a:pt x="0" y="547"/>
                </a:moveTo>
                <a:lnTo>
                  <a:pt x="32" y="534"/>
                </a:lnTo>
                <a:lnTo>
                  <a:pt x="64" y="528"/>
                </a:lnTo>
                <a:lnTo>
                  <a:pt x="96" y="521"/>
                </a:lnTo>
                <a:lnTo>
                  <a:pt x="120" y="515"/>
                </a:lnTo>
                <a:lnTo>
                  <a:pt x="144" y="509"/>
                </a:lnTo>
                <a:lnTo>
                  <a:pt x="176" y="503"/>
                </a:lnTo>
                <a:lnTo>
                  <a:pt x="208" y="503"/>
                </a:lnTo>
                <a:lnTo>
                  <a:pt x="240" y="509"/>
                </a:lnTo>
                <a:lnTo>
                  <a:pt x="272" y="509"/>
                </a:lnTo>
                <a:lnTo>
                  <a:pt x="312" y="503"/>
                </a:lnTo>
                <a:lnTo>
                  <a:pt x="328" y="484"/>
                </a:lnTo>
                <a:lnTo>
                  <a:pt x="352" y="471"/>
                </a:lnTo>
                <a:lnTo>
                  <a:pt x="360" y="452"/>
                </a:lnTo>
                <a:lnTo>
                  <a:pt x="384" y="459"/>
                </a:lnTo>
                <a:lnTo>
                  <a:pt x="416" y="452"/>
                </a:lnTo>
                <a:lnTo>
                  <a:pt x="464" y="440"/>
                </a:lnTo>
                <a:lnTo>
                  <a:pt x="496" y="427"/>
                </a:lnTo>
                <a:lnTo>
                  <a:pt x="512" y="452"/>
                </a:lnTo>
                <a:lnTo>
                  <a:pt x="528" y="471"/>
                </a:lnTo>
                <a:lnTo>
                  <a:pt x="552" y="465"/>
                </a:lnTo>
                <a:lnTo>
                  <a:pt x="576" y="459"/>
                </a:lnTo>
                <a:lnTo>
                  <a:pt x="608" y="471"/>
                </a:lnTo>
                <a:lnTo>
                  <a:pt x="640" y="490"/>
                </a:lnTo>
                <a:lnTo>
                  <a:pt x="672" y="503"/>
                </a:lnTo>
                <a:lnTo>
                  <a:pt x="696" y="503"/>
                </a:lnTo>
                <a:lnTo>
                  <a:pt x="720" y="503"/>
                </a:lnTo>
                <a:lnTo>
                  <a:pt x="752" y="503"/>
                </a:lnTo>
                <a:lnTo>
                  <a:pt x="776" y="515"/>
                </a:lnTo>
                <a:lnTo>
                  <a:pt x="800" y="528"/>
                </a:lnTo>
                <a:lnTo>
                  <a:pt x="824" y="534"/>
                </a:lnTo>
                <a:lnTo>
                  <a:pt x="848" y="540"/>
                </a:lnTo>
                <a:lnTo>
                  <a:pt x="856" y="364"/>
                </a:lnTo>
                <a:lnTo>
                  <a:pt x="864" y="396"/>
                </a:lnTo>
                <a:lnTo>
                  <a:pt x="880" y="427"/>
                </a:lnTo>
                <a:lnTo>
                  <a:pt x="896" y="452"/>
                </a:lnTo>
                <a:lnTo>
                  <a:pt x="912" y="477"/>
                </a:lnTo>
                <a:lnTo>
                  <a:pt x="920" y="496"/>
                </a:lnTo>
                <a:lnTo>
                  <a:pt x="936" y="515"/>
                </a:lnTo>
                <a:lnTo>
                  <a:pt x="960" y="528"/>
                </a:lnTo>
                <a:lnTo>
                  <a:pt x="984" y="528"/>
                </a:lnTo>
                <a:lnTo>
                  <a:pt x="1008" y="528"/>
                </a:lnTo>
                <a:lnTo>
                  <a:pt x="1032" y="521"/>
                </a:lnTo>
                <a:lnTo>
                  <a:pt x="1056" y="515"/>
                </a:lnTo>
                <a:lnTo>
                  <a:pt x="1080" y="509"/>
                </a:lnTo>
                <a:lnTo>
                  <a:pt x="1088" y="490"/>
                </a:lnTo>
                <a:lnTo>
                  <a:pt x="1120" y="477"/>
                </a:lnTo>
                <a:lnTo>
                  <a:pt x="1144" y="465"/>
                </a:lnTo>
                <a:lnTo>
                  <a:pt x="1184" y="459"/>
                </a:lnTo>
                <a:lnTo>
                  <a:pt x="1208" y="459"/>
                </a:lnTo>
                <a:lnTo>
                  <a:pt x="1232" y="459"/>
                </a:lnTo>
                <a:lnTo>
                  <a:pt x="1264" y="452"/>
                </a:lnTo>
                <a:lnTo>
                  <a:pt x="1288" y="440"/>
                </a:lnTo>
                <a:lnTo>
                  <a:pt x="1312" y="446"/>
                </a:lnTo>
                <a:lnTo>
                  <a:pt x="1336" y="446"/>
                </a:lnTo>
                <a:lnTo>
                  <a:pt x="1344" y="477"/>
                </a:lnTo>
                <a:lnTo>
                  <a:pt x="1376" y="496"/>
                </a:lnTo>
                <a:lnTo>
                  <a:pt x="1408" y="490"/>
                </a:lnTo>
                <a:lnTo>
                  <a:pt x="1440" y="490"/>
                </a:lnTo>
                <a:lnTo>
                  <a:pt x="1464" y="490"/>
                </a:lnTo>
                <a:lnTo>
                  <a:pt x="1504" y="490"/>
                </a:lnTo>
                <a:lnTo>
                  <a:pt x="1536" y="490"/>
                </a:lnTo>
                <a:lnTo>
                  <a:pt x="1560" y="484"/>
                </a:lnTo>
                <a:lnTo>
                  <a:pt x="1584" y="484"/>
                </a:lnTo>
                <a:lnTo>
                  <a:pt x="1624" y="477"/>
                </a:lnTo>
                <a:lnTo>
                  <a:pt x="1656" y="477"/>
                </a:lnTo>
                <a:lnTo>
                  <a:pt x="1736" y="465"/>
                </a:lnTo>
                <a:lnTo>
                  <a:pt x="1768" y="452"/>
                </a:lnTo>
                <a:lnTo>
                  <a:pt x="1800" y="452"/>
                </a:lnTo>
                <a:lnTo>
                  <a:pt x="1832" y="440"/>
                </a:lnTo>
                <a:lnTo>
                  <a:pt x="1864" y="427"/>
                </a:lnTo>
                <a:lnTo>
                  <a:pt x="1888" y="427"/>
                </a:lnTo>
                <a:lnTo>
                  <a:pt x="1960" y="421"/>
                </a:lnTo>
                <a:lnTo>
                  <a:pt x="1992" y="415"/>
                </a:lnTo>
                <a:lnTo>
                  <a:pt x="2024" y="415"/>
                </a:lnTo>
                <a:lnTo>
                  <a:pt x="2056" y="408"/>
                </a:lnTo>
                <a:lnTo>
                  <a:pt x="2080" y="402"/>
                </a:lnTo>
                <a:lnTo>
                  <a:pt x="2120" y="390"/>
                </a:lnTo>
                <a:lnTo>
                  <a:pt x="2152" y="383"/>
                </a:lnTo>
                <a:lnTo>
                  <a:pt x="2232" y="377"/>
                </a:lnTo>
                <a:lnTo>
                  <a:pt x="2264" y="371"/>
                </a:lnTo>
                <a:lnTo>
                  <a:pt x="2288" y="364"/>
                </a:lnTo>
                <a:lnTo>
                  <a:pt x="2320" y="383"/>
                </a:lnTo>
                <a:lnTo>
                  <a:pt x="2344" y="402"/>
                </a:lnTo>
                <a:lnTo>
                  <a:pt x="2376" y="402"/>
                </a:lnTo>
                <a:lnTo>
                  <a:pt x="2400" y="402"/>
                </a:lnTo>
                <a:lnTo>
                  <a:pt x="2432" y="402"/>
                </a:lnTo>
                <a:lnTo>
                  <a:pt x="2464" y="408"/>
                </a:lnTo>
                <a:lnTo>
                  <a:pt x="2576" y="0"/>
                </a:lnTo>
                <a:lnTo>
                  <a:pt x="2496" y="415"/>
                </a:lnTo>
                <a:lnTo>
                  <a:pt x="2512" y="440"/>
                </a:lnTo>
                <a:lnTo>
                  <a:pt x="2528" y="459"/>
                </a:lnTo>
                <a:lnTo>
                  <a:pt x="2568" y="459"/>
                </a:lnTo>
                <a:lnTo>
                  <a:pt x="2592" y="465"/>
                </a:lnTo>
                <a:lnTo>
                  <a:pt x="2616" y="477"/>
                </a:lnTo>
                <a:lnTo>
                  <a:pt x="2640" y="465"/>
                </a:lnTo>
                <a:lnTo>
                  <a:pt x="2672" y="446"/>
                </a:lnTo>
                <a:lnTo>
                  <a:pt x="2688" y="427"/>
                </a:lnTo>
                <a:lnTo>
                  <a:pt x="2712" y="421"/>
                </a:lnTo>
                <a:lnTo>
                  <a:pt x="2736" y="415"/>
                </a:lnTo>
                <a:lnTo>
                  <a:pt x="2768" y="402"/>
                </a:lnTo>
                <a:lnTo>
                  <a:pt x="2792" y="396"/>
                </a:lnTo>
                <a:lnTo>
                  <a:pt x="2832" y="402"/>
                </a:lnTo>
                <a:lnTo>
                  <a:pt x="2880" y="402"/>
                </a:lnTo>
                <a:lnTo>
                  <a:pt x="2912" y="396"/>
                </a:lnTo>
                <a:lnTo>
                  <a:pt x="2936" y="390"/>
                </a:lnTo>
                <a:lnTo>
                  <a:pt x="2968" y="390"/>
                </a:lnTo>
                <a:lnTo>
                  <a:pt x="2992" y="390"/>
                </a:lnTo>
                <a:lnTo>
                  <a:pt x="3016" y="390"/>
                </a:lnTo>
                <a:lnTo>
                  <a:pt x="3048" y="402"/>
                </a:lnTo>
                <a:lnTo>
                  <a:pt x="3080" y="415"/>
                </a:lnTo>
                <a:lnTo>
                  <a:pt x="3112" y="427"/>
                </a:lnTo>
                <a:lnTo>
                  <a:pt x="3144" y="427"/>
                </a:lnTo>
                <a:lnTo>
                  <a:pt x="3168" y="434"/>
                </a:lnTo>
                <a:lnTo>
                  <a:pt x="3192" y="434"/>
                </a:lnTo>
                <a:lnTo>
                  <a:pt x="3216" y="434"/>
                </a:lnTo>
                <a:lnTo>
                  <a:pt x="3240" y="434"/>
                </a:lnTo>
                <a:lnTo>
                  <a:pt x="3264" y="427"/>
                </a:lnTo>
                <a:lnTo>
                  <a:pt x="3296" y="427"/>
                </a:lnTo>
                <a:lnTo>
                  <a:pt x="3376" y="415"/>
                </a:lnTo>
                <a:lnTo>
                  <a:pt x="3400" y="402"/>
                </a:lnTo>
                <a:lnTo>
                  <a:pt x="3480" y="390"/>
                </a:lnTo>
                <a:lnTo>
                  <a:pt x="3504" y="377"/>
                </a:lnTo>
                <a:lnTo>
                  <a:pt x="3528" y="364"/>
                </a:lnTo>
                <a:lnTo>
                  <a:pt x="3552" y="364"/>
                </a:lnTo>
                <a:lnTo>
                  <a:pt x="3584" y="352"/>
                </a:lnTo>
                <a:lnTo>
                  <a:pt x="3616" y="339"/>
                </a:lnTo>
                <a:lnTo>
                  <a:pt x="3640" y="327"/>
                </a:lnTo>
                <a:lnTo>
                  <a:pt x="3664" y="314"/>
                </a:lnTo>
                <a:lnTo>
                  <a:pt x="3680" y="339"/>
                </a:lnTo>
                <a:lnTo>
                  <a:pt x="3696" y="358"/>
                </a:lnTo>
                <a:lnTo>
                  <a:pt x="3744" y="364"/>
                </a:lnTo>
                <a:lnTo>
                  <a:pt x="3784" y="364"/>
                </a:lnTo>
                <a:lnTo>
                  <a:pt x="3808" y="364"/>
                </a:lnTo>
                <a:lnTo>
                  <a:pt x="3840" y="358"/>
                </a:lnTo>
                <a:lnTo>
                  <a:pt x="3872" y="352"/>
                </a:lnTo>
                <a:lnTo>
                  <a:pt x="3904" y="339"/>
                </a:lnTo>
                <a:lnTo>
                  <a:pt x="3928" y="339"/>
                </a:lnTo>
                <a:lnTo>
                  <a:pt x="3960" y="333"/>
                </a:lnTo>
                <a:lnTo>
                  <a:pt x="3984" y="327"/>
                </a:lnTo>
                <a:lnTo>
                  <a:pt x="4008" y="327"/>
                </a:lnTo>
                <a:lnTo>
                  <a:pt x="4032" y="327"/>
                </a:lnTo>
                <a:lnTo>
                  <a:pt x="4056" y="314"/>
                </a:lnTo>
                <a:lnTo>
                  <a:pt x="4096" y="308"/>
                </a:lnTo>
                <a:lnTo>
                  <a:pt x="4120" y="302"/>
                </a:lnTo>
                <a:lnTo>
                  <a:pt x="4144" y="289"/>
                </a:lnTo>
                <a:lnTo>
                  <a:pt x="4176" y="276"/>
                </a:lnTo>
                <a:lnTo>
                  <a:pt x="4208" y="264"/>
                </a:lnTo>
                <a:lnTo>
                  <a:pt x="4240" y="251"/>
                </a:lnTo>
                <a:lnTo>
                  <a:pt x="4264" y="239"/>
                </a:lnTo>
                <a:lnTo>
                  <a:pt x="4280" y="258"/>
                </a:lnTo>
                <a:lnTo>
                  <a:pt x="4288" y="276"/>
                </a:lnTo>
                <a:lnTo>
                  <a:pt x="4312" y="302"/>
                </a:lnTo>
                <a:lnTo>
                  <a:pt x="4336" y="314"/>
                </a:lnTo>
                <a:lnTo>
                  <a:pt x="4368" y="320"/>
                </a:lnTo>
                <a:lnTo>
                  <a:pt x="4400" y="327"/>
                </a:lnTo>
                <a:lnTo>
                  <a:pt x="4440" y="327"/>
                </a:lnTo>
                <a:lnTo>
                  <a:pt x="4464" y="333"/>
                </a:lnTo>
                <a:lnTo>
                  <a:pt x="4488" y="333"/>
                </a:lnTo>
                <a:lnTo>
                  <a:pt x="4528" y="333"/>
                </a:lnTo>
                <a:lnTo>
                  <a:pt x="4608" y="339"/>
                </a:lnTo>
                <a:lnTo>
                  <a:pt x="4688" y="339"/>
                </a:lnTo>
                <a:lnTo>
                  <a:pt x="4712" y="339"/>
                </a:lnTo>
                <a:lnTo>
                  <a:pt x="4736" y="339"/>
                </a:lnTo>
                <a:lnTo>
                  <a:pt x="4760" y="346"/>
                </a:lnTo>
                <a:lnTo>
                  <a:pt x="4784" y="339"/>
                </a:lnTo>
                <a:lnTo>
                  <a:pt x="4808" y="339"/>
                </a:lnTo>
                <a:lnTo>
                  <a:pt x="4832" y="339"/>
                </a:lnTo>
                <a:lnTo>
                  <a:pt x="4856" y="339"/>
                </a:lnTo>
                <a:lnTo>
                  <a:pt x="4880" y="352"/>
                </a:lnTo>
                <a:lnTo>
                  <a:pt x="4904" y="352"/>
                </a:lnTo>
                <a:lnTo>
                  <a:pt x="4936" y="364"/>
                </a:lnTo>
                <a:lnTo>
                  <a:pt x="4960" y="377"/>
                </a:lnTo>
                <a:lnTo>
                  <a:pt x="5000" y="377"/>
                </a:lnTo>
                <a:lnTo>
                  <a:pt x="5040" y="377"/>
                </a:lnTo>
                <a:lnTo>
                  <a:pt x="5064" y="377"/>
                </a:lnTo>
                <a:lnTo>
                  <a:pt x="5096" y="377"/>
                </a:lnTo>
                <a:lnTo>
                  <a:pt x="5120" y="377"/>
                </a:lnTo>
                <a:lnTo>
                  <a:pt x="5144" y="377"/>
                </a:lnTo>
                <a:lnTo>
                  <a:pt x="5168" y="364"/>
                </a:lnTo>
                <a:lnTo>
                  <a:pt x="5192" y="358"/>
                </a:lnTo>
                <a:lnTo>
                  <a:pt x="5224" y="358"/>
                </a:lnTo>
                <a:lnTo>
                  <a:pt x="5248" y="358"/>
                </a:lnTo>
                <a:lnTo>
                  <a:pt x="5272" y="352"/>
                </a:lnTo>
                <a:lnTo>
                  <a:pt x="5296" y="339"/>
                </a:lnTo>
                <a:lnTo>
                  <a:pt x="5320" y="320"/>
                </a:lnTo>
                <a:lnTo>
                  <a:pt x="5344" y="302"/>
                </a:lnTo>
                <a:lnTo>
                  <a:pt x="5368" y="289"/>
                </a:lnTo>
                <a:lnTo>
                  <a:pt x="5384" y="1187"/>
                </a:lnTo>
                <a:lnTo>
                  <a:pt x="5280" y="1162"/>
                </a:lnTo>
                <a:lnTo>
                  <a:pt x="5256" y="1156"/>
                </a:lnTo>
                <a:lnTo>
                  <a:pt x="5232" y="1143"/>
                </a:lnTo>
                <a:lnTo>
                  <a:pt x="5208" y="1137"/>
                </a:lnTo>
                <a:lnTo>
                  <a:pt x="5200" y="1112"/>
                </a:lnTo>
                <a:lnTo>
                  <a:pt x="5184" y="1087"/>
                </a:lnTo>
                <a:lnTo>
                  <a:pt x="5160" y="1062"/>
                </a:lnTo>
                <a:lnTo>
                  <a:pt x="5128" y="1081"/>
                </a:lnTo>
                <a:lnTo>
                  <a:pt x="5088" y="1106"/>
                </a:lnTo>
                <a:lnTo>
                  <a:pt x="5056" y="1093"/>
                </a:lnTo>
                <a:lnTo>
                  <a:pt x="5016" y="1081"/>
                </a:lnTo>
                <a:lnTo>
                  <a:pt x="4984" y="1087"/>
                </a:lnTo>
                <a:lnTo>
                  <a:pt x="4960" y="1074"/>
                </a:lnTo>
                <a:lnTo>
                  <a:pt x="4928" y="1074"/>
                </a:lnTo>
                <a:lnTo>
                  <a:pt x="4904" y="1087"/>
                </a:lnTo>
                <a:lnTo>
                  <a:pt x="4872" y="1093"/>
                </a:lnTo>
                <a:lnTo>
                  <a:pt x="4840" y="1099"/>
                </a:lnTo>
                <a:lnTo>
                  <a:pt x="4800" y="1106"/>
                </a:lnTo>
                <a:lnTo>
                  <a:pt x="4768" y="1106"/>
                </a:lnTo>
                <a:lnTo>
                  <a:pt x="4736" y="1112"/>
                </a:lnTo>
                <a:lnTo>
                  <a:pt x="4704" y="1118"/>
                </a:lnTo>
                <a:lnTo>
                  <a:pt x="4680" y="1137"/>
                </a:lnTo>
                <a:lnTo>
                  <a:pt x="4640" y="1156"/>
                </a:lnTo>
                <a:lnTo>
                  <a:pt x="4616" y="1181"/>
                </a:lnTo>
                <a:lnTo>
                  <a:pt x="4600" y="1162"/>
                </a:lnTo>
                <a:lnTo>
                  <a:pt x="4576" y="1156"/>
                </a:lnTo>
                <a:lnTo>
                  <a:pt x="4552" y="1137"/>
                </a:lnTo>
                <a:lnTo>
                  <a:pt x="4528" y="1131"/>
                </a:lnTo>
                <a:lnTo>
                  <a:pt x="4512" y="1112"/>
                </a:lnTo>
                <a:lnTo>
                  <a:pt x="4480" y="1112"/>
                </a:lnTo>
                <a:lnTo>
                  <a:pt x="4448" y="1118"/>
                </a:lnTo>
                <a:lnTo>
                  <a:pt x="4424" y="1118"/>
                </a:lnTo>
                <a:lnTo>
                  <a:pt x="4400" y="1099"/>
                </a:lnTo>
                <a:lnTo>
                  <a:pt x="4368" y="1068"/>
                </a:lnTo>
                <a:lnTo>
                  <a:pt x="4336" y="1055"/>
                </a:lnTo>
                <a:lnTo>
                  <a:pt x="4304" y="1037"/>
                </a:lnTo>
                <a:lnTo>
                  <a:pt x="4280" y="1037"/>
                </a:lnTo>
                <a:lnTo>
                  <a:pt x="4256" y="1043"/>
                </a:lnTo>
                <a:lnTo>
                  <a:pt x="4240" y="1062"/>
                </a:lnTo>
                <a:lnTo>
                  <a:pt x="4216" y="1062"/>
                </a:lnTo>
                <a:lnTo>
                  <a:pt x="4184" y="1055"/>
                </a:lnTo>
                <a:lnTo>
                  <a:pt x="4160" y="1055"/>
                </a:lnTo>
                <a:lnTo>
                  <a:pt x="4136" y="1068"/>
                </a:lnTo>
                <a:lnTo>
                  <a:pt x="4096" y="1074"/>
                </a:lnTo>
                <a:lnTo>
                  <a:pt x="4064" y="1081"/>
                </a:lnTo>
                <a:lnTo>
                  <a:pt x="4040" y="1081"/>
                </a:lnTo>
                <a:lnTo>
                  <a:pt x="4000" y="1074"/>
                </a:lnTo>
                <a:lnTo>
                  <a:pt x="3976" y="1081"/>
                </a:lnTo>
                <a:lnTo>
                  <a:pt x="3952" y="1087"/>
                </a:lnTo>
                <a:lnTo>
                  <a:pt x="3912" y="1106"/>
                </a:lnTo>
                <a:lnTo>
                  <a:pt x="3888" y="1112"/>
                </a:lnTo>
                <a:lnTo>
                  <a:pt x="3864" y="1093"/>
                </a:lnTo>
                <a:lnTo>
                  <a:pt x="3840" y="1093"/>
                </a:lnTo>
                <a:lnTo>
                  <a:pt x="3816" y="1087"/>
                </a:lnTo>
                <a:lnTo>
                  <a:pt x="3784" y="1081"/>
                </a:lnTo>
                <a:lnTo>
                  <a:pt x="3752" y="1087"/>
                </a:lnTo>
                <a:lnTo>
                  <a:pt x="3728" y="1081"/>
                </a:lnTo>
                <a:lnTo>
                  <a:pt x="3712" y="1062"/>
                </a:lnTo>
                <a:lnTo>
                  <a:pt x="3688" y="1055"/>
                </a:lnTo>
                <a:lnTo>
                  <a:pt x="3664" y="1049"/>
                </a:lnTo>
                <a:lnTo>
                  <a:pt x="3632" y="1043"/>
                </a:lnTo>
                <a:lnTo>
                  <a:pt x="3608" y="1030"/>
                </a:lnTo>
                <a:lnTo>
                  <a:pt x="3584" y="1018"/>
                </a:lnTo>
                <a:lnTo>
                  <a:pt x="3552" y="1005"/>
                </a:lnTo>
                <a:lnTo>
                  <a:pt x="3528" y="993"/>
                </a:lnTo>
                <a:lnTo>
                  <a:pt x="3608" y="1200"/>
                </a:lnTo>
                <a:lnTo>
                  <a:pt x="3488" y="993"/>
                </a:lnTo>
                <a:lnTo>
                  <a:pt x="3456" y="1005"/>
                </a:lnTo>
                <a:lnTo>
                  <a:pt x="3432" y="1018"/>
                </a:lnTo>
                <a:lnTo>
                  <a:pt x="3408" y="1030"/>
                </a:lnTo>
                <a:lnTo>
                  <a:pt x="3384" y="1043"/>
                </a:lnTo>
                <a:lnTo>
                  <a:pt x="3360" y="1055"/>
                </a:lnTo>
                <a:lnTo>
                  <a:pt x="3336" y="1055"/>
                </a:lnTo>
                <a:lnTo>
                  <a:pt x="3312" y="1055"/>
                </a:lnTo>
                <a:lnTo>
                  <a:pt x="3264" y="1043"/>
                </a:lnTo>
                <a:lnTo>
                  <a:pt x="3240" y="1043"/>
                </a:lnTo>
                <a:lnTo>
                  <a:pt x="3200" y="1037"/>
                </a:lnTo>
                <a:lnTo>
                  <a:pt x="3176" y="1030"/>
                </a:lnTo>
                <a:lnTo>
                  <a:pt x="3144" y="1030"/>
                </a:lnTo>
                <a:lnTo>
                  <a:pt x="3104" y="1030"/>
                </a:lnTo>
                <a:lnTo>
                  <a:pt x="3080" y="1030"/>
                </a:lnTo>
                <a:lnTo>
                  <a:pt x="3048" y="1043"/>
                </a:lnTo>
                <a:lnTo>
                  <a:pt x="3024" y="1055"/>
                </a:lnTo>
                <a:lnTo>
                  <a:pt x="3000" y="1068"/>
                </a:lnTo>
                <a:lnTo>
                  <a:pt x="2976" y="1068"/>
                </a:lnTo>
                <a:lnTo>
                  <a:pt x="2952" y="1068"/>
                </a:lnTo>
                <a:lnTo>
                  <a:pt x="2912" y="1062"/>
                </a:lnTo>
                <a:lnTo>
                  <a:pt x="2880" y="1055"/>
                </a:lnTo>
                <a:lnTo>
                  <a:pt x="2848" y="1055"/>
                </a:lnTo>
                <a:lnTo>
                  <a:pt x="2816" y="1055"/>
                </a:lnTo>
                <a:lnTo>
                  <a:pt x="2792" y="1055"/>
                </a:lnTo>
                <a:lnTo>
                  <a:pt x="2768" y="1055"/>
                </a:lnTo>
                <a:lnTo>
                  <a:pt x="2744" y="1049"/>
                </a:lnTo>
                <a:lnTo>
                  <a:pt x="2720" y="1049"/>
                </a:lnTo>
                <a:lnTo>
                  <a:pt x="2696" y="1043"/>
                </a:lnTo>
                <a:lnTo>
                  <a:pt x="2672" y="1043"/>
                </a:lnTo>
                <a:lnTo>
                  <a:pt x="2648" y="1018"/>
                </a:lnTo>
                <a:lnTo>
                  <a:pt x="2624" y="1005"/>
                </a:lnTo>
                <a:lnTo>
                  <a:pt x="2592" y="1005"/>
                </a:lnTo>
                <a:lnTo>
                  <a:pt x="2560" y="1012"/>
                </a:lnTo>
                <a:lnTo>
                  <a:pt x="2544" y="1030"/>
                </a:lnTo>
                <a:lnTo>
                  <a:pt x="2520" y="1043"/>
                </a:lnTo>
                <a:lnTo>
                  <a:pt x="2496" y="1062"/>
                </a:lnTo>
                <a:lnTo>
                  <a:pt x="2464" y="1074"/>
                </a:lnTo>
                <a:lnTo>
                  <a:pt x="2432" y="1062"/>
                </a:lnTo>
                <a:lnTo>
                  <a:pt x="2400" y="1055"/>
                </a:lnTo>
                <a:lnTo>
                  <a:pt x="2376" y="1055"/>
                </a:lnTo>
                <a:lnTo>
                  <a:pt x="2352" y="1049"/>
                </a:lnTo>
                <a:lnTo>
                  <a:pt x="2328" y="1055"/>
                </a:lnTo>
                <a:lnTo>
                  <a:pt x="2304" y="1062"/>
                </a:lnTo>
                <a:lnTo>
                  <a:pt x="2264" y="1062"/>
                </a:lnTo>
                <a:lnTo>
                  <a:pt x="2240" y="1055"/>
                </a:lnTo>
                <a:lnTo>
                  <a:pt x="2208" y="1055"/>
                </a:lnTo>
                <a:lnTo>
                  <a:pt x="2184" y="1062"/>
                </a:lnTo>
                <a:lnTo>
                  <a:pt x="2160" y="1062"/>
                </a:lnTo>
                <a:lnTo>
                  <a:pt x="2136" y="1043"/>
                </a:lnTo>
                <a:lnTo>
                  <a:pt x="2112" y="1049"/>
                </a:lnTo>
                <a:lnTo>
                  <a:pt x="2088" y="1043"/>
                </a:lnTo>
                <a:lnTo>
                  <a:pt x="2064" y="1049"/>
                </a:lnTo>
                <a:lnTo>
                  <a:pt x="2024" y="1055"/>
                </a:lnTo>
                <a:lnTo>
                  <a:pt x="2000" y="1068"/>
                </a:lnTo>
                <a:lnTo>
                  <a:pt x="1968" y="1081"/>
                </a:lnTo>
                <a:lnTo>
                  <a:pt x="1920" y="1081"/>
                </a:lnTo>
                <a:lnTo>
                  <a:pt x="1888" y="1081"/>
                </a:lnTo>
                <a:lnTo>
                  <a:pt x="1856" y="1081"/>
                </a:lnTo>
                <a:lnTo>
                  <a:pt x="1832" y="1087"/>
                </a:lnTo>
                <a:lnTo>
                  <a:pt x="1808" y="1068"/>
                </a:lnTo>
                <a:lnTo>
                  <a:pt x="1776" y="1055"/>
                </a:lnTo>
                <a:lnTo>
                  <a:pt x="1752" y="1043"/>
                </a:lnTo>
                <a:lnTo>
                  <a:pt x="1728" y="1055"/>
                </a:lnTo>
                <a:lnTo>
                  <a:pt x="1704" y="1068"/>
                </a:lnTo>
                <a:lnTo>
                  <a:pt x="1680" y="1074"/>
                </a:lnTo>
                <a:lnTo>
                  <a:pt x="1664" y="1055"/>
                </a:lnTo>
                <a:lnTo>
                  <a:pt x="1640" y="1055"/>
                </a:lnTo>
                <a:lnTo>
                  <a:pt x="1616" y="1062"/>
                </a:lnTo>
                <a:lnTo>
                  <a:pt x="1584" y="1068"/>
                </a:lnTo>
                <a:lnTo>
                  <a:pt x="1552" y="1068"/>
                </a:lnTo>
                <a:lnTo>
                  <a:pt x="1528" y="1068"/>
                </a:lnTo>
                <a:lnTo>
                  <a:pt x="1504" y="1068"/>
                </a:lnTo>
                <a:lnTo>
                  <a:pt x="1472" y="1074"/>
                </a:lnTo>
                <a:lnTo>
                  <a:pt x="1448" y="1087"/>
                </a:lnTo>
                <a:lnTo>
                  <a:pt x="1424" y="1093"/>
                </a:lnTo>
                <a:lnTo>
                  <a:pt x="1400" y="1081"/>
                </a:lnTo>
                <a:lnTo>
                  <a:pt x="1376" y="1068"/>
                </a:lnTo>
                <a:lnTo>
                  <a:pt x="1344" y="1081"/>
                </a:lnTo>
                <a:lnTo>
                  <a:pt x="1312" y="1093"/>
                </a:lnTo>
                <a:lnTo>
                  <a:pt x="1280" y="1106"/>
                </a:lnTo>
                <a:lnTo>
                  <a:pt x="1280" y="1081"/>
                </a:lnTo>
                <a:lnTo>
                  <a:pt x="1248" y="1081"/>
                </a:lnTo>
                <a:lnTo>
                  <a:pt x="1216" y="1087"/>
                </a:lnTo>
                <a:lnTo>
                  <a:pt x="1192" y="1081"/>
                </a:lnTo>
                <a:lnTo>
                  <a:pt x="1160" y="1074"/>
                </a:lnTo>
                <a:lnTo>
                  <a:pt x="1136" y="1081"/>
                </a:lnTo>
                <a:lnTo>
                  <a:pt x="1104" y="1081"/>
                </a:lnTo>
                <a:lnTo>
                  <a:pt x="1080" y="1081"/>
                </a:lnTo>
                <a:lnTo>
                  <a:pt x="1072" y="1062"/>
                </a:lnTo>
                <a:lnTo>
                  <a:pt x="1048" y="1055"/>
                </a:lnTo>
                <a:lnTo>
                  <a:pt x="1024" y="1055"/>
                </a:lnTo>
                <a:lnTo>
                  <a:pt x="1000" y="1062"/>
                </a:lnTo>
                <a:lnTo>
                  <a:pt x="968" y="1068"/>
                </a:lnTo>
                <a:lnTo>
                  <a:pt x="944" y="1074"/>
                </a:lnTo>
                <a:lnTo>
                  <a:pt x="920" y="1081"/>
                </a:lnTo>
                <a:lnTo>
                  <a:pt x="896" y="1081"/>
                </a:lnTo>
                <a:lnTo>
                  <a:pt x="872" y="1087"/>
                </a:lnTo>
                <a:lnTo>
                  <a:pt x="832" y="1093"/>
                </a:lnTo>
                <a:lnTo>
                  <a:pt x="808" y="1099"/>
                </a:lnTo>
                <a:lnTo>
                  <a:pt x="784" y="1106"/>
                </a:lnTo>
                <a:lnTo>
                  <a:pt x="760" y="1106"/>
                </a:lnTo>
                <a:lnTo>
                  <a:pt x="736" y="1106"/>
                </a:lnTo>
                <a:lnTo>
                  <a:pt x="712" y="1099"/>
                </a:lnTo>
                <a:lnTo>
                  <a:pt x="688" y="1099"/>
                </a:lnTo>
                <a:lnTo>
                  <a:pt x="664" y="1106"/>
                </a:lnTo>
                <a:lnTo>
                  <a:pt x="640" y="1106"/>
                </a:lnTo>
                <a:lnTo>
                  <a:pt x="616" y="1106"/>
                </a:lnTo>
                <a:lnTo>
                  <a:pt x="584" y="1106"/>
                </a:lnTo>
                <a:lnTo>
                  <a:pt x="544" y="1112"/>
                </a:lnTo>
                <a:lnTo>
                  <a:pt x="512" y="1125"/>
                </a:lnTo>
                <a:lnTo>
                  <a:pt x="488" y="1131"/>
                </a:lnTo>
                <a:lnTo>
                  <a:pt x="464" y="1131"/>
                </a:lnTo>
                <a:lnTo>
                  <a:pt x="440" y="1131"/>
                </a:lnTo>
                <a:lnTo>
                  <a:pt x="416" y="1131"/>
                </a:lnTo>
                <a:lnTo>
                  <a:pt x="384" y="1125"/>
                </a:lnTo>
                <a:lnTo>
                  <a:pt x="352" y="1118"/>
                </a:lnTo>
                <a:lnTo>
                  <a:pt x="320" y="1112"/>
                </a:lnTo>
                <a:lnTo>
                  <a:pt x="296" y="1099"/>
                </a:lnTo>
                <a:lnTo>
                  <a:pt x="272" y="1087"/>
                </a:lnTo>
                <a:lnTo>
                  <a:pt x="248" y="1081"/>
                </a:lnTo>
                <a:lnTo>
                  <a:pt x="224" y="1081"/>
                </a:lnTo>
                <a:lnTo>
                  <a:pt x="192" y="1081"/>
                </a:lnTo>
                <a:lnTo>
                  <a:pt x="168" y="1081"/>
                </a:lnTo>
                <a:lnTo>
                  <a:pt x="144" y="1081"/>
                </a:lnTo>
                <a:lnTo>
                  <a:pt x="120" y="1087"/>
                </a:lnTo>
                <a:lnTo>
                  <a:pt x="96" y="1093"/>
                </a:lnTo>
                <a:lnTo>
                  <a:pt x="64" y="1099"/>
                </a:lnTo>
                <a:lnTo>
                  <a:pt x="32" y="1099"/>
                </a:lnTo>
                <a:lnTo>
                  <a:pt x="8" y="1099"/>
                </a:lnTo>
                <a:lnTo>
                  <a:pt x="0" y="1081"/>
                </a:lnTo>
                <a:lnTo>
                  <a:pt x="0" y="547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rnd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13" name="Rectangle 5">
            <a:extLst>
              <a:ext uri="{FF2B5EF4-FFF2-40B4-BE49-F238E27FC236}">
                <a16:creationId xmlns:a16="http://schemas.microsoft.com/office/drawing/2014/main" id="{0B0D3AA1-EAD5-5B68-A80E-3531000781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9288" y="3546475"/>
            <a:ext cx="6792912" cy="534988"/>
          </a:xfrm>
          <a:prstGeom prst="rect">
            <a:avLst/>
          </a:prstGeom>
          <a:solidFill>
            <a:schemeClr val="accent1"/>
          </a:solidFill>
          <a:ln w="254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>
            <a:extLst>
              <a:ext uri="{FF2B5EF4-FFF2-40B4-BE49-F238E27FC236}">
                <a16:creationId xmlns:a16="http://schemas.microsoft.com/office/drawing/2014/main" id="{7FEE1864-12A9-FF5D-FB14-623BE3E5CB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5275" y="581025"/>
            <a:ext cx="8407400" cy="604520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52400" tIns="76200" rIns="152400" bIns="76200">
            <a:spAutoFit/>
          </a:bodyPr>
          <a:lstStyle>
            <a:lvl1pPr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01 StringFields.</a:t>
            </a:r>
          </a:p>
          <a:p>
            <a:pPr>
              <a:lnSpc>
                <a:spcPct val="9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02 Field1  PIC X(18) VALUE "</a:t>
            </a:r>
            <a:r>
              <a:rPr lang="en-US" altLang="en-US" sz="2000">
                <a:solidFill>
                  <a:srgbClr val="CF0E30"/>
                </a:solidFill>
                <a:effectLst/>
                <a:latin typeface="Courier New" panose="02070309020205020404" pitchFamily="49" charset="0"/>
              </a:rPr>
              <a:t>Where</a:t>
            </a: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does this go".</a:t>
            </a:r>
          </a:p>
          <a:p>
            <a:pPr>
              <a:lnSpc>
                <a:spcPct val="9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02 Field2  PIC X(30) </a:t>
            </a:r>
          </a:p>
          <a:p>
            <a:pPr>
              <a:lnSpc>
                <a:spcPct val="9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       VALUE "</a:t>
            </a:r>
            <a:r>
              <a:rPr lang="en-US" altLang="en-US" sz="2000">
                <a:solidFill>
                  <a:srgbClr val="CF0E30"/>
                </a:solidFill>
                <a:effectLst/>
                <a:latin typeface="Courier New" panose="02070309020205020404" pitchFamily="49" charset="0"/>
              </a:rPr>
              <a:t>This</a:t>
            </a: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is the destination string".</a:t>
            </a:r>
          </a:p>
          <a:p>
            <a:pPr>
              <a:lnSpc>
                <a:spcPct val="9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02 Field3  PIC X(15) VALUE "</a:t>
            </a:r>
            <a:r>
              <a:rPr lang="en-US" altLang="en-US" sz="2000">
                <a:solidFill>
                  <a:srgbClr val="CF0E30"/>
                </a:solidFill>
                <a:effectLst/>
                <a:latin typeface="Courier New" panose="02070309020205020404" pitchFamily="49" charset="0"/>
              </a:rPr>
              <a:t>Here</a:t>
            </a: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is another".</a:t>
            </a:r>
          </a:p>
          <a:p>
            <a:pPr>
              <a:lnSpc>
                <a:spcPct val="95000"/>
              </a:lnSpc>
              <a:spcBef>
                <a:spcPct val="50000"/>
              </a:spcBef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01 StrPointers.</a:t>
            </a:r>
          </a:p>
          <a:p>
            <a:pPr>
              <a:lnSpc>
                <a:spcPct val="9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02 StrPtr  PIC 99.</a:t>
            </a:r>
          </a:p>
          <a:p>
            <a:pPr>
              <a:lnSpc>
                <a:spcPct val="9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02 NewPtr  PIC 9.</a:t>
            </a:r>
          </a:p>
          <a:p>
            <a:pPr>
              <a:lnSpc>
                <a:spcPct val="85000"/>
              </a:lnSpc>
            </a:pPr>
            <a:endParaRPr lang="en-US" altLang="en-US" sz="20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85000"/>
              </a:lnSpc>
            </a:pPr>
            <a:endParaRPr lang="en-US" altLang="en-US" sz="24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65000"/>
              </a:lnSpc>
            </a:pPr>
            <a:endParaRPr lang="en-US" altLang="en-US" sz="24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65000"/>
              </a:lnSpc>
            </a:pPr>
            <a:endParaRPr lang="en-US" altLang="en-US" sz="24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65000"/>
              </a:lnSpc>
            </a:pPr>
            <a:endParaRPr lang="en-US" altLang="en-US" sz="24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65000"/>
              </a:lnSpc>
            </a:pPr>
            <a:endParaRPr lang="en-US" altLang="en-US" sz="24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65000"/>
              </a:lnSpc>
            </a:pPr>
            <a:endParaRPr lang="en-US" altLang="en-US" sz="24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90000"/>
              </a:lnSpc>
            </a:pP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STRING Field1, Field2, Field3 </a:t>
            </a:r>
          </a:p>
          <a:p>
            <a:pPr>
              <a:lnSpc>
                <a:spcPct val="90000"/>
              </a:lnSpc>
            </a:pP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DELIMITED BY SPACES</a:t>
            </a:r>
            <a:b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INTO Field4</a:t>
            </a:r>
          </a:p>
          <a:p>
            <a:pPr>
              <a:lnSpc>
                <a:spcPct val="90000"/>
              </a:lnSpc>
            </a:pP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END-STRING.</a:t>
            </a:r>
          </a:p>
          <a:p>
            <a:pPr>
              <a:lnSpc>
                <a:spcPct val="90000"/>
              </a:lnSpc>
            </a:pP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DISPLAY Field4</a:t>
            </a:r>
          </a:p>
        </p:txBody>
      </p:sp>
      <p:sp>
        <p:nvSpPr>
          <p:cNvPr id="45059" name="Rectangle 3">
            <a:extLst>
              <a:ext uri="{FF2B5EF4-FFF2-40B4-BE49-F238E27FC236}">
                <a16:creationId xmlns:a16="http://schemas.microsoft.com/office/drawing/2014/main" id="{C2FD2B61-9596-DADC-3F79-2B3CC55BEF8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489200" y="57150"/>
            <a:ext cx="3386138" cy="476250"/>
          </a:xfrm>
          <a:noFill/>
          <a:ln/>
        </p:spPr>
        <p:txBody>
          <a:bodyPr/>
          <a:lstStyle/>
          <a:p>
            <a:r>
              <a:rPr lang="en-US" altLang="en-US"/>
              <a:t>STRING Example 6</a:t>
            </a:r>
          </a:p>
        </p:txBody>
      </p:sp>
      <p:sp useBgFill="1">
        <p:nvSpPr>
          <p:cNvPr id="45060" name="Freeform 4">
            <a:extLst>
              <a:ext uri="{FF2B5EF4-FFF2-40B4-BE49-F238E27FC236}">
                <a16:creationId xmlns:a16="http://schemas.microsoft.com/office/drawing/2014/main" id="{5670DD48-28C7-5D44-0712-EA68E72E6993}"/>
              </a:ext>
            </a:extLst>
          </p:cNvPr>
          <p:cNvSpPr>
            <a:spLocks/>
          </p:cNvSpPr>
          <p:nvPr/>
        </p:nvSpPr>
        <p:spPr bwMode="auto">
          <a:xfrm>
            <a:off x="266700" y="2578100"/>
            <a:ext cx="8548688" cy="1906588"/>
          </a:xfrm>
          <a:custGeom>
            <a:avLst/>
            <a:gdLst>
              <a:gd name="T0" fmla="*/ 176 w 5385"/>
              <a:gd name="T1" fmla="*/ 503 h 1201"/>
              <a:gd name="T2" fmla="*/ 360 w 5385"/>
              <a:gd name="T3" fmla="*/ 452 h 1201"/>
              <a:gd name="T4" fmla="*/ 552 w 5385"/>
              <a:gd name="T5" fmla="*/ 465 h 1201"/>
              <a:gd name="T6" fmla="*/ 752 w 5385"/>
              <a:gd name="T7" fmla="*/ 503 h 1201"/>
              <a:gd name="T8" fmla="*/ 880 w 5385"/>
              <a:gd name="T9" fmla="*/ 427 h 1201"/>
              <a:gd name="T10" fmla="*/ 1008 w 5385"/>
              <a:gd name="T11" fmla="*/ 528 h 1201"/>
              <a:gd name="T12" fmla="*/ 1184 w 5385"/>
              <a:gd name="T13" fmla="*/ 459 h 1201"/>
              <a:gd name="T14" fmla="*/ 1344 w 5385"/>
              <a:gd name="T15" fmla="*/ 477 h 1201"/>
              <a:gd name="T16" fmla="*/ 1560 w 5385"/>
              <a:gd name="T17" fmla="*/ 484 h 1201"/>
              <a:gd name="T18" fmla="*/ 1832 w 5385"/>
              <a:gd name="T19" fmla="*/ 440 h 1201"/>
              <a:gd name="T20" fmla="*/ 2080 w 5385"/>
              <a:gd name="T21" fmla="*/ 402 h 1201"/>
              <a:gd name="T22" fmla="*/ 2344 w 5385"/>
              <a:gd name="T23" fmla="*/ 402 h 1201"/>
              <a:gd name="T24" fmla="*/ 2512 w 5385"/>
              <a:gd name="T25" fmla="*/ 440 h 1201"/>
              <a:gd name="T26" fmla="*/ 2688 w 5385"/>
              <a:gd name="T27" fmla="*/ 427 h 1201"/>
              <a:gd name="T28" fmla="*/ 2912 w 5385"/>
              <a:gd name="T29" fmla="*/ 396 h 1201"/>
              <a:gd name="T30" fmla="*/ 3112 w 5385"/>
              <a:gd name="T31" fmla="*/ 427 h 1201"/>
              <a:gd name="T32" fmla="*/ 3296 w 5385"/>
              <a:gd name="T33" fmla="*/ 427 h 1201"/>
              <a:gd name="T34" fmla="*/ 3584 w 5385"/>
              <a:gd name="T35" fmla="*/ 352 h 1201"/>
              <a:gd name="T36" fmla="*/ 3784 w 5385"/>
              <a:gd name="T37" fmla="*/ 364 h 1201"/>
              <a:gd name="T38" fmla="*/ 3984 w 5385"/>
              <a:gd name="T39" fmla="*/ 327 h 1201"/>
              <a:gd name="T40" fmla="*/ 4176 w 5385"/>
              <a:gd name="T41" fmla="*/ 276 h 1201"/>
              <a:gd name="T42" fmla="*/ 4336 w 5385"/>
              <a:gd name="T43" fmla="*/ 314 h 1201"/>
              <a:gd name="T44" fmla="*/ 4608 w 5385"/>
              <a:gd name="T45" fmla="*/ 339 h 1201"/>
              <a:gd name="T46" fmla="*/ 4832 w 5385"/>
              <a:gd name="T47" fmla="*/ 339 h 1201"/>
              <a:gd name="T48" fmla="*/ 5040 w 5385"/>
              <a:gd name="T49" fmla="*/ 377 h 1201"/>
              <a:gd name="T50" fmla="*/ 5224 w 5385"/>
              <a:gd name="T51" fmla="*/ 358 h 1201"/>
              <a:gd name="T52" fmla="*/ 5384 w 5385"/>
              <a:gd name="T53" fmla="*/ 1187 h 1201"/>
              <a:gd name="T54" fmla="*/ 5160 w 5385"/>
              <a:gd name="T55" fmla="*/ 1062 h 1201"/>
              <a:gd name="T56" fmla="*/ 4928 w 5385"/>
              <a:gd name="T57" fmla="*/ 1074 h 1201"/>
              <a:gd name="T58" fmla="*/ 4704 w 5385"/>
              <a:gd name="T59" fmla="*/ 1118 h 1201"/>
              <a:gd name="T60" fmla="*/ 4528 w 5385"/>
              <a:gd name="T61" fmla="*/ 1131 h 1201"/>
              <a:gd name="T62" fmla="*/ 4336 w 5385"/>
              <a:gd name="T63" fmla="*/ 1055 h 1201"/>
              <a:gd name="T64" fmla="*/ 4160 w 5385"/>
              <a:gd name="T65" fmla="*/ 1055 h 1201"/>
              <a:gd name="T66" fmla="*/ 3952 w 5385"/>
              <a:gd name="T67" fmla="*/ 1087 h 1201"/>
              <a:gd name="T68" fmla="*/ 3752 w 5385"/>
              <a:gd name="T69" fmla="*/ 1087 h 1201"/>
              <a:gd name="T70" fmla="*/ 3584 w 5385"/>
              <a:gd name="T71" fmla="*/ 1018 h 1201"/>
              <a:gd name="T72" fmla="*/ 3408 w 5385"/>
              <a:gd name="T73" fmla="*/ 1030 h 1201"/>
              <a:gd name="T74" fmla="*/ 3200 w 5385"/>
              <a:gd name="T75" fmla="*/ 1037 h 1201"/>
              <a:gd name="T76" fmla="*/ 3000 w 5385"/>
              <a:gd name="T77" fmla="*/ 1068 h 1201"/>
              <a:gd name="T78" fmla="*/ 2792 w 5385"/>
              <a:gd name="T79" fmla="*/ 1055 h 1201"/>
              <a:gd name="T80" fmla="*/ 2624 w 5385"/>
              <a:gd name="T81" fmla="*/ 1005 h 1201"/>
              <a:gd name="T82" fmla="*/ 2432 w 5385"/>
              <a:gd name="T83" fmla="*/ 1062 h 1201"/>
              <a:gd name="T84" fmla="*/ 2240 w 5385"/>
              <a:gd name="T85" fmla="*/ 1055 h 1201"/>
              <a:gd name="T86" fmla="*/ 2064 w 5385"/>
              <a:gd name="T87" fmla="*/ 1049 h 1201"/>
              <a:gd name="T88" fmla="*/ 1832 w 5385"/>
              <a:gd name="T89" fmla="*/ 1087 h 1201"/>
              <a:gd name="T90" fmla="*/ 1664 w 5385"/>
              <a:gd name="T91" fmla="*/ 1055 h 1201"/>
              <a:gd name="T92" fmla="*/ 1472 w 5385"/>
              <a:gd name="T93" fmla="*/ 1074 h 1201"/>
              <a:gd name="T94" fmla="*/ 1280 w 5385"/>
              <a:gd name="T95" fmla="*/ 1106 h 1201"/>
              <a:gd name="T96" fmla="*/ 1104 w 5385"/>
              <a:gd name="T97" fmla="*/ 1081 h 1201"/>
              <a:gd name="T98" fmla="*/ 944 w 5385"/>
              <a:gd name="T99" fmla="*/ 1074 h 1201"/>
              <a:gd name="T100" fmla="*/ 760 w 5385"/>
              <a:gd name="T101" fmla="*/ 1106 h 1201"/>
              <a:gd name="T102" fmla="*/ 584 w 5385"/>
              <a:gd name="T103" fmla="*/ 1106 h 1201"/>
              <a:gd name="T104" fmla="*/ 384 w 5385"/>
              <a:gd name="T105" fmla="*/ 1125 h 1201"/>
              <a:gd name="T106" fmla="*/ 192 w 5385"/>
              <a:gd name="T107" fmla="*/ 1081 h 1201"/>
              <a:gd name="T108" fmla="*/ 8 w 5385"/>
              <a:gd name="T109" fmla="*/ 1099 h 120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</a:cxnLst>
            <a:rect l="0" t="0" r="r" b="b"/>
            <a:pathLst>
              <a:path w="5385" h="1201">
                <a:moveTo>
                  <a:pt x="0" y="547"/>
                </a:moveTo>
                <a:lnTo>
                  <a:pt x="32" y="534"/>
                </a:lnTo>
                <a:lnTo>
                  <a:pt x="64" y="528"/>
                </a:lnTo>
                <a:lnTo>
                  <a:pt x="96" y="521"/>
                </a:lnTo>
                <a:lnTo>
                  <a:pt x="120" y="515"/>
                </a:lnTo>
                <a:lnTo>
                  <a:pt x="144" y="509"/>
                </a:lnTo>
                <a:lnTo>
                  <a:pt x="176" y="503"/>
                </a:lnTo>
                <a:lnTo>
                  <a:pt x="208" y="503"/>
                </a:lnTo>
                <a:lnTo>
                  <a:pt x="240" y="509"/>
                </a:lnTo>
                <a:lnTo>
                  <a:pt x="272" y="509"/>
                </a:lnTo>
                <a:lnTo>
                  <a:pt x="312" y="503"/>
                </a:lnTo>
                <a:lnTo>
                  <a:pt x="328" y="484"/>
                </a:lnTo>
                <a:lnTo>
                  <a:pt x="352" y="471"/>
                </a:lnTo>
                <a:lnTo>
                  <a:pt x="360" y="452"/>
                </a:lnTo>
                <a:lnTo>
                  <a:pt x="384" y="459"/>
                </a:lnTo>
                <a:lnTo>
                  <a:pt x="416" y="452"/>
                </a:lnTo>
                <a:lnTo>
                  <a:pt x="464" y="440"/>
                </a:lnTo>
                <a:lnTo>
                  <a:pt x="496" y="427"/>
                </a:lnTo>
                <a:lnTo>
                  <a:pt x="512" y="452"/>
                </a:lnTo>
                <a:lnTo>
                  <a:pt x="528" y="471"/>
                </a:lnTo>
                <a:lnTo>
                  <a:pt x="552" y="465"/>
                </a:lnTo>
                <a:lnTo>
                  <a:pt x="576" y="459"/>
                </a:lnTo>
                <a:lnTo>
                  <a:pt x="608" y="471"/>
                </a:lnTo>
                <a:lnTo>
                  <a:pt x="640" y="490"/>
                </a:lnTo>
                <a:lnTo>
                  <a:pt x="672" y="503"/>
                </a:lnTo>
                <a:lnTo>
                  <a:pt x="696" y="503"/>
                </a:lnTo>
                <a:lnTo>
                  <a:pt x="720" y="503"/>
                </a:lnTo>
                <a:lnTo>
                  <a:pt x="752" y="503"/>
                </a:lnTo>
                <a:lnTo>
                  <a:pt x="776" y="515"/>
                </a:lnTo>
                <a:lnTo>
                  <a:pt x="800" y="528"/>
                </a:lnTo>
                <a:lnTo>
                  <a:pt x="824" y="534"/>
                </a:lnTo>
                <a:lnTo>
                  <a:pt x="848" y="540"/>
                </a:lnTo>
                <a:lnTo>
                  <a:pt x="856" y="364"/>
                </a:lnTo>
                <a:lnTo>
                  <a:pt x="864" y="396"/>
                </a:lnTo>
                <a:lnTo>
                  <a:pt x="880" y="427"/>
                </a:lnTo>
                <a:lnTo>
                  <a:pt x="896" y="452"/>
                </a:lnTo>
                <a:lnTo>
                  <a:pt x="912" y="477"/>
                </a:lnTo>
                <a:lnTo>
                  <a:pt x="920" y="496"/>
                </a:lnTo>
                <a:lnTo>
                  <a:pt x="936" y="515"/>
                </a:lnTo>
                <a:lnTo>
                  <a:pt x="960" y="528"/>
                </a:lnTo>
                <a:lnTo>
                  <a:pt x="984" y="528"/>
                </a:lnTo>
                <a:lnTo>
                  <a:pt x="1008" y="528"/>
                </a:lnTo>
                <a:lnTo>
                  <a:pt x="1032" y="521"/>
                </a:lnTo>
                <a:lnTo>
                  <a:pt x="1056" y="515"/>
                </a:lnTo>
                <a:lnTo>
                  <a:pt x="1080" y="509"/>
                </a:lnTo>
                <a:lnTo>
                  <a:pt x="1088" y="490"/>
                </a:lnTo>
                <a:lnTo>
                  <a:pt x="1120" y="477"/>
                </a:lnTo>
                <a:lnTo>
                  <a:pt x="1144" y="465"/>
                </a:lnTo>
                <a:lnTo>
                  <a:pt x="1184" y="459"/>
                </a:lnTo>
                <a:lnTo>
                  <a:pt x="1208" y="459"/>
                </a:lnTo>
                <a:lnTo>
                  <a:pt x="1232" y="459"/>
                </a:lnTo>
                <a:lnTo>
                  <a:pt x="1264" y="452"/>
                </a:lnTo>
                <a:lnTo>
                  <a:pt x="1288" y="440"/>
                </a:lnTo>
                <a:lnTo>
                  <a:pt x="1312" y="446"/>
                </a:lnTo>
                <a:lnTo>
                  <a:pt x="1336" y="446"/>
                </a:lnTo>
                <a:lnTo>
                  <a:pt x="1344" y="477"/>
                </a:lnTo>
                <a:lnTo>
                  <a:pt x="1376" y="496"/>
                </a:lnTo>
                <a:lnTo>
                  <a:pt x="1408" y="490"/>
                </a:lnTo>
                <a:lnTo>
                  <a:pt x="1440" y="490"/>
                </a:lnTo>
                <a:lnTo>
                  <a:pt x="1464" y="490"/>
                </a:lnTo>
                <a:lnTo>
                  <a:pt x="1504" y="490"/>
                </a:lnTo>
                <a:lnTo>
                  <a:pt x="1536" y="490"/>
                </a:lnTo>
                <a:lnTo>
                  <a:pt x="1560" y="484"/>
                </a:lnTo>
                <a:lnTo>
                  <a:pt x="1584" y="484"/>
                </a:lnTo>
                <a:lnTo>
                  <a:pt x="1624" y="477"/>
                </a:lnTo>
                <a:lnTo>
                  <a:pt x="1656" y="477"/>
                </a:lnTo>
                <a:lnTo>
                  <a:pt x="1736" y="465"/>
                </a:lnTo>
                <a:lnTo>
                  <a:pt x="1768" y="452"/>
                </a:lnTo>
                <a:lnTo>
                  <a:pt x="1800" y="452"/>
                </a:lnTo>
                <a:lnTo>
                  <a:pt x="1832" y="440"/>
                </a:lnTo>
                <a:lnTo>
                  <a:pt x="1864" y="427"/>
                </a:lnTo>
                <a:lnTo>
                  <a:pt x="1888" y="427"/>
                </a:lnTo>
                <a:lnTo>
                  <a:pt x="1960" y="421"/>
                </a:lnTo>
                <a:lnTo>
                  <a:pt x="1992" y="415"/>
                </a:lnTo>
                <a:lnTo>
                  <a:pt x="2024" y="415"/>
                </a:lnTo>
                <a:lnTo>
                  <a:pt x="2056" y="408"/>
                </a:lnTo>
                <a:lnTo>
                  <a:pt x="2080" y="402"/>
                </a:lnTo>
                <a:lnTo>
                  <a:pt x="2120" y="390"/>
                </a:lnTo>
                <a:lnTo>
                  <a:pt x="2152" y="383"/>
                </a:lnTo>
                <a:lnTo>
                  <a:pt x="2232" y="377"/>
                </a:lnTo>
                <a:lnTo>
                  <a:pt x="2264" y="371"/>
                </a:lnTo>
                <a:lnTo>
                  <a:pt x="2288" y="364"/>
                </a:lnTo>
                <a:lnTo>
                  <a:pt x="2320" y="383"/>
                </a:lnTo>
                <a:lnTo>
                  <a:pt x="2344" y="402"/>
                </a:lnTo>
                <a:lnTo>
                  <a:pt x="2376" y="402"/>
                </a:lnTo>
                <a:lnTo>
                  <a:pt x="2400" y="402"/>
                </a:lnTo>
                <a:lnTo>
                  <a:pt x="2432" y="402"/>
                </a:lnTo>
                <a:lnTo>
                  <a:pt x="2464" y="408"/>
                </a:lnTo>
                <a:lnTo>
                  <a:pt x="2576" y="0"/>
                </a:lnTo>
                <a:lnTo>
                  <a:pt x="2496" y="415"/>
                </a:lnTo>
                <a:lnTo>
                  <a:pt x="2512" y="440"/>
                </a:lnTo>
                <a:lnTo>
                  <a:pt x="2528" y="459"/>
                </a:lnTo>
                <a:lnTo>
                  <a:pt x="2568" y="459"/>
                </a:lnTo>
                <a:lnTo>
                  <a:pt x="2592" y="465"/>
                </a:lnTo>
                <a:lnTo>
                  <a:pt x="2616" y="477"/>
                </a:lnTo>
                <a:lnTo>
                  <a:pt x="2640" y="465"/>
                </a:lnTo>
                <a:lnTo>
                  <a:pt x="2672" y="446"/>
                </a:lnTo>
                <a:lnTo>
                  <a:pt x="2688" y="427"/>
                </a:lnTo>
                <a:lnTo>
                  <a:pt x="2712" y="421"/>
                </a:lnTo>
                <a:lnTo>
                  <a:pt x="2736" y="415"/>
                </a:lnTo>
                <a:lnTo>
                  <a:pt x="2768" y="402"/>
                </a:lnTo>
                <a:lnTo>
                  <a:pt x="2792" y="396"/>
                </a:lnTo>
                <a:lnTo>
                  <a:pt x="2832" y="402"/>
                </a:lnTo>
                <a:lnTo>
                  <a:pt x="2880" y="402"/>
                </a:lnTo>
                <a:lnTo>
                  <a:pt x="2912" y="396"/>
                </a:lnTo>
                <a:lnTo>
                  <a:pt x="2936" y="390"/>
                </a:lnTo>
                <a:lnTo>
                  <a:pt x="2968" y="390"/>
                </a:lnTo>
                <a:lnTo>
                  <a:pt x="2992" y="390"/>
                </a:lnTo>
                <a:lnTo>
                  <a:pt x="3016" y="390"/>
                </a:lnTo>
                <a:lnTo>
                  <a:pt x="3048" y="402"/>
                </a:lnTo>
                <a:lnTo>
                  <a:pt x="3080" y="415"/>
                </a:lnTo>
                <a:lnTo>
                  <a:pt x="3112" y="427"/>
                </a:lnTo>
                <a:lnTo>
                  <a:pt x="3144" y="427"/>
                </a:lnTo>
                <a:lnTo>
                  <a:pt x="3168" y="434"/>
                </a:lnTo>
                <a:lnTo>
                  <a:pt x="3192" y="434"/>
                </a:lnTo>
                <a:lnTo>
                  <a:pt x="3216" y="434"/>
                </a:lnTo>
                <a:lnTo>
                  <a:pt x="3240" y="434"/>
                </a:lnTo>
                <a:lnTo>
                  <a:pt x="3264" y="427"/>
                </a:lnTo>
                <a:lnTo>
                  <a:pt x="3296" y="427"/>
                </a:lnTo>
                <a:lnTo>
                  <a:pt x="3376" y="415"/>
                </a:lnTo>
                <a:lnTo>
                  <a:pt x="3400" y="402"/>
                </a:lnTo>
                <a:lnTo>
                  <a:pt x="3480" y="390"/>
                </a:lnTo>
                <a:lnTo>
                  <a:pt x="3504" y="377"/>
                </a:lnTo>
                <a:lnTo>
                  <a:pt x="3528" y="364"/>
                </a:lnTo>
                <a:lnTo>
                  <a:pt x="3552" y="364"/>
                </a:lnTo>
                <a:lnTo>
                  <a:pt x="3584" y="352"/>
                </a:lnTo>
                <a:lnTo>
                  <a:pt x="3616" y="339"/>
                </a:lnTo>
                <a:lnTo>
                  <a:pt x="3640" y="327"/>
                </a:lnTo>
                <a:lnTo>
                  <a:pt x="3664" y="314"/>
                </a:lnTo>
                <a:lnTo>
                  <a:pt x="3680" y="339"/>
                </a:lnTo>
                <a:lnTo>
                  <a:pt x="3696" y="358"/>
                </a:lnTo>
                <a:lnTo>
                  <a:pt x="3744" y="364"/>
                </a:lnTo>
                <a:lnTo>
                  <a:pt x="3784" y="364"/>
                </a:lnTo>
                <a:lnTo>
                  <a:pt x="3808" y="364"/>
                </a:lnTo>
                <a:lnTo>
                  <a:pt x="3840" y="358"/>
                </a:lnTo>
                <a:lnTo>
                  <a:pt x="3872" y="352"/>
                </a:lnTo>
                <a:lnTo>
                  <a:pt x="3904" y="339"/>
                </a:lnTo>
                <a:lnTo>
                  <a:pt x="3928" y="339"/>
                </a:lnTo>
                <a:lnTo>
                  <a:pt x="3960" y="333"/>
                </a:lnTo>
                <a:lnTo>
                  <a:pt x="3984" y="327"/>
                </a:lnTo>
                <a:lnTo>
                  <a:pt x="4008" y="327"/>
                </a:lnTo>
                <a:lnTo>
                  <a:pt x="4032" y="327"/>
                </a:lnTo>
                <a:lnTo>
                  <a:pt x="4056" y="314"/>
                </a:lnTo>
                <a:lnTo>
                  <a:pt x="4096" y="308"/>
                </a:lnTo>
                <a:lnTo>
                  <a:pt x="4120" y="302"/>
                </a:lnTo>
                <a:lnTo>
                  <a:pt x="4144" y="289"/>
                </a:lnTo>
                <a:lnTo>
                  <a:pt x="4176" y="276"/>
                </a:lnTo>
                <a:lnTo>
                  <a:pt x="4208" y="264"/>
                </a:lnTo>
                <a:lnTo>
                  <a:pt x="4240" y="251"/>
                </a:lnTo>
                <a:lnTo>
                  <a:pt x="4264" y="239"/>
                </a:lnTo>
                <a:lnTo>
                  <a:pt x="4280" y="258"/>
                </a:lnTo>
                <a:lnTo>
                  <a:pt x="4288" y="276"/>
                </a:lnTo>
                <a:lnTo>
                  <a:pt x="4312" y="302"/>
                </a:lnTo>
                <a:lnTo>
                  <a:pt x="4336" y="314"/>
                </a:lnTo>
                <a:lnTo>
                  <a:pt x="4368" y="320"/>
                </a:lnTo>
                <a:lnTo>
                  <a:pt x="4400" y="327"/>
                </a:lnTo>
                <a:lnTo>
                  <a:pt x="4440" y="327"/>
                </a:lnTo>
                <a:lnTo>
                  <a:pt x="4464" y="333"/>
                </a:lnTo>
                <a:lnTo>
                  <a:pt x="4488" y="333"/>
                </a:lnTo>
                <a:lnTo>
                  <a:pt x="4528" y="333"/>
                </a:lnTo>
                <a:lnTo>
                  <a:pt x="4608" y="339"/>
                </a:lnTo>
                <a:lnTo>
                  <a:pt x="4688" y="339"/>
                </a:lnTo>
                <a:lnTo>
                  <a:pt x="4712" y="339"/>
                </a:lnTo>
                <a:lnTo>
                  <a:pt x="4736" y="339"/>
                </a:lnTo>
                <a:lnTo>
                  <a:pt x="4760" y="346"/>
                </a:lnTo>
                <a:lnTo>
                  <a:pt x="4784" y="339"/>
                </a:lnTo>
                <a:lnTo>
                  <a:pt x="4808" y="339"/>
                </a:lnTo>
                <a:lnTo>
                  <a:pt x="4832" y="339"/>
                </a:lnTo>
                <a:lnTo>
                  <a:pt x="4856" y="339"/>
                </a:lnTo>
                <a:lnTo>
                  <a:pt x="4880" y="352"/>
                </a:lnTo>
                <a:lnTo>
                  <a:pt x="4904" y="352"/>
                </a:lnTo>
                <a:lnTo>
                  <a:pt x="4936" y="364"/>
                </a:lnTo>
                <a:lnTo>
                  <a:pt x="4960" y="377"/>
                </a:lnTo>
                <a:lnTo>
                  <a:pt x="5000" y="377"/>
                </a:lnTo>
                <a:lnTo>
                  <a:pt x="5040" y="377"/>
                </a:lnTo>
                <a:lnTo>
                  <a:pt x="5064" y="377"/>
                </a:lnTo>
                <a:lnTo>
                  <a:pt x="5096" y="377"/>
                </a:lnTo>
                <a:lnTo>
                  <a:pt x="5120" y="377"/>
                </a:lnTo>
                <a:lnTo>
                  <a:pt x="5144" y="377"/>
                </a:lnTo>
                <a:lnTo>
                  <a:pt x="5168" y="364"/>
                </a:lnTo>
                <a:lnTo>
                  <a:pt x="5192" y="358"/>
                </a:lnTo>
                <a:lnTo>
                  <a:pt x="5224" y="358"/>
                </a:lnTo>
                <a:lnTo>
                  <a:pt x="5248" y="358"/>
                </a:lnTo>
                <a:lnTo>
                  <a:pt x="5272" y="352"/>
                </a:lnTo>
                <a:lnTo>
                  <a:pt x="5296" y="339"/>
                </a:lnTo>
                <a:lnTo>
                  <a:pt x="5320" y="320"/>
                </a:lnTo>
                <a:lnTo>
                  <a:pt x="5344" y="302"/>
                </a:lnTo>
                <a:lnTo>
                  <a:pt x="5368" y="289"/>
                </a:lnTo>
                <a:lnTo>
                  <a:pt x="5384" y="1187"/>
                </a:lnTo>
                <a:lnTo>
                  <a:pt x="5280" y="1162"/>
                </a:lnTo>
                <a:lnTo>
                  <a:pt x="5256" y="1156"/>
                </a:lnTo>
                <a:lnTo>
                  <a:pt x="5232" y="1143"/>
                </a:lnTo>
                <a:lnTo>
                  <a:pt x="5208" y="1137"/>
                </a:lnTo>
                <a:lnTo>
                  <a:pt x="5200" y="1112"/>
                </a:lnTo>
                <a:lnTo>
                  <a:pt x="5184" y="1087"/>
                </a:lnTo>
                <a:lnTo>
                  <a:pt x="5160" y="1062"/>
                </a:lnTo>
                <a:lnTo>
                  <a:pt x="5128" y="1081"/>
                </a:lnTo>
                <a:lnTo>
                  <a:pt x="5088" y="1106"/>
                </a:lnTo>
                <a:lnTo>
                  <a:pt x="5056" y="1093"/>
                </a:lnTo>
                <a:lnTo>
                  <a:pt x="5016" y="1081"/>
                </a:lnTo>
                <a:lnTo>
                  <a:pt x="4984" y="1087"/>
                </a:lnTo>
                <a:lnTo>
                  <a:pt x="4960" y="1074"/>
                </a:lnTo>
                <a:lnTo>
                  <a:pt x="4928" y="1074"/>
                </a:lnTo>
                <a:lnTo>
                  <a:pt x="4904" y="1087"/>
                </a:lnTo>
                <a:lnTo>
                  <a:pt x="4872" y="1093"/>
                </a:lnTo>
                <a:lnTo>
                  <a:pt x="4840" y="1099"/>
                </a:lnTo>
                <a:lnTo>
                  <a:pt x="4800" y="1106"/>
                </a:lnTo>
                <a:lnTo>
                  <a:pt x="4768" y="1106"/>
                </a:lnTo>
                <a:lnTo>
                  <a:pt x="4736" y="1112"/>
                </a:lnTo>
                <a:lnTo>
                  <a:pt x="4704" y="1118"/>
                </a:lnTo>
                <a:lnTo>
                  <a:pt x="4680" y="1137"/>
                </a:lnTo>
                <a:lnTo>
                  <a:pt x="4640" y="1156"/>
                </a:lnTo>
                <a:lnTo>
                  <a:pt x="4616" y="1181"/>
                </a:lnTo>
                <a:lnTo>
                  <a:pt x="4600" y="1162"/>
                </a:lnTo>
                <a:lnTo>
                  <a:pt x="4576" y="1156"/>
                </a:lnTo>
                <a:lnTo>
                  <a:pt x="4552" y="1137"/>
                </a:lnTo>
                <a:lnTo>
                  <a:pt x="4528" y="1131"/>
                </a:lnTo>
                <a:lnTo>
                  <a:pt x="4512" y="1112"/>
                </a:lnTo>
                <a:lnTo>
                  <a:pt x="4480" y="1112"/>
                </a:lnTo>
                <a:lnTo>
                  <a:pt x="4448" y="1118"/>
                </a:lnTo>
                <a:lnTo>
                  <a:pt x="4424" y="1118"/>
                </a:lnTo>
                <a:lnTo>
                  <a:pt x="4400" y="1099"/>
                </a:lnTo>
                <a:lnTo>
                  <a:pt x="4368" y="1068"/>
                </a:lnTo>
                <a:lnTo>
                  <a:pt x="4336" y="1055"/>
                </a:lnTo>
                <a:lnTo>
                  <a:pt x="4304" y="1037"/>
                </a:lnTo>
                <a:lnTo>
                  <a:pt x="4280" y="1037"/>
                </a:lnTo>
                <a:lnTo>
                  <a:pt x="4256" y="1043"/>
                </a:lnTo>
                <a:lnTo>
                  <a:pt x="4240" y="1062"/>
                </a:lnTo>
                <a:lnTo>
                  <a:pt x="4216" y="1062"/>
                </a:lnTo>
                <a:lnTo>
                  <a:pt x="4184" y="1055"/>
                </a:lnTo>
                <a:lnTo>
                  <a:pt x="4160" y="1055"/>
                </a:lnTo>
                <a:lnTo>
                  <a:pt x="4136" y="1068"/>
                </a:lnTo>
                <a:lnTo>
                  <a:pt x="4096" y="1074"/>
                </a:lnTo>
                <a:lnTo>
                  <a:pt x="4064" y="1081"/>
                </a:lnTo>
                <a:lnTo>
                  <a:pt x="4040" y="1081"/>
                </a:lnTo>
                <a:lnTo>
                  <a:pt x="4000" y="1074"/>
                </a:lnTo>
                <a:lnTo>
                  <a:pt x="3976" y="1081"/>
                </a:lnTo>
                <a:lnTo>
                  <a:pt x="3952" y="1087"/>
                </a:lnTo>
                <a:lnTo>
                  <a:pt x="3912" y="1106"/>
                </a:lnTo>
                <a:lnTo>
                  <a:pt x="3888" y="1112"/>
                </a:lnTo>
                <a:lnTo>
                  <a:pt x="3864" y="1093"/>
                </a:lnTo>
                <a:lnTo>
                  <a:pt x="3840" y="1093"/>
                </a:lnTo>
                <a:lnTo>
                  <a:pt x="3816" y="1087"/>
                </a:lnTo>
                <a:lnTo>
                  <a:pt x="3784" y="1081"/>
                </a:lnTo>
                <a:lnTo>
                  <a:pt x="3752" y="1087"/>
                </a:lnTo>
                <a:lnTo>
                  <a:pt x="3728" y="1081"/>
                </a:lnTo>
                <a:lnTo>
                  <a:pt x="3712" y="1062"/>
                </a:lnTo>
                <a:lnTo>
                  <a:pt x="3688" y="1055"/>
                </a:lnTo>
                <a:lnTo>
                  <a:pt x="3664" y="1049"/>
                </a:lnTo>
                <a:lnTo>
                  <a:pt x="3632" y="1043"/>
                </a:lnTo>
                <a:lnTo>
                  <a:pt x="3608" y="1030"/>
                </a:lnTo>
                <a:lnTo>
                  <a:pt x="3584" y="1018"/>
                </a:lnTo>
                <a:lnTo>
                  <a:pt x="3552" y="1005"/>
                </a:lnTo>
                <a:lnTo>
                  <a:pt x="3528" y="993"/>
                </a:lnTo>
                <a:lnTo>
                  <a:pt x="3608" y="1200"/>
                </a:lnTo>
                <a:lnTo>
                  <a:pt x="3488" y="993"/>
                </a:lnTo>
                <a:lnTo>
                  <a:pt x="3456" y="1005"/>
                </a:lnTo>
                <a:lnTo>
                  <a:pt x="3432" y="1018"/>
                </a:lnTo>
                <a:lnTo>
                  <a:pt x="3408" y="1030"/>
                </a:lnTo>
                <a:lnTo>
                  <a:pt x="3384" y="1043"/>
                </a:lnTo>
                <a:lnTo>
                  <a:pt x="3360" y="1055"/>
                </a:lnTo>
                <a:lnTo>
                  <a:pt x="3336" y="1055"/>
                </a:lnTo>
                <a:lnTo>
                  <a:pt x="3312" y="1055"/>
                </a:lnTo>
                <a:lnTo>
                  <a:pt x="3264" y="1043"/>
                </a:lnTo>
                <a:lnTo>
                  <a:pt x="3240" y="1043"/>
                </a:lnTo>
                <a:lnTo>
                  <a:pt x="3200" y="1037"/>
                </a:lnTo>
                <a:lnTo>
                  <a:pt x="3176" y="1030"/>
                </a:lnTo>
                <a:lnTo>
                  <a:pt x="3144" y="1030"/>
                </a:lnTo>
                <a:lnTo>
                  <a:pt x="3104" y="1030"/>
                </a:lnTo>
                <a:lnTo>
                  <a:pt x="3080" y="1030"/>
                </a:lnTo>
                <a:lnTo>
                  <a:pt x="3048" y="1043"/>
                </a:lnTo>
                <a:lnTo>
                  <a:pt x="3024" y="1055"/>
                </a:lnTo>
                <a:lnTo>
                  <a:pt x="3000" y="1068"/>
                </a:lnTo>
                <a:lnTo>
                  <a:pt x="2976" y="1068"/>
                </a:lnTo>
                <a:lnTo>
                  <a:pt x="2952" y="1068"/>
                </a:lnTo>
                <a:lnTo>
                  <a:pt x="2912" y="1062"/>
                </a:lnTo>
                <a:lnTo>
                  <a:pt x="2880" y="1055"/>
                </a:lnTo>
                <a:lnTo>
                  <a:pt x="2848" y="1055"/>
                </a:lnTo>
                <a:lnTo>
                  <a:pt x="2816" y="1055"/>
                </a:lnTo>
                <a:lnTo>
                  <a:pt x="2792" y="1055"/>
                </a:lnTo>
                <a:lnTo>
                  <a:pt x="2768" y="1055"/>
                </a:lnTo>
                <a:lnTo>
                  <a:pt x="2744" y="1049"/>
                </a:lnTo>
                <a:lnTo>
                  <a:pt x="2720" y="1049"/>
                </a:lnTo>
                <a:lnTo>
                  <a:pt x="2696" y="1043"/>
                </a:lnTo>
                <a:lnTo>
                  <a:pt x="2672" y="1043"/>
                </a:lnTo>
                <a:lnTo>
                  <a:pt x="2648" y="1018"/>
                </a:lnTo>
                <a:lnTo>
                  <a:pt x="2624" y="1005"/>
                </a:lnTo>
                <a:lnTo>
                  <a:pt x="2592" y="1005"/>
                </a:lnTo>
                <a:lnTo>
                  <a:pt x="2560" y="1012"/>
                </a:lnTo>
                <a:lnTo>
                  <a:pt x="2544" y="1030"/>
                </a:lnTo>
                <a:lnTo>
                  <a:pt x="2520" y="1043"/>
                </a:lnTo>
                <a:lnTo>
                  <a:pt x="2496" y="1062"/>
                </a:lnTo>
                <a:lnTo>
                  <a:pt x="2464" y="1074"/>
                </a:lnTo>
                <a:lnTo>
                  <a:pt x="2432" y="1062"/>
                </a:lnTo>
                <a:lnTo>
                  <a:pt x="2400" y="1055"/>
                </a:lnTo>
                <a:lnTo>
                  <a:pt x="2376" y="1055"/>
                </a:lnTo>
                <a:lnTo>
                  <a:pt x="2352" y="1049"/>
                </a:lnTo>
                <a:lnTo>
                  <a:pt x="2328" y="1055"/>
                </a:lnTo>
                <a:lnTo>
                  <a:pt x="2304" y="1062"/>
                </a:lnTo>
                <a:lnTo>
                  <a:pt x="2264" y="1062"/>
                </a:lnTo>
                <a:lnTo>
                  <a:pt x="2240" y="1055"/>
                </a:lnTo>
                <a:lnTo>
                  <a:pt x="2208" y="1055"/>
                </a:lnTo>
                <a:lnTo>
                  <a:pt x="2184" y="1062"/>
                </a:lnTo>
                <a:lnTo>
                  <a:pt x="2160" y="1062"/>
                </a:lnTo>
                <a:lnTo>
                  <a:pt x="2136" y="1043"/>
                </a:lnTo>
                <a:lnTo>
                  <a:pt x="2112" y="1049"/>
                </a:lnTo>
                <a:lnTo>
                  <a:pt x="2088" y="1043"/>
                </a:lnTo>
                <a:lnTo>
                  <a:pt x="2064" y="1049"/>
                </a:lnTo>
                <a:lnTo>
                  <a:pt x="2024" y="1055"/>
                </a:lnTo>
                <a:lnTo>
                  <a:pt x="2000" y="1068"/>
                </a:lnTo>
                <a:lnTo>
                  <a:pt x="1968" y="1081"/>
                </a:lnTo>
                <a:lnTo>
                  <a:pt x="1920" y="1081"/>
                </a:lnTo>
                <a:lnTo>
                  <a:pt x="1888" y="1081"/>
                </a:lnTo>
                <a:lnTo>
                  <a:pt x="1856" y="1081"/>
                </a:lnTo>
                <a:lnTo>
                  <a:pt x="1832" y="1087"/>
                </a:lnTo>
                <a:lnTo>
                  <a:pt x="1808" y="1068"/>
                </a:lnTo>
                <a:lnTo>
                  <a:pt x="1776" y="1055"/>
                </a:lnTo>
                <a:lnTo>
                  <a:pt x="1752" y="1043"/>
                </a:lnTo>
                <a:lnTo>
                  <a:pt x="1728" y="1055"/>
                </a:lnTo>
                <a:lnTo>
                  <a:pt x="1704" y="1068"/>
                </a:lnTo>
                <a:lnTo>
                  <a:pt x="1680" y="1074"/>
                </a:lnTo>
                <a:lnTo>
                  <a:pt x="1664" y="1055"/>
                </a:lnTo>
                <a:lnTo>
                  <a:pt x="1640" y="1055"/>
                </a:lnTo>
                <a:lnTo>
                  <a:pt x="1616" y="1062"/>
                </a:lnTo>
                <a:lnTo>
                  <a:pt x="1584" y="1068"/>
                </a:lnTo>
                <a:lnTo>
                  <a:pt x="1552" y="1068"/>
                </a:lnTo>
                <a:lnTo>
                  <a:pt x="1528" y="1068"/>
                </a:lnTo>
                <a:lnTo>
                  <a:pt x="1504" y="1068"/>
                </a:lnTo>
                <a:lnTo>
                  <a:pt x="1472" y="1074"/>
                </a:lnTo>
                <a:lnTo>
                  <a:pt x="1448" y="1087"/>
                </a:lnTo>
                <a:lnTo>
                  <a:pt x="1424" y="1093"/>
                </a:lnTo>
                <a:lnTo>
                  <a:pt x="1400" y="1081"/>
                </a:lnTo>
                <a:lnTo>
                  <a:pt x="1376" y="1068"/>
                </a:lnTo>
                <a:lnTo>
                  <a:pt x="1344" y="1081"/>
                </a:lnTo>
                <a:lnTo>
                  <a:pt x="1312" y="1093"/>
                </a:lnTo>
                <a:lnTo>
                  <a:pt x="1280" y="1106"/>
                </a:lnTo>
                <a:lnTo>
                  <a:pt x="1280" y="1081"/>
                </a:lnTo>
                <a:lnTo>
                  <a:pt x="1248" y="1081"/>
                </a:lnTo>
                <a:lnTo>
                  <a:pt x="1216" y="1087"/>
                </a:lnTo>
                <a:lnTo>
                  <a:pt x="1192" y="1081"/>
                </a:lnTo>
                <a:lnTo>
                  <a:pt x="1160" y="1074"/>
                </a:lnTo>
                <a:lnTo>
                  <a:pt x="1136" y="1081"/>
                </a:lnTo>
                <a:lnTo>
                  <a:pt x="1104" y="1081"/>
                </a:lnTo>
                <a:lnTo>
                  <a:pt x="1080" y="1081"/>
                </a:lnTo>
                <a:lnTo>
                  <a:pt x="1072" y="1062"/>
                </a:lnTo>
                <a:lnTo>
                  <a:pt x="1048" y="1055"/>
                </a:lnTo>
                <a:lnTo>
                  <a:pt x="1024" y="1055"/>
                </a:lnTo>
                <a:lnTo>
                  <a:pt x="1000" y="1062"/>
                </a:lnTo>
                <a:lnTo>
                  <a:pt x="968" y="1068"/>
                </a:lnTo>
                <a:lnTo>
                  <a:pt x="944" y="1074"/>
                </a:lnTo>
                <a:lnTo>
                  <a:pt x="920" y="1081"/>
                </a:lnTo>
                <a:lnTo>
                  <a:pt x="896" y="1081"/>
                </a:lnTo>
                <a:lnTo>
                  <a:pt x="872" y="1087"/>
                </a:lnTo>
                <a:lnTo>
                  <a:pt x="832" y="1093"/>
                </a:lnTo>
                <a:lnTo>
                  <a:pt x="808" y="1099"/>
                </a:lnTo>
                <a:lnTo>
                  <a:pt x="784" y="1106"/>
                </a:lnTo>
                <a:lnTo>
                  <a:pt x="760" y="1106"/>
                </a:lnTo>
                <a:lnTo>
                  <a:pt x="736" y="1106"/>
                </a:lnTo>
                <a:lnTo>
                  <a:pt x="712" y="1099"/>
                </a:lnTo>
                <a:lnTo>
                  <a:pt x="688" y="1099"/>
                </a:lnTo>
                <a:lnTo>
                  <a:pt x="664" y="1106"/>
                </a:lnTo>
                <a:lnTo>
                  <a:pt x="640" y="1106"/>
                </a:lnTo>
                <a:lnTo>
                  <a:pt x="616" y="1106"/>
                </a:lnTo>
                <a:lnTo>
                  <a:pt x="584" y="1106"/>
                </a:lnTo>
                <a:lnTo>
                  <a:pt x="544" y="1112"/>
                </a:lnTo>
                <a:lnTo>
                  <a:pt x="512" y="1125"/>
                </a:lnTo>
                <a:lnTo>
                  <a:pt x="488" y="1131"/>
                </a:lnTo>
                <a:lnTo>
                  <a:pt x="464" y="1131"/>
                </a:lnTo>
                <a:lnTo>
                  <a:pt x="440" y="1131"/>
                </a:lnTo>
                <a:lnTo>
                  <a:pt x="416" y="1131"/>
                </a:lnTo>
                <a:lnTo>
                  <a:pt x="384" y="1125"/>
                </a:lnTo>
                <a:lnTo>
                  <a:pt x="352" y="1118"/>
                </a:lnTo>
                <a:lnTo>
                  <a:pt x="320" y="1112"/>
                </a:lnTo>
                <a:lnTo>
                  <a:pt x="296" y="1099"/>
                </a:lnTo>
                <a:lnTo>
                  <a:pt x="272" y="1087"/>
                </a:lnTo>
                <a:lnTo>
                  <a:pt x="248" y="1081"/>
                </a:lnTo>
                <a:lnTo>
                  <a:pt x="224" y="1081"/>
                </a:lnTo>
                <a:lnTo>
                  <a:pt x="192" y="1081"/>
                </a:lnTo>
                <a:lnTo>
                  <a:pt x="168" y="1081"/>
                </a:lnTo>
                <a:lnTo>
                  <a:pt x="144" y="1081"/>
                </a:lnTo>
                <a:lnTo>
                  <a:pt x="120" y="1087"/>
                </a:lnTo>
                <a:lnTo>
                  <a:pt x="96" y="1093"/>
                </a:lnTo>
                <a:lnTo>
                  <a:pt x="64" y="1099"/>
                </a:lnTo>
                <a:lnTo>
                  <a:pt x="32" y="1099"/>
                </a:lnTo>
                <a:lnTo>
                  <a:pt x="8" y="1099"/>
                </a:lnTo>
                <a:lnTo>
                  <a:pt x="0" y="1081"/>
                </a:lnTo>
                <a:lnTo>
                  <a:pt x="0" y="547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rnd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5061" name="Rectangle 5">
            <a:extLst>
              <a:ext uri="{FF2B5EF4-FFF2-40B4-BE49-F238E27FC236}">
                <a16:creationId xmlns:a16="http://schemas.microsoft.com/office/drawing/2014/main" id="{45338955-2B11-5ECA-8F9B-1D5699B655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9288" y="3546475"/>
            <a:ext cx="6805612" cy="534988"/>
          </a:xfrm>
          <a:prstGeom prst="rect">
            <a:avLst/>
          </a:prstGeom>
          <a:solidFill>
            <a:schemeClr val="accent1"/>
          </a:solidFill>
          <a:ln w="254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76200" tIns="38100" rIns="76200" bIns="38100" anchor="ctr"/>
          <a:lstStyle/>
          <a:p>
            <a:r>
              <a:rPr lang="en-US" altLang="en-US" sz="2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WhereThisHere</a:t>
            </a:r>
          </a:p>
        </p:txBody>
      </p:sp>
    </p:spTree>
  </p:cSld>
  <p:clrMapOvr>
    <a:masterClrMapping/>
  </p:clrMapOvr>
  <p:transition spd="slow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>
            <a:extLst>
              <a:ext uri="{FF2B5EF4-FFF2-40B4-BE49-F238E27FC236}">
                <a16:creationId xmlns:a16="http://schemas.microsoft.com/office/drawing/2014/main" id="{D5A37810-2CA6-D948-6669-4164FED1E9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5275" y="581025"/>
            <a:ext cx="8408988" cy="5811838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52400" tIns="76200" rIns="152400" bIns="76200">
            <a:spAutoFit/>
          </a:bodyPr>
          <a:lstStyle>
            <a:lvl1pPr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01 StringFields.</a:t>
            </a:r>
          </a:p>
          <a:p>
            <a:pPr>
              <a:lnSpc>
                <a:spcPct val="9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02 Field1  PIC X(18) VALUE "Where does this go".</a:t>
            </a:r>
          </a:p>
          <a:p>
            <a:pPr>
              <a:lnSpc>
                <a:spcPct val="9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02 Field2  PIC X(30) </a:t>
            </a:r>
          </a:p>
          <a:p>
            <a:pPr>
              <a:lnSpc>
                <a:spcPct val="9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       VALUE "This is the destination string".</a:t>
            </a:r>
          </a:p>
          <a:p>
            <a:pPr>
              <a:lnSpc>
                <a:spcPct val="9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02 Field3  PIC X(15) VALUE "Here is another".</a:t>
            </a:r>
          </a:p>
          <a:p>
            <a:pPr>
              <a:lnSpc>
                <a:spcPct val="95000"/>
              </a:lnSpc>
              <a:spcBef>
                <a:spcPct val="50000"/>
              </a:spcBef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01 StrPointers.</a:t>
            </a:r>
          </a:p>
          <a:p>
            <a:pPr>
              <a:lnSpc>
                <a:spcPct val="9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02 StrPtr  PIC 99.</a:t>
            </a:r>
          </a:p>
          <a:p>
            <a:pPr>
              <a:lnSpc>
                <a:spcPct val="9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02 NewPtr  PIC 9.</a:t>
            </a:r>
          </a:p>
          <a:p>
            <a:pPr>
              <a:lnSpc>
                <a:spcPct val="85000"/>
              </a:lnSpc>
            </a:pPr>
            <a:endParaRPr lang="en-US" altLang="en-US" sz="20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85000"/>
              </a:lnSpc>
            </a:pPr>
            <a:endParaRPr lang="en-US" altLang="en-US" sz="24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65000"/>
              </a:lnSpc>
            </a:pPr>
            <a:endParaRPr lang="en-US" altLang="en-US" sz="24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65000"/>
              </a:lnSpc>
            </a:pPr>
            <a:endParaRPr lang="en-US" altLang="en-US" sz="24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65000"/>
              </a:lnSpc>
            </a:pPr>
            <a:endParaRPr lang="en-US" altLang="en-US" sz="24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65000"/>
              </a:lnSpc>
            </a:pPr>
            <a:endParaRPr lang="en-US" altLang="en-US" sz="24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65000"/>
              </a:lnSpc>
            </a:pP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MOVE 4 TO NewPtr.</a:t>
            </a:r>
          </a:p>
          <a:p>
            <a:pPr>
              <a:lnSpc>
                <a:spcPct val="65000"/>
              </a:lnSpc>
            </a:pP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STRING Field1 DELIMITED BY "this"</a:t>
            </a:r>
            <a:b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Field3 DELIMITED BY SPACE</a:t>
            </a:r>
            <a:b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"END"  DELIMITED BY SIZE</a:t>
            </a:r>
          </a:p>
          <a:p>
            <a:pPr>
              <a:lnSpc>
                <a:spcPct val="95000"/>
              </a:lnSpc>
            </a:pP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INTO Field2</a:t>
            </a:r>
            <a:b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END-STRING.</a:t>
            </a:r>
          </a:p>
        </p:txBody>
      </p:sp>
      <p:sp>
        <p:nvSpPr>
          <p:cNvPr id="47107" name="Rectangle 3">
            <a:extLst>
              <a:ext uri="{FF2B5EF4-FFF2-40B4-BE49-F238E27FC236}">
                <a16:creationId xmlns:a16="http://schemas.microsoft.com/office/drawing/2014/main" id="{C6522E9D-CCC4-76BB-8FA1-5242BF25AFC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489200" y="57150"/>
            <a:ext cx="3386138" cy="476250"/>
          </a:xfrm>
          <a:noFill/>
          <a:ln/>
        </p:spPr>
        <p:txBody>
          <a:bodyPr/>
          <a:lstStyle/>
          <a:p>
            <a:r>
              <a:rPr lang="en-US" altLang="en-US"/>
              <a:t>STRING Example 7</a:t>
            </a:r>
          </a:p>
        </p:txBody>
      </p:sp>
      <p:sp useBgFill="1">
        <p:nvSpPr>
          <p:cNvPr id="47108" name="Freeform 4">
            <a:extLst>
              <a:ext uri="{FF2B5EF4-FFF2-40B4-BE49-F238E27FC236}">
                <a16:creationId xmlns:a16="http://schemas.microsoft.com/office/drawing/2014/main" id="{D48DC990-3E1B-052E-838B-E61A7CBA8B7C}"/>
              </a:ext>
            </a:extLst>
          </p:cNvPr>
          <p:cNvSpPr>
            <a:spLocks/>
          </p:cNvSpPr>
          <p:nvPr/>
        </p:nvSpPr>
        <p:spPr bwMode="auto">
          <a:xfrm>
            <a:off x="266700" y="2578100"/>
            <a:ext cx="8548688" cy="1906588"/>
          </a:xfrm>
          <a:custGeom>
            <a:avLst/>
            <a:gdLst>
              <a:gd name="T0" fmla="*/ 176 w 5385"/>
              <a:gd name="T1" fmla="*/ 503 h 1201"/>
              <a:gd name="T2" fmla="*/ 360 w 5385"/>
              <a:gd name="T3" fmla="*/ 452 h 1201"/>
              <a:gd name="T4" fmla="*/ 552 w 5385"/>
              <a:gd name="T5" fmla="*/ 465 h 1201"/>
              <a:gd name="T6" fmla="*/ 752 w 5385"/>
              <a:gd name="T7" fmla="*/ 503 h 1201"/>
              <a:gd name="T8" fmla="*/ 880 w 5385"/>
              <a:gd name="T9" fmla="*/ 427 h 1201"/>
              <a:gd name="T10" fmla="*/ 1008 w 5385"/>
              <a:gd name="T11" fmla="*/ 528 h 1201"/>
              <a:gd name="T12" fmla="*/ 1184 w 5385"/>
              <a:gd name="T13" fmla="*/ 459 h 1201"/>
              <a:gd name="T14" fmla="*/ 1344 w 5385"/>
              <a:gd name="T15" fmla="*/ 477 h 1201"/>
              <a:gd name="T16" fmla="*/ 1560 w 5385"/>
              <a:gd name="T17" fmla="*/ 484 h 1201"/>
              <a:gd name="T18" fmla="*/ 1832 w 5385"/>
              <a:gd name="T19" fmla="*/ 440 h 1201"/>
              <a:gd name="T20" fmla="*/ 2080 w 5385"/>
              <a:gd name="T21" fmla="*/ 402 h 1201"/>
              <a:gd name="T22" fmla="*/ 2344 w 5385"/>
              <a:gd name="T23" fmla="*/ 402 h 1201"/>
              <a:gd name="T24" fmla="*/ 2512 w 5385"/>
              <a:gd name="T25" fmla="*/ 440 h 1201"/>
              <a:gd name="T26" fmla="*/ 2688 w 5385"/>
              <a:gd name="T27" fmla="*/ 427 h 1201"/>
              <a:gd name="T28" fmla="*/ 2912 w 5385"/>
              <a:gd name="T29" fmla="*/ 396 h 1201"/>
              <a:gd name="T30" fmla="*/ 3112 w 5385"/>
              <a:gd name="T31" fmla="*/ 427 h 1201"/>
              <a:gd name="T32" fmla="*/ 3296 w 5385"/>
              <a:gd name="T33" fmla="*/ 427 h 1201"/>
              <a:gd name="T34" fmla="*/ 3584 w 5385"/>
              <a:gd name="T35" fmla="*/ 352 h 1201"/>
              <a:gd name="T36" fmla="*/ 3784 w 5385"/>
              <a:gd name="T37" fmla="*/ 364 h 1201"/>
              <a:gd name="T38" fmla="*/ 3984 w 5385"/>
              <a:gd name="T39" fmla="*/ 327 h 1201"/>
              <a:gd name="T40" fmla="*/ 4176 w 5385"/>
              <a:gd name="T41" fmla="*/ 276 h 1201"/>
              <a:gd name="T42" fmla="*/ 4336 w 5385"/>
              <a:gd name="T43" fmla="*/ 314 h 1201"/>
              <a:gd name="T44" fmla="*/ 4608 w 5385"/>
              <a:gd name="T45" fmla="*/ 339 h 1201"/>
              <a:gd name="T46" fmla="*/ 4832 w 5385"/>
              <a:gd name="T47" fmla="*/ 339 h 1201"/>
              <a:gd name="T48" fmla="*/ 5040 w 5385"/>
              <a:gd name="T49" fmla="*/ 377 h 1201"/>
              <a:gd name="T50" fmla="*/ 5224 w 5385"/>
              <a:gd name="T51" fmla="*/ 358 h 1201"/>
              <a:gd name="T52" fmla="*/ 5384 w 5385"/>
              <a:gd name="T53" fmla="*/ 1187 h 1201"/>
              <a:gd name="T54" fmla="*/ 5160 w 5385"/>
              <a:gd name="T55" fmla="*/ 1062 h 1201"/>
              <a:gd name="T56" fmla="*/ 4928 w 5385"/>
              <a:gd name="T57" fmla="*/ 1074 h 1201"/>
              <a:gd name="T58" fmla="*/ 4704 w 5385"/>
              <a:gd name="T59" fmla="*/ 1118 h 1201"/>
              <a:gd name="T60" fmla="*/ 4528 w 5385"/>
              <a:gd name="T61" fmla="*/ 1131 h 1201"/>
              <a:gd name="T62" fmla="*/ 4336 w 5385"/>
              <a:gd name="T63" fmla="*/ 1055 h 1201"/>
              <a:gd name="T64" fmla="*/ 4160 w 5385"/>
              <a:gd name="T65" fmla="*/ 1055 h 1201"/>
              <a:gd name="T66" fmla="*/ 3952 w 5385"/>
              <a:gd name="T67" fmla="*/ 1087 h 1201"/>
              <a:gd name="T68" fmla="*/ 3752 w 5385"/>
              <a:gd name="T69" fmla="*/ 1087 h 1201"/>
              <a:gd name="T70" fmla="*/ 3584 w 5385"/>
              <a:gd name="T71" fmla="*/ 1018 h 1201"/>
              <a:gd name="T72" fmla="*/ 3408 w 5385"/>
              <a:gd name="T73" fmla="*/ 1030 h 1201"/>
              <a:gd name="T74" fmla="*/ 3200 w 5385"/>
              <a:gd name="T75" fmla="*/ 1037 h 1201"/>
              <a:gd name="T76" fmla="*/ 3000 w 5385"/>
              <a:gd name="T77" fmla="*/ 1068 h 1201"/>
              <a:gd name="T78" fmla="*/ 2792 w 5385"/>
              <a:gd name="T79" fmla="*/ 1055 h 1201"/>
              <a:gd name="T80" fmla="*/ 2624 w 5385"/>
              <a:gd name="T81" fmla="*/ 1005 h 1201"/>
              <a:gd name="T82" fmla="*/ 2432 w 5385"/>
              <a:gd name="T83" fmla="*/ 1062 h 1201"/>
              <a:gd name="T84" fmla="*/ 2240 w 5385"/>
              <a:gd name="T85" fmla="*/ 1055 h 1201"/>
              <a:gd name="T86" fmla="*/ 2064 w 5385"/>
              <a:gd name="T87" fmla="*/ 1049 h 1201"/>
              <a:gd name="T88" fmla="*/ 1832 w 5385"/>
              <a:gd name="T89" fmla="*/ 1087 h 1201"/>
              <a:gd name="T90" fmla="*/ 1664 w 5385"/>
              <a:gd name="T91" fmla="*/ 1055 h 1201"/>
              <a:gd name="T92" fmla="*/ 1472 w 5385"/>
              <a:gd name="T93" fmla="*/ 1074 h 1201"/>
              <a:gd name="T94" fmla="*/ 1280 w 5385"/>
              <a:gd name="T95" fmla="*/ 1106 h 1201"/>
              <a:gd name="T96" fmla="*/ 1104 w 5385"/>
              <a:gd name="T97" fmla="*/ 1081 h 1201"/>
              <a:gd name="T98" fmla="*/ 944 w 5385"/>
              <a:gd name="T99" fmla="*/ 1074 h 1201"/>
              <a:gd name="T100" fmla="*/ 760 w 5385"/>
              <a:gd name="T101" fmla="*/ 1106 h 1201"/>
              <a:gd name="T102" fmla="*/ 584 w 5385"/>
              <a:gd name="T103" fmla="*/ 1106 h 1201"/>
              <a:gd name="T104" fmla="*/ 384 w 5385"/>
              <a:gd name="T105" fmla="*/ 1125 h 1201"/>
              <a:gd name="T106" fmla="*/ 192 w 5385"/>
              <a:gd name="T107" fmla="*/ 1081 h 1201"/>
              <a:gd name="T108" fmla="*/ 8 w 5385"/>
              <a:gd name="T109" fmla="*/ 1099 h 120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</a:cxnLst>
            <a:rect l="0" t="0" r="r" b="b"/>
            <a:pathLst>
              <a:path w="5385" h="1201">
                <a:moveTo>
                  <a:pt x="0" y="547"/>
                </a:moveTo>
                <a:lnTo>
                  <a:pt x="32" y="534"/>
                </a:lnTo>
                <a:lnTo>
                  <a:pt x="64" y="528"/>
                </a:lnTo>
                <a:lnTo>
                  <a:pt x="96" y="521"/>
                </a:lnTo>
                <a:lnTo>
                  <a:pt x="120" y="515"/>
                </a:lnTo>
                <a:lnTo>
                  <a:pt x="144" y="509"/>
                </a:lnTo>
                <a:lnTo>
                  <a:pt x="176" y="503"/>
                </a:lnTo>
                <a:lnTo>
                  <a:pt x="208" y="503"/>
                </a:lnTo>
                <a:lnTo>
                  <a:pt x="240" y="509"/>
                </a:lnTo>
                <a:lnTo>
                  <a:pt x="272" y="509"/>
                </a:lnTo>
                <a:lnTo>
                  <a:pt x="312" y="503"/>
                </a:lnTo>
                <a:lnTo>
                  <a:pt x="328" y="484"/>
                </a:lnTo>
                <a:lnTo>
                  <a:pt x="352" y="471"/>
                </a:lnTo>
                <a:lnTo>
                  <a:pt x="360" y="452"/>
                </a:lnTo>
                <a:lnTo>
                  <a:pt x="384" y="459"/>
                </a:lnTo>
                <a:lnTo>
                  <a:pt x="416" y="452"/>
                </a:lnTo>
                <a:lnTo>
                  <a:pt x="464" y="440"/>
                </a:lnTo>
                <a:lnTo>
                  <a:pt x="496" y="427"/>
                </a:lnTo>
                <a:lnTo>
                  <a:pt x="512" y="452"/>
                </a:lnTo>
                <a:lnTo>
                  <a:pt x="528" y="471"/>
                </a:lnTo>
                <a:lnTo>
                  <a:pt x="552" y="465"/>
                </a:lnTo>
                <a:lnTo>
                  <a:pt x="576" y="459"/>
                </a:lnTo>
                <a:lnTo>
                  <a:pt x="608" y="471"/>
                </a:lnTo>
                <a:lnTo>
                  <a:pt x="640" y="490"/>
                </a:lnTo>
                <a:lnTo>
                  <a:pt x="672" y="503"/>
                </a:lnTo>
                <a:lnTo>
                  <a:pt x="696" y="503"/>
                </a:lnTo>
                <a:lnTo>
                  <a:pt x="720" y="503"/>
                </a:lnTo>
                <a:lnTo>
                  <a:pt x="752" y="503"/>
                </a:lnTo>
                <a:lnTo>
                  <a:pt x="776" y="515"/>
                </a:lnTo>
                <a:lnTo>
                  <a:pt x="800" y="528"/>
                </a:lnTo>
                <a:lnTo>
                  <a:pt x="824" y="534"/>
                </a:lnTo>
                <a:lnTo>
                  <a:pt x="848" y="540"/>
                </a:lnTo>
                <a:lnTo>
                  <a:pt x="856" y="364"/>
                </a:lnTo>
                <a:lnTo>
                  <a:pt x="864" y="396"/>
                </a:lnTo>
                <a:lnTo>
                  <a:pt x="880" y="427"/>
                </a:lnTo>
                <a:lnTo>
                  <a:pt x="896" y="452"/>
                </a:lnTo>
                <a:lnTo>
                  <a:pt x="912" y="477"/>
                </a:lnTo>
                <a:lnTo>
                  <a:pt x="920" y="496"/>
                </a:lnTo>
                <a:lnTo>
                  <a:pt x="936" y="515"/>
                </a:lnTo>
                <a:lnTo>
                  <a:pt x="960" y="528"/>
                </a:lnTo>
                <a:lnTo>
                  <a:pt x="984" y="528"/>
                </a:lnTo>
                <a:lnTo>
                  <a:pt x="1008" y="528"/>
                </a:lnTo>
                <a:lnTo>
                  <a:pt x="1032" y="521"/>
                </a:lnTo>
                <a:lnTo>
                  <a:pt x="1056" y="515"/>
                </a:lnTo>
                <a:lnTo>
                  <a:pt x="1080" y="509"/>
                </a:lnTo>
                <a:lnTo>
                  <a:pt x="1088" y="490"/>
                </a:lnTo>
                <a:lnTo>
                  <a:pt x="1120" y="477"/>
                </a:lnTo>
                <a:lnTo>
                  <a:pt x="1144" y="465"/>
                </a:lnTo>
                <a:lnTo>
                  <a:pt x="1184" y="459"/>
                </a:lnTo>
                <a:lnTo>
                  <a:pt x="1208" y="459"/>
                </a:lnTo>
                <a:lnTo>
                  <a:pt x="1232" y="459"/>
                </a:lnTo>
                <a:lnTo>
                  <a:pt x="1264" y="452"/>
                </a:lnTo>
                <a:lnTo>
                  <a:pt x="1288" y="440"/>
                </a:lnTo>
                <a:lnTo>
                  <a:pt x="1312" y="446"/>
                </a:lnTo>
                <a:lnTo>
                  <a:pt x="1336" y="446"/>
                </a:lnTo>
                <a:lnTo>
                  <a:pt x="1344" y="477"/>
                </a:lnTo>
                <a:lnTo>
                  <a:pt x="1376" y="496"/>
                </a:lnTo>
                <a:lnTo>
                  <a:pt x="1408" y="490"/>
                </a:lnTo>
                <a:lnTo>
                  <a:pt x="1440" y="490"/>
                </a:lnTo>
                <a:lnTo>
                  <a:pt x="1464" y="490"/>
                </a:lnTo>
                <a:lnTo>
                  <a:pt x="1504" y="490"/>
                </a:lnTo>
                <a:lnTo>
                  <a:pt x="1536" y="490"/>
                </a:lnTo>
                <a:lnTo>
                  <a:pt x="1560" y="484"/>
                </a:lnTo>
                <a:lnTo>
                  <a:pt x="1584" y="484"/>
                </a:lnTo>
                <a:lnTo>
                  <a:pt x="1624" y="477"/>
                </a:lnTo>
                <a:lnTo>
                  <a:pt x="1656" y="477"/>
                </a:lnTo>
                <a:lnTo>
                  <a:pt x="1736" y="465"/>
                </a:lnTo>
                <a:lnTo>
                  <a:pt x="1768" y="452"/>
                </a:lnTo>
                <a:lnTo>
                  <a:pt x="1800" y="452"/>
                </a:lnTo>
                <a:lnTo>
                  <a:pt x="1832" y="440"/>
                </a:lnTo>
                <a:lnTo>
                  <a:pt x="1864" y="427"/>
                </a:lnTo>
                <a:lnTo>
                  <a:pt x="1888" y="427"/>
                </a:lnTo>
                <a:lnTo>
                  <a:pt x="1960" y="421"/>
                </a:lnTo>
                <a:lnTo>
                  <a:pt x="1992" y="415"/>
                </a:lnTo>
                <a:lnTo>
                  <a:pt x="2024" y="415"/>
                </a:lnTo>
                <a:lnTo>
                  <a:pt x="2056" y="408"/>
                </a:lnTo>
                <a:lnTo>
                  <a:pt x="2080" y="402"/>
                </a:lnTo>
                <a:lnTo>
                  <a:pt x="2120" y="390"/>
                </a:lnTo>
                <a:lnTo>
                  <a:pt x="2152" y="383"/>
                </a:lnTo>
                <a:lnTo>
                  <a:pt x="2232" y="377"/>
                </a:lnTo>
                <a:lnTo>
                  <a:pt x="2264" y="371"/>
                </a:lnTo>
                <a:lnTo>
                  <a:pt x="2288" y="364"/>
                </a:lnTo>
                <a:lnTo>
                  <a:pt x="2320" y="383"/>
                </a:lnTo>
                <a:lnTo>
                  <a:pt x="2344" y="402"/>
                </a:lnTo>
                <a:lnTo>
                  <a:pt x="2376" y="402"/>
                </a:lnTo>
                <a:lnTo>
                  <a:pt x="2400" y="402"/>
                </a:lnTo>
                <a:lnTo>
                  <a:pt x="2432" y="402"/>
                </a:lnTo>
                <a:lnTo>
                  <a:pt x="2464" y="408"/>
                </a:lnTo>
                <a:lnTo>
                  <a:pt x="2576" y="0"/>
                </a:lnTo>
                <a:lnTo>
                  <a:pt x="2496" y="415"/>
                </a:lnTo>
                <a:lnTo>
                  <a:pt x="2512" y="440"/>
                </a:lnTo>
                <a:lnTo>
                  <a:pt x="2528" y="459"/>
                </a:lnTo>
                <a:lnTo>
                  <a:pt x="2568" y="459"/>
                </a:lnTo>
                <a:lnTo>
                  <a:pt x="2592" y="465"/>
                </a:lnTo>
                <a:lnTo>
                  <a:pt x="2616" y="477"/>
                </a:lnTo>
                <a:lnTo>
                  <a:pt x="2640" y="465"/>
                </a:lnTo>
                <a:lnTo>
                  <a:pt x="2672" y="446"/>
                </a:lnTo>
                <a:lnTo>
                  <a:pt x="2688" y="427"/>
                </a:lnTo>
                <a:lnTo>
                  <a:pt x="2712" y="421"/>
                </a:lnTo>
                <a:lnTo>
                  <a:pt x="2736" y="415"/>
                </a:lnTo>
                <a:lnTo>
                  <a:pt x="2768" y="402"/>
                </a:lnTo>
                <a:lnTo>
                  <a:pt x="2792" y="396"/>
                </a:lnTo>
                <a:lnTo>
                  <a:pt x="2832" y="402"/>
                </a:lnTo>
                <a:lnTo>
                  <a:pt x="2880" y="402"/>
                </a:lnTo>
                <a:lnTo>
                  <a:pt x="2912" y="396"/>
                </a:lnTo>
                <a:lnTo>
                  <a:pt x="2936" y="390"/>
                </a:lnTo>
                <a:lnTo>
                  <a:pt x="2968" y="390"/>
                </a:lnTo>
                <a:lnTo>
                  <a:pt x="2992" y="390"/>
                </a:lnTo>
                <a:lnTo>
                  <a:pt x="3016" y="390"/>
                </a:lnTo>
                <a:lnTo>
                  <a:pt x="3048" y="402"/>
                </a:lnTo>
                <a:lnTo>
                  <a:pt x="3080" y="415"/>
                </a:lnTo>
                <a:lnTo>
                  <a:pt x="3112" y="427"/>
                </a:lnTo>
                <a:lnTo>
                  <a:pt x="3144" y="427"/>
                </a:lnTo>
                <a:lnTo>
                  <a:pt x="3168" y="434"/>
                </a:lnTo>
                <a:lnTo>
                  <a:pt x="3192" y="434"/>
                </a:lnTo>
                <a:lnTo>
                  <a:pt x="3216" y="434"/>
                </a:lnTo>
                <a:lnTo>
                  <a:pt x="3240" y="434"/>
                </a:lnTo>
                <a:lnTo>
                  <a:pt x="3264" y="427"/>
                </a:lnTo>
                <a:lnTo>
                  <a:pt x="3296" y="427"/>
                </a:lnTo>
                <a:lnTo>
                  <a:pt x="3376" y="415"/>
                </a:lnTo>
                <a:lnTo>
                  <a:pt x="3400" y="402"/>
                </a:lnTo>
                <a:lnTo>
                  <a:pt x="3480" y="390"/>
                </a:lnTo>
                <a:lnTo>
                  <a:pt x="3504" y="377"/>
                </a:lnTo>
                <a:lnTo>
                  <a:pt x="3528" y="364"/>
                </a:lnTo>
                <a:lnTo>
                  <a:pt x="3552" y="364"/>
                </a:lnTo>
                <a:lnTo>
                  <a:pt x="3584" y="352"/>
                </a:lnTo>
                <a:lnTo>
                  <a:pt x="3616" y="339"/>
                </a:lnTo>
                <a:lnTo>
                  <a:pt x="3640" y="327"/>
                </a:lnTo>
                <a:lnTo>
                  <a:pt x="3664" y="314"/>
                </a:lnTo>
                <a:lnTo>
                  <a:pt x="3680" y="339"/>
                </a:lnTo>
                <a:lnTo>
                  <a:pt x="3696" y="358"/>
                </a:lnTo>
                <a:lnTo>
                  <a:pt x="3744" y="364"/>
                </a:lnTo>
                <a:lnTo>
                  <a:pt x="3784" y="364"/>
                </a:lnTo>
                <a:lnTo>
                  <a:pt x="3808" y="364"/>
                </a:lnTo>
                <a:lnTo>
                  <a:pt x="3840" y="358"/>
                </a:lnTo>
                <a:lnTo>
                  <a:pt x="3872" y="352"/>
                </a:lnTo>
                <a:lnTo>
                  <a:pt x="3904" y="339"/>
                </a:lnTo>
                <a:lnTo>
                  <a:pt x="3928" y="339"/>
                </a:lnTo>
                <a:lnTo>
                  <a:pt x="3960" y="333"/>
                </a:lnTo>
                <a:lnTo>
                  <a:pt x="3984" y="327"/>
                </a:lnTo>
                <a:lnTo>
                  <a:pt x="4008" y="327"/>
                </a:lnTo>
                <a:lnTo>
                  <a:pt x="4032" y="327"/>
                </a:lnTo>
                <a:lnTo>
                  <a:pt x="4056" y="314"/>
                </a:lnTo>
                <a:lnTo>
                  <a:pt x="4096" y="308"/>
                </a:lnTo>
                <a:lnTo>
                  <a:pt x="4120" y="302"/>
                </a:lnTo>
                <a:lnTo>
                  <a:pt x="4144" y="289"/>
                </a:lnTo>
                <a:lnTo>
                  <a:pt x="4176" y="276"/>
                </a:lnTo>
                <a:lnTo>
                  <a:pt x="4208" y="264"/>
                </a:lnTo>
                <a:lnTo>
                  <a:pt x="4240" y="251"/>
                </a:lnTo>
                <a:lnTo>
                  <a:pt x="4264" y="239"/>
                </a:lnTo>
                <a:lnTo>
                  <a:pt x="4280" y="258"/>
                </a:lnTo>
                <a:lnTo>
                  <a:pt x="4288" y="276"/>
                </a:lnTo>
                <a:lnTo>
                  <a:pt x="4312" y="302"/>
                </a:lnTo>
                <a:lnTo>
                  <a:pt x="4336" y="314"/>
                </a:lnTo>
                <a:lnTo>
                  <a:pt x="4368" y="320"/>
                </a:lnTo>
                <a:lnTo>
                  <a:pt x="4400" y="327"/>
                </a:lnTo>
                <a:lnTo>
                  <a:pt x="4440" y="327"/>
                </a:lnTo>
                <a:lnTo>
                  <a:pt x="4464" y="333"/>
                </a:lnTo>
                <a:lnTo>
                  <a:pt x="4488" y="333"/>
                </a:lnTo>
                <a:lnTo>
                  <a:pt x="4528" y="333"/>
                </a:lnTo>
                <a:lnTo>
                  <a:pt x="4608" y="339"/>
                </a:lnTo>
                <a:lnTo>
                  <a:pt x="4688" y="339"/>
                </a:lnTo>
                <a:lnTo>
                  <a:pt x="4712" y="339"/>
                </a:lnTo>
                <a:lnTo>
                  <a:pt x="4736" y="339"/>
                </a:lnTo>
                <a:lnTo>
                  <a:pt x="4760" y="346"/>
                </a:lnTo>
                <a:lnTo>
                  <a:pt x="4784" y="339"/>
                </a:lnTo>
                <a:lnTo>
                  <a:pt x="4808" y="339"/>
                </a:lnTo>
                <a:lnTo>
                  <a:pt x="4832" y="339"/>
                </a:lnTo>
                <a:lnTo>
                  <a:pt x="4856" y="339"/>
                </a:lnTo>
                <a:lnTo>
                  <a:pt x="4880" y="352"/>
                </a:lnTo>
                <a:lnTo>
                  <a:pt x="4904" y="352"/>
                </a:lnTo>
                <a:lnTo>
                  <a:pt x="4936" y="364"/>
                </a:lnTo>
                <a:lnTo>
                  <a:pt x="4960" y="377"/>
                </a:lnTo>
                <a:lnTo>
                  <a:pt x="5000" y="377"/>
                </a:lnTo>
                <a:lnTo>
                  <a:pt x="5040" y="377"/>
                </a:lnTo>
                <a:lnTo>
                  <a:pt x="5064" y="377"/>
                </a:lnTo>
                <a:lnTo>
                  <a:pt x="5096" y="377"/>
                </a:lnTo>
                <a:lnTo>
                  <a:pt x="5120" y="377"/>
                </a:lnTo>
                <a:lnTo>
                  <a:pt x="5144" y="377"/>
                </a:lnTo>
                <a:lnTo>
                  <a:pt x="5168" y="364"/>
                </a:lnTo>
                <a:lnTo>
                  <a:pt x="5192" y="358"/>
                </a:lnTo>
                <a:lnTo>
                  <a:pt x="5224" y="358"/>
                </a:lnTo>
                <a:lnTo>
                  <a:pt x="5248" y="358"/>
                </a:lnTo>
                <a:lnTo>
                  <a:pt x="5272" y="352"/>
                </a:lnTo>
                <a:lnTo>
                  <a:pt x="5296" y="339"/>
                </a:lnTo>
                <a:lnTo>
                  <a:pt x="5320" y="320"/>
                </a:lnTo>
                <a:lnTo>
                  <a:pt x="5344" y="302"/>
                </a:lnTo>
                <a:lnTo>
                  <a:pt x="5368" y="289"/>
                </a:lnTo>
                <a:lnTo>
                  <a:pt x="5384" y="1187"/>
                </a:lnTo>
                <a:lnTo>
                  <a:pt x="5280" y="1162"/>
                </a:lnTo>
                <a:lnTo>
                  <a:pt x="5256" y="1156"/>
                </a:lnTo>
                <a:lnTo>
                  <a:pt x="5232" y="1143"/>
                </a:lnTo>
                <a:lnTo>
                  <a:pt x="5208" y="1137"/>
                </a:lnTo>
                <a:lnTo>
                  <a:pt x="5200" y="1112"/>
                </a:lnTo>
                <a:lnTo>
                  <a:pt x="5184" y="1087"/>
                </a:lnTo>
                <a:lnTo>
                  <a:pt x="5160" y="1062"/>
                </a:lnTo>
                <a:lnTo>
                  <a:pt x="5128" y="1081"/>
                </a:lnTo>
                <a:lnTo>
                  <a:pt x="5088" y="1106"/>
                </a:lnTo>
                <a:lnTo>
                  <a:pt x="5056" y="1093"/>
                </a:lnTo>
                <a:lnTo>
                  <a:pt x="5016" y="1081"/>
                </a:lnTo>
                <a:lnTo>
                  <a:pt x="4984" y="1087"/>
                </a:lnTo>
                <a:lnTo>
                  <a:pt x="4960" y="1074"/>
                </a:lnTo>
                <a:lnTo>
                  <a:pt x="4928" y="1074"/>
                </a:lnTo>
                <a:lnTo>
                  <a:pt x="4904" y="1087"/>
                </a:lnTo>
                <a:lnTo>
                  <a:pt x="4872" y="1093"/>
                </a:lnTo>
                <a:lnTo>
                  <a:pt x="4840" y="1099"/>
                </a:lnTo>
                <a:lnTo>
                  <a:pt x="4800" y="1106"/>
                </a:lnTo>
                <a:lnTo>
                  <a:pt x="4768" y="1106"/>
                </a:lnTo>
                <a:lnTo>
                  <a:pt x="4736" y="1112"/>
                </a:lnTo>
                <a:lnTo>
                  <a:pt x="4704" y="1118"/>
                </a:lnTo>
                <a:lnTo>
                  <a:pt x="4680" y="1137"/>
                </a:lnTo>
                <a:lnTo>
                  <a:pt x="4640" y="1156"/>
                </a:lnTo>
                <a:lnTo>
                  <a:pt x="4616" y="1181"/>
                </a:lnTo>
                <a:lnTo>
                  <a:pt x="4600" y="1162"/>
                </a:lnTo>
                <a:lnTo>
                  <a:pt x="4576" y="1156"/>
                </a:lnTo>
                <a:lnTo>
                  <a:pt x="4552" y="1137"/>
                </a:lnTo>
                <a:lnTo>
                  <a:pt x="4528" y="1131"/>
                </a:lnTo>
                <a:lnTo>
                  <a:pt x="4512" y="1112"/>
                </a:lnTo>
                <a:lnTo>
                  <a:pt x="4480" y="1112"/>
                </a:lnTo>
                <a:lnTo>
                  <a:pt x="4448" y="1118"/>
                </a:lnTo>
                <a:lnTo>
                  <a:pt x="4424" y="1118"/>
                </a:lnTo>
                <a:lnTo>
                  <a:pt x="4400" y="1099"/>
                </a:lnTo>
                <a:lnTo>
                  <a:pt x="4368" y="1068"/>
                </a:lnTo>
                <a:lnTo>
                  <a:pt x="4336" y="1055"/>
                </a:lnTo>
                <a:lnTo>
                  <a:pt x="4304" y="1037"/>
                </a:lnTo>
                <a:lnTo>
                  <a:pt x="4280" y="1037"/>
                </a:lnTo>
                <a:lnTo>
                  <a:pt x="4256" y="1043"/>
                </a:lnTo>
                <a:lnTo>
                  <a:pt x="4240" y="1062"/>
                </a:lnTo>
                <a:lnTo>
                  <a:pt x="4216" y="1062"/>
                </a:lnTo>
                <a:lnTo>
                  <a:pt x="4184" y="1055"/>
                </a:lnTo>
                <a:lnTo>
                  <a:pt x="4160" y="1055"/>
                </a:lnTo>
                <a:lnTo>
                  <a:pt x="4136" y="1068"/>
                </a:lnTo>
                <a:lnTo>
                  <a:pt x="4096" y="1074"/>
                </a:lnTo>
                <a:lnTo>
                  <a:pt x="4064" y="1081"/>
                </a:lnTo>
                <a:lnTo>
                  <a:pt x="4040" y="1081"/>
                </a:lnTo>
                <a:lnTo>
                  <a:pt x="4000" y="1074"/>
                </a:lnTo>
                <a:lnTo>
                  <a:pt x="3976" y="1081"/>
                </a:lnTo>
                <a:lnTo>
                  <a:pt x="3952" y="1087"/>
                </a:lnTo>
                <a:lnTo>
                  <a:pt x="3912" y="1106"/>
                </a:lnTo>
                <a:lnTo>
                  <a:pt x="3888" y="1112"/>
                </a:lnTo>
                <a:lnTo>
                  <a:pt x="3864" y="1093"/>
                </a:lnTo>
                <a:lnTo>
                  <a:pt x="3840" y="1093"/>
                </a:lnTo>
                <a:lnTo>
                  <a:pt x="3816" y="1087"/>
                </a:lnTo>
                <a:lnTo>
                  <a:pt x="3784" y="1081"/>
                </a:lnTo>
                <a:lnTo>
                  <a:pt x="3752" y="1087"/>
                </a:lnTo>
                <a:lnTo>
                  <a:pt x="3728" y="1081"/>
                </a:lnTo>
                <a:lnTo>
                  <a:pt x="3712" y="1062"/>
                </a:lnTo>
                <a:lnTo>
                  <a:pt x="3688" y="1055"/>
                </a:lnTo>
                <a:lnTo>
                  <a:pt x="3664" y="1049"/>
                </a:lnTo>
                <a:lnTo>
                  <a:pt x="3632" y="1043"/>
                </a:lnTo>
                <a:lnTo>
                  <a:pt x="3608" y="1030"/>
                </a:lnTo>
                <a:lnTo>
                  <a:pt x="3584" y="1018"/>
                </a:lnTo>
                <a:lnTo>
                  <a:pt x="3552" y="1005"/>
                </a:lnTo>
                <a:lnTo>
                  <a:pt x="3528" y="993"/>
                </a:lnTo>
                <a:lnTo>
                  <a:pt x="3608" y="1200"/>
                </a:lnTo>
                <a:lnTo>
                  <a:pt x="3488" y="993"/>
                </a:lnTo>
                <a:lnTo>
                  <a:pt x="3456" y="1005"/>
                </a:lnTo>
                <a:lnTo>
                  <a:pt x="3432" y="1018"/>
                </a:lnTo>
                <a:lnTo>
                  <a:pt x="3408" y="1030"/>
                </a:lnTo>
                <a:lnTo>
                  <a:pt x="3384" y="1043"/>
                </a:lnTo>
                <a:lnTo>
                  <a:pt x="3360" y="1055"/>
                </a:lnTo>
                <a:lnTo>
                  <a:pt x="3336" y="1055"/>
                </a:lnTo>
                <a:lnTo>
                  <a:pt x="3312" y="1055"/>
                </a:lnTo>
                <a:lnTo>
                  <a:pt x="3264" y="1043"/>
                </a:lnTo>
                <a:lnTo>
                  <a:pt x="3240" y="1043"/>
                </a:lnTo>
                <a:lnTo>
                  <a:pt x="3200" y="1037"/>
                </a:lnTo>
                <a:lnTo>
                  <a:pt x="3176" y="1030"/>
                </a:lnTo>
                <a:lnTo>
                  <a:pt x="3144" y="1030"/>
                </a:lnTo>
                <a:lnTo>
                  <a:pt x="3104" y="1030"/>
                </a:lnTo>
                <a:lnTo>
                  <a:pt x="3080" y="1030"/>
                </a:lnTo>
                <a:lnTo>
                  <a:pt x="3048" y="1043"/>
                </a:lnTo>
                <a:lnTo>
                  <a:pt x="3024" y="1055"/>
                </a:lnTo>
                <a:lnTo>
                  <a:pt x="3000" y="1068"/>
                </a:lnTo>
                <a:lnTo>
                  <a:pt x="2976" y="1068"/>
                </a:lnTo>
                <a:lnTo>
                  <a:pt x="2952" y="1068"/>
                </a:lnTo>
                <a:lnTo>
                  <a:pt x="2912" y="1062"/>
                </a:lnTo>
                <a:lnTo>
                  <a:pt x="2880" y="1055"/>
                </a:lnTo>
                <a:lnTo>
                  <a:pt x="2848" y="1055"/>
                </a:lnTo>
                <a:lnTo>
                  <a:pt x="2816" y="1055"/>
                </a:lnTo>
                <a:lnTo>
                  <a:pt x="2792" y="1055"/>
                </a:lnTo>
                <a:lnTo>
                  <a:pt x="2768" y="1055"/>
                </a:lnTo>
                <a:lnTo>
                  <a:pt x="2744" y="1049"/>
                </a:lnTo>
                <a:lnTo>
                  <a:pt x="2720" y="1049"/>
                </a:lnTo>
                <a:lnTo>
                  <a:pt x="2696" y="1043"/>
                </a:lnTo>
                <a:lnTo>
                  <a:pt x="2672" y="1043"/>
                </a:lnTo>
                <a:lnTo>
                  <a:pt x="2648" y="1018"/>
                </a:lnTo>
                <a:lnTo>
                  <a:pt x="2624" y="1005"/>
                </a:lnTo>
                <a:lnTo>
                  <a:pt x="2592" y="1005"/>
                </a:lnTo>
                <a:lnTo>
                  <a:pt x="2560" y="1012"/>
                </a:lnTo>
                <a:lnTo>
                  <a:pt x="2544" y="1030"/>
                </a:lnTo>
                <a:lnTo>
                  <a:pt x="2520" y="1043"/>
                </a:lnTo>
                <a:lnTo>
                  <a:pt x="2496" y="1062"/>
                </a:lnTo>
                <a:lnTo>
                  <a:pt x="2464" y="1074"/>
                </a:lnTo>
                <a:lnTo>
                  <a:pt x="2432" y="1062"/>
                </a:lnTo>
                <a:lnTo>
                  <a:pt x="2400" y="1055"/>
                </a:lnTo>
                <a:lnTo>
                  <a:pt x="2376" y="1055"/>
                </a:lnTo>
                <a:lnTo>
                  <a:pt x="2352" y="1049"/>
                </a:lnTo>
                <a:lnTo>
                  <a:pt x="2328" y="1055"/>
                </a:lnTo>
                <a:lnTo>
                  <a:pt x="2304" y="1062"/>
                </a:lnTo>
                <a:lnTo>
                  <a:pt x="2264" y="1062"/>
                </a:lnTo>
                <a:lnTo>
                  <a:pt x="2240" y="1055"/>
                </a:lnTo>
                <a:lnTo>
                  <a:pt x="2208" y="1055"/>
                </a:lnTo>
                <a:lnTo>
                  <a:pt x="2184" y="1062"/>
                </a:lnTo>
                <a:lnTo>
                  <a:pt x="2160" y="1062"/>
                </a:lnTo>
                <a:lnTo>
                  <a:pt x="2136" y="1043"/>
                </a:lnTo>
                <a:lnTo>
                  <a:pt x="2112" y="1049"/>
                </a:lnTo>
                <a:lnTo>
                  <a:pt x="2088" y="1043"/>
                </a:lnTo>
                <a:lnTo>
                  <a:pt x="2064" y="1049"/>
                </a:lnTo>
                <a:lnTo>
                  <a:pt x="2024" y="1055"/>
                </a:lnTo>
                <a:lnTo>
                  <a:pt x="2000" y="1068"/>
                </a:lnTo>
                <a:lnTo>
                  <a:pt x="1968" y="1081"/>
                </a:lnTo>
                <a:lnTo>
                  <a:pt x="1920" y="1081"/>
                </a:lnTo>
                <a:lnTo>
                  <a:pt x="1888" y="1081"/>
                </a:lnTo>
                <a:lnTo>
                  <a:pt x="1856" y="1081"/>
                </a:lnTo>
                <a:lnTo>
                  <a:pt x="1832" y="1087"/>
                </a:lnTo>
                <a:lnTo>
                  <a:pt x="1808" y="1068"/>
                </a:lnTo>
                <a:lnTo>
                  <a:pt x="1776" y="1055"/>
                </a:lnTo>
                <a:lnTo>
                  <a:pt x="1752" y="1043"/>
                </a:lnTo>
                <a:lnTo>
                  <a:pt x="1728" y="1055"/>
                </a:lnTo>
                <a:lnTo>
                  <a:pt x="1704" y="1068"/>
                </a:lnTo>
                <a:lnTo>
                  <a:pt x="1680" y="1074"/>
                </a:lnTo>
                <a:lnTo>
                  <a:pt x="1664" y="1055"/>
                </a:lnTo>
                <a:lnTo>
                  <a:pt x="1640" y="1055"/>
                </a:lnTo>
                <a:lnTo>
                  <a:pt x="1616" y="1062"/>
                </a:lnTo>
                <a:lnTo>
                  <a:pt x="1584" y="1068"/>
                </a:lnTo>
                <a:lnTo>
                  <a:pt x="1552" y="1068"/>
                </a:lnTo>
                <a:lnTo>
                  <a:pt x="1528" y="1068"/>
                </a:lnTo>
                <a:lnTo>
                  <a:pt x="1504" y="1068"/>
                </a:lnTo>
                <a:lnTo>
                  <a:pt x="1472" y="1074"/>
                </a:lnTo>
                <a:lnTo>
                  <a:pt x="1448" y="1087"/>
                </a:lnTo>
                <a:lnTo>
                  <a:pt x="1424" y="1093"/>
                </a:lnTo>
                <a:lnTo>
                  <a:pt x="1400" y="1081"/>
                </a:lnTo>
                <a:lnTo>
                  <a:pt x="1376" y="1068"/>
                </a:lnTo>
                <a:lnTo>
                  <a:pt x="1344" y="1081"/>
                </a:lnTo>
                <a:lnTo>
                  <a:pt x="1312" y="1093"/>
                </a:lnTo>
                <a:lnTo>
                  <a:pt x="1280" y="1106"/>
                </a:lnTo>
                <a:lnTo>
                  <a:pt x="1280" y="1081"/>
                </a:lnTo>
                <a:lnTo>
                  <a:pt x="1248" y="1081"/>
                </a:lnTo>
                <a:lnTo>
                  <a:pt x="1216" y="1087"/>
                </a:lnTo>
                <a:lnTo>
                  <a:pt x="1192" y="1081"/>
                </a:lnTo>
                <a:lnTo>
                  <a:pt x="1160" y="1074"/>
                </a:lnTo>
                <a:lnTo>
                  <a:pt x="1136" y="1081"/>
                </a:lnTo>
                <a:lnTo>
                  <a:pt x="1104" y="1081"/>
                </a:lnTo>
                <a:lnTo>
                  <a:pt x="1080" y="1081"/>
                </a:lnTo>
                <a:lnTo>
                  <a:pt x="1072" y="1062"/>
                </a:lnTo>
                <a:lnTo>
                  <a:pt x="1048" y="1055"/>
                </a:lnTo>
                <a:lnTo>
                  <a:pt x="1024" y="1055"/>
                </a:lnTo>
                <a:lnTo>
                  <a:pt x="1000" y="1062"/>
                </a:lnTo>
                <a:lnTo>
                  <a:pt x="968" y="1068"/>
                </a:lnTo>
                <a:lnTo>
                  <a:pt x="944" y="1074"/>
                </a:lnTo>
                <a:lnTo>
                  <a:pt x="920" y="1081"/>
                </a:lnTo>
                <a:lnTo>
                  <a:pt x="896" y="1081"/>
                </a:lnTo>
                <a:lnTo>
                  <a:pt x="872" y="1087"/>
                </a:lnTo>
                <a:lnTo>
                  <a:pt x="832" y="1093"/>
                </a:lnTo>
                <a:lnTo>
                  <a:pt x="808" y="1099"/>
                </a:lnTo>
                <a:lnTo>
                  <a:pt x="784" y="1106"/>
                </a:lnTo>
                <a:lnTo>
                  <a:pt x="760" y="1106"/>
                </a:lnTo>
                <a:lnTo>
                  <a:pt x="736" y="1106"/>
                </a:lnTo>
                <a:lnTo>
                  <a:pt x="712" y="1099"/>
                </a:lnTo>
                <a:lnTo>
                  <a:pt x="688" y="1099"/>
                </a:lnTo>
                <a:lnTo>
                  <a:pt x="664" y="1106"/>
                </a:lnTo>
                <a:lnTo>
                  <a:pt x="640" y="1106"/>
                </a:lnTo>
                <a:lnTo>
                  <a:pt x="616" y="1106"/>
                </a:lnTo>
                <a:lnTo>
                  <a:pt x="584" y="1106"/>
                </a:lnTo>
                <a:lnTo>
                  <a:pt x="544" y="1112"/>
                </a:lnTo>
                <a:lnTo>
                  <a:pt x="512" y="1125"/>
                </a:lnTo>
                <a:lnTo>
                  <a:pt x="488" y="1131"/>
                </a:lnTo>
                <a:lnTo>
                  <a:pt x="464" y="1131"/>
                </a:lnTo>
                <a:lnTo>
                  <a:pt x="440" y="1131"/>
                </a:lnTo>
                <a:lnTo>
                  <a:pt x="416" y="1131"/>
                </a:lnTo>
                <a:lnTo>
                  <a:pt x="384" y="1125"/>
                </a:lnTo>
                <a:lnTo>
                  <a:pt x="352" y="1118"/>
                </a:lnTo>
                <a:lnTo>
                  <a:pt x="320" y="1112"/>
                </a:lnTo>
                <a:lnTo>
                  <a:pt x="296" y="1099"/>
                </a:lnTo>
                <a:lnTo>
                  <a:pt x="272" y="1087"/>
                </a:lnTo>
                <a:lnTo>
                  <a:pt x="248" y="1081"/>
                </a:lnTo>
                <a:lnTo>
                  <a:pt x="224" y="1081"/>
                </a:lnTo>
                <a:lnTo>
                  <a:pt x="192" y="1081"/>
                </a:lnTo>
                <a:lnTo>
                  <a:pt x="168" y="1081"/>
                </a:lnTo>
                <a:lnTo>
                  <a:pt x="144" y="1081"/>
                </a:lnTo>
                <a:lnTo>
                  <a:pt x="120" y="1087"/>
                </a:lnTo>
                <a:lnTo>
                  <a:pt x="96" y="1093"/>
                </a:lnTo>
                <a:lnTo>
                  <a:pt x="64" y="1099"/>
                </a:lnTo>
                <a:lnTo>
                  <a:pt x="32" y="1099"/>
                </a:lnTo>
                <a:lnTo>
                  <a:pt x="8" y="1099"/>
                </a:lnTo>
                <a:lnTo>
                  <a:pt x="0" y="1081"/>
                </a:lnTo>
                <a:lnTo>
                  <a:pt x="0" y="547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rnd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09" name="Rectangle 5">
            <a:extLst>
              <a:ext uri="{FF2B5EF4-FFF2-40B4-BE49-F238E27FC236}">
                <a16:creationId xmlns:a16="http://schemas.microsoft.com/office/drawing/2014/main" id="{972B73ED-38EA-981A-6F20-92626306FC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33488" y="3508375"/>
            <a:ext cx="7491412" cy="534988"/>
          </a:xfrm>
          <a:prstGeom prst="rect">
            <a:avLst/>
          </a:prstGeom>
          <a:solidFill>
            <a:schemeClr val="accent1"/>
          </a:solidFill>
          <a:ln w="254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76200" tIns="38100" rIns="76200" bIns="38100" anchor="ctr"/>
          <a:lstStyle/>
          <a:p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This is the destination string</a:t>
            </a:r>
          </a:p>
        </p:txBody>
      </p:sp>
    </p:spTree>
  </p:cSld>
  <p:clrMapOvr>
    <a:masterClrMapping/>
  </p:clrMapOvr>
  <p:transition>
    <p:zoom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>
            <a:extLst>
              <a:ext uri="{FF2B5EF4-FFF2-40B4-BE49-F238E27FC236}">
                <a16:creationId xmlns:a16="http://schemas.microsoft.com/office/drawing/2014/main" id="{F9998BC4-DDC1-5D3C-C933-F134E17BF0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5275" y="581025"/>
            <a:ext cx="8408988" cy="5811838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52400" tIns="76200" rIns="152400" bIns="76200">
            <a:spAutoFit/>
          </a:bodyPr>
          <a:lstStyle>
            <a:lvl1pPr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01 StringFields.</a:t>
            </a:r>
          </a:p>
          <a:p>
            <a:pPr>
              <a:lnSpc>
                <a:spcPct val="9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02 Field1  PIC X(18) VALUE "</a:t>
            </a:r>
            <a:r>
              <a:rPr lang="en-US" altLang="en-US" sz="2000">
                <a:solidFill>
                  <a:srgbClr val="CF0E30"/>
                </a:solidFill>
                <a:effectLst/>
                <a:latin typeface="Courier New" panose="02070309020205020404" pitchFamily="49" charset="0"/>
              </a:rPr>
              <a:t>Where does </a:t>
            </a: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this go".</a:t>
            </a:r>
          </a:p>
          <a:p>
            <a:pPr>
              <a:lnSpc>
                <a:spcPct val="9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02 Field2  PIC X(30) </a:t>
            </a:r>
          </a:p>
          <a:p>
            <a:pPr>
              <a:lnSpc>
                <a:spcPct val="9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       VALUE "This is the destination string".</a:t>
            </a:r>
          </a:p>
          <a:p>
            <a:pPr>
              <a:lnSpc>
                <a:spcPct val="9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02 Field3  PIC X(15) VALUE "</a:t>
            </a:r>
            <a:r>
              <a:rPr lang="en-US" altLang="en-US" sz="2000">
                <a:solidFill>
                  <a:srgbClr val="CF0E30"/>
                </a:solidFill>
                <a:effectLst/>
                <a:latin typeface="Courier New" panose="02070309020205020404" pitchFamily="49" charset="0"/>
              </a:rPr>
              <a:t>Here</a:t>
            </a: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is another".</a:t>
            </a:r>
          </a:p>
          <a:p>
            <a:pPr>
              <a:lnSpc>
                <a:spcPct val="95000"/>
              </a:lnSpc>
              <a:spcBef>
                <a:spcPct val="50000"/>
              </a:spcBef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01 StrPointers.</a:t>
            </a:r>
          </a:p>
          <a:p>
            <a:pPr>
              <a:lnSpc>
                <a:spcPct val="9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02 StrPtr  PIC 99.</a:t>
            </a:r>
          </a:p>
          <a:p>
            <a:pPr>
              <a:lnSpc>
                <a:spcPct val="9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02 NewPtr  PIC 9.</a:t>
            </a:r>
          </a:p>
          <a:p>
            <a:pPr>
              <a:lnSpc>
                <a:spcPct val="85000"/>
              </a:lnSpc>
            </a:pPr>
            <a:endParaRPr lang="en-US" altLang="en-US" sz="20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85000"/>
              </a:lnSpc>
            </a:pPr>
            <a:endParaRPr lang="en-US" altLang="en-US" sz="24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65000"/>
              </a:lnSpc>
            </a:pPr>
            <a:endParaRPr lang="en-US" altLang="en-US" sz="24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65000"/>
              </a:lnSpc>
            </a:pPr>
            <a:endParaRPr lang="en-US" altLang="en-US" sz="24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65000"/>
              </a:lnSpc>
            </a:pPr>
            <a:endParaRPr lang="en-US" altLang="en-US" sz="24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65000"/>
              </a:lnSpc>
            </a:pPr>
            <a:endParaRPr lang="en-US" altLang="en-US" sz="24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65000"/>
              </a:lnSpc>
            </a:pP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MOVE 4 TO NewPtr.</a:t>
            </a:r>
          </a:p>
          <a:p>
            <a:pPr>
              <a:lnSpc>
                <a:spcPct val="65000"/>
              </a:lnSpc>
            </a:pP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STRING Field1 DELIMITED BY "this"</a:t>
            </a:r>
            <a:b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Field3 DELIMITED BY SPACE</a:t>
            </a:r>
            <a:b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"END"  DELIMITED BY SIZE</a:t>
            </a:r>
          </a:p>
          <a:p>
            <a:pPr>
              <a:lnSpc>
                <a:spcPct val="95000"/>
              </a:lnSpc>
            </a:pP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INTO Field2</a:t>
            </a:r>
            <a:b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END-STRING.</a:t>
            </a:r>
          </a:p>
        </p:txBody>
      </p:sp>
      <p:sp>
        <p:nvSpPr>
          <p:cNvPr id="49155" name="Rectangle 3">
            <a:extLst>
              <a:ext uri="{FF2B5EF4-FFF2-40B4-BE49-F238E27FC236}">
                <a16:creationId xmlns:a16="http://schemas.microsoft.com/office/drawing/2014/main" id="{26565E63-0605-7D14-0C60-E75DF6A28C1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489200" y="57150"/>
            <a:ext cx="3386138" cy="476250"/>
          </a:xfrm>
          <a:noFill/>
          <a:ln/>
        </p:spPr>
        <p:txBody>
          <a:bodyPr/>
          <a:lstStyle/>
          <a:p>
            <a:r>
              <a:rPr lang="en-US" altLang="en-US"/>
              <a:t>STRING Example 7</a:t>
            </a:r>
          </a:p>
        </p:txBody>
      </p:sp>
      <p:sp useBgFill="1">
        <p:nvSpPr>
          <p:cNvPr id="49156" name="Freeform 4">
            <a:extLst>
              <a:ext uri="{FF2B5EF4-FFF2-40B4-BE49-F238E27FC236}">
                <a16:creationId xmlns:a16="http://schemas.microsoft.com/office/drawing/2014/main" id="{F72909F7-83BD-82B7-D66E-3033B77EF419}"/>
              </a:ext>
            </a:extLst>
          </p:cNvPr>
          <p:cNvSpPr>
            <a:spLocks/>
          </p:cNvSpPr>
          <p:nvPr/>
        </p:nvSpPr>
        <p:spPr bwMode="auto">
          <a:xfrm>
            <a:off x="266700" y="2578100"/>
            <a:ext cx="8548688" cy="1906588"/>
          </a:xfrm>
          <a:custGeom>
            <a:avLst/>
            <a:gdLst>
              <a:gd name="T0" fmla="*/ 176 w 5385"/>
              <a:gd name="T1" fmla="*/ 503 h 1201"/>
              <a:gd name="T2" fmla="*/ 360 w 5385"/>
              <a:gd name="T3" fmla="*/ 452 h 1201"/>
              <a:gd name="T4" fmla="*/ 552 w 5385"/>
              <a:gd name="T5" fmla="*/ 465 h 1201"/>
              <a:gd name="T6" fmla="*/ 752 w 5385"/>
              <a:gd name="T7" fmla="*/ 503 h 1201"/>
              <a:gd name="T8" fmla="*/ 880 w 5385"/>
              <a:gd name="T9" fmla="*/ 427 h 1201"/>
              <a:gd name="T10" fmla="*/ 1008 w 5385"/>
              <a:gd name="T11" fmla="*/ 528 h 1201"/>
              <a:gd name="T12" fmla="*/ 1184 w 5385"/>
              <a:gd name="T13" fmla="*/ 459 h 1201"/>
              <a:gd name="T14" fmla="*/ 1344 w 5385"/>
              <a:gd name="T15" fmla="*/ 477 h 1201"/>
              <a:gd name="T16" fmla="*/ 1560 w 5385"/>
              <a:gd name="T17" fmla="*/ 484 h 1201"/>
              <a:gd name="T18" fmla="*/ 1832 w 5385"/>
              <a:gd name="T19" fmla="*/ 440 h 1201"/>
              <a:gd name="T20" fmla="*/ 2080 w 5385"/>
              <a:gd name="T21" fmla="*/ 402 h 1201"/>
              <a:gd name="T22" fmla="*/ 2344 w 5385"/>
              <a:gd name="T23" fmla="*/ 402 h 1201"/>
              <a:gd name="T24" fmla="*/ 2512 w 5385"/>
              <a:gd name="T25" fmla="*/ 440 h 1201"/>
              <a:gd name="T26" fmla="*/ 2688 w 5385"/>
              <a:gd name="T27" fmla="*/ 427 h 1201"/>
              <a:gd name="T28" fmla="*/ 2912 w 5385"/>
              <a:gd name="T29" fmla="*/ 396 h 1201"/>
              <a:gd name="T30" fmla="*/ 3112 w 5385"/>
              <a:gd name="T31" fmla="*/ 427 h 1201"/>
              <a:gd name="T32" fmla="*/ 3296 w 5385"/>
              <a:gd name="T33" fmla="*/ 427 h 1201"/>
              <a:gd name="T34" fmla="*/ 3584 w 5385"/>
              <a:gd name="T35" fmla="*/ 352 h 1201"/>
              <a:gd name="T36" fmla="*/ 3784 w 5385"/>
              <a:gd name="T37" fmla="*/ 364 h 1201"/>
              <a:gd name="T38" fmla="*/ 3984 w 5385"/>
              <a:gd name="T39" fmla="*/ 327 h 1201"/>
              <a:gd name="T40" fmla="*/ 4176 w 5385"/>
              <a:gd name="T41" fmla="*/ 276 h 1201"/>
              <a:gd name="T42" fmla="*/ 4336 w 5385"/>
              <a:gd name="T43" fmla="*/ 314 h 1201"/>
              <a:gd name="T44" fmla="*/ 4608 w 5385"/>
              <a:gd name="T45" fmla="*/ 339 h 1201"/>
              <a:gd name="T46" fmla="*/ 4832 w 5385"/>
              <a:gd name="T47" fmla="*/ 339 h 1201"/>
              <a:gd name="T48" fmla="*/ 5040 w 5385"/>
              <a:gd name="T49" fmla="*/ 377 h 1201"/>
              <a:gd name="T50" fmla="*/ 5224 w 5385"/>
              <a:gd name="T51" fmla="*/ 358 h 1201"/>
              <a:gd name="T52" fmla="*/ 5384 w 5385"/>
              <a:gd name="T53" fmla="*/ 1187 h 1201"/>
              <a:gd name="T54" fmla="*/ 5160 w 5385"/>
              <a:gd name="T55" fmla="*/ 1062 h 1201"/>
              <a:gd name="T56" fmla="*/ 4928 w 5385"/>
              <a:gd name="T57" fmla="*/ 1074 h 1201"/>
              <a:gd name="T58" fmla="*/ 4704 w 5385"/>
              <a:gd name="T59" fmla="*/ 1118 h 1201"/>
              <a:gd name="T60" fmla="*/ 4528 w 5385"/>
              <a:gd name="T61" fmla="*/ 1131 h 1201"/>
              <a:gd name="T62" fmla="*/ 4336 w 5385"/>
              <a:gd name="T63" fmla="*/ 1055 h 1201"/>
              <a:gd name="T64" fmla="*/ 4160 w 5385"/>
              <a:gd name="T65" fmla="*/ 1055 h 1201"/>
              <a:gd name="T66" fmla="*/ 3952 w 5385"/>
              <a:gd name="T67" fmla="*/ 1087 h 1201"/>
              <a:gd name="T68" fmla="*/ 3752 w 5385"/>
              <a:gd name="T69" fmla="*/ 1087 h 1201"/>
              <a:gd name="T70" fmla="*/ 3584 w 5385"/>
              <a:gd name="T71" fmla="*/ 1018 h 1201"/>
              <a:gd name="T72" fmla="*/ 3408 w 5385"/>
              <a:gd name="T73" fmla="*/ 1030 h 1201"/>
              <a:gd name="T74" fmla="*/ 3200 w 5385"/>
              <a:gd name="T75" fmla="*/ 1037 h 1201"/>
              <a:gd name="T76" fmla="*/ 3000 w 5385"/>
              <a:gd name="T77" fmla="*/ 1068 h 1201"/>
              <a:gd name="T78" fmla="*/ 2792 w 5385"/>
              <a:gd name="T79" fmla="*/ 1055 h 1201"/>
              <a:gd name="T80" fmla="*/ 2624 w 5385"/>
              <a:gd name="T81" fmla="*/ 1005 h 1201"/>
              <a:gd name="T82" fmla="*/ 2432 w 5385"/>
              <a:gd name="T83" fmla="*/ 1062 h 1201"/>
              <a:gd name="T84" fmla="*/ 2240 w 5385"/>
              <a:gd name="T85" fmla="*/ 1055 h 1201"/>
              <a:gd name="T86" fmla="*/ 2064 w 5385"/>
              <a:gd name="T87" fmla="*/ 1049 h 1201"/>
              <a:gd name="T88" fmla="*/ 1832 w 5385"/>
              <a:gd name="T89" fmla="*/ 1087 h 1201"/>
              <a:gd name="T90" fmla="*/ 1664 w 5385"/>
              <a:gd name="T91" fmla="*/ 1055 h 1201"/>
              <a:gd name="T92" fmla="*/ 1472 w 5385"/>
              <a:gd name="T93" fmla="*/ 1074 h 1201"/>
              <a:gd name="T94" fmla="*/ 1280 w 5385"/>
              <a:gd name="T95" fmla="*/ 1106 h 1201"/>
              <a:gd name="T96" fmla="*/ 1104 w 5385"/>
              <a:gd name="T97" fmla="*/ 1081 h 1201"/>
              <a:gd name="T98" fmla="*/ 944 w 5385"/>
              <a:gd name="T99" fmla="*/ 1074 h 1201"/>
              <a:gd name="T100" fmla="*/ 760 w 5385"/>
              <a:gd name="T101" fmla="*/ 1106 h 1201"/>
              <a:gd name="T102" fmla="*/ 584 w 5385"/>
              <a:gd name="T103" fmla="*/ 1106 h 1201"/>
              <a:gd name="T104" fmla="*/ 384 w 5385"/>
              <a:gd name="T105" fmla="*/ 1125 h 1201"/>
              <a:gd name="T106" fmla="*/ 192 w 5385"/>
              <a:gd name="T107" fmla="*/ 1081 h 1201"/>
              <a:gd name="T108" fmla="*/ 8 w 5385"/>
              <a:gd name="T109" fmla="*/ 1099 h 120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</a:cxnLst>
            <a:rect l="0" t="0" r="r" b="b"/>
            <a:pathLst>
              <a:path w="5385" h="1201">
                <a:moveTo>
                  <a:pt x="0" y="547"/>
                </a:moveTo>
                <a:lnTo>
                  <a:pt x="32" y="534"/>
                </a:lnTo>
                <a:lnTo>
                  <a:pt x="64" y="528"/>
                </a:lnTo>
                <a:lnTo>
                  <a:pt x="96" y="521"/>
                </a:lnTo>
                <a:lnTo>
                  <a:pt x="120" y="515"/>
                </a:lnTo>
                <a:lnTo>
                  <a:pt x="144" y="509"/>
                </a:lnTo>
                <a:lnTo>
                  <a:pt x="176" y="503"/>
                </a:lnTo>
                <a:lnTo>
                  <a:pt x="208" y="503"/>
                </a:lnTo>
                <a:lnTo>
                  <a:pt x="240" y="509"/>
                </a:lnTo>
                <a:lnTo>
                  <a:pt x="272" y="509"/>
                </a:lnTo>
                <a:lnTo>
                  <a:pt x="312" y="503"/>
                </a:lnTo>
                <a:lnTo>
                  <a:pt x="328" y="484"/>
                </a:lnTo>
                <a:lnTo>
                  <a:pt x="352" y="471"/>
                </a:lnTo>
                <a:lnTo>
                  <a:pt x="360" y="452"/>
                </a:lnTo>
                <a:lnTo>
                  <a:pt x="384" y="459"/>
                </a:lnTo>
                <a:lnTo>
                  <a:pt x="416" y="452"/>
                </a:lnTo>
                <a:lnTo>
                  <a:pt x="464" y="440"/>
                </a:lnTo>
                <a:lnTo>
                  <a:pt x="496" y="427"/>
                </a:lnTo>
                <a:lnTo>
                  <a:pt x="512" y="452"/>
                </a:lnTo>
                <a:lnTo>
                  <a:pt x="528" y="471"/>
                </a:lnTo>
                <a:lnTo>
                  <a:pt x="552" y="465"/>
                </a:lnTo>
                <a:lnTo>
                  <a:pt x="576" y="459"/>
                </a:lnTo>
                <a:lnTo>
                  <a:pt x="608" y="471"/>
                </a:lnTo>
                <a:lnTo>
                  <a:pt x="640" y="490"/>
                </a:lnTo>
                <a:lnTo>
                  <a:pt x="672" y="503"/>
                </a:lnTo>
                <a:lnTo>
                  <a:pt x="696" y="503"/>
                </a:lnTo>
                <a:lnTo>
                  <a:pt x="720" y="503"/>
                </a:lnTo>
                <a:lnTo>
                  <a:pt x="752" y="503"/>
                </a:lnTo>
                <a:lnTo>
                  <a:pt x="776" y="515"/>
                </a:lnTo>
                <a:lnTo>
                  <a:pt x="800" y="528"/>
                </a:lnTo>
                <a:lnTo>
                  <a:pt x="824" y="534"/>
                </a:lnTo>
                <a:lnTo>
                  <a:pt x="848" y="540"/>
                </a:lnTo>
                <a:lnTo>
                  <a:pt x="856" y="364"/>
                </a:lnTo>
                <a:lnTo>
                  <a:pt x="864" y="396"/>
                </a:lnTo>
                <a:lnTo>
                  <a:pt x="880" y="427"/>
                </a:lnTo>
                <a:lnTo>
                  <a:pt x="896" y="452"/>
                </a:lnTo>
                <a:lnTo>
                  <a:pt x="912" y="477"/>
                </a:lnTo>
                <a:lnTo>
                  <a:pt x="920" y="496"/>
                </a:lnTo>
                <a:lnTo>
                  <a:pt x="936" y="515"/>
                </a:lnTo>
                <a:lnTo>
                  <a:pt x="960" y="528"/>
                </a:lnTo>
                <a:lnTo>
                  <a:pt x="984" y="528"/>
                </a:lnTo>
                <a:lnTo>
                  <a:pt x="1008" y="528"/>
                </a:lnTo>
                <a:lnTo>
                  <a:pt x="1032" y="521"/>
                </a:lnTo>
                <a:lnTo>
                  <a:pt x="1056" y="515"/>
                </a:lnTo>
                <a:lnTo>
                  <a:pt x="1080" y="509"/>
                </a:lnTo>
                <a:lnTo>
                  <a:pt x="1088" y="490"/>
                </a:lnTo>
                <a:lnTo>
                  <a:pt x="1120" y="477"/>
                </a:lnTo>
                <a:lnTo>
                  <a:pt x="1144" y="465"/>
                </a:lnTo>
                <a:lnTo>
                  <a:pt x="1184" y="459"/>
                </a:lnTo>
                <a:lnTo>
                  <a:pt x="1208" y="459"/>
                </a:lnTo>
                <a:lnTo>
                  <a:pt x="1232" y="459"/>
                </a:lnTo>
                <a:lnTo>
                  <a:pt x="1264" y="452"/>
                </a:lnTo>
                <a:lnTo>
                  <a:pt x="1288" y="440"/>
                </a:lnTo>
                <a:lnTo>
                  <a:pt x="1312" y="446"/>
                </a:lnTo>
                <a:lnTo>
                  <a:pt x="1336" y="446"/>
                </a:lnTo>
                <a:lnTo>
                  <a:pt x="1344" y="477"/>
                </a:lnTo>
                <a:lnTo>
                  <a:pt x="1376" y="496"/>
                </a:lnTo>
                <a:lnTo>
                  <a:pt x="1408" y="490"/>
                </a:lnTo>
                <a:lnTo>
                  <a:pt x="1440" y="490"/>
                </a:lnTo>
                <a:lnTo>
                  <a:pt x="1464" y="490"/>
                </a:lnTo>
                <a:lnTo>
                  <a:pt x="1504" y="490"/>
                </a:lnTo>
                <a:lnTo>
                  <a:pt x="1536" y="490"/>
                </a:lnTo>
                <a:lnTo>
                  <a:pt x="1560" y="484"/>
                </a:lnTo>
                <a:lnTo>
                  <a:pt x="1584" y="484"/>
                </a:lnTo>
                <a:lnTo>
                  <a:pt x="1624" y="477"/>
                </a:lnTo>
                <a:lnTo>
                  <a:pt x="1656" y="477"/>
                </a:lnTo>
                <a:lnTo>
                  <a:pt x="1736" y="465"/>
                </a:lnTo>
                <a:lnTo>
                  <a:pt x="1768" y="452"/>
                </a:lnTo>
                <a:lnTo>
                  <a:pt x="1800" y="452"/>
                </a:lnTo>
                <a:lnTo>
                  <a:pt x="1832" y="440"/>
                </a:lnTo>
                <a:lnTo>
                  <a:pt x="1864" y="427"/>
                </a:lnTo>
                <a:lnTo>
                  <a:pt x="1888" y="427"/>
                </a:lnTo>
                <a:lnTo>
                  <a:pt x="1960" y="421"/>
                </a:lnTo>
                <a:lnTo>
                  <a:pt x="1992" y="415"/>
                </a:lnTo>
                <a:lnTo>
                  <a:pt x="2024" y="415"/>
                </a:lnTo>
                <a:lnTo>
                  <a:pt x="2056" y="408"/>
                </a:lnTo>
                <a:lnTo>
                  <a:pt x="2080" y="402"/>
                </a:lnTo>
                <a:lnTo>
                  <a:pt x="2120" y="390"/>
                </a:lnTo>
                <a:lnTo>
                  <a:pt x="2152" y="383"/>
                </a:lnTo>
                <a:lnTo>
                  <a:pt x="2232" y="377"/>
                </a:lnTo>
                <a:lnTo>
                  <a:pt x="2264" y="371"/>
                </a:lnTo>
                <a:lnTo>
                  <a:pt x="2288" y="364"/>
                </a:lnTo>
                <a:lnTo>
                  <a:pt x="2320" y="383"/>
                </a:lnTo>
                <a:lnTo>
                  <a:pt x="2344" y="402"/>
                </a:lnTo>
                <a:lnTo>
                  <a:pt x="2376" y="402"/>
                </a:lnTo>
                <a:lnTo>
                  <a:pt x="2400" y="402"/>
                </a:lnTo>
                <a:lnTo>
                  <a:pt x="2432" y="402"/>
                </a:lnTo>
                <a:lnTo>
                  <a:pt x="2464" y="408"/>
                </a:lnTo>
                <a:lnTo>
                  <a:pt x="2576" y="0"/>
                </a:lnTo>
                <a:lnTo>
                  <a:pt x="2496" y="415"/>
                </a:lnTo>
                <a:lnTo>
                  <a:pt x="2512" y="440"/>
                </a:lnTo>
                <a:lnTo>
                  <a:pt x="2528" y="459"/>
                </a:lnTo>
                <a:lnTo>
                  <a:pt x="2568" y="459"/>
                </a:lnTo>
                <a:lnTo>
                  <a:pt x="2592" y="465"/>
                </a:lnTo>
                <a:lnTo>
                  <a:pt x="2616" y="477"/>
                </a:lnTo>
                <a:lnTo>
                  <a:pt x="2640" y="465"/>
                </a:lnTo>
                <a:lnTo>
                  <a:pt x="2672" y="446"/>
                </a:lnTo>
                <a:lnTo>
                  <a:pt x="2688" y="427"/>
                </a:lnTo>
                <a:lnTo>
                  <a:pt x="2712" y="421"/>
                </a:lnTo>
                <a:lnTo>
                  <a:pt x="2736" y="415"/>
                </a:lnTo>
                <a:lnTo>
                  <a:pt x="2768" y="402"/>
                </a:lnTo>
                <a:lnTo>
                  <a:pt x="2792" y="396"/>
                </a:lnTo>
                <a:lnTo>
                  <a:pt x="2832" y="402"/>
                </a:lnTo>
                <a:lnTo>
                  <a:pt x="2880" y="402"/>
                </a:lnTo>
                <a:lnTo>
                  <a:pt x="2912" y="396"/>
                </a:lnTo>
                <a:lnTo>
                  <a:pt x="2936" y="390"/>
                </a:lnTo>
                <a:lnTo>
                  <a:pt x="2968" y="390"/>
                </a:lnTo>
                <a:lnTo>
                  <a:pt x="2992" y="390"/>
                </a:lnTo>
                <a:lnTo>
                  <a:pt x="3016" y="390"/>
                </a:lnTo>
                <a:lnTo>
                  <a:pt x="3048" y="402"/>
                </a:lnTo>
                <a:lnTo>
                  <a:pt x="3080" y="415"/>
                </a:lnTo>
                <a:lnTo>
                  <a:pt x="3112" y="427"/>
                </a:lnTo>
                <a:lnTo>
                  <a:pt x="3144" y="427"/>
                </a:lnTo>
                <a:lnTo>
                  <a:pt x="3168" y="434"/>
                </a:lnTo>
                <a:lnTo>
                  <a:pt x="3192" y="434"/>
                </a:lnTo>
                <a:lnTo>
                  <a:pt x="3216" y="434"/>
                </a:lnTo>
                <a:lnTo>
                  <a:pt x="3240" y="434"/>
                </a:lnTo>
                <a:lnTo>
                  <a:pt x="3264" y="427"/>
                </a:lnTo>
                <a:lnTo>
                  <a:pt x="3296" y="427"/>
                </a:lnTo>
                <a:lnTo>
                  <a:pt x="3376" y="415"/>
                </a:lnTo>
                <a:lnTo>
                  <a:pt x="3400" y="402"/>
                </a:lnTo>
                <a:lnTo>
                  <a:pt x="3480" y="390"/>
                </a:lnTo>
                <a:lnTo>
                  <a:pt x="3504" y="377"/>
                </a:lnTo>
                <a:lnTo>
                  <a:pt x="3528" y="364"/>
                </a:lnTo>
                <a:lnTo>
                  <a:pt x="3552" y="364"/>
                </a:lnTo>
                <a:lnTo>
                  <a:pt x="3584" y="352"/>
                </a:lnTo>
                <a:lnTo>
                  <a:pt x="3616" y="339"/>
                </a:lnTo>
                <a:lnTo>
                  <a:pt x="3640" y="327"/>
                </a:lnTo>
                <a:lnTo>
                  <a:pt x="3664" y="314"/>
                </a:lnTo>
                <a:lnTo>
                  <a:pt x="3680" y="339"/>
                </a:lnTo>
                <a:lnTo>
                  <a:pt x="3696" y="358"/>
                </a:lnTo>
                <a:lnTo>
                  <a:pt x="3744" y="364"/>
                </a:lnTo>
                <a:lnTo>
                  <a:pt x="3784" y="364"/>
                </a:lnTo>
                <a:lnTo>
                  <a:pt x="3808" y="364"/>
                </a:lnTo>
                <a:lnTo>
                  <a:pt x="3840" y="358"/>
                </a:lnTo>
                <a:lnTo>
                  <a:pt x="3872" y="352"/>
                </a:lnTo>
                <a:lnTo>
                  <a:pt x="3904" y="339"/>
                </a:lnTo>
                <a:lnTo>
                  <a:pt x="3928" y="339"/>
                </a:lnTo>
                <a:lnTo>
                  <a:pt x="3960" y="333"/>
                </a:lnTo>
                <a:lnTo>
                  <a:pt x="3984" y="327"/>
                </a:lnTo>
                <a:lnTo>
                  <a:pt x="4008" y="327"/>
                </a:lnTo>
                <a:lnTo>
                  <a:pt x="4032" y="327"/>
                </a:lnTo>
                <a:lnTo>
                  <a:pt x="4056" y="314"/>
                </a:lnTo>
                <a:lnTo>
                  <a:pt x="4096" y="308"/>
                </a:lnTo>
                <a:lnTo>
                  <a:pt x="4120" y="302"/>
                </a:lnTo>
                <a:lnTo>
                  <a:pt x="4144" y="289"/>
                </a:lnTo>
                <a:lnTo>
                  <a:pt x="4176" y="276"/>
                </a:lnTo>
                <a:lnTo>
                  <a:pt x="4208" y="264"/>
                </a:lnTo>
                <a:lnTo>
                  <a:pt x="4240" y="251"/>
                </a:lnTo>
                <a:lnTo>
                  <a:pt x="4264" y="239"/>
                </a:lnTo>
                <a:lnTo>
                  <a:pt x="4280" y="258"/>
                </a:lnTo>
                <a:lnTo>
                  <a:pt x="4288" y="276"/>
                </a:lnTo>
                <a:lnTo>
                  <a:pt x="4312" y="302"/>
                </a:lnTo>
                <a:lnTo>
                  <a:pt x="4336" y="314"/>
                </a:lnTo>
                <a:lnTo>
                  <a:pt x="4368" y="320"/>
                </a:lnTo>
                <a:lnTo>
                  <a:pt x="4400" y="327"/>
                </a:lnTo>
                <a:lnTo>
                  <a:pt x="4440" y="327"/>
                </a:lnTo>
                <a:lnTo>
                  <a:pt x="4464" y="333"/>
                </a:lnTo>
                <a:lnTo>
                  <a:pt x="4488" y="333"/>
                </a:lnTo>
                <a:lnTo>
                  <a:pt x="4528" y="333"/>
                </a:lnTo>
                <a:lnTo>
                  <a:pt x="4608" y="339"/>
                </a:lnTo>
                <a:lnTo>
                  <a:pt x="4688" y="339"/>
                </a:lnTo>
                <a:lnTo>
                  <a:pt x="4712" y="339"/>
                </a:lnTo>
                <a:lnTo>
                  <a:pt x="4736" y="339"/>
                </a:lnTo>
                <a:lnTo>
                  <a:pt x="4760" y="346"/>
                </a:lnTo>
                <a:lnTo>
                  <a:pt x="4784" y="339"/>
                </a:lnTo>
                <a:lnTo>
                  <a:pt x="4808" y="339"/>
                </a:lnTo>
                <a:lnTo>
                  <a:pt x="4832" y="339"/>
                </a:lnTo>
                <a:lnTo>
                  <a:pt x="4856" y="339"/>
                </a:lnTo>
                <a:lnTo>
                  <a:pt x="4880" y="352"/>
                </a:lnTo>
                <a:lnTo>
                  <a:pt x="4904" y="352"/>
                </a:lnTo>
                <a:lnTo>
                  <a:pt x="4936" y="364"/>
                </a:lnTo>
                <a:lnTo>
                  <a:pt x="4960" y="377"/>
                </a:lnTo>
                <a:lnTo>
                  <a:pt x="5000" y="377"/>
                </a:lnTo>
                <a:lnTo>
                  <a:pt x="5040" y="377"/>
                </a:lnTo>
                <a:lnTo>
                  <a:pt x="5064" y="377"/>
                </a:lnTo>
                <a:lnTo>
                  <a:pt x="5096" y="377"/>
                </a:lnTo>
                <a:lnTo>
                  <a:pt x="5120" y="377"/>
                </a:lnTo>
                <a:lnTo>
                  <a:pt x="5144" y="377"/>
                </a:lnTo>
                <a:lnTo>
                  <a:pt x="5168" y="364"/>
                </a:lnTo>
                <a:lnTo>
                  <a:pt x="5192" y="358"/>
                </a:lnTo>
                <a:lnTo>
                  <a:pt x="5224" y="358"/>
                </a:lnTo>
                <a:lnTo>
                  <a:pt x="5248" y="358"/>
                </a:lnTo>
                <a:lnTo>
                  <a:pt x="5272" y="352"/>
                </a:lnTo>
                <a:lnTo>
                  <a:pt x="5296" y="339"/>
                </a:lnTo>
                <a:lnTo>
                  <a:pt x="5320" y="320"/>
                </a:lnTo>
                <a:lnTo>
                  <a:pt x="5344" y="302"/>
                </a:lnTo>
                <a:lnTo>
                  <a:pt x="5368" y="289"/>
                </a:lnTo>
                <a:lnTo>
                  <a:pt x="5384" y="1187"/>
                </a:lnTo>
                <a:lnTo>
                  <a:pt x="5280" y="1162"/>
                </a:lnTo>
                <a:lnTo>
                  <a:pt x="5256" y="1156"/>
                </a:lnTo>
                <a:lnTo>
                  <a:pt x="5232" y="1143"/>
                </a:lnTo>
                <a:lnTo>
                  <a:pt x="5208" y="1137"/>
                </a:lnTo>
                <a:lnTo>
                  <a:pt x="5200" y="1112"/>
                </a:lnTo>
                <a:lnTo>
                  <a:pt x="5184" y="1087"/>
                </a:lnTo>
                <a:lnTo>
                  <a:pt x="5160" y="1062"/>
                </a:lnTo>
                <a:lnTo>
                  <a:pt x="5128" y="1081"/>
                </a:lnTo>
                <a:lnTo>
                  <a:pt x="5088" y="1106"/>
                </a:lnTo>
                <a:lnTo>
                  <a:pt x="5056" y="1093"/>
                </a:lnTo>
                <a:lnTo>
                  <a:pt x="5016" y="1081"/>
                </a:lnTo>
                <a:lnTo>
                  <a:pt x="4984" y="1087"/>
                </a:lnTo>
                <a:lnTo>
                  <a:pt x="4960" y="1074"/>
                </a:lnTo>
                <a:lnTo>
                  <a:pt x="4928" y="1074"/>
                </a:lnTo>
                <a:lnTo>
                  <a:pt x="4904" y="1087"/>
                </a:lnTo>
                <a:lnTo>
                  <a:pt x="4872" y="1093"/>
                </a:lnTo>
                <a:lnTo>
                  <a:pt x="4840" y="1099"/>
                </a:lnTo>
                <a:lnTo>
                  <a:pt x="4800" y="1106"/>
                </a:lnTo>
                <a:lnTo>
                  <a:pt x="4768" y="1106"/>
                </a:lnTo>
                <a:lnTo>
                  <a:pt x="4736" y="1112"/>
                </a:lnTo>
                <a:lnTo>
                  <a:pt x="4704" y="1118"/>
                </a:lnTo>
                <a:lnTo>
                  <a:pt x="4680" y="1137"/>
                </a:lnTo>
                <a:lnTo>
                  <a:pt x="4640" y="1156"/>
                </a:lnTo>
                <a:lnTo>
                  <a:pt x="4616" y="1181"/>
                </a:lnTo>
                <a:lnTo>
                  <a:pt x="4600" y="1162"/>
                </a:lnTo>
                <a:lnTo>
                  <a:pt x="4576" y="1156"/>
                </a:lnTo>
                <a:lnTo>
                  <a:pt x="4552" y="1137"/>
                </a:lnTo>
                <a:lnTo>
                  <a:pt x="4528" y="1131"/>
                </a:lnTo>
                <a:lnTo>
                  <a:pt x="4512" y="1112"/>
                </a:lnTo>
                <a:lnTo>
                  <a:pt x="4480" y="1112"/>
                </a:lnTo>
                <a:lnTo>
                  <a:pt x="4448" y="1118"/>
                </a:lnTo>
                <a:lnTo>
                  <a:pt x="4424" y="1118"/>
                </a:lnTo>
                <a:lnTo>
                  <a:pt x="4400" y="1099"/>
                </a:lnTo>
                <a:lnTo>
                  <a:pt x="4368" y="1068"/>
                </a:lnTo>
                <a:lnTo>
                  <a:pt x="4336" y="1055"/>
                </a:lnTo>
                <a:lnTo>
                  <a:pt x="4304" y="1037"/>
                </a:lnTo>
                <a:lnTo>
                  <a:pt x="4280" y="1037"/>
                </a:lnTo>
                <a:lnTo>
                  <a:pt x="4256" y="1043"/>
                </a:lnTo>
                <a:lnTo>
                  <a:pt x="4240" y="1062"/>
                </a:lnTo>
                <a:lnTo>
                  <a:pt x="4216" y="1062"/>
                </a:lnTo>
                <a:lnTo>
                  <a:pt x="4184" y="1055"/>
                </a:lnTo>
                <a:lnTo>
                  <a:pt x="4160" y="1055"/>
                </a:lnTo>
                <a:lnTo>
                  <a:pt x="4136" y="1068"/>
                </a:lnTo>
                <a:lnTo>
                  <a:pt x="4096" y="1074"/>
                </a:lnTo>
                <a:lnTo>
                  <a:pt x="4064" y="1081"/>
                </a:lnTo>
                <a:lnTo>
                  <a:pt x="4040" y="1081"/>
                </a:lnTo>
                <a:lnTo>
                  <a:pt x="4000" y="1074"/>
                </a:lnTo>
                <a:lnTo>
                  <a:pt x="3976" y="1081"/>
                </a:lnTo>
                <a:lnTo>
                  <a:pt x="3952" y="1087"/>
                </a:lnTo>
                <a:lnTo>
                  <a:pt x="3912" y="1106"/>
                </a:lnTo>
                <a:lnTo>
                  <a:pt x="3888" y="1112"/>
                </a:lnTo>
                <a:lnTo>
                  <a:pt x="3864" y="1093"/>
                </a:lnTo>
                <a:lnTo>
                  <a:pt x="3840" y="1093"/>
                </a:lnTo>
                <a:lnTo>
                  <a:pt x="3816" y="1087"/>
                </a:lnTo>
                <a:lnTo>
                  <a:pt x="3784" y="1081"/>
                </a:lnTo>
                <a:lnTo>
                  <a:pt x="3752" y="1087"/>
                </a:lnTo>
                <a:lnTo>
                  <a:pt x="3728" y="1081"/>
                </a:lnTo>
                <a:lnTo>
                  <a:pt x="3712" y="1062"/>
                </a:lnTo>
                <a:lnTo>
                  <a:pt x="3688" y="1055"/>
                </a:lnTo>
                <a:lnTo>
                  <a:pt x="3664" y="1049"/>
                </a:lnTo>
                <a:lnTo>
                  <a:pt x="3632" y="1043"/>
                </a:lnTo>
                <a:lnTo>
                  <a:pt x="3608" y="1030"/>
                </a:lnTo>
                <a:lnTo>
                  <a:pt x="3584" y="1018"/>
                </a:lnTo>
                <a:lnTo>
                  <a:pt x="3552" y="1005"/>
                </a:lnTo>
                <a:lnTo>
                  <a:pt x="3528" y="993"/>
                </a:lnTo>
                <a:lnTo>
                  <a:pt x="3608" y="1200"/>
                </a:lnTo>
                <a:lnTo>
                  <a:pt x="3488" y="993"/>
                </a:lnTo>
                <a:lnTo>
                  <a:pt x="3456" y="1005"/>
                </a:lnTo>
                <a:lnTo>
                  <a:pt x="3432" y="1018"/>
                </a:lnTo>
                <a:lnTo>
                  <a:pt x="3408" y="1030"/>
                </a:lnTo>
                <a:lnTo>
                  <a:pt x="3384" y="1043"/>
                </a:lnTo>
                <a:lnTo>
                  <a:pt x="3360" y="1055"/>
                </a:lnTo>
                <a:lnTo>
                  <a:pt x="3336" y="1055"/>
                </a:lnTo>
                <a:lnTo>
                  <a:pt x="3312" y="1055"/>
                </a:lnTo>
                <a:lnTo>
                  <a:pt x="3264" y="1043"/>
                </a:lnTo>
                <a:lnTo>
                  <a:pt x="3240" y="1043"/>
                </a:lnTo>
                <a:lnTo>
                  <a:pt x="3200" y="1037"/>
                </a:lnTo>
                <a:lnTo>
                  <a:pt x="3176" y="1030"/>
                </a:lnTo>
                <a:lnTo>
                  <a:pt x="3144" y="1030"/>
                </a:lnTo>
                <a:lnTo>
                  <a:pt x="3104" y="1030"/>
                </a:lnTo>
                <a:lnTo>
                  <a:pt x="3080" y="1030"/>
                </a:lnTo>
                <a:lnTo>
                  <a:pt x="3048" y="1043"/>
                </a:lnTo>
                <a:lnTo>
                  <a:pt x="3024" y="1055"/>
                </a:lnTo>
                <a:lnTo>
                  <a:pt x="3000" y="1068"/>
                </a:lnTo>
                <a:lnTo>
                  <a:pt x="2976" y="1068"/>
                </a:lnTo>
                <a:lnTo>
                  <a:pt x="2952" y="1068"/>
                </a:lnTo>
                <a:lnTo>
                  <a:pt x="2912" y="1062"/>
                </a:lnTo>
                <a:lnTo>
                  <a:pt x="2880" y="1055"/>
                </a:lnTo>
                <a:lnTo>
                  <a:pt x="2848" y="1055"/>
                </a:lnTo>
                <a:lnTo>
                  <a:pt x="2816" y="1055"/>
                </a:lnTo>
                <a:lnTo>
                  <a:pt x="2792" y="1055"/>
                </a:lnTo>
                <a:lnTo>
                  <a:pt x="2768" y="1055"/>
                </a:lnTo>
                <a:lnTo>
                  <a:pt x="2744" y="1049"/>
                </a:lnTo>
                <a:lnTo>
                  <a:pt x="2720" y="1049"/>
                </a:lnTo>
                <a:lnTo>
                  <a:pt x="2696" y="1043"/>
                </a:lnTo>
                <a:lnTo>
                  <a:pt x="2672" y="1043"/>
                </a:lnTo>
                <a:lnTo>
                  <a:pt x="2648" y="1018"/>
                </a:lnTo>
                <a:lnTo>
                  <a:pt x="2624" y="1005"/>
                </a:lnTo>
                <a:lnTo>
                  <a:pt x="2592" y="1005"/>
                </a:lnTo>
                <a:lnTo>
                  <a:pt x="2560" y="1012"/>
                </a:lnTo>
                <a:lnTo>
                  <a:pt x="2544" y="1030"/>
                </a:lnTo>
                <a:lnTo>
                  <a:pt x="2520" y="1043"/>
                </a:lnTo>
                <a:lnTo>
                  <a:pt x="2496" y="1062"/>
                </a:lnTo>
                <a:lnTo>
                  <a:pt x="2464" y="1074"/>
                </a:lnTo>
                <a:lnTo>
                  <a:pt x="2432" y="1062"/>
                </a:lnTo>
                <a:lnTo>
                  <a:pt x="2400" y="1055"/>
                </a:lnTo>
                <a:lnTo>
                  <a:pt x="2376" y="1055"/>
                </a:lnTo>
                <a:lnTo>
                  <a:pt x="2352" y="1049"/>
                </a:lnTo>
                <a:lnTo>
                  <a:pt x="2328" y="1055"/>
                </a:lnTo>
                <a:lnTo>
                  <a:pt x="2304" y="1062"/>
                </a:lnTo>
                <a:lnTo>
                  <a:pt x="2264" y="1062"/>
                </a:lnTo>
                <a:lnTo>
                  <a:pt x="2240" y="1055"/>
                </a:lnTo>
                <a:lnTo>
                  <a:pt x="2208" y="1055"/>
                </a:lnTo>
                <a:lnTo>
                  <a:pt x="2184" y="1062"/>
                </a:lnTo>
                <a:lnTo>
                  <a:pt x="2160" y="1062"/>
                </a:lnTo>
                <a:lnTo>
                  <a:pt x="2136" y="1043"/>
                </a:lnTo>
                <a:lnTo>
                  <a:pt x="2112" y="1049"/>
                </a:lnTo>
                <a:lnTo>
                  <a:pt x="2088" y="1043"/>
                </a:lnTo>
                <a:lnTo>
                  <a:pt x="2064" y="1049"/>
                </a:lnTo>
                <a:lnTo>
                  <a:pt x="2024" y="1055"/>
                </a:lnTo>
                <a:lnTo>
                  <a:pt x="2000" y="1068"/>
                </a:lnTo>
                <a:lnTo>
                  <a:pt x="1968" y="1081"/>
                </a:lnTo>
                <a:lnTo>
                  <a:pt x="1920" y="1081"/>
                </a:lnTo>
                <a:lnTo>
                  <a:pt x="1888" y="1081"/>
                </a:lnTo>
                <a:lnTo>
                  <a:pt x="1856" y="1081"/>
                </a:lnTo>
                <a:lnTo>
                  <a:pt x="1832" y="1087"/>
                </a:lnTo>
                <a:lnTo>
                  <a:pt x="1808" y="1068"/>
                </a:lnTo>
                <a:lnTo>
                  <a:pt x="1776" y="1055"/>
                </a:lnTo>
                <a:lnTo>
                  <a:pt x="1752" y="1043"/>
                </a:lnTo>
                <a:lnTo>
                  <a:pt x="1728" y="1055"/>
                </a:lnTo>
                <a:lnTo>
                  <a:pt x="1704" y="1068"/>
                </a:lnTo>
                <a:lnTo>
                  <a:pt x="1680" y="1074"/>
                </a:lnTo>
                <a:lnTo>
                  <a:pt x="1664" y="1055"/>
                </a:lnTo>
                <a:lnTo>
                  <a:pt x="1640" y="1055"/>
                </a:lnTo>
                <a:lnTo>
                  <a:pt x="1616" y="1062"/>
                </a:lnTo>
                <a:lnTo>
                  <a:pt x="1584" y="1068"/>
                </a:lnTo>
                <a:lnTo>
                  <a:pt x="1552" y="1068"/>
                </a:lnTo>
                <a:lnTo>
                  <a:pt x="1528" y="1068"/>
                </a:lnTo>
                <a:lnTo>
                  <a:pt x="1504" y="1068"/>
                </a:lnTo>
                <a:lnTo>
                  <a:pt x="1472" y="1074"/>
                </a:lnTo>
                <a:lnTo>
                  <a:pt x="1448" y="1087"/>
                </a:lnTo>
                <a:lnTo>
                  <a:pt x="1424" y="1093"/>
                </a:lnTo>
                <a:lnTo>
                  <a:pt x="1400" y="1081"/>
                </a:lnTo>
                <a:lnTo>
                  <a:pt x="1376" y="1068"/>
                </a:lnTo>
                <a:lnTo>
                  <a:pt x="1344" y="1081"/>
                </a:lnTo>
                <a:lnTo>
                  <a:pt x="1312" y="1093"/>
                </a:lnTo>
                <a:lnTo>
                  <a:pt x="1280" y="1106"/>
                </a:lnTo>
                <a:lnTo>
                  <a:pt x="1280" y="1081"/>
                </a:lnTo>
                <a:lnTo>
                  <a:pt x="1248" y="1081"/>
                </a:lnTo>
                <a:lnTo>
                  <a:pt x="1216" y="1087"/>
                </a:lnTo>
                <a:lnTo>
                  <a:pt x="1192" y="1081"/>
                </a:lnTo>
                <a:lnTo>
                  <a:pt x="1160" y="1074"/>
                </a:lnTo>
                <a:lnTo>
                  <a:pt x="1136" y="1081"/>
                </a:lnTo>
                <a:lnTo>
                  <a:pt x="1104" y="1081"/>
                </a:lnTo>
                <a:lnTo>
                  <a:pt x="1080" y="1081"/>
                </a:lnTo>
                <a:lnTo>
                  <a:pt x="1072" y="1062"/>
                </a:lnTo>
                <a:lnTo>
                  <a:pt x="1048" y="1055"/>
                </a:lnTo>
                <a:lnTo>
                  <a:pt x="1024" y="1055"/>
                </a:lnTo>
                <a:lnTo>
                  <a:pt x="1000" y="1062"/>
                </a:lnTo>
                <a:lnTo>
                  <a:pt x="968" y="1068"/>
                </a:lnTo>
                <a:lnTo>
                  <a:pt x="944" y="1074"/>
                </a:lnTo>
                <a:lnTo>
                  <a:pt x="920" y="1081"/>
                </a:lnTo>
                <a:lnTo>
                  <a:pt x="896" y="1081"/>
                </a:lnTo>
                <a:lnTo>
                  <a:pt x="872" y="1087"/>
                </a:lnTo>
                <a:lnTo>
                  <a:pt x="832" y="1093"/>
                </a:lnTo>
                <a:lnTo>
                  <a:pt x="808" y="1099"/>
                </a:lnTo>
                <a:lnTo>
                  <a:pt x="784" y="1106"/>
                </a:lnTo>
                <a:lnTo>
                  <a:pt x="760" y="1106"/>
                </a:lnTo>
                <a:lnTo>
                  <a:pt x="736" y="1106"/>
                </a:lnTo>
                <a:lnTo>
                  <a:pt x="712" y="1099"/>
                </a:lnTo>
                <a:lnTo>
                  <a:pt x="688" y="1099"/>
                </a:lnTo>
                <a:lnTo>
                  <a:pt x="664" y="1106"/>
                </a:lnTo>
                <a:lnTo>
                  <a:pt x="640" y="1106"/>
                </a:lnTo>
                <a:lnTo>
                  <a:pt x="616" y="1106"/>
                </a:lnTo>
                <a:lnTo>
                  <a:pt x="584" y="1106"/>
                </a:lnTo>
                <a:lnTo>
                  <a:pt x="544" y="1112"/>
                </a:lnTo>
                <a:lnTo>
                  <a:pt x="512" y="1125"/>
                </a:lnTo>
                <a:lnTo>
                  <a:pt x="488" y="1131"/>
                </a:lnTo>
                <a:lnTo>
                  <a:pt x="464" y="1131"/>
                </a:lnTo>
                <a:lnTo>
                  <a:pt x="440" y="1131"/>
                </a:lnTo>
                <a:lnTo>
                  <a:pt x="416" y="1131"/>
                </a:lnTo>
                <a:lnTo>
                  <a:pt x="384" y="1125"/>
                </a:lnTo>
                <a:lnTo>
                  <a:pt x="352" y="1118"/>
                </a:lnTo>
                <a:lnTo>
                  <a:pt x="320" y="1112"/>
                </a:lnTo>
                <a:lnTo>
                  <a:pt x="296" y="1099"/>
                </a:lnTo>
                <a:lnTo>
                  <a:pt x="272" y="1087"/>
                </a:lnTo>
                <a:lnTo>
                  <a:pt x="248" y="1081"/>
                </a:lnTo>
                <a:lnTo>
                  <a:pt x="224" y="1081"/>
                </a:lnTo>
                <a:lnTo>
                  <a:pt x="192" y="1081"/>
                </a:lnTo>
                <a:lnTo>
                  <a:pt x="168" y="1081"/>
                </a:lnTo>
                <a:lnTo>
                  <a:pt x="144" y="1081"/>
                </a:lnTo>
                <a:lnTo>
                  <a:pt x="120" y="1087"/>
                </a:lnTo>
                <a:lnTo>
                  <a:pt x="96" y="1093"/>
                </a:lnTo>
                <a:lnTo>
                  <a:pt x="64" y="1099"/>
                </a:lnTo>
                <a:lnTo>
                  <a:pt x="32" y="1099"/>
                </a:lnTo>
                <a:lnTo>
                  <a:pt x="8" y="1099"/>
                </a:lnTo>
                <a:lnTo>
                  <a:pt x="0" y="1081"/>
                </a:lnTo>
                <a:lnTo>
                  <a:pt x="0" y="547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rnd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57" name="Rectangle 5">
            <a:extLst>
              <a:ext uri="{FF2B5EF4-FFF2-40B4-BE49-F238E27FC236}">
                <a16:creationId xmlns:a16="http://schemas.microsoft.com/office/drawing/2014/main" id="{F1EC16A1-2E26-17D4-D5DF-32B96BC8E3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33488" y="3508375"/>
            <a:ext cx="7466012" cy="534988"/>
          </a:xfrm>
          <a:prstGeom prst="rect">
            <a:avLst/>
          </a:prstGeom>
          <a:solidFill>
            <a:schemeClr val="accent1"/>
          </a:solidFill>
          <a:ln w="254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76200" tIns="38100" rIns="76200" bIns="38100" anchor="ctr"/>
          <a:lstStyle/>
          <a:p>
            <a:r>
              <a:rPr lang="en-US" altLang="en-US" sz="28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Where does HereEND</a:t>
            </a:r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ation string</a:t>
            </a:r>
          </a:p>
        </p:txBody>
      </p:sp>
    </p:spTree>
  </p:cSld>
  <p:clrMapOvr>
    <a:masterClrMapping/>
  </p:clrMapOvr>
  <p:transition spd="slow"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>
            <a:extLst>
              <a:ext uri="{FF2B5EF4-FFF2-40B4-BE49-F238E27FC236}">
                <a16:creationId xmlns:a16="http://schemas.microsoft.com/office/drawing/2014/main" id="{AA019891-A069-9380-C993-1DA73DF0A0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5275" y="581025"/>
            <a:ext cx="8408988" cy="6196013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52400" tIns="76200" rIns="152400" bIns="76200">
            <a:spAutoFit/>
          </a:bodyPr>
          <a:lstStyle>
            <a:lvl1pPr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01 StringFields.</a:t>
            </a:r>
          </a:p>
          <a:p>
            <a:pPr>
              <a:lnSpc>
                <a:spcPct val="9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02 Field1  PIC X(18) VALUE "Where does this go".</a:t>
            </a:r>
          </a:p>
          <a:p>
            <a:pPr>
              <a:lnSpc>
                <a:spcPct val="9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02 Field2  PIC X(30) </a:t>
            </a:r>
          </a:p>
          <a:p>
            <a:pPr>
              <a:lnSpc>
                <a:spcPct val="9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       VALUE "This is the destination string".</a:t>
            </a:r>
          </a:p>
          <a:p>
            <a:pPr>
              <a:lnSpc>
                <a:spcPct val="9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02 Field3  PIC X(15) VALUE "Here is another".</a:t>
            </a:r>
          </a:p>
          <a:p>
            <a:pPr>
              <a:lnSpc>
                <a:spcPct val="95000"/>
              </a:lnSpc>
              <a:spcBef>
                <a:spcPct val="50000"/>
              </a:spcBef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01 StrPointers.</a:t>
            </a:r>
          </a:p>
          <a:p>
            <a:pPr>
              <a:lnSpc>
                <a:spcPct val="9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02 StrPtr  PIC 99.</a:t>
            </a:r>
          </a:p>
          <a:p>
            <a:pPr>
              <a:lnSpc>
                <a:spcPct val="9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02 NewPtr  PIC 9.</a:t>
            </a:r>
          </a:p>
          <a:p>
            <a:pPr>
              <a:lnSpc>
                <a:spcPct val="70000"/>
              </a:lnSpc>
            </a:pPr>
            <a:endParaRPr lang="en-US" altLang="en-US" sz="20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70000"/>
              </a:lnSpc>
            </a:pPr>
            <a:endParaRPr lang="en-US" altLang="en-US" sz="24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70000"/>
              </a:lnSpc>
            </a:pPr>
            <a:endParaRPr lang="en-US" altLang="en-US" sz="24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70000"/>
              </a:lnSpc>
            </a:pPr>
            <a:endParaRPr lang="en-US" altLang="en-US" sz="24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65000"/>
              </a:lnSpc>
            </a:pPr>
            <a:endParaRPr lang="en-US" altLang="en-US" sz="24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80000"/>
              </a:lnSpc>
            </a:pP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MOVE 4 TO NewPtr.</a:t>
            </a:r>
          </a:p>
          <a:p>
            <a:pPr>
              <a:lnSpc>
                <a:spcPct val="80000"/>
              </a:lnSpc>
            </a:pP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STRING Field1 DELIMITED BY "this"</a:t>
            </a:r>
            <a:b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Field3 DELIMITED BY SPACE</a:t>
            </a:r>
            <a:b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"Tom"  DELIMITED BY SIZE</a:t>
            </a:r>
          </a:p>
          <a:p>
            <a:pPr>
              <a:lnSpc>
                <a:spcPct val="80000"/>
              </a:lnSpc>
            </a:pP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INTO Field2 WITH POINTER NewPtr</a:t>
            </a:r>
            <a:b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ON OVERFLOW DISPLAY "String Error"</a:t>
            </a:r>
            <a:b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NOT ON OVERFLOW DISPLAY Field2</a:t>
            </a:r>
          </a:p>
          <a:p>
            <a:pPr>
              <a:lnSpc>
                <a:spcPct val="80000"/>
              </a:lnSpc>
            </a:pP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END-STRING.</a:t>
            </a:r>
          </a:p>
        </p:txBody>
      </p:sp>
      <p:sp>
        <p:nvSpPr>
          <p:cNvPr id="51203" name="Rectangle 3">
            <a:extLst>
              <a:ext uri="{FF2B5EF4-FFF2-40B4-BE49-F238E27FC236}">
                <a16:creationId xmlns:a16="http://schemas.microsoft.com/office/drawing/2014/main" id="{05B620A4-8E50-B2DD-F5D9-390FEE925C5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489200" y="57150"/>
            <a:ext cx="3386138" cy="476250"/>
          </a:xfrm>
          <a:noFill/>
          <a:ln/>
        </p:spPr>
        <p:txBody>
          <a:bodyPr/>
          <a:lstStyle/>
          <a:p>
            <a:r>
              <a:rPr lang="en-US" altLang="en-US"/>
              <a:t>STRING Example 8</a:t>
            </a:r>
          </a:p>
        </p:txBody>
      </p:sp>
      <p:sp useBgFill="1">
        <p:nvSpPr>
          <p:cNvPr id="51204" name="Freeform 4">
            <a:extLst>
              <a:ext uri="{FF2B5EF4-FFF2-40B4-BE49-F238E27FC236}">
                <a16:creationId xmlns:a16="http://schemas.microsoft.com/office/drawing/2014/main" id="{8A9F7D48-8923-2CB5-8609-413615B6B3BF}"/>
              </a:ext>
            </a:extLst>
          </p:cNvPr>
          <p:cNvSpPr>
            <a:spLocks/>
          </p:cNvSpPr>
          <p:nvPr/>
        </p:nvSpPr>
        <p:spPr bwMode="auto">
          <a:xfrm>
            <a:off x="266700" y="2667000"/>
            <a:ext cx="8561388" cy="1716088"/>
          </a:xfrm>
          <a:custGeom>
            <a:avLst/>
            <a:gdLst>
              <a:gd name="T0" fmla="*/ 176 w 5393"/>
              <a:gd name="T1" fmla="*/ 452 h 1081"/>
              <a:gd name="T2" fmla="*/ 361 w 5393"/>
              <a:gd name="T3" fmla="*/ 407 h 1081"/>
              <a:gd name="T4" fmla="*/ 553 w 5393"/>
              <a:gd name="T5" fmla="*/ 418 h 1081"/>
              <a:gd name="T6" fmla="*/ 753 w 5393"/>
              <a:gd name="T7" fmla="*/ 452 h 1081"/>
              <a:gd name="T8" fmla="*/ 881 w 5393"/>
              <a:gd name="T9" fmla="*/ 385 h 1081"/>
              <a:gd name="T10" fmla="*/ 1009 w 5393"/>
              <a:gd name="T11" fmla="*/ 475 h 1081"/>
              <a:gd name="T12" fmla="*/ 1186 w 5393"/>
              <a:gd name="T13" fmla="*/ 413 h 1081"/>
              <a:gd name="T14" fmla="*/ 1346 w 5393"/>
              <a:gd name="T15" fmla="*/ 430 h 1081"/>
              <a:gd name="T16" fmla="*/ 1562 w 5393"/>
              <a:gd name="T17" fmla="*/ 435 h 1081"/>
              <a:gd name="T18" fmla="*/ 1835 w 5393"/>
              <a:gd name="T19" fmla="*/ 396 h 1081"/>
              <a:gd name="T20" fmla="*/ 2083 w 5393"/>
              <a:gd name="T21" fmla="*/ 362 h 1081"/>
              <a:gd name="T22" fmla="*/ 2347 w 5393"/>
              <a:gd name="T23" fmla="*/ 362 h 1081"/>
              <a:gd name="T24" fmla="*/ 2516 w 5393"/>
              <a:gd name="T25" fmla="*/ 396 h 1081"/>
              <a:gd name="T26" fmla="*/ 2692 w 5393"/>
              <a:gd name="T27" fmla="*/ 385 h 1081"/>
              <a:gd name="T28" fmla="*/ 2916 w 5393"/>
              <a:gd name="T29" fmla="*/ 356 h 1081"/>
              <a:gd name="T30" fmla="*/ 3117 w 5393"/>
              <a:gd name="T31" fmla="*/ 385 h 1081"/>
              <a:gd name="T32" fmla="*/ 3301 w 5393"/>
              <a:gd name="T33" fmla="*/ 385 h 1081"/>
              <a:gd name="T34" fmla="*/ 3589 w 5393"/>
              <a:gd name="T35" fmla="*/ 317 h 1081"/>
              <a:gd name="T36" fmla="*/ 3790 w 5393"/>
              <a:gd name="T37" fmla="*/ 328 h 1081"/>
              <a:gd name="T38" fmla="*/ 3990 w 5393"/>
              <a:gd name="T39" fmla="*/ 294 h 1081"/>
              <a:gd name="T40" fmla="*/ 4182 w 5393"/>
              <a:gd name="T41" fmla="*/ 249 h 1081"/>
              <a:gd name="T42" fmla="*/ 4342 w 5393"/>
              <a:gd name="T43" fmla="*/ 283 h 1081"/>
              <a:gd name="T44" fmla="*/ 4615 w 5393"/>
              <a:gd name="T45" fmla="*/ 305 h 1081"/>
              <a:gd name="T46" fmla="*/ 4839 w 5393"/>
              <a:gd name="T47" fmla="*/ 305 h 1081"/>
              <a:gd name="T48" fmla="*/ 5047 w 5393"/>
              <a:gd name="T49" fmla="*/ 339 h 1081"/>
              <a:gd name="T50" fmla="*/ 5232 w 5393"/>
              <a:gd name="T51" fmla="*/ 322 h 1081"/>
              <a:gd name="T52" fmla="*/ 5392 w 5393"/>
              <a:gd name="T53" fmla="*/ 1069 h 1081"/>
              <a:gd name="T54" fmla="*/ 5168 w 5393"/>
              <a:gd name="T55" fmla="*/ 956 h 1081"/>
              <a:gd name="T56" fmla="*/ 4935 w 5393"/>
              <a:gd name="T57" fmla="*/ 967 h 1081"/>
              <a:gd name="T58" fmla="*/ 4711 w 5393"/>
              <a:gd name="T59" fmla="*/ 1006 h 1081"/>
              <a:gd name="T60" fmla="*/ 4535 w 5393"/>
              <a:gd name="T61" fmla="*/ 1018 h 1081"/>
              <a:gd name="T62" fmla="*/ 4342 w 5393"/>
              <a:gd name="T63" fmla="*/ 950 h 1081"/>
              <a:gd name="T64" fmla="*/ 4166 w 5393"/>
              <a:gd name="T65" fmla="*/ 950 h 1081"/>
              <a:gd name="T66" fmla="*/ 3958 w 5393"/>
              <a:gd name="T67" fmla="*/ 978 h 1081"/>
              <a:gd name="T68" fmla="*/ 3758 w 5393"/>
              <a:gd name="T69" fmla="*/ 978 h 1081"/>
              <a:gd name="T70" fmla="*/ 3589 w 5393"/>
              <a:gd name="T71" fmla="*/ 916 h 1081"/>
              <a:gd name="T72" fmla="*/ 3413 w 5393"/>
              <a:gd name="T73" fmla="*/ 927 h 1081"/>
              <a:gd name="T74" fmla="*/ 3205 w 5393"/>
              <a:gd name="T75" fmla="*/ 933 h 1081"/>
              <a:gd name="T76" fmla="*/ 3004 w 5393"/>
              <a:gd name="T77" fmla="*/ 961 h 1081"/>
              <a:gd name="T78" fmla="*/ 2796 w 5393"/>
              <a:gd name="T79" fmla="*/ 950 h 1081"/>
              <a:gd name="T80" fmla="*/ 2628 w 5393"/>
              <a:gd name="T81" fmla="*/ 905 h 1081"/>
              <a:gd name="T82" fmla="*/ 2436 w 5393"/>
              <a:gd name="T83" fmla="*/ 956 h 1081"/>
              <a:gd name="T84" fmla="*/ 2243 w 5393"/>
              <a:gd name="T85" fmla="*/ 950 h 1081"/>
              <a:gd name="T86" fmla="*/ 2067 w 5393"/>
              <a:gd name="T87" fmla="*/ 944 h 1081"/>
              <a:gd name="T88" fmla="*/ 1835 w 5393"/>
              <a:gd name="T89" fmla="*/ 978 h 1081"/>
              <a:gd name="T90" fmla="*/ 1666 w 5393"/>
              <a:gd name="T91" fmla="*/ 950 h 1081"/>
              <a:gd name="T92" fmla="*/ 1474 w 5393"/>
              <a:gd name="T93" fmla="*/ 967 h 1081"/>
              <a:gd name="T94" fmla="*/ 1282 w 5393"/>
              <a:gd name="T95" fmla="*/ 995 h 1081"/>
              <a:gd name="T96" fmla="*/ 1106 w 5393"/>
              <a:gd name="T97" fmla="*/ 973 h 1081"/>
              <a:gd name="T98" fmla="*/ 945 w 5393"/>
              <a:gd name="T99" fmla="*/ 967 h 1081"/>
              <a:gd name="T100" fmla="*/ 761 w 5393"/>
              <a:gd name="T101" fmla="*/ 995 h 1081"/>
              <a:gd name="T102" fmla="*/ 585 w 5393"/>
              <a:gd name="T103" fmla="*/ 995 h 1081"/>
              <a:gd name="T104" fmla="*/ 385 w 5393"/>
              <a:gd name="T105" fmla="*/ 1012 h 1081"/>
              <a:gd name="T106" fmla="*/ 192 w 5393"/>
              <a:gd name="T107" fmla="*/ 973 h 1081"/>
              <a:gd name="T108" fmla="*/ 8 w 5393"/>
              <a:gd name="T109" fmla="*/ 990 h 108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</a:cxnLst>
            <a:rect l="0" t="0" r="r" b="b"/>
            <a:pathLst>
              <a:path w="5393" h="1081">
                <a:moveTo>
                  <a:pt x="0" y="492"/>
                </a:moveTo>
                <a:lnTo>
                  <a:pt x="32" y="481"/>
                </a:lnTo>
                <a:lnTo>
                  <a:pt x="64" y="475"/>
                </a:lnTo>
                <a:lnTo>
                  <a:pt x="96" y="469"/>
                </a:lnTo>
                <a:lnTo>
                  <a:pt x="120" y="464"/>
                </a:lnTo>
                <a:lnTo>
                  <a:pt x="144" y="458"/>
                </a:lnTo>
                <a:lnTo>
                  <a:pt x="176" y="452"/>
                </a:lnTo>
                <a:lnTo>
                  <a:pt x="208" y="452"/>
                </a:lnTo>
                <a:lnTo>
                  <a:pt x="240" y="458"/>
                </a:lnTo>
                <a:lnTo>
                  <a:pt x="272" y="458"/>
                </a:lnTo>
                <a:lnTo>
                  <a:pt x="312" y="452"/>
                </a:lnTo>
                <a:lnTo>
                  <a:pt x="328" y="435"/>
                </a:lnTo>
                <a:lnTo>
                  <a:pt x="353" y="424"/>
                </a:lnTo>
                <a:lnTo>
                  <a:pt x="361" y="407"/>
                </a:lnTo>
                <a:lnTo>
                  <a:pt x="385" y="413"/>
                </a:lnTo>
                <a:lnTo>
                  <a:pt x="417" y="407"/>
                </a:lnTo>
                <a:lnTo>
                  <a:pt x="465" y="396"/>
                </a:lnTo>
                <a:lnTo>
                  <a:pt x="497" y="385"/>
                </a:lnTo>
                <a:lnTo>
                  <a:pt x="513" y="407"/>
                </a:lnTo>
                <a:lnTo>
                  <a:pt x="529" y="424"/>
                </a:lnTo>
                <a:lnTo>
                  <a:pt x="553" y="418"/>
                </a:lnTo>
                <a:lnTo>
                  <a:pt x="577" y="413"/>
                </a:lnTo>
                <a:lnTo>
                  <a:pt x="609" y="424"/>
                </a:lnTo>
                <a:lnTo>
                  <a:pt x="641" y="441"/>
                </a:lnTo>
                <a:lnTo>
                  <a:pt x="673" y="452"/>
                </a:lnTo>
                <a:lnTo>
                  <a:pt x="697" y="452"/>
                </a:lnTo>
                <a:lnTo>
                  <a:pt x="721" y="452"/>
                </a:lnTo>
                <a:lnTo>
                  <a:pt x="753" y="452"/>
                </a:lnTo>
                <a:lnTo>
                  <a:pt x="777" y="464"/>
                </a:lnTo>
                <a:lnTo>
                  <a:pt x="801" y="475"/>
                </a:lnTo>
                <a:lnTo>
                  <a:pt x="825" y="481"/>
                </a:lnTo>
                <a:lnTo>
                  <a:pt x="849" y="486"/>
                </a:lnTo>
                <a:lnTo>
                  <a:pt x="857" y="328"/>
                </a:lnTo>
                <a:lnTo>
                  <a:pt x="865" y="356"/>
                </a:lnTo>
                <a:lnTo>
                  <a:pt x="881" y="385"/>
                </a:lnTo>
                <a:lnTo>
                  <a:pt x="897" y="407"/>
                </a:lnTo>
                <a:lnTo>
                  <a:pt x="913" y="430"/>
                </a:lnTo>
                <a:lnTo>
                  <a:pt x="921" y="447"/>
                </a:lnTo>
                <a:lnTo>
                  <a:pt x="937" y="464"/>
                </a:lnTo>
                <a:lnTo>
                  <a:pt x="961" y="475"/>
                </a:lnTo>
                <a:lnTo>
                  <a:pt x="985" y="475"/>
                </a:lnTo>
                <a:lnTo>
                  <a:pt x="1009" y="475"/>
                </a:lnTo>
                <a:lnTo>
                  <a:pt x="1034" y="469"/>
                </a:lnTo>
                <a:lnTo>
                  <a:pt x="1058" y="464"/>
                </a:lnTo>
                <a:lnTo>
                  <a:pt x="1082" y="458"/>
                </a:lnTo>
                <a:lnTo>
                  <a:pt x="1090" y="441"/>
                </a:lnTo>
                <a:lnTo>
                  <a:pt x="1122" y="430"/>
                </a:lnTo>
                <a:lnTo>
                  <a:pt x="1146" y="418"/>
                </a:lnTo>
                <a:lnTo>
                  <a:pt x="1186" y="413"/>
                </a:lnTo>
                <a:lnTo>
                  <a:pt x="1210" y="413"/>
                </a:lnTo>
                <a:lnTo>
                  <a:pt x="1234" y="413"/>
                </a:lnTo>
                <a:lnTo>
                  <a:pt x="1266" y="407"/>
                </a:lnTo>
                <a:lnTo>
                  <a:pt x="1290" y="396"/>
                </a:lnTo>
                <a:lnTo>
                  <a:pt x="1314" y="401"/>
                </a:lnTo>
                <a:lnTo>
                  <a:pt x="1338" y="401"/>
                </a:lnTo>
                <a:lnTo>
                  <a:pt x="1346" y="430"/>
                </a:lnTo>
                <a:lnTo>
                  <a:pt x="1378" y="447"/>
                </a:lnTo>
                <a:lnTo>
                  <a:pt x="1410" y="441"/>
                </a:lnTo>
                <a:lnTo>
                  <a:pt x="1442" y="441"/>
                </a:lnTo>
                <a:lnTo>
                  <a:pt x="1466" y="441"/>
                </a:lnTo>
                <a:lnTo>
                  <a:pt x="1506" y="441"/>
                </a:lnTo>
                <a:lnTo>
                  <a:pt x="1538" y="441"/>
                </a:lnTo>
                <a:lnTo>
                  <a:pt x="1562" y="435"/>
                </a:lnTo>
                <a:lnTo>
                  <a:pt x="1586" y="435"/>
                </a:lnTo>
                <a:lnTo>
                  <a:pt x="1626" y="430"/>
                </a:lnTo>
                <a:lnTo>
                  <a:pt x="1658" y="430"/>
                </a:lnTo>
                <a:lnTo>
                  <a:pt x="1739" y="418"/>
                </a:lnTo>
                <a:lnTo>
                  <a:pt x="1771" y="407"/>
                </a:lnTo>
                <a:lnTo>
                  <a:pt x="1803" y="407"/>
                </a:lnTo>
                <a:lnTo>
                  <a:pt x="1835" y="396"/>
                </a:lnTo>
                <a:lnTo>
                  <a:pt x="1867" y="385"/>
                </a:lnTo>
                <a:lnTo>
                  <a:pt x="1891" y="385"/>
                </a:lnTo>
                <a:lnTo>
                  <a:pt x="1963" y="379"/>
                </a:lnTo>
                <a:lnTo>
                  <a:pt x="1995" y="373"/>
                </a:lnTo>
                <a:lnTo>
                  <a:pt x="2027" y="373"/>
                </a:lnTo>
                <a:lnTo>
                  <a:pt x="2059" y="368"/>
                </a:lnTo>
                <a:lnTo>
                  <a:pt x="2083" y="362"/>
                </a:lnTo>
                <a:lnTo>
                  <a:pt x="2123" y="351"/>
                </a:lnTo>
                <a:lnTo>
                  <a:pt x="2155" y="345"/>
                </a:lnTo>
                <a:lnTo>
                  <a:pt x="2235" y="339"/>
                </a:lnTo>
                <a:lnTo>
                  <a:pt x="2267" y="334"/>
                </a:lnTo>
                <a:lnTo>
                  <a:pt x="2291" y="328"/>
                </a:lnTo>
                <a:lnTo>
                  <a:pt x="2323" y="345"/>
                </a:lnTo>
                <a:lnTo>
                  <a:pt x="2347" y="362"/>
                </a:lnTo>
                <a:lnTo>
                  <a:pt x="2380" y="362"/>
                </a:lnTo>
                <a:lnTo>
                  <a:pt x="2404" y="362"/>
                </a:lnTo>
                <a:lnTo>
                  <a:pt x="2436" y="362"/>
                </a:lnTo>
                <a:lnTo>
                  <a:pt x="2468" y="368"/>
                </a:lnTo>
                <a:lnTo>
                  <a:pt x="2580" y="0"/>
                </a:lnTo>
                <a:lnTo>
                  <a:pt x="2500" y="373"/>
                </a:lnTo>
                <a:lnTo>
                  <a:pt x="2516" y="396"/>
                </a:lnTo>
                <a:lnTo>
                  <a:pt x="2532" y="413"/>
                </a:lnTo>
                <a:lnTo>
                  <a:pt x="2572" y="413"/>
                </a:lnTo>
                <a:lnTo>
                  <a:pt x="2596" y="418"/>
                </a:lnTo>
                <a:lnTo>
                  <a:pt x="2620" y="430"/>
                </a:lnTo>
                <a:lnTo>
                  <a:pt x="2644" y="418"/>
                </a:lnTo>
                <a:lnTo>
                  <a:pt x="2676" y="401"/>
                </a:lnTo>
                <a:lnTo>
                  <a:pt x="2692" y="385"/>
                </a:lnTo>
                <a:lnTo>
                  <a:pt x="2716" y="379"/>
                </a:lnTo>
                <a:lnTo>
                  <a:pt x="2740" y="373"/>
                </a:lnTo>
                <a:lnTo>
                  <a:pt x="2772" y="362"/>
                </a:lnTo>
                <a:lnTo>
                  <a:pt x="2796" y="356"/>
                </a:lnTo>
                <a:lnTo>
                  <a:pt x="2836" y="362"/>
                </a:lnTo>
                <a:lnTo>
                  <a:pt x="2884" y="362"/>
                </a:lnTo>
                <a:lnTo>
                  <a:pt x="2916" y="356"/>
                </a:lnTo>
                <a:lnTo>
                  <a:pt x="2940" y="351"/>
                </a:lnTo>
                <a:lnTo>
                  <a:pt x="2972" y="351"/>
                </a:lnTo>
                <a:lnTo>
                  <a:pt x="2996" y="351"/>
                </a:lnTo>
                <a:lnTo>
                  <a:pt x="3020" y="351"/>
                </a:lnTo>
                <a:lnTo>
                  <a:pt x="3053" y="362"/>
                </a:lnTo>
                <a:lnTo>
                  <a:pt x="3085" y="373"/>
                </a:lnTo>
                <a:lnTo>
                  <a:pt x="3117" y="385"/>
                </a:lnTo>
                <a:lnTo>
                  <a:pt x="3149" y="385"/>
                </a:lnTo>
                <a:lnTo>
                  <a:pt x="3173" y="390"/>
                </a:lnTo>
                <a:lnTo>
                  <a:pt x="3197" y="390"/>
                </a:lnTo>
                <a:lnTo>
                  <a:pt x="3221" y="390"/>
                </a:lnTo>
                <a:lnTo>
                  <a:pt x="3245" y="390"/>
                </a:lnTo>
                <a:lnTo>
                  <a:pt x="3269" y="385"/>
                </a:lnTo>
                <a:lnTo>
                  <a:pt x="3301" y="385"/>
                </a:lnTo>
                <a:lnTo>
                  <a:pt x="3381" y="373"/>
                </a:lnTo>
                <a:lnTo>
                  <a:pt x="3405" y="362"/>
                </a:lnTo>
                <a:lnTo>
                  <a:pt x="3485" y="351"/>
                </a:lnTo>
                <a:lnTo>
                  <a:pt x="3509" y="339"/>
                </a:lnTo>
                <a:lnTo>
                  <a:pt x="3533" y="328"/>
                </a:lnTo>
                <a:lnTo>
                  <a:pt x="3557" y="328"/>
                </a:lnTo>
                <a:lnTo>
                  <a:pt x="3589" y="317"/>
                </a:lnTo>
                <a:lnTo>
                  <a:pt x="3621" y="305"/>
                </a:lnTo>
                <a:lnTo>
                  <a:pt x="3645" y="294"/>
                </a:lnTo>
                <a:lnTo>
                  <a:pt x="3669" y="283"/>
                </a:lnTo>
                <a:lnTo>
                  <a:pt x="3685" y="305"/>
                </a:lnTo>
                <a:lnTo>
                  <a:pt x="3701" y="322"/>
                </a:lnTo>
                <a:lnTo>
                  <a:pt x="3750" y="328"/>
                </a:lnTo>
                <a:lnTo>
                  <a:pt x="3790" y="328"/>
                </a:lnTo>
                <a:lnTo>
                  <a:pt x="3814" y="328"/>
                </a:lnTo>
                <a:lnTo>
                  <a:pt x="3846" y="322"/>
                </a:lnTo>
                <a:lnTo>
                  <a:pt x="3878" y="317"/>
                </a:lnTo>
                <a:lnTo>
                  <a:pt x="3910" y="305"/>
                </a:lnTo>
                <a:lnTo>
                  <a:pt x="3934" y="305"/>
                </a:lnTo>
                <a:lnTo>
                  <a:pt x="3966" y="300"/>
                </a:lnTo>
                <a:lnTo>
                  <a:pt x="3990" y="294"/>
                </a:lnTo>
                <a:lnTo>
                  <a:pt x="4014" y="294"/>
                </a:lnTo>
                <a:lnTo>
                  <a:pt x="4038" y="294"/>
                </a:lnTo>
                <a:lnTo>
                  <a:pt x="4062" y="283"/>
                </a:lnTo>
                <a:lnTo>
                  <a:pt x="4102" y="277"/>
                </a:lnTo>
                <a:lnTo>
                  <a:pt x="4126" y="271"/>
                </a:lnTo>
                <a:lnTo>
                  <a:pt x="4150" y="260"/>
                </a:lnTo>
                <a:lnTo>
                  <a:pt x="4182" y="249"/>
                </a:lnTo>
                <a:lnTo>
                  <a:pt x="4214" y="237"/>
                </a:lnTo>
                <a:lnTo>
                  <a:pt x="4246" y="226"/>
                </a:lnTo>
                <a:lnTo>
                  <a:pt x="4270" y="215"/>
                </a:lnTo>
                <a:lnTo>
                  <a:pt x="4286" y="232"/>
                </a:lnTo>
                <a:lnTo>
                  <a:pt x="4294" y="249"/>
                </a:lnTo>
                <a:lnTo>
                  <a:pt x="4318" y="271"/>
                </a:lnTo>
                <a:lnTo>
                  <a:pt x="4342" y="283"/>
                </a:lnTo>
                <a:lnTo>
                  <a:pt x="4374" y="288"/>
                </a:lnTo>
                <a:lnTo>
                  <a:pt x="4407" y="294"/>
                </a:lnTo>
                <a:lnTo>
                  <a:pt x="4447" y="294"/>
                </a:lnTo>
                <a:lnTo>
                  <a:pt x="4471" y="300"/>
                </a:lnTo>
                <a:lnTo>
                  <a:pt x="4495" y="300"/>
                </a:lnTo>
                <a:lnTo>
                  <a:pt x="4535" y="300"/>
                </a:lnTo>
                <a:lnTo>
                  <a:pt x="4615" y="305"/>
                </a:lnTo>
                <a:lnTo>
                  <a:pt x="4695" y="305"/>
                </a:lnTo>
                <a:lnTo>
                  <a:pt x="4719" y="305"/>
                </a:lnTo>
                <a:lnTo>
                  <a:pt x="4743" y="305"/>
                </a:lnTo>
                <a:lnTo>
                  <a:pt x="4767" y="311"/>
                </a:lnTo>
                <a:lnTo>
                  <a:pt x="4791" y="305"/>
                </a:lnTo>
                <a:lnTo>
                  <a:pt x="4815" y="305"/>
                </a:lnTo>
                <a:lnTo>
                  <a:pt x="4839" y="305"/>
                </a:lnTo>
                <a:lnTo>
                  <a:pt x="4863" y="305"/>
                </a:lnTo>
                <a:lnTo>
                  <a:pt x="4887" y="317"/>
                </a:lnTo>
                <a:lnTo>
                  <a:pt x="4911" y="317"/>
                </a:lnTo>
                <a:lnTo>
                  <a:pt x="4943" y="328"/>
                </a:lnTo>
                <a:lnTo>
                  <a:pt x="4967" y="339"/>
                </a:lnTo>
                <a:lnTo>
                  <a:pt x="5007" y="339"/>
                </a:lnTo>
                <a:lnTo>
                  <a:pt x="5047" y="339"/>
                </a:lnTo>
                <a:lnTo>
                  <a:pt x="5072" y="339"/>
                </a:lnTo>
                <a:lnTo>
                  <a:pt x="5104" y="339"/>
                </a:lnTo>
                <a:lnTo>
                  <a:pt x="5128" y="339"/>
                </a:lnTo>
                <a:lnTo>
                  <a:pt x="5152" y="339"/>
                </a:lnTo>
                <a:lnTo>
                  <a:pt x="5176" y="328"/>
                </a:lnTo>
                <a:lnTo>
                  <a:pt x="5200" y="322"/>
                </a:lnTo>
                <a:lnTo>
                  <a:pt x="5232" y="322"/>
                </a:lnTo>
                <a:lnTo>
                  <a:pt x="5256" y="322"/>
                </a:lnTo>
                <a:lnTo>
                  <a:pt x="5280" y="317"/>
                </a:lnTo>
                <a:lnTo>
                  <a:pt x="5304" y="305"/>
                </a:lnTo>
                <a:lnTo>
                  <a:pt x="5328" y="288"/>
                </a:lnTo>
                <a:lnTo>
                  <a:pt x="5352" y="271"/>
                </a:lnTo>
                <a:lnTo>
                  <a:pt x="5376" y="260"/>
                </a:lnTo>
                <a:lnTo>
                  <a:pt x="5392" y="1069"/>
                </a:lnTo>
                <a:lnTo>
                  <a:pt x="5288" y="1046"/>
                </a:lnTo>
                <a:lnTo>
                  <a:pt x="5264" y="1040"/>
                </a:lnTo>
                <a:lnTo>
                  <a:pt x="5240" y="1029"/>
                </a:lnTo>
                <a:lnTo>
                  <a:pt x="5216" y="1023"/>
                </a:lnTo>
                <a:lnTo>
                  <a:pt x="5208" y="1001"/>
                </a:lnTo>
                <a:lnTo>
                  <a:pt x="5192" y="978"/>
                </a:lnTo>
                <a:lnTo>
                  <a:pt x="5168" y="956"/>
                </a:lnTo>
                <a:lnTo>
                  <a:pt x="5136" y="973"/>
                </a:lnTo>
                <a:lnTo>
                  <a:pt x="5096" y="995"/>
                </a:lnTo>
                <a:lnTo>
                  <a:pt x="5064" y="984"/>
                </a:lnTo>
                <a:lnTo>
                  <a:pt x="5023" y="973"/>
                </a:lnTo>
                <a:lnTo>
                  <a:pt x="4991" y="978"/>
                </a:lnTo>
                <a:lnTo>
                  <a:pt x="4967" y="967"/>
                </a:lnTo>
                <a:lnTo>
                  <a:pt x="4935" y="967"/>
                </a:lnTo>
                <a:lnTo>
                  <a:pt x="4911" y="978"/>
                </a:lnTo>
                <a:lnTo>
                  <a:pt x="4879" y="984"/>
                </a:lnTo>
                <a:lnTo>
                  <a:pt x="4847" y="990"/>
                </a:lnTo>
                <a:lnTo>
                  <a:pt x="4807" y="995"/>
                </a:lnTo>
                <a:lnTo>
                  <a:pt x="4775" y="995"/>
                </a:lnTo>
                <a:lnTo>
                  <a:pt x="4743" y="1001"/>
                </a:lnTo>
                <a:lnTo>
                  <a:pt x="4711" y="1006"/>
                </a:lnTo>
                <a:lnTo>
                  <a:pt x="4687" y="1023"/>
                </a:lnTo>
                <a:lnTo>
                  <a:pt x="4647" y="1040"/>
                </a:lnTo>
                <a:lnTo>
                  <a:pt x="4623" y="1063"/>
                </a:lnTo>
                <a:lnTo>
                  <a:pt x="4607" y="1046"/>
                </a:lnTo>
                <a:lnTo>
                  <a:pt x="4583" y="1040"/>
                </a:lnTo>
                <a:lnTo>
                  <a:pt x="4559" y="1023"/>
                </a:lnTo>
                <a:lnTo>
                  <a:pt x="4535" y="1018"/>
                </a:lnTo>
                <a:lnTo>
                  <a:pt x="4519" y="1001"/>
                </a:lnTo>
                <a:lnTo>
                  <a:pt x="4487" y="1001"/>
                </a:lnTo>
                <a:lnTo>
                  <a:pt x="4455" y="1006"/>
                </a:lnTo>
                <a:lnTo>
                  <a:pt x="4431" y="1006"/>
                </a:lnTo>
                <a:lnTo>
                  <a:pt x="4407" y="990"/>
                </a:lnTo>
                <a:lnTo>
                  <a:pt x="4374" y="961"/>
                </a:lnTo>
                <a:lnTo>
                  <a:pt x="4342" y="950"/>
                </a:lnTo>
                <a:lnTo>
                  <a:pt x="4310" y="933"/>
                </a:lnTo>
                <a:lnTo>
                  <a:pt x="4286" y="933"/>
                </a:lnTo>
                <a:lnTo>
                  <a:pt x="4262" y="939"/>
                </a:lnTo>
                <a:lnTo>
                  <a:pt x="4246" y="956"/>
                </a:lnTo>
                <a:lnTo>
                  <a:pt x="4222" y="956"/>
                </a:lnTo>
                <a:lnTo>
                  <a:pt x="4190" y="950"/>
                </a:lnTo>
                <a:lnTo>
                  <a:pt x="4166" y="950"/>
                </a:lnTo>
                <a:lnTo>
                  <a:pt x="4142" y="961"/>
                </a:lnTo>
                <a:lnTo>
                  <a:pt x="4102" y="967"/>
                </a:lnTo>
                <a:lnTo>
                  <a:pt x="4070" y="973"/>
                </a:lnTo>
                <a:lnTo>
                  <a:pt x="4046" y="973"/>
                </a:lnTo>
                <a:lnTo>
                  <a:pt x="4006" y="967"/>
                </a:lnTo>
                <a:lnTo>
                  <a:pt x="3982" y="973"/>
                </a:lnTo>
                <a:lnTo>
                  <a:pt x="3958" y="978"/>
                </a:lnTo>
                <a:lnTo>
                  <a:pt x="3918" y="995"/>
                </a:lnTo>
                <a:lnTo>
                  <a:pt x="3894" y="1001"/>
                </a:lnTo>
                <a:lnTo>
                  <a:pt x="3870" y="984"/>
                </a:lnTo>
                <a:lnTo>
                  <a:pt x="3846" y="984"/>
                </a:lnTo>
                <a:lnTo>
                  <a:pt x="3822" y="978"/>
                </a:lnTo>
                <a:lnTo>
                  <a:pt x="3790" y="973"/>
                </a:lnTo>
                <a:lnTo>
                  <a:pt x="3758" y="978"/>
                </a:lnTo>
                <a:lnTo>
                  <a:pt x="3734" y="973"/>
                </a:lnTo>
                <a:lnTo>
                  <a:pt x="3718" y="956"/>
                </a:lnTo>
                <a:lnTo>
                  <a:pt x="3693" y="950"/>
                </a:lnTo>
                <a:lnTo>
                  <a:pt x="3669" y="944"/>
                </a:lnTo>
                <a:lnTo>
                  <a:pt x="3637" y="939"/>
                </a:lnTo>
                <a:lnTo>
                  <a:pt x="3613" y="927"/>
                </a:lnTo>
                <a:lnTo>
                  <a:pt x="3589" y="916"/>
                </a:lnTo>
                <a:lnTo>
                  <a:pt x="3557" y="905"/>
                </a:lnTo>
                <a:lnTo>
                  <a:pt x="3533" y="893"/>
                </a:lnTo>
                <a:lnTo>
                  <a:pt x="3613" y="1080"/>
                </a:lnTo>
                <a:lnTo>
                  <a:pt x="3493" y="893"/>
                </a:lnTo>
                <a:lnTo>
                  <a:pt x="3461" y="905"/>
                </a:lnTo>
                <a:lnTo>
                  <a:pt x="3437" y="916"/>
                </a:lnTo>
                <a:lnTo>
                  <a:pt x="3413" y="927"/>
                </a:lnTo>
                <a:lnTo>
                  <a:pt x="3389" y="939"/>
                </a:lnTo>
                <a:lnTo>
                  <a:pt x="3365" y="950"/>
                </a:lnTo>
                <a:lnTo>
                  <a:pt x="3341" y="950"/>
                </a:lnTo>
                <a:lnTo>
                  <a:pt x="3317" y="950"/>
                </a:lnTo>
                <a:lnTo>
                  <a:pt x="3269" y="939"/>
                </a:lnTo>
                <a:lnTo>
                  <a:pt x="3245" y="939"/>
                </a:lnTo>
                <a:lnTo>
                  <a:pt x="3205" y="933"/>
                </a:lnTo>
                <a:lnTo>
                  <a:pt x="3181" y="927"/>
                </a:lnTo>
                <a:lnTo>
                  <a:pt x="3149" y="927"/>
                </a:lnTo>
                <a:lnTo>
                  <a:pt x="3109" y="927"/>
                </a:lnTo>
                <a:lnTo>
                  <a:pt x="3085" y="927"/>
                </a:lnTo>
                <a:lnTo>
                  <a:pt x="3053" y="939"/>
                </a:lnTo>
                <a:lnTo>
                  <a:pt x="3028" y="950"/>
                </a:lnTo>
                <a:lnTo>
                  <a:pt x="3004" y="961"/>
                </a:lnTo>
                <a:lnTo>
                  <a:pt x="2980" y="961"/>
                </a:lnTo>
                <a:lnTo>
                  <a:pt x="2956" y="961"/>
                </a:lnTo>
                <a:lnTo>
                  <a:pt x="2916" y="956"/>
                </a:lnTo>
                <a:lnTo>
                  <a:pt x="2884" y="950"/>
                </a:lnTo>
                <a:lnTo>
                  <a:pt x="2852" y="950"/>
                </a:lnTo>
                <a:lnTo>
                  <a:pt x="2820" y="950"/>
                </a:lnTo>
                <a:lnTo>
                  <a:pt x="2796" y="950"/>
                </a:lnTo>
                <a:lnTo>
                  <a:pt x="2772" y="950"/>
                </a:lnTo>
                <a:lnTo>
                  <a:pt x="2748" y="944"/>
                </a:lnTo>
                <a:lnTo>
                  <a:pt x="2724" y="944"/>
                </a:lnTo>
                <a:lnTo>
                  <a:pt x="2700" y="939"/>
                </a:lnTo>
                <a:lnTo>
                  <a:pt x="2676" y="939"/>
                </a:lnTo>
                <a:lnTo>
                  <a:pt x="2652" y="916"/>
                </a:lnTo>
                <a:lnTo>
                  <a:pt x="2628" y="905"/>
                </a:lnTo>
                <a:lnTo>
                  <a:pt x="2596" y="905"/>
                </a:lnTo>
                <a:lnTo>
                  <a:pt x="2564" y="910"/>
                </a:lnTo>
                <a:lnTo>
                  <a:pt x="2548" y="927"/>
                </a:lnTo>
                <a:lnTo>
                  <a:pt x="2524" y="939"/>
                </a:lnTo>
                <a:lnTo>
                  <a:pt x="2500" y="956"/>
                </a:lnTo>
                <a:lnTo>
                  <a:pt x="2468" y="967"/>
                </a:lnTo>
                <a:lnTo>
                  <a:pt x="2436" y="956"/>
                </a:lnTo>
                <a:lnTo>
                  <a:pt x="2404" y="950"/>
                </a:lnTo>
                <a:lnTo>
                  <a:pt x="2380" y="950"/>
                </a:lnTo>
                <a:lnTo>
                  <a:pt x="2355" y="944"/>
                </a:lnTo>
                <a:lnTo>
                  <a:pt x="2331" y="950"/>
                </a:lnTo>
                <a:lnTo>
                  <a:pt x="2307" y="956"/>
                </a:lnTo>
                <a:lnTo>
                  <a:pt x="2267" y="956"/>
                </a:lnTo>
                <a:lnTo>
                  <a:pt x="2243" y="950"/>
                </a:lnTo>
                <a:lnTo>
                  <a:pt x="2211" y="950"/>
                </a:lnTo>
                <a:lnTo>
                  <a:pt x="2187" y="956"/>
                </a:lnTo>
                <a:lnTo>
                  <a:pt x="2163" y="956"/>
                </a:lnTo>
                <a:lnTo>
                  <a:pt x="2139" y="939"/>
                </a:lnTo>
                <a:lnTo>
                  <a:pt x="2115" y="944"/>
                </a:lnTo>
                <a:lnTo>
                  <a:pt x="2091" y="939"/>
                </a:lnTo>
                <a:lnTo>
                  <a:pt x="2067" y="944"/>
                </a:lnTo>
                <a:lnTo>
                  <a:pt x="2027" y="950"/>
                </a:lnTo>
                <a:lnTo>
                  <a:pt x="2003" y="961"/>
                </a:lnTo>
                <a:lnTo>
                  <a:pt x="1971" y="973"/>
                </a:lnTo>
                <a:lnTo>
                  <a:pt x="1923" y="973"/>
                </a:lnTo>
                <a:lnTo>
                  <a:pt x="1891" y="973"/>
                </a:lnTo>
                <a:lnTo>
                  <a:pt x="1859" y="973"/>
                </a:lnTo>
                <a:lnTo>
                  <a:pt x="1835" y="978"/>
                </a:lnTo>
                <a:lnTo>
                  <a:pt x="1811" y="961"/>
                </a:lnTo>
                <a:lnTo>
                  <a:pt x="1779" y="950"/>
                </a:lnTo>
                <a:lnTo>
                  <a:pt x="1755" y="939"/>
                </a:lnTo>
                <a:lnTo>
                  <a:pt x="1731" y="950"/>
                </a:lnTo>
                <a:lnTo>
                  <a:pt x="1707" y="961"/>
                </a:lnTo>
                <a:lnTo>
                  <a:pt x="1682" y="967"/>
                </a:lnTo>
                <a:lnTo>
                  <a:pt x="1666" y="950"/>
                </a:lnTo>
                <a:lnTo>
                  <a:pt x="1642" y="950"/>
                </a:lnTo>
                <a:lnTo>
                  <a:pt x="1618" y="956"/>
                </a:lnTo>
                <a:lnTo>
                  <a:pt x="1586" y="961"/>
                </a:lnTo>
                <a:lnTo>
                  <a:pt x="1554" y="961"/>
                </a:lnTo>
                <a:lnTo>
                  <a:pt x="1530" y="961"/>
                </a:lnTo>
                <a:lnTo>
                  <a:pt x="1506" y="961"/>
                </a:lnTo>
                <a:lnTo>
                  <a:pt x="1474" y="967"/>
                </a:lnTo>
                <a:lnTo>
                  <a:pt x="1450" y="978"/>
                </a:lnTo>
                <a:lnTo>
                  <a:pt x="1426" y="984"/>
                </a:lnTo>
                <a:lnTo>
                  <a:pt x="1402" y="973"/>
                </a:lnTo>
                <a:lnTo>
                  <a:pt x="1378" y="961"/>
                </a:lnTo>
                <a:lnTo>
                  <a:pt x="1346" y="973"/>
                </a:lnTo>
                <a:lnTo>
                  <a:pt x="1314" y="984"/>
                </a:lnTo>
                <a:lnTo>
                  <a:pt x="1282" y="995"/>
                </a:lnTo>
                <a:lnTo>
                  <a:pt x="1282" y="973"/>
                </a:lnTo>
                <a:lnTo>
                  <a:pt x="1250" y="973"/>
                </a:lnTo>
                <a:lnTo>
                  <a:pt x="1218" y="978"/>
                </a:lnTo>
                <a:lnTo>
                  <a:pt x="1194" y="973"/>
                </a:lnTo>
                <a:lnTo>
                  <a:pt x="1162" y="967"/>
                </a:lnTo>
                <a:lnTo>
                  <a:pt x="1138" y="973"/>
                </a:lnTo>
                <a:lnTo>
                  <a:pt x="1106" y="973"/>
                </a:lnTo>
                <a:lnTo>
                  <a:pt x="1082" y="973"/>
                </a:lnTo>
                <a:lnTo>
                  <a:pt x="1074" y="956"/>
                </a:lnTo>
                <a:lnTo>
                  <a:pt x="1050" y="950"/>
                </a:lnTo>
                <a:lnTo>
                  <a:pt x="1026" y="950"/>
                </a:lnTo>
                <a:lnTo>
                  <a:pt x="1001" y="956"/>
                </a:lnTo>
                <a:lnTo>
                  <a:pt x="969" y="961"/>
                </a:lnTo>
                <a:lnTo>
                  <a:pt x="945" y="967"/>
                </a:lnTo>
                <a:lnTo>
                  <a:pt x="921" y="973"/>
                </a:lnTo>
                <a:lnTo>
                  <a:pt x="897" y="973"/>
                </a:lnTo>
                <a:lnTo>
                  <a:pt x="873" y="978"/>
                </a:lnTo>
                <a:lnTo>
                  <a:pt x="833" y="984"/>
                </a:lnTo>
                <a:lnTo>
                  <a:pt x="809" y="990"/>
                </a:lnTo>
                <a:lnTo>
                  <a:pt x="785" y="995"/>
                </a:lnTo>
                <a:lnTo>
                  <a:pt x="761" y="995"/>
                </a:lnTo>
                <a:lnTo>
                  <a:pt x="737" y="995"/>
                </a:lnTo>
                <a:lnTo>
                  <a:pt x="713" y="990"/>
                </a:lnTo>
                <a:lnTo>
                  <a:pt x="689" y="990"/>
                </a:lnTo>
                <a:lnTo>
                  <a:pt x="665" y="995"/>
                </a:lnTo>
                <a:lnTo>
                  <a:pt x="641" y="995"/>
                </a:lnTo>
                <a:lnTo>
                  <a:pt x="617" y="995"/>
                </a:lnTo>
                <a:lnTo>
                  <a:pt x="585" y="995"/>
                </a:lnTo>
                <a:lnTo>
                  <a:pt x="545" y="1001"/>
                </a:lnTo>
                <a:lnTo>
                  <a:pt x="513" y="1012"/>
                </a:lnTo>
                <a:lnTo>
                  <a:pt x="489" y="1018"/>
                </a:lnTo>
                <a:lnTo>
                  <a:pt x="465" y="1018"/>
                </a:lnTo>
                <a:lnTo>
                  <a:pt x="441" y="1018"/>
                </a:lnTo>
                <a:lnTo>
                  <a:pt x="417" y="1018"/>
                </a:lnTo>
                <a:lnTo>
                  <a:pt x="385" y="1012"/>
                </a:lnTo>
                <a:lnTo>
                  <a:pt x="353" y="1006"/>
                </a:lnTo>
                <a:lnTo>
                  <a:pt x="320" y="1001"/>
                </a:lnTo>
                <a:lnTo>
                  <a:pt x="296" y="990"/>
                </a:lnTo>
                <a:lnTo>
                  <a:pt x="272" y="978"/>
                </a:lnTo>
                <a:lnTo>
                  <a:pt x="248" y="973"/>
                </a:lnTo>
                <a:lnTo>
                  <a:pt x="224" y="973"/>
                </a:lnTo>
                <a:lnTo>
                  <a:pt x="192" y="973"/>
                </a:lnTo>
                <a:lnTo>
                  <a:pt x="168" y="973"/>
                </a:lnTo>
                <a:lnTo>
                  <a:pt x="144" y="973"/>
                </a:lnTo>
                <a:lnTo>
                  <a:pt x="120" y="978"/>
                </a:lnTo>
                <a:lnTo>
                  <a:pt x="96" y="984"/>
                </a:lnTo>
                <a:lnTo>
                  <a:pt x="64" y="990"/>
                </a:lnTo>
                <a:lnTo>
                  <a:pt x="32" y="990"/>
                </a:lnTo>
                <a:lnTo>
                  <a:pt x="8" y="990"/>
                </a:lnTo>
                <a:lnTo>
                  <a:pt x="0" y="973"/>
                </a:lnTo>
                <a:lnTo>
                  <a:pt x="0" y="492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rnd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05" name="Rectangle 5">
            <a:extLst>
              <a:ext uri="{FF2B5EF4-FFF2-40B4-BE49-F238E27FC236}">
                <a16:creationId xmlns:a16="http://schemas.microsoft.com/office/drawing/2014/main" id="{6560FE24-329C-47F2-BF4B-5E94915389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33488" y="3508375"/>
            <a:ext cx="7516812" cy="534988"/>
          </a:xfrm>
          <a:prstGeom prst="rect">
            <a:avLst/>
          </a:prstGeom>
          <a:solidFill>
            <a:schemeClr val="accent1"/>
          </a:solidFill>
          <a:ln w="254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76200" tIns="38100" rIns="76200" bIns="38100" anchor="ctr"/>
          <a:lstStyle/>
          <a:p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This is the destination string</a:t>
            </a:r>
          </a:p>
        </p:txBody>
      </p:sp>
    </p:spTree>
  </p:cSld>
  <p:clrMapOvr>
    <a:masterClrMapping/>
  </p:clrMapOvr>
  <p:transition>
    <p:zoom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>
            <a:extLst>
              <a:ext uri="{FF2B5EF4-FFF2-40B4-BE49-F238E27FC236}">
                <a16:creationId xmlns:a16="http://schemas.microsoft.com/office/drawing/2014/main" id="{429E87CB-E64E-B4E3-23A0-EEF5D1C32A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5275" y="581025"/>
            <a:ext cx="8408988" cy="6196013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52400" tIns="76200" rIns="152400" bIns="76200">
            <a:spAutoFit/>
          </a:bodyPr>
          <a:lstStyle>
            <a:lvl1pPr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333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01 StringFields.</a:t>
            </a:r>
          </a:p>
          <a:p>
            <a:pPr>
              <a:lnSpc>
                <a:spcPct val="9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02 Field1  PIC X(18) VALUE "</a:t>
            </a:r>
            <a:r>
              <a:rPr lang="en-US" altLang="en-US" sz="2000">
                <a:solidFill>
                  <a:srgbClr val="CF0E30"/>
                </a:solidFill>
                <a:effectLst/>
                <a:latin typeface="Courier New" panose="02070309020205020404" pitchFamily="49" charset="0"/>
              </a:rPr>
              <a:t>Where</a:t>
            </a: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does this go".</a:t>
            </a:r>
          </a:p>
          <a:p>
            <a:pPr>
              <a:lnSpc>
                <a:spcPct val="9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02 Field2  PIC X(30) </a:t>
            </a:r>
          </a:p>
          <a:p>
            <a:pPr>
              <a:lnSpc>
                <a:spcPct val="9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       VALUE "This is the destination string".</a:t>
            </a:r>
          </a:p>
          <a:p>
            <a:pPr>
              <a:lnSpc>
                <a:spcPct val="9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02 Field3  PIC X(15) VALUE "Here is another".</a:t>
            </a:r>
          </a:p>
          <a:p>
            <a:pPr>
              <a:lnSpc>
                <a:spcPct val="95000"/>
              </a:lnSpc>
              <a:spcBef>
                <a:spcPct val="50000"/>
              </a:spcBef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01 StrPointers.</a:t>
            </a:r>
          </a:p>
          <a:p>
            <a:pPr>
              <a:lnSpc>
                <a:spcPct val="9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02 StrPtr  PIC 99.</a:t>
            </a:r>
          </a:p>
          <a:p>
            <a:pPr>
              <a:lnSpc>
                <a:spcPct val="9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02 NewPtr  PIC 9.</a:t>
            </a:r>
          </a:p>
          <a:p>
            <a:pPr>
              <a:lnSpc>
                <a:spcPct val="70000"/>
              </a:lnSpc>
            </a:pPr>
            <a:endParaRPr lang="en-US" altLang="en-US" sz="20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70000"/>
              </a:lnSpc>
            </a:pPr>
            <a:endParaRPr lang="en-US" altLang="en-US" sz="24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70000"/>
              </a:lnSpc>
            </a:pPr>
            <a:endParaRPr lang="en-US" altLang="en-US" sz="24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70000"/>
              </a:lnSpc>
            </a:pPr>
            <a:endParaRPr lang="en-US" altLang="en-US" sz="24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65000"/>
              </a:lnSpc>
            </a:pPr>
            <a:endParaRPr lang="en-US" altLang="en-US" sz="24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80000"/>
              </a:lnSpc>
            </a:pP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MOVE 4 TO NewPtr.</a:t>
            </a:r>
          </a:p>
          <a:p>
            <a:pPr>
              <a:lnSpc>
                <a:spcPct val="80000"/>
              </a:lnSpc>
            </a:pP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STRING Field1 DELIMITED BY "this"</a:t>
            </a:r>
            <a:b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Field3 DELIMITED BY SPACE</a:t>
            </a:r>
            <a:b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"Tom"  DELIMITED BY SIZE</a:t>
            </a:r>
          </a:p>
          <a:p>
            <a:pPr>
              <a:lnSpc>
                <a:spcPct val="80000"/>
              </a:lnSpc>
            </a:pP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INTO Field2 WITH POINTER NewPtr</a:t>
            </a:r>
            <a:b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</a:t>
            </a:r>
            <a:r>
              <a:rPr lang="en-US" altLang="en-US" sz="2400">
                <a:solidFill>
                  <a:srgbClr val="CF0E30"/>
                </a:solidFill>
                <a:effectLst/>
                <a:latin typeface="Courier New" panose="02070309020205020404" pitchFamily="49" charset="0"/>
              </a:rPr>
              <a:t>ON OVERFLOW DISPLAY "String Error"</a:t>
            </a:r>
            <a:b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</a:b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NOT ON OVERFLOW DISPLAY Field2</a:t>
            </a:r>
          </a:p>
          <a:p>
            <a:pPr>
              <a:lnSpc>
                <a:spcPct val="80000"/>
              </a:lnSpc>
            </a:pPr>
            <a:r>
              <a:rPr lang="en-US" altLang="en-US" sz="2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END-STRING.</a:t>
            </a:r>
          </a:p>
        </p:txBody>
      </p:sp>
      <p:sp>
        <p:nvSpPr>
          <p:cNvPr id="53251" name="Rectangle 3">
            <a:extLst>
              <a:ext uri="{FF2B5EF4-FFF2-40B4-BE49-F238E27FC236}">
                <a16:creationId xmlns:a16="http://schemas.microsoft.com/office/drawing/2014/main" id="{7F5E22F5-2BE0-2CB5-4963-EDD97100982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489200" y="57150"/>
            <a:ext cx="3386138" cy="476250"/>
          </a:xfrm>
          <a:noFill/>
          <a:ln/>
        </p:spPr>
        <p:txBody>
          <a:bodyPr/>
          <a:lstStyle/>
          <a:p>
            <a:r>
              <a:rPr lang="en-US" altLang="en-US"/>
              <a:t>STRING Example 8</a:t>
            </a:r>
          </a:p>
        </p:txBody>
      </p:sp>
      <p:sp useBgFill="1">
        <p:nvSpPr>
          <p:cNvPr id="53252" name="Freeform 4">
            <a:extLst>
              <a:ext uri="{FF2B5EF4-FFF2-40B4-BE49-F238E27FC236}">
                <a16:creationId xmlns:a16="http://schemas.microsoft.com/office/drawing/2014/main" id="{3FBD30FC-2C10-D26D-7E7D-883441040F3D}"/>
              </a:ext>
            </a:extLst>
          </p:cNvPr>
          <p:cNvSpPr>
            <a:spLocks/>
          </p:cNvSpPr>
          <p:nvPr/>
        </p:nvSpPr>
        <p:spPr bwMode="auto">
          <a:xfrm>
            <a:off x="266700" y="2667000"/>
            <a:ext cx="8561388" cy="1716088"/>
          </a:xfrm>
          <a:custGeom>
            <a:avLst/>
            <a:gdLst>
              <a:gd name="T0" fmla="*/ 176 w 5393"/>
              <a:gd name="T1" fmla="*/ 452 h 1081"/>
              <a:gd name="T2" fmla="*/ 361 w 5393"/>
              <a:gd name="T3" fmla="*/ 407 h 1081"/>
              <a:gd name="T4" fmla="*/ 553 w 5393"/>
              <a:gd name="T5" fmla="*/ 418 h 1081"/>
              <a:gd name="T6" fmla="*/ 753 w 5393"/>
              <a:gd name="T7" fmla="*/ 452 h 1081"/>
              <a:gd name="T8" fmla="*/ 881 w 5393"/>
              <a:gd name="T9" fmla="*/ 385 h 1081"/>
              <a:gd name="T10" fmla="*/ 1009 w 5393"/>
              <a:gd name="T11" fmla="*/ 475 h 1081"/>
              <a:gd name="T12" fmla="*/ 1186 w 5393"/>
              <a:gd name="T13" fmla="*/ 413 h 1081"/>
              <a:gd name="T14" fmla="*/ 1346 w 5393"/>
              <a:gd name="T15" fmla="*/ 430 h 1081"/>
              <a:gd name="T16" fmla="*/ 1562 w 5393"/>
              <a:gd name="T17" fmla="*/ 435 h 1081"/>
              <a:gd name="T18" fmla="*/ 1835 w 5393"/>
              <a:gd name="T19" fmla="*/ 396 h 1081"/>
              <a:gd name="T20" fmla="*/ 2083 w 5393"/>
              <a:gd name="T21" fmla="*/ 362 h 1081"/>
              <a:gd name="T22" fmla="*/ 2347 w 5393"/>
              <a:gd name="T23" fmla="*/ 362 h 1081"/>
              <a:gd name="T24" fmla="*/ 2516 w 5393"/>
              <a:gd name="T25" fmla="*/ 396 h 1081"/>
              <a:gd name="T26" fmla="*/ 2692 w 5393"/>
              <a:gd name="T27" fmla="*/ 385 h 1081"/>
              <a:gd name="T28" fmla="*/ 2916 w 5393"/>
              <a:gd name="T29" fmla="*/ 356 h 1081"/>
              <a:gd name="T30" fmla="*/ 3117 w 5393"/>
              <a:gd name="T31" fmla="*/ 385 h 1081"/>
              <a:gd name="T32" fmla="*/ 3301 w 5393"/>
              <a:gd name="T33" fmla="*/ 385 h 1081"/>
              <a:gd name="T34" fmla="*/ 3589 w 5393"/>
              <a:gd name="T35" fmla="*/ 317 h 1081"/>
              <a:gd name="T36" fmla="*/ 3790 w 5393"/>
              <a:gd name="T37" fmla="*/ 328 h 1081"/>
              <a:gd name="T38" fmla="*/ 3990 w 5393"/>
              <a:gd name="T39" fmla="*/ 294 h 1081"/>
              <a:gd name="T40" fmla="*/ 4182 w 5393"/>
              <a:gd name="T41" fmla="*/ 249 h 1081"/>
              <a:gd name="T42" fmla="*/ 4342 w 5393"/>
              <a:gd name="T43" fmla="*/ 283 h 1081"/>
              <a:gd name="T44" fmla="*/ 4615 w 5393"/>
              <a:gd name="T45" fmla="*/ 305 h 1081"/>
              <a:gd name="T46" fmla="*/ 4839 w 5393"/>
              <a:gd name="T47" fmla="*/ 305 h 1081"/>
              <a:gd name="T48" fmla="*/ 5047 w 5393"/>
              <a:gd name="T49" fmla="*/ 339 h 1081"/>
              <a:gd name="T50" fmla="*/ 5232 w 5393"/>
              <a:gd name="T51" fmla="*/ 322 h 1081"/>
              <a:gd name="T52" fmla="*/ 5392 w 5393"/>
              <a:gd name="T53" fmla="*/ 1069 h 1081"/>
              <a:gd name="T54" fmla="*/ 5168 w 5393"/>
              <a:gd name="T55" fmla="*/ 956 h 1081"/>
              <a:gd name="T56" fmla="*/ 4935 w 5393"/>
              <a:gd name="T57" fmla="*/ 967 h 1081"/>
              <a:gd name="T58" fmla="*/ 4711 w 5393"/>
              <a:gd name="T59" fmla="*/ 1006 h 1081"/>
              <a:gd name="T60" fmla="*/ 4535 w 5393"/>
              <a:gd name="T61" fmla="*/ 1018 h 1081"/>
              <a:gd name="T62" fmla="*/ 4342 w 5393"/>
              <a:gd name="T63" fmla="*/ 950 h 1081"/>
              <a:gd name="T64" fmla="*/ 4166 w 5393"/>
              <a:gd name="T65" fmla="*/ 950 h 1081"/>
              <a:gd name="T66" fmla="*/ 3958 w 5393"/>
              <a:gd name="T67" fmla="*/ 978 h 1081"/>
              <a:gd name="T68" fmla="*/ 3758 w 5393"/>
              <a:gd name="T69" fmla="*/ 978 h 1081"/>
              <a:gd name="T70" fmla="*/ 3589 w 5393"/>
              <a:gd name="T71" fmla="*/ 916 h 1081"/>
              <a:gd name="T72" fmla="*/ 3413 w 5393"/>
              <a:gd name="T73" fmla="*/ 927 h 1081"/>
              <a:gd name="T74" fmla="*/ 3205 w 5393"/>
              <a:gd name="T75" fmla="*/ 933 h 1081"/>
              <a:gd name="T76" fmla="*/ 3004 w 5393"/>
              <a:gd name="T77" fmla="*/ 961 h 1081"/>
              <a:gd name="T78" fmla="*/ 2796 w 5393"/>
              <a:gd name="T79" fmla="*/ 950 h 1081"/>
              <a:gd name="T80" fmla="*/ 2628 w 5393"/>
              <a:gd name="T81" fmla="*/ 905 h 1081"/>
              <a:gd name="T82" fmla="*/ 2436 w 5393"/>
              <a:gd name="T83" fmla="*/ 956 h 1081"/>
              <a:gd name="T84" fmla="*/ 2243 w 5393"/>
              <a:gd name="T85" fmla="*/ 950 h 1081"/>
              <a:gd name="T86" fmla="*/ 2067 w 5393"/>
              <a:gd name="T87" fmla="*/ 944 h 1081"/>
              <a:gd name="T88" fmla="*/ 1835 w 5393"/>
              <a:gd name="T89" fmla="*/ 978 h 1081"/>
              <a:gd name="T90" fmla="*/ 1666 w 5393"/>
              <a:gd name="T91" fmla="*/ 950 h 1081"/>
              <a:gd name="T92" fmla="*/ 1474 w 5393"/>
              <a:gd name="T93" fmla="*/ 967 h 1081"/>
              <a:gd name="T94" fmla="*/ 1282 w 5393"/>
              <a:gd name="T95" fmla="*/ 995 h 1081"/>
              <a:gd name="T96" fmla="*/ 1106 w 5393"/>
              <a:gd name="T97" fmla="*/ 973 h 1081"/>
              <a:gd name="T98" fmla="*/ 945 w 5393"/>
              <a:gd name="T99" fmla="*/ 967 h 1081"/>
              <a:gd name="T100" fmla="*/ 761 w 5393"/>
              <a:gd name="T101" fmla="*/ 995 h 1081"/>
              <a:gd name="T102" fmla="*/ 585 w 5393"/>
              <a:gd name="T103" fmla="*/ 995 h 1081"/>
              <a:gd name="T104" fmla="*/ 385 w 5393"/>
              <a:gd name="T105" fmla="*/ 1012 h 1081"/>
              <a:gd name="T106" fmla="*/ 192 w 5393"/>
              <a:gd name="T107" fmla="*/ 973 h 1081"/>
              <a:gd name="T108" fmla="*/ 8 w 5393"/>
              <a:gd name="T109" fmla="*/ 990 h 108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</a:cxnLst>
            <a:rect l="0" t="0" r="r" b="b"/>
            <a:pathLst>
              <a:path w="5393" h="1081">
                <a:moveTo>
                  <a:pt x="0" y="492"/>
                </a:moveTo>
                <a:lnTo>
                  <a:pt x="32" y="481"/>
                </a:lnTo>
                <a:lnTo>
                  <a:pt x="64" y="475"/>
                </a:lnTo>
                <a:lnTo>
                  <a:pt x="96" y="469"/>
                </a:lnTo>
                <a:lnTo>
                  <a:pt x="120" y="464"/>
                </a:lnTo>
                <a:lnTo>
                  <a:pt x="144" y="458"/>
                </a:lnTo>
                <a:lnTo>
                  <a:pt x="176" y="452"/>
                </a:lnTo>
                <a:lnTo>
                  <a:pt x="208" y="452"/>
                </a:lnTo>
                <a:lnTo>
                  <a:pt x="240" y="458"/>
                </a:lnTo>
                <a:lnTo>
                  <a:pt x="272" y="458"/>
                </a:lnTo>
                <a:lnTo>
                  <a:pt x="312" y="452"/>
                </a:lnTo>
                <a:lnTo>
                  <a:pt x="328" y="435"/>
                </a:lnTo>
                <a:lnTo>
                  <a:pt x="353" y="424"/>
                </a:lnTo>
                <a:lnTo>
                  <a:pt x="361" y="407"/>
                </a:lnTo>
                <a:lnTo>
                  <a:pt x="385" y="413"/>
                </a:lnTo>
                <a:lnTo>
                  <a:pt x="417" y="407"/>
                </a:lnTo>
                <a:lnTo>
                  <a:pt x="465" y="396"/>
                </a:lnTo>
                <a:lnTo>
                  <a:pt x="497" y="385"/>
                </a:lnTo>
                <a:lnTo>
                  <a:pt x="513" y="407"/>
                </a:lnTo>
                <a:lnTo>
                  <a:pt x="529" y="424"/>
                </a:lnTo>
                <a:lnTo>
                  <a:pt x="553" y="418"/>
                </a:lnTo>
                <a:lnTo>
                  <a:pt x="577" y="413"/>
                </a:lnTo>
                <a:lnTo>
                  <a:pt x="609" y="424"/>
                </a:lnTo>
                <a:lnTo>
                  <a:pt x="641" y="441"/>
                </a:lnTo>
                <a:lnTo>
                  <a:pt x="673" y="452"/>
                </a:lnTo>
                <a:lnTo>
                  <a:pt x="697" y="452"/>
                </a:lnTo>
                <a:lnTo>
                  <a:pt x="721" y="452"/>
                </a:lnTo>
                <a:lnTo>
                  <a:pt x="753" y="452"/>
                </a:lnTo>
                <a:lnTo>
                  <a:pt x="777" y="464"/>
                </a:lnTo>
                <a:lnTo>
                  <a:pt x="801" y="475"/>
                </a:lnTo>
                <a:lnTo>
                  <a:pt x="825" y="481"/>
                </a:lnTo>
                <a:lnTo>
                  <a:pt x="849" y="486"/>
                </a:lnTo>
                <a:lnTo>
                  <a:pt x="857" y="328"/>
                </a:lnTo>
                <a:lnTo>
                  <a:pt x="865" y="356"/>
                </a:lnTo>
                <a:lnTo>
                  <a:pt x="881" y="385"/>
                </a:lnTo>
                <a:lnTo>
                  <a:pt x="897" y="407"/>
                </a:lnTo>
                <a:lnTo>
                  <a:pt x="913" y="430"/>
                </a:lnTo>
                <a:lnTo>
                  <a:pt x="921" y="447"/>
                </a:lnTo>
                <a:lnTo>
                  <a:pt x="937" y="464"/>
                </a:lnTo>
                <a:lnTo>
                  <a:pt x="961" y="475"/>
                </a:lnTo>
                <a:lnTo>
                  <a:pt x="985" y="475"/>
                </a:lnTo>
                <a:lnTo>
                  <a:pt x="1009" y="475"/>
                </a:lnTo>
                <a:lnTo>
                  <a:pt x="1034" y="469"/>
                </a:lnTo>
                <a:lnTo>
                  <a:pt x="1058" y="464"/>
                </a:lnTo>
                <a:lnTo>
                  <a:pt x="1082" y="458"/>
                </a:lnTo>
                <a:lnTo>
                  <a:pt x="1090" y="441"/>
                </a:lnTo>
                <a:lnTo>
                  <a:pt x="1122" y="430"/>
                </a:lnTo>
                <a:lnTo>
                  <a:pt x="1146" y="418"/>
                </a:lnTo>
                <a:lnTo>
                  <a:pt x="1186" y="413"/>
                </a:lnTo>
                <a:lnTo>
                  <a:pt x="1210" y="413"/>
                </a:lnTo>
                <a:lnTo>
                  <a:pt x="1234" y="413"/>
                </a:lnTo>
                <a:lnTo>
                  <a:pt x="1266" y="407"/>
                </a:lnTo>
                <a:lnTo>
                  <a:pt x="1290" y="396"/>
                </a:lnTo>
                <a:lnTo>
                  <a:pt x="1314" y="401"/>
                </a:lnTo>
                <a:lnTo>
                  <a:pt x="1338" y="401"/>
                </a:lnTo>
                <a:lnTo>
                  <a:pt x="1346" y="430"/>
                </a:lnTo>
                <a:lnTo>
                  <a:pt x="1378" y="447"/>
                </a:lnTo>
                <a:lnTo>
                  <a:pt x="1410" y="441"/>
                </a:lnTo>
                <a:lnTo>
                  <a:pt x="1442" y="441"/>
                </a:lnTo>
                <a:lnTo>
                  <a:pt x="1466" y="441"/>
                </a:lnTo>
                <a:lnTo>
                  <a:pt x="1506" y="441"/>
                </a:lnTo>
                <a:lnTo>
                  <a:pt x="1538" y="441"/>
                </a:lnTo>
                <a:lnTo>
                  <a:pt x="1562" y="435"/>
                </a:lnTo>
                <a:lnTo>
                  <a:pt x="1586" y="435"/>
                </a:lnTo>
                <a:lnTo>
                  <a:pt x="1626" y="430"/>
                </a:lnTo>
                <a:lnTo>
                  <a:pt x="1658" y="430"/>
                </a:lnTo>
                <a:lnTo>
                  <a:pt x="1739" y="418"/>
                </a:lnTo>
                <a:lnTo>
                  <a:pt x="1771" y="407"/>
                </a:lnTo>
                <a:lnTo>
                  <a:pt x="1803" y="407"/>
                </a:lnTo>
                <a:lnTo>
                  <a:pt x="1835" y="396"/>
                </a:lnTo>
                <a:lnTo>
                  <a:pt x="1867" y="385"/>
                </a:lnTo>
                <a:lnTo>
                  <a:pt x="1891" y="385"/>
                </a:lnTo>
                <a:lnTo>
                  <a:pt x="1963" y="379"/>
                </a:lnTo>
                <a:lnTo>
                  <a:pt x="1995" y="373"/>
                </a:lnTo>
                <a:lnTo>
                  <a:pt x="2027" y="373"/>
                </a:lnTo>
                <a:lnTo>
                  <a:pt x="2059" y="368"/>
                </a:lnTo>
                <a:lnTo>
                  <a:pt x="2083" y="362"/>
                </a:lnTo>
                <a:lnTo>
                  <a:pt x="2123" y="351"/>
                </a:lnTo>
                <a:lnTo>
                  <a:pt x="2155" y="345"/>
                </a:lnTo>
                <a:lnTo>
                  <a:pt x="2235" y="339"/>
                </a:lnTo>
                <a:lnTo>
                  <a:pt x="2267" y="334"/>
                </a:lnTo>
                <a:lnTo>
                  <a:pt x="2291" y="328"/>
                </a:lnTo>
                <a:lnTo>
                  <a:pt x="2323" y="345"/>
                </a:lnTo>
                <a:lnTo>
                  <a:pt x="2347" y="362"/>
                </a:lnTo>
                <a:lnTo>
                  <a:pt x="2380" y="362"/>
                </a:lnTo>
                <a:lnTo>
                  <a:pt x="2404" y="362"/>
                </a:lnTo>
                <a:lnTo>
                  <a:pt x="2436" y="362"/>
                </a:lnTo>
                <a:lnTo>
                  <a:pt x="2468" y="368"/>
                </a:lnTo>
                <a:lnTo>
                  <a:pt x="2580" y="0"/>
                </a:lnTo>
                <a:lnTo>
                  <a:pt x="2500" y="373"/>
                </a:lnTo>
                <a:lnTo>
                  <a:pt x="2516" y="396"/>
                </a:lnTo>
                <a:lnTo>
                  <a:pt x="2532" y="413"/>
                </a:lnTo>
                <a:lnTo>
                  <a:pt x="2572" y="413"/>
                </a:lnTo>
                <a:lnTo>
                  <a:pt x="2596" y="418"/>
                </a:lnTo>
                <a:lnTo>
                  <a:pt x="2620" y="430"/>
                </a:lnTo>
                <a:lnTo>
                  <a:pt x="2644" y="418"/>
                </a:lnTo>
                <a:lnTo>
                  <a:pt x="2676" y="401"/>
                </a:lnTo>
                <a:lnTo>
                  <a:pt x="2692" y="385"/>
                </a:lnTo>
                <a:lnTo>
                  <a:pt x="2716" y="379"/>
                </a:lnTo>
                <a:lnTo>
                  <a:pt x="2740" y="373"/>
                </a:lnTo>
                <a:lnTo>
                  <a:pt x="2772" y="362"/>
                </a:lnTo>
                <a:lnTo>
                  <a:pt x="2796" y="356"/>
                </a:lnTo>
                <a:lnTo>
                  <a:pt x="2836" y="362"/>
                </a:lnTo>
                <a:lnTo>
                  <a:pt x="2884" y="362"/>
                </a:lnTo>
                <a:lnTo>
                  <a:pt x="2916" y="356"/>
                </a:lnTo>
                <a:lnTo>
                  <a:pt x="2940" y="351"/>
                </a:lnTo>
                <a:lnTo>
                  <a:pt x="2972" y="351"/>
                </a:lnTo>
                <a:lnTo>
                  <a:pt x="2996" y="351"/>
                </a:lnTo>
                <a:lnTo>
                  <a:pt x="3020" y="351"/>
                </a:lnTo>
                <a:lnTo>
                  <a:pt x="3053" y="362"/>
                </a:lnTo>
                <a:lnTo>
                  <a:pt x="3085" y="373"/>
                </a:lnTo>
                <a:lnTo>
                  <a:pt x="3117" y="385"/>
                </a:lnTo>
                <a:lnTo>
                  <a:pt x="3149" y="385"/>
                </a:lnTo>
                <a:lnTo>
                  <a:pt x="3173" y="390"/>
                </a:lnTo>
                <a:lnTo>
                  <a:pt x="3197" y="390"/>
                </a:lnTo>
                <a:lnTo>
                  <a:pt x="3221" y="390"/>
                </a:lnTo>
                <a:lnTo>
                  <a:pt x="3245" y="390"/>
                </a:lnTo>
                <a:lnTo>
                  <a:pt x="3269" y="385"/>
                </a:lnTo>
                <a:lnTo>
                  <a:pt x="3301" y="385"/>
                </a:lnTo>
                <a:lnTo>
                  <a:pt x="3381" y="373"/>
                </a:lnTo>
                <a:lnTo>
                  <a:pt x="3405" y="362"/>
                </a:lnTo>
                <a:lnTo>
                  <a:pt x="3485" y="351"/>
                </a:lnTo>
                <a:lnTo>
                  <a:pt x="3509" y="339"/>
                </a:lnTo>
                <a:lnTo>
                  <a:pt x="3533" y="328"/>
                </a:lnTo>
                <a:lnTo>
                  <a:pt x="3557" y="328"/>
                </a:lnTo>
                <a:lnTo>
                  <a:pt x="3589" y="317"/>
                </a:lnTo>
                <a:lnTo>
                  <a:pt x="3621" y="305"/>
                </a:lnTo>
                <a:lnTo>
                  <a:pt x="3645" y="294"/>
                </a:lnTo>
                <a:lnTo>
                  <a:pt x="3669" y="283"/>
                </a:lnTo>
                <a:lnTo>
                  <a:pt x="3685" y="305"/>
                </a:lnTo>
                <a:lnTo>
                  <a:pt x="3701" y="322"/>
                </a:lnTo>
                <a:lnTo>
                  <a:pt x="3750" y="328"/>
                </a:lnTo>
                <a:lnTo>
                  <a:pt x="3790" y="328"/>
                </a:lnTo>
                <a:lnTo>
                  <a:pt x="3814" y="328"/>
                </a:lnTo>
                <a:lnTo>
                  <a:pt x="3846" y="322"/>
                </a:lnTo>
                <a:lnTo>
                  <a:pt x="3878" y="317"/>
                </a:lnTo>
                <a:lnTo>
                  <a:pt x="3910" y="305"/>
                </a:lnTo>
                <a:lnTo>
                  <a:pt x="3934" y="305"/>
                </a:lnTo>
                <a:lnTo>
                  <a:pt x="3966" y="300"/>
                </a:lnTo>
                <a:lnTo>
                  <a:pt x="3990" y="294"/>
                </a:lnTo>
                <a:lnTo>
                  <a:pt x="4014" y="294"/>
                </a:lnTo>
                <a:lnTo>
                  <a:pt x="4038" y="294"/>
                </a:lnTo>
                <a:lnTo>
                  <a:pt x="4062" y="283"/>
                </a:lnTo>
                <a:lnTo>
                  <a:pt x="4102" y="277"/>
                </a:lnTo>
                <a:lnTo>
                  <a:pt x="4126" y="271"/>
                </a:lnTo>
                <a:lnTo>
                  <a:pt x="4150" y="260"/>
                </a:lnTo>
                <a:lnTo>
                  <a:pt x="4182" y="249"/>
                </a:lnTo>
                <a:lnTo>
                  <a:pt x="4214" y="237"/>
                </a:lnTo>
                <a:lnTo>
                  <a:pt x="4246" y="226"/>
                </a:lnTo>
                <a:lnTo>
                  <a:pt x="4270" y="215"/>
                </a:lnTo>
                <a:lnTo>
                  <a:pt x="4286" y="232"/>
                </a:lnTo>
                <a:lnTo>
                  <a:pt x="4294" y="249"/>
                </a:lnTo>
                <a:lnTo>
                  <a:pt x="4318" y="271"/>
                </a:lnTo>
                <a:lnTo>
                  <a:pt x="4342" y="283"/>
                </a:lnTo>
                <a:lnTo>
                  <a:pt x="4374" y="288"/>
                </a:lnTo>
                <a:lnTo>
                  <a:pt x="4407" y="294"/>
                </a:lnTo>
                <a:lnTo>
                  <a:pt x="4447" y="294"/>
                </a:lnTo>
                <a:lnTo>
                  <a:pt x="4471" y="300"/>
                </a:lnTo>
                <a:lnTo>
                  <a:pt x="4495" y="300"/>
                </a:lnTo>
                <a:lnTo>
                  <a:pt x="4535" y="300"/>
                </a:lnTo>
                <a:lnTo>
                  <a:pt x="4615" y="305"/>
                </a:lnTo>
                <a:lnTo>
                  <a:pt x="4695" y="305"/>
                </a:lnTo>
                <a:lnTo>
                  <a:pt x="4719" y="305"/>
                </a:lnTo>
                <a:lnTo>
                  <a:pt x="4743" y="305"/>
                </a:lnTo>
                <a:lnTo>
                  <a:pt x="4767" y="311"/>
                </a:lnTo>
                <a:lnTo>
                  <a:pt x="4791" y="305"/>
                </a:lnTo>
                <a:lnTo>
                  <a:pt x="4815" y="305"/>
                </a:lnTo>
                <a:lnTo>
                  <a:pt x="4839" y="305"/>
                </a:lnTo>
                <a:lnTo>
                  <a:pt x="4863" y="305"/>
                </a:lnTo>
                <a:lnTo>
                  <a:pt x="4887" y="317"/>
                </a:lnTo>
                <a:lnTo>
                  <a:pt x="4911" y="317"/>
                </a:lnTo>
                <a:lnTo>
                  <a:pt x="4943" y="328"/>
                </a:lnTo>
                <a:lnTo>
                  <a:pt x="4967" y="339"/>
                </a:lnTo>
                <a:lnTo>
                  <a:pt x="5007" y="339"/>
                </a:lnTo>
                <a:lnTo>
                  <a:pt x="5047" y="339"/>
                </a:lnTo>
                <a:lnTo>
                  <a:pt x="5072" y="339"/>
                </a:lnTo>
                <a:lnTo>
                  <a:pt x="5104" y="339"/>
                </a:lnTo>
                <a:lnTo>
                  <a:pt x="5128" y="339"/>
                </a:lnTo>
                <a:lnTo>
                  <a:pt x="5152" y="339"/>
                </a:lnTo>
                <a:lnTo>
                  <a:pt x="5176" y="328"/>
                </a:lnTo>
                <a:lnTo>
                  <a:pt x="5200" y="322"/>
                </a:lnTo>
                <a:lnTo>
                  <a:pt x="5232" y="322"/>
                </a:lnTo>
                <a:lnTo>
                  <a:pt x="5256" y="322"/>
                </a:lnTo>
                <a:lnTo>
                  <a:pt x="5280" y="317"/>
                </a:lnTo>
                <a:lnTo>
                  <a:pt x="5304" y="305"/>
                </a:lnTo>
                <a:lnTo>
                  <a:pt x="5328" y="288"/>
                </a:lnTo>
                <a:lnTo>
                  <a:pt x="5352" y="271"/>
                </a:lnTo>
                <a:lnTo>
                  <a:pt x="5376" y="260"/>
                </a:lnTo>
                <a:lnTo>
                  <a:pt x="5392" y="1069"/>
                </a:lnTo>
                <a:lnTo>
                  <a:pt x="5288" y="1046"/>
                </a:lnTo>
                <a:lnTo>
                  <a:pt x="5264" y="1040"/>
                </a:lnTo>
                <a:lnTo>
                  <a:pt x="5240" y="1029"/>
                </a:lnTo>
                <a:lnTo>
                  <a:pt x="5216" y="1023"/>
                </a:lnTo>
                <a:lnTo>
                  <a:pt x="5208" y="1001"/>
                </a:lnTo>
                <a:lnTo>
                  <a:pt x="5192" y="978"/>
                </a:lnTo>
                <a:lnTo>
                  <a:pt x="5168" y="956"/>
                </a:lnTo>
                <a:lnTo>
                  <a:pt x="5136" y="973"/>
                </a:lnTo>
                <a:lnTo>
                  <a:pt x="5096" y="995"/>
                </a:lnTo>
                <a:lnTo>
                  <a:pt x="5064" y="984"/>
                </a:lnTo>
                <a:lnTo>
                  <a:pt x="5023" y="973"/>
                </a:lnTo>
                <a:lnTo>
                  <a:pt x="4991" y="978"/>
                </a:lnTo>
                <a:lnTo>
                  <a:pt x="4967" y="967"/>
                </a:lnTo>
                <a:lnTo>
                  <a:pt x="4935" y="967"/>
                </a:lnTo>
                <a:lnTo>
                  <a:pt x="4911" y="978"/>
                </a:lnTo>
                <a:lnTo>
                  <a:pt x="4879" y="984"/>
                </a:lnTo>
                <a:lnTo>
                  <a:pt x="4847" y="990"/>
                </a:lnTo>
                <a:lnTo>
                  <a:pt x="4807" y="995"/>
                </a:lnTo>
                <a:lnTo>
                  <a:pt x="4775" y="995"/>
                </a:lnTo>
                <a:lnTo>
                  <a:pt x="4743" y="1001"/>
                </a:lnTo>
                <a:lnTo>
                  <a:pt x="4711" y="1006"/>
                </a:lnTo>
                <a:lnTo>
                  <a:pt x="4687" y="1023"/>
                </a:lnTo>
                <a:lnTo>
                  <a:pt x="4647" y="1040"/>
                </a:lnTo>
                <a:lnTo>
                  <a:pt x="4623" y="1063"/>
                </a:lnTo>
                <a:lnTo>
                  <a:pt x="4607" y="1046"/>
                </a:lnTo>
                <a:lnTo>
                  <a:pt x="4583" y="1040"/>
                </a:lnTo>
                <a:lnTo>
                  <a:pt x="4559" y="1023"/>
                </a:lnTo>
                <a:lnTo>
                  <a:pt x="4535" y="1018"/>
                </a:lnTo>
                <a:lnTo>
                  <a:pt x="4519" y="1001"/>
                </a:lnTo>
                <a:lnTo>
                  <a:pt x="4487" y="1001"/>
                </a:lnTo>
                <a:lnTo>
                  <a:pt x="4455" y="1006"/>
                </a:lnTo>
                <a:lnTo>
                  <a:pt x="4431" y="1006"/>
                </a:lnTo>
                <a:lnTo>
                  <a:pt x="4407" y="990"/>
                </a:lnTo>
                <a:lnTo>
                  <a:pt x="4374" y="961"/>
                </a:lnTo>
                <a:lnTo>
                  <a:pt x="4342" y="950"/>
                </a:lnTo>
                <a:lnTo>
                  <a:pt x="4310" y="933"/>
                </a:lnTo>
                <a:lnTo>
                  <a:pt x="4286" y="933"/>
                </a:lnTo>
                <a:lnTo>
                  <a:pt x="4262" y="939"/>
                </a:lnTo>
                <a:lnTo>
                  <a:pt x="4246" y="956"/>
                </a:lnTo>
                <a:lnTo>
                  <a:pt x="4222" y="956"/>
                </a:lnTo>
                <a:lnTo>
                  <a:pt x="4190" y="950"/>
                </a:lnTo>
                <a:lnTo>
                  <a:pt x="4166" y="950"/>
                </a:lnTo>
                <a:lnTo>
                  <a:pt x="4142" y="961"/>
                </a:lnTo>
                <a:lnTo>
                  <a:pt x="4102" y="967"/>
                </a:lnTo>
                <a:lnTo>
                  <a:pt x="4070" y="973"/>
                </a:lnTo>
                <a:lnTo>
                  <a:pt x="4046" y="973"/>
                </a:lnTo>
                <a:lnTo>
                  <a:pt x="4006" y="967"/>
                </a:lnTo>
                <a:lnTo>
                  <a:pt x="3982" y="973"/>
                </a:lnTo>
                <a:lnTo>
                  <a:pt x="3958" y="978"/>
                </a:lnTo>
                <a:lnTo>
                  <a:pt x="3918" y="995"/>
                </a:lnTo>
                <a:lnTo>
                  <a:pt x="3894" y="1001"/>
                </a:lnTo>
                <a:lnTo>
                  <a:pt x="3870" y="984"/>
                </a:lnTo>
                <a:lnTo>
                  <a:pt x="3846" y="984"/>
                </a:lnTo>
                <a:lnTo>
                  <a:pt x="3822" y="978"/>
                </a:lnTo>
                <a:lnTo>
                  <a:pt x="3790" y="973"/>
                </a:lnTo>
                <a:lnTo>
                  <a:pt x="3758" y="978"/>
                </a:lnTo>
                <a:lnTo>
                  <a:pt x="3734" y="973"/>
                </a:lnTo>
                <a:lnTo>
                  <a:pt x="3718" y="956"/>
                </a:lnTo>
                <a:lnTo>
                  <a:pt x="3693" y="950"/>
                </a:lnTo>
                <a:lnTo>
                  <a:pt x="3669" y="944"/>
                </a:lnTo>
                <a:lnTo>
                  <a:pt x="3637" y="939"/>
                </a:lnTo>
                <a:lnTo>
                  <a:pt x="3613" y="927"/>
                </a:lnTo>
                <a:lnTo>
                  <a:pt x="3589" y="916"/>
                </a:lnTo>
                <a:lnTo>
                  <a:pt x="3557" y="905"/>
                </a:lnTo>
                <a:lnTo>
                  <a:pt x="3533" y="893"/>
                </a:lnTo>
                <a:lnTo>
                  <a:pt x="3613" y="1080"/>
                </a:lnTo>
                <a:lnTo>
                  <a:pt x="3493" y="893"/>
                </a:lnTo>
                <a:lnTo>
                  <a:pt x="3461" y="905"/>
                </a:lnTo>
                <a:lnTo>
                  <a:pt x="3437" y="916"/>
                </a:lnTo>
                <a:lnTo>
                  <a:pt x="3413" y="927"/>
                </a:lnTo>
                <a:lnTo>
                  <a:pt x="3389" y="939"/>
                </a:lnTo>
                <a:lnTo>
                  <a:pt x="3365" y="950"/>
                </a:lnTo>
                <a:lnTo>
                  <a:pt x="3341" y="950"/>
                </a:lnTo>
                <a:lnTo>
                  <a:pt x="3317" y="950"/>
                </a:lnTo>
                <a:lnTo>
                  <a:pt x="3269" y="939"/>
                </a:lnTo>
                <a:lnTo>
                  <a:pt x="3245" y="939"/>
                </a:lnTo>
                <a:lnTo>
                  <a:pt x="3205" y="933"/>
                </a:lnTo>
                <a:lnTo>
                  <a:pt x="3181" y="927"/>
                </a:lnTo>
                <a:lnTo>
                  <a:pt x="3149" y="927"/>
                </a:lnTo>
                <a:lnTo>
                  <a:pt x="3109" y="927"/>
                </a:lnTo>
                <a:lnTo>
                  <a:pt x="3085" y="927"/>
                </a:lnTo>
                <a:lnTo>
                  <a:pt x="3053" y="939"/>
                </a:lnTo>
                <a:lnTo>
                  <a:pt x="3028" y="950"/>
                </a:lnTo>
                <a:lnTo>
                  <a:pt x="3004" y="961"/>
                </a:lnTo>
                <a:lnTo>
                  <a:pt x="2980" y="961"/>
                </a:lnTo>
                <a:lnTo>
                  <a:pt x="2956" y="961"/>
                </a:lnTo>
                <a:lnTo>
                  <a:pt x="2916" y="956"/>
                </a:lnTo>
                <a:lnTo>
                  <a:pt x="2884" y="950"/>
                </a:lnTo>
                <a:lnTo>
                  <a:pt x="2852" y="950"/>
                </a:lnTo>
                <a:lnTo>
                  <a:pt x="2820" y="950"/>
                </a:lnTo>
                <a:lnTo>
                  <a:pt x="2796" y="950"/>
                </a:lnTo>
                <a:lnTo>
                  <a:pt x="2772" y="950"/>
                </a:lnTo>
                <a:lnTo>
                  <a:pt x="2748" y="944"/>
                </a:lnTo>
                <a:lnTo>
                  <a:pt x="2724" y="944"/>
                </a:lnTo>
                <a:lnTo>
                  <a:pt x="2700" y="939"/>
                </a:lnTo>
                <a:lnTo>
                  <a:pt x="2676" y="939"/>
                </a:lnTo>
                <a:lnTo>
                  <a:pt x="2652" y="916"/>
                </a:lnTo>
                <a:lnTo>
                  <a:pt x="2628" y="905"/>
                </a:lnTo>
                <a:lnTo>
                  <a:pt x="2596" y="905"/>
                </a:lnTo>
                <a:lnTo>
                  <a:pt x="2564" y="910"/>
                </a:lnTo>
                <a:lnTo>
                  <a:pt x="2548" y="927"/>
                </a:lnTo>
                <a:lnTo>
                  <a:pt x="2524" y="939"/>
                </a:lnTo>
                <a:lnTo>
                  <a:pt x="2500" y="956"/>
                </a:lnTo>
                <a:lnTo>
                  <a:pt x="2468" y="967"/>
                </a:lnTo>
                <a:lnTo>
                  <a:pt x="2436" y="956"/>
                </a:lnTo>
                <a:lnTo>
                  <a:pt x="2404" y="950"/>
                </a:lnTo>
                <a:lnTo>
                  <a:pt x="2380" y="950"/>
                </a:lnTo>
                <a:lnTo>
                  <a:pt x="2355" y="944"/>
                </a:lnTo>
                <a:lnTo>
                  <a:pt x="2331" y="950"/>
                </a:lnTo>
                <a:lnTo>
                  <a:pt x="2307" y="956"/>
                </a:lnTo>
                <a:lnTo>
                  <a:pt x="2267" y="956"/>
                </a:lnTo>
                <a:lnTo>
                  <a:pt x="2243" y="950"/>
                </a:lnTo>
                <a:lnTo>
                  <a:pt x="2211" y="950"/>
                </a:lnTo>
                <a:lnTo>
                  <a:pt x="2187" y="956"/>
                </a:lnTo>
                <a:lnTo>
                  <a:pt x="2163" y="956"/>
                </a:lnTo>
                <a:lnTo>
                  <a:pt x="2139" y="939"/>
                </a:lnTo>
                <a:lnTo>
                  <a:pt x="2115" y="944"/>
                </a:lnTo>
                <a:lnTo>
                  <a:pt x="2091" y="939"/>
                </a:lnTo>
                <a:lnTo>
                  <a:pt x="2067" y="944"/>
                </a:lnTo>
                <a:lnTo>
                  <a:pt x="2027" y="950"/>
                </a:lnTo>
                <a:lnTo>
                  <a:pt x="2003" y="961"/>
                </a:lnTo>
                <a:lnTo>
                  <a:pt x="1971" y="973"/>
                </a:lnTo>
                <a:lnTo>
                  <a:pt x="1923" y="973"/>
                </a:lnTo>
                <a:lnTo>
                  <a:pt x="1891" y="973"/>
                </a:lnTo>
                <a:lnTo>
                  <a:pt x="1859" y="973"/>
                </a:lnTo>
                <a:lnTo>
                  <a:pt x="1835" y="978"/>
                </a:lnTo>
                <a:lnTo>
                  <a:pt x="1811" y="961"/>
                </a:lnTo>
                <a:lnTo>
                  <a:pt x="1779" y="950"/>
                </a:lnTo>
                <a:lnTo>
                  <a:pt x="1755" y="939"/>
                </a:lnTo>
                <a:lnTo>
                  <a:pt x="1731" y="950"/>
                </a:lnTo>
                <a:lnTo>
                  <a:pt x="1707" y="961"/>
                </a:lnTo>
                <a:lnTo>
                  <a:pt x="1682" y="967"/>
                </a:lnTo>
                <a:lnTo>
                  <a:pt x="1666" y="950"/>
                </a:lnTo>
                <a:lnTo>
                  <a:pt x="1642" y="950"/>
                </a:lnTo>
                <a:lnTo>
                  <a:pt x="1618" y="956"/>
                </a:lnTo>
                <a:lnTo>
                  <a:pt x="1586" y="961"/>
                </a:lnTo>
                <a:lnTo>
                  <a:pt x="1554" y="961"/>
                </a:lnTo>
                <a:lnTo>
                  <a:pt x="1530" y="961"/>
                </a:lnTo>
                <a:lnTo>
                  <a:pt x="1506" y="961"/>
                </a:lnTo>
                <a:lnTo>
                  <a:pt x="1474" y="967"/>
                </a:lnTo>
                <a:lnTo>
                  <a:pt x="1450" y="978"/>
                </a:lnTo>
                <a:lnTo>
                  <a:pt x="1426" y="984"/>
                </a:lnTo>
                <a:lnTo>
                  <a:pt x="1402" y="973"/>
                </a:lnTo>
                <a:lnTo>
                  <a:pt x="1378" y="961"/>
                </a:lnTo>
                <a:lnTo>
                  <a:pt x="1346" y="973"/>
                </a:lnTo>
                <a:lnTo>
                  <a:pt x="1314" y="984"/>
                </a:lnTo>
                <a:lnTo>
                  <a:pt x="1282" y="995"/>
                </a:lnTo>
                <a:lnTo>
                  <a:pt x="1282" y="973"/>
                </a:lnTo>
                <a:lnTo>
                  <a:pt x="1250" y="973"/>
                </a:lnTo>
                <a:lnTo>
                  <a:pt x="1218" y="978"/>
                </a:lnTo>
                <a:lnTo>
                  <a:pt x="1194" y="973"/>
                </a:lnTo>
                <a:lnTo>
                  <a:pt x="1162" y="967"/>
                </a:lnTo>
                <a:lnTo>
                  <a:pt x="1138" y="973"/>
                </a:lnTo>
                <a:lnTo>
                  <a:pt x="1106" y="973"/>
                </a:lnTo>
                <a:lnTo>
                  <a:pt x="1082" y="973"/>
                </a:lnTo>
                <a:lnTo>
                  <a:pt x="1074" y="956"/>
                </a:lnTo>
                <a:lnTo>
                  <a:pt x="1050" y="950"/>
                </a:lnTo>
                <a:lnTo>
                  <a:pt x="1026" y="950"/>
                </a:lnTo>
                <a:lnTo>
                  <a:pt x="1001" y="956"/>
                </a:lnTo>
                <a:lnTo>
                  <a:pt x="969" y="961"/>
                </a:lnTo>
                <a:lnTo>
                  <a:pt x="945" y="967"/>
                </a:lnTo>
                <a:lnTo>
                  <a:pt x="921" y="973"/>
                </a:lnTo>
                <a:lnTo>
                  <a:pt x="897" y="973"/>
                </a:lnTo>
                <a:lnTo>
                  <a:pt x="873" y="978"/>
                </a:lnTo>
                <a:lnTo>
                  <a:pt x="833" y="984"/>
                </a:lnTo>
                <a:lnTo>
                  <a:pt x="809" y="990"/>
                </a:lnTo>
                <a:lnTo>
                  <a:pt x="785" y="995"/>
                </a:lnTo>
                <a:lnTo>
                  <a:pt x="761" y="995"/>
                </a:lnTo>
                <a:lnTo>
                  <a:pt x="737" y="995"/>
                </a:lnTo>
                <a:lnTo>
                  <a:pt x="713" y="990"/>
                </a:lnTo>
                <a:lnTo>
                  <a:pt x="689" y="990"/>
                </a:lnTo>
                <a:lnTo>
                  <a:pt x="665" y="995"/>
                </a:lnTo>
                <a:lnTo>
                  <a:pt x="641" y="995"/>
                </a:lnTo>
                <a:lnTo>
                  <a:pt x="617" y="995"/>
                </a:lnTo>
                <a:lnTo>
                  <a:pt x="585" y="995"/>
                </a:lnTo>
                <a:lnTo>
                  <a:pt x="545" y="1001"/>
                </a:lnTo>
                <a:lnTo>
                  <a:pt x="513" y="1012"/>
                </a:lnTo>
                <a:lnTo>
                  <a:pt x="489" y="1018"/>
                </a:lnTo>
                <a:lnTo>
                  <a:pt x="465" y="1018"/>
                </a:lnTo>
                <a:lnTo>
                  <a:pt x="441" y="1018"/>
                </a:lnTo>
                <a:lnTo>
                  <a:pt x="417" y="1018"/>
                </a:lnTo>
                <a:lnTo>
                  <a:pt x="385" y="1012"/>
                </a:lnTo>
                <a:lnTo>
                  <a:pt x="353" y="1006"/>
                </a:lnTo>
                <a:lnTo>
                  <a:pt x="320" y="1001"/>
                </a:lnTo>
                <a:lnTo>
                  <a:pt x="296" y="990"/>
                </a:lnTo>
                <a:lnTo>
                  <a:pt x="272" y="978"/>
                </a:lnTo>
                <a:lnTo>
                  <a:pt x="248" y="973"/>
                </a:lnTo>
                <a:lnTo>
                  <a:pt x="224" y="973"/>
                </a:lnTo>
                <a:lnTo>
                  <a:pt x="192" y="973"/>
                </a:lnTo>
                <a:lnTo>
                  <a:pt x="168" y="973"/>
                </a:lnTo>
                <a:lnTo>
                  <a:pt x="144" y="973"/>
                </a:lnTo>
                <a:lnTo>
                  <a:pt x="120" y="978"/>
                </a:lnTo>
                <a:lnTo>
                  <a:pt x="96" y="984"/>
                </a:lnTo>
                <a:lnTo>
                  <a:pt x="64" y="990"/>
                </a:lnTo>
                <a:lnTo>
                  <a:pt x="32" y="990"/>
                </a:lnTo>
                <a:lnTo>
                  <a:pt x="8" y="990"/>
                </a:lnTo>
                <a:lnTo>
                  <a:pt x="0" y="973"/>
                </a:lnTo>
                <a:lnTo>
                  <a:pt x="0" y="492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rnd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53" name="Rectangle 5">
            <a:extLst>
              <a:ext uri="{FF2B5EF4-FFF2-40B4-BE49-F238E27FC236}">
                <a16:creationId xmlns:a16="http://schemas.microsoft.com/office/drawing/2014/main" id="{1CAEA3E1-6C46-9C45-4FB7-0EC56369F6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33488" y="3508375"/>
            <a:ext cx="7504112" cy="534988"/>
          </a:xfrm>
          <a:prstGeom prst="rect">
            <a:avLst/>
          </a:prstGeom>
          <a:solidFill>
            <a:schemeClr val="accent1"/>
          </a:solidFill>
          <a:ln w="25400">
            <a:solidFill>
              <a:srgbClr val="67676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76200" tIns="38100" rIns="76200" bIns="38100" anchor="ctr"/>
          <a:lstStyle/>
          <a:p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Thi</a:t>
            </a:r>
            <a:r>
              <a:rPr lang="en-US" altLang="en-US" sz="28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Where </a:t>
            </a:r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he destination string</a:t>
            </a:r>
          </a:p>
        </p:txBody>
      </p:sp>
      <p:sp>
        <p:nvSpPr>
          <p:cNvPr id="53254" name="Arc 6">
            <a:extLst>
              <a:ext uri="{FF2B5EF4-FFF2-40B4-BE49-F238E27FC236}">
                <a16:creationId xmlns:a16="http://schemas.microsoft.com/office/drawing/2014/main" id="{DBD05ED2-7C37-36C1-8027-6D53833480F6}"/>
              </a:ext>
            </a:extLst>
          </p:cNvPr>
          <p:cNvSpPr>
            <a:spLocks/>
          </p:cNvSpPr>
          <p:nvPr/>
        </p:nvSpPr>
        <p:spPr bwMode="auto">
          <a:xfrm>
            <a:off x="1574800" y="3886200"/>
            <a:ext cx="482600" cy="571500"/>
          </a:xfrm>
          <a:custGeom>
            <a:avLst/>
            <a:gdLst>
              <a:gd name="G0" fmla="+- 0 0 0"/>
              <a:gd name="G1" fmla="+- 0 0 0"/>
              <a:gd name="G2" fmla="+- 21600 0 0"/>
              <a:gd name="T0" fmla="*/ 21600 w 21600"/>
              <a:gd name="T1" fmla="*/ 0 h 21600"/>
              <a:gd name="T2" fmla="*/ 0 w 21600"/>
              <a:gd name="T3" fmla="*/ 21600 h 21600"/>
              <a:gd name="T4" fmla="*/ 0 w 21600"/>
              <a:gd name="T5" fmla="*/ 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21600" y="0"/>
                </a:moveTo>
                <a:cubicBezTo>
                  <a:pt x="21600" y="11929"/>
                  <a:pt x="11929" y="21599"/>
                  <a:pt x="0" y="21599"/>
                </a:cubicBezTo>
              </a:path>
              <a:path w="21600" h="21600" stroke="0" extrusionOk="0">
                <a:moveTo>
                  <a:pt x="21600" y="0"/>
                </a:moveTo>
                <a:cubicBezTo>
                  <a:pt x="21600" y="11929"/>
                  <a:pt x="11929" y="21599"/>
                  <a:pt x="0" y="21599"/>
                </a:cubicBezTo>
                <a:lnTo>
                  <a:pt x="0" y="0"/>
                </a:lnTo>
                <a:close/>
              </a:path>
            </a:pathLst>
          </a:custGeom>
          <a:noFill/>
          <a:ln w="12700" cap="rnd">
            <a:solidFill>
              <a:schemeClr val="accent2"/>
            </a:solidFill>
            <a:round/>
            <a:headEnd type="stealth" w="med" len="lg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742029AC-8A86-DFFF-EB79-C4DED83F2B2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98700" y="171450"/>
            <a:ext cx="4194175" cy="476250"/>
          </a:xfrm>
          <a:noFill/>
          <a:ln/>
        </p:spPr>
        <p:txBody>
          <a:bodyPr/>
          <a:lstStyle/>
          <a:p>
            <a:r>
              <a:rPr lang="en-US" altLang="en-US"/>
              <a:t>How the STRING Works</a:t>
            </a: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AC46D9F5-F4A5-A589-A8DA-F176BC01EC4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1041400"/>
            <a:ext cx="8153400" cy="4959350"/>
          </a:xfrm>
          <a:noFill/>
          <a:ln/>
        </p:spPr>
        <p:txBody>
          <a:bodyPr>
            <a:spAutoFit/>
          </a:bodyPr>
          <a:lstStyle/>
          <a:p>
            <a:pPr>
              <a:lnSpc>
                <a:spcPct val="95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/>
              <a:t>The STRING moves characters from the source string into the destination string from </a:t>
            </a:r>
            <a:r>
              <a:rPr lang="en-US" altLang="en-US">
                <a:solidFill>
                  <a:schemeClr val="hlink"/>
                </a:solidFill>
              </a:rPr>
              <a:t>left to right</a:t>
            </a:r>
            <a:r>
              <a:rPr lang="en-US" altLang="en-US"/>
              <a:t>.  </a:t>
            </a:r>
            <a:br>
              <a:rPr lang="en-US" altLang="en-US"/>
            </a:br>
            <a:r>
              <a:rPr lang="en-US" altLang="en-US">
                <a:solidFill>
                  <a:schemeClr val="accent2"/>
                </a:solidFill>
              </a:rPr>
              <a:t>But</a:t>
            </a:r>
            <a:r>
              <a:rPr lang="en-US" altLang="en-US"/>
              <a:t> no space filling occurs.</a:t>
            </a:r>
          </a:p>
          <a:p>
            <a:pPr>
              <a:lnSpc>
                <a:spcPct val="95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endParaRPr lang="en-US" altLang="en-US"/>
          </a:p>
          <a:p>
            <a:pPr>
              <a:lnSpc>
                <a:spcPct val="95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/>
              <a:t>When there are a number of source strings, characters are moved from the </a:t>
            </a:r>
            <a:r>
              <a:rPr lang="en-US" altLang="en-US">
                <a:solidFill>
                  <a:schemeClr val="hlink"/>
                </a:solidFill>
              </a:rPr>
              <a:t>leftmost</a:t>
            </a:r>
            <a:r>
              <a:rPr lang="en-US" altLang="en-US"/>
              <a:t> source string first.</a:t>
            </a:r>
          </a:p>
          <a:p>
            <a:pPr>
              <a:lnSpc>
                <a:spcPct val="95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endParaRPr lang="en-US" altLang="en-US"/>
          </a:p>
          <a:p>
            <a:pPr>
              <a:lnSpc>
                <a:spcPct val="95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/>
              <a:t>When a </a:t>
            </a:r>
            <a:r>
              <a:rPr lang="en-US" altLang="en-US">
                <a:solidFill>
                  <a:schemeClr val="hlink"/>
                </a:solidFill>
              </a:rPr>
              <a:t>WITH POINTER</a:t>
            </a:r>
            <a:r>
              <a:rPr lang="en-US" altLang="en-US"/>
              <a:t> phrase is used its value determines the starting character position for insertion into the destination string.</a:t>
            </a:r>
          </a:p>
          <a:p>
            <a:pPr>
              <a:lnSpc>
                <a:spcPct val="95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endParaRPr lang="en-US" altLang="en-US">
              <a:solidFill>
                <a:schemeClr val="accent1"/>
              </a:solidFill>
            </a:endParaRPr>
          </a:p>
          <a:p>
            <a:pPr>
              <a:lnSpc>
                <a:spcPct val="95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/>
              <a:t>The</a:t>
            </a:r>
            <a:r>
              <a:rPr lang="en-US" altLang="en-US">
                <a:solidFill>
                  <a:schemeClr val="accent1"/>
                </a:solidFill>
              </a:rPr>
              <a:t> </a:t>
            </a:r>
            <a:r>
              <a:rPr lang="en-US" altLang="en-US">
                <a:solidFill>
                  <a:schemeClr val="hlink"/>
                </a:solidFill>
              </a:rPr>
              <a:t>ON OVERFLOW</a:t>
            </a:r>
            <a:r>
              <a:rPr lang="en-US" altLang="en-US">
                <a:solidFill>
                  <a:schemeClr val="accent1"/>
                </a:solidFill>
              </a:rPr>
              <a:t> </a:t>
            </a:r>
            <a:r>
              <a:rPr lang="en-US" altLang="en-US"/>
              <a:t>clause executes if there are still valid characters left in the source strings but the destination string is full.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8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29EE6EF1-E981-25BC-3DC6-1B42405DD5E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489200" y="57150"/>
            <a:ext cx="3386138" cy="476250"/>
          </a:xfrm>
          <a:noFill/>
          <a:ln/>
        </p:spPr>
        <p:txBody>
          <a:bodyPr/>
          <a:lstStyle/>
          <a:p>
            <a:r>
              <a:rPr lang="en-US" altLang="en-US"/>
              <a:t>STRING Example 1</a:t>
            </a:r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0D0ECB49-F4DE-4E62-66DE-472D3BFDB8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2600" y="641350"/>
            <a:ext cx="8102600" cy="607695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52400" tIns="342900" rIns="152400" bIns="342900"/>
          <a:lstStyle>
            <a:lvl1pPr>
              <a:tabLst>
                <a:tab pos="1714500" algn="l"/>
                <a:tab pos="4000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1714500" algn="l"/>
                <a:tab pos="4000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1714500" algn="l"/>
                <a:tab pos="4000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1714500" algn="l"/>
                <a:tab pos="4000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1714500" algn="l"/>
                <a:tab pos="4000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1714500" algn="l"/>
                <a:tab pos="4000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1714500" algn="l"/>
                <a:tab pos="4000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1714500" algn="l"/>
                <a:tab pos="4000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1714500" algn="l"/>
                <a:tab pos="4000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5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</a:rPr>
              <a:t>01 DayStr   	PIC XX. 	</a:t>
            </a:r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5</a:t>
            </a:r>
            <a:r>
              <a:rPr lang="en-US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altLang="en-US" sz="2400">
                <a:solidFill>
                  <a:srgbClr val="000000"/>
                </a:solidFill>
                <a:effectLst/>
              </a:rPr>
              <a:t> </a:t>
            </a:r>
            <a:r>
              <a:rPr lang="en-US" altLang="en-US" sz="2000">
                <a:solidFill>
                  <a:srgbClr val="000000"/>
                </a:solidFill>
                <a:effectLst/>
              </a:rPr>
              <a:t> </a:t>
            </a:r>
          </a:p>
          <a:p>
            <a:pPr>
              <a:lnSpc>
                <a:spcPct val="15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</a:rPr>
              <a:t>01 MonthStr 	PIC X(9).   </a:t>
            </a:r>
            <a:r>
              <a:rPr lang="en-US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	</a:t>
            </a:r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J  U  N  E</a:t>
            </a:r>
            <a:endParaRPr lang="en-US" altLang="en-US" sz="2400">
              <a:solidFill>
                <a:srgbClr val="000000"/>
              </a:solidFill>
              <a:effectLst/>
            </a:endParaRPr>
          </a:p>
          <a:p>
            <a:pPr>
              <a:lnSpc>
                <a:spcPct val="15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</a:rPr>
              <a:t>01 YearStr  	PIC X(4).    </a:t>
            </a:r>
            <a:r>
              <a:rPr lang="en-US" altLang="en-US" sz="2800">
                <a:solidFill>
                  <a:srgbClr val="000000"/>
                </a:solidFill>
                <a:effectLst/>
              </a:rPr>
              <a:t> 	</a:t>
            </a:r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1  9  9  4</a:t>
            </a:r>
            <a:endParaRPr lang="en-US" altLang="en-US" sz="240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urier New" panose="02070309020205020404" pitchFamily="49" charset="0"/>
            </a:endParaRPr>
          </a:p>
          <a:p>
            <a:pPr>
              <a:lnSpc>
                <a:spcPct val="15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</a:rPr>
              <a:t>01 DateStr  	PIC X(15) VALUE ALL "-".</a:t>
            </a:r>
            <a:endParaRPr lang="en-US" altLang="en-US" sz="20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150000"/>
              </a:lnSpc>
            </a:pPr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     </a:t>
            </a:r>
            <a:r>
              <a:rPr lang="en-US" altLang="en-US" sz="28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-   -   -   -   -   -   -    -   -   -   -   -   -   -   -</a:t>
            </a:r>
            <a:endParaRPr lang="en-US" altLang="en-US" sz="2000">
              <a:solidFill>
                <a:srgbClr val="000000"/>
              </a:solidFill>
              <a:effectLst/>
            </a:endParaRPr>
          </a:p>
          <a:p>
            <a:pPr>
              <a:lnSpc>
                <a:spcPct val="85000"/>
              </a:lnSpc>
            </a:pPr>
            <a:endParaRPr lang="en-US" altLang="en-US" sz="20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85000"/>
              </a:lnSpc>
            </a:pPr>
            <a:endParaRPr lang="en-US" altLang="en-US" sz="20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8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STRING DayStr   DELIMITED BY SPACES</a:t>
            </a:r>
          </a:p>
          <a:p>
            <a:pPr>
              <a:lnSpc>
                <a:spcPct val="8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", "     DELIMITED BY SIZE</a:t>
            </a:r>
          </a:p>
          <a:p>
            <a:pPr>
              <a:lnSpc>
                <a:spcPct val="8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MonthStr DELIMITED BY SPACES</a:t>
            </a:r>
          </a:p>
          <a:p>
            <a:pPr>
              <a:lnSpc>
                <a:spcPct val="8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", "     DELIMITED BY SIZE</a:t>
            </a:r>
          </a:p>
          <a:p>
            <a:pPr>
              <a:lnSpc>
                <a:spcPct val="8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YearStr  DELIMITED BY SIZE</a:t>
            </a:r>
          </a:p>
          <a:p>
            <a:pPr>
              <a:lnSpc>
                <a:spcPct val="8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INTO DateStr</a:t>
            </a:r>
          </a:p>
          <a:p>
            <a:pPr>
              <a:lnSpc>
                <a:spcPct val="8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END-STRING.</a:t>
            </a:r>
          </a:p>
        </p:txBody>
      </p:sp>
      <p:grpSp>
        <p:nvGrpSpPr>
          <p:cNvPr id="10262" name="Group 22">
            <a:extLst>
              <a:ext uri="{FF2B5EF4-FFF2-40B4-BE49-F238E27FC236}">
                <a16:creationId xmlns:a16="http://schemas.microsoft.com/office/drawing/2014/main" id="{3AC04BA8-4646-090E-2CCD-721F68880763}"/>
              </a:ext>
            </a:extLst>
          </p:cNvPr>
          <p:cNvGrpSpPr>
            <a:grpSpLocks/>
          </p:cNvGrpSpPr>
          <p:nvPr/>
        </p:nvGrpSpPr>
        <p:grpSpPr bwMode="auto">
          <a:xfrm>
            <a:off x="4511675" y="1117600"/>
            <a:ext cx="3848100" cy="1765300"/>
            <a:chOff x="2842" y="704"/>
            <a:chExt cx="2424" cy="1112"/>
          </a:xfrm>
        </p:grpSpPr>
        <p:grpSp>
          <p:nvGrpSpPr>
            <p:cNvPr id="10253" name="Group 13">
              <a:extLst>
                <a:ext uri="{FF2B5EF4-FFF2-40B4-BE49-F238E27FC236}">
                  <a16:creationId xmlns:a16="http://schemas.microsoft.com/office/drawing/2014/main" id="{5603E594-6663-08BB-8914-54A9092C6FA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842" y="1128"/>
              <a:ext cx="2424" cy="288"/>
              <a:chOff x="2842" y="1128"/>
              <a:chExt cx="2424" cy="288"/>
            </a:xfrm>
          </p:grpSpPr>
          <p:sp>
            <p:nvSpPr>
              <p:cNvPr id="10244" name="Rectangle 4">
                <a:extLst>
                  <a:ext uri="{FF2B5EF4-FFF2-40B4-BE49-F238E27FC236}">
                    <a16:creationId xmlns:a16="http://schemas.microsoft.com/office/drawing/2014/main" id="{99955CB9-41D6-2C05-8B10-E70A308E3A7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42" y="1136"/>
                <a:ext cx="2424" cy="272"/>
              </a:xfrm>
              <a:prstGeom prst="rect">
                <a:avLst/>
              </a:prstGeom>
              <a:noFill/>
              <a:ln w="25400">
                <a:solidFill>
                  <a:srgbClr val="676767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245" name="Line 5">
                <a:extLst>
                  <a:ext uri="{FF2B5EF4-FFF2-40B4-BE49-F238E27FC236}">
                    <a16:creationId xmlns:a16="http://schemas.microsoft.com/office/drawing/2014/main" id="{BD5FFC66-BA72-21BC-6F41-F76297B582E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114" y="1128"/>
                <a:ext cx="0" cy="288"/>
              </a:xfrm>
              <a:prstGeom prst="line">
                <a:avLst/>
              </a:prstGeom>
              <a:noFill/>
              <a:ln w="12700">
                <a:solidFill>
                  <a:srgbClr val="676767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46" name="Line 6">
                <a:extLst>
                  <a:ext uri="{FF2B5EF4-FFF2-40B4-BE49-F238E27FC236}">
                    <a16:creationId xmlns:a16="http://schemas.microsoft.com/office/drawing/2014/main" id="{E4162B80-EB0C-0DE3-0C9C-66E1B3501E1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378" y="1128"/>
                <a:ext cx="0" cy="288"/>
              </a:xfrm>
              <a:prstGeom prst="line">
                <a:avLst/>
              </a:prstGeom>
              <a:noFill/>
              <a:ln w="12700">
                <a:solidFill>
                  <a:srgbClr val="676767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47" name="Line 7">
                <a:extLst>
                  <a:ext uri="{FF2B5EF4-FFF2-40B4-BE49-F238E27FC236}">
                    <a16:creationId xmlns:a16="http://schemas.microsoft.com/office/drawing/2014/main" id="{4BFFE392-0F8C-646A-FF83-851C900D141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666" y="1128"/>
                <a:ext cx="0" cy="288"/>
              </a:xfrm>
              <a:prstGeom prst="line">
                <a:avLst/>
              </a:prstGeom>
              <a:noFill/>
              <a:ln w="12700">
                <a:solidFill>
                  <a:srgbClr val="676767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48" name="Line 8">
                <a:extLst>
                  <a:ext uri="{FF2B5EF4-FFF2-40B4-BE49-F238E27FC236}">
                    <a16:creationId xmlns:a16="http://schemas.microsoft.com/office/drawing/2014/main" id="{7CE2D170-C0EE-C52C-7BC8-A139BA5D456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930" y="1128"/>
                <a:ext cx="0" cy="288"/>
              </a:xfrm>
              <a:prstGeom prst="line">
                <a:avLst/>
              </a:prstGeom>
              <a:noFill/>
              <a:ln w="12700">
                <a:solidFill>
                  <a:srgbClr val="676767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49" name="Line 9">
                <a:extLst>
                  <a:ext uri="{FF2B5EF4-FFF2-40B4-BE49-F238E27FC236}">
                    <a16:creationId xmlns:a16="http://schemas.microsoft.com/office/drawing/2014/main" id="{58A2DD7A-E1A2-3248-4E38-158DB6CE981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186" y="1128"/>
                <a:ext cx="0" cy="288"/>
              </a:xfrm>
              <a:prstGeom prst="line">
                <a:avLst/>
              </a:prstGeom>
              <a:noFill/>
              <a:ln w="12700">
                <a:solidFill>
                  <a:srgbClr val="676767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50" name="Line 10">
                <a:extLst>
                  <a:ext uri="{FF2B5EF4-FFF2-40B4-BE49-F238E27FC236}">
                    <a16:creationId xmlns:a16="http://schemas.microsoft.com/office/drawing/2014/main" id="{F51E73F2-F935-0F86-5B39-331745500D9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458" y="1128"/>
                <a:ext cx="0" cy="288"/>
              </a:xfrm>
              <a:prstGeom prst="line">
                <a:avLst/>
              </a:prstGeom>
              <a:noFill/>
              <a:ln w="12700">
                <a:solidFill>
                  <a:srgbClr val="676767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51" name="Line 11">
                <a:extLst>
                  <a:ext uri="{FF2B5EF4-FFF2-40B4-BE49-F238E27FC236}">
                    <a16:creationId xmlns:a16="http://schemas.microsoft.com/office/drawing/2014/main" id="{9E20BBDD-28CF-6CC0-26F1-25234299CCF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722" y="1128"/>
                <a:ext cx="0" cy="288"/>
              </a:xfrm>
              <a:prstGeom prst="line">
                <a:avLst/>
              </a:prstGeom>
              <a:noFill/>
              <a:ln w="12700">
                <a:solidFill>
                  <a:srgbClr val="676767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52" name="Line 12">
                <a:extLst>
                  <a:ext uri="{FF2B5EF4-FFF2-40B4-BE49-F238E27FC236}">
                    <a16:creationId xmlns:a16="http://schemas.microsoft.com/office/drawing/2014/main" id="{0589470F-2FB2-1141-7359-49BEE18CDD5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994" y="1128"/>
                <a:ext cx="0" cy="288"/>
              </a:xfrm>
              <a:prstGeom prst="line">
                <a:avLst/>
              </a:prstGeom>
              <a:noFill/>
              <a:ln w="12700">
                <a:solidFill>
                  <a:srgbClr val="676767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0256" name="Group 16">
              <a:extLst>
                <a:ext uri="{FF2B5EF4-FFF2-40B4-BE49-F238E27FC236}">
                  <a16:creationId xmlns:a16="http://schemas.microsoft.com/office/drawing/2014/main" id="{5A940228-D6D1-34EE-CE28-51AB028316F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842" y="704"/>
              <a:ext cx="528" cy="290"/>
              <a:chOff x="2842" y="704"/>
              <a:chExt cx="528" cy="290"/>
            </a:xfrm>
          </p:grpSpPr>
          <p:sp>
            <p:nvSpPr>
              <p:cNvPr id="10254" name="Rectangle 14">
                <a:extLst>
                  <a:ext uri="{FF2B5EF4-FFF2-40B4-BE49-F238E27FC236}">
                    <a16:creationId xmlns:a16="http://schemas.microsoft.com/office/drawing/2014/main" id="{C110AC39-DCCE-B19E-766E-F60985BCC2A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42" y="704"/>
                <a:ext cx="528" cy="290"/>
              </a:xfrm>
              <a:prstGeom prst="rect">
                <a:avLst/>
              </a:prstGeom>
              <a:noFill/>
              <a:ln w="25400">
                <a:solidFill>
                  <a:srgbClr val="676767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255" name="Line 15">
                <a:extLst>
                  <a:ext uri="{FF2B5EF4-FFF2-40B4-BE49-F238E27FC236}">
                    <a16:creationId xmlns:a16="http://schemas.microsoft.com/office/drawing/2014/main" id="{9750080D-BC38-6D83-1A8E-ECDB209C6A7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114" y="706"/>
                <a:ext cx="0" cy="288"/>
              </a:xfrm>
              <a:prstGeom prst="line">
                <a:avLst/>
              </a:prstGeom>
              <a:noFill/>
              <a:ln w="12700">
                <a:solidFill>
                  <a:srgbClr val="676767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0261" name="Group 21">
              <a:extLst>
                <a:ext uri="{FF2B5EF4-FFF2-40B4-BE49-F238E27FC236}">
                  <a16:creationId xmlns:a16="http://schemas.microsoft.com/office/drawing/2014/main" id="{96EB3B93-F3E2-2164-2373-9B998168B82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842" y="1528"/>
              <a:ext cx="1096" cy="288"/>
              <a:chOff x="2842" y="1528"/>
              <a:chExt cx="1096" cy="288"/>
            </a:xfrm>
          </p:grpSpPr>
          <p:sp>
            <p:nvSpPr>
              <p:cNvPr id="10257" name="Rectangle 17">
                <a:extLst>
                  <a:ext uri="{FF2B5EF4-FFF2-40B4-BE49-F238E27FC236}">
                    <a16:creationId xmlns:a16="http://schemas.microsoft.com/office/drawing/2014/main" id="{6A3B31D4-061B-A4A2-E846-468FE0A9204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42" y="1532"/>
                <a:ext cx="1096" cy="278"/>
              </a:xfrm>
              <a:prstGeom prst="rect">
                <a:avLst/>
              </a:prstGeom>
              <a:noFill/>
              <a:ln w="25400">
                <a:solidFill>
                  <a:srgbClr val="676767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258" name="Line 18">
                <a:extLst>
                  <a:ext uri="{FF2B5EF4-FFF2-40B4-BE49-F238E27FC236}">
                    <a16:creationId xmlns:a16="http://schemas.microsoft.com/office/drawing/2014/main" id="{CE856CBA-FD84-6F1F-417C-CB07C2BC6E1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114" y="1528"/>
                <a:ext cx="0" cy="288"/>
              </a:xfrm>
              <a:prstGeom prst="line">
                <a:avLst/>
              </a:prstGeom>
              <a:noFill/>
              <a:ln w="12700">
                <a:solidFill>
                  <a:srgbClr val="676767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59" name="Line 19">
                <a:extLst>
                  <a:ext uri="{FF2B5EF4-FFF2-40B4-BE49-F238E27FC236}">
                    <a16:creationId xmlns:a16="http://schemas.microsoft.com/office/drawing/2014/main" id="{EAC12414-ECD6-856B-BDD6-A53416ACF6E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378" y="1528"/>
                <a:ext cx="0" cy="288"/>
              </a:xfrm>
              <a:prstGeom prst="line">
                <a:avLst/>
              </a:prstGeom>
              <a:noFill/>
              <a:ln w="12700">
                <a:solidFill>
                  <a:srgbClr val="676767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60" name="Line 20">
                <a:extLst>
                  <a:ext uri="{FF2B5EF4-FFF2-40B4-BE49-F238E27FC236}">
                    <a16:creationId xmlns:a16="http://schemas.microsoft.com/office/drawing/2014/main" id="{0BDA2E3D-1A52-02CE-2FEC-8F18B9EE805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666" y="1528"/>
                <a:ext cx="0" cy="288"/>
              </a:xfrm>
              <a:prstGeom prst="line">
                <a:avLst/>
              </a:prstGeom>
              <a:noFill/>
              <a:ln w="12700">
                <a:solidFill>
                  <a:srgbClr val="676767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10278" name="Group 38">
            <a:extLst>
              <a:ext uri="{FF2B5EF4-FFF2-40B4-BE49-F238E27FC236}">
                <a16:creationId xmlns:a16="http://schemas.microsoft.com/office/drawing/2014/main" id="{91793933-E28A-E265-14A5-395413149F46}"/>
              </a:ext>
            </a:extLst>
          </p:cNvPr>
          <p:cNvGrpSpPr>
            <a:grpSpLocks/>
          </p:cNvGrpSpPr>
          <p:nvPr/>
        </p:nvGrpSpPr>
        <p:grpSpPr bwMode="auto">
          <a:xfrm>
            <a:off x="1181100" y="3533775"/>
            <a:ext cx="6324600" cy="457200"/>
            <a:chOff x="744" y="2226"/>
            <a:chExt cx="3984" cy="288"/>
          </a:xfrm>
        </p:grpSpPr>
        <p:sp>
          <p:nvSpPr>
            <p:cNvPr id="10263" name="Rectangle 23">
              <a:extLst>
                <a:ext uri="{FF2B5EF4-FFF2-40B4-BE49-F238E27FC236}">
                  <a16:creationId xmlns:a16="http://schemas.microsoft.com/office/drawing/2014/main" id="{AB1DAE2D-EF52-7A93-0AC3-0E1F106DC62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44" y="2234"/>
              <a:ext cx="3984" cy="272"/>
            </a:xfrm>
            <a:prstGeom prst="rect">
              <a:avLst/>
            </a:prstGeom>
            <a:noFill/>
            <a:ln w="25400">
              <a:solidFill>
                <a:srgbClr val="676767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64" name="Line 24">
              <a:extLst>
                <a:ext uri="{FF2B5EF4-FFF2-40B4-BE49-F238E27FC236}">
                  <a16:creationId xmlns:a16="http://schemas.microsoft.com/office/drawing/2014/main" id="{33B6E72C-1422-52AB-5093-996427AB939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16" y="2226"/>
              <a:ext cx="0" cy="288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65" name="Line 25">
              <a:extLst>
                <a:ext uri="{FF2B5EF4-FFF2-40B4-BE49-F238E27FC236}">
                  <a16:creationId xmlns:a16="http://schemas.microsoft.com/office/drawing/2014/main" id="{8353ADE3-3B61-D3D4-DE3A-F324EAEBF6C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80" y="2226"/>
              <a:ext cx="0" cy="288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66" name="Line 26">
              <a:extLst>
                <a:ext uri="{FF2B5EF4-FFF2-40B4-BE49-F238E27FC236}">
                  <a16:creationId xmlns:a16="http://schemas.microsoft.com/office/drawing/2014/main" id="{305FD065-AD54-3B26-ADB3-F01F401867E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68" y="2226"/>
              <a:ext cx="0" cy="288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67" name="Line 27">
              <a:extLst>
                <a:ext uri="{FF2B5EF4-FFF2-40B4-BE49-F238E27FC236}">
                  <a16:creationId xmlns:a16="http://schemas.microsoft.com/office/drawing/2014/main" id="{11BC17BF-BC53-F4DD-C832-34A271137CD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32" y="2226"/>
              <a:ext cx="0" cy="288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68" name="Line 28">
              <a:extLst>
                <a:ext uri="{FF2B5EF4-FFF2-40B4-BE49-F238E27FC236}">
                  <a16:creationId xmlns:a16="http://schemas.microsoft.com/office/drawing/2014/main" id="{97FE3F56-C49C-31DC-960C-4CBC0A77B7F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88" y="2226"/>
              <a:ext cx="0" cy="288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69" name="Line 29">
              <a:extLst>
                <a:ext uri="{FF2B5EF4-FFF2-40B4-BE49-F238E27FC236}">
                  <a16:creationId xmlns:a16="http://schemas.microsoft.com/office/drawing/2014/main" id="{04FF4D6E-2DFD-9E34-33F1-90F5D0A7AF5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60" y="2226"/>
              <a:ext cx="0" cy="288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70" name="Line 30">
              <a:extLst>
                <a:ext uri="{FF2B5EF4-FFF2-40B4-BE49-F238E27FC236}">
                  <a16:creationId xmlns:a16="http://schemas.microsoft.com/office/drawing/2014/main" id="{A3B65286-01C2-6D8C-B835-55B3428A152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24" y="2226"/>
              <a:ext cx="0" cy="288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71" name="Line 31">
              <a:extLst>
                <a:ext uri="{FF2B5EF4-FFF2-40B4-BE49-F238E27FC236}">
                  <a16:creationId xmlns:a16="http://schemas.microsoft.com/office/drawing/2014/main" id="{842919F2-C9F3-505C-4317-3EA7697DF12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96" y="2226"/>
              <a:ext cx="0" cy="288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72" name="Line 32">
              <a:extLst>
                <a:ext uri="{FF2B5EF4-FFF2-40B4-BE49-F238E27FC236}">
                  <a16:creationId xmlns:a16="http://schemas.microsoft.com/office/drawing/2014/main" id="{7F7C1453-974C-2132-104F-06C5460C163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52" y="2226"/>
              <a:ext cx="0" cy="288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73" name="Line 33">
              <a:extLst>
                <a:ext uri="{FF2B5EF4-FFF2-40B4-BE49-F238E27FC236}">
                  <a16:creationId xmlns:a16="http://schemas.microsoft.com/office/drawing/2014/main" id="{8E4EBA4E-6529-77B8-5CD5-A73880E7E70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16" y="2226"/>
              <a:ext cx="0" cy="288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74" name="Line 34">
              <a:extLst>
                <a:ext uri="{FF2B5EF4-FFF2-40B4-BE49-F238E27FC236}">
                  <a16:creationId xmlns:a16="http://schemas.microsoft.com/office/drawing/2014/main" id="{23EA5BF9-712E-FE28-FBEC-B29D7891EE6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04" y="2226"/>
              <a:ext cx="0" cy="288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75" name="Line 35">
              <a:extLst>
                <a:ext uri="{FF2B5EF4-FFF2-40B4-BE49-F238E27FC236}">
                  <a16:creationId xmlns:a16="http://schemas.microsoft.com/office/drawing/2014/main" id="{44B95F85-D214-BDA7-9282-8F47105D50A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68" y="2226"/>
              <a:ext cx="0" cy="288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76" name="Line 36">
              <a:extLst>
                <a:ext uri="{FF2B5EF4-FFF2-40B4-BE49-F238E27FC236}">
                  <a16:creationId xmlns:a16="http://schemas.microsoft.com/office/drawing/2014/main" id="{320D7786-A4BA-E594-89AB-1BA9BC4AA9D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224" y="2226"/>
              <a:ext cx="0" cy="288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77" name="Line 37">
              <a:extLst>
                <a:ext uri="{FF2B5EF4-FFF2-40B4-BE49-F238E27FC236}">
                  <a16:creationId xmlns:a16="http://schemas.microsoft.com/office/drawing/2014/main" id="{8CA548DB-5A20-CE7A-4A4C-6E10AAEBC93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496" y="2226"/>
              <a:ext cx="0" cy="288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 useBgFill="1">
        <p:nvSpPr>
          <p:cNvPr id="10279" name="Freeform 39">
            <a:extLst>
              <a:ext uri="{FF2B5EF4-FFF2-40B4-BE49-F238E27FC236}">
                <a16:creationId xmlns:a16="http://schemas.microsoft.com/office/drawing/2014/main" id="{A001DA9E-5756-E2E7-7AE5-214A749D55BF}"/>
              </a:ext>
            </a:extLst>
          </p:cNvPr>
          <p:cNvSpPr>
            <a:spLocks/>
          </p:cNvSpPr>
          <p:nvPr/>
        </p:nvSpPr>
        <p:spPr bwMode="auto">
          <a:xfrm>
            <a:off x="355600" y="4013200"/>
            <a:ext cx="8281988" cy="979488"/>
          </a:xfrm>
          <a:custGeom>
            <a:avLst/>
            <a:gdLst>
              <a:gd name="T0" fmla="*/ 136 w 5217"/>
              <a:gd name="T1" fmla="*/ 176 h 617"/>
              <a:gd name="T2" fmla="*/ 312 w 5217"/>
              <a:gd name="T3" fmla="*/ 168 h 617"/>
              <a:gd name="T4" fmla="*/ 456 w 5217"/>
              <a:gd name="T5" fmla="*/ 216 h 617"/>
              <a:gd name="T6" fmla="*/ 632 w 5217"/>
              <a:gd name="T7" fmla="*/ 144 h 617"/>
              <a:gd name="T8" fmla="*/ 792 w 5217"/>
              <a:gd name="T9" fmla="*/ 128 h 617"/>
              <a:gd name="T10" fmla="*/ 944 w 5217"/>
              <a:gd name="T11" fmla="*/ 192 h 617"/>
              <a:gd name="T12" fmla="*/ 1112 w 5217"/>
              <a:gd name="T13" fmla="*/ 168 h 617"/>
              <a:gd name="T14" fmla="*/ 1304 w 5217"/>
              <a:gd name="T15" fmla="*/ 136 h 617"/>
              <a:gd name="T16" fmla="*/ 1616 w 5217"/>
              <a:gd name="T17" fmla="*/ 128 h 617"/>
              <a:gd name="T18" fmla="*/ 1928 w 5217"/>
              <a:gd name="T19" fmla="*/ 72 h 617"/>
              <a:gd name="T20" fmla="*/ 2112 w 5217"/>
              <a:gd name="T21" fmla="*/ 96 h 617"/>
              <a:gd name="T22" fmla="*/ 2288 w 5217"/>
              <a:gd name="T23" fmla="*/ 128 h 617"/>
              <a:gd name="T24" fmla="*/ 2568 w 5217"/>
              <a:gd name="T25" fmla="*/ 120 h 617"/>
              <a:gd name="T26" fmla="*/ 2720 w 5217"/>
              <a:gd name="T27" fmla="*/ 128 h 617"/>
              <a:gd name="T28" fmla="*/ 2952 w 5217"/>
              <a:gd name="T29" fmla="*/ 152 h 617"/>
              <a:gd name="T30" fmla="*/ 3128 w 5217"/>
              <a:gd name="T31" fmla="*/ 160 h 617"/>
              <a:gd name="T32" fmla="*/ 3328 w 5217"/>
              <a:gd name="T33" fmla="*/ 176 h 617"/>
              <a:gd name="T34" fmla="*/ 3552 w 5217"/>
              <a:gd name="T35" fmla="*/ 152 h 617"/>
              <a:gd name="T36" fmla="*/ 3696 w 5217"/>
              <a:gd name="T37" fmla="*/ 224 h 617"/>
              <a:gd name="T38" fmla="*/ 3856 w 5217"/>
              <a:gd name="T39" fmla="*/ 232 h 617"/>
              <a:gd name="T40" fmla="*/ 4048 w 5217"/>
              <a:gd name="T41" fmla="*/ 208 h 617"/>
              <a:gd name="T42" fmla="*/ 4200 w 5217"/>
              <a:gd name="T43" fmla="*/ 232 h 617"/>
              <a:gd name="T44" fmla="*/ 4528 w 5217"/>
              <a:gd name="T45" fmla="*/ 160 h 617"/>
              <a:gd name="T46" fmla="*/ 4720 w 5217"/>
              <a:gd name="T47" fmla="*/ 96 h 617"/>
              <a:gd name="T48" fmla="*/ 4848 w 5217"/>
              <a:gd name="T49" fmla="*/ 96 h 617"/>
              <a:gd name="T50" fmla="*/ 5024 w 5217"/>
              <a:gd name="T51" fmla="*/ 80 h 617"/>
              <a:gd name="T52" fmla="*/ 5168 w 5217"/>
              <a:gd name="T53" fmla="*/ 24 h 617"/>
              <a:gd name="T54" fmla="*/ 5160 w 5217"/>
              <a:gd name="T55" fmla="*/ 544 h 617"/>
              <a:gd name="T56" fmla="*/ 5048 w 5217"/>
              <a:gd name="T57" fmla="*/ 384 h 617"/>
              <a:gd name="T58" fmla="*/ 4920 w 5217"/>
              <a:gd name="T59" fmla="*/ 424 h 617"/>
              <a:gd name="T60" fmla="*/ 4800 w 5217"/>
              <a:gd name="T61" fmla="*/ 536 h 617"/>
              <a:gd name="T62" fmla="*/ 4704 w 5217"/>
              <a:gd name="T63" fmla="*/ 368 h 617"/>
              <a:gd name="T64" fmla="*/ 4592 w 5217"/>
              <a:gd name="T65" fmla="*/ 288 h 617"/>
              <a:gd name="T66" fmla="*/ 4464 w 5217"/>
              <a:gd name="T67" fmla="*/ 344 h 617"/>
              <a:gd name="T68" fmla="*/ 4328 w 5217"/>
              <a:gd name="T69" fmla="*/ 432 h 617"/>
              <a:gd name="T70" fmla="*/ 4176 w 5217"/>
              <a:gd name="T71" fmla="*/ 392 h 617"/>
              <a:gd name="T72" fmla="*/ 4016 w 5217"/>
              <a:gd name="T73" fmla="*/ 304 h 617"/>
              <a:gd name="T74" fmla="*/ 3856 w 5217"/>
              <a:gd name="T75" fmla="*/ 368 h 617"/>
              <a:gd name="T76" fmla="*/ 3696 w 5217"/>
              <a:gd name="T77" fmla="*/ 352 h 617"/>
              <a:gd name="T78" fmla="*/ 3504 w 5217"/>
              <a:gd name="T79" fmla="*/ 264 h 617"/>
              <a:gd name="T80" fmla="*/ 3320 w 5217"/>
              <a:gd name="T81" fmla="*/ 264 h 617"/>
              <a:gd name="T82" fmla="*/ 3168 w 5217"/>
              <a:gd name="T83" fmla="*/ 256 h 617"/>
              <a:gd name="T84" fmla="*/ 3016 w 5217"/>
              <a:gd name="T85" fmla="*/ 224 h 617"/>
              <a:gd name="T86" fmla="*/ 2856 w 5217"/>
              <a:gd name="T87" fmla="*/ 232 h 617"/>
              <a:gd name="T88" fmla="*/ 2672 w 5217"/>
              <a:gd name="T89" fmla="*/ 200 h 617"/>
              <a:gd name="T90" fmla="*/ 2496 w 5217"/>
              <a:gd name="T91" fmla="*/ 224 h 617"/>
              <a:gd name="T92" fmla="*/ 2288 w 5217"/>
              <a:gd name="T93" fmla="*/ 232 h 617"/>
              <a:gd name="T94" fmla="*/ 2128 w 5217"/>
              <a:gd name="T95" fmla="*/ 192 h 617"/>
              <a:gd name="T96" fmla="*/ 1968 w 5217"/>
              <a:gd name="T97" fmla="*/ 200 h 617"/>
              <a:gd name="T98" fmla="*/ 1856 w 5217"/>
              <a:gd name="T99" fmla="*/ 216 h 617"/>
              <a:gd name="T100" fmla="*/ 1712 w 5217"/>
              <a:gd name="T101" fmla="*/ 240 h 617"/>
              <a:gd name="T102" fmla="*/ 1536 w 5217"/>
              <a:gd name="T103" fmla="*/ 216 h 617"/>
              <a:gd name="T104" fmla="*/ 1384 w 5217"/>
              <a:gd name="T105" fmla="*/ 184 h 617"/>
              <a:gd name="T106" fmla="*/ 1240 w 5217"/>
              <a:gd name="T107" fmla="*/ 248 h 617"/>
              <a:gd name="T108" fmla="*/ 1080 w 5217"/>
              <a:gd name="T109" fmla="*/ 264 h 617"/>
              <a:gd name="T110" fmla="*/ 912 w 5217"/>
              <a:gd name="T111" fmla="*/ 280 h 617"/>
              <a:gd name="T112" fmla="*/ 768 w 5217"/>
              <a:gd name="T113" fmla="*/ 248 h 617"/>
              <a:gd name="T114" fmla="*/ 608 w 5217"/>
              <a:gd name="T115" fmla="*/ 296 h 617"/>
              <a:gd name="T116" fmla="*/ 440 w 5217"/>
              <a:gd name="T117" fmla="*/ 328 h 617"/>
              <a:gd name="T118" fmla="*/ 312 w 5217"/>
              <a:gd name="T119" fmla="*/ 248 h 617"/>
              <a:gd name="T120" fmla="*/ 160 w 5217"/>
              <a:gd name="T121" fmla="*/ 296 h 617"/>
              <a:gd name="T122" fmla="*/ 16 w 5217"/>
              <a:gd name="T123" fmla="*/ 360 h 6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5217" h="617">
                <a:moveTo>
                  <a:pt x="0" y="200"/>
                </a:moveTo>
                <a:lnTo>
                  <a:pt x="24" y="192"/>
                </a:lnTo>
                <a:lnTo>
                  <a:pt x="64" y="184"/>
                </a:lnTo>
                <a:lnTo>
                  <a:pt x="88" y="184"/>
                </a:lnTo>
                <a:lnTo>
                  <a:pt x="112" y="184"/>
                </a:lnTo>
                <a:lnTo>
                  <a:pt x="136" y="176"/>
                </a:lnTo>
                <a:lnTo>
                  <a:pt x="160" y="168"/>
                </a:lnTo>
                <a:lnTo>
                  <a:pt x="208" y="152"/>
                </a:lnTo>
                <a:lnTo>
                  <a:pt x="232" y="136"/>
                </a:lnTo>
                <a:lnTo>
                  <a:pt x="256" y="128"/>
                </a:lnTo>
                <a:lnTo>
                  <a:pt x="280" y="152"/>
                </a:lnTo>
                <a:lnTo>
                  <a:pt x="312" y="168"/>
                </a:lnTo>
                <a:lnTo>
                  <a:pt x="344" y="200"/>
                </a:lnTo>
                <a:lnTo>
                  <a:pt x="368" y="176"/>
                </a:lnTo>
                <a:lnTo>
                  <a:pt x="392" y="200"/>
                </a:lnTo>
                <a:lnTo>
                  <a:pt x="408" y="224"/>
                </a:lnTo>
                <a:lnTo>
                  <a:pt x="432" y="232"/>
                </a:lnTo>
                <a:lnTo>
                  <a:pt x="456" y="216"/>
                </a:lnTo>
                <a:lnTo>
                  <a:pt x="488" y="192"/>
                </a:lnTo>
                <a:lnTo>
                  <a:pt x="504" y="168"/>
                </a:lnTo>
                <a:lnTo>
                  <a:pt x="528" y="160"/>
                </a:lnTo>
                <a:lnTo>
                  <a:pt x="568" y="160"/>
                </a:lnTo>
                <a:lnTo>
                  <a:pt x="608" y="152"/>
                </a:lnTo>
                <a:lnTo>
                  <a:pt x="632" y="144"/>
                </a:lnTo>
                <a:lnTo>
                  <a:pt x="656" y="136"/>
                </a:lnTo>
                <a:lnTo>
                  <a:pt x="680" y="120"/>
                </a:lnTo>
                <a:lnTo>
                  <a:pt x="704" y="120"/>
                </a:lnTo>
                <a:lnTo>
                  <a:pt x="736" y="128"/>
                </a:lnTo>
                <a:lnTo>
                  <a:pt x="760" y="128"/>
                </a:lnTo>
                <a:lnTo>
                  <a:pt x="792" y="128"/>
                </a:lnTo>
                <a:lnTo>
                  <a:pt x="816" y="144"/>
                </a:lnTo>
                <a:lnTo>
                  <a:pt x="840" y="152"/>
                </a:lnTo>
                <a:lnTo>
                  <a:pt x="880" y="144"/>
                </a:lnTo>
                <a:lnTo>
                  <a:pt x="904" y="152"/>
                </a:lnTo>
                <a:lnTo>
                  <a:pt x="928" y="168"/>
                </a:lnTo>
                <a:lnTo>
                  <a:pt x="944" y="192"/>
                </a:lnTo>
                <a:lnTo>
                  <a:pt x="968" y="200"/>
                </a:lnTo>
                <a:lnTo>
                  <a:pt x="1008" y="192"/>
                </a:lnTo>
                <a:lnTo>
                  <a:pt x="1032" y="192"/>
                </a:lnTo>
                <a:lnTo>
                  <a:pt x="1064" y="184"/>
                </a:lnTo>
                <a:lnTo>
                  <a:pt x="1088" y="184"/>
                </a:lnTo>
                <a:lnTo>
                  <a:pt x="1112" y="168"/>
                </a:lnTo>
                <a:lnTo>
                  <a:pt x="1144" y="160"/>
                </a:lnTo>
                <a:lnTo>
                  <a:pt x="1168" y="160"/>
                </a:lnTo>
                <a:lnTo>
                  <a:pt x="1192" y="152"/>
                </a:lnTo>
                <a:lnTo>
                  <a:pt x="1232" y="136"/>
                </a:lnTo>
                <a:lnTo>
                  <a:pt x="1272" y="128"/>
                </a:lnTo>
                <a:lnTo>
                  <a:pt x="1304" y="136"/>
                </a:lnTo>
                <a:lnTo>
                  <a:pt x="1328" y="136"/>
                </a:lnTo>
                <a:lnTo>
                  <a:pt x="1360" y="136"/>
                </a:lnTo>
                <a:lnTo>
                  <a:pt x="1392" y="144"/>
                </a:lnTo>
                <a:lnTo>
                  <a:pt x="1472" y="144"/>
                </a:lnTo>
                <a:lnTo>
                  <a:pt x="1504" y="136"/>
                </a:lnTo>
                <a:lnTo>
                  <a:pt x="1616" y="128"/>
                </a:lnTo>
                <a:lnTo>
                  <a:pt x="1696" y="120"/>
                </a:lnTo>
                <a:lnTo>
                  <a:pt x="1792" y="120"/>
                </a:lnTo>
                <a:lnTo>
                  <a:pt x="1824" y="112"/>
                </a:lnTo>
                <a:lnTo>
                  <a:pt x="1864" y="96"/>
                </a:lnTo>
                <a:lnTo>
                  <a:pt x="1896" y="88"/>
                </a:lnTo>
                <a:lnTo>
                  <a:pt x="1928" y="72"/>
                </a:lnTo>
                <a:lnTo>
                  <a:pt x="1968" y="56"/>
                </a:lnTo>
                <a:lnTo>
                  <a:pt x="1992" y="40"/>
                </a:lnTo>
                <a:lnTo>
                  <a:pt x="2016" y="40"/>
                </a:lnTo>
                <a:lnTo>
                  <a:pt x="2064" y="32"/>
                </a:lnTo>
                <a:lnTo>
                  <a:pt x="2088" y="56"/>
                </a:lnTo>
                <a:lnTo>
                  <a:pt x="2112" y="96"/>
                </a:lnTo>
                <a:lnTo>
                  <a:pt x="2128" y="120"/>
                </a:lnTo>
                <a:lnTo>
                  <a:pt x="2160" y="112"/>
                </a:lnTo>
                <a:lnTo>
                  <a:pt x="2192" y="104"/>
                </a:lnTo>
                <a:lnTo>
                  <a:pt x="2216" y="96"/>
                </a:lnTo>
                <a:lnTo>
                  <a:pt x="2256" y="120"/>
                </a:lnTo>
                <a:lnTo>
                  <a:pt x="2288" y="128"/>
                </a:lnTo>
                <a:lnTo>
                  <a:pt x="2336" y="128"/>
                </a:lnTo>
                <a:lnTo>
                  <a:pt x="2368" y="128"/>
                </a:lnTo>
                <a:lnTo>
                  <a:pt x="2424" y="128"/>
                </a:lnTo>
                <a:lnTo>
                  <a:pt x="2504" y="128"/>
                </a:lnTo>
                <a:lnTo>
                  <a:pt x="2536" y="128"/>
                </a:lnTo>
                <a:lnTo>
                  <a:pt x="2568" y="120"/>
                </a:lnTo>
                <a:lnTo>
                  <a:pt x="2600" y="120"/>
                </a:lnTo>
                <a:lnTo>
                  <a:pt x="2624" y="120"/>
                </a:lnTo>
                <a:lnTo>
                  <a:pt x="2648" y="120"/>
                </a:lnTo>
                <a:lnTo>
                  <a:pt x="2672" y="120"/>
                </a:lnTo>
                <a:lnTo>
                  <a:pt x="2696" y="128"/>
                </a:lnTo>
                <a:lnTo>
                  <a:pt x="2720" y="128"/>
                </a:lnTo>
                <a:lnTo>
                  <a:pt x="2744" y="136"/>
                </a:lnTo>
                <a:lnTo>
                  <a:pt x="2776" y="136"/>
                </a:lnTo>
                <a:lnTo>
                  <a:pt x="2800" y="144"/>
                </a:lnTo>
                <a:lnTo>
                  <a:pt x="2824" y="152"/>
                </a:lnTo>
                <a:lnTo>
                  <a:pt x="2856" y="152"/>
                </a:lnTo>
                <a:lnTo>
                  <a:pt x="2952" y="152"/>
                </a:lnTo>
                <a:lnTo>
                  <a:pt x="2984" y="152"/>
                </a:lnTo>
                <a:lnTo>
                  <a:pt x="3016" y="160"/>
                </a:lnTo>
                <a:lnTo>
                  <a:pt x="3048" y="160"/>
                </a:lnTo>
                <a:lnTo>
                  <a:pt x="3080" y="160"/>
                </a:lnTo>
                <a:lnTo>
                  <a:pt x="3104" y="160"/>
                </a:lnTo>
                <a:lnTo>
                  <a:pt x="3128" y="160"/>
                </a:lnTo>
                <a:lnTo>
                  <a:pt x="3184" y="176"/>
                </a:lnTo>
                <a:lnTo>
                  <a:pt x="3208" y="184"/>
                </a:lnTo>
                <a:lnTo>
                  <a:pt x="3240" y="184"/>
                </a:lnTo>
                <a:lnTo>
                  <a:pt x="3272" y="184"/>
                </a:lnTo>
                <a:lnTo>
                  <a:pt x="3304" y="184"/>
                </a:lnTo>
                <a:lnTo>
                  <a:pt x="3328" y="176"/>
                </a:lnTo>
                <a:lnTo>
                  <a:pt x="3352" y="176"/>
                </a:lnTo>
                <a:lnTo>
                  <a:pt x="3384" y="168"/>
                </a:lnTo>
                <a:lnTo>
                  <a:pt x="3408" y="160"/>
                </a:lnTo>
                <a:lnTo>
                  <a:pt x="3440" y="160"/>
                </a:lnTo>
                <a:lnTo>
                  <a:pt x="3472" y="152"/>
                </a:lnTo>
                <a:lnTo>
                  <a:pt x="3552" y="152"/>
                </a:lnTo>
                <a:lnTo>
                  <a:pt x="3584" y="152"/>
                </a:lnTo>
                <a:lnTo>
                  <a:pt x="3608" y="160"/>
                </a:lnTo>
                <a:lnTo>
                  <a:pt x="3616" y="184"/>
                </a:lnTo>
                <a:lnTo>
                  <a:pt x="3648" y="200"/>
                </a:lnTo>
                <a:lnTo>
                  <a:pt x="3672" y="216"/>
                </a:lnTo>
                <a:lnTo>
                  <a:pt x="3696" y="224"/>
                </a:lnTo>
                <a:lnTo>
                  <a:pt x="3720" y="224"/>
                </a:lnTo>
                <a:lnTo>
                  <a:pt x="3744" y="224"/>
                </a:lnTo>
                <a:lnTo>
                  <a:pt x="3776" y="232"/>
                </a:lnTo>
                <a:lnTo>
                  <a:pt x="3800" y="240"/>
                </a:lnTo>
                <a:lnTo>
                  <a:pt x="3824" y="240"/>
                </a:lnTo>
                <a:lnTo>
                  <a:pt x="3856" y="232"/>
                </a:lnTo>
                <a:lnTo>
                  <a:pt x="3880" y="232"/>
                </a:lnTo>
                <a:lnTo>
                  <a:pt x="3912" y="224"/>
                </a:lnTo>
                <a:lnTo>
                  <a:pt x="3944" y="216"/>
                </a:lnTo>
                <a:lnTo>
                  <a:pt x="3984" y="208"/>
                </a:lnTo>
                <a:lnTo>
                  <a:pt x="4008" y="208"/>
                </a:lnTo>
                <a:lnTo>
                  <a:pt x="4048" y="208"/>
                </a:lnTo>
                <a:lnTo>
                  <a:pt x="4072" y="216"/>
                </a:lnTo>
                <a:lnTo>
                  <a:pt x="4104" y="216"/>
                </a:lnTo>
                <a:lnTo>
                  <a:pt x="4128" y="224"/>
                </a:lnTo>
                <a:lnTo>
                  <a:pt x="4152" y="232"/>
                </a:lnTo>
                <a:lnTo>
                  <a:pt x="4176" y="232"/>
                </a:lnTo>
                <a:lnTo>
                  <a:pt x="4200" y="232"/>
                </a:lnTo>
                <a:lnTo>
                  <a:pt x="4232" y="232"/>
                </a:lnTo>
                <a:lnTo>
                  <a:pt x="4256" y="232"/>
                </a:lnTo>
                <a:lnTo>
                  <a:pt x="4288" y="224"/>
                </a:lnTo>
                <a:lnTo>
                  <a:pt x="4320" y="208"/>
                </a:lnTo>
                <a:lnTo>
                  <a:pt x="4448" y="176"/>
                </a:lnTo>
                <a:lnTo>
                  <a:pt x="4528" y="160"/>
                </a:lnTo>
                <a:lnTo>
                  <a:pt x="4624" y="152"/>
                </a:lnTo>
                <a:lnTo>
                  <a:pt x="4656" y="144"/>
                </a:lnTo>
                <a:lnTo>
                  <a:pt x="4680" y="144"/>
                </a:lnTo>
                <a:lnTo>
                  <a:pt x="4688" y="120"/>
                </a:lnTo>
                <a:lnTo>
                  <a:pt x="4696" y="88"/>
                </a:lnTo>
                <a:lnTo>
                  <a:pt x="4720" y="96"/>
                </a:lnTo>
                <a:lnTo>
                  <a:pt x="4720" y="120"/>
                </a:lnTo>
                <a:lnTo>
                  <a:pt x="4744" y="128"/>
                </a:lnTo>
                <a:lnTo>
                  <a:pt x="4768" y="120"/>
                </a:lnTo>
                <a:lnTo>
                  <a:pt x="4792" y="104"/>
                </a:lnTo>
                <a:lnTo>
                  <a:pt x="4816" y="104"/>
                </a:lnTo>
                <a:lnTo>
                  <a:pt x="4848" y="96"/>
                </a:lnTo>
                <a:lnTo>
                  <a:pt x="4880" y="96"/>
                </a:lnTo>
                <a:lnTo>
                  <a:pt x="4904" y="88"/>
                </a:lnTo>
                <a:lnTo>
                  <a:pt x="4952" y="88"/>
                </a:lnTo>
                <a:lnTo>
                  <a:pt x="4976" y="88"/>
                </a:lnTo>
                <a:lnTo>
                  <a:pt x="5000" y="88"/>
                </a:lnTo>
                <a:lnTo>
                  <a:pt x="5024" y="80"/>
                </a:lnTo>
                <a:lnTo>
                  <a:pt x="5048" y="72"/>
                </a:lnTo>
                <a:lnTo>
                  <a:pt x="5072" y="72"/>
                </a:lnTo>
                <a:lnTo>
                  <a:pt x="5096" y="64"/>
                </a:lnTo>
                <a:lnTo>
                  <a:pt x="5120" y="48"/>
                </a:lnTo>
                <a:lnTo>
                  <a:pt x="5144" y="32"/>
                </a:lnTo>
                <a:lnTo>
                  <a:pt x="5168" y="24"/>
                </a:lnTo>
                <a:lnTo>
                  <a:pt x="5192" y="8"/>
                </a:lnTo>
                <a:lnTo>
                  <a:pt x="5216" y="0"/>
                </a:lnTo>
                <a:lnTo>
                  <a:pt x="5216" y="600"/>
                </a:lnTo>
                <a:lnTo>
                  <a:pt x="5192" y="584"/>
                </a:lnTo>
                <a:lnTo>
                  <a:pt x="5168" y="568"/>
                </a:lnTo>
                <a:lnTo>
                  <a:pt x="5160" y="544"/>
                </a:lnTo>
                <a:lnTo>
                  <a:pt x="5136" y="520"/>
                </a:lnTo>
                <a:lnTo>
                  <a:pt x="5120" y="496"/>
                </a:lnTo>
                <a:lnTo>
                  <a:pt x="5104" y="472"/>
                </a:lnTo>
                <a:lnTo>
                  <a:pt x="5080" y="432"/>
                </a:lnTo>
                <a:lnTo>
                  <a:pt x="5072" y="408"/>
                </a:lnTo>
                <a:lnTo>
                  <a:pt x="5048" y="384"/>
                </a:lnTo>
                <a:lnTo>
                  <a:pt x="5032" y="360"/>
                </a:lnTo>
                <a:lnTo>
                  <a:pt x="5008" y="344"/>
                </a:lnTo>
                <a:lnTo>
                  <a:pt x="4984" y="352"/>
                </a:lnTo>
                <a:lnTo>
                  <a:pt x="4976" y="376"/>
                </a:lnTo>
                <a:lnTo>
                  <a:pt x="4952" y="400"/>
                </a:lnTo>
                <a:lnTo>
                  <a:pt x="4920" y="424"/>
                </a:lnTo>
                <a:lnTo>
                  <a:pt x="4896" y="440"/>
                </a:lnTo>
                <a:lnTo>
                  <a:pt x="4880" y="464"/>
                </a:lnTo>
                <a:lnTo>
                  <a:pt x="4856" y="496"/>
                </a:lnTo>
                <a:lnTo>
                  <a:pt x="4848" y="520"/>
                </a:lnTo>
                <a:lnTo>
                  <a:pt x="4832" y="544"/>
                </a:lnTo>
                <a:lnTo>
                  <a:pt x="4800" y="536"/>
                </a:lnTo>
                <a:lnTo>
                  <a:pt x="4768" y="504"/>
                </a:lnTo>
                <a:lnTo>
                  <a:pt x="4752" y="472"/>
                </a:lnTo>
                <a:lnTo>
                  <a:pt x="4752" y="448"/>
                </a:lnTo>
                <a:lnTo>
                  <a:pt x="4736" y="424"/>
                </a:lnTo>
                <a:lnTo>
                  <a:pt x="4720" y="392"/>
                </a:lnTo>
                <a:lnTo>
                  <a:pt x="4704" y="368"/>
                </a:lnTo>
                <a:lnTo>
                  <a:pt x="4688" y="344"/>
                </a:lnTo>
                <a:lnTo>
                  <a:pt x="4664" y="336"/>
                </a:lnTo>
                <a:lnTo>
                  <a:pt x="4648" y="312"/>
                </a:lnTo>
                <a:lnTo>
                  <a:pt x="4624" y="288"/>
                </a:lnTo>
                <a:lnTo>
                  <a:pt x="4608" y="264"/>
                </a:lnTo>
                <a:lnTo>
                  <a:pt x="4592" y="288"/>
                </a:lnTo>
                <a:lnTo>
                  <a:pt x="4576" y="312"/>
                </a:lnTo>
                <a:lnTo>
                  <a:pt x="4552" y="312"/>
                </a:lnTo>
                <a:lnTo>
                  <a:pt x="4528" y="312"/>
                </a:lnTo>
                <a:lnTo>
                  <a:pt x="4592" y="616"/>
                </a:lnTo>
                <a:lnTo>
                  <a:pt x="4496" y="320"/>
                </a:lnTo>
                <a:lnTo>
                  <a:pt x="4464" y="344"/>
                </a:lnTo>
                <a:lnTo>
                  <a:pt x="4440" y="352"/>
                </a:lnTo>
                <a:lnTo>
                  <a:pt x="4424" y="376"/>
                </a:lnTo>
                <a:lnTo>
                  <a:pt x="4400" y="400"/>
                </a:lnTo>
                <a:lnTo>
                  <a:pt x="4376" y="408"/>
                </a:lnTo>
                <a:lnTo>
                  <a:pt x="4352" y="408"/>
                </a:lnTo>
                <a:lnTo>
                  <a:pt x="4328" y="432"/>
                </a:lnTo>
                <a:lnTo>
                  <a:pt x="4312" y="456"/>
                </a:lnTo>
                <a:lnTo>
                  <a:pt x="4280" y="448"/>
                </a:lnTo>
                <a:lnTo>
                  <a:pt x="4248" y="424"/>
                </a:lnTo>
                <a:lnTo>
                  <a:pt x="4224" y="408"/>
                </a:lnTo>
                <a:lnTo>
                  <a:pt x="4200" y="408"/>
                </a:lnTo>
                <a:lnTo>
                  <a:pt x="4176" y="392"/>
                </a:lnTo>
                <a:lnTo>
                  <a:pt x="4152" y="376"/>
                </a:lnTo>
                <a:lnTo>
                  <a:pt x="4128" y="384"/>
                </a:lnTo>
                <a:lnTo>
                  <a:pt x="4080" y="376"/>
                </a:lnTo>
                <a:lnTo>
                  <a:pt x="4056" y="344"/>
                </a:lnTo>
                <a:lnTo>
                  <a:pt x="4032" y="328"/>
                </a:lnTo>
                <a:lnTo>
                  <a:pt x="4016" y="304"/>
                </a:lnTo>
                <a:lnTo>
                  <a:pt x="3984" y="288"/>
                </a:lnTo>
                <a:lnTo>
                  <a:pt x="3960" y="296"/>
                </a:lnTo>
                <a:lnTo>
                  <a:pt x="3936" y="312"/>
                </a:lnTo>
                <a:lnTo>
                  <a:pt x="3912" y="344"/>
                </a:lnTo>
                <a:lnTo>
                  <a:pt x="3888" y="352"/>
                </a:lnTo>
                <a:lnTo>
                  <a:pt x="3856" y="368"/>
                </a:lnTo>
                <a:lnTo>
                  <a:pt x="3832" y="384"/>
                </a:lnTo>
                <a:lnTo>
                  <a:pt x="3808" y="392"/>
                </a:lnTo>
                <a:lnTo>
                  <a:pt x="3784" y="392"/>
                </a:lnTo>
                <a:lnTo>
                  <a:pt x="3760" y="384"/>
                </a:lnTo>
                <a:lnTo>
                  <a:pt x="3728" y="368"/>
                </a:lnTo>
                <a:lnTo>
                  <a:pt x="3696" y="352"/>
                </a:lnTo>
                <a:lnTo>
                  <a:pt x="3664" y="336"/>
                </a:lnTo>
                <a:lnTo>
                  <a:pt x="3624" y="312"/>
                </a:lnTo>
                <a:lnTo>
                  <a:pt x="3600" y="304"/>
                </a:lnTo>
                <a:lnTo>
                  <a:pt x="3576" y="280"/>
                </a:lnTo>
                <a:lnTo>
                  <a:pt x="3536" y="280"/>
                </a:lnTo>
                <a:lnTo>
                  <a:pt x="3504" y="264"/>
                </a:lnTo>
                <a:lnTo>
                  <a:pt x="3472" y="256"/>
                </a:lnTo>
                <a:lnTo>
                  <a:pt x="3440" y="264"/>
                </a:lnTo>
                <a:lnTo>
                  <a:pt x="3408" y="288"/>
                </a:lnTo>
                <a:lnTo>
                  <a:pt x="3384" y="296"/>
                </a:lnTo>
                <a:lnTo>
                  <a:pt x="3344" y="280"/>
                </a:lnTo>
                <a:lnTo>
                  <a:pt x="3320" y="264"/>
                </a:lnTo>
                <a:lnTo>
                  <a:pt x="3296" y="256"/>
                </a:lnTo>
                <a:lnTo>
                  <a:pt x="3272" y="256"/>
                </a:lnTo>
                <a:lnTo>
                  <a:pt x="3248" y="256"/>
                </a:lnTo>
                <a:lnTo>
                  <a:pt x="3216" y="248"/>
                </a:lnTo>
                <a:lnTo>
                  <a:pt x="3192" y="248"/>
                </a:lnTo>
                <a:lnTo>
                  <a:pt x="3168" y="256"/>
                </a:lnTo>
                <a:lnTo>
                  <a:pt x="3144" y="264"/>
                </a:lnTo>
                <a:lnTo>
                  <a:pt x="3120" y="264"/>
                </a:lnTo>
                <a:lnTo>
                  <a:pt x="3088" y="264"/>
                </a:lnTo>
                <a:lnTo>
                  <a:pt x="3064" y="248"/>
                </a:lnTo>
                <a:lnTo>
                  <a:pt x="3040" y="232"/>
                </a:lnTo>
                <a:lnTo>
                  <a:pt x="3016" y="224"/>
                </a:lnTo>
                <a:lnTo>
                  <a:pt x="2992" y="224"/>
                </a:lnTo>
                <a:lnTo>
                  <a:pt x="2968" y="232"/>
                </a:lnTo>
                <a:lnTo>
                  <a:pt x="2928" y="224"/>
                </a:lnTo>
                <a:lnTo>
                  <a:pt x="2904" y="216"/>
                </a:lnTo>
                <a:lnTo>
                  <a:pt x="2880" y="216"/>
                </a:lnTo>
                <a:lnTo>
                  <a:pt x="2856" y="232"/>
                </a:lnTo>
                <a:lnTo>
                  <a:pt x="2832" y="240"/>
                </a:lnTo>
                <a:lnTo>
                  <a:pt x="2800" y="240"/>
                </a:lnTo>
                <a:lnTo>
                  <a:pt x="2768" y="232"/>
                </a:lnTo>
                <a:lnTo>
                  <a:pt x="2736" y="232"/>
                </a:lnTo>
                <a:lnTo>
                  <a:pt x="2704" y="216"/>
                </a:lnTo>
                <a:lnTo>
                  <a:pt x="2672" y="200"/>
                </a:lnTo>
                <a:lnTo>
                  <a:pt x="2648" y="192"/>
                </a:lnTo>
                <a:lnTo>
                  <a:pt x="2608" y="184"/>
                </a:lnTo>
                <a:lnTo>
                  <a:pt x="2576" y="184"/>
                </a:lnTo>
                <a:lnTo>
                  <a:pt x="2552" y="192"/>
                </a:lnTo>
                <a:lnTo>
                  <a:pt x="2520" y="216"/>
                </a:lnTo>
                <a:lnTo>
                  <a:pt x="2496" y="224"/>
                </a:lnTo>
                <a:lnTo>
                  <a:pt x="2464" y="232"/>
                </a:lnTo>
                <a:lnTo>
                  <a:pt x="2432" y="224"/>
                </a:lnTo>
                <a:lnTo>
                  <a:pt x="2392" y="232"/>
                </a:lnTo>
                <a:lnTo>
                  <a:pt x="2352" y="240"/>
                </a:lnTo>
                <a:lnTo>
                  <a:pt x="2328" y="248"/>
                </a:lnTo>
                <a:lnTo>
                  <a:pt x="2288" y="232"/>
                </a:lnTo>
                <a:lnTo>
                  <a:pt x="2256" y="200"/>
                </a:lnTo>
                <a:lnTo>
                  <a:pt x="2232" y="184"/>
                </a:lnTo>
                <a:lnTo>
                  <a:pt x="2200" y="160"/>
                </a:lnTo>
                <a:lnTo>
                  <a:pt x="2176" y="152"/>
                </a:lnTo>
                <a:lnTo>
                  <a:pt x="2144" y="168"/>
                </a:lnTo>
                <a:lnTo>
                  <a:pt x="2128" y="192"/>
                </a:lnTo>
                <a:lnTo>
                  <a:pt x="2104" y="184"/>
                </a:lnTo>
                <a:lnTo>
                  <a:pt x="2080" y="192"/>
                </a:lnTo>
                <a:lnTo>
                  <a:pt x="2056" y="192"/>
                </a:lnTo>
                <a:lnTo>
                  <a:pt x="2024" y="200"/>
                </a:lnTo>
                <a:lnTo>
                  <a:pt x="1992" y="200"/>
                </a:lnTo>
                <a:lnTo>
                  <a:pt x="1968" y="200"/>
                </a:lnTo>
                <a:lnTo>
                  <a:pt x="1944" y="192"/>
                </a:lnTo>
                <a:lnTo>
                  <a:pt x="2024" y="344"/>
                </a:lnTo>
                <a:lnTo>
                  <a:pt x="1928" y="216"/>
                </a:lnTo>
                <a:lnTo>
                  <a:pt x="1904" y="200"/>
                </a:lnTo>
                <a:lnTo>
                  <a:pt x="1880" y="200"/>
                </a:lnTo>
                <a:lnTo>
                  <a:pt x="1856" y="216"/>
                </a:lnTo>
                <a:lnTo>
                  <a:pt x="1840" y="240"/>
                </a:lnTo>
                <a:lnTo>
                  <a:pt x="1816" y="256"/>
                </a:lnTo>
                <a:lnTo>
                  <a:pt x="1792" y="256"/>
                </a:lnTo>
                <a:lnTo>
                  <a:pt x="1768" y="256"/>
                </a:lnTo>
                <a:lnTo>
                  <a:pt x="1744" y="256"/>
                </a:lnTo>
                <a:lnTo>
                  <a:pt x="1712" y="240"/>
                </a:lnTo>
                <a:lnTo>
                  <a:pt x="1688" y="232"/>
                </a:lnTo>
                <a:lnTo>
                  <a:pt x="1664" y="232"/>
                </a:lnTo>
                <a:lnTo>
                  <a:pt x="1632" y="224"/>
                </a:lnTo>
                <a:lnTo>
                  <a:pt x="1608" y="224"/>
                </a:lnTo>
                <a:lnTo>
                  <a:pt x="1568" y="224"/>
                </a:lnTo>
                <a:lnTo>
                  <a:pt x="1536" y="216"/>
                </a:lnTo>
                <a:lnTo>
                  <a:pt x="1512" y="200"/>
                </a:lnTo>
                <a:lnTo>
                  <a:pt x="1488" y="192"/>
                </a:lnTo>
                <a:lnTo>
                  <a:pt x="1464" y="192"/>
                </a:lnTo>
                <a:lnTo>
                  <a:pt x="1440" y="192"/>
                </a:lnTo>
                <a:lnTo>
                  <a:pt x="1408" y="192"/>
                </a:lnTo>
                <a:lnTo>
                  <a:pt x="1384" y="184"/>
                </a:lnTo>
                <a:lnTo>
                  <a:pt x="1360" y="184"/>
                </a:lnTo>
                <a:lnTo>
                  <a:pt x="1336" y="176"/>
                </a:lnTo>
                <a:lnTo>
                  <a:pt x="1312" y="192"/>
                </a:lnTo>
                <a:lnTo>
                  <a:pt x="1288" y="216"/>
                </a:lnTo>
                <a:lnTo>
                  <a:pt x="1264" y="232"/>
                </a:lnTo>
                <a:lnTo>
                  <a:pt x="1240" y="248"/>
                </a:lnTo>
                <a:lnTo>
                  <a:pt x="1216" y="264"/>
                </a:lnTo>
                <a:lnTo>
                  <a:pt x="1192" y="272"/>
                </a:lnTo>
                <a:lnTo>
                  <a:pt x="1168" y="272"/>
                </a:lnTo>
                <a:lnTo>
                  <a:pt x="1136" y="272"/>
                </a:lnTo>
                <a:lnTo>
                  <a:pt x="1112" y="264"/>
                </a:lnTo>
                <a:lnTo>
                  <a:pt x="1080" y="264"/>
                </a:lnTo>
                <a:lnTo>
                  <a:pt x="1048" y="264"/>
                </a:lnTo>
                <a:lnTo>
                  <a:pt x="1024" y="272"/>
                </a:lnTo>
                <a:lnTo>
                  <a:pt x="1000" y="280"/>
                </a:lnTo>
                <a:lnTo>
                  <a:pt x="976" y="280"/>
                </a:lnTo>
                <a:lnTo>
                  <a:pt x="944" y="288"/>
                </a:lnTo>
                <a:lnTo>
                  <a:pt x="912" y="280"/>
                </a:lnTo>
                <a:lnTo>
                  <a:pt x="888" y="272"/>
                </a:lnTo>
                <a:lnTo>
                  <a:pt x="864" y="256"/>
                </a:lnTo>
                <a:lnTo>
                  <a:pt x="840" y="248"/>
                </a:lnTo>
                <a:lnTo>
                  <a:pt x="816" y="232"/>
                </a:lnTo>
                <a:lnTo>
                  <a:pt x="792" y="232"/>
                </a:lnTo>
                <a:lnTo>
                  <a:pt x="768" y="248"/>
                </a:lnTo>
                <a:lnTo>
                  <a:pt x="736" y="256"/>
                </a:lnTo>
                <a:lnTo>
                  <a:pt x="704" y="272"/>
                </a:lnTo>
                <a:lnTo>
                  <a:pt x="680" y="280"/>
                </a:lnTo>
                <a:lnTo>
                  <a:pt x="656" y="288"/>
                </a:lnTo>
                <a:lnTo>
                  <a:pt x="632" y="296"/>
                </a:lnTo>
                <a:lnTo>
                  <a:pt x="608" y="296"/>
                </a:lnTo>
                <a:lnTo>
                  <a:pt x="584" y="304"/>
                </a:lnTo>
                <a:lnTo>
                  <a:pt x="560" y="312"/>
                </a:lnTo>
                <a:lnTo>
                  <a:pt x="520" y="320"/>
                </a:lnTo>
                <a:lnTo>
                  <a:pt x="496" y="320"/>
                </a:lnTo>
                <a:lnTo>
                  <a:pt x="464" y="328"/>
                </a:lnTo>
                <a:lnTo>
                  <a:pt x="440" y="328"/>
                </a:lnTo>
                <a:lnTo>
                  <a:pt x="416" y="320"/>
                </a:lnTo>
                <a:lnTo>
                  <a:pt x="392" y="312"/>
                </a:lnTo>
                <a:lnTo>
                  <a:pt x="376" y="288"/>
                </a:lnTo>
                <a:lnTo>
                  <a:pt x="368" y="264"/>
                </a:lnTo>
                <a:lnTo>
                  <a:pt x="344" y="248"/>
                </a:lnTo>
                <a:lnTo>
                  <a:pt x="312" y="248"/>
                </a:lnTo>
                <a:lnTo>
                  <a:pt x="288" y="248"/>
                </a:lnTo>
                <a:lnTo>
                  <a:pt x="264" y="264"/>
                </a:lnTo>
                <a:lnTo>
                  <a:pt x="240" y="280"/>
                </a:lnTo>
                <a:lnTo>
                  <a:pt x="208" y="288"/>
                </a:lnTo>
                <a:lnTo>
                  <a:pt x="184" y="296"/>
                </a:lnTo>
                <a:lnTo>
                  <a:pt x="160" y="296"/>
                </a:lnTo>
                <a:lnTo>
                  <a:pt x="136" y="312"/>
                </a:lnTo>
                <a:lnTo>
                  <a:pt x="112" y="328"/>
                </a:lnTo>
                <a:lnTo>
                  <a:pt x="88" y="344"/>
                </a:lnTo>
                <a:lnTo>
                  <a:pt x="64" y="352"/>
                </a:lnTo>
                <a:lnTo>
                  <a:pt x="40" y="360"/>
                </a:lnTo>
                <a:lnTo>
                  <a:pt x="16" y="360"/>
                </a:lnTo>
                <a:lnTo>
                  <a:pt x="0" y="200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rnd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zoom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D36DA005-47B8-C095-27B0-ABC35393774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489200" y="57150"/>
            <a:ext cx="3386138" cy="476250"/>
          </a:xfrm>
          <a:noFill/>
          <a:ln/>
        </p:spPr>
        <p:txBody>
          <a:bodyPr/>
          <a:lstStyle/>
          <a:p>
            <a:r>
              <a:rPr lang="en-US" altLang="en-US"/>
              <a:t>STRING Example 1</a:t>
            </a:r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6403766C-8A35-2810-409A-C4C3BF4CAA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2600" y="641350"/>
            <a:ext cx="8102600" cy="607695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52400" tIns="342900" rIns="152400" bIns="342900"/>
          <a:lstStyle>
            <a:lvl1pPr>
              <a:tabLst>
                <a:tab pos="1714500" algn="l"/>
                <a:tab pos="4000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1714500" algn="l"/>
                <a:tab pos="4000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1714500" algn="l"/>
                <a:tab pos="4000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1714500" algn="l"/>
                <a:tab pos="4000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1714500" algn="l"/>
                <a:tab pos="4000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1714500" algn="l"/>
                <a:tab pos="4000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1714500" algn="l"/>
                <a:tab pos="4000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1714500" algn="l"/>
                <a:tab pos="4000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1714500" algn="l"/>
                <a:tab pos="4000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5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</a:rPr>
              <a:t>01 DayStr   	PIC XX. 	</a:t>
            </a:r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5</a:t>
            </a:r>
            <a:r>
              <a:rPr lang="en-US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altLang="en-US" sz="2400">
                <a:solidFill>
                  <a:srgbClr val="000000"/>
                </a:solidFill>
                <a:effectLst/>
              </a:rPr>
              <a:t> </a:t>
            </a:r>
            <a:r>
              <a:rPr lang="en-US" altLang="en-US" sz="2000">
                <a:solidFill>
                  <a:srgbClr val="000000"/>
                </a:solidFill>
                <a:effectLst/>
              </a:rPr>
              <a:t> </a:t>
            </a:r>
          </a:p>
          <a:p>
            <a:pPr>
              <a:lnSpc>
                <a:spcPct val="15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</a:rPr>
              <a:t>01 MonthStr 	PIC X(9).   </a:t>
            </a:r>
            <a:r>
              <a:rPr lang="en-US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	</a:t>
            </a:r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J  U  N  E</a:t>
            </a:r>
            <a:endParaRPr lang="en-US" altLang="en-US" sz="2400">
              <a:solidFill>
                <a:srgbClr val="000000"/>
              </a:solidFill>
              <a:effectLst/>
            </a:endParaRPr>
          </a:p>
          <a:p>
            <a:pPr>
              <a:lnSpc>
                <a:spcPct val="15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</a:rPr>
              <a:t>01 YearStr  	PIC X(4).    </a:t>
            </a:r>
            <a:r>
              <a:rPr lang="en-US" altLang="en-US" sz="2800">
                <a:solidFill>
                  <a:srgbClr val="000000"/>
                </a:solidFill>
                <a:effectLst/>
              </a:rPr>
              <a:t> 	</a:t>
            </a:r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1  9  9  4</a:t>
            </a:r>
            <a:endParaRPr lang="en-US" altLang="en-US" sz="240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urier New" panose="02070309020205020404" pitchFamily="49" charset="0"/>
            </a:endParaRPr>
          </a:p>
          <a:p>
            <a:pPr>
              <a:lnSpc>
                <a:spcPct val="15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</a:rPr>
              <a:t>01 DateStr  	PIC X(15) VALUE ALL "-".</a:t>
            </a:r>
            <a:endParaRPr lang="en-US" altLang="en-US" sz="20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150000"/>
              </a:lnSpc>
            </a:pPr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     5</a:t>
            </a:r>
            <a:r>
              <a:rPr lang="en-US" altLang="en-US" sz="28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 -   -   -   -   -   -    -   -   -   -   -   -   -   -</a:t>
            </a:r>
            <a:endParaRPr lang="en-US" altLang="en-US" sz="2000">
              <a:solidFill>
                <a:srgbClr val="000000"/>
              </a:solidFill>
              <a:effectLst/>
            </a:endParaRPr>
          </a:p>
          <a:p>
            <a:pPr>
              <a:lnSpc>
                <a:spcPct val="85000"/>
              </a:lnSpc>
            </a:pPr>
            <a:endParaRPr lang="en-US" altLang="en-US" sz="20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85000"/>
              </a:lnSpc>
            </a:pPr>
            <a:endParaRPr lang="en-US" altLang="en-US" sz="20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8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STRING </a:t>
            </a:r>
            <a:r>
              <a:rPr lang="en-US" altLang="en-US" sz="2000">
                <a:solidFill>
                  <a:srgbClr val="CF0E3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DayStr   DELIMITED BY SPACES</a:t>
            </a:r>
            <a:endParaRPr lang="en-US" altLang="en-US" sz="20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8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", "     DELIMITED BY SIZE</a:t>
            </a:r>
          </a:p>
          <a:p>
            <a:pPr>
              <a:lnSpc>
                <a:spcPct val="8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MonthStr DELIMITED BY SPACES</a:t>
            </a:r>
          </a:p>
          <a:p>
            <a:pPr>
              <a:lnSpc>
                <a:spcPct val="8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", "     DELIMITED BY SIZE</a:t>
            </a:r>
          </a:p>
          <a:p>
            <a:pPr>
              <a:lnSpc>
                <a:spcPct val="8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YearStr  DELIMITED BY SIZE</a:t>
            </a:r>
          </a:p>
          <a:p>
            <a:pPr>
              <a:lnSpc>
                <a:spcPct val="8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INTO DateStr</a:t>
            </a:r>
          </a:p>
          <a:p>
            <a:pPr>
              <a:lnSpc>
                <a:spcPct val="8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END-STRING.</a:t>
            </a:r>
          </a:p>
        </p:txBody>
      </p:sp>
      <p:grpSp>
        <p:nvGrpSpPr>
          <p:cNvPr id="12310" name="Group 22">
            <a:extLst>
              <a:ext uri="{FF2B5EF4-FFF2-40B4-BE49-F238E27FC236}">
                <a16:creationId xmlns:a16="http://schemas.microsoft.com/office/drawing/2014/main" id="{4BABF9D0-1102-0466-C842-924922608DEF}"/>
              </a:ext>
            </a:extLst>
          </p:cNvPr>
          <p:cNvGrpSpPr>
            <a:grpSpLocks/>
          </p:cNvGrpSpPr>
          <p:nvPr/>
        </p:nvGrpSpPr>
        <p:grpSpPr bwMode="auto">
          <a:xfrm>
            <a:off x="4511675" y="1117600"/>
            <a:ext cx="3848100" cy="1765300"/>
            <a:chOff x="2842" y="704"/>
            <a:chExt cx="2424" cy="1112"/>
          </a:xfrm>
        </p:grpSpPr>
        <p:grpSp>
          <p:nvGrpSpPr>
            <p:cNvPr id="12301" name="Group 13">
              <a:extLst>
                <a:ext uri="{FF2B5EF4-FFF2-40B4-BE49-F238E27FC236}">
                  <a16:creationId xmlns:a16="http://schemas.microsoft.com/office/drawing/2014/main" id="{ABE163A5-B65C-2037-178A-A89CADD1239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842" y="1128"/>
              <a:ext cx="2424" cy="288"/>
              <a:chOff x="2842" y="1128"/>
              <a:chExt cx="2424" cy="288"/>
            </a:xfrm>
          </p:grpSpPr>
          <p:sp>
            <p:nvSpPr>
              <p:cNvPr id="12292" name="Rectangle 4">
                <a:extLst>
                  <a:ext uri="{FF2B5EF4-FFF2-40B4-BE49-F238E27FC236}">
                    <a16:creationId xmlns:a16="http://schemas.microsoft.com/office/drawing/2014/main" id="{03826FC7-15C1-9C24-3E26-7BCA6FD435B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42" y="1136"/>
                <a:ext cx="2424" cy="272"/>
              </a:xfrm>
              <a:prstGeom prst="rect">
                <a:avLst/>
              </a:prstGeom>
              <a:noFill/>
              <a:ln w="25400">
                <a:solidFill>
                  <a:srgbClr val="676767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293" name="Line 5">
                <a:extLst>
                  <a:ext uri="{FF2B5EF4-FFF2-40B4-BE49-F238E27FC236}">
                    <a16:creationId xmlns:a16="http://schemas.microsoft.com/office/drawing/2014/main" id="{88318231-0C45-FB4D-1574-9355A76C24C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114" y="1128"/>
                <a:ext cx="0" cy="288"/>
              </a:xfrm>
              <a:prstGeom prst="line">
                <a:avLst/>
              </a:prstGeom>
              <a:noFill/>
              <a:ln w="12700">
                <a:solidFill>
                  <a:srgbClr val="676767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294" name="Line 6">
                <a:extLst>
                  <a:ext uri="{FF2B5EF4-FFF2-40B4-BE49-F238E27FC236}">
                    <a16:creationId xmlns:a16="http://schemas.microsoft.com/office/drawing/2014/main" id="{804AFB22-2C64-131F-41AA-D707BA93303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378" y="1128"/>
                <a:ext cx="0" cy="288"/>
              </a:xfrm>
              <a:prstGeom prst="line">
                <a:avLst/>
              </a:prstGeom>
              <a:noFill/>
              <a:ln w="12700">
                <a:solidFill>
                  <a:srgbClr val="676767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295" name="Line 7">
                <a:extLst>
                  <a:ext uri="{FF2B5EF4-FFF2-40B4-BE49-F238E27FC236}">
                    <a16:creationId xmlns:a16="http://schemas.microsoft.com/office/drawing/2014/main" id="{300BE722-F116-9F6F-A828-66AEE91E020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666" y="1128"/>
                <a:ext cx="0" cy="288"/>
              </a:xfrm>
              <a:prstGeom prst="line">
                <a:avLst/>
              </a:prstGeom>
              <a:noFill/>
              <a:ln w="12700">
                <a:solidFill>
                  <a:srgbClr val="676767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296" name="Line 8">
                <a:extLst>
                  <a:ext uri="{FF2B5EF4-FFF2-40B4-BE49-F238E27FC236}">
                    <a16:creationId xmlns:a16="http://schemas.microsoft.com/office/drawing/2014/main" id="{68DCCD88-98BC-2CF5-246E-B96C8B131AC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930" y="1128"/>
                <a:ext cx="0" cy="288"/>
              </a:xfrm>
              <a:prstGeom prst="line">
                <a:avLst/>
              </a:prstGeom>
              <a:noFill/>
              <a:ln w="12700">
                <a:solidFill>
                  <a:srgbClr val="676767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297" name="Line 9">
                <a:extLst>
                  <a:ext uri="{FF2B5EF4-FFF2-40B4-BE49-F238E27FC236}">
                    <a16:creationId xmlns:a16="http://schemas.microsoft.com/office/drawing/2014/main" id="{496D9683-898F-38FD-0101-3C3EA41A91B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186" y="1128"/>
                <a:ext cx="0" cy="288"/>
              </a:xfrm>
              <a:prstGeom prst="line">
                <a:avLst/>
              </a:prstGeom>
              <a:noFill/>
              <a:ln w="12700">
                <a:solidFill>
                  <a:srgbClr val="676767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298" name="Line 10">
                <a:extLst>
                  <a:ext uri="{FF2B5EF4-FFF2-40B4-BE49-F238E27FC236}">
                    <a16:creationId xmlns:a16="http://schemas.microsoft.com/office/drawing/2014/main" id="{A79B8993-0255-099E-C374-F5E2C674904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458" y="1128"/>
                <a:ext cx="0" cy="288"/>
              </a:xfrm>
              <a:prstGeom prst="line">
                <a:avLst/>
              </a:prstGeom>
              <a:noFill/>
              <a:ln w="12700">
                <a:solidFill>
                  <a:srgbClr val="676767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299" name="Line 11">
                <a:extLst>
                  <a:ext uri="{FF2B5EF4-FFF2-40B4-BE49-F238E27FC236}">
                    <a16:creationId xmlns:a16="http://schemas.microsoft.com/office/drawing/2014/main" id="{A6A3F719-3A38-7E42-9A30-86A6DCD7E74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722" y="1128"/>
                <a:ext cx="0" cy="288"/>
              </a:xfrm>
              <a:prstGeom prst="line">
                <a:avLst/>
              </a:prstGeom>
              <a:noFill/>
              <a:ln w="12700">
                <a:solidFill>
                  <a:srgbClr val="676767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00" name="Line 12">
                <a:extLst>
                  <a:ext uri="{FF2B5EF4-FFF2-40B4-BE49-F238E27FC236}">
                    <a16:creationId xmlns:a16="http://schemas.microsoft.com/office/drawing/2014/main" id="{B52CD578-1F4B-C7E2-3257-6B9D07FACCF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994" y="1128"/>
                <a:ext cx="0" cy="288"/>
              </a:xfrm>
              <a:prstGeom prst="line">
                <a:avLst/>
              </a:prstGeom>
              <a:noFill/>
              <a:ln w="12700">
                <a:solidFill>
                  <a:srgbClr val="676767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2304" name="Group 16">
              <a:extLst>
                <a:ext uri="{FF2B5EF4-FFF2-40B4-BE49-F238E27FC236}">
                  <a16:creationId xmlns:a16="http://schemas.microsoft.com/office/drawing/2014/main" id="{1A23CAE7-703D-EBFE-1A5D-E78C7174ED7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842" y="704"/>
              <a:ext cx="528" cy="290"/>
              <a:chOff x="2842" y="704"/>
              <a:chExt cx="528" cy="290"/>
            </a:xfrm>
          </p:grpSpPr>
          <p:sp>
            <p:nvSpPr>
              <p:cNvPr id="12302" name="Rectangle 14">
                <a:extLst>
                  <a:ext uri="{FF2B5EF4-FFF2-40B4-BE49-F238E27FC236}">
                    <a16:creationId xmlns:a16="http://schemas.microsoft.com/office/drawing/2014/main" id="{17EE603E-4641-61B4-85B4-55D0936B540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42" y="704"/>
                <a:ext cx="528" cy="290"/>
              </a:xfrm>
              <a:prstGeom prst="rect">
                <a:avLst/>
              </a:prstGeom>
              <a:noFill/>
              <a:ln w="25400">
                <a:solidFill>
                  <a:srgbClr val="676767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03" name="Line 15">
                <a:extLst>
                  <a:ext uri="{FF2B5EF4-FFF2-40B4-BE49-F238E27FC236}">
                    <a16:creationId xmlns:a16="http://schemas.microsoft.com/office/drawing/2014/main" id="{6528C445-0816-46A6-893C-770D7F0E8AC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114" y="706"/>
                <a:ext cx="0" cy="288"/>
              </a:xfrm>
              <a:prstGeom prst="line">
                <a:avLst/>
              </a:prstGeom>
              <a:noFill/>
              <a:ln w="12700">
                <a:solidFill>
                  <a:srgbClr val="676767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2309" name="Group 21">
              <a:extLst>
                <a:ext uri="{FF2B5EF4-FFF2-40B4-BE49-F238E27FC236}">
                  <a16:creationId xmlns:a16="http://schemas.microsoft.com/office/drawing/2014/main" id="{3892A03B-22EE-9D56-7865-86C40B186CE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842" y="1528"/>
              <a:ext cx="1096" cy="288"/>
              <a:chOff x="2842" y="1528"/>
              <a:chExt cx="1096" cy="288"/>
            </a:xfrm>
          </p:grpSpPr>
          <p:sp>
            <p:nvSpPr>
              <p:cNvPr id="12305" name="Rectangle 17">
                <a:extLst>
                  <a:ext uri="{FF2B5EF4-FFF2-40B4-BE49-F238E27FC236}">
                    <a16:creationId xmlns:a16="http://schemas.microsoft.com/office/drawing/2014/main" id="{14D3673E-8FE2-841F-9F74-0F8B371C379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42" y="1532"/>
                <a:ext cx="1096" cy="278"/>
              </a:xfrm>
              <a:prstGeom prst="rect">
                <a:avLst/>
              </a:prstGeom>
              <a:noFill/>
              <a:ln w="25400">
                <a:solidFill>
                  <a:srgbClr val="676767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06" name="Line 18">
                <a:extLst>
                  <a:ext uri="{FF2B5EF4-FFF2-40B4-BE49-F238E27FC236}">
                    <a16:creationId xmlns:a16="http://schemas.microsoft.com/office/drawing/2014/main" id="{E7CA4E0B-B414-03B7-386C-876F98D8E4C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114" y="1528"/>
                <a:ext cx="0" cy="288"/>
              </a:xfrm>
              <a:prstGeom prst="line">
                <a:avLst/>
              </a:prstGeom>
              <a:noFill/>
              <a:ln w="12700">
                <a:solidFill>
                  <a:srgbClr val="676767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07" name="Line 19">
                <a:extLst>
                  <a:ext uri="{FF2B5EF4-FFF2-40B4-BE49-F238E27FC236}">
                    <a16:creationId xmlns:a16="http://schemas.microsoft.com/office/drawing/2014/main" id="{C92758F9-F33A-64CE-70E8-3984F4F15A3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378" y="1528"/>
                <a:ext cx="0" cy="288"/>
              </a:xfrm>
              <a:prstGeom prst="line">
                <a:avLst/>
              </a:prstGeom>
              <a:noFill/>
              <a:ln w="12700">
                <a:solidFill>
                  <a:srgbClr val="676767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08" name="Line 20">
                <a:extLst>
                  <a:ext uri="{FF2B5EF4-FFF2-40B4-BE49-F238E27FC236}">
                    <a16:creationId xmlns:a16="http://schemas.microsoft.com/office/drawing/2014/main" id="{E0B092A5-D9A9-29BF-0FB7-774ACEF5287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666" y="1528"/>
                <a:ext cx="0" cy="288"/>
              </a:xfrm>
              <a:prstGeom prst="line">
                <a:avLst/>
              </a:prstGeom>
              <a:noFill/>
              <a:ln w="12700">
                <a:solidFill>
                  <a:srgbClr val="676767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12326" name="Group 38">
            <a:extLst>
              <a:ext uri="{FF2B5EF4-FFF2-40B4-BE49-F238E27FC236}">
                <a16:creationId xmlns:a16="http://schemas.microsoft.com/office/drawing/2014/main" id="{29078A58-77FB-EFE3-2F7D-F414AA3611BF}"/>
              </a:ext>
            </a:extLst>
          </p:cNvPr>
          <p:cNvGrpSpPr>
            <a:grpSpLocks/>
          </p:cNvGrpSpPr>
          <p:nvPr/>
        </p:nvGrpSpPr>
        <p:grpSpPr bwMode="auto">
          <a:xfrm>
            <a:off x="1181100" y="3533775"/>
            <a:ext cx="6324600" cy="457200"/>
            <a:chOff x="744" y="2226"/>
            <a:chExt cx="3984" cy="288"/>
          </a:xfrm>
        </p:grpSpPr>
        <p:sp>
          <p:nvSpPr>
            <p:cNvPr id="12311" name="Rectangle 23">
              <a:extLst>
                <a:ext uri="{FF2B5EF4-FFF2-40B4-BE49-F238E27FC236}">
                  <a16:creationId xmlns:a16="http://schemas.microsoft.com/office/drawing/2014/main" id="{92E45753-4795-1113-F40A-D1EFBF391E3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44" y="2234"/>
              <a:ext cx="3984" cy="272"/>
            </a:xfrm>
            <a:prstGeom prst="rect">
              <a:avLst/>
            </a:prstGeom>
            <a:noFill/>
            <a:ln w="25400">
              <a:solidFill>
                <a:srgbClr val="676767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12" name="Line 24">
              <a:extLst>
                <a:ext uri="{FF2B5EF4-FFF2-40B4-BE49-F238E27FC236}">
                  <a16:creationId xmlns:a16="http://schemas.microsoft.com/office/drawing/2014/main" id="{E3CB8F59-D61F-ADC9-BD2B-2F86794C6EA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16" y="2226"/>
              <a:ext cx="0" cy="288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13" name="Line 25">
              <a:extLst>
                <a:ext uri="{FF2B5EF4-FFF2-40B4-BE49-F238E27FC236}">
                  <a16:creationId xmlns:a16="http://schemas.microsoft.com/office/drawing/2014/main" id="{92DCEE47-9FA9-98C5-99F1-F7F2DE0C11B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80" y="2226"/>
              <a:ext cx="0" cy="288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14" name="Line 26">
              <a:extLst>
                <a:ext uri="{FF2B5EF4-FFF2-40B4-BE49-F238E27FC236}">
                  <a16:creationId xmlns:a16="http://schemas.microsoft.com/office/drawing/2014/main" id="{2E34A5C7-F6F0-96DE-60E0-B8F597D038D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68" y="2226"/>
              <a:ext cx="0" cy="288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15" name="Line 27">
              <a:extLst>
                <a:ext uri="{FF2B5EF4-FFF2-40B4-BE49-F238E27FC236}">
                  <a16:creationId xmlns:a16="http://schemas.microsoft.com/office/drawing/2014/main" id="{27C88B9A-1DFE-EE71-CEA5-5E759DC5FF0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32" y="2226"/>
              <a:ext cx="0" cy="288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16" name="Line 28">
              <a:extLst>
                <a:ext uri="{FF2B5EF4-FFF2-40B4-BE49-F238E27FC236}">
                  <a16:creationId xmlns:a16="http://schemas.microsoft.com/office/drawing/2014/main" id="{6714E98A-CAA7-7038-AD23-928E57A63B5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88" y="2226"/>
              <a:ext cx="0" cy="288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17" name="Line 29">
              <a:extLst>
                <a:ext uri="{FF2B5EF4-FFF2-40B4-BE49-F238E27FC236}">
                  <a16:creationId xmlns:a16="http://schemas.microsoft.com/office/drawing/2014/main" id="{76175D24-EF8D-ED74-532E-013524AABA9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60" y="2226"/>
              <a:ext cx="0" cy="288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18" name="Line 30">
              <a:extLst>
                <a:ext uri="{FF2B5EF4-FFF2-40B4-BE49-F238E27FC236}">
                  <a16:creationId xmlns:a16="http://schemas.microsoft.com/office/drawing/2014/main" id="{4F983057-B1FC-B7CF-AAC1-495DA8469D7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24" y="2226"/>
              <a:ext cx="0" cy="288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19" name="Line 31">
              <a:extLst>
                <a:ext uri="{FF2B5EF4-FFF2-40B4-BE49-F238E27FC236}">
                  <a16:creationId xmlns:a16="http://schemas.microsoft.com/office/drawing/2014/main" id="{1C619E19-DAE9-7678-79DB-97B1D660C10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96" y="2226"/>
              <a:ext cx="0" cy="288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20" name="Line 32">
              <a:extLst>
                <a:ext uri="{FF2B5EF4-FFF2-40B4-BE49-F238E27FC236}">
                  <a16:creationId xmlns:a16="http://schemas.microsoft.com/office/drawing/2014/main" id="{6B68F55D-498C-BBC0-1A26-C92DEC82631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52" y="2226"/>
              <a:ext cx="0" cy="288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21" name="Line 33">
              <a:extLst>
                <a:ext uri="{FF2B5EF4-FFF2-40B4-BE49-F238E27FC236}">
                  <a16:creationId xmlns:a16="http://schemas.microsoft.com/office/drawing/2014/main" id="{D3C6EFD3-2F5A-096A-0627-5414438C7FF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16" y="2226"/>
              <a:ext cx="0" cy="288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22" name="Line 34">
              <a:extLst>
                <a:ext uri="{FF2B5EF4-FFF2-40B4-BE49-F238E27FC236}">
                  <a16:creationId xmlns:a16="http://schemas.microsoft.com/office/drawing/2014/main" id="{83760748-95C7-AF89-7210-391332A07EB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04" y="2226"/>
              <a:ext cx="0" cy="288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23" name="Line 35">
              <a:extLst>
                <a:ext uri="{FF2B5EF4-FFF2-40B4-BE49-F238E27FC236}">
                  <a16:creationId xmlns:a16="http://schemas.microsoft.com/office/drawing/2014/main" id="{D72B271F-F867-9274-8A7C-1C28B7AF17D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68" y="2226"/>
              <a:ext cx="0" cy="288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24" name="Line 36">
              <a:extLst>
                <a:ext uri="{FF2B5EF4-FFF2-40B4-BE49-F238E27FC236}">
                  <a16:creationId xmlns:a16="http://schemas.microsoft.com/office/drawing/2014/main" id="{63B7DC12-E28B-ABCD-D906-0993D31F964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224" y="2226"/>
              <a:ext cx="0" cy="288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25" name="Line 37">
              <a:extLst>
                <a:ext uri="{FF2B5EF4-FFF2-40B4-BE49-F238E27FC236}">
                  <a16:creationId xmlns:a16="http://schemas.microsoft.com/office/drawing/2014/main" id="{FE312574-4554-8396-4E22-E88BEC97208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496" y="2226"/>
              <a:ext cx="0" cy="288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 useBgFill="1">
        <p:nvSpPr>
          <p:cNvPr id="12327" name="Freeform 39">
            <a:extLst>
              <a:ext uri="{FF2B5EF4-FFF2-40B4-BE49-F238E27FC236}">
                <a16:creationId xmlns:a16="http://schemas.microsoft.com/office/drawing/2014/main" id="{6ECB543A-DCAC-2DB9-35D9-AD6705EE4B9B}"/>
              </a:ext>
            </a:extLst>
          </p:cNvPr>
          <p:cNvSpPr>
            <a:spLocks/>
          </p:cNvSpPr>
          <p:nvPr/>
        </p:nvSpPr>
        <p:spPr bwMode="auto">
          <a:xfrm>
            <a:off x="355600" y="4013200"/>
            <a:ext cx="8281988" cy="979488"/>
          </a:xfrm>
          <a:custGeom>
            <a:avLst/>
            <a:gdLst>
              <a:gd name="T0" fmla="*/ 136 w 5217"/>
              <a:gd name="T1" fmla="*/ 176 h 617"/>
              <a:gd name="T2" fmla="*/ 312 w 5217"/>
              <a:gd name="T3" fmla="*/ 168 h 617"/>
              <a:gd name="T4" fmla="*/ 456 w 5217"/>
              <a:gd name="T5" fmla="*/ 216 h 617"/>
              <a:gd name="T6" fmla="*/ 632 w 5217"/>
              <a:gd name="T7" fmla="*/ 144 h 617"/>
              <a:gd name="T8" fmla="*/ 792 w 5217"/>
              <a:gd name="T9" fmla="*/ 128 h 617"/>
              <a:gd name="T10" fmla="*/ 944 w 5217"/>
              <a:gd name="T11" fmla="*/ 192 h 617"/>
              <a:gd name="T12" fmla="*/ 1112 w 5217"/>
              <a:gd name="T13" fmla="*/ 168 h 617"/>
              <a:gd name="T14" fmla="*/ 1304 w 5217"/>
              <a:gd name="T15" fmla="*/ 136 h 617"/>
              <a:gd name="T16" fmla="*/ 1616 w 5217"/>
              <a:gd name="T17" fmla="*/ 128 h 617"/>
              <a:gd name="T18" fmla="*/ 1928 w 5217"/>
              <a:gd name="T19" fmla="*/ 72 h 617"/>
              <a:gd name="T20" fmla="*/ 2112 w 5217"/>
              <a:gd name="T21" fmla="*/ 96 h 617"/>
              <a:gd name="T22" fmla="*/ 2288 w 5217"/>
              <a:gd name="T23" fmla="*/ 128 h 617"/>
              <a:gd name="T24" fmla="*/ 2568 w 5217"/>
              <a:gd name="T25" fmla="*/ 120 h 617"/>
              <a:gd name="T26" fmla="*/ 2720 w 5217"/>
              <a:gd name="T27" fmla="*/ 128 h 617"/>
              <a:gd name="T28" fmla="*/ 2952 w 5217"/>
              <a:gd name="T29" fmla="*/ 152 h 617"/>
              <a:gd name="T30" fmla="*/ 3128 w 5217"/>
              <a:gd name="T31" fmla="*/ 160 h 617"/>
              <a:gd name="T32" fmla="*/ 3328 w 5217"/>
              <a:gd name="T33" fmla="*/ 176 h 617"/>
              <a:gd name="T34" fmla="*/ 3552 w 5217"/>
              <a:gd name="T35" fmla="*/ 152 h 617"/>
              <a:gd name="T36" fmla="*/ 3696 w 5217"/>
              <a:gd name="T37" fmla="*/ 224 h 617"/>
              <a:gd name="T38" fmla="*/ 3856 w 5217"/>
              <a:gd name="T39" fmla="*/ 232 h 617"/>
              <a:gd name="T40" fmla="*/ 4048 w 5217"/>
              <a:gd name="T41" fmla="*/ 208 h 617"/>
              <a:gd name="T42" fmla="*/ 4200 w 5217"/>
              <a:gd name="T43" fmla="*/ 232 h 617"/>
              <a:gd name="T44" fmla="*/ 4528 w 5217"/>
              <a:gd name="T45" fmla="*/ 160 h 617"/>
              <a:gd name="T46" fmla="*/ 4720 w 5217"/>
              <a:gd name="T47" fmla="*/ 96 h 617"/>
              <a:gd name="T48" fmla="*/ 4848 w 5217"/>
              <a:gd name="T49" fmla="*/ 96 h 617"/>
              <a:gd name="T50" fmla="*/ 5024 w 5217"/>
              <a:gd name="T51" fmla="*/ 80 h 617"/>
              <a:gd name="T52" fmla="*/ 5168 w 5217"/>
              <a:gd name="T53" fmla="*/ 24 h 617"/>
              <a:gd name="T54" fmla="*/ 5160 w 5217"/>
              <a:gd name="T55" fmla="*/ 544 h 617"/>
              <a:gd name="T56" fmla="*/ 5048 w 5217"/>
              <a:gd name="T57" fmla="*/ 384 h 617"/>
              <a:gd name="T58" fmla="*/ 4920 w 5217"/>
              <a:gd name="T59" fmla="*/ 424 h 617"/>
              <a:gd name="T60" fmla="*/ 4800 w 5217"/>
              <a:gd name="T61" fmla="*/ 536 h 617"/>
              <a:gd name="T62" fmla="*/ 4704 w 5217"/>
              <a:gd name="T63" fmla="*/ 368 h 617"/>
              <a:gd name="T64" fmla="*/ 4592 w 5217"/>
              <a:gd name="T65" fmla="*/ 288 h 617"/>
              <a:gd name="T66" fmla="*/ 4464 w 5217"/>
              <a:gd name="T67" fmla="*/ 344 h 617"/>
              <a:gd name="T68" fmla="*/ 4328 w 5217"/>
              <a:gd name="T69" fmla="*/ 432 h 617"/>
              <a:gd name="T70" fmla="*/ 4176 w 5217"/>
              <a:gd name="T71" fmla="*/ 392 h 617"/>
              <a:gd name="T72" fmla="*/ 4016 w 5217"/>
              <a:gd name="T73" fmla="*/ 304 h 617"/>
              <a:gd name="T74" fmla="*/ 3856 w 5217"/>
              <a:gd name="T75" fmla="*/ 368 h 617"/>
              <a:gd name="T76" fmla="*/ 3696 w 5217"/>
              <a:gd name="T77" fmla="*/ 352 h 617"/>
              <a:gd name="T78" fmla="*/ 3504 w 5217"/>
              <a:gd name="T79" fmla="*/ 264 h 617"/>
              <a:gd name="T80" fmla="*/ 3320 w 5217"/>
              <a:gd name="T81" fmla="*/ 264 h 617"/>
              <a:gd name="T82" fmla="*/ 3168 w 5217"/>
              <a:gd name="T83" fmla="*/ 256 h 617"/>
              <a:gd name="T84" fmla="*/ 3016 w 5217"/>
              <a:gd name="T85" fmla="*/ 224 h 617"/>
              <a:gd name="T86" fmla="*/ 2856 w 5217"/>
              <a:gd name="T87" fmla="*/ 232 h 617"/>
              <a:gd name="T88" fmla="*/ 2672 w 5217"/>
              <a:gd name="T89" fmla="*/ 200 h 617"/>
              <a:gd name="T90" fmla="*/ 2496 w 5217"/>
              <a:gd name="T91" fmla="*/ 224 h 617"/>
              <a:gd name="T92" fmla="*/ 2288 w 5217"/>
              <a:gd name="T93" fmla="*/ 232 h 617"/>
              <a:gd name="T94" fmla="*/ 2128 w 5217"/>
              <a:gd name="T95" fmla="*/ 192 h 617"/>
              <a:gd name="T96" fmla="*/ 1968 w 5217"/>
              <a:gd name="T97" fmla="*/ 200 h 617"/>
              <a:gd name="T98" fmla="*/ 1856 w 5217"/>
              <a:gd name="T99" fmla="*/ 216 h 617"/>
              <a:gd name="T100" fmla="*/ 1712 w 5217"/>
              <a:gd name="T101" fmla="*/ 240 h 617"/>
              <a:gd name="T102" fmla="*/ 1536 w 5217"/>
              <a:gd name="T103" fmla="*/ 216 h 617"/>
              <a:gd name="T104" fmla="*/ 1384 w 5217"/>
              <a:gd name="T105" fmla="*/ 184 h 617"/>
              <a:gd name="T106" fmla="*/ 1240 w 5217"/>
              <a:gd name="T107" fmla="*/ 248 h 617"/>
              <a:gd name="T108" fmla="*/ 1080 w 5217"/>
              <a:gd name="T109" fmla="*/ 264 h 617"/>
              <a:gd name="T110" fmla="*/ 912 w 5217"/>
              <a:gd name="T111" fmla="*/ 280 h 617"/>
              <a:gd name="T112" fmla="*/ 768 w 5217"/>
              <a:gd name="T113" fmla="*/ 248 h 617"/>
              <a:gd name="T114" fmla="*/ 608 w 5217"/>
              <a:gd name="T115" fmla="*/ 296 h 617"/>
              <a:gd name="T116" fmla="*/ 440 w 5217"/>
              <a:gd name="T117" fmla="*/ 328 h 617"/>
              <a:gd name="T118" fmla="*/ 312 w 5217"/>
              <a:gd name="T119" fmla="*/ 248 h 617"/>
              <a:gd name="T120" fmla="*/ 160 w 5217"/>
              <a:gd name="T121" fmla="*/ 296 h 617"/>
              <a:gd name="T122" fmla="*/ 16 w 5217"/>
              <a:gd name="T123" fmla="*/ 360 h 6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5217" h="617">
                <a:moveTo>
                  <a:pt x="0" y="200"/>
                </a:moveTo>
                <a:lnTo>
                  <a:pt x="24" y="192"/>
                </a:lnTo>
                <a:lnTo>
                  <a:pt x="64" y="184"/>
                </a:lnTo>
                <a:lnTo>
                  <a:pt x="88" y="184"/>
                </a:lnTo>
                <a:lnTo>
                  <a:pt x="112" y="184"/>
                </a:lnTo>
                <a:lnTo>
                  <a:pt x="136" y="176"/>
                </a:lnTo>
                <a:lnTo>
                  <a:pt x="160" y="168"/>
                </a:lnTo>
                <a:lnTo>
                  <a:pt x="208" y="152"/>
                </a:lnTo>
                <a:lnTo>
                  <a:pt x="232" y="136"/>
                </a:lnTo>
                <a:lnTo>
                  <a:pt x="256" y="128"/>
                </a:lnTo>
                <a:lnTo>
                  <a:pt x="280" y="152"/>
                </a:lnTo>
                <a:lnTo>
                  <a:pt x="312" y="168"/>
                </a:lnTo>
                <a:lnTo>
                  <a:pt x="344" y="200"/>
                </a:lnTo>
                <a:lnTo>
                  <a:pt x="368" y="176"/>
                </a:lnTo>
                <a:lnTo>
                  <a:pt x="392" y="200"/>
                </a:lnTo>
                <a:lnTo>
                  <a:pt x="408" y="224"/>
                </a:lnTo>
                <a:lnTo>
                  <a:pt x="432" y="232"/>
                </a:lnTo>
                <a:lnTo>
                  <a:pt x="456" y="216"/>
                </a:lnTo>
                <a:lnTo>
                  <a:pt x="488" y="192"/>
                </a:lnTo>
                <a:lnTo>
                  <a:pt x="504" y="168"/>
                </a:lnTo>
                <a:lnTo>
                  <a:pt x="528" y="160"/>
                </a:lnTo>
                <a:lnTo>
                  <a:pt x="568" y="160"/>
                </a:lnTo>
                <a:lnTo>
                  <a:pt x="608" y="152"/>
                </a:lnTo>
                <a:lnTo>
                  <a:pt x="632" y="144"/>
                </a:lnTo>
                <a:lnTo>
                  <a:pt x="656" y="136"/>
                </a:lnTo>
                <a:lnTo>
                  <a:pt x="680" y="120"/>
                </a:lnTo>
                <a:lnTo>
                  <a:pt x="704" y="120"/>
                </a:lnTo>
                <a:lnTo>
                  <a:pt x="736" y="128"/>
                </a:lnTo>
                <a:lnTo>
                  <a:pt x="760" y="128"/>
                </a:lnTo>
                <a:lnTo>
                  <a:pt x="792" y="128"/>
                </a:lnTo>
                <a:lnTo>
                  <a:pt x="816" y="144"/>
                </a:lnTo>
                <a:lnTo>
                  <a:pt x="840" y="152"/>
                </a:lnTo>
                <a:lnTo>
                  <a:pt x="880" y="144"/>
                </a:lnTo>
                <a:lnTo>
                  <a:pt x="904" y="152"/>
                </a:lnTo>
                <a:lnTo>
                  <a:pt x="928" y="168"/>
                </a:lnTo>
                <a:lnTo>
                  <a:pt x="944" y="192"/>
                </a:lnTo>
                <a:lnTo>
                  <a:pt x="968" y="200"/>
                </a:lnTo>
                <a:lnTo>
                  <a:pt x="1008" y="192"/>
                </a:lnTo>
                <a:lnTo>
                  <a:pt x="1032" y="192"/>
                </a:lnTo>
                <a:lnTo>
                  <a:pt x="1064" y="184"/>
                </a:lnTo>
                <a:lnTo>
                  <a:pt x="1088" y="184"/>
                </a:lnTo>
                <a:lnTo>
                  <a:pt x="1112" y="168"/>
                </a:lnTo>
                <a:lnTo>
                  <a:pt x="1144" y="160"/>
                </a:lnTo>
                <a:lnTo>
                  <a:pt x="1168" y="160"/>
                </a:lnTo>
                <a:lnTo>
                  <a:pt x="1192" y="152"/>
                </a:lnTo>
                <a:lnTo>
                  <a:pt x="1232" y="136"/>
                </a:lnTo>
                <a:lnTo>
                  <a:pt x="1272" y="128"/>
                </a:lnTo>
                <a:lnTo>
                  <a:pt x="1304" y="136"/>
                </a:lnTo>
                <a:lnTo>
                  <a:pt x="1328" y="136"/>
                </a:lnTo>
                <a:lnTo>
                  <a:pt x="1360" y="136"/>
                </a:lnTo>
                <a:lnTo>
                  <a:pt x="1392" y="144"/>
                </a:lnTo>
                <a:lnTo>
                  <a:pt x="1472" y="144"/>
                </a:lnTo>
                <a:lnTo>
                  <a:pt x="1504" y="136"/>
                </a:lnTo>
                <a:lnTo>
                  <a:pt x="1616" y="128"/>
                </a:lnTo>
                <a:lnTo>
                  <a:pt x="1696" y="120"/>
                </a:lnTo>
                <a:lnTo>
                  <a:pt x="1792" y="120"/>
                </a:lnTo>
                <a:lnTo>
                  <a:pt x="1824" y="112"/>
                </a:lnTo>
                <a:lnTo>
                  <a:pt x="1864" y="96"/>
                </a:lnTo>
                <a:lnTo>
                  <a:pt x="1896" y="88"/>
                </a:lnTo>
                <a:lnTo>
                  <a:pt x="1928" y="72"/>
                </a:lnTo>
                <a:lnTo>
                  <a:pt x="1968" y="56"/>
                </a:lnTo>
                <a:lnTo>
                  <a:pt x="1992" y="40"/>
                </a:lnTo>
                <a:lnTo>
                  <a:pt x="2016" y="40"/>
                </a:lnTo>
                <a:lnTo>
                  <a:pt x="2064" y="32"/>
                </a:lnTo>
                <a:lnTo>
                  <a:pt x="2088" y="56"/>
                </a:lnTo>
                <a:lnTo>
                  <a:pt x="2112" y="96"/>
                </a:lnTo>
                <a:lnTo>
                  <a:pt x="2128" y="120"/>
                </a:lnTo>
                <a:lnTo>
                  <a:pt x="2160" y="112"/>
                </a:lnTo>
                <a:lnTo>
                  <a:pt x="2192" y="104"/>
                </a:lnTo>
                <a:lnTo>
                  <a:pt x="2216" y="96"/>
                </a:lnTo>
                <a:lnTo>
                  <a:pt x="2256" y="120"/>
                </a:lnTo>
                <a:lnTo>
                  <a:pt x="2288" y="128"/>
                </a:lnTo>
                <a:lnTo>
                  <a:pt x="2336" y="128"/>
                </a:lnTo>
                <a:lnTo>
                  <a:pt x="2368" y="128"/>
                </a:lnTo>
                <a:lnTo>
                  <a:pt x="2424" y="128"/>
                </a:lnTo>
                <a:lnTo>
                  <a:pt x="2504" y="128"/>
                </a:lnTo>
                <a:lnTo>
                  <a:pt x="2536" y="128"/>
                </a:lnTo>
                <a:lnTo>
                  <a:pt x="2568" y="120"/>
                </a:lnTo>
                <a:lnTo>
                  <a:pt x="2600" y="120"/>
                </a:lnTo>
                <a:lnTo>
                  <a:pt x="2624" y="120"/>
                </a:lnTo>
                <a:lnTo>
                  <a:pt x="2648" y="120"/>
                </a:lnTo>
                <a:lnTo>
                  <a:pt x="2672" y="120"/>
                </a:lnTo>
                <a:lnTo>
                  <a:pt x="2696" y="128"/>
                </a:lnTo>
                <a:lnTo>
                  <a:pt x="2720" y="128"/>
                </a:lnTo>
                <a:lnTo>
                  <a:pt x="2744" y="136"/>
                </a:lnTo>
                <a:lnTo>
                  <a:pt x="2776" y="136"/>
                </a:lnTo>
                <a:lnTo>
                  <a:pt x="2800" y="144"/>
                </a:lnTo>
                <a:lnTo>
                  <a:pt x="2824" y="152"/>
                </a:lnTo>
                <a:lnTo>
                  <a:pt x="2856" y="152"/>
                </a:lnTo>
                <a:lnTo>
                  <a:pt x="2952" y="152"/>
                </a:lnTo>
                <a:lnTo>
                  <a:pt x="2984" y="152"/>
                </a:lnTo>
                <a:lnTo>
                  <a:pt x="3016" y="160"/>
                </a:lnTo>
                <a:lnTo>
                  <a:pt x="3048" y="160"/>
                </a:lnTo>
                <a:lnTo>
                  <a:pt x="3080" y="160"/>
                </a:lnTo>
                <a:lnTo>
                  <a:pt x="3104" y="160"/>
                </a:lnTo>
                <a:lnTo>
                  <a:pt x="3128" y="160"/>
                </a:lnTo>
                <a:lnTo>
                  <a:pt x="3184" y="176"/>
                </a:lnTo>
                <a:lnTo>
                  <a:pt x="3208" y="184"/>
                </a:lnTo>
                <a:lnTo>
                  <a:pt x="3240" y="184"/>
                </a:lnTo>
                <a:lnTo>
                  <a:pt x="3272" y="184"/>
                </a:lnTo>
                <a:lnTo>
                  <a:pt x="3304" y="184"/>
                </a:lnTo>
                <a:lnTo>
                  <a:pt x="3328" y="176"/>
                </a:lnTo>
                <a:lnTo>
                  <a:pt x="3352" y="176"/>
                </a:lnTo>
                <a:lnTo>
                  <a:pt x="3384" y="168"/>
                </a:lnTo>
                <a:lnTo>
                  <a:pt x="3408" y="160"/>
                </a:lnTo>
                <a:lnTo>
                  <a:pt x="3440" y="160"/>
                </a:lnTo>
                <a:lnTo>
                  <a:pt x="3472" y="152"/>
                </a:lnTo>
                <a:lnTo>
                  <a:pt x="3552" y="152"/>
                </a:lnTo>
                <a:lnTo>
                  <a:pt x="3584" y="152"/>
                </a:lnTo>
                <a:lnTo>
                  <a:pt x="3608" y="160"/>
                </a:lnTo>
                <a:lnTo>
                  <a:pt x="3616" y="184"/>
                </a:lnTo>
                <a:lnTo>
                  <a:pt x="3648" y="200"/>
                </a:lnTo>
                <a:lnTo>
                  <a:pt x="3672" y="216"/>
                </a:lnTo>
                <a:lnTo>
                  <a:pt x="3696" y="224"/>
                </a:lnTo>
                <a:lnTo>
                  <a:pt x="3720" y="224"/>
                </a:lnTo>
                <a:lnTo>
                  <a:pt x="3744" y="224"/>
                </a:lnTo>
                <a:lnTo>
                  <a:pt x="3776" y="232"/>
                </a:lnTo>
                <a:lnTo>
                  <a:pt x="3800" y="240"/>
                </a:lnTo>
                <a:lnTo>
                  <a:pt x="3824" y="240"/>
                </a:lnTo>
                <a:lnTo>
                  <a:pt x="3856" y="232"/>
                </a:lnTo>
                <a:lnTo>
                  <a:pt x="3880" y="232"/>
                </a:lnTo>
                <a:lnTo>
                  <a:pt x="3912" y="224"/>
                </a:lnTo>
                <a:lnTo>
                  <a:pt x="3944" y="216"/>
                </a:lnTo>
                <a:lnTo>
                  <a:pt x="3984" y="208"/>
                </a:lnTo>
                <a:lnTo>
                  <a:pt x="4008" y="208"/>
                </a:lnTo>
                <a:lnTo>
                  <a:pt x="4048" y="208"/>
                </a:lnTo>
                <a:lnTo>
                  <a:pt x="4072" y="216"/>
                </a:lnTo>
                <a:lnTo>
                  <a:pt x="4104" y="216"/>
                </a:lnTo>
                <a:lnTo>
                  <a:pt x="4128" y="224"/>
                </a:lnTo>
                <a:lnTo>
                  <a:pt x="4152" y="232"/>
                </a:lnTo>
                <a:lnTo>
                  <a:pt x="4176" y="232"/>
                </a:lnTo>
                <a:lnTo>
                  <a:pt x="4200" y="232"/>
                </a:lnTo>
                <a:lnTo>
                  <a:pt x="4232" y="232"/>
                </a:lnTo>
                <a:lnTo>
                  <a:pt x="4256" y="232"/>
                </a:lnTo>
                <a:lnTo>
                  <a:pt x="4288" y="224"/>
                </a:lnTo>
                <a:lnTo>
                  <a:pt x="4320" y="208"/>
                </a:lnTo>
                <a:lnTo>
                  <a:pt x="4448" y="176"/>
                </a:lnTo>
                <a:lnTo>
                  <a:pt x="4528" y="160"/>
                </a:lnTo>
                <a:lnTo>
                  <a:pt x="4624" y="152"/>
                </a:lnTo>
                <a:lnTo>
                  <a:pt x="4656" y="144"/>
                </a:lnTo>
                <a:lnTo>
                  <a:pt x="4680" y="144"/>
                </a:lnTo>
                <a:lnTo>
                  <a:pt x="4688" y="120"/>
                </a:lnTo>
                <a:lnTo>
                  <a:pt x="4696" y="88"/>
                </a:lnTo>
                <a:lnTo>
                  <a:pt x="4720" y="96"/>
                </a:lnTo>
                <a:lnTo>
                  <a:pt x="4720" y="120"/>
                </a:lnTo>
                <a:lnTo>
                  <a:pt x="4744" y="128"/>
                </a:lnTo>
                <a:lnTo>
                  <a:pt x="4768" y="120"/>
                </a:lnTo>
                <a:lnTo>
                  <a:pt x="4792" y="104"/>
                </a:lnTo>
                <a:lnTo>
                  <a:pt x="4816" y="104"/>
                </a:lnTo>
                <a:lnTo>
                  <a:pt x="4848" y="96"/>
                </a:lnTo>
                <a:lnTo>
                  <a:pt x="4880" y="96"/>
                </a:lnTo>
                <a:lnTo>
                  <a:pt x="4904" y="88"/>
                </a:lnTo>
                <a:lnTo>
                  <a:pt x="4952" y="88"/>
                </a:lnTo>
                <a:lnTo>
                  <a:pt x="4976" y="88"/>
                </a:lnTo>
                <a:lnTo>
                  <a:pt x="5000" y="88"/>
                </a:lnTo>
                <a:lnTo>
                  <a:pt x="5024" y="80"/>
                </a:lnTo>
                <a:lnTo>
                  <a:pt x="5048" y="72"/>
                </a:lnTo>
                <a:lnTo>
                  <a:pt x="5072" y="72"/>
                </a:lnTo>
                <a:lnTo>
                  <a:pt x="5096" y="64"/>
                </a:lnTo>
                <a:lnTo>
                  <a:pt x="5120" y="48"/>
                </a:lnTo>
                <a:lnTo>
                  <a:pt x="5144" y="32"/>
                </a:lnTo>
                <a:lnTo>
                  <a:pt x="5168" y="24"/>
                </a:lnTo>
                <a:lnTo>
                  <a:pt x="5192" y="8"/>
                </a:lnTo>
                <a:lnTo>
                  <a:pt x="5216" y="0"/>
                </a:lnTo>
                <a:lnTo>
                  <a:pt x="5216" y="600"/>
                </a:lnTo>
                <a:lnTo>
                  <a:pt x="5192" y="584"/>
                </a:lnTo>
                <a:lnTo>
                  <a:pt x="5168" y="568"/>
                </a:lnTo>
                <a:lnTo>
                  <a:pt x="5160" y="544"/>
                </a:lnTo>
                <a:lnTo>
                  <a:pt x="5136" y="520"/>
                </a:lnTo>
                <a:lnTo>
                  <a:pt x="5120" y="496"/>
                </a:lnTo>
                <a:lnTo>
                  <a:pt x="5104" y="472"/>
                </a:lnTo>
                <a:lnTo>
                  <a:pt x="5080" y="432"/>
                </a:lnTo>
                <a:lnTo>
                  <a:pt x="5072" y="408"/>
                </a:lnTo>
                <a:lnTo>
                  <a:pt x="5048" y="384"/>
                </a:lnTo>
                <a:lnTo>
                  <a:pt x="5032" y="360"/>
                </a:lnTo>
                <a:lnTo>
                  <a:pt x="5008" y="344"/>
                </a:lnTo>
                <a:lnTo>
                  <a:pt x="4984" y="352"/>
                </a:lnTo>
                <a:lnTo>
                  <a:pt x="4976" y="376"/>
                </a:lnTo>
                <a:lnTo>
                  <a:pt x="4952" y="400"/>
                </a:lnTo>
                <a:lnTo>
                  <a:pt x="4920" y="424"/>
                </a:lnTo>
                <a:lnTo>
                  <a:pt x="4896" y="440"/>
                </a:lnTo>
                <a:lnTo>
                  <a:pt x="4880" y="464"/>
                </a:lnTo>
                <a:lnTo>
                  <a:pt x="4856" y="496"/>
                </a:lnTo>
                <a:lnTo>
                  <a:pt x="4848" y="520"/>
                </a:lnTo>
                <a:lnTo>
                  <a:pt x="4832" y="544"/>
                </a:lnTo>
                <a:lnTo>
                  <a:pt x="4800" y="536"/>
                </a:lnTo>
                <a:lnTo>
                  <a:pt x="4768" y="504"/>
                </a:lnTo>
                <a:lnTo>
                  <a:pt x="4752" y="472"/>
                </a:lnTo>
                <a:lnTo>
                  <a:pt x="4752" y="448"/>
                </a:lnTo>
                <a:lnTo>
                  <a:pt x="4736" y="424"/>
                </a:lnTo>
                <a:lnTo>
                  <a:pt x="4720" y="392"/>
                </a:lnTo>
                <a:lnTo>
                  <a:pt x="4704" y="368"/>
                </a:lnTo>
                <a:lnTo>
                  <a:pt x="4688" y="344"/>
                </a:lnTo>
                <a:lnTo>
                  <a:pt x="4664" y="336"/>
                </a:lnTo>
                <a:lnTo>
                  <a:pt x="4648" y="312"/>
                </a:lnTo>
                <a:lnTo>
                  <a:pt x="4624" y="288"/>
                </a:lnTo>
                <a:lnTo>
                  <a:pt x="4608" y="264"/>
                </a:lnTo>
                <a:lnTo>
                  <a:pt x="4592" y="288"/>
                </a:lnTo>
                <a:lnTo>
                  <a:pt x="4576" y="312"/>
                </a:lnTo>
                <a:lnTo>
                  <a:pt x="4552" y="312"/>
                </a:lnTo>
                <a:lnTo>
                  <a:pt x="4528" y="312"/>
                </a:lnTo>
                <a:lnTo>
                  <a:pt x="4592" y="616"/>
                </a:lnTo>
                <a:lnTo>
                  <a:pt x="4496" y="320"/>
                </a:lnTo>
                <a:lnTo>
                  <a:pt x="4464" y="344"/>
                </a:lnTo>
                <a:lnTo>
                  <a:pt x="4440" y="352"/>
                </a:lnTo>
                <a:lnTo>
                  <a:pt x="4424" y="376"/>
                </a:lnTo>
                <a:lnTo>
                  <a:pt x="4400" y="400"/>
                </a:lnTo>
                <a:lnTo>
                  <a:pt x="4376" y="408"/>
                </a:lnTo>
                <a:lnTo>
                  <a:pt x="4352" y="408"/>
                </a:lnTo>
                <a:lnTo>
                  <a:pt x="4328" y="432"/>
                </a:lnTo>
                <a:lnTo>
                  <a:pt x="4312" y="456"/>
                </a:lnTo>
                <a:lnTo>
                  <a:pt x="4280" y="448"/>
                </a:lnTo>
                <a:lnTo>
                  <a:pt x="4248" y="424"/>
                </a:lnTo>
                <a:lnTo>
                  <a:pt x="4224" y="408"/>
                </a:lnTo>
                <a:lnTo>
                  <a:pt x="4200" y="408"/>
                </a:lnTo>
                <a:lnTo>
                  <a:pt x="4176" y="392"/>
                </a:lnTo>
                <a:lnTo>
                  <a:pt x="4152" y="376"/>
                </a:lnTo>
                <a:lnTo>
                  <a:pt x="4128" y="384"/>
                </a:lnTo>
                <a:lnTo>
                  <a:pt x="4080" y="376"/>
                </a:lnTo>
                <a:lnTo>
                  <a:pt x="4056" y="344"/>
                </a:lnTo>
                <a:lnTo>
                  <a:pt x="4032" y="328"/>
                </a:lnTo>
                <a:lnTo>
                  <a:pt x="4016" y="304"/>
                </a:lnTo>
                <a:lnTo>
                  <a:pt x="3984" y="288"/>
                </a:lnTo>
                <a:lnTo>
                  <a:pt x="3960" y="296"/>
                </a:lnTo>
                <a:lnTo>
                  <a:pt x="3936" y="312"/>
                </a:lnTo>
                <a:lnTo>
                  <a:pt x="3912" y="344"/>
                </a:lnTo>
                <a:lnTo>
                  <a:pt x="3888" y="352"/>
                </a:lnTo>
                <a:lnTo>
                  <a:pt x="3856" y="368"/>
                </a:lnTo>
                <a:lnTo>
                  <a:pt x="3832" y="384"/>
                </a:lnTo>
                <a:lnTo>
                  <a:pt x="3808" y="392"/>
                </a:lnTo>
                <a:lnTo>
                  <a:pt x="3784" y="392"/>
                </a:lnTo>
                <a:lnTo>
                  <a:pt x="3760" y="384"/>
                </a:lnTo>
                <a:lnTo>
                  <a:pt x="3728" y="368"/>
                </a:lnTo>
                <a:lnTo>
                  <a:pt x="3696" y="352"/>
                </a:lnTo>
                <a:lnTo>
                  <a:pt x="3664" y="336"/>
                </a:lnTo>
                <a:lnTo>
                  <a:pt x="3624" y="312"/>
                </a:lnTo>
                <a:lnTo>
                  <a:pt x="3600" y="304"/>
                </a:lnTo>
                <a:lnTo>
                  <a:pt x="3576" y="280"/>
                </a:lnTo>
                <a:lnTo>
                  <a:pt x="3536" y="280"/>
                </a:lnTo>
                <a:lnTo>
                  <a:pt x="3504" y="264"/>
                </a:lnTo>
                <a:lnTo>
                  <a:pt x="3472" y="256"/>
                </a:lnTo>
                <a:lnTo>
                  <a:pt x="3440" y="264"/>
                </a:lnTo>
                <a:lnTo>
                  <a:pt x="3408" y="288"/>
                </a:lnTo>
                <a:lnTo>
                  <a:pt x="3384" y="296"/>
                </a:lnTo>
                <a:lnTo>
                  <a:pt x="3344" y="280"/>
                </a:lnTo>
                <a:lnTo>
                  <a:pt x="3320" y="264"/>
                </a:lnTo>
                <a:lnTo>
                  <a:pt x="3296" y="256"/>
                </a:lnTo>
                <a:lnTo>
                  <a:pt x="3272" y="256"/>
                </a:lnTo>
                <a:lnTo>
                  <a:pt x="3248" y="256"/>
                </a:lnTo>
                <a:lnTo>
                  <a:pt x="3216" y="248"/>
                </a:lnTo>
                <a:lnTo>
                  <a:pt x="3192" y="248"/>
                </a:lnTo>
                <a:lnTo>
                  <a:pt x="3168" y="256"/>
                </a:lnTo>
                <a:lnTo>
                  <a:pt x="3144" y="264"/>
                </a:lnTo>
                <a:lnTo>
                  <a:pt x="3120" y="264"/>
                </a:lnTo>
                <a:lnTo>
                  <a:pt x="3088" y="264"/>
                </a:lnTo>
                <a:lnTo>
                  <a:pt x="3064" y="248"/>
                </a:lnTo>
                <a:lnTo>
                  <a:pt x="3040" y="232"/>
                </a:lnTo>
                <a:lnTo>
                  <a:pt x="3016" y="224"/>
                </a:lnTo>
                <a:lnTo>
                  <a:pt x="2992" y="224"/>
                </a:lnTo>
                <a:lnTo>
                  <a:pt x="2968" y="232"/>
                </a:lnTo>
                <a:lnTo>
                  <a:pt x="2928" y="224"/>
                </a:lnTo>
                <a:lnTo>
                  <a:pt x="2904" y="216"/>
                </a:lnTo>
                <a:lnTo>
                  <a:pt x="2880" y="216"/>
                </a:lnTo>
                <a:lnTo>
                  <a:pt x="2856" y="232"/>
                </a:lnTo>
                <a:lnTo>
                  <a:pt x="2832" y="240"/>
                </a:lnTo>
                <a:lnTo>
                  <a:pt x="2800" y="240"/>
                </a:lnTo>
                <a:lnTo>
                  <a:pt x="2768" y="232"/>
                </a:lnTo>
                <a:lnTo>
                  <a:pt x="2736" y="232"/>
                </a:lnTo>
                <a:lnTo>
                  <a:pt x="2704" y="216"/>
                </a:lnTo>
                <a:lnTo>
                  <a:pt x="2672" y="200"/>
                </a:lnTo>
                <a:lnTo>
                  <a:pt x="2648" y="192"/>
                </a:lnTo>
                <a:lnTo>
                  <a:pt x="2608" y="184"/>
                </a:lnTo>
                <a:lnTo>
                  <a:pt x="2576" y="184"/>
                </a:lnTo>
                <a:lnTo>
                  <a:pt x="2552" y="192"/>
                </a:lnTo>
                <a:lnTo>
                  <a:pt x="2520" y="216"/>
                </a:lnTo>
                <a:lnTo>
                  <a:pt x="2496" y="224"/>
                </a:lnTo>
                <a:lnTo>
                  <a:pt x="2464" y="232"/>
                </a:lnTo>
                <a:lnTo>
                  <a:pt x="2432" y="224"/>
                </a:lnTo>
                <a:lnTo>
                  <a:pt x="2392" y="232"/>
                </a:lnTo>
                <a:lnTo>
                  <a:pt x="2352" y="240"/>
                </a:lnTo>
                <a:lnTo>
                  <a:pt x="2328" y="248"/>
                </a:lnTo>
                <a:lnTo>
                  <a:pt x="2288" y="232"/>
                </a:lnTo>
                <a:lnTo>
                  <a:pt x="2256" y="200"/>
                </a:lnTo>
                <a:lnTo>
                  <a:pt x="2232" y="184"/>
                </a:lnTo>
                <a:lnTo>
                  <a:pt x="2200" y="160"/>
                </a:lnTo>
                <a:lnTo>
                  <a:pt x="2176" y="152"/>
                </a:lnTo>
                <a:lnTo>
                  <a:pt x="2144" y="168"/>
                </a:lnTo>
                <a:lnTo>
                  <a:pt x="2128" y="192"/>
                </a:lnTo>
                <a:lnTo>
                  <a:pt x="2104" y="184"/>
                </a:lnTo>
                <a:lnTo>
                  <a:pt x="2080" y="192"/>
                </a:lnTo>
                <a:lnTo>
                  <a:pt x="2056" y="192"/>
                </a:lnTo>
                <a:lnTo>
                  <a:pt x="2024" y="200"/>
                </a:lnTo>
                <a:lnTo>
                  <a:pt x="1992" y="200"/>
                </a:lnTo>
                <a:lnTo>
                  <a:pt x="1968" y="200"/>
                </a:lnTo>
                <a:lnTo>
                  <a:pt x="1944" y="192"/>
                </a:lnTo>
                <a:lnTo>
                  <a:pt x="2024" y="344"/>
                </a:lnTo>
                <a:lnTo>
                  <a:pt x="1928" y="216"/>
                </a:lnTo>
                <a:lnTo>
                  <a:pt x="1904" y="200"/>
                </a:lnTo>
                <a:lnTo>
                  <a:pt x="1880" y="200"/>
                </a:lnTo>
                <a:lnTo>
                  <a:pt x="1856" y="216"/>
                </a:lnTo>
                <a:lnTo>
                  <a:pt x="1840" y="240"/>
                </a:lnTo>
                <a:lnTo>
                  <a:pt x="1816" y="256"/>
                </a:lnTo>
                <a:lnTo>
                  <a:pt x="1792" y="256"/>
                </a:lnTo>
                <a:lnTo>
                  <a:pt x="1768" y="256"/>
                </a:lnTo>
                <a:lnTo>
                  <a:pt x="1744" y="256"/>
                </a:lnTo>
                <a:lnTo>
                  <a:pt x="1712" y="240"/>
                </a:lnTo>
                <a:lnTo>
                  <a:pt x="1688" y="232"/>
                </a:lnTo>
                <a:lnTo>
                  <a:pt x="1664" y="232"/>
                </a:lnTo>
                <a:lnTo>
                  <a:pt x="1632" y="224"/>
                </a:lnTo>
                <a:lnTo>
                  <a:pt x="1608" y="224"/>
                </a:lnTo>
                <a:lnTo>
                  <a:pt x="1568" y="224"/>
                </a:lnTo>
                <a:lnTo>
                  <a:pt x="1536" y="216"/>
                </a:lnTo>
                <a:lnTo>
                  <a:pt x="1512" y="200"/>
                </a:lnTo>
                <a:lnTo>
                  <a:pt x="1488" y="192"/>
                </a:lnTo>
                <a:lnTo>
                  <a:pt x="1464" y="192"/>
                </a:lnTo>
                <a:lnTo>
                  <a:pt x="1440" y="192"/>
                </a:lnTo>
                <a:lnTo>
                  <a:pt x="1408" y="192"/>
                </a:lnTo>
                <a:lnTo>
                  <a:pt x="1384" y="184"/>
                </a:lnTo>
                <a:lnTo>
                  <a:pt x="1360" y="184"/>
                </a:lnTo>
                <a:lnTo>
                  <a:pt x="1336" y="176"/>
                </a:lnTo>
                <a:lnTo>
                  <a:pt x="1312" y="192"/>
                </a:lnTo>
                <a:lnTo>
                  <a:pt x="1288" y="216"/>
                </a:lnTo>
                <a:lnTo>
                  <a:pt x="1264" y="232"/>
                </a:lnTo>
                <a:lnTo>
                  <a:pt x="1240" y="248"/>
                </a:lnTo>
                <a:lnTo>
                  <a:pt x="1216" y="264"/>
                </a:lnTo>
                <a:lnTo>
                  <a:pt x="1192" y="272"/>
                </a:lnTo>
                <a:lnTo>
                  <a:pt x="1168" y="272"/>
                </a:lnTo>
                <a:lnTo>
                  <a:pt x="1136" y="272"/>
                </a:lnTo>
                <a:lnTo>
                  <a:pt x="1112" y="264"/>
                </a:lnTo>
                <a:lnTo>
                  <a:pt x="1080" y="264"/>
                </a:lnTo>
                <a:lnTo>
                  <a:pt x="1048" y="264"/>
                </a:lnTo>
                <a:lnTo>
                  <a:pt x="1024" y="272"/>
                </a:lnTo>
                <a:lnTo>
                  <a:pt x="1000" y="280"/>
                </a:lnTo>
                <a:lnTo>
                  <a:pt x="976" y="280"/>
                </a:lnTo>
                <a:lnTo>
                  <a:pt x="944" y="288"/>
                </a:lnTo>
                <a:lnTo>
                  <a:pt x="912" y="280"/>
                </a:lnTo>
                <a:lnTo>
                  <a:pt x="888" y="272"/>
                </a:lnTo>
                <a:lnTo>
                  <a:pt x="864" y="256"/>
                </a:lnTo>
                <a:lnTo>
                  <a:pt x="840" y="248"/>
                </a:lnTo>
                <a:lnTo>
                  <a:pt x="816" y="232"/>
                </a:lnTo>
                <a:lnTo>
                  <a:pt x="792" y="232"/>
                </a:lnTo>
                <a:lnTo>
                  <a:pt x="768" y="248"/>
                </a:lnTo>
                <a:lnTo>
                  <a:pt x="736" y="256"/>
                </a:lnTo>
                <a:lnTo>
                  <a:pt x="704" y="272"/>
                </a:lnTo>
                <a:lnTo>
                  <a:pt x="680" y="280"/>
                </a:lnTo>
                <a:lnTo>
                  <a:pt x="656" y="288"/>
                </a:lnTo>
                <a:lnTo>
                  <a:pt x="632" y="296"/>
                </a:lnTo>
                <a:lnTo>
                  <a:pt x="608" y="296"/>
                </a:lnTo>
                <a:lnTo>
                  <a:pt x="584" y="304"/>
                </a:lnTo>
                <a:lnTo>
                  <a:pt x="560" y="312"/>
                </a:lnTo>
                <a:lnTo>
                  <a:pt x="520" y="320"/>
                </a:lnTo>
                <a:lnTo>
                  <a:pt x="496" y="320"/>
                </a:lnTo>
                <a:lnTo>
                  <a:pt x="464" y="328"/>
                </a:lnTo>
                <a:lnTo>
                  <a:pt x="440" y="328"/>
                </a:lnTo>
                <a:lnTo>
                  <a:pt x="416" y="320"/>
                </a:lnTo>
                <a:lnTo>
                  <a:pt x="392" y="312"/>
                </a:lnTo>
                <a:lnTo>
                  <a:pt x="376" y="288"/>
                </a:lnTo>
                <a:lnTo>
                  <a:pt x="368" y="264"/>
                </a:lnTo>
                <a:lnTo>
                  <a:pt x="344" y="248"/>
                </a:lnTo>
                <a:lnTo>
                  <a:pt x="312" y="248"/>
                </a:lnTo>
                <a:lnTo>
                  <a:pt x="288" y="248"/>
                </a:lnTo>
                <a:lnTo>
                  <a:pt x="264" y="264"/>
                </a:lnTo>
                <a:lnTo>
                  <a:pt x="240" y="280"/>
                </a:lnTo>
                <a:lnTo>
                  <a:pt x="208" y="288"/>
                </a:lnTo>
                <a:lnTo>
                  <a:pt x="184" y="296"/>
                </a:lnTo>
                <a:lnTo>
                  <a:pt x="160" y="296"/>
                </a:lnTo>
                <a:lnTo>
                  <a:pt x="136" y="312"/>
                </a:lnTo>
                <a:lnTo>
                  <a:pt x="112" y="328"/>
                </a:lnTo>
                <a:lnTo>
                  <a:pt x="88" y="344"/>
                </a:lnTo>
                <a:lnTo>
                  <a:pt x="64" y="352"/>
                </a:lnTo>
                <a:lnTo>
                  <a:pt x="40" y="360"/>
                </a:lnTo>
                <a:lnTo>
                  <a:pt x="16" y="360"/>
                </a:lnTo>
                <a:lnTo>
                  <a:pt x="0" y="200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rnd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zoom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3DA6A83C-D81B-0127-DB0F-E6C141940D3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489200" y="57150"/>
            <a:ext cx="3386138" cy="476250"/>
          </a:xfrm>
          <a:noFill/>
          <a:ln/>
        </p:spPr>
        <p:txBody>
          <a:bodyPr/>
          <a:lstStyle/>
          <a:p>
            <a:r>
              <a:rPr lang="en-US" altLang="en-US"/>
              <a:t>STRING Example 1</a:t>
            </a:r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56A50606-929D-5A14-DF01-573C87CEFF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2600" y="641350"/>
            <a:ext cx="8102600" cy="607695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52400" tIns="342900" rIns="152400" bIns="342900"/>
          <a:lstStyle>
            <a:lvl1pPr>
              <a:tabLst>
                <a:tab pos="1714500" algn="l"/>
                <a:tab pos="4000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1714500" algn="l"/>
                <a:tab pos="4000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1714500" algn="l"/>
                <a:tab pos="4000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1714500" algn="l"/>
                <a:tab pos="4000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1714500" algn="l"/>
                <a:tab pos="4000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1714500" algn="l"/>
                <a:tab pos="4000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1714500" algn="l"/>
                <a:tab pos="4000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1714500" algn="l"/>
                <a:tab pos="4000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1714500" algn="l"/>
                <a:tab pos="4000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5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</a:rPr>
              <a:t>01 DayStr   	PIC XX. 	</a:t>
            </a:r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5</a:t>
            </a:r>
            <a:r>
              <a:rPr lang="en-US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altLang="en-US" sz="2400">
                <a:solidFill>
                  <a:srgbClr val="000000"/>
                </a:solidFill>
                <a:effectLst/>
              </a:rPr>
              <a:t> </a:t>
            </a:r>
            <a:r>
              <a:rPr lang="en-US" altLang="en-US" sz="2000">
                <a:solidFill>
                  <a:srgbClr val="000000"/>
                </a:solidFill>
                <a:effectLst/>
              </a:rPr>
              <a:t> </a:t>
            </a:r>
          </a:p>
          <a:p>
            <a:pPr>
              <a:lnSpc>
                <a:spcPct val="15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</a:rPr>
              <a:t>01 MonthStr 	PIC X(9).   </a:t>
            </a:r>
            <a:r>
              <a:rPr lang="en-US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	</a:t>
            </a:r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J  U  N  E</a:t>
            </a:r>
            <a:endParaRPr lang="en-US" altLang="en-US" sz="2400">
              <a:solidFill>
                <a:srgbClr val="000000"/>
              </a:solidFill>
              <a:effectLst/>
            </a:endParaRPr>
          </a:p>
          <a:p>
            <a:pPr>
              <a:lnSpc>
                <a:spcPct val="15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</a:rPr>
              <a:t>01 YearStr  	PIC X(4).    </a:t>
            </a:r>
            <a:r>
              <a:rPr lang="en-US" altLang="en-US" sz="2800">
                <a:solidFill>
                  <a:srgbClr val="000000"/>
                </a:solidFill>
                <a:effectLst/>
              </a:rPr>
              <a:t> 	</a:t>
            </a:r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1  9  9  4</a:t>
            </a:r>
            <a:endParaRPr lang="en-US" altLang="en-US" sz="240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urier New" panose="02070309020205020404" pitchFamily="49" charset="0"/>
            </a:endParaRPr>
          </a:p>
          <a:p>
            <a:pPr>
              <a:lnSpc>
                <a:spcPct val="15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</a:rPr>
              <a:t>01 DateStr  	PIC X(15) VALUE ALL "-".</a:t>
            </a:r>
            <a:endParaRPr lang="en-US" altLang="en-US" sz="20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150000"/>
              </a:lnSpc>
            </a:pPr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     5</a:t>
            </a:r>
            <a:r>
              <a:rPr lang="en-US" altLang="en-US" sz="28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 </a:t>
            </a:r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, </a:t>
            </a:r>
            <a:r>
              <a:rPr lang="en-US" altLang="en-US" sz="28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-   -   -   -   -    -   -   -   -   -   -   -   -</a:t>
            </a:r>
            <a:endParaRPr lang="en-US" altLang="en-US" sz="2000">
              <a:solidFill>
                <a:srgbClr val="000000"/>
              </a:solidFill>
              <a:effectLst/>
            </a:endParaRPr>
          </a:p>
          <a:p>
            <a:pPr>
              <a:lnSpc>
                <a:spcPct val="85000"/>
              </a:lnSpc>
            </a:pPr>
            <a:endParaRPr lang="en-US" altLang="en-US" sz="280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lnSpc>
                <a:spcPct val="85000"/>
              </a:lnSpc>
            </a:pPr>
            <a:endParaRPr lang="en-US" altLang="en-US" sz="20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8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STRING DayStr   DELIMITED BY SPACES</a:t>
            </a:r>
          </a:p>
          <a:p>
            <a:pPr>
              <a:lnSpc>
                <a:spcPct val="8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</a:t>
            </a:r>
            <a:r>
              <a:rPr lang="en-US" altLang="en-US" sz="2000">
                <a:solidFill>
                  <a:srgbClr val="CF0E3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", "     DELIMITED BY SIZE</a:t>
            </a:r>
            <a:endParaRPr lang="en-US" altLang="en-US" sz="20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8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MonthStr DELIMITED BY SPACES</a:t>
            </a:r>
          </a:p>
          <a:p>
            <a:pPr>
              <a:lnSpc>
                <a:spcPct val="8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", "     DELIMITED BY SIZE</a:t>
            </a:r>
          </a:p>
          <a:p>
            <a:pPr>
              <a:lnSpc>
                <a:spcPct val="8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YearStr  DELIMITED BY SIZE</a:t>
            </a:r>
          </a:p>
          <a:p>
            <a:pPr>
              <a:lnSpc>
                <a:spcPct val="8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INTO DateStr</a:t>
            </a:r>
          </a:p>
          <a:p>
            <a:pPr>
              <a:lnSpc>
                <a:spcPct val="8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END-STRING.</a:t>
            </a:r>
          </a:p>
        </p:txBody>
      </p:sp>
      <p:grpSp>
        <p:nvGrpSpPr>
          <p:cNvPr id="14358" name="Group 22">
            <a:extLst>
              <a:ext uri="{FF2B5EF4-FFF2-40B4-BE49-F238E27FC236}">
                <a16:creationId xmlns:a16="http://schemas.microsoft.com/office/drawing/2014/main" id="{DC97D5CB-F475-3A74-3DB2-59BE3B061827}"/>
              </a:ext>
            </a:extLst>
          </p:cNvPr>
          <p:cNvGrpSpPr>
            <a:grpSpLocks/>
          </p:cNvGrpSpPr>
          <p:nvPr/>
        </p:nvGrpSpPr>
        <p:grpSpPr bwMode="auto">
          <a:xfrm>
            <a:off x="4511675" y="1117600"/>
            <a:ext cx="3848100" cy="1765300"/>
            <a:chOff x="2842" y="704"/>
            <a:chExt cx="2424" cy="1112"/>
          </a:xfrm>
        </p:grpSpPr>
        <p:grpSp>
          <p:nvGrpSpPr>
            <p:cNvPr id="14349" name="Group 13">
              <a:extLst>
                <a:ext uri="{FF2B5EF4-FFF2-40B4-BE49-F238E27FC236}">
                  <a16:creationId xmlns:a16="http://schemas.microsoft.com/office/drawing/2014/main" id="{F5636E7E-CD07-4CC1-FC0A-CD2B67175EA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842" y="1128"/>
              <a:ext cx="2424" cy="288"/>
              <a:chOff x="2842" y="1128"/>
              <a:chExt cx="2424" cy="288"/>
            </a:xfrm>
          </p:grpSpPr>
          <p:sp>
            <p:nvSpPr>
              <p:cNvPr id="14340" name="Rectangle 4">
                <a:extLst>
                  <a:ext uri="{FF2B5EF4-FFF2-40B4-BE49-F238E27FC236}">
                    <a16:creationId xmlns:a16="http://schemas.microsoft.com/office/drawing/2014/main" id="{D376C3E4-E504-E098-B755-397686BF115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42" y="1136"/>
                <a:ext cx="2424" cy="272"/>
              </a:xfrm>
              <a:prstGeom prst="rect">
                <a:avLst/>
              </a:prstGeom>
              <a:noFill/>
              <a:ln w="25400">
                <a:solidFill>
                  <a:srgbClr val="676767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341" name="Line 5">
                <a:extLst>
                  <a:ext uri="{FF2B5EF4-FFF2-40B4-BE49-F238E27FC236}">
                    <a16:creationId xmlns:a16="http://schemas.microsoft.com/office/drawing/2014/main" id="{69A2295B-963B-E541-FB88-44BE7913A55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114" y="1128"/>
                <a:ext cx="0" cy="288"/>
              </a:xfrm>
              <a:prstGeom prst="line">
                <a:avLst/>
              </a:prstGeom>
              <a:noFill/>
              <a:ln w="12700">
                <a:solidFill>
                  <a:srgbClr val="676767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42" name="Line 6">
                <a:extLst>
                  <a:ext uri="{FF2B5EF4-FFF2-40B4-BE49-F238E27FC236}">
                    <a16:creationId xmlns:a16="http://schemas.microsoft.com/office/drawing/2014/main" id="{532B82AA-5149-EE1D-66FC-2AEA37C6124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378" y="1128"/>
                <a:ext cx="0" cy="288"/>
              </a:xfrm>
              <a:prstGeom prst="line">
                <a:avLst/>
              </a:prstGeom>
              <a:noFill/>
              <a:ln w="12700">
                <a:solidFill>
                  <a:srgbClr val="676767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43" name="Line 7">
                <a:extLst>
                  <a:ext uri="{FF2B5EF4-FFF2-40B4-BE49-F238E27FC236}">
                    <a16:creationId xmlns:a16="http://schemas.microsoft.com/office/drawing/2014/main" id="{6ECFD37D-3B2B-A1EF-7FDC-9271F24A11D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666" y="1128"/>
                <a:ext cx="0" cy="288"/>
              </a:xfrm>
              <a:prstGeom prst="line">
                <a:avLst/>
              </a:prstGeom>
              <a:noFill/>
              <a:ln w="12700">
                <a:solidFill>
                  <a:srgbClr val="676767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44" name="Line 8">
                <a:extLst>
                  <a:ext uri="{FF2B5EF4-FFF2-40B4-BE49-F238E27FC236}">
                    <a16:creationId xmlns:a16="http://schemas.microsoft.com/office/drawing/2014/main" id="{024A0C26-442E-B8C3-0E55-0B09F174125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930" y="1128"/>
                <a:ext cx="0" cy="288"/>
              </a:xfrm>
              <a:prstGeom prst="line">
                <a:avLst/>
              </a:prstGeom>
              <a:noFill/>
              <a:ln w="12700">
                <a:solidFill>
                  <a:srgbClr val="676767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45" name="Line 9">
                <a:extLst>
                  <a:ext uri="{FF2B5EF4-FFF2-40B4-BE49-F238E27FC236}">
                    <a16:creationId xmlns:a16="http://schemas.microsoft.com/office/drawing/2014/main" id="{C5D9DDE7-100A-3DAD-D097-808C16FB8F1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186" y="1128"/>
                <a:ext cx="0" cy="288"/>
              </a:xfrm>
              <a:prstGeom prst="line">
                <a:avLst/>
              </a:prstGeom>
              <a:noFill/>
              <a:ln w="12700">
                <a:solidFill>
                  <a:srgbClr val="676767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46" name="Line 10">
                <a:extLst>
                  <a:ext uri="{FF2B5EF4-FFF2-40B4-BE49-F238E27FC236}">
                    <a16:creationId xmlns:a16="http://schemas.microsoft.com/office/drawing/2014/main" id="{ECC342CC-4485-A24A-0A0F-3F21F0AAA1E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458" y="1128"/>
                <a:ext cx="0" cy="288"/>
              </a:xfrm>
              <a:prstGeom prst="line">
                <a:avLst/>
              </a:prstGeom>
              <a:noFill/>
              <a:ln w="12700">
                <a:solidFill>
                  <a:srgbClr val="676767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47" name="Line 11">
                <a:extLst>
                  <a:ext uri="{FF2B5EF4-FFF2-40B4-BE49-F238E27FC236}">
                    <a16:creationId xmlns:a16="http://schemas.microsoft.com/office/drawing/2014/main" id="{EA363910-F8D1-A0E8-73DE-0D1358B565B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722" y="1128"/>
                <a:ext cx="0" cy="288"/>
              </a:xfrm>
              <a:prstGeom prst="line">
                <a:avLst/>
              </a:prstGeom>
              <a:noFill/>
              <a:ln w="12700">
                <a:solidFill>
                  <a:srgbClr val="676767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48" name="Line 12">
                <a:extLst>
                  <a:ext uri="{FF2B5EF4-FFF2-40B4-BE49-F238E27FC236}">
                    <a16:creationId xmlns:a16="http://schemas.microsoft.com/office/drawing/2014/main" id="{24CB6DF1-7F1F-2652-4074-5B61E790A41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994" y="1128"/>
                <a:ext cx="0" cy="288"/>
              </a:xfrm>
              <a:prstGeom prst="line">
                <a:avLst/>
              </a:prstGeom>
              <a:noFill/>
              <a:ln w="12700">
                <a:solidFill>
                  <a:srgbClr val="676767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4352" name="Group 16">
              <a:extLst>
                <a:ext uri="{FF2B5EF4-FFF2-40B4-BE49-F238E27FC236}">
                  <a16:creationId xmlns:a16="http://schemas.microsoft.com/office/drawing/2014/main" id="{0031AF57-C469-B036-F75D-29A56A1C0B8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842" y="704"/>
              <a:ext cx="528" cy="290"/>
              <a:chOff x="2842" y="704"/>
              <a:chExt cx="528" cy="290"/>
            </a:xfrm>
          </p:grpSpPr>
          <p:sp>
            <p:nvSpPr>
              <p:cNvPr id="14350" name="Rectangle 14">
                <a:extLst>
                  <a:ext uri="{FF2B5EF4-FFF2-40B4-BE49-F238E27FC236}">
                    <a16:creationId xmlns:a16="http://schemas.microsoft.com/office/drawing/2014/main" id="{356DDD44-D2D0-CA03-D082-CF2596D6D3D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42" y="704"/>
                <a:ext cx="528" cy="290"/>
              </a:xfrm>
              <a:prstGeom prst="rect">
                <a:avLst/>
              </a:prstGeom>
              <a:noFill/>
              <a:ln w="25400">
                <a:solidFill>
                  <a:srgbClr val="676767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351" name="Line 15">
                <a:extLst>
                  <a:ext uri="{FF2B5EF4-FFF2-40B4-BE49-F238E27FC236}">
                    <a16:creationId xmlns:a16="http://schemas.microsoft.com/office/drawing/2014/main" id="{DE0C43AA-2FCE-4B81-398B-A7BEA50A059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114" y="706"/>
                <a:ext cx="0" cy="288"/>
              </a:xfrm>
              <a:prstGeom prst="line">
                <a:avLst/>
              </a:prstGeom>
              <a:noFill/>
              <a:ln w="12700">
                <a:solidFill>
                  <a:srgbClr val="676767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4357" name="Group 21">
              <a:extLst>
                <a:ext uri="{FF2B5EF4-FFF2-40B4-BE49-F238E27FC236}">
                  <a16:creationId xmlns:a16="http://schemas.microsoft.com/office/drawing/2014/main" id="{74D86B8F-0EB6-CF92-07F9-67A91CDD939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842" y="1528"/>
              <a:ext cx="1096" cy="288"/>
              <a:chOff x="2842" y="1528"/>
              <a:chExt cx="1096" cy="288"/>
            </a:xfrm>
          </p:grpSpPr>
          <p:sp>
            <p:nvSpPr>
              <p:cNvPr id="14353" name="Rectangle 17">
                <a:extLst>
                  <a:ext uri="{FF2B5EF4-FFF2-40B4-BE49-F238E27FC236}">
                    <a16:creationId xmlns:a16="http://schemas.microsoft.com/office/drawing/2014/main" id="{3EDC7E68-EAE4-5ABC-8CD7-0D3EE4BB394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42" y="1532"/>
                <a:ext cx="1096" cy="278"/>
              </a:xfrm>
              <a:prstGeom prst="rect">
                <a:avLst/>
              </a:prstGeom>
              <a:noFill/>
              <a:ln w="25400">
                <a:solidFill>
                  <a:srgbClr val="676767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354" name="Line 18">
                <a:extLst>
                  <a:ext uri="{FF2B5EF4-FFF2-40B4-BE49-F238E27FC236}">
                    <a16:creationId xmlns:a16="http://schemas.microsoft.com/office/drawing/2014/main" id="{E93ECAA4-B7A1-2F26-B20C-5D1EF5F424C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114" y="1528"/>
                <a:ext cx="0" cy="288"/>
              </a:xfrm>
              <a:prstGeom prst="line">
                <a:avLst/>
              </a:prstGeom>
              <a:noFill/>
              <a:ln w="12700">
                <a:solidFill>
                  <a:srgbClr val="676767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55" name="Line 19">
                <a:extLst>
                  <a:ext uri="{FF2B5EF4-FFF2-40B4-BE49-F238E27FC236}">
                    <a16:creationId xmlns:a16="http://schemas.microsoft.com/office/drawing/2014/main" id="{42F8B2CE-A713-B1B8-76BB-B655D645828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378" y="1528"/>
                <a:ext cx="0" cy="288"/>
              </a:xfrm>
              <a:prstGeom prst="line">
                <a:avLst/>
              </a:prstGeom>
              <a:noFill/>
              <a:ln w="12700">
                <a:solidFill>
                  <a:srgbClr val="676767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56" name="Line 20">
                <a:extLst>
                  <a:ext uri="{FF2B5EF4-FFF2-40B4-BE49-F238E27FC236}">
                    <a16:creationId xmlns:a16="http://schemas.microsoft.com/office/drawing/2014/main" id="{46C27D6B-D9A3-544D-DE20-EDFE3BF5232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666" y="1528"/>
                <a:ext cx="0" cy="288"/>
              </a:xfrm>
              <a:prstGeom prst="line">
                <a:avLst/>
              </a:prstGeom>
              <a:noFill/>
              <a:ln w="12700">
                <a:solidFill>
                  <a:srgbClr val="676767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14374" name="Group 38">
            <a:extLst>
              <a:ext uri="{FF2B5EF4-FFF2-40B4-BE49-F238E27FC236}">
                <a16:creationId xmlns:a16="http://schemas.microsoft.com/office/drawing/2014/main" id="{C84751EC-A2A8-3DE8-64C7-92587E25E680}"/>
              </a:ext>
            </a:extLst>
          </p:cNvPr>
          <p:cNvGrpSpPr>
            <a:grpSpLocks/>
          </p:cNvGrpSpPr>
          <p:nvPr/>
        </p:nvGrpSpPr>
        <p:grpSpPr bwMode="auto">
          <a:xfrm>
            <a:off x="1181100" y="3533775"/>
            <a:ext cx="6324600" cy="457200"/>
            <a:chOff x="744" y="2226"/>
            <a:chExt cx="3984" cy="288"/>
          </a:xfrm>
        </p:grpSpPr>
        <p:sp>
          <p:nvSpPr>
            <p:cNvPr id="14359" name="Rectangle 23">
              <a:extLst>
                <a:ext uri="{FF2B5EF4-FFF2-40B4-BE49-F238E27FC236}">
                  <a16:creationId xmlns:a16="http://schemas.microsoft.com/office/drawing/2014/main" id="{36D37E20-2508-6765-3618-3A2D84B9004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44" y="2234"/>
              <a:ext cx="3984" cy="272"/>
            </a:xfrm>
            <a:prstGeom prst="rect">
              <a:avLst/>
            </a:prstGeom>
            <a:noFill/>
            <a:ln w="25400">
              <a:solidFill>
                <a:srgbClr val="676767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60" name="Line 24">
              <a:extLst>
                <a:ext uri="{FF2B5EF4-FFF2-40B4-BE49-F238E27FC236}">
                  <a16:creationId xmlns:a16="http://schemas.microsoft.com/office/drawing/2014/main" id="{04B96F44-90DF-EE0F-3094-395E9486031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16" y="2226"/>
              <a:ext cx="0" cy="288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61" name="Line 25">
              <a:extLst>
                <a:ext uri="{FF2B5EF4-FFF2-40B4-BE49-F238E27FC236}">
                  <a16:creationId xmlns:a16="http://schemas.microsoft.com/office/drawing/2014/main" id="{CA6C8A6E-59D3-2310-2F92-8C8DB504F4D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80" y="2226"/>
              <a:ext cx="0" cy="288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62" name="Line 26">
              <a:extLst>
                <a:ext uri="{FF2B5EF4-FFF2-40B4-BE49-F238E27FC236}">
                  <a16:creationId xmlns:a16="http://schemas.microsoft.com/office/drawing/2014/main" id="{A000EEB9-BAD3-2EA0-3457-6FB7369F4F8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68" y="2226"/>
              <a:ext cx="0" cy="288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63" name="Line 27">
              <a:extLst>
                <a:ext uri="{FF2B5EF4-FFF2-40B4-BE49-F238E27FC236}">
                  <a16:creationId xmlns:a16="http://schemas.microsoft.com/office/drawing/2014/main" id="{C564144D-98FB-4CC6-3766-A161F57F9D2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32" y="2226"/>
              <a:ext cx="0" cy="288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64" name="Line 28">
              <a:extLst>
                <a:ext uri="{FF2B5EF4-FFF2-40B4-BE49-F238E27FC236}">
                  <a16:creationId xmlns:a16="http://schemas.microsoft.com/office/drawing/2014/main" id="{51B7D5D4-C9BC-2D79-1A05-C727E702BFB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88" y="2226"/>
              <a:ext cx="0" cy="288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65" name="Line 29">
              <a:extLst>
                <a:ext uri="{FF2B5EF4-FFF2-40B4-BE49-F238E27FC236}">
                  <a16:creationId xmlns:a16="http://schemas.microsoft.com/office/drawing/2014/main" id="{2F6168A6-CEF0-1BEF-926B-15C0A0A2EB6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60" y="2226"/>
              <a:ext cx="0" cy="288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66" name="Line 30">
              <a:extLst>
                <a:ext uri="{FF2B5EF4-FFF2-40B4-BE49-F238E27FC236}">
                  <a16:creationId xmlns:a16="http://schemas.microsoft.com/office/drawing/2014/main" id="{3C582380-5365-E3DF-CD37-676E9591358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24" y="2226"/>
              <a:ext cx="0" cy="288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67" name="Line 31">
              <a:extLst>
                <a:ext uri="{FF2B5EF4-FFF2-40B4-BE49-F238E27FC236}">
                  <a16:creationId xmlns:a16="http://schemas.microsoft.com/office/drawing/2014/main" id="{59E33172-FEAD-C9A3-B758-DDE75EFCBAD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96" y="2226"/>
              <a:ext cx="0" cy="288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68" name="Line 32">
              <a:extLst>
                <a:ext uri="{FF2B5EF4-FFF2-40B4-BE49-F238E27FC236}">
                  <a16:creationId xmlns:a16="http://schemas.microsoft.com/office/drawing/2014/main" id="{BB1D9260-EBA7-2CC8-81FB-6663FE17F5C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52" y="2226"/>
              <a:ext cx="0" cy="288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69" name="Line 33">
              <a:extLst>
                <a:ext uri="{FF2B5EF4-FFF2-40B4-BE49-F238E27FC236}">
                  <a16:creationId xmlns:a16="http://schemas.microsoft.com/office/drawing/2014/main" id="{F89C0A15-17B8-676E-3B87-EDA0E69A292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16" y="2226"/>
              <a:ext cx="0" cy="288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70" name="Line 34">
              <a:extLst>
                <a:ext uri="{FF2B5EF4-FFF2-40B4-BE49-F238E27FC236}">
                  <a16:creationId xmlns:a16="http://schemas.microsoft.com/office/drawing/2014/main" id="{C7CC2951-1635-7C10-1F9E-524C77125AF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04" y="2226"/>
              <a:ext cx="0" cy="288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71" name="Line 35">
              <a:extLst>
                <a:ext uri="{FF2B5EF4-FFF2-40B4-BE49-F238E27FC236}">
                  <a16:creationId xmlns:a16="http://schemas.microsoft.com/office/drawing/2014/main" id="{0935C5AE-C8E3-87CD-6A39-C2E3A305A12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68" y="2226"/>
              <a:ext cx="0" cy="288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72" name="Line 36">
              <a:extLst>
                <a:ext uri="{FF2B5EF4-FFF2-40B4-BE49-F238E27FC236}">
                  <a16:creationId xmlns:a16="http://schemas.microsoft.com/office/drawing/2014/main" id="{1ED9F82E-6DB1-12A0-F813-2986D8B175C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224" y="2226"/>
              <a:ext cx="0" cy="288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73" name="Line 37">
              <a:extLst>
                <a:ext uri="{FF2B5EF4-FFF2-40B4-BE49-F238E27FC236}">
                  <a16:creationId xmlns:a16="http://schemas.microsoft.com/office/drawing/2014/main" id="{60C32876-C1BD-1F76-B394-4BAE6821E83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496" y="2226"/>
              <a:ext cx="0" cy="288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 useBgFill="1">
        <p:nvSpPr>
          <p:cNvPr id="14375" name="Freeform 39">
            <a:extLst>
              <a:ext uri="{FF2B5EF4-FFF2-40B4-BE49-F238E27FC236}">
                <a16:creationId xmlns:a16="http://schemas.microsoft.com/office/drawing/2014/main" id="{8C311E2F-4D93-392B-58AB-0810E27F4749}"/>
              </a:ext>
            </a:extLst>
          </p:cNvPr>
          <p:cNvSpPr>
            <a:spLocks/>
          </p:cNvSpPr>
          <p:nvPr/>
        </p:nvSpPr>
        <p:spPr bwMode="auto">
          <a:xfrm>
            <a:off x="355600" y="4013200"/>
            <a:ext cx="8281988" cy="979488"/>
          </a:xfrm>
          <a:custGeom>
            <a:avLst/>
            <a:gdLst>
              <a:gd name="T0" fmla="*/ 136 w 5217"/>
              <a:gd name="T1" fmla="*/ 176 h 617"/>
              <a:gd name="T2" fmla="*/ 312 w 5217"/>
              <a:gd name="T3" fmla="*/ 168 h 617"/>
              <a:gd name="T4" fmla="*/ 456 w 5217"/>
              <a:gd name="T5" fmla="*/ 216 h 617"/>
              <a:gd name="T6" fmla="*/ 632 w 5217"/>
              <a:gd name="T7" fmla="*/ 144 h 617"/>
              <a:gd name="T8" fmla="*/ 792 w 5217"/>
              <a:gd name="T9" fmla="*/ 128 h 617"/>
              <a:gd name="T10" fmla="*/ 944 w 5217"/>
              <a:gd name="T11" fmla="*/ 192 h 617"/>
              <a:gd name="T12" fmla="*/ 1112 w 5217"/>
              <a:gd name="T13" fmla="*/ 168 h 617"/>
              <a:gd name="T14" fmla="*/ 1304 w 5217"/>
              <a:gd name="T15" fmla="*/ 136 h 617"/>
              <a:gd name="T16" fmla="*/ 1616 w 5217"/>
              <a:gd name="T17" fmla="*/ 128 h 617"/>
              <a:gd name="T18" fmla="*/ 1928 w 5217"/>
              <a:gd name="T19" fmla="*/ 72 h 617"/>
              <a:gd name="T20" fmla="*/ 2112 w 5217"/>
              <a:gd name="T21" fmla="*/ 96 h 617"/>
              <a:gd name="T22" fmla="*/ 2288 w 5217"/>
              <a:gd name="T23" fmla="*/ 128 h 617"/>
              <a:gd name="T24" fmla="*/ 2568 w 5217"/>
              <a:gd name="T25" fmla="*/ 120 h 617"/>
              <a:gd name="T26" fmla="*/ 2720 w 5217"/>
              <a:gd name="T27" fmla="*/ 128 h 617"/>
              <a:gd name="T28" fmla="*/ 2952 w 5217"/>
              <a:gd name="T29" fmla="*/ 152 h 617"/>
              <a:gd name="T30" fmla="*/ 3128 w 5217"/>
              <a:gd name="T31" fmla="*/ 160 h 617"/>
              <a:gd name="T32" fmla="*/ 3328 w 5217"/>
              <a:gd name="T33" fmla="*/ 176 h 617"/>
              <a:gd name="T34" fmla="*/ 3552 w 5217"/>
              <a:gd name="T35" fmla="*/ 152 h 617"/>
              <a:gd name="T36" fmla="*/ 3696 w 5217"/>
              <a:gd name="T37" fmla="*/ 224 h 617"/>
              <a:gd name="T38" fmla="*/ 3856 w 5217"/>
              <a:gd name="T39" fmla="*/ 232 h 617"/>
              <a:gd name="T40" fmla="*/ 4048 w 5217"/>
              <a:gd name="T41" fmla="*/ 208 h 617"/>
              <a:gd name="T42" fmla="*/ 4200 w 5217"/>
              <a:gd name="T43" fmla="*/ 232 h 617"/>
              <a:gd name="T44" fmla="*/ 4528 w 5217"/>
              <a:gd name="T45" fmla="*/ 160 h 617"/>
              <a:gd name="T46" fmla="*/ 4720 w 5217"/>
              <a:gd name="T47" fmla="*/ 96 h 617"/>
              <a:gd name="T48" fmla="*/ 4848 w 5217"/>
              <a:gd name="T49" fmla="*/ 96 h 617"/>
              <a:gd name="T50" fmla="*/ 5024 w 5217"/>
              <a:gd name="T51" fmla="*/ 80 h 617"/>
              <a:gd name="T52" fmla="*/ 5168 w 5217"/>
              <a:gd name="T53" fmla="*/ 24 h 617"/>
              <a:gd name="T54" fmla="*/ 5160 w 5217"/>
              <a:gd name="T55" fmla="*/ 544 h 617"/>
              <a:gd name="T56" fmla="*/ 5048 w 5217"/>
              <a:gd name="T57" fmla="*/ 384 h 617"/>
              <a:gd name="T58" fmla="*/ 4920 w 5217"/>
              <a:gd name="T59" fmla="*/ 424 h 617"/>
              <a:gd name="T60" fmla="*/ 4800 w 5217"/>
              <a:gd name="T61" fmla="*/ 536 h 617"/>
              <a:gd name="T62" fmla="*/ 4704 w 5217"/>
              <a:gd name="T63" fmla="*/ 368 h 617"/>
              <a:gd name="T64" fmla="*/ 4592 w 5217"/>
              <a:gd name="T65" fmla="*/ 288 h 617"/>
              <a:gd name="T66" fmla="*/ 4464 w 5217"/>
              <a:gd name="T67" fmla="*/ 344 h 617"/>
              <a:gd name="T68" fmla="*/ 4328 w 5217"/>
              <a:gd name="T69" fmla="*/ 432 h 617"/>
              <a:gd name="T70" fmla="*/ 4176 w 5217"/>
              <a:gd name="T71" fmla="*/ 392 h 617"/>
              <a:gd name="T72" fmla="*/ 4016 w 5217"/>
              <a:gd name="T73" fmla="*/ 304 h 617"/>
              <a:gd name="T74" fmla="*/ 3856 w 5217"/>
              <a:gd name="T75" fmla="*/ 368 h 617"/>
              <a:gd name="T76" fmla="*/ 3696 w 5217"/>
              <a:gd name="T77" fmla="*/ 352 h 617"/>
              <a:gd name="T78" fmla="*/ 3504 w 5217"/>
              <a:gd name="T79" fmla="*/ 264 h 617"/>
              <a:gd name="T80" fmla="*/ 3320 w 5217"/>
              <a:gd name="T81" fmla="*/ 264 h 617"/>
              <a:gd name="T82" fmla="*/ 3168 w 5217"/>
              <a:gd name="T83" fmla="*/ 256 h 617"/>
              <a:gd name="T84" fmla="*/ 3016 w 5217"/>
              <a:gd name="T85" fmla="*/ 224 h 617"/>
              <a:gd name="T86" fmla="*/ 2856 w 5217"/>
              <a:gd name="T87" fmla="*/ 232 h 617"/>
              <a:gd name="T88" fmla="*/ 2672 w 5217"/>
              <a:gd name="T89" fmla="*/ 200 h 617"/>
              <a:gd name="T90" fmla="*/ 2496 w 5217"/>
              <a:gd name="T91" fmla="*/ 224 h 617"/>
              <a:gd name="T92" fmla="*/ 2288 w 5217"/>
              <a:gd name="T93" fmla="*/ 232 h 617"/>
              <a:gd name="T94" fmla="*/ 2128 w 5217"/>
              <a:gd name="T95" fmla="*/ 192 h 617"/>
              <a:gd name="T96" fmla="*/ 1968 w 5217"/>
              <a:gd name="T97" fmla="*/ 200 h 617"/>
              <a:gd name="T98" fmla="*/ 1856 w 5217"/>
              <a:gd name="T99" fmla="*/ 216 h 617"/>
              <a:gd name="T100" fmla="*/ 1712 w 5217"/>
              <a:gd name="T101" fmla="*/ 240 h 617"/>
              <a:gd name="T102" fmla="*/ 1536 w 5217"/>
              <a:gd name="T103" fmla="*/ 216 h 617"/>
              <a:gd name="T104" fmla="*/ 1384 w 5217"/>
              <a:gd name="T105" fmla="*/ 184 h 617"/>
              <a:gd name="T106" fmla="*/ 1240 w 5217"/>
              <a:gd name="T107" fmla="*/ 248 h 617"/>
              <a:gd name="T108" fmla="*/ 1080 w 5217"/>
              <a:gd name="T109" fmla="*/ 264 h 617"/>
              <a:gd name="T110" fmla="*/ 912 w 5217"/>
              <a:gd name="T111" fmla="*/ 280 h 617"/>
              <a:gd name="T112" fmla="*/ 768 w 5217"/>
              <a:gd name="T113" fmla="*/ 248 h 617"/>
              <a:gd name="T114" fmla="*/ 608 w 5217"/>
              <a:gd name="T115" fmla="*/ 296 h 617"/>
              <a:gd name="T116" fmla="*/ 440 w 5217"/>
              <a:gd name="T117" fmla="*/ 328 h 617"/>
              <a:gd name="T118" fmla="*/ 312 w 5217"/>
              <a:gd name="T119" fmla="*/ 248 h 617"/>
              <a:gd name="T120" fmla="*/ 160 w 5217"/>
              <a:gd name="T121" fmla="*/ 296 h 617"/>
              <a:gd name="T122" fmla="*/ 16 w 5217"/>
              <a:gd name="T123" fmla="*/ 360 h 6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5217" h="617">
                <a:moveTo>
                  <a:pt x="0" y="200"/>
                </a:moveTo>
                <a:lnTo>
                  <a:pt x="24" y="192"/>
                </a:lnTo>
                <a:lnTo>
                  <a:pt x="64" y="184"/>
                </a:lnTo>
                <a:lnTo>
                  <a:pt x="88" y="184"/>
                </a:lnTo>
                <a:lnTo>
                  <a:pt x="112" y="184"/>
                </a:lnTo>
                <a:lnTo>
                  <a:pt x="136" y="176"/>
                </a:lnTo>
                <a:lnTo>
                  <a:pt x="160" y="168"/>
                </a:lnTo>
                <a:lnTo>
                  <a:pt x="208" y="152"/>
                </a:lnTo>
                <a:lnTo>
                  <a:pt x="232" y="136"/>
                </a:lnTo>
                <a:lnTo>
                  <a:pt x="256" y="128"/>
                </a:lnTo>
                <a:lnTo>
                  <a:pt x="280" y="152"/>
                </a:lnTo>
                <a:lnTo>
                  <a:pt x="312" y="168"/>
                </a:lnTo>
                <a:lnTo>
                  <a:pt x="344" y="200"/>
                </a:lnTo>
                <a:lnTo>
                  <a:pt x="368" y="176"/>
                </a:lnTo>
                <a:lnTo>
                  <a:pt x="392" y="200"/>
                </a:lnTo>
                <a:lnTo>
                  <a:pt x="408" y="224"/>
                </a:lnTo>
                <a:lnTo>
                  <a:pt x="432" y="232"/>
                </a:lnTo>
                <a:lnTo>
                  <a:pt x="456" y="216"/>
                </a:lnTo>
                <a:lnTo>
                  <a:pt x="488" y="192"/>
                </a:lnTo>
                <a:lnTo>
                  <a:pt x="504" y="168"/>
                </a:lnTo>
                <a:lnTo>
                  <a:pt x="528" y="160"/>
                </a:lnTo>
                <a:lnTo>
                  <a:pt x="568" y="160"/>
                </a:lnTo>
                <a:lnTo>
                  <a:pt x="608" y="152"/>
                </a:lnTo>
                <a:lnTo>
                  <a:pt x="632" y="144"/>
                </a:lnTo>
                <a:lnTo>
                  <a:pt x="656" y="136"/>
                </a:lnTo>
                <a:lnTo>
                  <a:pt x="680" y="120"/>
                </a:lnTo>
                <a:lnTo>
                  <a:pt x="704" y="120"/>
                </a:lnTo>
                <a:lnTo>
                  <a:pt x="736" y="128"/>
                </a:lnTo>
                <a:lnTo>
                  <a:pt x="760" y="128"/>
                </a:lnTo>
                <a:lnTo>
                  <a:pt x="792" y="128"/>
                </a:lnTo>
                <a:lnTo>
                  <a:pt x="816" y="144"/>
                </a:lnTo>
                <a:lnTo>
                  <a:pt x="840" y="152"/>
                </a:lnTo>
                <a:lnTo>
                  <a:pt x="880" y="144"/>
                </a:lnTo>
                <a:lnTo>
                  <a:pt x="904" y="152"/>
                </a:lnTo>
                <a:lnTo>
                  <a:pt x="928" y="168"/>
                </a:lnTo>
                <a:lnTo>
                  <a:pt x="944" y="192"/>
                </a:lnTo>
                <a:lnTo>
                  <a:pt x="968" y="200"/>
                </a:lnTo>
                <a:lnTo>
                  <a:pt x="1008" y="192"/>
                </a:lnTo>
                <a:lnTo>
                  <a:pt x="1032" y="192"/>
                </a:lnTo>
                <a:lnTo>
                  <a:pt x="1064" y="184"/>
                </a:lnTo>
                <a:lnTo>
                  <a:pt x="1088" y="184"/>
                </a:lnTo>
                <a:lnTo>
                  <a:pt x="1112" y="168"/>
                </a:lnTo>
                <a:lnTo>
                  <a:pt x="1144" y="160"/>
                </a:lnTo>
                <a:lnTo>
                  <a:pt x="1168" y="160"/>
                </a:lnTo>
                <a:lnTo>
                  <a:pt x="1192" y="152"/>
                </a:lnTo>
                <a:lnTo>
                  <a:pt x="1232" y="136"/>
                </a:lnTo>
                <a:lnTo>
                  <a:pt x="1272" y="128"/>
                </a:lnTo>
                <a:lnTo>
                  <a:pt x="1304" y="136"/>
                </a:lnTo>
                <a:lnTo>
                  <a:pt x="1328" y="136"/>
                </a:lnTo>
                <a:lnTo>
                  <a:pt x="1360" y="136"/>
                </a:lnTo>
                <a:lnTo>
                  <a:pt x="1392" y="144"/>
                </a:lnTo>
                <a:lnTo>
                  <a:pt x="1472" y="144"/>
                </a:lnTo>
                <a:lnTo>
                  <a:pt x="1504" y="136"/>
                </a:lnTo>
                <a:lnTo>
                  <a:pt x="1616" y="128"/>
                </a:lnTo>
                <a:lnTo>
                  <a:pt x="1696" y="120"/>
                </a:lnTo>
                <a:lnTo>
                  <a:pt x="1792" y="120"/>
                </a:lnTo>
                <a:lnTo>
                  <a:pt x="1824" y="112"/>
                </a:lnTo>
                <a:lnTo>
                  <a:pt x="1864" y="96"/>
                </a:lnTo>
                <a:lnTo>
                  <a:pt x="1896" y="88"/>
                </a:lnTo>
                <a:lnTo>
                  <a:pt x="1928" y="72"/>
                </a:lnTo>
                <a:lnTo>
                  <a:pt x="1968" y="56"/>
                </a:lnTo>
                <a:lnTo>
                  <a:pt x="1992" y="40"/>
                </a:lnTo>
                <a:lnTo>
                  <a:pt x="2016" y="40"/>
                </a:lnTo>
                <a:lnTo>
                  <a:pt x="2064" y="32"/>
                </a:lnTo>
                <a:lnTo>
                  <a:pt x="2088" y="56"/>
                </a:lnTo>
                <a:lnTo>
                  <a:pt x="2112" y="96"/>
                </a:lnTo>
                <a:lnTo>
                  <a:pt x="2128" y="120"/>
                </a:lnTo>
                <a:lnTo>
                  <a:pt x="2160" y="112"/>
                </a:lnTo>
                <a:lnTo>
                  <a:pt x="2192" y="104"/>
                </a:lnTo>
                <a:lnTo>
                  <a:pt x="2216" y="96"/>
                </a:lnTo>
                <a:lnTo>
                  <a:pt x="2256" y="120"/>
                </a:lnTo>
                <a:lnTo>
                  <a:pt x="2288" y="128"/>
                </a:lnTo>
                <a:lnTo>
                  <a:pt x="2336" y="128"/>
                </a:lnTo>
                <a:lnTo>
                  <a:pt x="2368" y="128"/>
                </a:lnTo>
                <a:lnTo>
                  <a:pt x="2424" y="128"/>
                </a:lnTo>
                <a:lnTo>
                  <a:pt x="2504" y="128"/>
                </a:lnTo>
                <a:lnTo>
                  <a:pt x="2536" y="128"/>
                </a:lnTo>
                <a:lnTo>
                  <a:pt x="2568" y="120"/>
                </a:lnTo>
                <a:lnTo>
                  <a:pt x="2600" y="120"/>
                </a:lnTo>
                <a:lnTo>
                  <a:pt x="2624" y="120"/>
                </a:lnTo>
                <a:lnTo>
                  <a:pt x="2648" y="120"/>
                </a:lnTo>
                <a:lnTo>
                  <a:pt x="2672" y="120"/>
                </a:lnTo>
                <a:lnTo>
                  <a:pt x="2696" y="128"/>
                </a:lnTo>
                <a:lnTo>
                  <a:pt x="2720" y="128"/>
                </a:lnTo>
                <a:lnTo>
                  <a:pt x="2744" y="136"/>
                </a:lnTo>
                <a:lnTo>
                  <a:pt x="2776" y="136"/>
                </a:lnTo>
                <a:lnTo>
                  <a:pt x="2800" y="144"/>
                </a:lnTo>
                <a:lnTo>
                  <a:pt x="2824" y="152"/>
                </a:lnTo>
                <a:lnTo>
                  <a:pt x="2856" y="152"/>
                </a:lnTo>
                <a:lnTo>
                  <a:pt x="2952" y="152"/>
                </a:lnTo>
                <a:lnTo>
                  <a:pt x="2984" y="152"/>
                </a:lnTo>
                <a:lnTo>
                  <a:pt x="3016" y="160"/>
                </a:lnTo>
                <a:lnTo>
                  <a:pt x="3048" y="160"/>
                </a:lnTo>
                <a:lnTo>
                  <a:pt x="3080" y="160"/>
                </a:lnTo>
                <a:lnTo>
                  <a:pt x="3104" y="160"/>
                </a:lnTo>
                <a:lnTo>
                  <a:pt x="3128" y="160"/>
                </a:lnTo>
                <a:lnTo>
                  <a:pt x="3184" y="176"/>
                </a:lnTo>
                <a:lnTo>
                  <a:pt x="3208" y="184"/>
                </a:lnTo>
                <a:lnTo>
                  <a:pt x="3240" y="184"/>
                </a:lnTo>
                <a:lnTo>
                  <a:pt x="3272" y="184"/>
                </a:lnTo>
                <a:lnTo>
                  <a:pt x="3304" y="184"/>
                </a:lnTo>
                <a:lnTo>
                  <a:pt x="3328" y="176"/>
                </a:lnTo>
                <a:lnTo>
                  <a:pt x="3352" y="176"/>
                </a:lnTo>
                <a:lnTo>
                  <a:pt x="3384" y="168"/>
                </a:lnTo>
                <a:lnTo>
                  <a:pt x="3408" y="160"/>
                </a:lnTo>
                <a:lnTo>
                  <a:pt x="3440" y="160"/>
                </a:lnTo>
                <a:lnTo>
                  <a:pt x="3472" y="152"/>
                </a:lnTo>
                <a:lnTo>
                  <a:pt x="3552" y="152"/>
                </a:lnTo>
                <a:lnTo>
                  <a:pt x="3584" y="152"/>
                </a:lnTo>
                <a:lnTo>
                  <a:pt x="3608" y="160"/>
                </a:lnTo>
                <a:lnTo>
                  <a:pt x="3616" y="184"/>
                </a:lnTo>
                <a:lnTo>
                  <a:pt x="3648" y="200"/>
                </a:lnTo>
                <a:lnTo>
                  <a:pt x="3672" y="216"/>
                </a:lnTo>
                <a:lnTo>
                  <a:pt x="3696" y="224"/>
                </a:lnTo>
                <a:lnTo>
                  <a:pt x="3720" y="224"/>
                </a:lnTo>
                <a:lnTo>
                  <a:pt x="3744" y="224"/>
                </a:lnTo>
                <a:lnTo>
                  <a:pt x="3776" y="232"/>
                </a:lnTo>
                <a:lnTo>
                  <a:pt x="3800" y="240"/>
                </a:lnTo>
                <a:lnTo>
                  <a:pt x="3824" y="240"/>
                </a:lnTo>
                <a:lnTo>
                  <a:pt x="3856" y="232"/>
                </a:lnTo>
                <a:lnTo>
                  <a:pt x="3880" y="232"/>
                </a:lnTo>
                <a:lnTo>
                  <a:pt x="3912" y="224"/>
                </a:lnTo>
                <a:lnTo>
                  <a:pt x="3944" y="216"/>
                </a:lnTo>
                <a:lnTo>
                  <a:pt x="3984" y="208"/>
                </a:lnTo>
                <a:lnTo>
                  <a:pt x="4008" y="208"/>
                </a:lnTo>
                <a:lnTo>
                  <a:pt x="4048" y="208"/>
                </a:lnTo>
                <a:lnTo>
                  <a:pt x="4072" y="216"/>
                </a:lnTo>
                <a:lnTo>
                  <a:pt x="4104" y="216"/>
                </a:lnTo>
                <a:lnTo>
                  <a:pt x="4128" y="224"/>
                </a:lnTo>
                <a:lnTo>
                  <a:pt x="4152" y="232"/>
                </a:lnTo>
                <a:lnTo>
                  <a:pt x="4176" y="232"/>
                </a:lnTo>
                <a:lnTo>
                  <a:pt x="4200" y="232"/>
                </a:lnTo>
                <a:lnTo>
                  <a:pt x="4232" y="232"/>
                </a:lnTo>
                <a:lnTo>
                  <a:pt x="4256" y="232"/>
                </a:lnTo>
                <a:lnTo>
                  <a:pt x="4288" y="224"/>
                </a:lnTo>
                <a:lnTo>
                  <a:pt x="4320" y="208"/>
                </a:lnTo>
                <a:lnTo>
                  <a:pt x="4448" y="176"/>
                </a:lnTo>
                <a:lnTo>
                  <a:pt x="4528" y="160"/>
                </a:lnTo>
                <a:lnTo>
                  <a:pt x="4624" y="152"/>
                </a:lnTo>
                <a:lnTo>
                  <a:pt x="4656" y="144"/>
                </a:lnTo>
                <a:lnTo>
                  <a:pt x="4680" y="144"/>
                </a:lnTo>
                <a:lnTo>
                  <a:pt x="4688" y="120"/>
                </a:lnTo>
                <a:lnTo>
                  <a:pt x="4696" y="88"/>
                </a:lnTo>
                <a:lnTo>
                  <a:pt x="4720" y="96"/>
                </a:lnTo>
                <a:lnTo>
                  <a:pt x="4720" y="120"/>
                </a:lnTo>
                <a:lnTo>
                  <a:pt x="4744" y="128"/>
                </a:lnTo>
                <a:lnTo>
                  <a:pt x="4768" y="120"/>
                </a:lnTo>
                <a:lnTo>
                  <a:pt x="4792" y="104"/>
                </a:lnTo>
                <a:lnTo>
                  <a:pt x="4816" y="104"/>
                </a:lnTo>
                <a:lnTo>
                  <a:pt x="4848" y="96"/>
                </a:lnTo>
                <a:lnTo>
                  <a:pt x="4880" y="96"/>
                </a:lnTo>
                <a:lnTo>
                  <a:pt x="4904" y="88"/>
                </a:lnTo>
                <a:lnTo>
                  <a:pt x="4952" y="88"/>
                </a:lnTo>
                <a:lnTo>
                  <a:pt x="4976" y="88"/>
                </a:lnTo>
                <a:lnTo>
                  <a:pt x="5000" y="88"/>
                </a:lnTo>
                <a:lnTo>
                  <a:pt x="5024" y="80"/>
                </a:lnTo>
                <a:lnTo>
                  <a:pt x="5048" y="72"/>
                </a:lnTo>
                <a:lnTo>
                  <a:pt x="5072" y="72"/>
                </a:lnTo>
                <a:lnTo>
                  <a:pt x="5096" y="64"/>
                </a:lnTo>
                <a:lnTo>
                  <a:pt x="5120" y="48"/>
                </a:lnTo>
                <a:lnTo>
                  <a:pt x="5144" y="32"/>
                </a:lnTo>
                <a:lnTo>
                  <a:pt x="5168" y="24"/>
                </a:lnTo>
                <a:lnTo>
                  <a:pt x="5192" y="8"/>
                </a:lnTo>
                <a:lnTo>
                  <a:pt x="5216" y="0"/>
                </a:lnTo>
                <a:lnTo>
                  <a:pt x="5216" y="600"/>
                </a:lnTo>
                <a:lnTo>
                  <a:pt x="5192" y="584"/>
                </a:lnTo>
                <a:lnTo>
                  <a:pt x="5168" y="568"/>
                </a:lnTo>
                <a:lnTo>
                  <a:pt x="5160" y="544"/>
                </a:lnTo>
                <a:lnTo>
                  <a:pt x="5136" y="520"/>
                </a:lnTo>
                <a:lnTo>
                  <a:pt x="5120" y="496"/>
                </a:lnTo>
                <a:lnTo>
                  <a:pt x="5104" y="472"/>
                </a:lnTo>
                <a:lnTo>
                  <a:pt x="5080" y="432"/>
                </a:lnTo>
                <a:lnTo>
                  <a:pt x="5072" y="408"/>
                </a:lnTo>
                <a:lnTo>
                  <a:pt x="5048" y="384"/>
                </a:lnTo>
                <a:lnTo>
                  <a:pt x="5032" y="360"/>
                </a:lnTo>
                <a:lnTo>
                  <a:pt x="5008" y="344"/>
                </a:lnTo>
                <a:lnTo>
                  <a:pt x="4984" y="352"/>
                </a:lnTo>
                <a:lnTo>
                  <a:pt x="4976" y="376"/>
                </a:lnTo>
                <a:lnTo>
                  <a:pt x="4952" y="400"/>
                </a:lnTo>
                <a:lnTo>
                  <a:pt x="4920" y="424"/>
                </a:lnTo>
                <a:lnTo>
                  <a:pt x="4896" y="440"/>
                </a:lnTo>
                <a:lnTo>
                  <a:pt x="4880" y="464"/>
                </a:lnTo>
                <a:lnTo>
                  <a:pt x="4856" y="496"/>
                </a:lnTo>
                <a:lnTo>
                  <a:pt x="4848" y="520"/>
                </a:lnTo>
                <a:lnTo>
                  <a:pt x="4832" y="544"/>
                </a:lnTo>
                <a:lnTo>
                  <a:pt x="4800" y="536"/>
                </a:lnTo>
                <a:lnTo>
                  <a:pt x="4768" y="504"/>
                </a:lnTo>
                <a:lnTo>
                  <a:pt x="4752" y="472"/>
                </a:lnTo>
                <a:lnTo>
                  <a:pt x="4752" y="448"/>
                </a:lnTo>
                <a:lnTo>
                  <a:pt x="4736" y="424"/>
                </a:lnTo>
                <a:lnTo>
                  <a:pt x="4720" y="392"/>
                </a:lnTo>
                <a:lnTo>
                  <a:pt x="4704" y="368"/>
                </a:lnTo>
                <a:lnTo>
                  <a:pt x="4688" y="344"/>
                </a:lnTo>
                <a:lnTo>
                  <a:pt x="4664" y="336"/>
                </a:lnTo>
                <a:lnTo>
                  <a:pt x="4648" y="312"/>
                </a:lnTo>
                <a:lnTo>
                  <a:pt x="4624" y="288"/>
                </a:lnTo>
                <a:lnTo>
                  <a:pt x="4608" y="264"/>
                </a:lnTo>
                <a:lnTo>
                  <a:pt x="4592" y="288"/>
                </a:lnTo>
                <a:lnTo>
                  <a:pt x="4576" y="312"/>
                </a:lnTo>
                <a:lnTo>
                  <a:pt x="4552" y="312"/>
                </a:lnTo>
                <a:lnTo>
                  <a:pt x="4528" y="312"/>
                </a:lnTo>
                <a:lnTo>
                  <a:pt x="4592" y="616"/>
                </a:lnTo>
                <a:lnTo>
                  <a:pt x="4496" y="320"/>
                </a:lnTo>
                <a:lnTo>
                  <a:pt x="4464" y="344"/>
                </a:lnTo>
                <a:lnTo>
                  <a:pt x="4440" y="352"/>
                </a:lnTo>
                <a:lnTo>
                  <a:pt x="4424" y="376"/>
                </a:lnTo>
                <a:lnTo>
                  <a:pt x="4400" y="400"/>
                </a:lnTo>
                <a:lnTo>
                  <a:pt x="4376" y="408"/>
                </a:lnTo>
                <a:lnTo>
                  <a:pt x="4352" y="408"/>
                </a:lnTo>
                <a:lnTo>
                  <a:pt x="4328" y="432"/>
                </a:lnTo>
                <a:lnTo>
                  <a:pt x="4312" y="456"/>
                </a:lnTo>
                <a:lnTo>
                  <a:pt x="4280" y="448"/>
                </a:lnTo>
                <a:lnTo>
                  <a:pt x="4248" y="424"/>
                </a:lnTo>
                <a:lnTo>
                  <a:pt x="4224" y="408"/>
                </a:lnTo>
                <a:lnTo>
                  <a:pt x="4200" y="408"/>
                </a:lnTo>
                <a:lnTo>
                  <a:pt x="4176" y="392"/>
                </a:lnTo>
                <a:lnTo>
                  <a:pt x="4152" y="376"/>
                </a:lnTo>
                <a:lnTo>
                  <a:pt x="4128" y="384"/>
                </a:lnTo>
                <a:lnTo>
                  <a:pt x="4080" y="376"/>
                </a:lnTo>
                <a:lnTo>
                  <a:pt x="4056" y="344"/>
                </a:lnTo>
                <a:lnTo>
                  <a:pt x="4032" y="328"/>
                </a:lnTo>
                <a:lnTo>
                  <a:pt x="4016" y="304"/>
                </a:lnTo>
                <a:lnTo>
                  <a:pt x="3984" y="288"/>
                </a:lnTo>
                <a:lnTo>
                  <a:pt x="3960" y="296"/>
                </a:lnTo>
                <a:lnTo>
                  <a:pt x="3936" y="312"/>
                </a:lnTo>
                <a:lnTo>
                  <a:pt x="3912" y="344"/>
                </a:lnTo>
                <a:lnTo>
                  <a:pt x="3888" y="352"/>
                </a:lnTo>
                <a:lnTo>
                  <a:pt x="3856" y="368"/>
                </a:lnTo>
                <a:lnTo>
                  <a:pt x="3832" y="384"/>
                </a:lnTo>
                <a:lnTo>
                  <a:pt x="3808" y="392"/>
                </a:lnTo>
                <a:lnTo>
                  <a:pt x="3784" y="392"/>
                </a:lnTo>
                <a:lnTo>
                  <a:pt x="3760" y="384"/>
                </a:lnTo>
                <a:lnTo>
                  <a:pt x="3728" y="368"/>
                </a:lnTo>
                <a:lnTo>
                  <a:pt x="3696" y="352"/>
                </a:lnTo>
                <a:lnTo>
                  <a:pt x="3664" y="336"/>
                </a:lnTo>
                <a:lnTo>
                  <a:pt x="3624" y="312"/>
                </a:lnTo>
                <a:lnTo>
                  <a:pt x="3600" y="304"/>
                </a:lnTo>
                <a:lnTo>
                  <a:pt x="3576" y="280"/>
                </a:lnTo>
                <a:lnTo>
                  <a:pt x="3536" y="280"/>
                </a:lnTo>
                <a:lnTo>
                  <a:pt x="3504" y="264"/>
                </a:lnTo>
                <a:lnTo>
                  <a:pt x="3472" y="256"/>
                </a:lnTo>
                <a:lnTo>
                  <a:pt x="3440" y="264"/>
                </a:lnTo>
                <a:lnTo>
                  <a:pt x="3408" y="288"/>
                </a:lnTo>
                <a:lnTo>
                  <a:pt x="3384" y="296"/>
                </a:lnTo>
                <a:lnTo>
                  <a:pt x="3344" y="280"/>
                </a:lnTo>
                <a:lnTo>
                  <a:pt x="3320" y="264"/>
                </a:lnTo>
                <a:lnTo>
                  <a:pt x="3296" y="256"/>
                </a:lnTo>
                <a:lnTo>
                  <a:pt x="3272" y="256"/>
                </a:lnTo>
                <a:lnTo>
                  <a:pt x="3248" y="256"/>
                </a:lnTo>
                <a:lnTo>
                  <a:pt x="3216" y="248"/>
                </a:lnTo>
                <a:lnTo>
                  <a:pt x="3192" y="248"/>
                </a:lnTo>
                <a:lnTo>
                  <a:pt x="3168" y="256"/>
                </a:lnTo>
                <a:lnTo>
                  <a:pt x="3144" y="264"/>
                </a:lnTo>
                <a:lnTo>
                  <a:pt x="3120" y="264"/>
                </a:lnTo>
                <a:lnTo>
                  <a:pt x="3088" y="264"/>
                </a:lnTo>
                <a:lnTo>
                  <a:pt x="3064" y="248"/>
                </a:lnTo>
                <a:lnTo>
                  <a:pt x="3040" y="232"/>
                </a:lnTo>
                <a:lnTo>
                  <a:pt x="3016" y="224"/>
                </a:lnTo>
                <a:lnTo>
                  <a:pt x="2992" y="224"/>
                </a:lnTo>
                <a:lnTo>
                  <a:pt x="2968" y="232"/>
                </a:lnTo>
                <a:lnTo>
                  <a:pt x="2928" y="224"/>
                </a:lnTo>
                <a:lnTo>
                  <a:pt x="2904" y="216"/>
                </a:lnTo>
                <a:lnTo>
                  <a:pt x="2880" y="216"/>
                </a:lnTo>
                <a:lnTo>
                  <a:pt x="2856" y="232"/>
                </a:lnTo>
                <a:lnTo>
                  <a:pt x="2832" y="240"/>
                </a:lnTo>
                <a:lnTo>
                  <a:pt x="2800" y="240"/>
                </a:lnTo>
                <a:lnTo>
                  <a:pt x="2768" y="232"/>
                </a:lnTo>
                <a:lnTo>
                  <a:pt x="2736" y="232"/>
                </a:lnTo>
                <a:lnTo>
                  <a:pt x="2704" y="216"/>
                </a:lnTo>
                <a:lnTo>
                  <a:pt x="2672" y="200"/>
                </a:lnTo>
                <a:lnTo>
                  <a:pt x="2648" y="192"/>
                </a:lnTo>
                <a:lnTo>
                  <a:pt x="2608" y="184"/>
                </a:lnTo>
                <a:lnTo>
                  <a:pt x="2576" y="184"/>
                </a:lnTo>
                <a:lnTo>
                  <a:pt x="2552" y="192"/>
                </a:lnTo>
                <a:lnTo>
                  <a:pt x="2520" y="216"/>
                </a:lnTo>
                <a:lnTo>
                  <a:pt x="2496" y="224"/>
                </a:lnTo>
                <a:lnTo>
                  <a:pt x="2464" y="232"/>
                </a:lnTo>
                <a:lnTo>
                  <a:pt x="2432" y="224"/>
                </a:lnTo>
                <a:lnTo>
                  <a:pt x="2392" y="232"/>
                </a:lnTo>
                <a:lnTo>
                  <a:pt x="2352" y="240"/>
                </a:lnTo>
                <a:lnTo>
                  <a:pt x="2328" y="248"/>
                </a:lnTo>
                <a:lnTo>
                  <a:pt x="2288" y="232"/>
                </a:lnTo>
                <a:lnTo>
                  <a:pt x="2256" y="200"/>
                </a:lnTo>
                <a:lnTo>
                  <a:pt x="2232" y="184"/>
                </a:lnTo>
                <a:lnTo>
                  <a:pt x="2200" y="160"/>
                </a:lnTo>
                <a:lnTo>
                  <a:pt x="2176" y="152"/>
                </a:lnTo>
                <a:lnTo>
                  <a:pt x="2144" y="168"/>
                </a:lnTo>
                <a:lnTo>
                  <a:pt x="2128" y="192"/>
                </a:lnTo>
                <a:lnTo>
                  <a:pt x="2104" y="184"/>
                </a:lnTo>
                <a:lnTo>
                  <a:pt x="2080" y="192"/>
                </a:lnTo>
                <a:lnTo>
                  <a:pt x="2056" y="192"/>
                </a:lnTo>
                <a:lnTo>
                  <a:pt x="2024" y="200"/>
                </a:lnTo>
                <a:lnTo>
                  <a:pt x="1992" y="200"/>
                </a:lnTo>
                <a:lnTo>
                  <a:pt x="1968" y="200"/>
                </a:lnTo>
                <a:lnTo>
                  <a:pt x="1944" y="192"/>
                </a:lnTo>
                <a:lnTo>
                  <a:pt x="2024" y="344"/>
                </a:lnTo>
                <a:lnTo>
                  <a:pt x="1928" y="216"/>
                </a:lnTo>
                <a:lnTo>
                  <a:pt x="1904" y="200"/>
                </a:lnTo>
                <a:lnTo>
                  <a:pt x="1880" y="200"/>
                </a:lnTo>
                <a:lnTo>
                  <a:pt x="1856" y="216"/>
                </a:lnTo>
                <a:lnTo>
                  <a:pt x="1840" y="240"/>
                </a:lnTo>
                <a:lnTo>
                  <a:pt x="1816" y="256"/>
                </a:lnTo>
                <a:lnTo>
                  <a:pt x="1792" y="256"/>
                </a:lnTo>
                <a:lnTo>
                  <a:pt x="1768" y="256"/>
                </a:lnTo>
                <a:lnTo>
                  <a:pt x="1744" y="256"/>
                </a:lnTo>
                <a:lnTo>
                  <a:pt x="1712" y="240"/>
                </a:lnTo>
                <a:lnTo>
                  <a:pt x="1688" y="232"/>
                </a:lnTo>
                <a:lnTo>
                  <a:pt x="1664" y="232"/>
                </a:lnTo>
                <a:lnTo>
                  <a:pt x="1632" y="224"/>
                </a:lnTo>
                <a:lnTo>
                  <a:pt x="1608" y="224"/>
                </a:lnTo>
                <a:lnTo>
                  <a:pt x="1568" y="224"/>
                </a:lnTo>
                <a:lnTo>
                  <a:pt x="1536" y="216"/>
                </a:lnTo>
                <a:lnTo>
                  <a:pt x="1512" y="200"/>
                </a:lnTo>
                <a:lnTo>
                  <a:pt x="1488" y="192"/>
                </a:lnTo>
                <a:lnTo>
                  <a:pt x="1464" y="192"/>
                </a:lnTo>
                <a:lnTo>
                  <a:pt x="1440" y="192"/>
                </a:lnTo>
                <a:lnTo>
                  <a:pt x="1408" y="192"/>
                </a:lnTo>
                <a:lnTo>
                  <a:pt x="1384" y="184"/>
                </a:lnTo>
                <a:lnTo>
                  <a:pt x="1360" y="184"/>
                </a:lnTo>
                <a:lnTo>
                  <a:pt x="1336" y="176"/>
                </a:lnTo>
                <a:lnTo>
                  <a:pt x="1312" y="192"/>
                </a:lnTo>
                <a:lnTo>
                  <a:pt x="1288" y="216"/>
                </a:lnTo>
                <a:lnTo>
                  <a:pt x="1264" y="232"/>
                </a:lnTo>
                <a:lnTo>
                  <a:pt x="1240" y="248"/>
                </a:lnTo>
                <a:lnTo>
                  <a:pt x="1216" y="264"/>
                </a:lnTo>
                <a:lnTo>
                  <a:pt x="1192" y="272"/>
                </a:lnTo>
                <a:lnTo>
                  <a:pt x="1168" y="272"/>
                </a:lnTo>
                <a:lnTo>
                  <a:pt x="1136" y="272"/>
                </a:lnTo>
                <a:lnTo>
                  <a:pt x="1112" y="264"/>
                </a:lnTo>
                <a:lnTo>
                  <a:pt x="1080" y="264"/>
                </a:lnTo>
                <a:lnTo>
                  <a:pt x="1048" y="264"/>
                </a:lnTo>
                <a:lnTo>
                  <a:pt x="1024" y="272"/>
                </a:lnTo>
                <a:lnTo>
                  <a:pt x="1000" y="280"/>
                </a:lnTo>
                <a:lnTo>
                  <a:pt x="976" y="280"/>
                </a:lnTo>
                <a:lnTo>
                  <a:pt x="944" y="288"/>
                </a:lnTo>
                <a:lnTo>
                  <a:pt x="912" y="280"/>
                </a:lnTo>
                <a:lnTo>
                  <a:pt x="888" y="272"/>
                </a:lnTo>
                <a:lnTo>
                  <a:pt x="864" y="256"/>
                </a:lnTo>
                <a:lnTo>
                  <a:pt x="840" y="248"/>
                </a:lnTo>
                <a:lnTo>
                  <a:pt x="816" y="232"/>
                </a:lnTo>
                <a:lnTo>
                  <a:pt x="792" y="232"/>
                </a:lnTo>
                <a:lnTo>
                  <a:pt x="768" y="248"/>
                </a:lnTo>
                <a:lnTo>
                  <a:pt x="736" y="256"/>
                </a:lnTo>
                <a:lnTo>
                  <a:pt x="704" y="272"/>
                </a:lnTo>
                <a:lnTo>
                  <a:pt x="680" y="280"/>
                </a:lnTo>
                <a:lnTo>
                  <a:pt x="656" y="288"/>
                </a:lnTo>
                <a:lnTo>
                  <a:pt x="632" y="296"/>
                </a:lnTo>
                <a:lnTo>
                  <a:pt x="608" y="296"/>
                </a:lnTo>
                <a:lnTo>
                  <a:pt x="584" y="304"/>
                </a:lnTo>
                <a:lnTo>
                  <a:pt x="560" y="312"/>
                </a:lnTo>
                <a:lnTo>
                  <a:pt x="520" y="320"/>
                </a:lnTo>
                <a:lnTo>
                  <a:pt x="496" y="320"/>
                </a:lnTo>
                <a:lnTo>
                  <a:pt x="464" y="328"/>
                </a:lnTo>
                <a:lnTo>
                  <a:pt x="440" y="328"/>
                </a:lnTo>
                <a:lnTo>
                  <a:pt x="416" y="320"/>
                </a:lnTo>
                <a:lnTo>
                  <a:pt x="392" y="312"/>
                </a:lnTo>
                <a:lnTo>
                  <a:pt x="376" y="288"/>
                </a:lnTo>
                <a:lnTo>
                  <a:pt x="368" y="264"/>
                </a:lnTo>
                <a:lnTo>
                  <a:pt x="344" y="248"/>
                </a:lnTo>
                <a:lnTo>
                  <a:pt x="312" y="248"/>
                </a:lnTo>
                <a:lnTo>
                  <a:pt x="288" y="248"/>
                </a:lnTo>
                <a:lnTo>
                  <a:pt x="264" y="264"/>
                </a:lnTo>
                <a:lnTo>
                  <a:pt x="240" y="280"/>
                </a:lnTo>
                <a:lnTo>
                  <a:pt x="208" y="288"/>
                </a:lnTo>
                <a:lnTo>
                  <a:pt x="184" y="296"/>
                </a:lnTo>
                <a:lnTo>
                  <a:pt x="160" y="296"/>
                </a:lnTo>
                <a:lnTo>
                  <a:pt x="136" y="312"/>
                </a:lnTo>
                <a:lnTo>
                  <a:pt x="112" y="328"/>
                </a:lnTo>
                <a:lnTo>
                  <a:pt x="88" y="344"/>
                </a:lnTo>
                <a:lnTo>
                  <a:pt x="64" y="352"/>
                </a:lnTo>
                <a:lnTo>
                  <a:pt x="40" y="360"/>
                </a:lnTo>
                <a:lnTo>
                  <a:pt x="16" y="360"/>
                </a:lnTo>
                <a:lnTo>
                  <a:pt x="0" y="200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rnd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zoom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6BE2003C-7D2D-38A5-E9F1-9D2B3BF0A22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489200" y="57150"/>
            <a:ext cx="3386138" cy="476250"/>
          </a:xfrm>
          <a:noFill/>
          <a:ln/>
        </p:spPr>
        <p:txBody>
          <a:bodyPr/>
          <a:lstStyle/>
          <a:p>
            <a:r>
              <a:rPr lang="en-US" altLang="en-US"/>
              <a:t>STRING Example 1</a:t>
            </a:r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D4C8ADB4-29DB-D697-CA6A-A43432FD4D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2600" y="641350"/>
            <a:ext cx="8102600" cy="607695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52400" tIns="342900" rIns="152400" bIns="342900"/>
          <a:lstStyle>
            <a:lvl1pPr>
              <a:tabLst>
                <a:tab pos="1714500" algn="l"/>
                <a:tab pos="4000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1714500" algn="l"/>
                <a:tab pos="4000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1714500" algn="l"/>
                <a:tab pos="4000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1714500" algn="l"/>
                <a:tab pos="4000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1714500" algn="l"/>
                <a:tab pos="4000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1714500" algn="l"/>
                <a:tab pos="4000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1714500" algn="l"/>
                <a:tab pos="4000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1714500" algn="l"/>
                <a:tab pos="4000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1714500" algn="l"/>
                <a:tab pos="4000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5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</a:rPr>
              <a:t>01 DayStr   	PIC XX. 	</a:t>
            </a:r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5</a:t>
            </a:r>
            <a:r>
              <a:rPr lang="en-US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altLang="en-US" sz="2400">
                <a:solidFill>
                  <a:srgbClr val="000000"/>
                </a:solidFill>
                <a:effectLst/>
              </a:rPr>
              <a:t> </a:t>
            </a:r>
            <a:r>
              <a:rPr lang="en-US" altLang="en-US" sz="2000">
                <a:solidFill>
                  <a:srgbClr val="000000"/>
                </a:solidFill>
                <a:effectLst/>
              </a:rPr>
              <a:t> </a:t>
            </a:r>
          </a:p>
          <a:p>
            <a:pPr>
              <a:lnSpc>
                <a:spcPct val="15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</a:rPr>
              <a:t>01 MonthStr 	PIC X(9).   </a:t>
            </a:r>
            <a:r>
              <a:rPr lang="en-US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	</a:t>
            </a:r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J  U  N  E</a:t>
            </a:r>
            <a:endParaRPr lang="en-US" altLang="en-US" sz="2400">
              <a:solidFill>
                <a:srgbClr val="000000"/>
              </a:solidFill>
              <a:effectLst/>
            </a:endParaRPr>
          </a:p>
          <a:p>
            <a:pPr>
              <a:lnSpc>
                <a:spcPct val="15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</a:rPr>
              <a:t>01 YearStr  	PIC X(4).    </a:t>
            </a:r>
            <a:r>
              <a:rPr lang="en-US" altLang="en-US" sz="2800">
                <a:solidFill>
                  <a:srgbClr val="000000"/>
                </a:solidFill>
                <a:effectLst/>
              </a:rPr>
              <a:t> 	</a:t>
            </a:r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1  9  9  4</a:t>
            </a:r>
            <a:endParaRPr lang="en-US" altLang="en-US" sz="240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urier New" panose="02070309020205020404" pitchFamily="49" charset="0"/>
            </a:endParaRPr>
          </a:p>
          <a:p>
            <a:pPr>
              <a:lnSpc>
                <a:spcPct val="15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</a:rPr>
              <a:t>01 DateStr  	PIC X(15) VALUE ALL "-".</a:t>
            </a:r>
            <a:endParaRPr lang="en-US" altLang="en-US" sz="20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150000"/>
              </a:lnSpc>
            </a:pPr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     5   ,  J  U  N  E  </a:t>
            </a:r>
            <a:r>
              <a:rPr lang="en-US" altLang="en-US" sz="28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-    -   -   -   -   -   -   -   -</a:t>
            </a:r>
            <a:endParaRPr lang="en-US" altLang="en-US" sz="2000">
              <a:solidFill>
                <a:srgbClr val="000000"/>
              </a:solidFill>
              <a:effectLst/>
            </a:endParaRPr>
          </a:p>
          <a:p>
            <a:pPr>
              <a:lnSpc>
                <a:spcPct val="85000"/>
              </a:lnSpc>
            </a:pPr>
            <a:endParaRPr lang="en-US" altLang="en-US" sz="20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85000"/>
              </a:lnSpc>
            </a:pPr>
            <a:endParaRPr lang="en-US" altLang="en-US" sz="20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8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STRING DayStr   DELIMITED BY SPACES</a:t>
            </a:r>
          </a:p>
          <a:p>
            <a:pPr>
              <a:lnSpc>
                <a:spcPct val="8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", "     DELIMITED BY SIZE</a:t>
            </a:r>
          </a:p>
          <a:p>
            <a:pPr>
              <a:lnSpc>
                <a:spcPct val="8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</a:t>
            </a:r>
            <a:r>
              <a:rPr lang="en-US" altLang="en-US" sz="2000">
                <a:solidFill>
                  <a:srgbClr val="CF0E3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MonthStr DELIMITED BY SPACES</a:t>
            </a:r>
            <a:endParaRPr lang="en-US" altLang="en-US" sz="20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8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", "     DELIMITED BY SIZE</a:t>
            </a:r>
          </a:p>
          <a:p>
            <a:pPr>
              <a:lnSpc>
                <a:spcPct val="8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YearStr  DELIMITED BY SIZE</a:t>
            </a:r>
          </a:p>
          <a:p>
            <a:pPr>
              <a:lnSpc>
                <a:spcPct val="8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INTO DateStr</a:t>
            </a:r>
          </a:p>
          <a:p>
            <a:pPr>
              <a:lnSpc>
                <a:spcPct val="8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END-STRING.</a:t>
            </a:r>
          </a:p>
        </p:txBody>
      </p:sp>
      <p:grpSp>
        <p:nvGrpSpPr>
          <p:cNvPr id="16406" name="Group 22">
            <a:extLst>
              <a:ext uri="{FF2B5EF4-FFF2-40B4-BE49-F238E27FC236}">
                <a16:creationId xmlns:a16="http://schemas.microsoft.com/office/drawing/2014/main" id="{26AB8406-37A8-9DB4-01F4-F66898127A1B}"/>
              </a:ext>
            </a:extLst>
          </p:cNvPr>
          <p:cNvGrpSpPr>
            <a:grpSpLocks/>
          </p:cNvGrpSpPr>
          <p:nvPr/>
        </p:nvGrpSpPr>
        <p:grpSpPr bwMode="auto">
          <a:xfrm>
            <a:off x="4511675" y="1117600"/>
            <a:ext cx="3848100" cy="1765300"/>
            <a:chOff x="2842" y="704"/>
            <a:chExt cx="2424" cy="1112"/>
          </a:xfrm>
        </p:grpSpPr>
        <p:grpSp>
          <p:nvGrpSpPr>
            <p:cNvPr id="16397" name="Group 13">
              <a:extLst>
                <a:ext uri="{FF2B5EF4-FFF2-40B4-BE49-F238E27FC236}">
                  <a16:creationId xmlns:a16="http://schemas.microsoft.com/office/drawing/2014/main" id="{AE2C97B1-9537-FC65-16E8-0C9DA819029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842" y="1128"/>
              <a:ext cx="2424" cy="288"/>
              <a:chOff x="2842" y="1128"/>
              <a:chExt cx="2424" cy="288"/>
            </a:xfrm>
          </p:grpSpPr>
          <p:sp>
            <p:nvSpPr>
              <p:cNvPr id="16388" name="Rectangle 4">
                <a:extLst>
                  <a:ext uri="{FF2B5EF4-FFF2-40B4-BE49-F238E27FC236}">
                    <a16:creationId xmlns:a16="http://schemas.microsoft.com/office/drawing/2014/main" id="{E591DB9D-42FD-93EC-544E-E98B6E76CD7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42" y="1136"/>
                <a:ext cx="2424" cy="272"/>
              </a:xfrm>
              <a:prstGeom prst="rect">
                <a:avLst/>
              </a:prstGeom>
              <a:noFill/>
              <a:ln w="25400">
                <a:solidFill>
                  <a:srgbClr val="676767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389" name="Line 5">
                <a:extLst>
                  <a:ext uri="{FF2B5EF4-FFF2-40B4-BE49-F238E27FC236}">
                    <a16:creationId xmlns:a16="http://schemas.microsoft.com/office/drawing/2014/main" id="{B1FDDDC6-62A9-8193-329D-FD54896B20C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114" y="1128"/>
                <a:ext cx="0" cy="288"/>
              </a:xfrm>
              <a:prstGeom prst="line">
                <a:avLst/>
              </a:prstGeom>
              <a:noFill/>
              <a:ln w="12700">
                <a:solidFill>
                  <a:srgbClr val="676767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390" name="Line 6">
                <a:extLst>
                  <a:ext uri="{FF2B5EF4-FFF2-40B4-BE49-F238E27FC236}">
                    <a16:creationId xmlns:a16="http://schemas.microsoft.com/office/drawing/2014/main" id="{1B4587A6-08E3-0B5E-2BA1-01F97B7F6BD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378" y="1128"/>
                <a:ext cx="0" cy="288"/>
              </a:xfrm>
              <a:prstGeom prst="line">
                <a:avLst/>
              </a:prstGeom>
              <a:noFill/>
              <a:ln w="12700">
                <a:solidFill>
                  <a:srgbClr val="676767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391" name="Line 7">
                <a:extLst>
                  <a:ext uri="{FF2B5EF4-FFF2-40B4-BE49-F238E27FC236}">
                    <a16:creationId xmlns:a16="http://schemas.microsoft.com/office/drawing/2014/main" id="{7D201916-C115-BB33-03AF-50F103F01C8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666" y="1128"/>
                <a:ext cx="0" cy="288"/>
              </a:xfrm>
              <a:prstGeom prst="line">
                <a:avLst/>
              </a:prstGeom>
              <a:noFill/>
              <a:ln w="12700">
                <a:solidFill>
                  <a:srgbClr val="676767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392" name="Line 8">
                <a:extLst>
                  <a:ext uri="{FF2B5EF4-FFF2-40B4-BE49-F238E27FC236}">
                    <a16:creationId xmlns:a16="http://schemas.microsoft.com/office/drawing/2014/main" id="{19BD3887-728D-8577-6A48-D807F4D6E77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930" y="1128"/>
                <a:ext cx="0" cy="288"/>
              </a:xfrm>
              <a:prstGeom prst="line">
                <a:avLst/>
              </a:prstGeom>
              <a:noFill/>
              <a:ln w="12700">
                <a:solidFill>
                  <a:srgbClr val="676767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393" name="Line 9">
                <a:extLst>
                  <a:ext uri="{FF2B5EF4-FFF2-40B4-BE49-F238E27FC236}">
                    <a16:creationId xmlns:a16="http://schemas.microsoft.com/office/drawing/2014/main" id="{3199EC41-BD9A-ED6F-E680-EA382D014D5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186" y="1128"/>
                <a:ext cx="0" cy="288"/>
              </a:xfrm>
              <a:prstGeom prst="line">
                <a:avLst/>
              </a:prstGeom>
              <a:noFill/>
              <a:ln w="12700">
                <a:solidFill>
                  <a:srgbClr val="676767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394" name="Line 10">
                <a:extLst>
                  <a:ext uri="{FF2B5EF4-FFF2-40B4-BE49-F238E27FC236}">
                    <a16:creationId xmlns:a16="http://schemas.microsoft.com/office/drawing/2014/main" id="{F34B2C37-4668-E7D9-E490-60477E2441D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458" y="1128"/>
                <a:ext cx="0" cy="288"/>
              </a:xfrm>
              <a:prstGeom prst="line">
                <a:avLst/>
              </a:prstGeom>
              <a:noFill/>
              <a:ln w="12700">
                <a:solidFill>
                  <a:srgbClr val="676767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395" name="Line 11">
                <a:extLst>
                  <a:ext uri="{FF2B5EF4-FFF2-40B4-BE49-F238E27FC236}">
                    <a16:creationId xmlns:a16="http://schemas.microsoft.com/office/drawing/2014/main" id="{B2E016D7-B563-086B-D2D3-328FED76516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722" y="1128"/>
                <a:ext cx="0" cy="288"/>
              </a:xfrm>
              <a:prstGeom prst="line">
                <a:avLst/>
              </a:prstGeom>
              <a:noFill/>
              <a:ln w="12700">
                <a:solidFill>
                  <a:srgbClr val="676767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396" name="Line 12">
                <a:extLst>
                  <a:ext uri="{FF2B5EF4-FFF2-40B4-BE49-F238E27FC236}">
                    <a16:creationId xmlns:a16="http://schemas.microsoft.com/office/drawing/2014/main" id="{F92687F2-0734-9A05-07BE-65131D76ED1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994" y="1128"/>
                <a:ext cx="0" cy="288"/>
              </a:xfrm>
              <a:prstGeom prst="line">
                <a:avLst/>
              </a:prstGeom>
              <a:noFill/>
              <a:ln w="12700">
                <a:solidFill>
                  <a:srgbClr val="676767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6400" name="Group 16">
              <a:extLst>
                <a:ext uri="{FF2B5EF4-FFF2-40B4-BE49-F238E27FC236}">
                  <a16:creationId xmlns:a16="http://schemas.microsoft.com/office/drawing/2014/main" id="{C5B8ACF0-3D75-204A-7F4D-F5E2F34C685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842" y="704"/>
              <a:ext cx="528" cy="290"/>
              <a:chOff x="2842" y="704"/>
              <a:chExt cx="528" cy="290"/>
            </a:xfrm>
          </p:grpSpPr>
          <p:sp>
            <p:nvSpPr>
              <p:cNvPr id="16398" name="Rectangle 14">
                <a:extLst>
                  <a:ext uri="{FF2B5EF4-FFF2-40B4-BE49-F238E27FC236}">
                    <a16:creationId xmlns:a16="http://schemas.microsoft.com/office/drawing/2014/main" id="{7083328D-3E04-3983-8BDF-9C29D06B646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42" y="704"/>
                <a:ext cx="528" cy="290"/>
              </a:xfrm>
              <a:prstGeom prst="rect">
                <a:avLst/>
              </a:prstGeom>
              <a:noFill/>
              <a:ln w="25400">
                <a:solidFill>
                  <a:srgbClr val="676767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399" name="Line 15">
                <a:extLst>
                  <a:ext uri="{FF2B5EF4-FFF2-40B4-BE49-F238E27FC236}">
                    <a16:creationId xmlns:a16="http://schemas.microsoft.com/office/drawing/2014/main" id="{A6FDD7BE-B9C1-DDBC-65EA-424C4FC7E23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114" y="706"/>
                <a:ext cx="0" cy="288"/>
              </a:xfrm>
              <a:prstGeom prst="line">
                <a:avLst/>
              </a:prstGeom>
              <a:noFill/>
              <a:ln w="12700">
                <a:solidFill>
                  <a:srgbClr val="676767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6405" name="Group 21">
              <a:extLst>
                <a:ext uri="{FF2B5EF4-FFF2-40B4-BE49-F238E27FC236}">
                  <a16:creationId xmlns:a16="http://schemas.microsoft.com/office/drawing/2014/main" id="{674757D9-6F7A-8C82-4358-CF569727F46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842" y="1528"/>
              <a:ext cx="1096" cy="288"/>
              <a:chOff x="2842" y="1528"/>
              <a:chExt cx="1096" cy="288"/>
            </a:xfrm>
          </p:grpSpPr>
          <p:sp>
            <p:nvSpPr>
              <p:cNvPr id="16401" name="Rectangle 17">
                <a:extLst>
                  <a:ext uri="{FF2B5EF4-FFF2-40B4-BE49-F238E27FC236}">
                    <a16:creationId xmlns:a16="http://schemas.microsoft.com/office/drawing/2014/main" id="{A4B56F04-B4A0-3B0D-B9C5-BC8A0EBF330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42" y="1532"/>
                <a:ext cx="1096" cy="278"/>
              </a:xfrm>
              <a:prstGeom prst="rect">
                <a:avLst/>
              </a:prstGeom>
              <a:noFill/>
              <a:ln w="25400">
                <a:solidFill>
                  <a:srgbClr val="676767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402" name="Line 18">
                <a:extLst>
                  <a:ext uri="{FF2B5EF4-FFF2-40B4-BE49-F238E27FC236}">
                    <a16:creationId xmlns:a16="http://schemas.microsoft.com/office/drawing/2014/main" id="{2C4272EA-DBFA-61CF-33E8-9F8086826E3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114" y="1528"/>
                <a:ext cx="0" cy="288"/>
              </a:xfrm>
              <a:prstGeom prst="line">
                <a:avLst/>
              </a:prstGeom>
              <a:noFill/>
              <a:ln w="12700">
                <a:solidFill>
                  <a:srgbClr val="676767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03" name="Line 19">
                <a:extLst>
                  <a:ext uri="{FF2B5EF4-FFF2-40B4-BE49-F238E27FC236}">
                    <a16:creationId xmlns:a16="http://schemas.microsoft.com/office/drawing/2014/main" id="{EDE5FFDA-441F-C0CF-4E9E-F2CED4C679A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378" y="1528"/>
                <a:ext cx="0" cy="288"/>
              </a:xfrm>
              <a:prstGeom prst="line">
                <a:avLst/>
              </a:prstGeom>
              <a:noFill/>
              <a:ln w="12700">
                <a:solidFill>
                  <a:srgbClr val="676767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04" name="Line 20">
                <a:extLst>
                  <a:ext uri="{FF2B5EF4-FFF2-40B4-BE49-F238E27FC236}">
                    <a16:creationId xmlns:a16="http://schemas.microsoft.com/office/drawing/2014/main" id="{E58E8678-269C-1C0B-C449-CCA53913A3C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666" y="1528"/>
                <a:ext cx="0" cy="288"/>
              </a:xfrm>
              <a:prstGeom prst="line">
                <a:avLst/>
              </a:prstGeom>
              <a:noFill/>
              <a:ln w="12700">
                <a:solidFill>
                  <a:srgbClr val="676767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16422" name="Group 38">
            <a:extLst>
              <a:ext uri="{FF2B5EF4-FFF2-40B4-BE49-F238E27FC236}">
                <a16:creationId xmlns:a16="http://schemas.microsoft.com/office/drawing/2014/main" id="{E271C614-9D40-8905-FADB-1A71EAF5D8D2}"/>
              </a:ext>
            </a:extLst>
          </p:cNvPr>
          <p:cNvGrpSpPr>
            <a:grpSpLocks/>
          </p:cNvGrpSpPr>
          <p:nvPr/>
        </p:nvGrpSpPr>
        <p:grpSpPr bwMode="auto">
          <a:xfrm>
            <a:off x="1181100" y="3533775"/>
            <a:ext cx="6324600" cy="457200"/>
            <a:chOff x="744" y="2226"/>
            <a:chExt cx="3984" cy="288"/>
          </a:xfrm>
        </p:grpSpPr>
        <p:sp>
          <p:nvSpPr>
            <p:cNvPr id="16407" name="Rectangle 23">
              <a:extLst>
                <a:ext uri="{FF2B5EF4-FFF2-40B4-BE49-F238E27FC236}">
                  <a16:creationId xmlns:a16="http://schemas.microsoft.com/office/drawing/2014/main" id="{3A709AE6-366E-54A1-10FE-71E3CC228CD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44" y="2234"/>
              <a:ext cx="3984" cy="272"/>
            </a:xfrm>
            <a:prstGeom prst="rect">
              <a:avLst/>
            </a:prstGeom>
            <a:noFill/>
            <a:ln w="25400">
              <a:solidFill>
                <a:srgbClr val="676767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408" name="Line 24">
              <a:extLst>
                <a:ext uri="{FF2B5EF4-FFF2-40B4-BE49-F238E27FC236}">
                  <a16:creationId xmlns:a16="http://schemas.microsoft.com/office/drawing/2014/main" id="{6C8105F4-44F1-7C4D-8E21-B8F7CC32299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16" y="2226"/>
              <a:ext cx="0" cy="288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09" name="Line 25">
              <a:extLst>
                <a:ext uri="{FF2B5EF4-FFF2-40B4-BE49-F238E27FC236}">
                  <a16:creationId xmlns:a16="http://schemas.microsoft.com/office/drawing/2014/main" id="{04F8A55C-BA3D-0F5B-6EF0-5CEDD8BC532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80" y="2226"/>
              <a:ext cx="0" cy="288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10" name="Line 26">
              <a:extLst>
                <a:ext uri="{FF2B5EF4-FFF2-40B4-BE49-F238E27FC236}">
                  <a16:creationId xmlns:a16="http://schemas.microsoft.com/office/drawing/2014/main" id="{88959C1D-8D8B-6DDA-8408-3A5F6167F6A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68" y="2226"/>
              <a:ext cx="0" cy="288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11" name="Line 27">
              <a:extLst>
                <a:ext uri="{FF2B5EF4-FFF2-40B4-BE49-F238E27FC236}">
                  <a16:creationId xmlns:a16="http://schemas.microsoft.com/office/drawing/2014/main" id="{86E8920E-5AE9-B185-5194-9C502EE2C9E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32" y="2226"/>
              <a:ext cx="0" cy="288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12" name="Line 28">
              <a:extLst>
                <a:ext uri="{FF2B5EF4-FFF2-40B4-BE49-F238E27FC236}">
                  <a16:creationId xmlns:a16="http://schemas.microsoft.com/office/drawing/2014/main" id="{9E279C56-5063-B963-75BA-B03C75607BB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88" y="2226"/>
              <a:ext cx="0" cy="288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13" name="Line 29">
              <a:extLst>
                <a:ext uri="{FF2B5EF4-FFF2-40B4-BE49-F238E27FC236}">
                  <a16:creationId xmlns:a16="http://schemas.microsoft.com/office/drawing/2014/main" id="{1E1F861C-64A3-39AE-AAA3-93FE7B3A90E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60" y="2226"/>
              <a:ext cx="0" cy="288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14" name="Line 30">
              <a:extLst>
                <a:ext uri="{FF2B5EF4-FFF2-40B4-BE49-F238E27FC236}">
                  <a16:creationId xmlns:a16="http://schemas.microsoft.com/office/drawing/2014/main" id="{B1D4B239-4758-184E-8949-2724D45FF48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24" y="2226"/>
              <a:ext cx="0" cy="288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15" name="Line 31">
              <a:extLst>
                <a:ext uri="{FF2B5EF4-FFF2-40B4-BE49-F238E27FC236}">
                  <a16:creationId xmlns:a16="http://schemas.microsoft.com/office/drawing/2014/main" id="{DC0A5D5C-B8AA-2714-5B4D-6F481C394D7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96" y="2226"/>
              <a:ext cx="0" cy="288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16" name="Line 32">
              <a:extLst>
                <a:ext uri="{FF2B5EF4-FFF2-40B4-BE49-F238E27FC236}">
                  <a16:creationId xmlns:a16="http://schemas.microsoft.com/office/drawing/2014/main" id="{FA8F5E05-B66F-3803-960D-72A80A5E2BF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52" y="2226"/>
              <a:ext cx="0" cy="288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17" name="Line 33">
              <a:extLst>
                <a:ext uri="{FF2B5EF4-FFF2-40B4-BE49-F238E27FC236}">
                  <a16:creationId xmlns:a16="http://schemas.microsoft.com/office/drawing/2014/main" id="{95124180-440E-2F27-4145-5415C6868E9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16" y="2226"/>
              <a:ext cx="0" cy="288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18" name="Line 34">
              <a:extLst>
                <a:ext uri="{FF2B5EF4-FFF2-40B4-BE49-F238E27FC236}">
                  <a16:creationId xmlns:a16="http://schemas.microsoft.com/office/drawing/2014/main" id="{57B4C771-A70A-4FED-942F-83E20D2A023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04" y="2226"/>
              <a:ext cx="0" cy="288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19" name="Line 35">
              <a:extLst>
                <a:ext uri="{FF2B5EF4-FFF2-40B4-BE49-F238E27FC236}">
                  <a16:creationId xmlns:a16="http://schemas.microsoft.com/office/drawing/2014/main" id="{A3481FFA-158B-F1A7-99CA-4A89B012A54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68" y="2226"/>
              <a:ext cx="0" cy="288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20" name="Line 36">
              <a:extLst>
                <a:ext uri="{FF2B5EF4-FFF2-40B4-BE49-F238E27FC236}">
                  <a16:creationId xmlns:a16="http://schemas.microsoft.com/office/drawing/2014/main" id="{BF7DF8EA-4766-5903-9F08-85E0424C59B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224" y="2226"/>
              <a:ext cx="0" cy="288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21" name="Line 37">
              <a:extLst>
                <a:ext uri="{FF2B5EF4-FFF2-40B4-BE49-F238E27FC236}">
                  <a16:creationId xmlns:a16="http://schemas.microsoft.com/office/drawing/2014/main" id="{3255D6F1-51F1-EDBD-F389-640E65A360D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496" y="2226"/>
              <a:ext cx="0" cy="288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 useBgFill="1">
        <p:nvSpPr>
          <p:cNvPr id="16423" name="Freeform 39">
            <a:extLst>
              <a:ext uri="{FF2B5EF4-FFF2-40B4-BE49-F238E27FC236}">
                <a16:creationId xmlns:a16="http://schemas.microsoft.com/office/drawing/2014/main" id="{60312936-59ED-61F1-E95A-2B22F6C72AB7}"/>
              </a:ext>
            </a:extLst>
          </p:cNvPr>
          <p:cNvSpPr>
            <a:spLocks/>
          </p:cNvSpPr>
          <p:nvPr/>
        </p:nvSpPr>
        <p:spPr bwMode="auto">
          <a:xfrm>
            <a:off x="355600" y="4013200"/>
            <a:ext cx="8281988" cy="979488"/>
          </a:xfrm>
          <a:custGeom>
            <a:avLst/>
            <a:gdLst>
              <a:gd name="T0" fmla="*/ 136 w 5217"/>
              <a:gd name="T1" fmla="*/ 176 h 617"/>
              <a:gd name="T2" fmla="*/ 312 w 5217"/>
              <a:gd name="T3" fmla="*/ 168 h 617"/>
              <a:gd name="T4" fmla="*/ 456 w 5217"/>
              <a:gd name="T5" fmla="*/ 216 h 617"/>
              <a:gd name="T6" fmla="*/ 632 w 5217"/>
              <a:gd name="T7" fmla="*/ 144 h 617"/>
              <a:gd name="T8" fmla="*/ 792 w 5217"/>
              <a:gd name="T9" fmla="*/ 128 h 617"/>
              <a:gd name="T10" fmla="*/ 944 w 5217"/>
              <a:gd name="T11" fmla="*/ 192 h 617"/>
              <a:gd name="T12" fmla="*/ 1112 w 5217"/>
              <a:gd name="T13" fmla="*/ 168 h 617"/>
              <a:gd name="T14" fmla="*/ 1304 w 5217"/>
              <a:gd name="T15" fmla="*/ 136 h 617"/>
              <a:gd name="T16" fmla="*/ 1616 w 5217"/>
              <a:gd name="T17" fmla="*/ 128 h 617"/>
              <a:gd name="T18" fmla="*/ 1928 w 5217"/>
              <a:gd name="T19" fmla="*/ 72 h 617"/>
              <a:gd name="T20" fmla="*/ 2112 w 5217"/>
              <a:gd name="T21" fmla="*/ 96 h 617"/>
              <a:gd name="T22" fmla="*/ 2288 w 5217"/>
              <a:gd name="T23" fmla="*/ 128 h 617"/>
              <a:gd name="T24" fmla="*/ 2568 w 5217"/>
              <a:gd name="T25" fmla="*/ 120 h 617"/>
              <a:gd name="T26" fmla="*/ 2720 w 5217"/>
              <a:gd name="T27" fmla="*/ 128 h 617"/>
              <a:gd name="T28" fmla="*/ 2952 w 5217"/>
              <a:gd name="T29" fmla="*/ 152 h 617"/>
              <a:gd name="T30" fmla="*/ 3128 w 5217"/>
              <a:gd name="T31" fmla="*/ 160 h 617"/>
              <a:gd name="T32" fmla="*/ 3328 w 5217"/>
              <a:gd name="T33" fmla="*/ 176 h 617"/>
              <a:gd name="T34" fmla="*/ 3552 w 5217"/>
              <a:gd name="T35" fmla="*/ 152 h 617"/>
              <a:gd name="T36" fmla="*/ 3696 w 5217"/>
              <a:gd name="T37" fmla="*/ 224 h 617"/>
              <a:gd name="T38" fmla="*/ 3856 w 5217"/>
              <a:gd name="T39" fmla="*/ 232 h 617"/>
              <a:gd name="T40" fmla="*/ 4048 w 5217"/>
              <a:gd name="T41" fmla="*/ 208 h 617"/>
              <a:gd name="T42" fmla="*/ 4200 w 5217"/>
              <a:gd name="T43" fmla="*/ 232 h 617"/>
              <a:gd name="T44" fmla="*/ 4528 w 5217"/>
              <a:gd name="T45" fmla="*/ 160 h 617"/>
              <a:gd name="T46" fmla="*/ 4720 w 5217"/>
              <a:gd name="T47" fmla="*/ 96 h 617"/>
              <a:gd name="T48" fmla="*/ 4848 w 5217"/>
              <a:gd name="T49" fmla="*/ 96 h 617"/>
              <a:gd name="T50" fmla="*/ 5024 w 5217"/>
              <a:gd name="T51" fmla="*/ 80 h 617"/>
              <a:gd name="T52" fmla="*/ 5168 w 5217"/>
              <a:gd name="T53" fmla="*/ 24 h 617"/>
              <a:gd name="T54" fmla="*/ 5160 w 5217"/>
              <a:gd name="T55" fmla="*/ 544 h 617"/>
              <a:gd name="T56" fmla="*/ 5048 w 5217"/>
              <a:gd name="T57" fmla="*/ 384 h 617"/>
              <a:gd name="T58" fmla="*/ 4920 w 5217"/>
              <a:gd name="T59" fmla="*/ 424 h 617"/>
              <a:gd name="T60" fmla="*/ 4800 w 5217"/>
              <a:gd name="T61" fmla="*/ 536 h 617"/>
              <a:gd name="T62" fmla="*/ 4704 w 5217"/>
              <a:gd name="T63" fmla="*/ 368 h 617"/>
              <a:gd name="T64" fmla="*/ 4592 w 5217"/>
              <a:gd name="T65" fmla="*/ 288 h 617"/>
              <a:gd name="T66" fmla="*/ 4464 w 5217"/>
              <a:gd name="T67" fmla="*/ 344 h 617"/>
              <a:gd name="T68" fmla="*/ 4328 w 5217"/>
              <a:gd name="T69" fmla="*/ 432 h 617"/>
              <a:gd name="T70" fmla="*/ 4176 w 5217"/>
              <a:gd name="T71" fmla="*/ 392 h 617"/>
              <a:gd name="T72" fmla="*/ 4016 w 5217"/>
              <a:gd name="T73" fmla="*/ 304 h 617"/>
              <a:gd name="T74" fmla="*/ 3856 w 5217"/>
              <a:gd name="T75" fmla="*/ 368 h 617"/>
              <a:gd name="T76" fmla="*/ 3696 w 5217"/>
              <a:gd name="T77" fmla="*/ 352 h 617"/>
              <a:gd name="T78" fmla="*/ 3504 w 5217"/>
              <a:gd name="T79" fmla="*/ 264 h 617"/>
              <a:gd name="T80" fmla="*/ 3320 w 5217"/>
              <a:gd name="T81" fmla="*/ 264 h 617"/>
              <a:gd name="T82" fmla="*/ 3168 w 5217"/>
              <a:gd name="T83" fmla="*/ 256 h 617"/>
              <a:gd name="T84" fmla="*/ 3016 w 5217"/>
              <a:gd name="T85" fmla="*/ 224 h 617"/>
              <a:gd name="T86" fmla="*/ 2856 w 5217"/>
              <a:gd name="T87" fmla="*/ 232 h 617"/>
              <a:gd name="T88" fmla="*/ 2672 w 5217"/>
              <a:gd name="T89" fmla="*/ 200 h 617"/>
              <a:gd name="T90" fmla="*/ 2496 w 5217"/>
              <a:gd name="T91" fmla="*/ 224 h 617"/>
              <a:gd name="T92" fmla="*/ 2288 w 5217"/>
              <a:gd name="T93" fmla="*/ 232 h 617"/>
              <a:gd name="T94" fmla="*/ 2128 w 5217"/>
              <a:gd name="T95" fmla="*/ 192 h 617"/>
              <a:gd name="T96" fmla="*/ 1968 w 5217"/>
              <a:gd name="T97" fmla="*/ 200 h 617"/>
              <a:gd name="T98" fmla="*/ 1856 w 5217"/>
              <a:gd name="T99" fmla="*/ 216 h 617"/>
              <a:gd name="T100" fmla="*/ 1712 w 5217"/>
              <a:gd name="T101" fmla="*/ 240 h 617"/>
              <a:gd name="T102" fmla="*/ 1536 w 5217"/>
              <a:gd name="T103" fmla="*/ 216 h 617"/>
              <a:gd name="T104" fmla="*/ 1384 w 5217"/>
              <a:gd name="T105" fmla="*/ 184 h 617"/>
              <a:gd name="T106" fmla="*/ 1240 w 5217"/>
              <a:gd name="T107" fmla="*/ 248 h 617"/>
              <a:gd name="T108" fmla="*/ 1080 w 5217"/>
              <a:gd name="T109" fmla="*/ 264 h 617"/>
              <a:gd name="T110" fmla="*/ 912 w 5217"/>
              <a:gd name="T111" fmla="*/ 280 h 617"/>
              <a:gd name="T112" fmla="*/ 768 w 5217"/>
              <a:gd name="T113" fmla="*/ 248 h 617"/>
              <a:gd name="T114" fmla="*/ 608 w 5217"/>
              <a:gd name="T115" fmla="*/ 296 h 617"/>
              <a:gd name="T116" fmla="*/ 440 w 5217"/>
              <a:gd name="T117" fmla="*/ 328 h 617"/>
              <a:gd name="T118" fmla="*/ 312 w 5217"/>
              <a:gd name="T119" fmla="*/ 248 h 617"/>
              <a:gd name="T120" fmla="*/ 160 w 5217"/>
              <a:gd name="T121" fmla="*/ 296 h 617"/>
              <a:gd name="T122" fmla="*/ 16 w 5217"/>
              <a:gd name="T123" fmla="*/ 360 h 6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5217" h="617">
                <a:moveTo>
                  <a:pt x="0" y="200"/>
                </a:moveTo>
                <a:lnTo>
                  <a:pt x="24" y="192"/>
                </a:lnTo>
                <a:lnTo>
                  <a:pt x="64" y="184"/>
                </a:lnTo>
                <a:lnTo>
                  <a:pt x="88" y="184"/>
                </a:lnTo>
                <a:lnTo>
                  <a:pt x="112" y="184"/>
                </a:lnTo>
                <a:lnTo>
                  <a:pt x="136" y="176"/>
                </a:lnTo>
                <a:lnTo>
                  <a:pt x="160" y="168"/>
                </a:lnTo>
                <a:lnTo>
                  <a:pt x="208" y="152"/>
                </a:lnTo>
                <a:lnTo>
                  <a:pt x="232" y="136"/>
                </a:lnTo>
                <a:lnTo>
                  <a:pt x="256" y="128"/>
                </a:lnTo>
                <a:lnTo>
                  <a:pt x="280" y="152"/>
                </a:lnTo>
                <a:lnTo>
                  <a:pt x="312" y="168"/>
                </a:lnTo>
                <a:lnTo>
                  <a:pt x="344" y="200"/>
                </a:lnTo>
                <a:lnTo>
                  <a:pt x="368" y="176"/>
                </a:lnTo>
                <a:lnTo>
                  <a:pt x="392" y="200"/>
                </a:lnTo>
                <a:lnTo>
                  <a:pt x="408" y="224"/>
                </a:lnTo>
                <a:lnTo>
                  <a:pt x="432" y="232"/>
                </a:lnTo>
                <a:lnTo>
                  <a:pt x="456" y="216"/>
                </a:lnTo>
                <a:lnTo>
                  <a:pt x="488" y="192"/>
                </a:lnTo>
                <a:lnTo>
                  <a:pt x="504" y="168"/>
                </a:lnTo>
                <a:lnTo>
                  <a:pt x="528" y="160"/>
                </a:lnTo>
                <a:lnTo>
                  <a:pt x="568" y="160"/>
                </a:lnTo>
                <a:lnTo>
                  <a:pt x="608" y="152"/>
                </a:lnTo>
                <a:lnTo>
                  <a:pt x="632" y="144"/>
                </a:lnTo>
                <a:lnTo>
                  <a:pt x="656" y="136"/>
                </a:lnTo>
                <a:lnTo>
                  <a:pt x="680" y="120"/>
                </a:lnTo>
                <a:lnTo>
                  <a:pt x="704" y="120"/>
                </a:lnTo>
                <a:lnTo>
                  <a:pt x="736" y="128"/>
                </a:lnTo>
                <a:lnTo>
                  <a:pt x="760" y="128"/>
                </a:lnTo>
                <a:lnTo>
                  <a:pt x="792" y="128"/>
                </a:lnTo>
                <a:lnTo>
                  <a:pt x="816" y="144"/>
                </a:lnTo>
                <a:lnTo>
                  <a:pt x="840" y="152"/>
                </a:lnTo>
                <a:lnTo>
                  <a:pt x="880" y="144"/>
                </a:lnTo>
                <a:lnTo>
                  <a:pt x="904" y="152"/>
                </a:lnTo>
                <a:lnTo>
                  <a:pt x="928" y="168"/>
                </a:lnTo>
                <a:lnTo>
                  <a:pt x="944" y="192"/>
                </a:lnTo>
                <a:lnTo>
                  <a:pt x="968" y="200"/>
                </a:lnTo>
                <a:lnTo>
                  <a:pt x="1008" y="192"/>
                </a:lnTo>
                <a:lnTo>
                  <a:pt x="1032" y="192"/>
                </a:lnTo>
                <a:lnTo>
                  <a:pt x="1064" y="184"/>
                </a:lnTo>
                <a:lnTo>
                  <a:pt x="1088" y="184"/>
                </a:lnTo>
                <a:lnTo>
                  <a:pt x="1112" y="168"/>
                </a:lnTo>
                <a:lnTo>
                  <a:pt x="1144" y="160"/>
                </a:lnTo>
                <a:lnTo>
                  <a:pt x="1168" y="160"/>
                </a:lnTo>
                <a:lnTo>
                  <a:pt x="1192" y="152"/>
                </a:lnTo>
                <a:lnTo>
                  <a:pt x="1232" y="136"/>
                </a:lnTo>
                <a:lnTo>
                  <a:pt x="1272" y="128"/>
                </a:lnTo>
                <a:lnTo>
                  <a:pt x="1304" y="136"/>
                </a:lnTo>
                <a:lnTo>
                  <a:pt x="1328" y="136"/>
                </a:lnTo>
                <a:lnTo>
                  <a:pt x="1360" y="136"/>
                </a:lnTo>
                <a:lnTo>
                  <a:pt x="1392" y="144"/>
                </a:lnTo>
                <a:lnTo>
                  <a:pt x="1472" y="144"/>
                </a:lnTo>
                <a:lnTo>
                  <a:pt x="1504" y="136"/>
                </a:lnTo>
                <a:lnTo>
                  <a:pt x="1616" y="128"/>
                </a:lnTo>
                <a:lnTo>
                  <a:pt x="1696" y="120"/>
                </a:lnTo>
                <a:lnTo>
                  <a:pt x="1792" y="120"/>
                </a:lnTo>
                <a:lnTo>
                  <a:pt x="1824" y="112"/>
                </a:lnTo>
                <a:lnTo>
                  <a:pt x="1864" y="96"/>
                </a:lnTo>
                <a:lnTo>
                  <a:pt x="1896" y="88"/>
                </a:lnTo>
                <a:lnTo>
                  <a:pt x="1928" y="72"/>
                </a:lnTo>
                <a:lnTo>
                  <a:pt x="1968" y="56"/>
                </a:lnTo>
                <a:lnTo>
                  <a:pt x="1992" y="40"/>
                </a:lnTo>
                <a:lnTo>
                  <a:pt x="2016" y="40"/>
                </a:lnTo>
                <a:lnTo>
                  <a:pt x="2064" y="32"/>
                </a:lnTo>
                <a:lnTo>
                  <a:pt x="2088" y="56"/>
                </a:lnTo>
                <a:lnTo>
                  <a:pt x="2112" y="96"/>
                </a:lnTo>
                <a:lnTo>
                  <a:pt x="2128" y="120"/>
                </a:lnTo>
                <a:lnTo>
                  <a:pt x="2160" y="112"/>
                </a:lnTo>
                <a:lnTo>
                  <a:pt x="2192" y="104"/>
                </a:lnTo>
                <a:lnTo>
                  <a:pt x="2216" y="96"/>
                </a:lnTo>
                <a:lnTo>
                  <a:pt x="2256" y="120"/>
                </a:lnTo>
                <a:lnTo>
                  <a:pt x="2288" y="128"/>
                </a:lnTo>
                <a:lnTo>
                  <a:pt x="2336" y="128"/>
                </a:lnTo>
                <a:lnTo>
                  <a:pt x="2368" y="128"/>
                </a:lnTo>
                <a:lnTo>
                  <a:pt x="2424" y="128"/>
                </a:lnTo>
                <a:lnTo>
                  <a:pt x="2504" y="128"/>
                </a:lnTo>
                <a:lnTo>
                  <a:pt x="2536" y="128"/>
                </a:lnTo>
                <a:lnTo>
                  <a:pt x="2568" y="120"/>
                </a:lnTo>
                <a:lnTo>
                  <a:pt x="2600" y="120"/>
                </a:lnTo>
                <a:lnTo>
                  <a:pt x="2624" y="120"/>
                </a:lnTo>
                <a:lnTo>
                  <a:pt x="2648" y="120"/>
                </a:lnTo>
                <a:lnTo>
                  <a:pt x="2672" y="120"/>
                </a:lnTo>
                <a:lnTo>
                  <a:pt x="2696" y="128"/>
                </a:lnTo>
                <a:lnTo>
                  <a:pt x="2720" y="128"/>
                </a:lnTo>
                <a:lnTo>
                  <a:pt x="2744" y="136"/>
                </a:lnTo>
                <a:lnTo>
                  <a:pt x="2776" y="136"/>
                </a:lnTo>
                <a:lnTo>
                  <a:pt x="2800" y="144"/>
                </a:lnTo>
                <a:lnTo>
                  <a:pt x="2824" y="152"/>
                </a:lnTo>
                <a:lnTo>
                  <a:pt x="2856" y="152"/>
                </a:lnTo>
                <a:lnTo>
                  <a:pt x="2952" y="152"/>
                </a:lnTo>
                <a:lnTo>
                  <a:pt x="2984" y="152"/>
                </a:lnTo>
                <a:lnTo>
                  <a:pt x="3016" y="160"/>
                </a:lnTo>
                <a:lnTo>
                  <a:pt x="3048" y="160"/>
                </a:lnTo>
                <a:lnTo>
                  <a:pt x="3080" y="160"/>
                </a:lnTo>
                <a:lnTo>
                  <a:pt x="3104" y="160"/>
                </a:lnTo>
                <a:lnTo>
                  <a:pt x="3128" y="160"/>
                </a:lnTo>
                <a:lnTo>
                  <a:pt x="3184" y="176"/>
                </a:lnTo>
                <a:lnTo>
                  <a:pt x="3208" y="184"/>
                </a:lnTo>
                <a:lnTo>
                  <a:pt x="3240" y="184"/>
                </a:lnTo>
                <a:lnTo>
                  <a:pt x="3272" y="184"/>
                </a:lnTo>
                <a:lnTo>
                  <a:pt x="3304" y="184"/>
                </a:lnTo>
                <a:lnTo>
                  <a:pt x="3328" y="176"/>
                </a:lnTo>
                <a:lnTo>
                  <a:pt x="3352" y="176"/>
                </a:lnTo>
                <a:lnTo>
                  <a:pt x="3384" y="168"/>
                </a:lnTo>
                <a:lnTo>
                  <a:pt x="3408" y="160"/>
                </a:lnTo>
                <a:lnTo>
                  <a:pt x="3440" y="160"/>
                </a:lnTo>
                <a:lnTo>
                  <a:pt x="3472" y="152"/>
                </a:lnTo>
                <a:lnTo>
                  <a:pt x="3552" y="152"/>
                </a:lnTo>
                <a:lnTo>
                  <a:pt x="3584" y="152"/>
                </a:lnTo>
                <a:lnTo>
                  <a:pt x="3608" y="160"/>
                </a:lnTo>
                <a:lnTo>
                  <a:pt x="3616" y="184"/>
                </a:lnTo>
                <a:lnTo>
                  <a:pt x="3648" y="200"/>
                </a:lnTo>
                <a:lnTo>
                  <a:pt x="3672" y="216"/>
                </a:lnTo>
                <a:lnTo>
                  <a:pt x="3696" y="224"/>
                </a:lnTo>
                <a:lnTo>
                  <a:pt x="3720" y="224"/>
                </a:lnTo>
                <a:lnTo>
                  <a:pt x="3744" y="224"/>
                </a:lnTo>
                <a:lnTo>
                  <a:pt x="3776" y="232"/>
                </a:lnTo>
                <a:lnTo>
                  <a:pt x="3800" y="240"/>
                </a:lnTo>
                <a:lnTo>
                  <a:pt x="3824" y="240"/>
                </a:lnTo>
                <a:lnTo>
                  <a:pt x="3856" y="232"/>
                </a:lnTo>
                <a:lnTo>
                  <a:pt x="3880" y="232"/>
                </a:lnTo>
                <a:lnTo>
                  <a:pt x="3912" y="224"/>
                </a:lnTo>
                <a:lnTo>
                  <a:pt x="3944" y="216"/>
                </a:lnTo>
                <a:lnTo>
                  <a:pt x="3984" y="208"/>
                </a:lnTo>
                <a:lnTo>
                  <a:pt x="4008" y="208"/>
                </a:lnTo>
                <a:lnTo>
                  <a:pt x="4048" y="208"/>
                </a:lnTo>
                <a:lnTo>
                  <a:pt x="4072" y="216"/>
                </a:lnTo>
                <a:lnTo>
                  <a:pt x="4104" y="216"/>
                </a:lnTo>
                <a:lnTo>
                  <a:pt x="4128" y="224"/>
                </a:lnTo>
                <a:lnTo>
                  <a:pt x="4152" y="232"/>
                </a:lnTo>
                <a:lnTo>
                  <a:pt x="4176" y="232"/>
                </a:lnTo>
                <a:lnTo>
                  <a:pt x="4200" y="232"/>
                </a:lnTo>
                <a:lnTo>
                  <a:pt x="4232" y="232"/>
                </a:lnTo>
                <a:lnTo>
                  <a:pt x="4256" y="232"/>
                </a:lnTo>
                <a:lnTo>
                  <a:pt x="4288" y="224"/>
                </a:lnTo>
                <a:lnTo>
                  <a:pt x="4320" y="208"/>
                </a:lnTo>
                <a:lnTo>
                  <a:pt x="4448" y="176"/>
                </a:lnTo>
                <a:lnTo>
                  <a:pt x="4528" y="160"/>
                </a:lnTo>
                <a:lnTo>
                  <a:pt x="4624" y="152"/>
                </a:lnTo>
                <a:lnTo>
                  <a:pt x="4656" y="144"/>
                </a:lnTo>
                <a:lnTo>
                  <a:pt x="4680" y="144"/>
                </a:lnTo>
                <a:lnTo>
                  <a:pt x="4688" y="120"/>
                </a:lnTo>
                <a:lnTo>
                  <a:pt x="4696" y="88"/>
                </a:lnTo>
                <a:lnTo>
                  <a:pt x="4720" y="96"/>
                </a:lnTo>
                <a:lnTo>
                  <a:pt x="4720" y="120"/>
                </a:lnTo>
                <a:lnTo>
                  <a:pt x="4744" y="128"/>
                </a:lnTo>
                <a:lnTo>
                  <a:pt x="4768" y="120"/>
                </a:lnTo>
                <a:lnTo>
                  <a:pt x="4792" y="104"/>
                </a:lnTo>
                <a:lnTo>
                  <a:pt x="4816" y="104"/>
                </a:lnTo>
                <a:lnTo>
                  <a:pt x="4848" y="96"/>
                </a:lnTo>
                <a:lnTo>
                  <a:pt x="4880" y="96"/>
                </a:lnTo>
                <a:lnTo>
                  <a:pt x="4904" y="88"/>
                </a:lnTo>
                <a:lnTo>
                  <a:pt x="4952" y="88"/>
                </a:lnTo>
                <a:lnTo>
                  <a:pt x="4976" y="88"/>
                </a:lnTo>
                <a:lnTo>
                  <a:pt x="5000" y="88"/>
                </a:lnTo>
                <a:lnTo>
                  <a:pt x="5024" y="80"/>
                </a:lnTo>
                <a:lnTo>
                  <a:pt x="5048" y="72"/>
                </a:lnTo>
                <a:lnTo>
                  <a:pt x="5072" y="72"/>
                </a:lnTo>
                <a:lnTo>
                  <a:pt x="5096" y="64"/>
                </a:lnTo>
                <a:lnTo>
                  <a:pt x="5120" y="48"/>
                </a:lnTo>
                <a:lnTo>
                  <a:pt x="5144" y="32"/>
                </a:lnTo>
                <a:lnTo>
                  <a:pt x="5168" y="24"/>
                </a:lnTo>
                <a:lnTo>
                  <a:pt x="5192" y="8"/>
                </a:lnTo>
                <a:lnTo>
                  <a:pt x="5216" y="0"/>
                </a:lnTo>
                <a:lnTo>
                  <a:pt x="5216" y="600"/>
                </a:lnTo>
                <a:lnTo>
                  <a:pt x="5192" y="584"/>
                </a:lnTo>
                <a:lnTo>
                  <a:pt x="5168" y="568"/>
                </a:lnTo>
                <a:lnTo>
                  <a:pt x="5160" y="544"/>
                </a:lnTo>
                <a:lnTo>
                  <a:pt x="5136" y="520"/>
                </a:lnTo>
                <a:lnTo>
                  <a:pt x="5120" y="496"/>
                </a:lnTo>
                <a:lnTo>
                  <a:pt x="5104" y="472"/>
                </a:lnTo>
                <a:lnTo>
                  <a:pt x="5080" y="432"/>
                </a:lnTo>
                <a:lnTo>
                  <a:pt x="5072" y="408"/>
                </a:lnTo>
                <a:lnTo>
                  <a:pt x="5048" y="384"/>
                </a:lnTo>
                <a:lnTo>
                  <a:pt x="5032" y="360"/>
                </a:lnTo>
                <a:lnTo>
                  <a:pt x="5008" y="344"/>
                </a:lnTo>
                <a:lnTo>
                  <a:pt x="4984" y="352"/>
                </a:lnTo>
                <a:lnTo>
                  <a:pt x="4976" y="376"/>
                </a:lnTo>
                <a:lnTo>
                  <a:pt x="4952" y="400"/>
                </a:lnTo>
                <a:lnTo>
                  <a:pt x="4920" y="424"/>
                </a:lnTo>
                <a:lnTo>
                  <a:pt x="4896" y="440"/>
                </a:lnTo>
                <a:lnTo>
                  <a:pt x="4880" y="464"/>
                </a:lnTo>
                <a:lnTo>
                  <a:pt x="4856" y="496"/>
                </a:lnTo>
                <a:lnTo>
                  <a:pt x="4848" y="520"/>
                </a:lnTo>
                <a:lnTo>
                  <a:pt x="4832" y="544"/>
                </a:lnTo>
                <a:lnTo>
                  <a:pt x="4800" y="536"/>
                </a:lnTo>
                <a:lnTo>
                  <a:pt x="4768" y="504"/>
                </a:lnTo>
                <a:lnTo>
                  <a:pt x="4752" y="472"/>
                </a:lnTo>
                <a:lnTo>
                  <a:pt x="4752" y="448"/>
                </a:lnTo>
                <a:lnTo>
                  <a:pt x="4736" y="424"/>
                </a:lnTo>
                <a:lnTo>
                  <a:pt x="4720" y="392"/>
                </a:lnTo>
                <a:lnTo>
                  <a:pt x="4704" y="368"/>
                </a:lnTo>
                <a:lnTo>
                  <a:pt x="4688" y="344"/>
                </a:lnTo>
                <a:lnTo>
                  <a:pt x="4664" y="336"/>
                </a:lnTo>
                <a:lnTo>
                  <a:pt x="4648" y="312"/>
                </a:lnTo>
                <a:lnTo>
                  <a:pt x="4624" y="288"/>
                </a:lnTo>
                <a:lnTo>
                  <a:pt x="4608" y="264"/>
                </a:lnTo>
                <a:lnTo>
                  <a:pt x="4592" y="288"/>
                </a:lnTo>
                <a:lnTo>
                  <a:pt x="4576" y="312"/>
                </a:lnTo>
                <a:lnTo>
                  <a:pt x="4552" y="312"/>
                </a:lnTo>
                <a:lnTo>
                  <a:pt x="4528" y="312"/>
                </a:lnTo>
                <a:lnTo>
                  <a:pt x="4592" y="616"/>
                </a:lnTo>
                <a:lnTo>
                  <a:pt x="4496" y="320"/>
                </a:lnTo>
                <a:lnTo>
                  <a:pt x="4464" y="344"/>
                </a:lnTo>
                <a:lnTo>
                  <a:pt x="4440" y="352"/>
                </a:lnTo>
                <a:lnTo>
                  <a:pt x="4424" y="376"/>
                </a:lnTo>
                <a:lnTo>
                  <a:pt x="4400" y="400"/>
                </a:lnTo>
                <a:lnTo>
                  <a:pt x="4376" y="408"/>
                </a:lnTo>
                <a:lnTo>
                  <a:pt x="4352" y="408"/>
                </a:lnTo>
                <a:lnTo>
                  <a:pt x="4328" y="432"/>
                </a:lnTo>
                <a:lnTo>
                  <a:pt x="4312" y="456"/>
                </a:lnTo>
                <a:lnTo>
                  <a:pt x="4280" y="448"/>
                </a:lnTo>
                <a:lnTo>
                  <a:pt x="4248" y="424"/>
                </a:lnTo>
                <a:lnTo>
                  <a:pt x="4224" y="408"/>
                </a:lnTo>
                <a:lnTo>
                  <a:pt x="4200" y="408"/>
                </a:lnTo>
                <a:lnTo>
                  <a:pt x="4176" y="392"/>
                </a:lnTo>
                <a:lnTo>
                  <a:pt x="4152" y="376"/>
                </a:lnTo>
                <a:lnTo>
                  <a:pt x="4128" y="384"/>
                </a:lnTo>
                <a:lnTo>
                  <a:pt x="4080" y="376"/>
                </a:lnTo>
                <a:lnTo>
                  <a:pt x="4056" y="344"/>
                </a:lnTo>
                <a:lnTo>
                  <a:pt x="4032" y="328"/>
                </a:lnTo>
                <a:lnTo>
                  <a:pt x="4016" y="304"/>
                </a:lnTo>
                <a:lnTo>
                  <a:pt x="3984" y="288"/>
                </a:lnTo>
                <a:lnTo>
                  <a:pt x="3960" y="296"/>
                </a:lnTo>
                <a:lnTo>
                  <a:pt x="3936" y="312"/>
                </a:lnTo>
                <a:lnTo>
                  <a:pt x="3912" y="344"/>
                </a:lnTo>
                <a:lnTo>
                  <a:pt x="3888" y="352"/>
                </a:lnTo>
                <a:lnTo>
                  <a:pt x="3856" y="368"/>
                </a:lnTo>
                <a:lnTo>
                  <a:pt x="3832" y="384"/>
                </a:lnTo>
                <a:lnTo>
                  <a:pt x="3808" y="392"/>
                </a:lnTo>
                <a:lnTo>
                  <a:pt x="3784" y="392"/>
                </a:lnTo>
                <a:lnTo>
                  <a:pt x="3760" y="384"/>
                </a:lnTo>
                <a:lnTo>
                  <a:pt x="3728" y="368"/>
                </a:lnTo>
                <a:lnTo>
                  <a:pt x="3696" y="352"/>
                </a:lnTo>
                <a:lnTo>
                  <a:pt x="3664" y="336"/>
                </a:lnTo>
                <a:lnTo>
                  <a:pt x="3624" y="312"/>
                </a:lnTo>
                <a:lnTo>
                  <a:pt x="3600" y="304"/>
                </a:lnTo>
                <a:lnTo>
                  <a:pt x="3576" y="280"/>
                </a:lnTo>
                <a:lnTo>
                  <a:pt x="3536" y="280"/>
                </a:lnTo>
                <a:lnTo>
                  <a:pt x="3504" y="264"/>
                </a:lnTo>
                <a:lnTo>
                  <a:pt x="3472" y="256"/>
                </a:lnTo>
                <a:lnTo>
                  <a:pt x="3440" y="264"/>
                </a:lnTo>
                <a:lnTo>
                  <a:pt x="3408" y="288"/>
                </a:lnTo>
                <a:lnTo>
                  <a:pt x="3384" y="296"/>
                </a:lnTo>
                <a:lnTo>
                  <a:pt x="3344" y="280"/>
                </a:lnTo>
                <a:lnTo>
                  <a:pt x="3320" y="264"/>
                </a:lnTo>
                <a:lnTo>
                  <a:pt x="3296" y="256"/>
                </a:lnTo>
                <a:lnTo>
                  <a:pt x="3272" y="256"/>
                </a:lnTo>
                <a:lnTo>
                  <a:pt x="3248" y="256"/>
                </a:lnTo>
                <a:lnTo>
                  <a:pt x="3216" y="248"/>
                </a:lnTo>
                <a:lnTo>
                  <a:pt x="3192" y="248"/>
                </a:lnTo>
                <a:lnTo>
                  <a:pt x="3168" y="256"/>
                </a:lnTo>
                <a:lnTo>
                  <a:pt x="3144" y="264"/>
                </a:lnTo>
                <a:lnTo>
                  <a:pt x="3120" y="264"/>
                </a:lnTo>
                <a:lnTo>
                  <a:pt x="3088" y="264"/>
                </a:lnTo>
                <a:lnTo>
                  <a:pt x="3064" y="248"/>
                </a:lnTo>
                <a:lnTo>
                  <a:pt x="3040" y="232"/>
                </a:lnTo>
                <a:lnTo>
                  <a:pt x="3016" y="224"/>
                </a:lnTo>
                <a:lnTo>
                  <a:pt x="2992" y="224"/>
                </a:lnTo>
                <a:lnTo>
                  <a:pt x="2968" y="232"/>
                </a:lnTo>
                <a:lnTo>
                  <a:pt x="2928" y="224"/>
                </a:lnTo>
                <a:lnTo>
                  <a:pt x="2904" y="216"/>
                </a:lnTo>
                <a:lnTo>
                  <a:pt x="2880" y="216"/>
                </a:lnTo>
                <a:lnTo>
                  <a:pt x="2856" y="232"/>
                </a:lnTo>
                <a:lnTo>
                  <a:pt x="2832" y="240"/>
                </a:lnTo>
                <a:lnTo>
                  <a:pt x="2800" y="240"/>
                </a:lnTo>
                <a:lnTo>
                  <a:pt x="2768" y="232"/>
                </a:lnTo>
                <a:lnTo>
                  <a:pt x="2736" y="232"/>
                </a:lnTo>
                <a:lnTo>
                  <a:pt x="2704" y="216"/>
                </a:lnTo>
                <a:lnTo>
                  <a:pt x="2672" y="200"/>
                </a:lnTo>
                <a:lnTo>
                  <a:pt x="2648" y="192"/>
                </a:lnTo>
                <a:lnTo>
                  <a:pt x="2608" y="184"/>
                </a:lnTo>
                <a:lnTo>
                  <a:pt x="2576" y="184"/>
                </a:lnTo>
                <a:lnTo>
                  <a:pt x="2552" y="192"/>
                </a:lnTo>
                <a:lnTo>
                  <a:pt x="2520" y="216"/>
                </a:lnTo>
                <a:lnTo>
                  <a:pt x="2496" y="224"/>
                </a:lnTo>
                <a:lnTo>
                  <a:pt x="2464" y="232"/>
                </a:lnTo>
                <a:lnTo>
                  <a:pt x="2432" y="224"/>
                </a:lnTo>
                <a:lnTo>
                  <a:pt x="2392" y="232"/>
                </a:lnTo>
                <a:lnTo>
                  <a:pt x="2352" y="240"/>
                </a:lnTo>
                <a:lnTo>
                  <a:pt x="2328" y="248"/>
                </a:lnTo>
                <a:lnTo>
                  <a:pt x="2288" y="232"/>
                </a:lnTo>
                <a:lnTo>
                  <a:pt x="2256" y="200"/>
                </a:lnTo>
                <a:lnTo>
                  <a:pt x="2232" y="184"/>
                </a:lnTo>
                <a:lnTo>
                  <a:pt x="2200" y="160"/>
                </a:lnTo>
                <a:lnTo>
                  <a:pt x="2176" y="152"/>
                </a:lnTo>
                <a:lnTo>
                  <a:pt x="2144" y="168"/>
                </a:lnTo>
                <a:lnTo>
                  <a:pt x="2128" y="192"/>
                </a:lnTo>
                <a:lnTo>
                  <a:pt x="2104" y="184"/>
                </a:lnTo>
                <a:lnTo>
                  <a:pt x="2080" y="192"/>
                </a:lnTo>
                <a:lnTo>
                  <a:pt x="2056" y="192"/>
                </a:lnTo>
                <a:lnTo>
                  <a:pt x="2024" y="200"/>
                </a:lnTo>
                <a:lnTo>
                  <a:pt x="1992" y="200"/>
                </a:lnTo>
                <a:lnTo>
                  <a:pt x="1968" y="200"/>
                </a:lnTo>
                <a:lnTo>
                  <a:pt x="1944" y="192"/>
                </a:lnTo>
                <a:lnTo>
                  <a:pt x="2024" y="344"/>
                </a:lnTo>
                <a:lnTo>
                  <a:pt x="1928" y="216"/>
                </a:lnTo>
                <a:lnTo>
                  <a:pt x="1904" y="200"/>
                </a:lnTo>
                <a:lnTo>
                  <a:pt x="1880" y="200"/>
                </a:lnTo>
                <a:lnTo>
                  <a:pt x="1856" y="216"/>
                </a:lnTo>
                <a:lnTo>
                  <a:pt x="1840" y="240"/>
                </a:lnTo>
                <a:lnTo>
                  <a:pt x="1816" y="256"/>
                </a:lnTo>
                <a:lnTo>
                  <a:pt x="1792" y="256"/>
                </a:lnTo>
                <a:lnTo>
                  <a:pt x="1768" y="256"/>
                </a:lnTo>
                <a:lnTo>
                  <a:pt x="1744" y="256"/>
                </a:lnTo>
                <a:lnTo>
                  <a:pt x="1712" y="240"/>
                </a:lnTo>
                <a:lnTo>
                  <a:pt x="1688" y="232"/>
                </a:lnTo>
                <a:lnTo>
                  <a:pt x="1664" y="232"/>
                </a:lnTo>
                <a:lnTo>
                  <a:pt x="1632" y="224"/>
                </a:lnTo>
                <a:lnTo>
                  <a:pt x="1608" y="224"/>
                </a:lnTo>
                <a:lnTo>
                  <a:pt x="1568" y="224"/>
                </a:lnTo>
                <a:lnTo>
                  <a:pt x="1536" y="216"/>
                </a:lnTo>
                <a:lnTo>
                  <a:pt x="1512" y="200"/>
                </a:lnTo>
                <a:lnTo>
                  <a:pt x="1488" y="192"/>
                </a:lnTo>
                <a:lnTo>
                  <a:pt x="1464" y="192"/>
                </a:lnTo>
                <a:lnTo>
                  <a:pt x="1440" y="192"/>
                </a:lnTo>
                <a:lnTo>
                  <a:pt x="1408" y="192"/>
                </a:lnTo>
                <a:lnTo>
                  <a:pt x="1384" y="184"/>
                </a:lnTo>
                <a:lnTo>
                  <a:pt x="1360" y="184"/>
                </a:lnTo>
                <a:lnTo>
                  <a:pt x="1336" y="176"/>
                </a:lnTo>
                <a:lnTo>
                  <a:pt x="1312" y="192"/>
                </a:lnTo>
                <a:lnTo>
                  <a:pt x="1288" y="216"/>
                </a:lnTo>
                <a:lnTo>
                  <a:pt x="1264" y="232"/>
                </a:lnTo>
                <a:lnTo>
                  <a:pt x="1240" y="248"/>
                </a:lnTo>
                <a:lnTo>
                  <a:pt x="1216" y="264"/>
                </a:lnTo>
                <a:lnTo>
                  <a:pt x="1192" y="272"/>
                </a:lnTo>
                <a:lnTo>
                  <a:pt x="1168" y="272"/>
                </a:lnTo>
                <a:lnTo>
                  <a:pt x="1136" y="272"/>
                </a:lnTo>
                <a:lnTo>
                  <a:pt x="1112" y="264"/>
                </a:lnTo>
                <a:lnTo>
                  <a:pt x="1080" y="264"/>
                </a:lnTo>
                <a:lnTo>
                  <a:pt x="1048" y="264"/>
                </a:lnTo>
                <a:lnTo>
                  <a:pt x="1024" y="272"/>
                </a:lnTo>
                <a:lnTo>
                  <a:pt x="1000" y="280"/>
                </a:lnTo>
                <a:lnTo>
                  <a:pt x="976" y="280"/>
                </a:lnTo>
                <a:lnTo>
                  <a:pt x="944" y="288"/>
                </a:lnTo>
                <a:lnTo>
                  <a:pt x="912" y="280"/>
                </a:lnTo>
                <a:lnTo>
                  <a:pt x="888" y="272"/>
                </a:lnTo>
                <a:lnTo>
                  <a:pt x="864" y="256"/>
                </a:lnTo>
                <a:lnTo>
                  <a:pt x="840" y="248"/>
                </a:lnTo>
                <a:lnTo>
                  <a:pt x="816" y="232"/>
                </a:lnTo>
                <a:lnTo>
                  <a:pt x="792" y="232"/>
                </a:lnTo>
                <a:lnTo>
                  <a:pt x="768" y="248"/>
                </a:lnTo>
                <a:lnTo>
                  <a:pt x="736" y="256"/>
                </a:lnTo>
                <a:lnTo>
                  <a:pt x="704" y="272"/>
                </a:lnTo>
                <a:lnTo>
                  <a:pt x="680" y="280"/>
                </a:lnTo>
                <a:lnTo>
                  <a:pt x="656" y="288"/>
                </a:lnTo>
                <a:lnTo>
                  <a:pt x="632" y="296"/>
                </a:lnTo>
                <a:lnTo>
                  <a:pt x="608" y="296"/>
                </a:lnTo>
                <a:lnTo>
                  <a:pt x="584" y="304"/>
                </a:lnTo>
                <a:lnTo>
                  <a:pt x="560" y="312"/>
                </a:lnTo>
                <a:lnTo>
                  <a:pt x="520" y="320"/>
                </a:lnTo>
                <a:lnTo>
                  <a:pt x="496" y="320"/>
                </a:lnTo>
                <a:lnTo>
                  <a:pt x="464" y="328"/>
                </a:lnTo>
                <a:lnTo>
                  <a:pt x="440" y="328"/>
                </a:lnTo>
                <a:lnTo>
                  <a:pt x="416" y="320"/>
                </a:lnTo>
                <a:lnTo>
                  <a:pt x="392" y="312"/>
                </a:lnTo>
                <a:lnTo>
                  <a:pt x="376" y="288"/>
                </a:lnTo>
                <a:lnTo>
                  <a:pt x="368" y="264"/>
                </a:lnTo>
                <a:lnTo>
                  <a:pt x="344" y="248"/>
                </a:lnTo>
                <a:lnTo>
                  <a:pt x="312" y="248"/>
                </a:lnTo>
                <a:lnTo>
                  <a:pt x="288" y="248"/>
                </a:lnTo>
                <a:lnTo>
                  <a:pt x="264" y="264"/>
                </a:lnTo>
                <a:lnTo>
                  <a:pt x="240" y="280"/>
                </a:lnTo>
                <a:lnTo>
                  <a:pt x="208" y="288"/>
                </a:lnTo>
                <a:lnTo>
                  <a:pt x="184" y="296"/>
                </a:lnTo>
                <a:lnTo>
                  <a:pt x="160" y="296"/>
                </a:lnTo>
                <a:lnTo>
                  <a:pt x="136" y="312"/>
                </a:lnTo>
                <a:lnTo>
                  <a:pt x="112" y="328"/>
                </a:lnTo>
                <a:lnTo>
                  <a:pt x="88" y="344"/>
                </a:lnTo>
                <a:lnTo>
                  <a:pt x="64" y="352"/>
                </a:lnTo>
                <a:lnTo>
                  <a:pt x="40" y="360"/>
                </a:lnTo>
                <a:lnTo>
                  <a:pt x="16" y="360"/>
                </a:lnTo>
                <a:lnTo>
                  <a:pt x="0" y="200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rnd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zoom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C2CDABE8-44D1-613D-2B2E-11322FBA9C8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489200" y="57150"/>
            <a:ext cx="3386138" cy="476250"/>
          </a:xfrm>
          <a:noFill/>
          <a:ln/>
        </p:spPr>
        <p:txBody>
          <a:bodyPr/>
          <a:lstStyle/>
          <a:p>
            <a:r>
              <a:rPr lang="en-US" altLang="en-US"/>
              <a:t>STRING Example 1</a:t>
            </a:r>
          </a:p>
        </p:txBody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A060DE86-D3F4-9493-F386-6FBA9D9467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2600" y="641350"/>
            <a:ext cx="8102600" cy="607695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52400" tIns="342900" rIns="152400" bIns="342900"/>
          <a:lstStyle>
            <a:lvl1pPr>
              <a:tabLst>
                <a:tab pos="1714500" algn="l"/>
                <a:tab pos="4000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1714500" algn="l"/>
                <a:tab pos="4000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1714500" algn="l"/>
                <a:tab pos="4000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1714500" algn="l"/>
                <a:tab pos="4000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1714500" algn="l"/>
                <a:tab pos="4000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1714500" algn="l"/>
                <a:tab pos="4000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1714500" algn="l"/>
                <a:tab pos="4000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1714500" algn="l"/>
                <a:tab pos="4000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1714500" algn="l"/>
                <a:tab pos="4000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5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</a:rPr>
              <a:t>01 DayStr   	PIC XX. 	</a:t>
            </a:r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5</a:t>
            </a:r>
            <a:r>
              <a:rPr lang="en-US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altLang="en-US" sz="2400">
                <a:solidFill>
                  <a:srgbClr val="000000"/>
                </a:solidFill>
                <a:effectLst/>
              </a:rPr>
              <a:t> </a:t>
            </a:r>
            <a:r>
              <a:rPr lang="en-US" altLang="en-US" sz="2000">
                <a:solidFill>
                  <a:srgbClr val="000000"/>
                </a:solidFill>
                <a:effectLst/>
              </a:rPr>
              <a:t> </a:t>
            </a:r>
          </a:p>
          <a:p>
            <a:pPr>
              <a:lnSpc>
                <a:spcPct val="15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</a:rPr>
              <a:t>01 MonthStr 	PIC X(9).   </a:t>
            </a:r>
            <a:r>
              <a:rPr lang="en-US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	</a:t>
            </a:r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J  U  N  E</a:t>
            </a:r>
            <a:endParaRPr lang="en-US" altLang="en-US" sz="2400">
              <a:solidFill>
                <a:srgbClr val="000000"/>
              </a:solidFill>
              <a:effectLst/>
            </a:endParaRPr>
          </a:p>
          <a:p>
            <a:pPr>
              <a:lnSpc>
                <a:spcPct val="15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</a:rPr>
              <a:t>01 YearStr  	PIC X(4).    </a:t>
            </a:r>
            <a:r>
              <a:rPr lang="en-US" altLang="en-US" sz="2800">
                <a:solidFill>
                  <a:srgbClr val="000000"/>
                </a:solidFill>
                <a:effectLst/>
              </a:rPr>
              <a:t> 	</a:t>
            </a:r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1  9  9  4</a:t>
            </a:r>
            <a:endParaRPr lang="en-US" altLang="en-US" sz="240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urier New" panose="02070309020205020404" pitchFamily="49" charset="0"/>
            </a:endParaRPr>
          </a:p>
          <a:p>
            <a:pPr>
              <a:lnSpc>
                <a:spcPct val="15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</a:rPr>
              <a:t>01 DateStr  	PIC X(15) VALUE ALL "-".</a:t>
            </a:r>
            <a:endParaRPr lang="en-US" altLang="en-US" sz="20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150000"/>
              </a:lnSpc>
            </a:pPr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     5   ,  J  U  N  E  ,    </a:t>
            </a:r>
            <a:r>
              <a:rPr lang="en-US" altLang="en-US" sz="28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-   -   -   -   -   -   -   -</a:t>
            </a:r>
            <a:endParaRPr lang="en-US" altLang="en-US" sz="2000">
              <a:solidFill>
                <a:srgbClr val="000000"/>
              </a:solidFill>
              <a:effectLst/>
            </a:endParaRPr>
          </a:p>
          <a:p>
            <a:pPr>
              <a:lnSpc>
                <a:spcPct val="85000"/>
              </a:lnSpc>
            </a:pPr>
            <a:endParaRPr lang="en-US" altLang="en-US" sz="20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85000"/>
              </a:lnSpc>
            </a:pPr>
            <a:endParaRPr lang="en-US" altLang="en-US" sz="20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8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STRING DayStr   DELIMITED BY SPACES</a:t>
            </a:r>
          </a:p>
          <a:p>
            <a:pPr>
              <a:lnSpc>
                <a:spcPct val="8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", "     DELIMITED BY SIZE</a:t>
            </a:r>
          </a:p>
          <a:p>
            <a:pPr>
              <a:lnSpc>
                <a:spcPct val="8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MonthStr DELIMITED BY SPACES</a:t>
            </a:r>
          </a:p>
          <a:p>
            <a:pPr>
              <a:lnSpc>
                <a:spcPct val="8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</a:t>
            </a:r>
            <a:r>
              <a:rPr lang="en-US" altLang="en-US" sz="2000">
                <a:solidFill>
                  <a:srgbClr val="CF0E3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", "     DELIMITED BY SIZE</a:t>
            </a:r>
          </a:p>
          <a:p>
            <a:pPr>
              <a:lnSpc>
                <a:spcPct val="85000"/>
              </a:lnSpc>
            </a:pPr>
            <a:r>
              <a:rPr lang="en-US" altLang="en-US" sz="2000">
                <a:solidFill>
                  <a:srgbClr val="CF0E3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       </a:t>
            </a: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YearStr  DELIMITED BY SIZE</a:t>
            </a:r>
          </a:p>
          <a:p>
            <a:pPr>
              <a:lnSpc>
                <a:spcPct val="8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INTO DateStr</a:t>
            </a:r>
          </a:p>
          <a:p>
            <a:pPr>
              <a:lnSpc>
                <a:spcPct val="8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END-STRING.</a:t>
            </a:r>
          </a:p>
        </p:txBody>
      </p:sp>
      <p:grpSp>
        <p:nvGrpSpPr>
          <p:cNvPr id="18454" name="Group 22">
            <a:extLst>
              <a:ext uri="{FF2B5EF4-FFF2-40B4-BE49-F238E27FC236}">
                <a16:creationId xmlns:a16="http://schemas.microsoft.com/office/drawing/2014/main" id="{CFBD3941-A5C5-FE46-1E06-B5F7D74C0F28}"/>
              </a:ext>
            </a:extLst>
          </p:cNvPr>
          <p:cNvGrpSpPr>
            <a:grpSpLocks/>
          </p:cNvGrpSpPr>
          <p:nvPr/>
        </p:nvGrpSpPr>
        <p:grpSpPr bwMode="auto">
          <a:xfrm>
            <a:off x="4511675" y="1117600"/>
            <a:ext cx="3848100" cy="1765300"/>
            <a:chOff x="2842" y="704"/>
            <a:chExt cx="2424" cy="1112"/>
          </a:xfrm>
        </p:grpSpPr>
        <p:grpSp>
          <p:nvGrpSpPr>
            <p:cNvPr id="18445" name="Group 13">
              <a:extLst>
                <a:ext uri="{FF2B5EF4-FFF2-40B4-BE49-F238E27FC236}">
                  <a16:creationId xmlns:a16="http://schemas.microsoft.com/office/drawing/2014/main" id="{DDC90B5C-7066-2CB4-C8A8-25140D8B01C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842" y="1128"/>
              <a:ext cx="2424" cy="288"/>
              <a:chOff x="2842" y="1128"/>
              <a:chExt cx="2424" cy="288"/>
            </a:xfrm>
          </p:grpSpPr>
          <p:sp>
            <p:nvSpPr>
              <p:cNvPr id="18436" name="Rectangle 4">
                <a:extLst>
                  <a:ext uri="{FF2B5EF4-FFF2-40B4-BE49-F238E27FC236}">
                    <a16:creationId xmlns:a16="http://schemas.microsoft.com/office/drawing/2014/main" id="{99BAB408-E024-B766-DC60-D4CB8516AAD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42" y="1136"/>
                <a:ext cx="2424" cy="272"/>
              </a:xfrm>
              <a:prstGeom prst="rect">
                <a:avLst/>
              </a:prstGeom>
              <a:noFill/>
              <a:ln w="25400">
                <a:solidFill>
                  <a:srgbClr val="676767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437" name="Line 5">
                <a:extLst>
                  <a:ext uri="{FF2B5EF4-FFF2-40B4-BE49-F238E27FC236}">
                    <a16:creationId xmlns:a16="http://schemas.microsoft.com/office/drawing/2014/main" id="{9EA4DEBF-8898-9104-D302-53591B46A81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114" y="1128"/>
                <a:ext cx="0" cy="288"/>
              </a:xfrm>
              <a:prstGeom prst="line">
                <a:avLst/>
              </a:prstGeom>
              <a:noFill/>
              <a:ln w="12700">
                <a:solidFill>
                  <a:srgbClr val="676767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438" name="Line 6">
                <a:extLst>
                  <a:ext uri="{FF2B5EF4-FFF2-40B4-BE49-F238E27FC236}">
                    <a16:creationId xmlns:a16="http://schemas.microsoft.com/office/drawing/2014/main" id="{9E1FAC03-0FF5-6FC4-4427-05BD7D2A299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378" y="1128"/>
                <a:ext cx="0" cy="288"/>
              </a:xfrm>
              <a:prstGeom prst="line">
                <a:avLst/>
              </a:prstGeom>
              <a:noFill/>
              <a:ln w="12700">
                <a:solidFill>
                  <a:srgbClr val="676767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439" name="Line 7">
                <a:extLst>
                  <a:ext uri="{FF2B5EF4-FFF2-40B4-BE49-F238E27FC236}">
                    <a16:creationId xmlns:a16="http://schemas.microsoft.com/office/drawing/2014/main" id="{F006C3B2-3C5B-5AD8-E156-1BE70214633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666" y="1128"/>
                <a:ext cx="0" cy="288"/>
              </a:xfrm>
              <a:prstGeom prst="line">
                <a:avLst/>
              </a:prstGeom>
              <a:noFill/>
              <a:ln w="12700">
                <a:solidFill>
                  <a:srgbClr val="676767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440" name="Line 8">
                <a:extLst>
                  <a:ext uri="{FF2B5EF4-FFF2-40B4-BE49-F238E27FC236}">
                    <a16:creationId xmlns:a16="http://schemas.microsoft.com/office/drawing/2014/main" id="{772A858C-9781-7DDC-B62D-12E5AA8B005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930" y="1128"/>
                <a:ext cx="0" cy="288"/>
              </a:xfrm>
              <a:prstGeom prst="line">
                <a:avLst/>
              </a:prstGeom>
              <a:noFill/>
              <a:ln w="12700">
                <a:solidFill>
                  <a:srgbClr val="676767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441" name="Line 9">
                <a:extLst>
                  <a:ext uri="{FF2B5EF4-FFF2-40B4-BE49-F238E27FC236}">
                    <a16:creationId xmlns:a16="http://schemas.microsoft.com/office/drawing/2014/main" id="{A6CD24D0-ED66-1664-F3C4-C00DE549294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186" y="1128"/>
                <a:ext cx="0" cy="288"/>
              </a:xfrm>
              <a:prstGeom prst="line">
                <a:avLst/>
              </a:prstGeom>
              <a:noFill/>
              <a:ln w="12700">
                <a:solidFill>
                  <a:srgbClr val="676767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442" name="Line 10">
                <a:extLst>
                  <a:ext uri="{FF2B5EF4-FFF2-40B4-BE49-F238E27FC236}">
                    <a16:creationId xmlns:a16="http://schemas.microsoft.com/office/drawing/2014/main" id="{0427EB51-1BD0-53B0-F4CA-8D554450F49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458" y="1128"/>
                <a:ext cx="0" cy="288"/>
              </a:xfrm>
              <a:prstGeom prst="line">
                <a:avLst/>
              </a:prstGeom>
              <a:noFill/>
              <a:ln w="12700">
                <a:solidFill>
                  <a:srgbClr val="676767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443" name="Line 11">
                <a:extLst>
                  <a:ext uri="{FF2B5EF4-FFF2-40B4-BE49-F238E27FC236}">
                    <a16:creationId xmlns:a16="http://schemas.microsoft.com/office/drawing/2014/main" id="{A214E289-775B-6ABA-4575-F6D1F2C6A3B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722" y="1128"/>
                <a:ext cx="0" cy="288"/>
              </a:xfrm>
              <a:prstGeom prst="line">
                <a:avLst/>
              </a:prstGeom>
              <a:noFill/>
              <a:ln w="12700">
                <a:solidFill>
                  <a:srgbClr val="676767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444" name="Line 12">
                <a:extLst>
                  <a:ext uri="{FF2B5EF4-FFF2-40B4-BE49-F238E27FC236}">
                    <a16:creationId xmlns:a16="http://schemas.microsoft.com/office/drawing/2014/main" id="{706D359B-B8CA-3AF3-A61A-7FDFF89E189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994" y="1128"/>
                <a:ext cx="0" cy="288"/>
              </a:xfrm>
              <a:prstGeom prst="line">
                <a:avLst/>
              </a:prstGeom>
              <a:noFill/>
              <a:ln w="12700">
                <a:solidFill>
                  <a:srgbClr val="676767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8448" name="Group 16">
              <a:extLst>
                <a:ext uri="{FF2B5EF4-FFF2-40B4-BE49-F238E27FC236}">
                  <a16:creationId xmlns:a16="http://schemas.microsoft.com/office/drawing/2014/main" id="{A83F9865-1EF0-138A-DA14-B6E2C9F3DAC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842" y="704"/>
              <a:ext cx="528" cy="290"/>
              <a:chOff x="2842" y="704"/>
              <a:chExt cx="528" cy="290"/>
            </a:xfrm>
          </p:grpSpPr>
          <p:sp>
            <p:nvSpPr>
              <p:cNvPr id="18446" name="Rectangle 14">
                <a:extLst>
                  <a:ext uri="{FF2B5EF4-FFF2-40B4-BE49-F238E27FC236}">
                    <a16:creationId xmlns:a16="http://schemas.microsoft.com/office/drawing/2014/main" id="{BB9761E8-C4BB-713F-216A-B2D81C69D9A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42" y="704"/>
                <a:ext cx="528" cy="290"/>
              </a:xfrm>
              <a:prstGeom prst="rect">
                <a:avLst/>
              </a:prstGeom>
              <a:noFill/>
              <a:ln w="25400">
                <a:solidFill>
                  <a:srgbClr val="676767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447" name="Line 15">
                <a:extLst>
                  <a:ext uri="{FF2B5EF4-FFF2-40B4-BE49-F238E27FC236}">
                    <a16:creationId xmlns:a16="http://schemas.microsoft.com/office/drawing/2014/main" id="{51F3D255-7689-0036-5FD3-14DC4DA1F60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114" y="706"/>
                <a:ext cx="0" cy="288"/>
              </a:xfrm>
              <a:prstGeom prst="line">
                <a:avLst/>
              </a:prstGeom>
              <a:noFill/>
              <a:ln w="12700">
                <a:solidFill>
                  <a:srgbClr val="676767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8453" name="Group 21">
              <a:extLst>
                <a:ext uri="{FF2B5EF4-FFF2-40B4-BE49-F238E27FC236}">
                  <a16:creationId xmlns:a16="http://schemas.microsoft.com/office/drawing/2014/main" id="{B6084A51-C663-DCE0-1EE9-A3345409729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842" y="1528"/>
              <a:ext cx="1096" cy="288"/>
              <a:chOff x="2842" y="1528"/>
              <a:chExt cx="1096" cy="288"/>
            </a:xfrm>
          </p:grpSpPr>
          <p:sp>
            <p:nvSpPr>
              <p:cNvPr id="18449" name="Rectangle 17">
                <a:extLst>
                  <a:ext uri="{FF2B5EF4-FFF2-40B4-BE49-F238E27FC236}">
                    <a16:creationId xmlns:a16="http://schemas.microsoft.com/office/drawing/2014/main" id="{1A6E5950-AE21-3EE2-A304-B38F60E5533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42" y="1532"/>
                <a:ext cx="1096" cy="278"/>
              </a:xfrm>
              <a:prstGeom prst="rect">
                <a:avLst/>
              </a:prstGeom>
              <a:noFill/>
              <a:ln w="25400">
                <a:solidFill>
                  <a:srgbClr val="676767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450" name="Line 18">
                <a:extLst>
                  <a:ext uri="{FF2B5EF4-FFF2-40B4-BE49-F238E27FC236}">
                    <a16:creationId xmlns:a16="http://schemas.microsoft.com/office/drawing/2014/main" id="{C0CAA774-F136-6902-1455-0AA76270287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114" y="1528"/>
                <a:ext cx="0" cy="288"/>
              </a:xfrm>
              <a:prstGeom prst="line">
                <a:avLst/>
              </a:prstGeom>
              <a:noFill/>
              <a:ln w="12700">
                <a:solidFill>
                  <a:srgbClr val="676767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451" name="Line 19">
                <a:extLst>
                  <a:ext uri="{FF2B5EF4-FFF2-40B4-BE49-F238E27FC236}">
                    <a16:creationId xmlns:a16="http://schemas.microsoft.com/office/drawing/2014/main" id="{3C3C4BE2-42F3-A28D-A707-1FBC3A26C79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378" y="1528"/>
                <a:ext cx="0" cy="288"/>
              </a:xfrm>
              <a:prstGeom prst="line">
                <a:avLst/>
              </a:prstGeom>
              <a:noFill/>
              <a:ln w="12700">
                <a:solidFill>
                  <a:srgbClr val="676767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452" name="Line 20">
                <a:extLst>
                  <a:ext uri="{FF2B5EF4-FFF2-40B4-BE49-F238E27FC236}">
                    <a16:creationId xmlns:a16="http://schemas.microsoft.com/office/drawing/2014/main" id="{D9A12600-2A99-74A8-0295-14C3FE373AB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666" y="1528"/>
                <a:ext cx="0" cy="288"/>
              </a:xfrm>
              <a:prstGeom prst="line">
                <a:avLst/>
              </a:prstGeom>
              <a:noFill/>
              <a:ln w="12700">
                <a:solidFill>
                  <a:srgbClr val="676767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18470" name="Group 38">
            <a:extLst>
              <a:ext uri="{FF2B5EF4-FFF2-40B4-BE49-F238E27FC236}">
                <a16:creationId xmlns:a16="http://schemas.microsoft.com/office/drawing/2014/main" id="{BD251CB2-B35A-B784-1F61-C212A9E601D9}"/>
              </a:ext>
            </a:extLst>
          </p:cNvPr>
          <p:cNvGrpSpPr>
            <a:grpSpLocks/>
          </p:cNvGrpSpPr>
          <p:nvPr/>
        </p:nvGrpSpPr>
        <p:grpSpPr bwMode="auto">
          <a:xfrm>
            <a:off x="1181100" y="3533775"/>
            <a:ext cx="6324600" cy="457200"/>
            <a:chOff x="744" y="2226"/>
            <a:chExt cx="3984" cy="288"/>
          </a:xfrm>
        </p:grpSpPr>
        <p:sp>
          <p:nvSpPr>
            <p:cNvPr id="18455" name="Rectangle 23">
              <a:extLst>
                <a:ext uri="{FF2B5EF4-FFF2-40B4-BE49-F238E27FC236}">
                  <a16:creationId xmlns:a16="http://schemas.microsoft.com/office/drawing/2014/main" id="{45757A59-C02B-14DF-B4F8-DFC00BAA657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44" y="2234"/>
              <a:ext cx="3984" cy="272"/>
            </a:xfrm>
            <a:prstGeom prst="rect">
              <a:avLst/>
            </a:prstGeom>
            <a:noFill/>
            <a:ln w="25400">
              <a:solidFill>
                <a:srgbClr val="676767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56" name="Line 24">
              <a:extLst>
                <a:ext uri="{FF2B5EF4-FFF2-40B4-BE49-F238E27FC236}">
                  <a16:creationId xmlns:a16="http://schemas.microsoft.com/office/drawing/2014/main" id="{52A1B703-F573-3072-F7FD-19E9CB31236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16" y="2226"/>
              <a:ext cx="0" cy="288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57" name="Line 25">
              <a:extLst>
                <a:ext uri="{FF2B5EF4-FFF2-40B4-BE49-F238E27FC236}">
                  <a16:creationId xmlns:a16="http://schemas.microsoft.com/office/drawing/2014/main" id="{A97C45FB-9214-A142-27E7-45C05375A62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80" y="2226"/>
              <a:ext cx="0" cy="288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58" name="Line 26">
              <a:extLst>
                <a:ext uri="{FF2B5EF4-FFF2-40B4-BE49-F238E27FC236}">
                  <a16:creationId xmlns:a16="http://schemas.microsoft.com/office/drawing/2014/main" id="{BB7776EE-7716-26BE-3073-684B28CFEF3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68" y="2226"/>
              <a:ext cx="0" cy="288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59" name="Line 27">
              <a:extLst>
                <a:ext uri="{FF2B5EF4-FFF2-40B4-BE49-F238E27FC236}">
                  <a16:creationId xmlns:a16="http://schemas.microsoft.com/office/drawing/2014/main" id="{0492F822-A4B9-8E05-1A84-8EC330E9C11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32" y="2226"/>
              <a:ext cx="0" cy="288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60" name="Line 28">
              <a:extLst>
                <a:ext uri="{FF2B5EF4-FFF2-40B4-BE49-F238E27FC236}">
                  <a16:creationId xmlns:a16="http://schemas.microsoft.com/office/drawing/2014/main" id="{C1BF29C7-9526-EA4F-EBEB-5604E13E0DA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88" y="2226"/>
              <a:ext cx="0" cy="288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61" name="Line 29">
              <a:extLst>
                <a:ext uri="{FF2B5EF4-FFF2-40B4-BE49-F238E27FC236}">
                  <a16:creationId xmlns:a16="http://schemas.microsoft.com/office/drawing/2014/main" id="{672C65CD-67B6-7496-189B-5586B859AED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60" y="2226"/>
              <a:ext cx="0" cy="288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62" name="Line 30">
              <a:extLst>
                <a:ext uri="{FF2B5EF4-FFF2-40B4-BE49-F238E27FC236}">
                  <a16:creationId xmlns:a16="http://schemas.microsoft.com/office/drawing/2014/main" id="{E97BAB18-BFFC-2D17-2007-AD990FE89B7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24" y="2226"/>
              <a:ext cx="0" cy="288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63" name="Line 31">
              <a:extLst>
                <a:ext uri="{FF2B5EF4-FFF2-40B4-BE49-F238E27FC236}">
                  <a16:creationId xmlns:a16="http://schemas.microsoft.com/office/drawing/2014/main" id="{FECBAE70-661B-7FB9-67C0-770A60FAD8F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96" y="2226"/>
              <a:ext cx="0" cy="288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64" name="Line 32">
              <a:extLst>
                <a:ext uri="{FF2B5EF4-FFF2-40B4-BE49-F238E27FC236}">
                  <a16:creationId xmlns:a16="http://schemas.microsoft.com/office/drawing/2014/main" id="{B2B02798-2472-91CC-B240-152018AF971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52" y="2226"/>
              <a:ext cx="0" cy="288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65" name="Line 33">
              <a:extLst>
                <a:ext uri="{FF2B5EF4-FFF2-40B4-BE49-F238E27FC236}">
                  <a16:creationId xmlns:a16="http://schemas.microsoft.com/office/drawing/2014/main" id="{6E8414EA-E2FC-CDFB-3738-A9F59FA0BE4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16" y="2226"/>
              <a:ext cx="0" cy="288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66" name="Line 34">
              <a:extLst>
                <a:ext uri="{FF2B5EF4-FFF2-40B4-BE49-F238E27FC236}">
                  <a16:creationId xmlns:a16="http://schemas.microsoft.com/office/drawing/2014/main" id="{57625A1F-9992-DF05-3122-B7F866BD6B0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04" y="2226"/>
              <a:ext cx="0" cy="288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67" name="Line 35">
              <a:extLst>
                <a:ext uri="{FF2B5EF4-FFF2-40B4-BE49-F238E27FC236}">
                  <a16:creationId xmlns:a16="http://schemas.microsoft.com/office/drawing/2014/main" id="{4A043760-C905-690A-9488-3C1FC51D481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68" y="2226"/>
              <a:ext cx="0" cy="288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68" name="Line 36">
              <a:extLst>
                <a:ext uri="{FF2B5EF4-FFF2-40B4-BE49-F238E27FC236}">
                  <a16:creationId xmlns:a16="http://schemas.microsoft.com/office/drawing/2014/main" id="{7AC01FA9-7174-4DAE-8B17-4980F6335DF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224" y="2226"/>
              <a:ext cx="0" cy="288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69" name="Line 37">
              <a:extLst>
                <a:ext uri="{FF2B5EF4-FFF2-40B4-BE49-F238E27FC236}">
                  <a16:creationId xmlns:a16="http://schemas.microsoft.com/office/drawing/2014/main" id="{D80CCD42-0F6C-EA53-7434-A4F7A8EF242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496" y="2226"/>
              <a:ext cx="0" cy="288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 useBgFill="1">
        <p:nvSpPr>
          <p:cNvPr id="18471" name="Freeform 39">
            <a:extLst>
              <a:ext uri="{FF2B5EF4-FFF2-40B4-BE49-F238E27FC236}">
                <a16:creationId xmlns:a16="http://schemas.microsoft.com/office/drawing/2014/main" id="{4800AB25-E850-4158-8838-9490BE2D2C40}"/>
              </a:ext>
            </a:extLst>
          </p:cNvPr>
          <p:cNvSpPr>
            <a:spLocks/>
          </p:cNvSpPr>
          <p:nvPr/>
        </p:nvSpPr>
        <p:spPr bwMode="auto">
          <a:xfrm>
            <a:off x="355600" y="4013200"/>
            <a:ext cx="8281988" cy="979488"/>
          </a:xfrm>
          <a:custGeom>
            <a:avLst/>
            <a:gdLst>
              <a:gd name="T0" fmla="*/ 136 w 5217"/>
              <a:gd name="T1" fmla="*/ 176 h 617"/>
              <a:gd name="T2" fmla="*/ 312 w 5217"/>
              <a:gd name="T3" fmla="*/ 168 h 617"/>
              <a:gd name="T4" fmla="*/ 456 w 5217"/>
              <a:gd name="T5" fmla="*/ 216 h 617"/>
              <a:gd name="T6" fmla="*/ 632 w 5217"/>
              <a:gd name="T7" fmla="*/ 144 h 617"/>
              <a:gd name="T8" fmla="*/ 792 w 5217"/>
              <a:gd name="T9" fmla="*/ 128 h 617"/>
              <a:gd name="T10" fmla="*/ 944 w 5217"/>
              <a:gd name="T11" fmla="*/ 192 h 617"/>
              <a:gd name="T12" fmla="*/ 1112 w 5217"/>
              <a:gd name="T13" fmla="*/ 168 h 617"/>
              <a:gd name="T14" fmla="*/ 1304 w 5217"/>
              <a:gd name="T15" fmla="*/ 136 h 617"/>
              <a:gd name="T16" fmla="*/ 1616 w 5217"/>
              <a:gd name="T17" fmla="*/ 128 h 617"/>
              <a:gd name="T18" fmla="*/ 1928 w 5217"/>
              <a:gd name="T19" fmla="*/ 72 h 617"/>
              <a:gd name="T20" fmla="*/ 2112 w 5217"/>
              <a:gd name="T21" fmla="*/ 96 h 617"/>
              <a:gd name="T22" fmla="*/ 2288 w 5217"/>
              <a:gd name="T23" fmla="*/ 128 h 617"/>
              <a:gd name="T24" fmla="*/ 2568 w 5217"/>
              <a:gd name="T25" fmla="*/ 120 h 617"/>
              <a:gd name="T26" fmla="*/ 2720 w 5217"/>
              <a:gd name="T27" fmla="*/ 128 h 617"/>
              <a:gd name="T28" fmla="*/ 2952 w 5217"/>
              <a:gd name="T29" fmla="*/ 152 h 617"/>
              <a:gd name="T30" fmla="*/ 3128 w 5217"/>
              <a:gd name="T31" fmla="*/ 160 h 617"/>
              <a:gd name="T32" fmla="*/ 3328 w 5217"/>
              <a:gd name="T33" fmla="*/ 176 h 617"/>
              <a:gd name="T34" fmla="*/ 3552 w 5217"/>
              <a:gd name="T35" fmla="*/ 152 h 617"/>
              <a:gd name="T36" fmla="*/ 3696 w 5217"/>
              <a:gd name="T37" fmla="*/ 224 h 617"/>
              <a:gd name="T38" fmla="*/ 3856 w 5217"/>
              <a:gd name="T39" fmla="*/ 232 h 617"/>
              <a:gd name="T40" fmla="*/ 4048 w 5217"/>
              <a:gd name="T41" fmla="*/ 208 h 617"/>
              <a:gd name="T42" fmla="*/ 4200 w 5217"/>
              <a:gd name="T43" fmla="*/ 232 h 617"/>
              <a:gd name="T44" fmla="*/ 4528 w 5217"/>
              <a:gd name="T45" fmla="*/ 160 h 617"/>
              <a:gd name="T46" fmla="*/ 4720 w 5217"/>
              <a:gd name="T47" fmla="*/ 96 h 617"/>
              <a:gd name="T48" fmla="*/ 4848 w 5217"/>
              <a:gd name="T49" fmla="*/ 96 h 617"/>
              <a:gd name="T50" fmla="*/ 5024 w 5217"/>
              <a:gd name="T51" fmla="*/ 80 h 617"/>
              <a:gd name="T52" fmla="*/ 5168 w 5217"/>
              <a:gd name="T53" fmla="*/ 24 h 617"/>
              <a:gd name="T54" fmla="*/ 5160 w 5217"/>
              <a:gd name="T55" fmla="*/ 544 h 617"/>
              <a:gd name="T56" fmla="*/ 5048 w 5217"/>
              <a:gd name="T57" fmla="*/ 384 h 617"/>
              <a:gd name="T58" fmla="*/ 4920 w 5217"/>
              <a:gd name="T59" fmla="*/ 424 h 617"/>
              <a:gd name="T60" fmla="*/ 4800 w 5217"/>
              <a:gd name="T61" fmla="*/ 536 h 617"/>
              <a:gd name="T62" fmla="*/ 4704 w 5217"/>
              <a:gd name="T63" fmla="*/ 368 h 617"/>
              <a:gd name="T64" fmla="*/ 4592 w 5217"/>
              <a:gd name="T65" fmla="*/ 288 h 617"/>
              <a:gd name="T66" fmla="*/ 4464 w 5217"/>
              <a:gd name="T67" fmla="*/ 344 h 617"/>
              <a:gd name="T68" fmla="*/ 4328 w 5217"/>
              <a:gd name="T69" fmla="*/ 432 h 617"/>
              <a:gd name="T70" fmla="*/ 4176 w 5217"/>
              <a:gd name="T71" fmla="*/ 392 h 617"/>
              <a:gd name="T72" fmla="*/ 4016 w 5217"/>
              <a:gd name="T73" fmla="*/ 304 h 617"/>
              <a:gd name="T74" fmla="*/ 3856 w 5217"/>
              <a:gd name="T75" fmla="*/ 368 h 617"/>
              <a:gd name="T76" fmla="*/ 3696 w 5217"/>
              <a:gd name="T77" fmla="*/ 352 h 617"/>
              <a:gd name="T78" fmla="*/ 3504 w 5217"/>
              <a:gd name="T79" fmla="*/ 264 h 617"/>
              <a:gd name="T80" fmla="*/ 3320 w 5217"/>
              <a:gd name="T81" fmla="*/ 264 h 617"/>
              <a:gd name="T82" fmla="*/ 3168 w 5217"/>
              <a:gd name="T83" fmla="*/ 256 h 617"/>
              <a:gd name="T84" fmla="*/ 3016 w 5217"/>
              <a:gd name="T85" fmla="*/ 224 h 617"/>
              <a:gd name="T86" fmla="*/ 2856 w 5217"/>
              <a:gd name="T87" fmla="*/ 232 h 617"/>
              <a:gd name="T88" fmla="*/ 2672 w 5217"/>
              <a:gd name="T89" fmla="*/ 200 h 617"/>
              <a:gd name="T90" fmla="*/ 2496 w 5217"/>
              <a:gd name="T91" fmla="*/ 224 h 617"/>
              <a:gd name="T92" fmla="*/ 2288 w 5217"/>
              <a:gd name="T93" fmla="*/ 232 h 617"/>
              <a:gd name="T94" fmla="*/ 2128 w 5217"/>
              <a:gd name="T95" fmla="*/ 192 h 617"/>
              <a:gd name="T96" fmla="*/ 1968 w 5217"/>
              <a:gd name="T97" fmla="*/ 200 h 617"/>
              <a:gd name="T98" fmla="*/ 1856 w 5217"/>
              <a:gd name="T99" fmla="*/ 216 h 617"/>
              <a:gd name="T100" fmla="*/ 1712 w 5217"/>
              <a:gd name="T101" fmla="*/ 240 h 617"/>
              <a:gd name="T102" fmla="*/ 1536 w 5217"/>
              <a:gd name="T103" fmla="*/ 216 h 617"/>
              <a:gd name="T104" fmla="*/ 1384 w 5217"/>
              <a:gd name="T105" fmla="*/ 184 h 617"/>
              <a:gd name="T106" fmla="*/ 1240 w 5217"/>
              <a:gd name="T107" fmla="*/ 248 h 617"/>
              <a:gd name="T108" fmla="*/ 1080 w 5217"/>
              <a:gd name="T109" fmla="*/ 264 h 617"/>
              <a:gd name="T110" fmla="*/ 912 w 5217"/>
              <a:gd name="T111" fmla="*/ 280 h 617"/>
              <a:gd name="T112" fmla="*/ 768 w 5217"/>
              <a:gd name="T113" fmla="*/ 248 h 617"/>
              <a:gd name="T114" fmla="*/ 608 w 5217"/>
              <a:gd name="T115" fmla="*/ 296 h 617"/>
              <a:gd name="T116" fmla="*/ 440 w 5217"/>
              <a:gd name="T117" fmla="*/ 328 h 617"/>
              <a:gd name="T118" fmla="*/ 312 w 5217"/>
              <a:gd name="T119" fmla="*/ 248 h 617"/>
              <a:gd name="T120" fmla="*/ 160 w 5217"/>
              <a:gd name="T121" fmla="*/ 296 h 617"/>
              <a:gd name="T122" fmla="*/ 16 w 5217"/>
              <a:gd name="T123" fmla="*/ 360 h 6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5217" h="617">
                <a:moveTo>
                  <a:pt x="0" y="200"/>
                </a:moveTo>
                <a:lnTo>
                  <a:pt x="24" y="192"/>
                </a:lnTo>
                <a:lnTo>
                  <a:pt x="64" y="184"/>
                </a:lnTo>
                <a:lnTo>
                  <a:pt x="88" y="184"/>
                </a:lnTo>
                <a:lnTo>
                  <a:pt x="112" y="184"/>
                </a:lnTo>
                <a:lnTo>
                  <a:pt x="136" y="176"/>
                </a:lnTo>
                <a:lnTo>
                  <a:pt x="160" y="168"/>
                </a:lnTo>
                <a:lnTo>
                  <a:pt x="208" y="152"/>
                </a:lnTo>
                <a:lnTo>
                  <a:pt x="232" y="136"/>
                </a:lnTo>
                <a:lnTo>
                  <a:pt x="256" y="128"/>
                </a:lnTo>
                <a:lnTo>
                  <a:pt x="280" y="152"/>
                </a:lnTo>
                <a:lnTo>
                  <a:pt x="312" y="168"/>
                </a:lnTo>
                <a:lnTo>
                  <a:pt x="344" y="200"/>
                </a:lnTo>
                <a:lnTo>
                  <a:pt x="368" y="176"/>
                </a:lnTo>
                <a:lnTo>
                  <a:pt x="392" y="200"/>
                </a:lnTo>
                <a:lnTo>
                  <a:pt x="408" y="224"/>
                </a:lnTo>
                <a:lnTo>
                  <a:pt x="432" y="232"/>
                </a:lnTo>
                <a:lnTo>
                  <a:pt x="456" y="216"/>
                </a:lnTo>
                <a:lnTo>
                  <a:pt x="488" y="192"/>
                </a:lnTo>
                <a:lnTo>
                  <a:pt x="504" y="168"/>
                </a:lnTo>
                <a:lnTo>
                  <a:pt x="528" y="160"/>
                </a:lnTo>
                <a:lnTo>
                  <a:pt x="568" y="160"/>
                </a:lnTo>
                <a:lnTo>
                  <a:pt x="608" y="152"/>
                </a:lnTo>
                <a:lnTo>
                  <a:pt x="632" y="144"/>
                </a:lnTo>
                <a:lnTo>
                  <a:pt x="656" y="136"/>
                </a:lnTo>
                <a:lnTo>
                  <a:pt x="680" y="120"/>
                </a:lnTo>
                <a:lnTo>
                  <a:pt x="704" y="120"/>
                </a:lnTo>
                <a:lnTo>
                  <a:pt x="736" y="128"/>
                </a:lnTo>
                <a:lnTo>
                  <a:pt x="760" y="128"/>
                </a:lnTo>
                <a:lnTo>
                  <a:pt x="792" y="128"/>
                </a:lnTo>
                <a:lnTo>
                  <a:pt x="816" y="144"/>
                </a:lnTo>
                <a:lnTo>
                  <a:pt x="840" y="152"/>
                </a:lnTo>
                <a:lnTo>
                  <a:pt x="880" y="144"/>
                </a:lnTo>
                <a:lnTo>
                  <a:pt x="904" y="152"/>
                </a:lnTo>
                <a:lnTo>
                  <a:pt x="928" y="168"/>
                </a:lnTo>
                <a:lnTo>
                  <a:pt x="944" y="192"/>
                </a:lnTo>
                <a:lnTo>
                  <a:pt x="968" y="200"/>
                </a:lnTo>
                <a:lnTo>
                  <a:pt x="1008" y="192"/>
                </a:lnTo>
                <a:lnTo>
                  <a:pt x="1032" y="192"/>
                </a:lnTo>
                <a:lnTo>
                  <a:pt x="1064" y="184"/>
                </a:lnTo>
                <a:lnTo>
                  <a:pt x="1088" y="184"/>
                </a:lnTo>
                <a:lnTo>
                  <a:pt x="1112" y="168"/>
                </a:lnTo>
                <a:lnTo>
                  <a:pt x="1144" y="160"/>
                </a:lnTo>
                <a:lnTo>
                  <a:pt x="1168" y="160"/>
                </a:lnTo>
                <a:lnTo>
                  <a:pt x="1192" y="152"/>
                </a:lnTo>
                <a:lnTo>
                  <a:pt x="1232" y="136"/>
                </a:lnTo>
                <a:lnTo>
                  <a:pt x="1272" y="128"/>
                </a:lnTo>
                <a:lnTo>
                  <a:pt x="1304" y="136"/>
                </a:lnTo>
                <a:lnTo>
                  <a:pt x="1328" y="136"/>
                </a:lnTo>
                <a:lnTo>
                  <a:pt x="1360" y="136"/>
                </a:lnTo>
                <a:lnTo>
                  <a:pt x="1392" y="144"/>
                </a:lnTo>
                <a:lnTo>
                  <a:pt x="1472" y="144"/>
                </a:lnTo>
                <a:lnTo>
                  <a:pt x="1504" y="136"/>
                </a:lnTo>
                <a:lnTo>
                  <a:pt x="1616" y="128"/>
                </a:lnTo>
                <a:lnTo>
                  <a:pt x="1696" y="120"/>
                </a:lnTo>
                <a:lnTo>
                  <a:pt x="1792" y="120"/>
                </a:lnTo>
                <a:lnTo>
                  <a:pt x="1824" y="112"/>
                </a:lnTo>
                <a:lnTo>
                  <a:pt x="1864" y="96"/>
                </a:lnTo>
                <a:lnTo>
                  <a:pt x="1896" y="88"/>
                </a:lnTo>
                <a:lnTo>
                  <a:pt x="1928" y="72"/>
                </a:lnTo>
                <a:lnTo>
                  <a:pt x="1968" y="56"/>
                </a:lnTo>
                <a:lnTo>
                  <a:pt x="1992" y="40"/>
                </a:lnTo>
                <a:lnTo>
                  <a:pt x="2016" y="40"/>
                </a:lnTo>
                <a:lnTo>
                  <a:pt x="2064" y="32"/>
                </a:lnTo>
                <a:lnTo>
                  <a:pt x="2088" y="56"/>
                </a:lnTo>
                <a:lnTo>
                  <a:pt x="2112" y="96"/>
                </a:lnTo>
                <a:lnTo>
                  <a:pt x="2128" y="120"/>
                </a:lnTo>
                <a:lnTo>
                  <a:pt x="2160" y="112"/>
                </a:lnTo>
                <a:lnTo>
                  <a:pt x="2192" y="104"/>
                </a:lnTo>
                <a:lnTo>
                  <a:pt x="2216" y="96"/>
                </a:lnTo>
                <a:lnTo>
                  <a:pt x="2256" y="120"/>
                </a:lnTo>
                <a:lnTo>
                  <a:pt x="2288" y="128"/>
                </a:lnTo>
                <a:lnTo>
                  <a:pt x="2336" y="128"/>
                </a:lnTo>
                <a:lnTo>
                  <a:pt x="2368" y="128"/>
                </a:lnTo>
                <a:lnTo>
                  <a:pt x="2424" y="128"/>
                </a:lnTo>
                <a:lnTo>
                  <a:pt x="2504" y="128"/>
                </a:lnTo>
                <a:lnTo>
                  <a:pt x="2536" y="128"/>
                </a:lnTo>
                <a:lnTo>
                  <a:pt x="2568" y="120"/>
                </a:lnTo>
                <a:lnTo>
                  <a:pt x="2600" y="120"/>
                </a:lnTo>
                <a:lnTo>
                  <a:pt x="2624" y="120"/>
                </a:lnTo>
                <a:lnTo>
                  <a:pt x="2648" y="120"/>
                </a:lnTo>
                <a:lnTo>
                  <a:pt x="2672" y="120"/>
                </a:lnTo>
                <a:lnTo>
                  <a:pt x="2696" y="128"/>
                </a:lnTo>
                <a:lnTo>
                  <a:pt x="2720" y="128"/>
                </a:lnTo>
                <a:lnTo>
                  <a:pt x="2744" y="136"/>
                </a:lnTo>
                <a:lnTo>
                  <a:pt x="2776" y="136"/>
                </a:lnTo>
                <a:lnTo>
                  <a:pt x="2800" y="144"/>
                </a:lnTo>
                <a:lnTo>
                  <a:pt x="2824" y="152"/>
                </a:lnTo>
                <a:lnTo>
                  <a:pt x="2856" y="152"/>
                </a:lnTo>
                <a:lnTo>
                  <a:pt x="2952" y="152"/>
                </a:lnTo>
                <a:lnTo>
                  <a:pt x="2984" y="152"/>
                </a:lnTo>
                <a:lnTo>
                  <a:pt x="3016" y="160"/>
                </a:lnTo>
                <a:lnTo>
                  <a:pt x="3048" y="160"/>
                </a:lnTo>
                <a:lnTo>
                  <a:pt x="3080" y="160"/>
                </a:lnTo>
                <a:lnTo>
                  <a:pt x="3104" y="160"/>
                </a:lnTo>
                <a:lnTo>
                  <a:pt x="3128" y="160"/>
                </a:lnTo>
                <a:lnTo>
                  <a:pt x="3184" y="176"/>
                </a:lnTo>
                <a:lnTo>
                  <a:pt x="3208" y="184"/>
                </a:lnTo>
                <a:lnTo>
                  <a:pt x="3240" y="184"/>
                </a:lnTo>
                <a:lnTo>
                  <a:pt x="3272" y="184"/>
                </a:lnTo>
                <a:lnTo>
                  <a:pt x="3304" y="184"/>
                </a:lnTo>
                <a:lnTo>
                  <a:pt x="3328" y="176"/>
                </a:lnTo>
                <a:lnTo>
                  <a:pt x="3352" y="176"/>
                </a:lnTo>
                <a:lnTo>
                  <a:pt x="3384" y="168"/>
                </a:lnTo>
                <a:lnTo>
                  <a:pt x="3408" y="160"/>
                </a:lnTo>
                <a:lnTo>
                  <a:pt x="3440" y="160"/>
                </a:lnTo>
                <a:lnTo>
                  <a:pt x="3472" y="152"/>
                </a:lnTo>
                <a:lnTo>
                  <a:pt x="3552" y="152"/>
                </a:lnTo>
                <a:lnTo>
                  <a:pt x="3584" y="152"/>
                </a:lnTo>
                <a:lnTo>
                  <a:pt x="3608" y="160"/>
                </a:lnTo>
                <a:lnTo>
                  <a:pt x="3616" y="184"/>
                </a:lnTo>
                <a:lnTo>
                  <a:pt x="3648" y="200"/>
                </a:lnTo>
                <a:lnTo>
                  <a:pt x="3672" y="216"/>
                </a:lnTo>
                <a:lnTo>
                  <a:pt x="3696" y="224"/>
                </a:lnTo>
                <a:lnTo>
                  <a:pt x="3720" y="224"/>
                </a:lnTo>
                <a:lnTo>
                  <a:pt x="3744" y="224"/>
                </a:lnTo>
                <a:lnTo>
                  <a:pt x="3776" y="232"/>
                </a:lnTo>
                <a:lnTo>
                  <a:pt x="3800" y="240"/>
                </a:lnTo>
                <a:lnTo>
                  <a:pt x="3824" y="240"/>
                </a:lnTo>
                <a:lnTo>
                  <a:pt x="3856" y="232"/>
                </a:lnTo>
                <a:lnTo>
                  <a:pt x="3880" y="232"/>
                </a:lnTo>
                <a:lnTo>
                  <a:pt x="3912" y="224"/>
                </a:lnTo>
                <a:lnTo>
                  <a:pt x="3944" y="216"/>
                </a:lnTo>
                <a:lnTo>
                  <a:pt x="3984" y="208"/>
                </a:lnTo>
                <a:lnTo>
                  <a:pt x="4008" y="208"/>
                </a:lnTo>
                <a:lnTo>
                  <a:pt x="4048" y="208"/>
                </a:lnTo>
                <a:lnTo>
                  <a:pt x="4072" y="216"/>
                </a:lnTo>
                <a:lnTo>
                  <a:pt x="4104" y="216"/>
                </a:lnTo>
                <a:lnTo>
                  <a:pt x="4128" y="224"/>
                </a:lnTo>
                <a:lnTo>
                  <a:pt x="4152" y="232"/>
                </a:lnTo>
                <a:lnTo>
                  <a:pt x="4176" y="232"/>
                </a:lnTo>
                <a:lnTo>
                  <a:pt x="4200" y="232"/>
                </a:lnTo>
                <a:lnTo>
                  <a:pt x="4232" y="232"/>
                </a:lnTo>
                <a:lnTo>
                  <a:pt x="4256" y="232"/>
                </a:lnTo>
                <a:lnTo>
                  <a:pt x="4288" y="224"/>
                </a:lnTo>
                <a:lnTo>
                  <a:pt x="4320" y="208"/>
                </a:lnTo>
                <a:lnTo>
                  <a:pt x="4448" y="176"/>
                </a:lnTo>
                <a:lnTo>
                  <a:pt x="4528" y="160"/>
                </a:lnTo>
                <a:lnTo>
                  <a:pt x="4624" y="152"/>
                </a:lnTo>
                <a:lnTo>
                  <a:pt x="4656" y="144"/>
                </a:lnTo>
                <a:lnTo>
                  <a:pt x="4680" y="144"/>
                </a:lnTo>
                <a:lnTo>
                  <a:pt x="4688" y="120"/>
                </a:lnTo>
                <a:lnTo>
                  <a:pt x="4696" y="88"/>
                </a:lnTo>
                <a:lnTo>
                  <a:pt x="4720" y="96"/>
                </a:lnTo>
                <a:lnTo>
                  <a:pt x="4720" y="120"/>
                </a:lnTo>
                <a:lnTo>
                  <a:pt x="4744" y="128"/>
                </a:lnTo>
                <a:lnTo>
                  <a:pt x="4768" y="120"/>
                </a:lnTo>
                <a:lnTo>
                  <a:pt x="4792" y="104"/>
                </a:lnTo>
                <a:lnTo>
                  <a:pt x="4816" y="104"/>
                </a:lnTo>
                <a:lnTo>
                  <a:pt x="4848" y="96"/>
                </a:lnTo>
                <a:lnTo>
                  <a:pt x="4880" y="96"/>
                </a:lnTo>
                <a:lnTo>
                  <a:pt x="4904" y="88"/>
                </a:lnTo>
                <a:lnTo>
                  <a:pt x="4952" y="88"/>
                </a:lnTo>
                <a:lnTo>
                  <a:pt x="4976" y="88"/>
                </a:lnTo>
                <a:lnTo>
                  <a:pt x="5000" y="88"/>
                </a:lnTo>
                <a:lnTo>
                  <a:pt x="5024" y="80"/>
                </a:lnTo>
                <a:lnTo>
                  <a:pt x="5048" y="72"/>
                </a:lnTo>
                <a:lnTo>
                  <a:pt x="5072" y="72"/>
                </a:lnTo>
                <a:lnTo>
                  <a:pt x="5096" y="64"/>
                </a:lnTo>
                <a:lnTo>
                  <a:pt x="5120" y="48"/>
                </a:lnTo>
                <a:lnTo>
                  <a:pt x="5144" y="32"/>
                </a:lnTo>
                <a:lnTo>
                  <a:pt x="5168" y="24"/>
                </a:lnTo>
                <a:lnTo>
                  <a:pt x="5192" y="8"/>
                </a:lnTo>
                <a:lnTo>
                  <a:pt x="5216" y="0"/>
                </a:lnTo>
                <a:lnTo>
                  <a:pt x="5216" y="600"/>
                </a:lnTo>
                <a:lnTo>
                  <a:pt x="5192" y="584"/>
                </a:lnTo>
                <a:lnTo>
                  <a:pt x="5168" y="568"/>
                </a:lnTo>
                <a:lnTo>
                  <a:pt x="5160" y="544"/>
                </a:lnTo>
                <a:lnTo>
                  <a:pt x="5136" y="520"/>
                </a:lnTo>
                <a:lnTo>
                  <a:pt x="5120" y="496"/>
                </a:lnTo>
                <a:lnTo>
                  <a:pt x="5104" y="472"/>
                </a:lnTo>
                <a:lnTo>
                  <a:pt x="5080" y="432"/>
                </a:lnTo>
                <a:lnTo>
                  <a:pt x="5072" y="408"/>
                </a:lnTo>
                <a:lnTo>
                  <a:pt x="5048" y="384"/>
                </a:lnTo>
                <a:lnTo>
                  <a:pt x="5032" y="360"/>
                </a:lnTo>
                <a:lnTo>
                  <a:pt x="5008" y="344"/>
                </a:lnTo>
                <a:lnTo>
                  <a:pt x="4984" y="352"/>
                </a:lnTo>
                <a:lnTo>
                  <a:pt x="4976" y="376"/>
                </a:lnTo>
                <a:lnTo>
                  <a:pt x="4952" y="400"/>
                </a:lnTo>
                <a:lnTo>
                  <a:pt x="4920" y="424"/>
                </a:lnTo>
                <a:lnTo>
                  <a:pt x="4896" y="440"/>
                </a:lnTo>
                <a:lnTo>
                  <a:pt x="4880" y="464"/>
                </a:lnTo>
                <a:lnTo>
                  <a:pt x="4856" y="496"/>
                </a:lnTo>
                <a:lnTo>
                  <a:pt x="4848" y="520"/>
                </a:lnTo>
                <a:lnTo>
                  <a:pt x="4832" y="544"/>
                </a:lnTo>
                <a:lnTo>
                  <a:pt x="4800" y="536"/>
                </a:lnTo>
                <a:lnTo>
                  <a:pt x="4768" y="504"/>
                </a:lnTo>
                <a:lnTo>
                  <a:pt x="4752" y="472"/>
                </a:lnTo>
                <a:lnTo>
                  <a:pt x="4752" y="448"/>
                </a:lnTo>
                <a:lnTo>
                  <a:pt x="4736" y="424"/>
                </a:lnTo>
                <a:lnTo>
                  <a:pt x="4720" y="392"/>
                </a:lnTo>
                <a:lnTo>
                  <a:pt x="4704" y="368"/>
                </a:lnTo>
                <a:lnTo>
                  <a:pt x="4688" y="344"/>
                </a:lnTo>
                <a:lnTo>
                  <a:pt x="4664" y="336"/>
                </a:lnTo>
                <a:lnTo>
                  <a:pt x="4648" y="312"/>
                </a:lnTo>
                <a:lnTo>
                  <a:pt x="4624" y="288"/>
                </a:lnTo>
                <a:lnTo>
                  <a:pt x="4608" y="264"/>
                </a:lnTo>
                <a:lnTo>
                  <a:pt x="4592" y="288"/>
                </a:lnTo>
                <a:lnTo>
                  <a:pt x="4576" y="312"/>
                </a:lnTo>
                <a:lnTo>
                  <a:pt x="4552" y="312"/>
                </a:lnTo>
                <a:lnTo>
                  <a:pt x="4528" y="312"/>
                </a:lnTo>
                <a:lnTo>
                  <a:pt x="4592" y="616"/>
                </a:lnTo>
                <a:lnTo>
                  <a:pt x="4496" y="320"/>
                </a:lnTo>
                <a:lnTo>
                  <a:pt x="4464" y="344"/>
                </a:lnTo>
                <a:lnTo>
                  <a:pt x="4440" y="352"/>
                </a:lnTo>
                <a:lnTo>
                  <a:pt x="4424" y="376"/>
                </a:lnTo>
                <a:lnTo>
                  <a:pt x="4400" y="400"/>
                </a:lnTo>
                <a:lnTo>
                  <a:pt x="4376" y="408"/>
                </a:lnTo>
                <a:lnTo>
                  <a:pt x="4352" y="408"/>
                </a:lnTo>
                <a:lnTo>
                  <a:pt x="4328" y="432"/>
                </a:lnTo>
                <a:lnTo>
                  <a:pt x="4312" y="456"/>
                </a:lnTo>
                <a:lnTo>
                  <a:pt x="4280" y="448"/>
                </a:lnTo>
                <a:lnTo>
                  <a:pt x="4248" y="424"/>
                </a:lnTo>
                <a:lnTo>
                  <a:pt x="4224" y="408"/>
                </a:lnTo>
                <a:lnTo>
                  <a:pt x="4200" y="408"/>
                </a:lnTo>
                <a:lnTo>
                  <a:pt x="4176" y="392"/>
                </a:lnTo>
                <a:lnTo>
                  <a:pt x="4152" y="376"/>
                </a:lnTo>
                <a:lnTo>
                  <a:pt x="4128" y="384"/>
                </a:lnTo>
                <a:lnTo>
                  <a:pt x="4080" y="376"/>
                </a:lnTo>
                <a:lnTo>
                  <a:pt x="4056" y="344"/>
                </a:lnTo>
                <a:lnTo>
                  <a:pt x="4032" y="328"/>
                </a:lnTo>
                <a:lnTo>
                  <a:pt x="4016" y="304"/>
                </a:lnTo>
                <a:lnTo>
                  <a:pt x="3984" y="288"/>
                </a:lnTo>
                <a:lnTo>
                  <a:pt x="3960" y="296"/>
                </a:lnTo>
                <a:lnTo>
                  <a:pt x="3936" y="312"/>
                </a:lnTo>
                <a:lnTo>
                  <a:pt x="3912" y="344"/>
                </a:lnTo>
                <a:lnTo>
                  <a:pt x="3888" y="352"/>
                </a:lnTo>
                <a:lnTo>
                  <a:pt x="3856" y="368"/>
                </a:lnTo>
                <a:lnTo>
                  <a:pt x="3832" y="384"/>
                </a:lnTo>
                <a:lnTo>
                  <a:pt x="3808" y="392"/>
                </a:lnTo>
                <a:lnTo>
                  <a:pt x="3784" y="392"/>
                </a:lnTo>
                <a:lnTo>
                  <a:pt x="3760" y="384"/>
                </a:lnTo>
                <a:lnTo>
                  <a:pt x="3728" y="368"/>
                </a:lnTo>
                <a:lnTo>
                  <a:pt x="3696" y="352"/>
                </a:lnTo>
                <a:lnTo>
                  <a:pt x="3664" y="336"/>
                </a:lnTo>
                <a:lnTo>
                  <a:pt x="3624" y="312"/>
                </a:lnTo>
                <a:lnTo>
                  <a:pt x="3600" y="304"/>
                </a:lnTo>
                <a:lnTo>
                  <a:pt x="3576" y="280"/>
                </a:lnTo>
                <a:lnTo>
                  <a:pt x="3536" y="280"/>
                </a:lnTo>
                <a:lnTo>
                  <a:pt x="3504" y="264"/>
                </a:lnTo>
                <a:lnTo>
                  <a:pt x="3472" y="256"/>
                </a:lnTo>
                <a:lnTo>
                  <a:pt x="3440" y="264"/>
                </a:lnTo>
                <a:lnTo>
                  <a:pt x="3408" y="288"/>
                </a:lnTo>
                <a:lnTo>
                  <a:pt x="3384" y="296"/>
                </a:lnTo>
                <a:lnTo>
                  <a:pt x="3344" y="280"/>
                </a:lnTo>
                <a:lnTo>
                  <a:pt x="3320" y="264"/>
                </a:lnTo>
                <a:lnTo>
                  <a:pt x="3296" y="256"/>
                </a:lnTo>
                <a:lnTo>
                  <a:pt x="3272" y="256"/>
                </a:lnTo>
                <a:lnTo>
                  <a:pt x="3248" y="256"/>
                </a:lnTo>
                <a:lnTo>
                  <a:pt x="3216" y="248"/>
                </a:lnTo>
                <a:lnTo>
                  <a:pt x="3192" y="248"/>
                </a:lnTo>
                <a:lnTo>
                  <a:pt x="3168" y="256"/>
                </a:lnTo>
                <a:lnTo>
                  <a:pt x="3144" y="264"/>
                </a:lnTo>
                <a:lnTo>
                  <a:pt x="3120" y="264"/>
                </a:lnTo>
                <a:lnTo>
                  <a:pt x="3088" y="264"/>
                </a:lnTo>
                <a:lnTo>
                  <a:pt x="3064" y="248"/>
                </a:lnTo>
                <a:lnTo>
                  <a:pt x="3040" y="232"/>
                </a:lnTo>
                <a:lnTo>
                  <a:pt x="3016" y="224"/>
                </a:lnTo>
                <a:lnTo>
                  <a:pt x="2992" y="224"/>
                </a:lnTo>
                <a:lnTo>
                  <a:pt x="2968" y="232"/>
                </a:lnTo>
                <a:lnTo>
                  <a:pt x="2928" y="224"/>
                </a:lnTo>
                <a:lnTo>
                  <a:pt x="2904" y="216"/>
                </a:lnTo>
                <a:lnTo>
                  <a:pt x="2880" y="216"/>
                </a:lnTo>
                <a:lnTo>
                  <a:pt x="2856" y="232"/>
                </a:lnTo>
                <a:lnTo>
                  <a:pt x="2832" y="240"/>
                </a:lnTo>
                <a:lnTo>
                  <a:pt x="2800" y="240"/>
                </a:lnTo>
                <a:lnTo>
                  <a:pt x="2768" y="232"/>
                </a:lnTo>
                <a:lnTo>
                  <a:pt x="2736" y="232"/>
                </a:lnTo>
                <a:lnTo>
                  <a:pt x="2704" y="216"/>
                </a:lnTo>
                <a:lnTo>
                  <a:pt x="2672" y="200"/>
                </a:lnTo>
                <a:lnTo>
                  <a:pt x="2648" y="192"/>
                </a:lnTo>
                <a:lnTo>
                  <a:pt x="2608" y="184"/>
                </a:lnTo>
                <a:lnTo>
                  <a:pt x="2576" y="184"/>
                </a:lnTo>
                <a:lnTo>
                  <a:pt x="2552" y="192"/>
                </a:lnTo>
                <a:lnTo>
                  <a:pt x="2520" y="216"/>
                </a:lnTo>
                <a:lnTo>
                  <a:pt x="2496" y="224"/>
                </a:lnTo>
                <a:lnTo>
                  <a:pt x="2464" y="232"/>
                </a:lnTo>
                <a:lnTo>
                  <a:pt x="2432" y="224"/>
                </a:lnTo>
                <a:lnTo>
                  <a:pt x="2392" y="232"/>
                </a:lnTo>
                <a:lnTo>
                  <a:pt x="2352" y="240"/>
                </a:lnTo>
                <a:lnTo>
                  <a:pt x="2328" y="248"/>
                </a:lnTo>
                <a:lnTo>
                  <a:pt x="2288" y="232"/>
                </a:lnTo>
                <a:lnTo>
                  <a:pt x="2256" y="200"/>
                </a:lnTo>
                <a:lnTo>
                  <a:pt x="2232" y="184"/>
                </a:lnTo>
                <a:lnTo>
                  <a:pt x="2200" y="160"/>
                </a:lnTo>
                <a:lnTo>
                  <a:pt x="2176" y="152"/>
                </a:lnTo>
                <a:lnTo>
                  <a:pt x="2144" y="168"/>
                </a:lnTo>
                <a:lnTo>
                  <a:pt x="2128" y="192"/>
                </a:lnTo>
                <a:lnTo>
                  <a:pt x="2104" y="184"/>
                </a:lnTo>
                <a:lnTo>
                  <a:pt x="2080" y="192"/>
                </a:lnTo>
                <a:lnTo>
                  <a:pt x="2056" y="192"/>
                </a:lnTo>
                <a:lnTo>
                  <a:pt x="2024" y="200"/>
                </a:lnTo>
                <a:lnTo>
                  <a:pt x="1992" y="200"/>
                </a:lnTo>
                <a:lnTo>
                  <a:pt x="1968" y="200"/>
                </a:lnTo>
                <a:lnTo>
                  <a:pt x="1944" y="192"/>
                </a:lnTo>
                <a:lnTo>
                  <a:pt x="2024" y="344"/>
                </a:lnTo>
                <a:lnTo>
                  <a:pt x="1928" y="216"/>
                </a:lnTo>
                <a:lnTo>
                  <a:pt x="1904" y="200"/>
                </a:lnTo>
                <a:lnTo>
                  <a:pt x="1880" y="200"/>
                </a:lnTo>
                <a:lnTo>
                  <a:pt x="1856" y="216"/>
                </a:lnTo>
                <a:lnTo>
                  <a:pt x="1840" y="240"/>
                </a:lnTo>
                <a:lnTo>
                  <a:pt x="1816" y="256"/>
                </a:lnTo>
                <a:lnTo>
                  <a:pt x="1792" y="256"/>
                </a:lnTo>
                <a:lnTo>
                  <a:pt x="1768" y="256"/>
                </a:lnTo>
                <a:lnTo>
                  <a:pt x="1744" y="256"/>
                </a:lnTo>
                <a:lnTo>
                  <a:pt x="1712" y="240"/>
                </a:lnTo>
                <a:lnTo>
                  <a:pt x="1688" y="232"/>
                </a:lnTo>
                <a:lnTo>
                  <a:pt x="1664" y="232"/>
                </a:lnTo>
                <a:lnTo>
                  <a:pt x="1632" y="224"/>
                </a:lnTo>
                <a:lnTo>
                  <a:pt x="1608" y="224"/>
                </a:lnTo>
                <a:lnTo>
                  <a:pt x="1568" y="224"/>
                </a:lnTo>
                <a:lnTo>
                  <a:pt x="1536" y="216"/>
                </a:lnTo>
                <a:lnTo>
                  <a:pt x="1512" y="200"/>
                </a:lnTo>
                <a:lnTo>
                  <a:pt x="1488" y="192"/>
                </a:lnTo>
                <a:lnTo>
                  <a:pt x="1464" y="192"/>
                </a:lnTo>
                <a:lnTo>
                  <a:pt x="1440" y="192"/>
                </a:lnTo>
                <a:lnTo>
                  <a:pt x="1408" y="192"/>
                </a:lnTo>
                <a:lnTo>
                  <a:pt x="1384" y="184"/>
                </a:lnTo>
                <a:lnTo>
                  <a:pt x="1360" y="184"/>
                </a:lnTo>
                <a:lnTo>
                  <a:pt x="1336" y="176"/>
                </a:lnTo>
                <a:lnTo>
                  <a:pt x="1312" y="192"/>
                </a:lnTo>
                <a:lnTo>
                  <a:pt x="1288" y="216"/>
                </a:lnTo>
                <a:lnTo>
                  <a:pt x="1264" y="232"/>
                </a:lnTo>
                <a:lnTo>
                  <a:pt x="1240" y="248"/>
                </a:lnTo>
                <a:lnTo>
                  <a:pt x="1216" y="264"/>
                </a:lnTo>
                <a:lnTo>
                  <a:pt x="1192" y="272"/>
                </a:lnTo>
                <a:lnTo>
                  <a:pt x="1168" y="272"/>
                </a:lnTo>
                <a:lnTo>
                  <a:pt x="1136" y="272"/>
                </a:lnTo>
                <a:lnTo>
                  <a:pt x="1112" y="264"/>
                </a:lnTo>
                <a:lnTo>
                  <a:pt x="1080" y="264"/>
                </a:lnTo>
                <a:lnTo>
                  <a:pt x="1048" y="264"/>
                </a:lnTo>
                <a:lnTo>
                  <a:pt x="1024" y="272"/>
                </a:lnTo>
                <a:lnTo>
                  <a:pt x="1000" y="280"/>
                </a:lnTo>
                <a:lnTo>
                  <a:pt x="976" y="280"/>
                </a:lnTo>
                <a:lnTo>
                  <a:pt x="944" y="288"/>
                </a:lnTo>
                <a:lnTo>
                  <a:pt x="912" y="280"/>
                </a:lnTo>
                <a:lnTo>
                  <a:pt x="888" y="272"/>
                </a:lnTo>
                <a:lnTo>
                  <a:pt x="864" y="256"/>
                </a:lnTo>
                <a:lnTo>
                  <a:pt x="840" y="248"/>
                </a:lnTo>
                <a:lnTo>
                  <a:pt x="816" y="232"/>
                </a:lnTo>
                <a:lnTo>
                  <a:pt x="792" y="232"/>
                </a:lnTo>
                <a:lnTo>
                  <a:pt x="768" y="248"/>
                </a:lnTo>
                <a:lnTo>
                  <a:pt x="736" y="256"/>
                </a:lnTo>
                <a:lnTo>
                  <a:pt x="704" y="272"/>
                </a:lnTo>
                <a:lnTo>
                  <a:pt x="680" y="280"/>
                </a:lnTo>
                <a:lnTo>
                  <a:pt x="656" y="288"/>
                </a:lnTo>
                <a:lnTo>
                  <a:pt x="632" y="296"/>
                </a:lnTo>
                <a:lnTo>
                  <a:pt x="608" y="296"/>
                </a:lnTo>
                <a:lnTo>
                  <a:pt x="584" y="304"/>
                </a:lnTo>
                <a:lnTo>
                  <a:pt x="560" y="312"/>
                </a:lnTo>
                <a:lnTo>
                  <a:pt x="520" y="320"/>
                </a:lnTo>
                <a:lnTo>
                  <a:pt x="496" y="320"/>
                </a:lnTo>
                <a:lnTo>
                  <a:pt x="464" y="328"/>
                </a:lnTo>
                <a:lnTo>
                  <a:pt x="440" y="328"/>
                </a:lnTo>
                <a:lnTo>
                  <a:pt x="416" y="320"/>
                </a:lnTo>
                <a:lnTo>
                  <a:pt x="392" y="312"/>
                </a:lnTo>
                <a:lnTo>
                  <a:pt x="376" y="288"/>
                </a:lnTo>
                <a:lnTo>
                  <a:pt x="368" y="264"/>
                </a:lnTo>
                <a:lnTo>
                  <a:pt x="344" y="248"/>
                </a:lnTo>
                <a:lnTo>
                  <a:pt x="312" y="248"/>
                </a:lnTo>
                <a:lnTo>
                  <a:pt x="288" y="248"/>
                </a:lnTo>
                <a:lnTo>
                  <a:pt x="264" y="264"/>
                </a:lnTo>
                <a:lnTo>
                  <a:pt x="240" y="280"/>
                </a:lnTo>
                <a:lnTo>
                  <a:pt x="208" y="288"/>
                </a:lnTo>
                <a:lnTo>
                  <a:pt x="184" y="296"/>
                </a:lnTo>
                <a:lnTo>
                  <a:pt x="160" y="296"/>
                </a:lnTo>
                <a:lnTo>
                  <a:pt x="136" y="312"/>
                </a:lnTo>
                <a:lnTo>
                  <a:pt x="112" y="328"/>
                </a:lnTo>
                <a:lnTo>
                  <a:pt x="88" y="344"/>
                </a:lnTo>
                <a:lnTo>
                  <a:pt x="64" y="352"/>
                </a:lnTo>
                <a:lnTo>
                  <a:pt x="40" y="360"/>
                </a:lnTo>
                <a:lnTo>
                  <a:pt x="16" y="360"/>
                </a:lnTo>
                <a:lnTo>
                  <a:pt x="0" y="200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rnd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zoom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:a16="http://schemas.microsoft.com/office/drawing/2014/main" id="{69E398E8-C327-6DD5-F932-891D8B212F1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489200" y="57150"/>
            <a:ext cx="3386138" cy="476250"/>
          </a:xfrm>
          <a:noFill/>
          <a:ln/>
        </p:spPr>
        <p:txBody>
          <a:bodyPr/>
          <a:lstStyle/>
          <a:p>
            <a:r>
              <a:rPr lang="en-US" altLang="en-US"/>
              <a:t>STRING Example 1</a:t>
            </a:r>
          </a:p>
        </p:txBody>
      </p:sp>
      <p:sp>
        <p:nvSpPr>
          <p:cNvPr id="20483" name="Rectangle 3">
            <a:extLst>
              <a:ext uri="{FF2B5EF4-FFF2-40B4-BE49-F238E27FC236}">
                <a16:creationId xmlns:a16="http://schemas.microsoft.com/office/drawing/2014/main" id="{A5723912-F9D2-8852-D6B3-FBD96A8061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2600" y="641350"/>
            <a:ext cx="8102600" cy="607695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52400" tIns="342900" rIns="152400" bIns="342900"/>
          <a:lstStyle>
            <a:lvl1pPr>
              <a:tabLst>
                <a:tab pos="1714500" algn="l"/>
                <a:tab pos="4000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1714500" algn="l"/>
                <a:tab pos="4000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1714500" algn="l"/>
                <a:tab pos="4000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1714500" algn="l"/>
                <a:tab pos="4000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1714500" algn="l"/>
                <a:tab pos="4000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1714500" algn="l"/>
                <a:tab pos="4000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1714500" algn="l"/>
                <a:tab pos="4000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1714500" algn="l"/>
                <a:tab pos="4000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1714500" algn="l"/>
                <a:tab pos="4000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5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</a:rPr>
              <a:t>01 DayStr   	PIC XX. 	</a:t>
            </a:r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5</a:t>
            </a:r>
            <a:r>
              <a:rPr lang="en-US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altLang="en-US" sz="2400">
                <a:solidFill>
                  <a:srgbClr val="000000"/>
                </a:solidFill>
                <a:effectLst/>
              </a:rPr>
              <a:t> </a:t>
            </a:r>
            <a:r>
              <a:rPr lang="en-US" altLang="en-US" sz="2000">
                <a:solidFill>
                  <a:srgbClr val="000000"/>
                </a:solidFill>
                <a:effectLst/>
              </a:rPr>
              <a:t> </a:t>
            </a:r>
          </a:p>
          <a:p>
            <a:pPr>
              <a:lnSpc>
                <a:spcPct val="15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</a:rPr>
              <a:t>01 MonthStr 	PIC X(9).   </a:t>
            </a:r>
            <a:r>
              <a:rPr lang="en-US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	</a:t>
            </a:r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J  U  N  E</a:t>
            </a:r>
            <a:endParaRPr lang="en-US" altLang="en-US" sz="2400">
              <a:solidFill>
                <a:srgbClr val="000000"/>
              </a:solidFill>
              <a:effectLst/>
            </a:endParaRPr>
          </a:p>
          <a:p>
            <a:pPr>
              <a:lnSpc>
                <a:spcPct val="15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</a:rPr>
              <a:t>01 YearStr  	PIC X(4).    </a:t>
            </a:r>
            <a:r>
              <a:rPr lang="en-US" altLang="en-US" sz="2800">
                <a:solidFill>
                  <a:srgbClr val="000000"/>
                </a:solidFill>
                <a:effectLst/>
              </a:rPr>
              <a:t> 	</a:t>
            </a:r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1  9  9  4</a:t>
            </a:r>
            <a:endParaRPr lang="en-US" altLang="en-US" sz="240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urier New" panose="02070309020205020404" pitchFamily="49" charset="0"/>
            </a:endParaRPr>
          </a:p>
          <a:p>
            <a:pPr>
              <a:lnSpc>
                <a:spcPct val="150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</a:rPr>
              <a:t>01 DateStr  	PIC X(15) VALUE ALL "-".</a:t>
            </a:r>
            <a:endParaRPr lang="en-US" altLang="en-US" sz="20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150000"/>
              </a:lnSpc>
            </a:pPr>
            <a:r>
              <a:rPr lang="en-US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     5   ,  J  U  N  E  ,   1  9   9  4   </a:t>
            </a:r>
            <a:r>
              <a:rPr lang="en-US" altLang="en-US" sz="28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-   -   -   -</a:t>
            </a:r>
            <a:endParaRPr lang="en-US" altLang="en-US" sz="2000">
              <a:solidFill>
                <a:srgbClr val="000000"/>
              </a:solidFill>
              <a:effectLst/>
            </a:endParaRPr>
          </a:p>
          <a:p>
            <a:pPr>
              <a:lnSpc>
                <a:spcPct val="85000"/>
              </a:lnSpc>
            </a:pPr>
            <a:endParaRPr lang="en-US" altLang="en-US" sz="20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85000"/>
              </a:lnSpc>
            </a:pPr>
            <a:endParaRPr lang="en-US" altLang="en-US" sz="20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8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STRING DayStr   DELIMITED BY SPACES</a:t>
            </a:r>
          </a:p>
          <a:p>
            <a:pPr>
              <a:lnSpc>
                <a:spcPct val="8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", "     DELIMITED BY SIZE</a:t>
            </a:r>
          </a:p>
          <a:p>
            <a:pPr>
              <a:lnSpc>
                <a:spcPct val="8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MonthStr DELIMITED BY SPACES</a:t>
            </a:r>
          </a:p>
          <a:p>
            <a:pPr>
              <a:lnSpc>
                <a:spcPct val="8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", "     DELIMITED BY SIZE</a:t>
            </a:r>
          </a:p>
          <a:p>
            <a:pPr>
              <a:lnSpc>
                <a:spcPct val="8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</a:t>
            </a:r>
            <a:r>
              <a:rPr lang="en-US" altLang="en-US" sz="2000">
                <a:solidFill>
                  <a:srgbClr val="CF0E3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anose="02070309020205020404" pitchFamily="49" charset="0"/>
              </a:rPr>
              <a:t>YearStr  DELIMITED BY SIZE</a:t>
            </a:r>
            <a:endParaRPr lang="en-US" altLang="en-US" sz="20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8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INTO DateStr</a:t>
            </a:r>
          </a:p>
          <a:p>
            <a:pPr>
              <a:lnSpc>
                <a:spcPct val="85000"/>
              </a:lnSpc>
            </a:pPr>
            <a:r>
              <a:rPr lang="en-US" altLang="en-US" sz="20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END-STRING.</a:t>
            </a:r>
          </a:p>
        </p:txBody>
      </p:sp>
      <p:grpSp>
        <p:nvGrpSpPr>
          <p:cNvPr id="20502" name="Group 22">
            <a:extLst>
              <a:ext uri="{FF2B5EF4-FFF2-40B4-BE49-F238E27FC236}">
                <a16:creationId xmlns:a16="http://schemas.microsoft.com/office/drawing/2014/main" id="{C421FE96-FFF5-0FF2-E9EE-90F23B4AE2E7}"/>
              </a:ext>
            </a:extLst>
          </p:cNvPr>
          <p:cNvGrpSpPr>
            <a:grpSpLocks/>
          </p:cNvGrpSpPr>
          <p:nvPr/>
        </p:nvGrpSpPr>
        <p:grpSpPr bwMode="auto">
          <a:xfrm>
            <a:off x="4511675" y="1117600"/>
            <a:ext cx="3848100" cy="1765300"/>
            <a:chOff x="2842" y="704"/>
            <a:chExt cx="2424" cy="1112"/>
          </a:xfrm>
        </p:grpSpPr>
        <p:grpSp>
          <p:nvGrpSpPr>
            <p:cNvPr id="20493" name="Group 13">
              <a:extLst>
                <a:ext uri="{FF2B5EF4-FFF2-40B4-BE49-F238E27FC236}">
                  <a16:creationId xmlns:a16="http://schemas.microsoft.com/office/drawing/2014/main" id="{BAAB737A-BCC5-A004-F16E-D684B8DD1B2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842" y="1128"/>
              <a:ext cx="2424" cy="288"/>
              <a:chOff x="2842" y="1128"/>
              <a:chExt cx="2424" cy="288"/>
            </a:xfrm>
          </p:grpSpPr>
          <p:sp>
            <p:nvSpPr>
              <p:cNvPr id="20484" name="Rectangle 4">
                <a:extLst>
                  <a:ext uri="{FF2B5EF4-FFF2-40B4-BE49-F238E27FC236}">
                    <a16:creationId xmlns:a16="http://schemas.microsoft.com/office/drawing/2014/main" id="{53E7647C-CA1A-D1FE-C293-E9473583A05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42" y="1136"/>
                <a:ext cx="2424" cy="272"/>
              </a:xfrm>
              <a:prstGeom prst="rect">
                <a:avLst/>
              </a:prstGeom>
              <a:noFill/>
              <a:ln w="25400">
                <a:solidFill>
                  <a:srgbClr val="676767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485" name="Line 5">
                <a:extLst>
                  <a:ext uri="{FF2B5EF4-FFF2-40B4-BE49-F238E27FC236}">
                    <a16:creationId xmlns:a16="http://schemas.microsoft.com/office/drawing/2014/main" id="{E7DB0A30-CEB3-5AC9-D874-1189219508A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114" y="1128"/>
                <a:ext cx="0" cy="288"/>
              </a:xfrm>
              <a:prstGeom prst="line">
                <a:avLst/>
              </a:prstGeom>
              <a:noFill/>
              <a:ln w="12700">
                <a:solidFill>
                  <a:srgbClr val="676767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486" name="Line 6">
                <a:extLst>
                  <a:ext uri="{FF2B5EF4-FFF2-40B4-BE49-F238E27FC236}">
                    <a16:creationId xmlns:a16="http://schemas.microsoft.com/office/drawing/2014/main" id="{9E904497-65FF-B670-F516-0D4C98C9B24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378" y="1128"/>
                <a:ext cx="0" cy="288"/>
              </a:xfrm>
              <a:prstGeom prst="line">
                <a:avLst/>
              </a:prstGeom>
              <a:noFill/>
              <a:ln w="12700">
                <a:solidFill>
                  <a:srgbClr val="676767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487" name="Line 7">
                <a:extLst>
                  <a:ext uri="{FF2B5EF4-FFF2-40B4-BE49-F238E27FC236}">
                    <a16:creationId xmlns:a16="http://schemas.microsoft.com/office/drawing/2014/main" id="{BBFFD1BC-859F-11B5-7387-8C6E2613F8B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666" y="1128"/>
                <a:ext cx="0" cy="288"/>
              </a:xfrm>
              <a:prstGeom prst="line">
                <a:avLst/>
              </a:prstGeom>
              <a:noFill/>
              <a:ln w="12700">
                <a:solidFill>
                  <a:srgbClr val="676767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488" name="Line 8">
                <a:extLst>
                  <a:ext uri="{FF2B5EF4-FFF2-40B4-BE49-F238E27FC236}">
                    <a16:creationId xmlns:a16="http://schemas.microsoft.com/office/drawing/2014/main" id="{217086F6-4C2A-8214-A32C-6E167172B11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930" y="1128"/>
                <a:ext cx="0" cy="288"/>
              </a:xfrm>
              <a:prstGeom prst="line">
                <a:avLst/>
              </a:prstGeom>
              <a:noFill/>
              <a:ln w="12700">
                <a:solidFill>
                  <a:srgbClr val="676767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489" name="Line 9">
                <a:extLst>
                  <a:ext uri="{FF2B5EF4-FFF2-40B4-BE49-F238E27FC236}">
                    <a16:creationId xmlns:a16="http://schemas.microsoft.com/office/drawing/2014/main" id="{E5315ACE-3504-2739-780D-1D2ADA46B27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186" y="1128"/>
                <a:ext cx="0" cy="288"/>
              </a:xfrm>
              <a:prstGeom prst="line">
                <a:avLst/>
              </a:prstGeom>
              <a:noFill/>
              <a:ln w="12700">
                <a:solidFill>
                  <a:srgbClr val="676767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490" name="Line 10">
                <a:extLst>
                  <a:ext uri="{FF2B5EF4-FFF2-40B4-BE49-F238E27FC236}">
                    <a16:creationId xmlns:a16="http://schemas.microsoft.com/office/drawing/2014/main" id="{DD7FF7A2-E27A-F42B-E2F4-AC532185610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458" y="1128"/>
                <a:ext cx="0" cy="288"/>
              </a:xfrm>
              <a:prstGeom prst="line">
                <a:avLst/>
              </a:prstGeom>
              <a:noFill/>
              <a:ln w="12700">
                <a:solidFill>
                  <a:srgbClr val="676767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491" name="Line 11">
                <a:extLst>
                  <a:ext uri="{FF2B5EF4-FFF2-40B4-BE49-F238E27FC236}">
                    <a16:creationId xmlns:a16="http://schemas.microsoft.com/office/drawing/2014/main" id="{E62F307F-0B57-4598-0277-CD52C98F39A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722" y="1128"/>
                <a:ext cx="0" cy="288"/>
              </a:xfrm>
              <a:prstGeom prst="line">
                <a:avLst/>
              </a:prstGeom>
              <a:noFill/>
              <a:ln w="12700">
                <a:solidFill>
                  <a:srgbClr val="676767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492" name="Line 12">
                <a:extLst>
                  <a:ext uri="{FF2B5EF4-FFF2-40B4-BE49-F238E27FC236}">
                    <a16:creationId xmlns:a16="http://schemas.microsoft.com/office/drawing/2014/main" id="{CEFF36B0-6E84-E654-E2D2-7725762794C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994" y="1128"/>
                <a:ext cx="0" cy="288"/>
              </a:xfrm>
              <a:prstGeom prst="line">
                <a:avLst/>
              </a:prstGeom>
              <a:noFill/>
              <a:ln w="12700">
                <a:solidFill>
                  <a:srgbClr val="676767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0496" name="Group 16">
              <a:extLst>
                <a:ext uri="{FF2B5EF4-FFF2-40B4-BE49-F238E27FC236}">
                  <a16:creationId xmlns:a16="http://schemas.microsoft.com/office/drawing/2014/main" id="{4D96259B-40A8-88CC-4ACB-F2120CE4726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842" y="704"/>
              <a:ext cx="528" cy="290"/>
              <a:chOff x="2842" y="704"/>
              <a:chExt cx="528" cy="290"/>
            </a:xfrm>
          </p:grpSpPr>
          <p:sp>
            <p:nvSpPr>
              <p:cNvPr id="20494" name="Rectangle 14">
                <a:extLst>
                  <a:ext uri="{FF2B5EF4-FFF2-40B4-BE49-F238E27FC236}">
                    <a16:creationId xmlns:a16="http://schemas.microsoft.com/office/drawing/2014/main" id="{2E0CA368-AA40-7856-ED88-36A8EF36A15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42" y="704"/>
                <a:ext cx="528" cy="290"/>
              </a:xfrm>
              <a:prstGeom prst="rect">
                <a:avLst/>
              </a:prstGeom>
              <a:noFill/>
              <a:ln w="25400">
                <a:solidFill>
                  <a:srgbClr val="676767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495" name="Line 15">
                <a:extLst>
                  <a:ext uri="{FF2B5EF4-FFF2-40B4-BE49-F238E27FC236}">
                    <a16:creationId xmlns:a16="http://schemas.microsoft.com/office/drawing/2014/main" id="{A89CABAC-3608-848A-422E-A28EAE54075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114" y="706"/>
                <a:ext cx="0" cy="288"/>
              </a:xfrm>
              <a:prstGeom prst="line">
                <a:avLst/>
              </a:prstGeom>
              <a:noFill/>
              <a:ln w="12700">
                <a:solidFill>
                  <a:srgbClr val="676767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0501" name="Group 21">
              <a:extLst>
                <a:ext uri="{FF2B5EF4-FFF2-40B4-BE49-F238E27FC236}">
                  <a16:creationId xmlns:a16="http://schemas.microsoft.com/office/drawing/2014/main" id="{919F0212-EAF8-0285-8636-73D5CAB7B5C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842" y="1528"/>
              <a:ext cx="1096" cy="288"/>
              <a:chOff x="2842" y="1528"/>
              <a:chExt cx="1096" cy="288"/>
            </a:xfrm>
          </p:grpSpPr>
          <p:sp>
            <p:nvSpPr>
              <p:cNvPr id="20497" name="Rectangle 17">
                <a:extLst>
                  <a:ext uri="{FF2B5EF4-FFF2-40B4-BE49-F238E27FC236}">
                    <a16:creationId xmlns:a16="http://schemas.microsoft.com/office/drawing/2014/main" id="{3F58EDAA-6575-625D-27E6-4FA0DBD95BE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42" y="1532"/>
                <a:ext cx="1096" cy="278"/>
              </a:xfrm>
              <a:prstGeom prst="rect">
                <a:avLst/>
              </a:prstGeom>
              <a:noFill/>
              <a:ln w="25400">
                <a:solidFill>
                  <a:srgbClr val="676767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498" name="Line 18">
                <a:extLst>
                  <a:ext uri="{FF2B5EF4-FFF2-40B4-BE49-F238E27FC236}">
                    <a16:creationId xmlns:a16="http://schemas.microsoft.com/office/drawing/2014/main" id="{0E5ECBFD-D0C7-4EC2-1D08-24EB26C3896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114" y="1528"/>
                <a:ext cx="0" cy="288"/>
              </a:xfrm>
              <a:prstGeom prst="line">
                <a:avLst/>
              </a:prstGeom>
              <a:noFill/>
              <a:ln w="12700">
                <a:solidFill>
                  <a:srgbClr val="676767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499" name="Line 19">
                <a:extLst>
                  <a:ext uri="{FF2B5EF4-FFF2-40B4-BE49-F238E27FC236}">
                    <a16:creationId xmlns:a16="http://schemas.microsoft.com/office/drawing/2014/main" id="{F2EB167A-5081-45BC-C129-F6C11C1EC51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378" y="1528"/>
                <a:ext cx="0" cy="288"/>
              </a:xfrm>
              <a:prstGeom prst="line">
                <a:avLst/>
              </a:prstGeom>
              <a:noFill/>
              <a:ln w="12700">
                <a:solidFill>
                  <a:srgbClr val="676767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500" name="Line 20">
                <a:extLst>
                  <a:ext uri="{FF2B5EF4-FFF2-40B4-BE49-F238E27FC236}">
                    <a16:creationId xmlns:a16="http://schemas.microsoft.com/office/drawing/2014/main" id="{3FE18149-AA90-7F56-CCC3-F61AE4B9A56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666" y="1528"/>
                <a:ext cx="0" cy="288"/>
              </a:xfrm>
              <a:prstGeom prst="line">
                <a:avLst/>
              </a:prstGeom>
              <a:noFill/>
              <a:ln w="12700">
                <a:solidFill>
                  <a:srgbClr val="676767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20518" name="Group 38">
            <a:extLst>
              <a:ext uri="{FF2B5EF4-FFF2-40B4-BE49-F238E27FC236}">
                <a16:creationId xmlns:a16="http://schemas.microsoft.com/office/drawing/2014/main" id="{01760A68-09E8-E88A-13FA-72E20B5CA04C}"/>
              </a:ext>
            </a:extLst>
          </p:cNvPr>
          <p:cNvGrpSpPr>
            <a:grpSpLocks/>
          </p:cNvGrpSpPr>
          <p:nvPr/>
        </p:nvGrpSpPr>
        <p:grpSpPr bwMode="auto">
          <a:xfrm>
            <a:off x="1181100" y="3533775"/>
            <a:ext cx="6324600" cy="457200"/>
            <a:chOff x="744" y="2226"/>
            <a:chExt cx="3984" cy="288"/>
          </a:xfrm>
        </p:grpSpPr>
        <p:sp>
          <p:nvSpPr>
            <p:cNvPr id="20503" name="Rectangle 23">
              <a:extLst>
                <a:ext uri="{FF2B5EF4-FFF2-40B4-BE49-F238E27FC236}">
                  <a16:creationId xmlns:a16="http://schemas.microsoft.com/office/drawing/2014/main" id="{BDDA5CFA-2B5C-5F1F-1876-5AC5F137F48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44" y="2234"/>
              <a:ext cx="3984" cy="272"/>
            </a:xfrm>
            <a:prstGeom prst="rect">
              <a:avLst/>
            </a:prstGeom>
            <a:noFill/>
            <a:ln w="25400">
              <a:solidFill>
                <a:srgbClr val="676767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04" name="Line 24">
              <a:extLst>
                <a:ext uri="{FF2B5EF4-FFF2-40B4-BE49-F238E27FC236}">
                  <a16:creationId xmlns:a16="http://schemas.microsoft.com/office/drawing/2014/main" id="{E52F23FF-503C-5EC0-F24C-64252068341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16" y="2226"/>
              <a:ext cx="0" cy="288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505" name="Line 25">
              <a:extLst>
                <a:ext uri="{FF2B5EF4-FFF2-40B4-BE49-F238E27FC236}">
                  <a16:creationId xmlns:a16="http://schemas.microsoft.com/office/drawing/2014/main" id="{9C48AA04-F5B7-21F8-71A3-94DE8272CA7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80" y="2226"/>
              <a:ext cx="0" cy="288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506" name="Line 26">
              <a:extLst>
                <a:ext uri="{FF2B5EF4-FFF2-40B4-BE49-F238E27FC236}">
                  <a16:creationId xmlns:a16="http://schemas.microsoft.com/office/drawing/2014/main" id="{1D5D97FE-D408-CBDD-6D75-61EB3A3F131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68" y="2226"/>
              <a:ext cx="0" cy="288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507" name="Line 27">
              <a:extLst>
                <a:ext uri="{FF2B5EF4-FFF2-40B4-BE49-F238E27FC236}">
                  <a16:creationId xmlns:a16="http://schemas.microsoft.com/office/drawing/2014/main" id="{D433EAA3-3083-DAE6-54DE-4669A480001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32" y="2226"/>
              <a:ext cx="0" cy="288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508" name="Line 28">
              <a:extLst>
                <a:ext uri="{FF2B5EF4-FFF2-40B4-BE49-F238E27FC236}">
                  <a16:creationId xmlns:a16="http://schemas.microsoft.com/office/drawing/2014/main" id="{86CFB18D-9CEF-15D3-D25B-E0875D5ACCB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88" y="2226"/>
              <a:ext cx="0" cy="288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509" name="Line 29">
              <a:extLst>
                <a:ext uri="{FF2B5EF4-FFF2-40B4-BE49-F238E27FC236}">
                  <a16:creationId xmlns:a16="http://schemas.microsoft.com/office/drawing/2014/main" id="{E2737823-31B7-BA65-F625-6A633BD9F24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60" y="2226"/>
              <a:ext cx="0" cy="288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510" name="Line 30">
              <a:extLst>
                <a:ext uri="{FF2B5EF4-FFF2-40B4-BE49-F238E27FC236}">
                  <a16:creationId xmlns:a16="http://schemas.microsoft.com/office/drawing/2014/main" id="{87CCCDD2-7221-869A-E336-417AEB5B3C0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24" y="2226"/>
              <a:ext cx="0" cy="288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511" name="Line 31">
              <a:extLst>
                <a:ext uri="{FF2B5EF4-FFF2-40B4-BE49-F238E27FC236}">
                  <a16:creationId xmlns:a16="http://schemas.microsoft.com/office/drawing/2014/main" id="{3FEA1CE9-F035-7E6F-EB61-E90BB8E70F4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96" y="2226"/>
              <a:ext cx="0" cy="288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512" name="Line 32">
              <a:extLst>
                <a:ext uri="{FF2B5EF4-FFF2-40B4-BE49-F238E27FC236}">
                  <a16:creationId xmlns:a16="http://schemas.microsoft.com/office/drawing/2014/main" id="{F358B675-988F-1544-2CB2-C46F4896C2B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52" y="2226"/>
              <a:ext cx="0" cy="288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513" name="Line 33">
              <a:extLst>
                <a:ext uri="{FF2B5EF4-FFF2-40B4-BE49-F238E27FC236}">
                  <a16:creationId xmlns:a16="http://schemas.microsoft.com/office/drawing/2014/main" id="{34D4150C-8582-80C2-FFC9-E209FC816C7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16" y="2226"/>
              <a:ext cx="0" cy="288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514" name="Line 34">
              <a:extLst>
                <a:ext uri="{FF2B5EF4-FFF2-40B4-BE49-F238E27FC236}">
                  <a16:creationId xmlns:a16="http://schemas.microsoft.com/office/drawing/2014/main" id="{CA5707E9-B5DE-5C89-AF3B-2E2C2988D60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04" y="2226"/>
              <a:ext cx="0" cy="288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515" name="Line 35">
              <a:extLst>
                <a:ext uri="{FF2B5EF4-FFF2-40B4-BE49-F238E27FC236}">
                  <a16:creationId xmlns:a16="http://schemas.microsoft.com/office/drawing/2014/main" id="{5424E978-40DF-6702-A32D-DEAF44BDD29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68" y="2226"/>
              <a:ext cx="0" cy="288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516" name="Line 36">
              <a:extLst>
                <a:ext uri="{FF2B5EF4-FFF2-40B4-BE49-F238E27FC236}">
                  <a16:creationId xmlns:a16="http://schemas.microsoft.com/office/drawing/2014/main" id="{288E2866-5C03-3895-7997-9B781B9814B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224" y="2226"/>
              <a:ext cx="0" cy="288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517" name="Line 37">
              <a:extLst>
                <a:ext uri="{FF2B5EF4-FFF2-40B4-BE49-F238E27FC236}">
                  <a16:creationId xmlns:a16="http://schemas.microsoft.com/office/drawing/2014/main" id="{B68951B4-A8DA-CCE2-9D1B-984EC5963E9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496" y="2226"/>
              <a:ext cx="0" cy="288"/>
            </a:xfrm>
            <a:prstGeom prst="line">
              <a:avLst/>
            </a:prstGeom>
            <a:noFill/>
            <a:ln w="12700">
              <a:solidFill>
                <a:srgbClr val="676767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 useBgFill="1">
        <p:nvSpPr>
          <p:cNvPr id="20519" name="Freeform 39">
            <a:extLst>
              <a:ext uri="{FF2B5EF4-FFF2-40B4-BE49-F238E27FC236}">
                <a16:creationId xmlns:a16="http://schemas.microsoft.com/office/drawing/2014/main" id="{96A59057-2C65-228F-145C-D09BCEE5C8C0}"/>
              </a:ext>
            </a:extLst>
          </p:cNvPr>
          <p:cNvSpPr>
            <a:spLocks/>
          </p:cNvSpPr>
          <p:nvPr/>
        </p:nvSpPr>
        <p:spPr bwMode="auto">
          <a:xfrm>
            <a:off x="355600" y="4013200"/>
            <a:ext cx="8281988" cy="979488"/>
          </a:xfrm>
          <a:custGeom>
            <a:avLst/>
            <a:gdLst>
              <a:gd name="T0" fmla="*/ 136 w 5217"/>
              <a:gd name="T1" fmla="*/ 176 h 617"/>
              <a:gd name="T2" fmla="*/ 312 w 5217"/>
              <a:gd name="T3" fmla="*/ 168 h 617"/>
              <a:gd name="T4" fmla="*/ 456 w 5217"/>
              <a:gd name="T5" fmla="*/ 216 h 617"/>
              <a:gd name="T6" fmla="*/ 632 w 5217"/>
              <a:gd name="T7" fmla="*/ 144 h 617"/>
              <a:gd name="T8" fmla="*/ 792 w 5217"/>
              <a:gd name="T9" fmla="*/ 128 h 617"/>
              <a:gd name="T10" fmla="*/ 944 w 5217"/>
              <a:gd name="T11" fmla="*/ 192 h 617"/>
              <a:gd name="T12" fmla="*/ 1112 w 5217"/>
              <a:gd name="T13" fmla="*/ 168 h 617"/>
              <a:gd name="T14" fmla="*/ 1304 w 5217"/>
              <a:gd name="T15" fmla="*/ 136 h 617"/>
              <a:gd name="T16" fmla="*/ 1616 w 5217"/>
              <a:gd name="T17" fmla="*/ 128 h 617"/>
              <a:gd name="T18" fmla="*/ 1928 w 5217"/>
              <a:gd name="T19" fmla="*/ 72 h 617"/>
              <a:gd name="T20" fmla="*/ 2112 w 5217"/>
              <a:gd name="T21" fmla="*/ 96 h 617"/>
              <a:gd name="T22" fmla="*/ 2288 w 5217"/>
              <a:gd name="T23" fmla="*/ 128 h 617"/>
              <a:gd name="T24" fmla="*/ 2568 w 5217"/>
              <a:gd name="T25" fmla="*/ 120 h 617"/>
              <a:gd name="T26" fmla="*/ 2720 w 5217"/>
              <a:gd name="T27" fmla="*/ 128 h 617"/>
              <a:gd name="T28" fmla="*/ 2952 w 5217"/>
              <a:gd name="T29" fmla="*/ 152 h 617"/>
              <a:gd name="T30" fmla="*/ 3128 w 5217"/>
              <a:gd name="T31" fmla="*/ 160 h 617"/>
              <a:gd name="T32" fmla="*/ 3328 w 5217"/>
              <a:gd name="T33" fmla="*/ 176 h 617"/>
              <a:gd name="T34" fmla="*/ 3552 w 5217"/>
              <a:gd name="T35" fmla="*/ 152 h 617"/>
              <a:gd name="T36" fmla="*/ 3696 w 5217"/>
              <a:gd name="T37" fmla="*/ 224 h 617"/>
              <a:gd name="T38" fmla="*/ 3856 w 5217"/>
              <a:gd name="T39" fmla="*/ 232 h 617"/>
              <a:gd name="T40" fmla="*/ 4048 w 5217"/>
              <a:gd name="T41" fmla="*/ 208 h 617"/>
              <a:gd name="T42" fmla="*/ 4200 w 5217"/>
              <a:gd name="T43" fmla="*/ 232 h 617"/>
              <a:gd name="T44" fmla="*/ 4528 w 5217"/>
              <a:gd name="T45" fmla="*/ 160 h 617"/>
              <a:gd name="T46" fmla="*/ 4720 w 5217"/>
              <a:gd name="T47" fmla="*/ 96 h 617"/>
              <a:gd name="T48" fmla="*/ 4848 w 5217"/>
              <a:gd name="T49" fmla="*/ 96 h 617"/>
              <a:gd name="T50" fmla="*/ 5024 w 5217"/>
              <a:gd name="T51" fmla="*/ 80 h 617"/>
              <a:gd name="T52" fmla="*/ 5168 w 5217"/>
              <a:gd name="T53" fmla="*/ 24 h 617"/>
              <a:gd name="T54" fmla="*/ 5160 w 5217"/>
              <a:gd name="T55" fmla="*/ 544 h 617"/>
              <a:gd name="T56" fmla="*/ 5048 w 5217"/>
              <a:gd name="T57" fmla="*/ 384 h 617"/>
              <a:gd name="T58" fmla="*/ 4920 w 5217"/>
              <a:gd name="T59" fmla="*/ 424 h 617"/>
              <a:gd name="T60" fmla="*/ 4800 w 5217"/>
              <a:gd name="T61" fmla="*/ 536 h 617"/>
              <a:gd name="T62" fmla="*/ 4704 w 5217"/>
              <a:gd name="T63" fmla="*/ 368 h 617"/>
              <a:gd name="T64" fmla="*/ 4592 w 5217"/>
              <a:gd name="T65" fmla="*/ 288 h 617"/>
              <a:gd name="T66" fmla="*/ 4464 w 5217"/>
              <a:gd name="T67" fmla="*/ 344 h 617"/>
              <a:gd name="T68" fmla="*/ 4328 w 5217"/>
              <a:gd name="T69" fmla="*/ 432 h 617"/>
              <a:gd name="T70" fmla="*/ 4176 w 5217"/>
              <a:gd name="T71" fmla="*/ 392 h 617"/>
              <a:gd name="T72" fmla="*/ 4016 w 5217"/>
              <a:gd name="T73" fmla="*/ 304 h 617"/>
              <a:gd name="T74" fmla="*/ 3856 w 5217"/>
              <a:gd name="T75" fmla="*/ 368 h 617"/>
              <a:gd name="T76" fmla="*/ 3696 w 5217"/>
              <a:gd name="T77" fmla="*/ 352 h 617"/>
              <a:gd name="T78" fmla="*/ 3504 w 5217"/>
              <a:gd name="T79" fmla="*/ 264 h 617"/>
              <a:gd name="T80" fmla="*/ 3320 w 5217"/>
              <a:gd name="T81" fmla="*/ 264 h 617"/>
              <a:gd name="T82" fmla="*/ 3168 w 5217"/>
              <a:gd name="T83" fmla="*/ 256 h 617"/>
              <a:gd name="T84" fmla="*/ 3016 w 5217"/>
              <a:gd name="T85" fmla="*/ 224 h 617"/>
              <a:gd name="T86" fmla="*/ 2856 w 5217"/>
              <a:gd name="T87" fmla="*/ 232 h 617"/>
              <a:gd name="T88" fmla="*/ 2672 w 5217"/>
              <a:gd name="T89" fmla="*/ 200 h 617"/>
              <a:gd name="T90" fmla="*/ 2496 w 5217"/>
              <a:gd name="T91" fmla="*/ 224 h 617"/>
              <a:gd name="T92" fmla="*/ 2288 w 5217"/>
              <a:gd name="T93" fmla="*/ 232 h 617"/>
              <a:gd name="T94" fmla="*/ 2128 w 5217"/>
              <a:gd name="T95" fmla="*/ 192 h 617"/>
              <a:gd name="T96" fmla="*/ 1968 w 5217"/>
              <a:gd name="T97" fmla="*/ 200 h 617"/>
              <a:gd name="T98" fmla="*/ 1856 w 5217"/>
              <a:gd name="T99" fmla="*/ 216 h 617"/>
              <a:gd name="T100" fmla="*/ 1712 w 5217"/>
              <a:gd name="T101" fmla="*/ 240 h 617"/>
              <a:gd name="T102" fmla="*/ 1536 w 5217"/>
              <a:gd name="T103" fmla="*/ 216 h 617"/>
              <a:gd name="T104" fmla="*/ 1384 w 5217"/>
              <a:gd name="T105" fmla="*/ 184 h 617"/>
              <a:gd name="T106" fmla="*/ 1240 w 5217"/>
              <a:gd name="T107" fmla="*/ 248 h 617"/>
              <a:gd name="T108" fmla="*/ 1080 w 5217"/>
              <a:gd name="T109" fmla="*/ 264 h 617"/>
              <a:gd name="T110" fmla="*/ 912 w 5217"/>
              <a:gd name="T111" fmla="*/ 280 h 617"/>
              <a:gd name="T112" fmla="*/ 768 w 5217"/>
              <a:gd name="T113" fmla="*/ 248 h 617"/>
              <a:gd name="T114" fmla="*/ 608 w 5217"/>
              <a:gd name="T115" fmla="*/ 296 h 617"/>
              <a:gd name="T116" fmla="*/ 440 w 5217"/>
              <a:gd name="T117" fmla="*/ 328 h 617"/>
              <a:gd name="T118" fmla="*/ 312 w 5217"/>
              <a:gd name="T119" fmla="*/ 248 h 617"/>
              <a:gd name="T120" fmla="*/ 160 w 5217"/>
              <a:gd name="T121" fmla="*/ 296 h 617"/>
              <a:gd name="T122" fmla="*/ 16 w 5217"/>
              <a:gd name="T123" fmla="*/ 360 h 6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5217" h="617">
                <a:moveTo>
                  <a:pt x="0" y="200"/>
                </a:moveTo>
                <a:lnTo>
                  <a:pt x="24" y="192"/>
                </a:lnTo>
                <a:lnTo>
                  <a:pt x="64" y="184"/>
                </a:lnTo>
                <a:lnTo>
                  <a:pt x="88" y="184"/>
                </a:lnTo>
                <a:lnTo>
                  <a:pt x="112" y="184"/>
                </a:lnTo>
                <a:lnTo>
                  <a:pt x="136" y="176"/>
                </a:lnTo>
                <a:lnTo>
                  <a:pt x="160" y="168"/>
                </a:lnTo>
                <a:lnTo>
                  <a:pt x="208" y="152"/>
                </a:lnTo>
                <a:lnTo>
                  <a:pt x="232" y="136"/>
                </a:lnTo>
                <a:lnTo>
                  <a:pt x="256" y="128"/>
                </a:lnTo>
                <a:lnTo>
                  <a:pt x="280" y="152"/>
                </a:lnTo>
                <a:lnTo>
                  <a:pt x="312" y="168"/>
                </a:lnTo>
                <a:lnTo>
                  <a:pt x="344" y="200"/>
                </a:lnTo>
                <a:lnTo>
                  <a:pt x="368" y="176"/>
                </a:lnTo>
                <a:lnTo>
                  <a:pt x="392" y="200"/>
                </a:lnTo>
                <a:lnTo>
                  <a:pt x="408" y="224"/>
                </a:lnTo>
                <a:lnTo>
                  <a:pt x="432" y="232"/>
                </a:lnTo>
                <a:lnTo>
                  <a:pt x="456" y="216"/>
                </a:lnTo>
                <a:lnTo>
                  <a:pt x="488" y="192"/>
                </a:lnTo>
                <a:lnTo>
                  <a:pt x="504" y="168"/>
                </a:lnTo>
                <a:lnTo>
                  <a:pt x="528" y="160"/>
                </a:lnTo>
                <a:lnTo>
                  <a:pt x="568" y="160"/>
                </a:lnTo>
                <a:lnTo>
                  <a:pt x="608" y="152"/>
                </a:lnTo>
                <a:lnTo>
                  <a:pt x="632" y="144"/>
                </a:lnTo>
                <a:lnTo>
                  <a:pt x="656" y="136"/>
                </a:lnTo>
                <a:lnTo>
                  <a:pt x="680" y="120"/>
                </a:lnTo>
                <a:lnTo>
                  <a:pt x="704" y="120"/>
                </a:lnTo>
                <a:lnTo>
                  <a:pt x="736" y="128"/>
                </a:lnTo>
                <a:lnTo>
                  <a:pt x="760" y="128"/>
                </a:lnTo>
                <a:lnTo>
                  <a:pt x="792" y="128"/>
                </a:lnTo>
                <a:lnTo>
                  <a:pt x="816" y="144"/>
                </a:lnTo>
                <a:lnTo>
                  <a:pt x="840" y="152"/>
                </a:lnTo>
                <a:lnTo>
                  <a:pt x="880" y="144"/>
                </a:lnTo>
                <a:lnTo>
                  <a:pt x="904" y="152"/>
                </a:lnTo>
                <a:lnTo>
                  <a:pt x="928" y="168"/>
                </a:lnTo>
                <a:lnTo>
                  <a:pt x="944" y="192"/>
                </a:lnTo>
                <a:lnTo>
                  <a:pt x="968" y="200"/>
                </a:lnTo>
                <a:lnTo>
                  <a:pt x="1008" y="192"/>
                </a:lnTo>
                <a:lnTo>
                  <a:pt x="1032" y="192"/>
                </a:lnTo>
                <a:lnTo>
                  <a:pt x="1064" y="184"/>
                </a:lnTo>
                <a:lnTo>
                  <a:pt x="1088" y="184"/>
                </a:lnTo>
                <a:lnTo>
                  <a:pt x="1112" y="168"/>
                </a:lnTo>
                <a:lnTo>
                  <a:pt x="1144" y="160"/>
                </a:lnTo>
                <a:lnTo>
                  <a:pt x="1168" y="160"/>
                </a:lnTo>
                <a:lnTo>
                  <a:pt x="1192" y="152"/>
                </a:lnTo>
                <a:lnTo>
                  <a:pt x="1232" y="136"/>
                </a:lnTo>
                <a:lnTo>
                  <a:pt x="1272" y="128"/>
                </a:lnTo>
                <a:lnTo>
                  <a:pt x="1304" y="136"/>
                </a:lnTo>
                <a:lnTo>
                  <a:pt x="1328" y="136"/>
                </a:lnTo>
                <a:lnTo>
                  <a:pt x="1360" y="136"/>
                </a:lnTo>
                <a:lnTo>
                  <a:pt x="1392" y="144"/>
                </a:lnTo>
                <a:lnTo>
                  <a:pt x="1472" y="144"/>
                </a:lnTo>
                <a:lnTo>
                  <a:pt x="1504" y="136"/>
                </a:lnTo>
                <a:lnTo>
                  <a:pt x="1616" y="128"/>
                </a:lnTo>
                <a:lnTo>
                  <a:pt x="1696" y="120"/>
                </a:lnTo>
                <a:lnTo>
                  <a:pt x="1792" y="120"/>
                </a:lnTo>
                <a:lnTo>
                  <a:pt x="1824" y="112"/>
                </a:lnTo>
                <a:lnTo>
                  <a:pt x="1864" y="96"/>
                </a:lnTo>
                <a:lnTo>
                  <a:pt x="1896" y="88"/>
                </a:lnTo>
                <a:lnTo>
                  <a:pt x="1928" y="72"/>
                </a:lnTo>
                <a:lnTo>
                  <a:pt x="1968" y="56"/>
                </a:lnTo>
                <a:lnTo>
                  <a:pt x="1992" y="40"/>
                </a:lnTo>
                <a:lnTo>
                  <a:pt x="2016" y="40"/>
                </a:lnTo>
                <a:lnTo>
                  <a:pt x="2064" y="32"/>
                </a:lnTo>
                <a:lnTo>
                  <a:pt x="2088" y="56"/>
                </a:lnTo>
                <a:lnTo>
                  <a:pt x="2112" y="96"/>
                </a:lnTo>
                <a:lnTo>
                  <a:pt x="2128" y="120"/>
                </a:lnTo>
                <a:lnTo>
                  <a:pt x="2160" y="112"/>
                </a:lnTo>
                <a:lnTo>
                  <a:pt x="2192" y="104"/>
                </a:lnTo>
                <a:lnTo>
                  <a:pt x="2216" y="96"/>
                </a:lnTo>
                <a:lnTo>
                  <a:pt x="2256" y="120"/>
                </a:lnTo>
                <a:lnTo>
                  <a:pt x="2288" y="128"/>
                </a:lnTo>
                <a:lnTo>
                  <a:pt x="2336" y="128"/>
                </a:lnTo>
                <a:lnTo>
                  <a:pt x="2368" y="128"/>
                </a:lnTo>
                <a:lnTo>
                  <a:pt x="2424" y="128"/>
                </a:lnTo>
                <a:lnTo>
                  <a:pt x="2504" y="128"/>
                </a:lnTo>
                <a:lnTo>
                  <a:pt x="2536" y="128"/>
                </a:lnTo>
                <a:lnTo>
                  <a:pt x="2568" y="120"/>
                </a:lnTo>
                <a:lnTo>
                  <a:pt x="2600" y="120"/>
                </a:lnTo>
                <a:lnTo>
                  <a:pt x="2624" y="120"/>
                </a:lnTo>
                <a:lnTo>
                  <a:pt x="2648" y="120"/>
                </a:lnTo>
                <a:lnTo>
                  <a:pt x="2672" y="120"/>
                </a:lnTo>
                <a:lnTo>
                  <a:pt x="2696" y="128"/>
                </a:lnTo>
                <a:lnTo>
                  <a:pt x="2720" y="128"/>
                </a:lnTo>
                <a:lnTo>
                  <a:pt x="2744" y="136"/>
                </a:lnTo>
                <a:lnTo>
                  <a:pt x="2776" y="136"/>
                </a:lnTo>
                <a:lnTo>
                  <a:pt x="2800" y="144"/>
                </a:lnTo>
                <a:lnTo>
                  <a:pt x="2824" y="152"/>
                </a:lnTo>
                <a:lnTo>
                  <a:pt x="2856" y="152"/>
                </a:lnTo>
                <a:lnTo>
                  <a:pt x="2952" y="152"/>
                </a:lnTo>
                <a:lnTo>
                  <a:pt x="2984" y="152"/>
                </a:lnTo>
                <a:lnTo>
                  <a:pt x="3016" y="160"/>
                </a:lnTo>
                <a:lnTo>
                  <a:pt x="3048" y="160"/>
                </a:lnTo>
                <a:lnTo>
                  <a:pt x="3080" y="160"/>
                </a:lnTo>
                <a:lnTo>
                  <a:pt x="3104" y="160"/>
                </a:lnTo>
                <a:lnTo>
                  <a:pt x="3128" y="160"/>
                </a:lnTo>
                <a:lnTo>
                  <a:pt x="3184" y="176"/>
                </a:lnTo>
                <a:lnTo>
                  <a:pt x="3208" y="184"/>
                </a:lnTo>
                <a:lnTo>
                  <a:pt x="3240" y="184"/>
                </a:lnTo>
                <a:lnTo>
                  <a:pt x="3272" y="184"/>
                </a:lnTo>
                <a:lnTo>
                  <a:pt x="3304" y="184"/>
                </a:lnTo>
                <a:lnTo>
                  <a:pt x="3328" y="176"/>
                </a:lnTo>
                <a:lnTo>
                  <a:pt x="3352" y="176"/>
                </a:lnTo>
                <a:lnTo>
                  <a:pt x="3384" y="168"/>
                </a:lnTo>
                <a:lnTo>
                  <a:pt x="3408" y="160"/>
                </a:lnTo>
                <a:lnTo>
                  <a:pt x="3440" y="160"/>
                </a:lnTo>
                <a:lnTo>
                  <a:pt x="3472" y="152"/>
                </a:lnTo>
                <a:lnTo>
                  <a:pt x="3552" y="152"/>
                </a:lnTo>
                <a:lnTo>
                  <a:pt x="3584" y="152"/>
                </a:lnTo>
                <a:lnTo>
                  <a:pt x="3608" y="160"/>
                </a:lnTo>
                <a:lnTo>
                  <a:pt x="3616" y="184"/>
                </a:lnTo>
                <a:lnTo>
                  <a:pt x="3648" y="200"/>
                </a:lnTo>
                <a:lnTo>
                  <a:pt x="3672" y="216"/>
                </a:lnTo>
                <a:lnTo>
                  <a:pt x="3696" y="224"/>
                </a:lnTo>
                <a:lnTo>
                  <a:pt x="3720" y="224"/>
                </a:lnTo>
                <a:lnTo>
                  <a:pt x="3744" y="224"/>
                </a:lnTo>
                <a:lnTo>
                  <a:pt x="3776" y="232"/>
                </a:lnTo>
                <a:lnTo>
                  <a:pt x="3800" y="240"/>
                </a:lnTo>
                <a:lnTo>
                  <a:pt x="3824" y="240"/>
                </a:lnTo>
                <a:lnTo>
                  <a:pt x="3856" y="232"/>
                </a:lnTo>
                <a:lnTo>
                  <a:pt x="3880" y="232"/>
                </a:lnTo>
                <a:lnTo>
                  <a:pt x="3912" y="224"/>
                </a:lnTo>
                <a:lnTo>
                  <a:pt x="3944" y="216"/>
                </a:lnTo>
                <a:lnTo>
                  <a:pt x="3984" y="208"/>
                </a:lnTo>
                <a:lnTo>
                  <a:pt x="4008" y="208"/>
                </a:lnTo>
                <a:lnTo>
                  <a:pt x="4048" y="208"/>
                </a:lnTo>
                <a:lnTo>
                  <a:pt x="4072" y="216"/>
                </a:lnTo>
                <a:lnTo>
                  <a:pt x="4104" y="216"/>
                </a:lnTo>
                <a:lnTo>
                  <a:pt x="4128" y="224"/>
                </a:lnTo>
                <a:lnTo>
                  <a:pt x="4152" y="232"/>
                </a:lnTo>
                <a:lnTo>
                  <a:pt x="4176" y="232"/>
                </a:lnTo>
                <a:lnTo>
                  <a:pt x="4200" y="232"/>
                </a:lnTo>
                <a:lnTo>
                  <a:pt x="4232" y="232"/>
                </a:lnTo>
                <a:lnTo>
                  <a:pt x="4256" y="232"/>
                </a:lnTo>
                <a:lnTo>
                  <a:pt x="4288" y="224"/>
                </a:lnTo>
                <a:lnTo>
                  <a:pt x="4320" y="208"/>
                </a:lnTo>
                <a:lnTo>
                  <a:pt x="4448" y="176"/>
                </a:lnTo>
                <a:lnTo>
                  <a:pt x="4528" y="160"/>
                </a:lnTo>
                <a:lnTo>
                  <a:pt x="4624" y="152"/>
                </a:lnTo>
                <a:lnTo>
                  <a:pt x="4656" y="144"/>
                </a:lnTo>
                <a:lnTo>
                  <a:pt x="4680" y="144"/>
                </a:lnTo>
                <a:lnTo>
                  <a:pt x="4688" y="120"/>
                </a:lnTo>
                <a:lnTo>
                  <a:pt x="4696" y="88"/>
                </a:lnTo>
                <a:lnTo>
                  <a:pt x="4720" y="96"/>
                </a:lnTo>
                <a:lnTo>
                  <a:pt x="4720" y="120"/>
                </a:lnTo>
                <a:lnTo>
                  <a:pt x="4744" y="128"/>
                </a:lnTo>
                <a:lnTo>
                  <a:pt x="4768" y="120"/>
                </a:lnTo>
                <a:lnTo>
                  <a:pt x="4792" y="104"/>
                </a:lnTo>
                <a:lnTo>
                  <a:pt x="4816" y="104"/>
                </a:lnTo>
                <a:lnTo>
                  <a:pt x="4848" y="96"/>
                </a:lnTo>
                <a:lnTo>
                  <a:pt x="4880" y="96"/>
                </a:lnTo>
                <a:lnTo>
                  <a:pt x="4904" y="88"/>
                </a:lnTo>
                <a:lnTo>
                  <a:pt x="4952" y="88"/>
                </a:lnTo>
                <a:lnTo>
                  <a:pt x="4976" y="88"/>
                </a:lnTo>
                <a:lnTo>
                  <a:pt x="5000" y="88"/>
                </a:lnTo>
                <a:lnTo>
                  <a:pt x="5024" y="80"/>
                </a:lnTo>
                <a:lnTo>
                  <a:pt x="5048" y="72"/>
                </a:lnTo>
                <a:lnTo>
                  <a:pt x="5072" y="72"/>
                </a:lnTo>
                <a:lnTo>
                  <a:pt x="5096" y="64"/>
                </a:lnTo>
                <a:lnTo>
                  <a:pt x="5120" y="48"/>
                </a:lnTo>
                <a:lnTo>
                  <a:pt x="5144" y="32"/>
                </a:lnTo>
                <a:lnTo>
                  <a:pt x="5168" y="24"/>
                </a:lnTo>
                <a:lnTo>
                  <a:pt x="5192" y="8"/>
                </a:lnTo>
                <a:lnTo>
                  <a:pt x="5216" y="0"/>
                </a:lnTo>
                <a:lnTo>
                  <a:pt x="5216" y="600"/>
                </a:lnTo>
                <a:lnTo>
                  <a:pt x="5192" y="584"/>
                </a:lnTo>
                <a:lnTo>
                  <a:pt x="5168" y="568"/>
                </a:lnTo>
                <a:lnTo>
                  <a:pt x="5160" y="544"/>
                </a:lnTo>
                <a:lnTo>
                  <a:pt x="5136" y="520"/>
                </a:lnTo>
                <a:lnTo>
                  <a:pt x="5120" y="496"/>
                </a:lnTo>
                <a:lnTo>
                  <a:pt x="5104" y="472"/>
                </a:lnTo>
                <a:lnTo>
                  <a:pt x="5080" y="432"/>
                </a:lnTo>
                <a:lnTo>
                  <a:pt x="5072" y="408"/>
                </a:lnTo>
                <a:lnTo>
                  <a:pt x="5048" y="384"/>
                </a:lnTo>
                <a:lnTo>
                  <a:pt x="5032" y="360"/>
                </a:lnTo>
                <a:lnTo>
                  <a:pt x="5008" y="344"/>
                </a:lnTo>
                <a:lnTo>
                  <a:pt x="4984" y="352"/>
                </a:lnTo>
                <a:lnTo>
                  <a:pt x="4976" y="376"/>
                </a:lnTo>
                <a:lnTo>
                  <a:pt x="4952" y="400"/>
                </a:lnTo>
                <a:lnTo>
                  <a:pt x="4920" y="424"/>
                </a:lnTo>
                <a:lnTo>
                  <a:pt x="4896" y="440"/>
                </a:lnTo>
                <a:lnTo>
                  <a:pt x="4880" y="464"/>
                </a:lnTo>
                <a:lnTo>
                  <a:pt x="4856" y="496"/>
                </a:lnTo>
                <a:lnTo>
                  <a:pt x="4848" y="520"/>
                </a:lnTo>
                <a:lnTo>
                  <a:pt x="4832" y="544"/>
                </a:lnTo>
                <a:lnTo>
                  <a:pt x="4800" y="536"/>
                </a:lnTo>
                <a:lnTo>
                  <a:pt x="4768" y="504"/>
                </a:lnTo>
                <a:lnTo>
                  <a:pt x="4752" y="472"/>
                </a:lnTo>
                <a:lnTo>
                  <a:pt x="4752" y="448"/>
                </a:lnTo>
                <a:lnTo>
                  <a:pt x="4736" y="424"/>
                </a:lnTo>
                <a:lnTo>
                  <a:pt x="4720" y="392"/>
                </a:lnTo>
                <a:lnTo>
                  <a:pt x="4704" y="368"/>
                </a:lnTo>
                <a:lnTo>
                  <a:pt x="4688" y="344"/>
                </a:lnTo>
                <a:lnTo>
                  <a:pt x="4664" y="336"/>
                </a:lnTo>
                <a:lnTo>
                  <a:pt x="4648" y="312"/>
                </a:lnTo>
                <a:lnTo>
                  <a:pt x="4624" y="288"/>
                </a:lnTo>
                <a:lnTo>
                  <a:pt x="4608" y="264"/>
                </a:lnTo>
                <a:lnTo>
                  <a:pt x="4592" y="288"/>
                </a:lnTo>
                <a:lnTo>
                  <a:pt x="4576" y="312"/>
                </a:lnTo>
                <a:lnTo>
                  <a:pt x="4552" y="312"/>
                </a:lnTo>
                <a:lnTo>
                  <a:pt x="4528" y="312"/>
                </a:lnTo>
                <a:lnTo>
                  <a:pt x="4592" y="616"/>
                </a:lnTo>
                <a:lnTo>
                  <a:pt x="4496" y="320"/>
                </a:lnTo>
                <a:lnTo>
                  <a:pt x="4464" y="344"/>
                </a:lnTo>
                <a:lnTo>
                  <a:pt x="4440" y="352"/>
                </a:lnTo>
                <a:lnTo>
                  <a:pt x="4424" y="376"/>
                </a:lnTo>
                <a:lnTo>
                  <a:pt x="4400" y="400"/>
                </a:lnTo>
                <a:lnTo>
                  <a:pt x="4376" y="408"/>
                </a:lnTo>
                <a:lnTo>
                  <a:pt x="4352" y="408"/>
                </a:lnTo>
                <a:lnTo>
                  <a:pt x="4328" y="432"/>
                </a:lnTo>
                <a:lnTo>
                  <a:pt x="4312" y="456"/>
                </a:lnTo>
                <a:lnTo>
                  <a:pt x="4280" y="448"/>
                </a:lnTo>
                <a:lnTo>
                  <a:pt x="4248" y="424"/>
                </a:lnTo>
                <a:lnTo>
                  <a:pt x="4224" y="408"/>
                </a:lnTo>
                <a:lnTo>
                  <a:pt x="4200" y="408"/>
                </a:lnTo>
                <a:lnTo>
                  <a:pt x="4176" y="392"/>
                </a:lnTo>
                <a:lnTo>
                  <a:pt x="4152" y="376"/>
                </a:lnTo>
                <a:lnTo>
                  <a:pt x="4128" y="384"/>
                </a:lnTo>
                <a:lnTo>
                  <a:pt x="4080" y="376"/>
                </a:lnTo>
                <a:lnTo>
                  <a:pt x="4056" y="344"/>
                </a:lnTo>
                <a:lnTo>
                  <a:pt x="4032" y="328"/>
                </a:lnTo>
                <a:lnTo>
                  <a:pt x="4016" y="304"/>
                </a:lnTo>
                <a:lnTo>
                  <a:pt x="3984" y="288"/>
                </a:lnTo>
                <a:lnTo>
                  <a:pt x="3960" y="296"/>
                </a:lnTo>
                <a:lnTo>
                  <a:pt x="3936" y="312"/>
                </a:lnTo>
                <a:lnTo>
                  <a:pt x="3912" y="344"/>
                </a:lnTo>
                <a:lnTo>
                  <a:pt x="3888" y="352"/>
                </a:lnTo>
                <a:lnTo>
                  <a:pt x="3856" y="368"/>
                </a:lnTo>
                <a:lnTo>
                  <a:pt x="3832" y="384"/>
                </a:lnTo>
                <a:lnTo>
                  <a:pt x="3808" y="392"/>
                </a:lnTo>
                <a:lnTo>
                  <a:pt x="3784" y="392"/>
                </a:lnTo>
                <a:lnTo>
                  <a:pt x="3760" y="384"/>
                </a:lnTo>
                <a:lnTo>
                  <a:pt x="3728" y="368"/>
                </a:lnTo>
                <a:lnTo>
                  <a:pt x="3696" y="352"/>
                </a:lnTo>
                <a:lnTo>
                  <a:pt x="3664" y="336"/>
                </a:lnTo>
                <a:lnTo>
                  <a:pt x="3624" y="312"/>
                </a:lnTo>
                <a:lnTo>
                  <a:pt x="3600" y="304"/>
                </a:lnTo>
                <a:lnTo>
                  <a:pt x="3576" y="280"/>
                </a:lnTo>
                <a:lnTo>
                  <a:pt x="3536" y="280"/>
                </a:lnTo>
                <a:lnTo>
                  <a:pt x="3504" y="264"/>
                </a:lnTo>
                <a:lnTo>
                  <a:pt x="3472" y="256"/>
                </a:lnTo>
                <a:lnTo>
                  <a:pt x="3440" y="264"/>
                </a:lnTo>
                <a:lnTo>
                  <a:pt x="3408" y="288"/>
                </a:lnTo>
                <a:lnTo>
                  <a:pt x="3384" y="296"/>
                </a:lnTo>
                <a:lnTo>
                  <a:pt x="3344" y="280"/>
                </a:lnTo>
                <a:lnTo>
                  <a:pt x="3320" y="264"/>
                </a:lnTo>
                <a:lnTo>
                  <a:pt x="3296" y="256"/>
                </a:lnTo>
                <a:lnTo>
                  <a:pt x="3272" y="256"/>
                </a:lnTo>
                <a:lnTo>
                  <a:pt x="3248" y="256"/>
                </a:lnTo>
                <a:lnTo>
                  <a:pt x="3216" y="248"/>
                </a:lnTo>
                <a:lnTo>
                  <a:pt x="3192" y="248"/>
                </a:lnTo>
                <a:lnTo>
                  <a:pt x="3168" y="256"/>
                </a:lnTo>
                <a:lnTo>
                  <a:pt x="3144" y="264"/>
                </a:lnTo>
                <a:lnTo>
                  <a:pt x="3120" y="264"/>
                </a:lnTo>
                <a:lnTo>
                  <a:pt x="3088" y="264"/>
                </a:lnTo>
                <a:lnTo>
                  <a:pt x="3064" y="248"/>
                </a:lnTo>
                <a:lnTo>
                  <a:pt x="3040" y="232"/>
                </a:lnTo>
                <a:lnTo>
                  <a:pt x="3016" y="224"/>
                </a:lnTo>
                <a:lnTo>
                  <a:pt x="2992" y="224"/>
                </a:lnTo>
                <a:lnTo>
                  <a:pt x="2968" y="232"/>
                </a:lnTo>
                <a:lnTo>
                  <a:pt x="2928" y="224"/>
                </a:lnTo>
                <a:lnTo>
                  <a:pt x="2904" y="216"/>
                </a:lnTo>
                <a:lnTo>
                  <a:pt x="2880" y="216"/>
                </a:lnTo>
                <a:lnTo>
                  <a:pt x="2856" y="232"/>
                </a:lnTo>
                <a:lnTo>
                  <a:pt x="2832" y="240"/>
                </a:lnTo>
                <a:lnTo>
                  <a:pt x="2800" y="240"/>
                </a:lnTo>
                <a:lnTo>
                  <a:pt x="2768" y="232"/>
                </a:lnTo>
                <a:lnTo>
                  <a:pt x="2736" y="232"/>
                </a:lnTo>
                <a:lnTo>
                  <a:pt x="2704" y="216"/>
                </a:lnTo>
                <a:lnTo>
                  <a:pt x="2672" y="200"/>
                </a:lnTo>
                <a:lnTo>
                  <a:pt x="2648" y="192"/>
                </a:lnTo>
                <a:lnTo>
                  <a:pt x="2608" y="184"/>
                </a:lnTo>
                <a:lnTo>
                  <a:pt x="2576" y="184"/>
                </a:lnTo>
                <a:lnTo>
                  <a:pt x="2552" y="192"/>
                </a:lnTo>
                <a:lnTo>
                  <a:pt x="2520" y="216"/>
                </a:lnTo>
                <a:lnTo>
                  <a:pt x="2496" y="224"/>
                </a:lnTo>
                <a:lnTo>
                  <a:pt x="2464" y="232"/>
                </a:lnTo>
                <a:lnTo>
                  <a:pt x="2432" y="224"/>
                </a:lnTo>
                <a:lnTo>
                  <a:pt x="2392" y="232"/>
                </a:lnTo>
                <a:lnTo>
                  <a:pt x="2352" y="240"/>
                </a:lnTo>
                <a:lnTo>
                  <a:pt x="2328" y="248"/>
                </a:lnTo>
                <a:lnTo>
                  <a:pt x="2288" y="232"/>
                </a:lnTo>
                <a:lnTo>
                  <a:pt x="2256" y="200"/>
                </a:lnTo>
                <a:lnTo>
                  <a:pt x="2232" y="184"/>
                </a:lnTo>
                <a:lnTo>
                  <a:pt x="2200" y="160"/>
                </a:lnTo>
                <a:lnTo>
                  <a:pt x="2176" y="152"/>
                </a:lnTo>
                <a:lnTo>
                  <a:pt x="2144" y="168"/>
                </a:lnTo>
                <a:lnTo>
                  <a:pt x="2128" y="192"/>
                </a:lnTo>
                <a:lnTo>
                  <a:pt x="2104" y="184"/>
                </a:lnTo>
                <a:lnTo>
                  <a:pt x="2080" y="192"/>
                </a:lnTo>
                <a:lnTo>
                  <a:pt x="2056" y="192"/>
                </a:lnTo>
                <a:lnTo>
                  <a:pt x="2024" y="200"/>
                </a:lnTo>
                <a:lnTo>
                  <a:pt x="1992" y="200"/>
                </a:lnTo>
                <a:lnTo>
                  <a:pt x="1968" y="200"/>
                </a:lnTo>
                <a:lnTo>
                  <a:pt x="1944" y="192"/>
                </a:lnTo>
                <a:lnTo>
                  <a:pt x="2024" y="344"/>
                </a:lnTo>
                <a:lnTo>
                  <a:pt x="1928" y="216"/>
                </a:lnTo>
                <a:lnTo>
                  <a:pt x="1904" y="200"/>
                </a:lnTo>
                <a:lnTo>
                  <a:pt x="1880" y="200"/>
                </a:lnTo>
                <a:lnTo>
                  <a:pt x="1856" y="216"/>
                </a:lnTo>
                <a:lnTo>
                  <a:pt x="1840" y="240"/>
                </a:lnTo>
                <a:lnTo>
                  <a:pt x="1816" y="256"/>
                </a:lnTo>
                <a:lnTo>
                  <a:pt x="1792" y="256"/>
                </a:lnTo>
                <a:lnTo>
                  <a:pt x="1768" y="256"/>
                </a:lnTo>
                <a:lnTo>
                  <a:pt x="1744" y="256"/>
                </a:lnTo>
                <a:lnTo>
                  <a:pt x="1712" y="240"/>
                </a:lnTo>
                <a:lnTo>
                  <a:pt x="1688" y="232"/>
                </a:lnTo>
                <a:lnTo>
                  <a:pt x="1664" y="232"/>
                </a:lnTo>
                <a:lnTo>
                  <a:pt x="1632" y="224"/>
                </a:lnTo>
                <a:lnTo>
                  <a:pt x="1608" y="224"/>
                </a:lnTo>
                <a:lnTo>
                  <a:pt x="1568" y="224"/>
                </a:lnTo>
                <a:lnTo>
                  <a:pt x="1536" y="216"/>
                </a:lnTo>
                <a:lnTo>
                  <a:pt x="1512" y="200"/>
                </a:lnTo>
                <a:lnTo>
                  <a:pt x="1488" y="192"/>
                </a:lnTo>
                <a:lnTo>
                  <a:pt x="1464" y="192"/>
                </a:lnTo>
                <a:lnTo>
                  <a:pt x="1440" y="192"/>
                </a:lnTo>
                <a:lnTo>
                  <a:pt x="1408" y="192"/>
                </a:lnTo>
                <a:lnTo>
                  <a:pt x="1384" y="184"/>
                </a:lnTo>
                <a:lnTo>
                  <a:pt x="1360" y="184"/>
                </a:lnTo>
                <a:lnTo>
                  <a:pt x="1336" y="176"/>
                </a:lnTo>
                <a:lnTo>
                  <a:pt x="1312" y="192"/>
                </a:lnTo>
                <a:lnTo>
                  <a:pt x="1288" y="216"/>
                </a:lnTo>
                <a:lnTo>
                  <a:pt x="1264" y="232"/>
                </a:lnTo>
                <a:lnTo>
                  <a:pt x="1240" y="248"/>
                </a:lnTo>
                <a:lnTo>
                  <a:pt x="1216" y="264"/>
                </a:lnTo>
                <a:lnTo>
                  <a:pt x="1192" y="272"/>
                </a:lnTo>
                <a:lnTo>
                  <a:pt x="1168" y="272"/>
                </a:lnTo>
                <a:lnTo>
                  <a:pt x="1136" y="272"/>
                </a:lnTo>
                <a:lnTo>
                  <a:pt x="1112" y="264"/>
                </a:lnTo>
                <a:lnTo>
                  <a:pt x="1080" y="264"/>
                </a:lnTo>
                <a:lnTo>
                  <a:pt x="1048" y="264"/>
                </a:lnTo>
                <a:lnTo>
                  <a:pt x="1024" y="272"/>
                </a:lnTo>
                <a:lnTo>
                  <a:pt x="1000" y="280"/>
                </a:lnTo>
                <a:lnTo>
                  <a:pt x="976" y="280"/>
                </a:lnTo>
                <a:lnTo>
                  <a:pt x="944" y="288"/>
                </a:lnTo>
                <a:lnTo>
                  <a:pt x="912" y="280"/>
                </a:lnTo>
                <a:lnTo>
                  <a:pt x="888" y="272"/>
                </a:lnTo>
                <a:lnTo>
                  <a:pt x="864" y="256"/>
                </a:lnTo>
                <a:lnTo>
                  <a:pt x="840" y="248"/>
                </a:lnTo>
                <a:lnTo>
                  <a:pt x="816" y="232"/>
                </a:lnTo>
                <a:lnTo>
                  <a:pt x="792" y="232"/>
                </a:lnTo>
                <a:lnTo>
                  <a:pt x="768" y="248"/>
                </a:lnTo>
                <a:lnTo>
                  <a:pt x="736" y="256"/>
                </a:lnTo>
                <a:lnTo>
                  <a:pt x="704" y="272"/>
                </a:lnTo>
                <a:lnTo>
                  <a:pt x="680" y="280"/>
                </a:lnTo>
                <a:lnTo>
                  <a:pt x="656" y="288"/>
                </a:lnTo>
                <a:lnTo>
                  <a:pt x="632" y="296"/>
                </a:lnTo>
                <a:lnTo>
                  <a:pt x="608" y="296"/>
                </a:lnTo>
                <a:lnTo>
                  <a:pt x="584" y="304"/>
                </a:lnTo>
                <a:lnTo>
                  <a:pt x="560" y="312"/>
                </a:lnTo>
                <a:lnTo>
                  <a:pt x="520" y="320"/>
                </a:lnTo>
                <a:lnTo>
                  <a:pt x="496" y="320"/>
                </a:lnTo>
                <a:lnTo>
                  <a:pt x="464" y="328"/>
                </a:lnTo>
                <a:lnTo>
                  <a:pt x="440" y="328"/>
                </a:lnTo>
                <a:lnTo>
                  <a:pt x="416" y="320"/>
                </a:lnTo>
                <a:lnTo>
                  <a:pt x="392" y="312"/>
                </a:lnTo>
                <a:lnTo>
                  <a:pt x="376" y="288"/>
                </a:lnTo>
                <a:lnTo>
                  <a:pt x="368" y="264"/>
                </a:lnTo>
                <a:lnTo>
                  <a:pt x="344" y="248"/>
                </a:lnTo>
                <a:lnTo>
                  <a:pt x="312" y="248"/>
                </a:lnTo>
                <a:lnTo>
                  <a:pt x="288" y="248"/>
                </a:lnTo>
                <a:lnTo>
                  <a:pt x="264" y="264"/>
                </a:lnTo>
                <a:lnTo>
                  <a:pt x="240" y="280"/>
                </a:lnTo>
                <a:lnTo>
                  <a:pt x="208" y="288"/>
                </a:lnTo>
                <a:lnTo>
                  <a:pt x="184" y="296"/>
                </a:lnTo>
                <a:lnTo>
                  <a:pt x="160" y="296"/>
                </a:lnTo>
                <a:lnTo>
                  <a:pt x="136" y="312"/>
                </a:lnTo>
                <a:lnTo>
                  <a:pt x="112" y="328"/>
                </a:lnTo>
                <a:lnTo>
                  <a:pt x="88" y="344"/>
                </a:lnTo>
                <a:lnTo>
                  <a:pt x="64" y="352"/>
                </a:lnTo>
                <a:lnTo>
                  <a:pt x="40" y="360"/>
                </a:lnTo>
                <a:lnTo>
                  <a:pt x="16" y="360"/>
                </a:lnTo>
                <a:lnTo>
                  <a:pt x="0" y="200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rnd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zoom/>
  </p:transition>
</p:sld>
</file>

<file path=ppt/theme/theme1.xml><?xml version="1.0" encoding="utf-8"?>
<a:theme xmlns:a="http://schemas.openxmlformats.org/drawingml/2006/main" name="Default Design">
  <a:themeElements>
    <a:clrScheme name="">
      <a:dk1>
        <a:srgbClr val="919191"/>
      </a:dk1>
      <a:lt1>
        <a:srgbClr val="FFFFFF"/>
      </a:lt1>
      <a:dk2>
        <a:srgbClr val="114FFB"/>
      </a:dk2>
      <a:lt2>
        <a:srgbClr val="FAFD00"/>
      </a:lt2>
      <a:accent1>
        <a:srgbClr val="DADADA"/>
      </a:accent1>
      <a:accent2>
        <a:srgbClr val="FC0128"/>
      </a:accent2>
      <a:accent3>
        <a:srgbClr val="AAB2FD"/>
      </a:accent3>
      <a:accent4>
        <a:srgbClr val="DADADA"/>
      </a:accent4>
      <a:accent5>
        <a:srgbClr val="EAEAEA"/>
      </a:accent5>
      <a:accent6>
        <a:srgbClr val="E40123"/>
      </a:accent6>
      <a:hlink>
        <a:srgbClr val="00FF00"/>
      </a:hlink>
      <a:folHlink>
        <a:srgbClr val="DC0081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anose="020B0604020202020204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64199317</TotalTime>
  <Pages>25</Pages>
  <Words>2428</Words>
  <Application>Microsoft Office PowerPoint</Application>
  <PresentationFormat>Letter Paper (8.5x11 in)</PresentationFormat>
  <Paragraphs>436</Paragraphs>
  <Slides>25</Slides>
  <Notes>25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2" baseType="lpstr">
      <vt:lpstr>Arial</vt:lpstr>
      <vt:lpstr>Wingdings</vt:lpstr>
      <vt:lpstr>Times New Roman</vt:lpstr>
      <vt:lpstr>Monotype Sorts</vt:lpstr>
      <vt:lpstr>Courier New</vt:lpstr>
      <vt:lpstr>Default Design</vt:lpstr>
      <vt:lpstr>Equation</vt:lpstr>
      <vt:lpstr>STRING </vt:lpstr>
      <vt:lpstr>STRING Syntax.</vt:lpstr>
      <vt:lpstr>How the STRING Works</vt:lpstr>
      <vt:lpstr>STRING Example 1</vt:lpstr>
      <vt:lpstr>STRING Example 1</vt:lpstr>
      <vt:lpstr>STRING Example 1</vt:lpstr>
      <vt:lpstr>STRING Example 1</vt:lpstr>
      <vt:lpstr>STRING Example 1</vt:lpstr>
      <vt:lpstr>STRING Example 1</vt:lpstr>
      <vt:lpstr>STRING Example 2</vt:lpstr>
      <vt:lpstr>STRING Example 2</vt:lpstr>
      <vt:lpstr>STRING Example 2</vt:lpstr>
      <vt:lpstr>STRING Example 2</vt:lpstr>
      <vt:lpstr>STRING Example 3</vt:lpstr>
      <vt:lpstr>STRING Example 3</vt:lpstr>
      <vt:lpstr>STRING Example 4</vt:lpstr>
      <vt:lpstr>STRING Example 4</vt:lpstr>
      <vt:lpstr>STRING Example 5</vt:lpstr>
      <vt:lpstr>STRING Example 5</vt:lpstr>
      <vt:lpstr>STRING Example 6</vt:lpstr>
      <vt:lpstr>STRING Example 6</vt:lpstr>
      <vt:lpstr>STRING Example 7</vt:lpstr>
      <vt:lpstr>STRING Example 7</vt:lpstr>
      <vt:lpstr>STRING Example 8</vt:lpstr>
      <vt:lpstr>STRING Example 8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String Verbs</dc:title>
  <dc:subject/>
  <dc:creator>Michael Coughlan</dc:creator>
  <cp:keywords>Inspect string</cp:keywords>
  <dc:description/>
  <cp:lastModifiedBy>Sean McBride</cp:lastModifiedBy>
  <cp:revision>20</cp:revision>
  <cp:lastPrinted>1994-04-21T10:56:06Z</cp:lastPrinted>
  <dcterms:created xsi:type="dcterms:W3CDTF">1994-05-11T10:13:36Z</dcterms:created>
  <dcterms:modified xsi:type="dcterms:W3CDTF">2026-05-13T01:06:25Z</dcterms:modified>
</cp:coreProperties>
</file>