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000000"/>
    <a:srgbClr val="919191"/>
    <a:srgbClr val="E5405D"/>
    <a:srgbClr val="618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3FB67BC-F78A-4F61-0EE1-3A40AE02821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FE4F305-EE70-82AB-7C20-ED01210DB72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E4D5364-1DF8-4CB3-AF59-1C7F9093C2A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43E5633-B45E-108C-7594-A59580C1D83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425FF4CB-2BD2-4617-8934-15F708778B1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B1819FE6-73F9-7C2C-302E-522778B2D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8707438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0F2A770B-AE77-4019-A166-8B3D0BED04D9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AC9FD6D-4489-FD1A-A003-FA22F1A6B0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BA8DB40-A653-0656-8077-C2FCAB0593E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A509625-A444-5D59-2AE6-0A286AF31E1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9AD5B786-3FD2-C422-0A9B-7E65C76217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2A1BDD01-2028-4949-B227-9D8D2E51278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93F08627-4CF9-0560-0AC1-DCA0F1166CE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4988"/>
            <a:ext cx="5029200" cy="3849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531BF3F2-6F8B-EA1C-CE5F-18DE6B61A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8707438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EF33CB6A-2006-42B7-A75D-9F145CC929B1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C4CFE771-3B8F-5711-E4C8-6294D02F234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1B6492C-1A91-1DE6-EEBF-5056175246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AF0EC2-C3BD-4239-8A0F-132102E4B6C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D22444C8-80FC-2F87-C6A6-853F1CBE4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CD241D9-C44C-738F-B546-1FB6A5FEC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FD30B4B-1959-C20B-E566-AE149FFBA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5FE1E903-96DC-4DB7-AE65-80A658141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1C1A10B7-934D-2084-42D4-006272430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A88B2B8C-CC8C-F43D-9386-DE8B10751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259F25C3-032D-54D1-BE80-9E3BDD297E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id="{C29C87AD-78D4-95F5-1EF2-DC69D7F8A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F2CDB3CF-FDEF-5DF9-96D7-23E469B869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247C39AF-02A9-3F88-A440-7AECCF4DFD0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3C4B919-BA8C-73B4-796F-B88FB955F7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546E5E-08A0-4B2F-BCBC-32AD3CCA1DA6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540DC112-E568-FAED-9CC4-91F7E31B7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9B4708B-7389-C913-6BAC-9B75E56DF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71BAE053-3915-5BA4-247E-18C19D701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F5E79018-BAFE-892B-4BB0-CED9C30D6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28A06198-0FC9-2F00-4668-1FD2EDC43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E50804DC-D0E8-81FB-F4D2-4E11EA047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23560" name="Rectangle 8">
            <a:extLst>
              <a:ext uri="{FF2B5EF4-FFF2-40B4-BE49-F238E27FC236}">
                <a16:creationId xmlns:a16="http://schemas.microsoft.com/office/drawing/2014/main" id="{73E8E21A-6132-AEE5-96A2-052C00348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9">
            <a:extLst>
              <a:ext uri="{FF2B5EF4-FFF2-40B4-BE49-F238E27FC236}">
                <a16:creationId xmlns:a16="http://schemas.microsoft.com/office/drawing/2014/main" id="{7DA021ED-11BF-D6A4-9B68-72946CEC1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>
            <a:extLst>
              <a:ext uri="{FF2B5EF4-FFF2-40B4-BE49-F238E27FC236}">
                <a16:creationId xmlns:a16="http://schemas.microsoft.com/office/drawing/2014/main" id="{E983604A-6A4A-D358-63E8-915CE6771A6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63" name="Rectangle 11">
            <a:extLst>
              <a:ext uri="{FF2B5EF4-FFF2-40B4-BE49-F238E27FC236}">
                <a16:creationId xmlns:a16="http://schemas.microsoft.com/office/drawing/2014/main" id="{D5DA48C6-D6EC-33BE-C999-F2A6D15266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E40F7E4-458C-C69D-A2F6-959A4533FD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C70BDA-10F6-4950-B3E2-EC1A01EFDDE2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F5F1FCED-CEB9-DB27-7458-457358FBF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A6FEE722-8188-5039-AA64-72FE2D9AC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11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2BFBB197-91D6-A60A-AC25-3C9414871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A40092C9-5D14-C693-C617-FB13152AA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B481029C-C4C8-AD75-5C74-624FE6095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8F7EB659-8014-C372-E05C-1E9B88637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11</a:t>
            </a:r>
          </a:p>
        </p:txBody>
      </p:sp>
      <p:sp>
        <p:nvSpPr>
          <p:cNvPr id="25608" name="Rectangle 8">
            <a:extLst>
              <a:ext uri="{FF2B5EF4-FFF2-40B4-BE49-F238E27FC236}">
                <a16:creationId xmlns:a16="http://schemas.microsoft.com/office/drawing/2014/main" id="{4406B510-54CB-ADFF-70BD-7212D06EE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Rectangle 9">
            <a:extLst>
              <a:ext uri="{FF2B5EF4-FFF2-40B4-BE49-F238E27FC236}">
                <a16:creationId xmlns:a16="http://schemas.microsoft.com/office/drawing/2014/main" id="{0AC99D5B-C069-695C-9B4B-8587C216B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Rectangle 10">
            <a:extLst>
              <a:ext uri="{FF2B5EF4-FFF2-40B4-BE49-F238E27FC236}">
                <a16:creationId xmlns:a16="http://schemas.microsoft.com/office/drawing/2014/main" id="{23FD408C-51C1-B890-6CB7-F454CAB3D6C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11" name="Rectangle 11">
            <a:extLst>
              <a:ext uri="{FF2B5EF4-FFF2-40B4-BE49-F238E27FC236}">
                <a16:creationId xmlns:a16="http://schemas.microsoft.com/office/drawing/2014/main" id="{BBD3848A-5F8A-2A29-3F37-5F7F3A804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2CBB2B5-5163-480A-79C7-AE2FA352AC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207BA8-6F31-4EC1-B01E-10C60132368C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BB7EB30F-3DE0-D2DB-B3CD-504073321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BDA9819-3AF5-8BF9-2B81-7DD0713F0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20C99405-BB6D-170F-CA8D-9109E0918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92D5B910-355C-0AA7-B982-4BA633557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67715C71-5F9B-BB51-2DEA-86E36FE48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1DECD9F0-DFF2-8464-FEE5-7C4DE2FDD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27656" name="Rectangle 8">
            <a:extLst>
              <a:ext uri="{FF2B5EF4-FFF2-40B4-BE49-F238E27FC236}">
                <a16:creationId xmlns:a16="http://schemas.microsoft.com/office/drawing/2014/main" id="{36A85159-5142-E9FB-6387-26A1D8755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>
            <a:extLst>
              <a:ext uri="{FF2B5EF4-FFF2-40B4-BE49-F238E27FC236}">
                <a16:creationId xmlns:a16="http://schemas.microsoft.com/office/drawing/2014/main" id="{BA79CD49-1946-4D8E-4146-1746A0889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D1C2CEAA-CD5F-B51F-F5C3-6BD7CE7185C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9" name="Rectangle 11">
            <a:extLst>
              <a:ext uri="{FF2B5EF4-FFF2-40B4-BE49-F238E27FC236}">
                <a16:creationId xmlns:a16="http://schemas.microsoft.com/office/drawing/2014/main" id="{B37E1ABF-8D3C-340F-63CC-9081743105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E30CE2C-243E-235D-B012-850C87E820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0A57B7-0B3A-453B-A89D-EAF43434952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D81F045D-3863-6457-E86D-A56ED6909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09B69B9-8830-4AAE-DAB1-B3D68087D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347C80C7-577C-CC16-3B54-699F7FA28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B566B18F-7B52-197F-197E-368CA4E77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AFFDCCF7-25D4-BCE0-BE5F-A437FA1B7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E48C4773-7FC4-21D8-1EC0-A5561644C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9704" name="Rectangle 8">
            <a:extLst>
              <a:ext uri="{FF2B5EF4-FFF2-40B4-BE49-F238E27FC236}">
                <a16:creationId xmlns:a16="http://schemas.microsoft.com/office/drawing/2014/main" id="{5DF38AEA-AE93-C64B-F7DF-C503595C2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Rectangle 9">
            <a:extLst>
              <a:ext uri="{FF2B5EF4-FFF2-40B4-BE49-F238E27FC236}">
                <a16:creationId xmlns:a16="http://schemas.microsoft.com/office/drawing/2014/main" id="{0CD4D3A5-C23B-83A0-6938-4B8B4D210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>
            <a:extLst>
              <a:ext uri="{FF2B5EF4-FFF2-40B4-BE49-F238E27FC236}">
                <a16:creationId xmlns:a16="http://schemas.microsoft.com/office/drawing/2014/main" id="{D6A07E05-9E71-0C39-5E0D-29BCE80C7BF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707" name="Rectangle 11">
            <a:extLst>
              <a:ext uri="{FF2B5EF4-FFF2-40B4-BE49-F238E27FC236}">
                <a16:creationId xmlns:a16="http://schemas.microsoft.com/office/drawing/2014/main" id="{B15AD5DF-BBDA-2CD3-A36C-0C5328C3EF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34360BC-2B92-78B0-1DEC-12472CC766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0C1904-5EAC-451C-A625-7BB08B6623A2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6D527846-8816-7D5B-5169-B66C93A21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6A1C135-4519-1748-FBFE-4518D8ED7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14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2FE8F145-06FF-5E4D-2290-7E7DF6390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FAE9F2D4-73C8-910E-C0A4-C442EDDC3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60A33C87-8E58-3BAA-2B9E-0A75FED90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BE17C6B6-D6B4-221B-5F9B-E8C9048F4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14</a:t>
            </a:r>
          </a:p>
        </p:txBody>
      </p:sp>
      <p:sp>
        <p:nvSpPr>
          <p:cNvPr id="31752" name="Rectangle 8">
            <a:extLst>
              <a:ext uri="{FF2B5EF4-FFF2-40B4-BE49-F238E27FC236}">
                <a16:creationId xmlns:a16="http://schemas.microsoft.com/office/drawing/2014/main" id="{26D9809C-5631-DFEC-DDE3-DD1B194D8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Rectangle 9">
            <a:extLst>
              <a:ext uri="{FF2B5EF4-FFF2-40B4-BE49-F238E27FC236}">
                <a16:creationId xmlns:a16="http://schemas.microsoft.com/office/drawing/2014/main" id="{D159D545-9168-E86C-BA7D-F6286513C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Rectangle 10">
            <a:extLst>
              <a:ext uri="{FF2B5EF4-FFF2-40B4-BE49-F238E27FC236}">
                <a16:creationId xmlns:a16="http://schemas.microsoft.com/office/drawing/2014/main" id="{3B06DCC1-6625-F3C7-A81A-95443C31317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55" name="Rectangle 11">
            <a:extLst>
              <a:ext uri="{FF2B5EF4-FFF2-40B4-BE49-F238E27FC236}">
                <a16:creationId xmlns:a16="http://schemas.microsoft.com/office/drawing/2014/main" id="{658687ED-D61A-FDA3-9766-7CCB4877DE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7CDD709-E361-5C9C-A36A-07A582E4EF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AD019E-E47B-4ADB-9E5B-396F6C227CAD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3F06D432-0EDD-97A0-1B13-36BD1B852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FF843C2-2820-467F-EC5D-74F17735B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15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39DA09AD-09DD-5178-4DDD-4A15B8F8E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16980684-0B84-3FFC-1594-CF81A3721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133D9706-5105-1F56-D1A2-8CE2D9D40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A9347753-0645-97E7-6F17-E34FC515A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15</a:t>
            </a:r>
          </a:p>
        </p:txBody>
      </p:sp>
      <p:sp>
        <p:nvSpPr>
          <p:cNvPr id="33800" name="Rectangle 8">
            <a:extLst>
              <a:ext uri="{FF2B5EF4-FFF2-40B4-BE49-F238E27FC236}">
                <a16:creationId xmlns:a16="http://schemas.microsoft.com/office/drawing/2014/main" id="{BF46338E-CB82-5CE5-C128-E94769F2F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9">
            <a:extLst>
              <a:ext uri="{FF2B5EF4-FFF2-40B4-BE49-F238E27FC236}">
                <a16:creationId xmlns:a16="http://schemas.microsoft.com/office/drawing/2014/main" id="{AFA4BCCA-0E91-9369-24D8-025113678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Rectangle 10">
            <a:extLst>
              <a:ext uri="{FF2B5EF4-FFF2-40B4-BE49-F238E27FC236}">
                <a16:creationId xmlns:a16="http://schemas.microsoft.com/office/drawing/2014/main" id="{6F77917E-7936-5236-0FE5-24673857DD5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803" name="Rectangle 11">
            <a:extLst>
              <a:ext uri="{FF2B5EF4-FFF2-40B4-BE49-F238E27FC236}">
                <a16:creationId xmlns:a16="http://schemas.microsoft.com/office/drawing/2014/main" id="{60212980-1C8C-ECD1-855B-BE1EF84383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F01B714-5EDA-1CD6-F729-A02E864EC9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E361BA-37B2-4652-9E44-32B55DF78D22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864EAA76-463A-FEEC-ABB2-A23AD17CF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ABFA1EFD-B28E-A705-90BD-AF2C83343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16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AB27A1C8-AFE9-8A8D-1F51-E4F2ADDBA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F0D8FA72-64D7-064E-23A0-8AB1C81F6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E0B79C89-522E-6647-411F-11F163545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11AD15A8-81F2-050C-0276-D272974E9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16</a:t>
            </a:r>
          </a:p>
        </p:txBody>
      </p:sp>
      <p:sp>
        <p:nvSpPr>
          <p:cNvPr id="35848" name="Rectangle 8">
            <a:extLst>
              <a:ext uri="{FF2B5EF4-FFF2-40B4-BE49-F238E27FC236}">
                <a16:creationId xmlns:a16="http://schemas.microsoft.com/office/drawing/2014/main" id="{766FF186-434A-D158-6C86-F7C3D6567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Rectangle 9">
            <a:extLst>
              <a:ext uri="{FF2B5EF4-FFF2-40B4-BE49-F238E27FC236}">
                <a16:creationId xmlns:a16="http://schemas.microsoft.com/office/drawing/2014/main" id="{0A1B8CCA-BD5F-5D6F-D392-77E2B0474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Rectangle 10">
            <a:extLst>
              <a:ext uri="{FF2B5EF4-FFF2-40B4-BE49-F238E27FC236}">
                <a16:creationId xmlns:a16="http://schemas.microsoft.com/office/drawing/2014/main" id="{7D0478A2-F070-9D8B-8113-C91B8CFED14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51" name="Rectangle 11">
            <a:extLst>
              <a:ext uri="{FF2B5EF4-FFF2-40B4-BE49-F238E27FC236}">
                <a16:creationId xmlns:a16="http://schemas.microsoft.com/office/drawing/2014/main" id="{EE2CF746-AB64-1139-5F67-3EF88D74A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56FDE91-9C7E-32EF-6239-8CDEB2EA67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33827F-3B45-43A6-BE47-C87E61B48D70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C02A27F1-8D84-2C62-6339-29CA510A9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6C7AEE5C-7903-3040-C599-5AE482EAA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17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34461B62-8F8F-F1AB-0DBE-AAE20A777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2E05AA9E-55DE-53AB-DBC9-9552B5582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0FA3DD4D-3643-8E87-3B25-AEAFC19C1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CF1C5D12-96EB-E476-18BD-A3D3E5584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17</a:t>
            </a:r>
          </a:p>
        </p:txBody>
      </p:sp>
      <p:sp>
        <p:nvSpPr>
          <p:cNvPr id="37896" name="Rectangle 8">
            <a:extLst>
              <a:ext uri="{FF2B5EF4-FFF2-40B4-BE49-F238E27FC236}">
                <a16:creationId xmlns:a16="http://schemas.microsoft.com/office/drawing/2014/main" id="{554B25F2-0993-7572-B46B-A3BBDA3A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Rectangle 9">
            <a:extLst>
              <a:ext uri="{FF2B5EF4-FFF2-40B4-BE49-F238E27FC236}">
                <a16:creationId xmlns:a16="http://schemas.microsoft.com/office/drawing/2014/main" id="{12AE4E80-5059-E76A-1727-426619BF7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>
            <a:extLst>
              <a:ext uri="{FF2B5EF4-FFF2-40B4-BE49-F238E27FC236}">
                <a16:creationId xmlns:a16="http://schemas.microsoft.com/office/drawing/2014/main" id="{E763547D-CEB0-4E43-E435-517B9C55876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9" name="Rectangle 11">
            <a:extLst>
              <a:ext uri="{FF2B5EF4-FFF2-40B4-BE49-F238E27FC236}">
                <a16:creationId xmlns:a16="http://schemas.microsoft.com/office/drawing/2014/main" id="{EA132ED5-69C1-CB4B-AA7F-45C848B30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CADF194-DB73-50BA-6CF1-0EDC5B3004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D0FAA6-722C-4DA2-9AF5-F820A4C7960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F7C73FBA-42C4-7F88-F6EC-18C472E1C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C31C1FCF-DA7B-2445-B95D-D5014FC81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D20FD41A-21A4-088D-7793-99A479CC7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22D1DC2E-309E-D964-97C5-CB623CE73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626BB659-4851-796E-BF01-37A9881C4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0FADCC02-7D02-9782-9597-316667E8E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39944" name="Rectangle 8">
            <a:extLst>
              <a:ext uri="{FF2B5EF4-FFF2-40B4-BE49-F238E27FC236}">
                <a16:creationId xmlns:a16="http://schemas.microsoft.com/office/drawing/2014/main" id="{F9C50C42-BC46-9AC7-40A2-7B4105FB4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Rectangle 9">
            <a:extLst>
              <a:ext uri="{FF2B5EF4-FFF2-40B4-BE49-F238E27FC236}">
                <a16:creationId xmlns:a16="http://schemas.microsoft.com/office/drawing/2014/main" id="{845614C8-B841-5097-C354-80203DE09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Rectangle 10">
            <a:extLst>
              <a:ext uri="{FF2B5EF4-FFF2-40B4-BE49-F238E27FC236}">
                <a16:creationId xmlns:a16="http://schemas.microsoft.com/office/drawing/2014/main" id="{EEC78ABD-FFC9-2A43-88E2-BE23E24648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47" name="Rectangle 11">
            <a:extLst>
              <a:ext uri="{FF2B5EF4-FFF2-40B4-BE49-F238E27FC236}">
                <a16:creationId xmlns:a16="http://schemas.microsoft.com/office/drawing/2014/main" id="{9B633FD1-56FA-3D33-3AEA-D9B8BE4C76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ECF1E45-238A-10D2-C0AD-D965A51B05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61404B-6864-459C-B0D2-5B4BD3B6A578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AC578DC5-C200-F464-FB31-959C3552E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A352907C-9450-889B-8B1B-9EC933A1A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19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9EAA1ACF-43C2-697E-718C-B6846882D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AD99E485-67B2-7B6B-7514-6B806BAAB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B5EFA09E-290A-3A4C-37E7-C35DCA91F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1B18E040-0A18-16B0-B61B-F8AFB736A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19</a:t>
            </a:r>
          </a:p>
        </p:txBody>
      </p:sp>
      <p:sp>
        <p:nvSpPr>
          <p:cNvPr id="41992" name="Rectangle 8">
            <a:extLst>
              <a:ext uri="{FF2B5EF4-FFF2-40B4-BE49-F238E27FC236}">
                <a16:creationId xmlns:a16="http://schemas.microsoft.com/office/drawing/2014/main" id="{ED5FE0B9-F3DE-9A53-1611-180AA9510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Rectangle 9">
            <a:extLst>
              <a:ext uri="{FF2B5EF4-FFF2-40B4-BE49-F238E27FC236}">
                <a16:creationId xmlns:a16="http://schemas.microsoft.com/office/drawing/2014/main" id="{0E319EAA-7026-FD74-6BD8-569C8745C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Rectangle 10">
            <a:extLst>
              <a:ext uri="{FF2B5EF4-FFF2-40B4-BE49-F238E27FC236}">
                <a16:creationId xmlns:a16="http://schemas.microsoft.com/office/drawing/2014/main" id="{23C83DED-A5F8-157E-0761-EC44B74A5F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95" name="Rectangle 11">
            <a:extLst>
              <a:ext uri="{FF2B5EF4-FFF2-40B4-BE49-F238E27FC236}">
                <a16:creationId xmlns:a16="http://schemas.microsoft.com/office/drawing/2014/main" id="{1F7D28B0-7250-D4CC-E151-4FF76CC33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B24AB42-39DF-B0BB-6F16-2F1EEDCA96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2C54DD-5194-46BE-8EB7-7E0503FC07AD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B023276-8D36-9A19-5926-A90ADDBB8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78D1C48-DE88-46FF-D997-067BA4A29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78A135B-FCD3-6E38-617B-7E880066C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6AFE56E-DC1F-85FE-295B-C53B9D24D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7208842C-7637-6BB6-86BC-FBA9FF09F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11FD5F50-3E09-1977-5DAC-1A0BFB079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176" name="Rectangle 8">
            <a:extLst>
              <a:ext uri="{FF2B5EF4-FFF2-40B4-BE49-F238E27FC236}">
                <a16:creationId xmlns:a16="http://schemas.microsoft.com/office/drawing/2014/main" id="{C0962BCD-EE1E-54DD-2437-4DF21FDAC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9">
            <a:extLst>
              <a:ext uri="{FF2B5EF4-FFF2-40B4-BE49-F238E27FC236}">
                <a16:creationId xmlns:a16="http://schemas.microsoft.com/office/drawing/2014/main" id="{5EB04B5A-4E07-D077-D7F2-283F0E254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10">
            <a:extLst>
              <a:ext uri="{FF2B5EF4-FFF2-40B4-BE49-F238E27FC236}">
                <a16:creationId xmlns:a16="http://schemas.microsoft.com/office/drawing/2014/main" id="{44DE879C-4A94-6A51-8133-2D283A2D235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9" name="Rectangle 11">
            <a:extLst>
              <a:ext uri="{FF2B5EF4-FFF2-40B4-BE49-F238E27FC236}">
                <a16:creationId xmlns:a16="http://schemas.microsoft.com/office/drawing/2014/main" id="{CC825E83-A657-17C4-3CA3-20C5956B75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87CCD65-75DD-BAFD-46B0-4B047D792D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CEC620-7470-4382-83D8-A98906C4A1C1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C595254D-DAA6-7CCB-1992-BBF01BCAC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3CCF3203-38B8-D8CF-1B19-9BFC8A30C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F670E15E-0DB6-2131-271B-AA6AE1C93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E627E95F-9A1F-EEC0-103C-1BE788608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87AB36B5-3EE9-7111-6F14-C62DF64ED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72CA29D1-D711-886A-E2A1-AC9EC61E6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44040" name="Rectangle 8">
            <a:extLst>
              <a:ext uri="{FF2B5EF4-FFF2-40B4-BE49-F238E27FC236}">
                <a16:creationId xmlns:a16="http://schemas.microsoft.com/office/drawing/2014/main" id="{9256769C-F26F-46EF-364E-16C4A2615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Rectangle 9">
            <a:extLst>
              <a:ext uri="{FF2B5EF4-FFF2-40B4-BE49-F238E27FC236}">
                <a16:creationId xmlns:a16="http://schemas.microsoft.com/office/drawing/2014/main" id="{DF5A293D-4319-FF15-45D6-7116171E3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Rectangle 10">
            <a:extLst>
              <a:ext uri="{FF2B5EF4-FFF2-40B4-BE49-F238E27FC236}">
                <a16:creationId xmlns:a16="http://schemas.microsoft.com/office/drawing/2014/main" id="{719089C8-2CB7-2999-6765-967F44876F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43" name="Rectangle 11">
            <a:extLst>
              <a:ext uri="{FF2B5EF4-FFF2-40B4-BE49-F238E27FC236}">
                <a16:creationId xmlns:a16="http://schemas.microsoft.com/office/drawing/2014/main" id="{57BC780D-F4B7-DD09-0127-14BD0F5615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7018F90-5DF2-A79C-67C6-8A27676AAC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C3104E-A10E-4D65-AC22-2A436647E324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BC680F9F-ADB7-ECA9-E202-F700A9875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326C0021-9E27-B249-14C4-D9504D201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21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677F9ED9-03F9-223D-34BA-D229BF334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6A3BF86B-14E7-99E9-A290-5A2BEA385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17A51C60-C5CC-DAC3-5279-5B870D71A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196E609A-067E-31A2-86B3-E00E29597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21</a:t>
            </a:r>
          </a:p>
        </p:txBody>
      </p:sp>
      <p:sp>
        <p:nvSpPr>
          <p:cNvPr id="46088" name="Rectangle 8">
            <a:extLst>
              <a:ext uri="{FF2B5EF4-FFF2-40B4-BE49-F238E27FC236}">
                <a16:creationId xmlns:a16="http://schemas.microsoft.com/office/drawing/2014/main" id="{92F9DA4D-3DA2-7BCB-4798-27648BEF7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9" name="Rectangle 9">
            <a:extLst>
              <a:ext uri="{FF2B5EF4-FFF2-40B4-BE49-F238E27FC236}">
                <a16:creationId xmlns:a16="http://schemas.microsoft.com/office/drawing/2014/main" id="{F31128C6-6CEE-C833-2CF1-34B20E161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Rectangle 10">
            <a:extLst>
              <a:ext uri="{FF2B5EF4-FFF2-40B4-BE49-F238E27FC236}">
                <a16:creationId xmlns:a16="http://schemas.microsoft.com/office/drawing/2014/main" id="{C285564E-6AB5-BB2D-2D5D-747578AD1F5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91" name="Rectangle 11">
            <a:extLst>
              <a:ext uri="{FF2B5EF4-FFF2-40B4-BE49-F238E27FC236}">
                <a16:creationId xmlns:a16="http://schemas.microsoft.com/office/drawing/2014/main" id="{DC507233-8079-C77F-DAD5-C93759E946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F69A413-97C5-D5D4-238B-E6D6C9B713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E64541-6F07-4CA6-9336-7A001C7017C6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F701798A-BDD1-1AFB-799B-15FD6BD61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E9D47631-786E-6AE5-9790-6BB5E6118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22</a:t>
            </a:r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CA82D1B8-30F1-5ED7-49D8-9BE66C06B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C11DD586-08EB-D9EE-CFDB-F3976ED7D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B28CBCDB-2320-CA36-1444-0BCF8B71A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13AEB75F-9BE2-E2BB-728E-25C0C346A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22</a:t>
            </a:r>
          </a:p>
        </p:txBody>
      </p:sp>
      <p:sp>
        <p:nvSpPr>
          <p:cNvPr id="48136" name="Rectangle 8">
            <a:extLst>
              <a:ext uri="{FF2B5EF4-FFF2-40B4-BE49-F238E27FC236}">
                <a16:creationId xmlns:a16="http://schemas.microsoft.com/office/drawing/2014/main" id="{B2981ADF-A046-CC57-A63C-045559E96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7" name="Rectangle 9">
            <a:extLst>
              <a:ext uri="{FF2B5EF4-FFF2-40B4-BE49-F238E27FC236}">
                <a16:creationId xmlns:a16="http://schemas.microsoft.com/office/drawing/2014/main" id="{DE005461-C679-7C7E-942B-5E5121614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Rectangle 10">
            <a:extLst>
              <a:ext uri="{FF2B5EF4-FFF2-40B4-BE49-F238E27FC236}">
                <a16:creationId xmlns:a16="http://schemas.microsoft.com/office/drawing/2014/main" id="{47DE0199-C2D8-3413-5CCF-DF53ED58711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9" name="Rectangle 11">
            <a:extLst>
              <a:ext uri="{FF2B5EF4-FFF2-40B4-BE49-F238E27FC236}">
                <a16:creationId xmlns:a16="http://schemas.microsoft.com/office/drawing/2014/main" id="{24E4A95B-6029-6E60-5016-5DF16829CE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8C2F390-2178-5929-7A16-C682C294AB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8EEAE-A9DC-48C1-800F-2967D1CDC2C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80C7A8B4-64D3-7870-3CA0-5493060C3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6D48FA4-0504-B7E4-5201-AD26A33F9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9852B90D-A03E-260F-5426-E5AC6E977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CEB4D740-C655-5F39-6D13-663C456EA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B886C113-89AA-804A-BAD6-609BD5B37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4DA7C466-A5B7-ACC5-0293-3C0505ADD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9224" name="Rectangle 8">
            <a:extLst>
              <a:ext uri="{FF2B5EF4-FFF2-40B4-BE49-F238E27FC236}">
                <a16:creationId xmlns:a16="http://schemas.microsoft.com/office/drawing/2014/main" id="{F042A2E4-5252-743A-D57A-E7D24D8AE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>
            <a:extLst>
              <a:ext uri="{FF2B5EF4-FFF2-40B4-BE49-F238E27FC236}">
                <a16:creationId xmlns:a16="http://schemas.microsoft.com/office/drawing/2014/main" id="{E44EE239-387B-AA97-DDD6-36673FD72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>
            <a:extLst>
              <a:ext uri="{FF2B5EF4-FFF2-40B4-BE49-F238E27FC236}">
                <a16:creationId xmlns:a16="http://schemas.microsoft.com/office/drawing/2014/main" id="{3F219186-F6DB-1067-1BEC-9BBBEC91F02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7" name="Rectangle 11">
            <a:extLst>
              <a:ext uri="{FF2B5EF4-FFF2-40B4-BE49-F238E27FC236}">
                <a16:creationId xmlns:a16="http://schemas.microsoft.com/office/drawing/2014/main" id="{70B984D1-5E63-FF8A-30C8-BAEE6886B0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6529323-4495-D330-E4C8-CB123F9852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050532-F9FA-4C6E-8A0A-A7425D19449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83350595-1A91-160B-46EC-BE68F7814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F8245F0-A605-3504-C6C6-6DC45D55E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036F0CF1-533C-691F-CBC6-78CCC8CA6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F976B558-B908-0EB8-C1D4-294490194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47207FCC-A87B-7A77-6D04-CE82D221F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1F134519-E690-6421-6D83-FAF759CE8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id="{E2DF8EB6-65D4-1B33-F94E-02409BE28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>
            <a:extLst>
              <a:ext uri="{FF2B5EF4-FFF2-40B4-BE49-F238E27FC236}">
                <a16:creationId xmlns:a16="http://schemas.microsoft.com/office/drawing/2014/main" id="{22909890-854F-3DB7-3E9D-A96D8C2B8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Rectangle 10">
            <a:extLst>
              <a:ext uri="{FF2B5EF4-FFF2-40B4-BE49-F238E27FC236}">
                <a16:creationId xmlns:a16="http://schemas.microsoft.com/office/drawing/2014/main" id="{FDC42E5E-0E85-26F0-4AF6-F4AD92B9A7B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75" name="Rectangle 11">
            <a:extLst>
              <a:ext uri="{FF2B5EF4-FFF2-40B4-BE49-F238E27FC236}">
                <a16:creationId xmlns:a16="http://schemas.microsoft.com/office/drawing/2014/main" id="{8058F073-CB86-92B2-6983-9EE8C5BCE7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E2CAC21-0D1B-B04C-008A-E5A3214C78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4B8A39-1751-4F73-BE52-E7BAD1DCC696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CB4D2627-3C89-9E52-4560-EB1992969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48D7B72-3D3C-3A1F-B804-91B6B1725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1E13681-DB3C-F1B2-F41E-AE487A2A0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EAF0F6AB-6A61-5D50-23D7-A19F8A9E8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7E6B9139-E32F-81EE-43A7-53AE4768F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15F1EB89-B393-271A-47F9-5D68080B3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3320" name="Rectangle 8">
            <a:extLst>
              <a:ext uri="{FF2B5EF4-FFF2-40B4-BE49-F238E27FC236}">
                <a16:creationId xmlns:a16="http://schemas.microsoft.com/office/drawing/2014/main" id="{72EEC4AE-4EFD-51E4-3E0B-E5FA58F9F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Rectangle 9">
            <a:extLst>
              <a:ext uri="{FF2B5EF4-FFF2-40B4-BE49-F238E27FC236}">
                <a16:creationId xmlns:a16="http://schemas.microsoft.com/office/drawing/2014/main" id="{BFBB9DA7-4283-C96D-241F-36E4557FF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Rectangle 10">
            <a:extLst>
              <a:ext uri="{FF2B5EF4-FFF2-40B4-BE49-F238E27FC236}">
                <a16:creationId xmlns:a16="http://schemas.microsoft.com/office/drawing/2014/main" id="{321DA071-CB1B-B821-7AEB-A457DC5362B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23" name="Rectangle 11">
            <a:extLst>
              <a:ext uri="{FF2B5EF4-FFF2-40B4-BE49-F238E27FC236}">
                <a16:creationId xmlns:a16="http://schemas.microsoft.com/office/drawing/2014/main" id="{4B7CEF0F-0802-4200-C303-B0B108CC16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A2A49E7-A5B9-51D8-4213-17534BD961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2D6688-45DC-4AC5-A5A7-908006EAF53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CCE8B67A-86FB-B611-94A4-8C5230BBB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A578385-2CA4-E6E5-DA69-FBB4404D7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F8AFAF8D-D62B-9EA3-F657-273D4614D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F6FFF583-0260-EDFB-2791-5C53E7A82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59DE0BD3-05E8-6C85-610E-DEA47B05D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81243DCF-1E96-1F82-6204-1937480E9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5368" name="Rectangle 8">
            <a:extLst>
              <a:ext uri="{FF2B5EF4-FFF2-40B4-BE49-F238E27FC236}">
                <a16:creationId xmlns:a16="http://schemas.microsoft.com/office/drawing/2014/main" id="{ECA1E057-F3CE-FFF5-B87F-74324D07B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>
            <a:extLst>
              <a:ext uri="{FF2B5EF4-FFF2-40B4-BE49-F238E27FC236}">
                <a16:creationId xmlns:a16="http://schemas.microsoft.com/office/drawing/2014/main" id="{3B468CD4-D23C-D1E2-99F1-BFD516B0B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>
            <a:extLst>
              <a:ext uri="{FF2B5EF4-FFF2-40B4-BE49-F238E27FC236}">
                <a16:creationId xmlns:a16="http://schemas.microsoft.com/office/drawing/2014/main" id="{B1E5F59D-B021-1F6E-92B4-61AAD8891B9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71" name="Rectangle 11">
            <a:extLst>
              <a:ext uri="{FF2B5EF4-FFF2-40B4-BE49-F238E27FC236}">
                <a16:creationId xmlns:a16="http://schemas.microsoft.com/office/drawing/2014/main" id="{78ACA2C4-3F18-AF2E-F26B-BA1FBBD3E9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BAF3E03-C363-0F76-E95A-0B5BCF5D7E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E1BA83-2914-4F5B-B90A-3BEF087835E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05B1C360-47FD-36EE-A9CF-4370B3AF2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812DEB4-5B91-F966-9A8E-7F8D36235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75E30CAE-70B6-43A4-C4B3-C9697B2CD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61EFCDB3-32B7-6977-CBBF-F266C942F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15960320-B2F1-1AF5-C394-B8374B988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C126624C-433D-DAA5-5534-AB10C532D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7416" name="Rectangle 8">
            <a:extLst>
              <a:ext uri="{FF2B5EF4-FFF2-40B4-BE49-F238E27FC236}">
                <a16:creationId xmlns:a16="http://schemas.microsoft.com/office/drawing/2014/main" id="{C64EBD9B-8CD6-8B9F-A374-04B550F84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Rectangle 9">
            <a:extLst>
              <a:ext uri="{FF2B5EF4-FFF2-40B4-BE49-F238E27FC236}">
                <a16:creationId xmlns:a16="http://schemas.microsoft.com/office/drawing/2014/main" id="{97AEAE54-D0E3-CBED-ABFB-00CEC813F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Rectangle 10">
            <a:extLst>
              <a:ext uri="{FF2B5EF4-FFF2-40B4-BE49-F238E27FC236}">
                <a16:creationId xmlns:a16="http://schemas.microsoft.com/office/drawing/2014/main" id="{29B5C511-DEC9-4209-6410-12517BAD166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9" name="Rectangle 11">
            <a:extLst>
              <a:ext uri="{FF2B5EF4-FFF2-40B4-BE49-F238E27FC236}">
                <a16:creationId xmlns:a16="http://schemas.microsoft.com/office/drawing/2014/main" id="{0CA68A2E-8B20-2EF4-BD5E-22B41473CA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720E061-599F-CFF0-342A-DDFF703AC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CE16A-47E8-4A9C-BA80-134AE4DE69AE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D8F7573F-EBB1-F5B1-B541-3903F1947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648D2A2-187F-8C40-310C-4A551D561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9199E6BE-19D6-7497-6452-0B1823171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36584CC2-2460-DB8D-F10B-E04DFDB51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D0B4E396-3294-FCA1-6DCD-C6E48ED68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C1127D75-D231-C889-4416-6E35AFF07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9464" name="Rectangle 8">
            <a:extLst>
              <a:ext uri="{FF2B5EF4-FFF2-40B4-BE49-F238E27FC236}">
                <a16:creationId xmlns:a16="http://schemas.microsoft.com/office/drawing/2014/main" id="{D1D24BD8-8E93-7517-AE92-00CDA4E35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9">
            <a:extLst>
              <a:ext uri="{FF2B5EF4-FFF2-40B4-BE49-F238E27FC236}">
                <a16:creationId xmlns:a16="http://schemas.microsoft.com/office/drawing/2014/main" id="{F9778663-5C7A-D1C2-9FFD-F7BD0C361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10">
            <a:extLst>
              <a:ext uri="{FF2B5EF4-FFF2-40B4-BE49-F238E27FC236}">
                <a16:creationId xmlns:a16="http://schemas.microsoft.com/office/drawing/2014/main" id="{E49C8A17-9C33-E767-1A75-7E72EB69277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7" name="Rectangle 11">
            <a:extLst>
              <a:ext uri="{FF2B5EF4-FFF2-40B4-BE49-F238E27FC236}">
                <a16:creationId xmlns:a16="http://schemas.microsoft.com/office/drawing/2014/main" id="{FECC7549-BD75-0139-3649-79B89DDBD5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EB626DA-39AC-18CA-521C-70797BF038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3CD240-A86C-484B-92DB-B9FCF60B469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4729C766-FC24-A83D-62A1-4FB5A59D1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25A0390-F9E9-56EA-AE73-0C4021AA3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E4CDA138-F4DF-6682-3528-2509B2526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C7851E56-7657-A82F-FFD4-6621107E4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6EC46B9B-DC75-ACE0-E437-6914671C3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934CDAB6-EC30-A9D6-E595-BF932F8C0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1512" name="Rectangle 8">
            <a:extLst>
              <a:ext uri="{FF2B5EF4-FFF2-40B4-BE49-F238E27FC236}">
                <a16:creationId xmlns:a16="http://schemas.microsoft.com/office/drawing/2014/main" id="{92F47F6C-3C50-7FB0-391A-63CF2C6D8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Rectangle 9">
            <a:extLst>
              <a:ext uri="{FF2B5EF4-FFF2-40B4-BE49-F238E27FC236}">
                <a16:creationId xmlns:a16="http://schemas.microsoft.com/office/drawing/2014/main" id="{EB12D329-97AA-9A32-6F7D-2AC1AE02F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Rectangle 10">
            <a:extLst>
              <a:ext uri="{FF2B5EF4-FFF2-40B4-BE49-F238E27FC236}">
                <a16:creationId xmlns:a16="http://schemas.microsoft.com/office/drawing/2014/main" id="{A1DB62CF-2F3F-3A5D-1DD0-8F058888352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15" name="Rectangle 11">
            <a:extLst>
              <a:ext uri="{FF2B5EF4-FFF2-40B4-BE49-F238E27FC236}">
                <a16:creationId xmlns:a16="http://schemas.microsoft.com/office/drawing/2014/main" id="{9C0C8079-8F61-E800-6619-E29E2D8180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2E062-1654-2930-3997-EE769006A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37EA03-0060-892D-4FA2-3CBB91A75B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63009-D23A-8CEF-520A-E5DA5F915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36CFE-B306-68FC-18A9-9EFCB3A09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A2AA3-DB2D-B3BE-26B0-F61830616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C93D3-CD8D-4729-9235-79A6D7D43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070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69E3D-2F7E-524B-0769-18A31A55C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2C0C01-9391-9F9F-62FF-798094424B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7A74D-BA93-DF8A-7026-F5126E3BC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A1684-C7DE-0AB4-E025-3C2ED1C67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188FA-53F9-78D3-29EB-40399A66C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E5ACC-EB37-4CE6-9EA7-C4C27CC3B1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523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C4EEB8-B2FD-AA4C-3744-9BE2B2A608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-247650"/>
            <a:ext cx="2038350" cy="6496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40BF98-8316-7D70-C0E1-BE4493B79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-247650"/>
            <a:ext cx="5962650" cy="6496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8BB66-4971-531A-7F9F-6F12C15FD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B79F3-4220-4C04-8A40-6486695A1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D5C91-0673-AC89-1B98-9EC8E3CCA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AE32C-B264-4F80-980C-C3ABF08737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644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4AE68-F75A-D289-9354-03FB8EED3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F9041-B536-FB09-057D-C1FE7BD92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373C1-6D93-D36D-48F2-67DC83743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0AB4F-06EF-D8DA-6461-EDC8B3E89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77C44-7CBE-21D0-6B01-E42951151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3F664-99E2-44E8-8A96-29FFDD30A7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030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C790C-7D00-E969-FB82-203E6FED9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C3DF1-D52A-E9EB-8C6C-084730DCC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D6CF1-49B9-19B8-2FC6-78168BCF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403FF-E890-B64F-E766-AF1F85E8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F4564-4BA0-4305-19E1-E12B1A117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C27F5-3967-485F-82C2-AF8B86910F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828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A9E3D-67F5-6F35-FB26-015F3E908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90A0E-407E-9E45-892D-964701D68E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48CC3-E676-7A5C-07FE-4231263E0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DC250-6AAF-1B7E-40C7-70962E2E4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213A48-1BBB-7482-8E1B-F498B301C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AC3F23-B425-FC8C-4968-FD74BC8C1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0752C-3EAB-446E-8D13-974B0B04AD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3710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9D647-1B4C-6CBC-800E-DB6D09D0E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6200B-F3E4-E036-9FEF-587011186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F32715-86A4-53AD-59BD-08B08123E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28E4AF-CB84-F718-4DCF-72A85EE426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C26402-B5C1-9312-852D-EBB2ADD1A4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953326-29CA-2240-3103-C0512B63A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707F6-E0F5-30FE-BDBE-3780CCDA2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45F802-092E-1FA9-A7BD-2B0D1ED18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26547-EA54-4513-8A73-F23327F562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443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9FCF9-E7B7-98B1-817A-0713A6C67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610E53-2522-8862-7A76-9A2B07711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A8DF14-2913-C505-36F5-473B036B7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8D5BDF-29A3-5BF1-37D4-A9CA39EB1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490F0-3BC7-4643-A32B-B39D8FBCE1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652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7C9D62-65FF-BEAB-0C18-4A8C9B3B2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8F5B20-21FF-F75B-6A20-B44033102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30323-BBAB-C5A6-27FF-5704446E4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63536-8D67-43AB-AB87-2D1ACB0EEB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5245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8FC18-EFDA-2C50-05A6-286B87CA4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BBEE4-2094-4EFE-8375-948D98554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6576DC-40A5-0B3B-580F-F5D25F5E8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0C84E-B4E5-F9A7-C285-74382550B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CF1A3A-24EB-6565-5BA3-8949FB091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292432-BCF5-835D-7075-34A67A753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AD7A0-3669-4CC9-8089-B96C61387F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02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ECFDE-0212-529B-A7DB-25B0F79B4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7E9DE6-4F64-302D-DBA7-E048088CEB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E808CB-F043-B625-6613-65C17FA39D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EF1BD-3EAF-2F35-57F1-48519CCF6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C43424-6336-0112-7048-6265E4500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03620-9A0F-92A4-7D79-ED5D7AD9A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73014-A60B-4E42-BF5E-25737634E8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795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BB19215-710F-8149-A305-004F88E05C4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900523F-CF20-21C8-E432-95EBC01DE5A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3AB5BA8-2BE0-92CB-8FB6-6477A787FEF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8B07F943-5A8E-4437-BD18-F291C7BF3CF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D509AA8-665B-49CC-70A8-3E7FEAE290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E6CD1BDE-4491-7432-2DF3-30AFDE2128E7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20202941-1AF9-02C2-8C61-6E021DF119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784A670F-364E-5FA6-332F-599DE00B34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768605B6-560C-C749-CCD7-ED1B234EBA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34CFE834-1531-2047-EAC1-E1A30FBE6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C5707F46-C2C8-6745-44F1-CD5E1E6CC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3B8916ED-758C-AD32-A1E8-F066CCF38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4C9FDF2F-E5FB-DEFB-820F-570AC07180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B01C4A21-7254-24CA-95CA-3249101935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CD46D86D-4321-51C5-23C4-2646EDF91D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A1E8E1B3-F70C-E02E-0642-7E20687D5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79C632A2-B2F6-CC07-D9F6-0B9DF97FB3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587FE54B-AC71-6FFC-61EE-91CC6EFB3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93950A30-FABA-F0A0-3DF2-72414B7D0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FAFE6305-6843-32F0-F756-7EE61FEAD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412BA8EC-66CA-3F68-C5B0-71D60C402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83EA12AC-B728-E056-1060-CA31E21F01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22575" y="-2476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0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583AC1E-C63A-3D75-E731-5BBBC5FFF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C66C46B-BA49-2E1B-B10E-554E72C59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76513" y="3087688"/>
            <a:ext cx="4071937" cy="585787"/>
          </a:xfrm>
          <a:noFill/>
          <a:ln/>
        </p:spPr>
        <p:txBody>
          <a:bodyPr wrap="none"/>
          <a:lstStyle/>
          <a:p>
            <a:pPr algn="ctr"/>
            <a:r>
              <a:rPr lang="en-US" altLang="en-US" sz="3600"/>
              <a:t>Advanced Tables.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D79602D-4D12-A9DE-2996-15DF252104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4195763" cy="476250"/>
          </a:xfrm>
          <a:noFill/>
          <a:ln/>
        </p:spPr>
        <p:txBody>
          <a:bodyPr wrap="none"/>
          <a:lstStyle/>
          <a:p>
            <a:r>
              <a:rPr lang="en-US" altLang="en-US"/>
              <a:t>Three Dimension Table.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A87AF2C-D270-0262-6574-54B8BA931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8775" y="34686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8A686B48-C1A0-09AF-6C43-046DEB06B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84275"/>
            <a:ext cx="8461375" cy="504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 	3	4  </a:t>
            </a:r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E7396D10-D8F2-58BD-56C3-F4D3EAA5C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725" y="3132138"/>
            <a:ext cx="8720138" cy="245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JeansTable.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02 Province OCCURS 4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</a:t>
            </a: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03 Gender OCCURS 2 TIMES.</a:t>
            </a:r>
            <a:b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04 Colour OCCURS 3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    05 SalesValue  PIC 9(8)V99.</a:t>
            </a:r>
            <a:b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    05 NumSold     PIC 9(7).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EE2B6575-F1B9-7484-407E-6B2C22AA9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698625"/>
            <a:ext cx="8461375" cy="422275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1           2         1           2          1           2          1          2 </a:t>
            </a:r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E0ED7E4C-24D4-86EC-1EF9-A3019A7AB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52700"/>
            <a:ext cx="8432800" cy="4953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Rectangle 8">
            <a:extLst>
              <a:ext uri="{FF2B5EF4-FFF2-40B4-BE49-F238E27FC236}">
                <a16:creationId xmlns:a16="http://schemas.microsoft.com/office/drawing/2014/main" id="{14BD553A-B61B-83CA-BE6B-7768B0A7B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155825"/>
            <a:ext cx="8461375" cy="41275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r>
              <a:rPr lang="en-US" alt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1   2   3    1   2  3   1   2   3   1   2   3   1   2   3   1   2   3   1  2   3   1   2   3 </a:t>
            </a:r>
          </a:p>
        </p:txBody>
      </p:sp>
      <p:sp>
        <p:nvSpPr>
          <p:cNvPr id="22537" name="Line 9">
            <a:extLst>
              <a:ext uri="{FF2B5EF4-FFF2-40B4-BE49-F238E27FC236}">
                <a16:creationId xmlns:a16="http://schemas.microsoft.com/office/drawing/2014/main" id="{45CECA44-5C9E-40AC-3DAE-459AD7DF442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62100" y="1701800"/>
            <a:ext cx="3175" cy="13652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0">
            <a:extLst>
              <a:ext uri="{FF2B5EF4-FFF2-40B4-BE49-F238E27FC236}">
                <a16:creationId xmlns:a16="http://schemas.microsoft.com/office/drawing/2014/main" id="{BEA86C7F-DE21-F88C-84A3-00A52CEFF6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90925" y="1717675"/>
            <a:ext cx="3175" cy="13398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1">
            <a:extLst>
              <a:ext uri="{FF2B5EF4-FFF2-40B4-BE49-F238E27FC236}">
                <a16:creationId xmlns:a16="http://schemas.microsoft.com/office/drawing/2014/main" id="{ACDA2670-0F2E-3A62-E827-067BB0EC0E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24525" y="1708150"/>
            <a:ext cx="3175" cy="13493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12">
            <a:extLst>
              <a:ext uri="{FF2B5EF4-FFF2-40B4-BE49-F238E27FC236}">
                <a16:creationId xmlns:a16="http://schemas.microsoft.com/office/drawing/2014/main" id="{44FE2902-95F7-291A-B4F4-7184B46B1A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1698625"/>
            <a:ext cx="3175" cy="13684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13">
            <a:extLst>
              <a:ext uri="{FF2B5EF4-FFF2-40B4-BE49-F238E27FC236}">
                <a16:creationId xmlns:a16="http://schemas.microsoft.com/office/drawing/2014/main" id="{976A0890-9753-6C6F-AE4B-266E516BD19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" y="1609725"/>
            <a:ext cx="3175" cy="14573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14">
            <a:extLst>
              <a:ext uri="{FF2B5EF4-FFF2-40B4-BE49-F238E27FC236}">
                <a16:creationId xmlns:a16="http://schemas.microsoft.com/office/drawing/2014/main" id="{50DA7EC7-80F0-6EA3-16A0-FD8A43C169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62225" y="1168400"/>
            <a:ext cx="3175" cy="18986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15">
            <a:extLst>
              <a:ext uri="{FF2B5EF4-FFF2-40B4-BE49-F238E27FC236}">
                <a16:creationId xmlns:a16="http://schemas.microsoft.com/office/drawing/2014/main" id="{F2D1E639-CB06-E743-154D-A0EBAAD6492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1168400"/>
            <a:ext cx="0" cy="18986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16">
            <a:extLst>
              <a:ext uri="{FF2B5EF4-FFF2-40B4-BE49-F238E27FC236}">
                <a16:creationId xmlns:a16="http://schemas.microsoft.com/office/drawing/2014/main" id="{C6B1742E-E7C8-B9E2-A380-3BD455DAF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168400"/>
            <a:ext cx="0" cy="18891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7">
            <a:extLst>
              <a:ext uri="{FF2B5EF4-FFF2-40B4-BE49-F238E27FC236}">
                <a16:creationId xmlns:a16="http://schemas.microsoft.com/office/drawing/2014/main" id="{1DEA17A5-81C6-5B86-2917-C60D26C1A58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152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18">
            <a:extLst>
              <a:ext uri="{FF2B5EF4-FFF2-40B4-BE49-F238E27FC236}">
                <a16:creationId xmlns:a16="http://schemas.microsoft.com/office/drawing/2014/main" id="{C185A09E-1DF8-F3DE-8EE5-DE5036B58BDC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6500" y="1546225"/>
            <a:ext cx="3175" cy="15208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Line 19">
            <a:extLst>
              <a:ext uri="{FF2B5EF4-FFF2-40B4-BE49-F238E27FC236}">
                <a16:creationId xmlns:a16="http://schemas.microsoft.com/office/drawing/2014/main" id="{59CF3A75-3711-56C5-3506-C6792BD6C3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2525" y="2143125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Line 20">
            <a:extLst>
              <a:ext uri="{FF2B5EF4-FFF2-40B4-BE49-F238E27FC236}">
                <a16:creationId xmlns:a16="http://schemas.microsoft.com/office/drawing/2014/main" id="{19B595EC-5B3E-2D19-43B2-F78518CF4465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452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21">
            <a:extLst>
              <a:ext uri="{FF2B5EF4-FFF2-40B4-BE49-F238E27FC236}">
                <a16:creationId xmlns:a16="http://schemas.microsoft.com/office/drawing/2014/main" id="{DE083B64-1D34-230B-5486-ACFCF751D9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7425" y="2162175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22">
            <a:extLst>
              <a:ext uri="{FF2B5EF4-FFF2-40B4-BE49-F238E27FC236}">
                <a16:creationId xmlns:a16="http://schemas.microsoft.com/office/drawing/2014/main" id="{DE1A73A4-6930-C46A-1D41-1853A9DC77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465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23">
            <a:extLst>
              <a:ext uri="{FF2B5EF4-FFF2-40B4-BE49-F238E27FC236}">
                <a16:creationId xmlns:a16="http://schemas.microsoft.com/office/drawing/2014/main" id="{6AE824C9-DE17-10FD-855B-62BDDC3FA3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24">
            <a:extLst>
              <a:ext uri="{FF2B5EF4-FFF2-40B4-BE49-F238E27FC236}">
                <a16:creationId xmlns:a16="http://schemas.microsoft.com/office/drawing/2014/main" id="{466B2840-B8D1-58EA-F846-3777A6CB5B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1925" y="213360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25">
            <a:extLst>
              <a:ext uri="{FF2B5EF4-FFF2-40B4-BE49-F238E27FC236}">
                <a16:creationId xmlns:a16="http://schemas.microsoft.com/office/drawing/2014/main" id="{4FAF767C-4AA6-2F57-F563-78D468C615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387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26">
            <a:extLst>
              <a:ext uri="{FF2B5EF4-FFF2-40B4-BE49-F238E27FC236}">
                <a16:creationId xmlns:a16="http://schemas.microsoft.com/office/drawing/2014/main" id="{788A812F-FDD4-8ABF-CD91-71CEA3074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967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27">
            <a:extLst>
              <a:ext uri="{FF2B5EF4-FFF2-40B4-BE49-F238E27FC236}">
                <a16:creationId xmlns:a16="http://schemas.microsoft.com/office/drawing/2014/main" id="{C142D063-4BD9-0B50-C113-9ED55C0D7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067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Line 28">
            <a:extLst>
              <a:ext uri="{FF2B5EF4-FFF2-40B4-BE49-F238E27FC236}">
                <a16:creationId xmlns:a16="http://schemas.microsoft.com/office/drawing/2014/main" id="{06FDFB3C-0D9A-1CE9-9794-5A97FB6DAC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695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29">
            <a:extLst>
              <a:ext uri="{FF2B5EF4-FFF2-40B4-BE49-F238E27FC236}">
                <a16:creationId xmlns:a16="http://schemas.microsoft.com/office/drawing/2014/main" id="{CAE7404E-F1B4-821C-2A29-24C44FA777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795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8" name="Line 30">
            <a:extLst>
              <a:ext uri="{FF2B5EF4-FFF2-40B4-BE49-F238E27FC236}">
                <a16:creationId xmlns:a16="http://schemas.microsoft.com/office/drawing/2014/main" id="{6FD2A622-ADD3-E2A1-0C55-1381ADF47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470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9" name="Line 31">
            <a:extLst>
              <a:ext uri="{FF2B5EF4-FFF2-40B4-BE49-F238E27FC236}">
                <a16:creationId xmlns:a16="http://schemas.microsoft.com/office/drawing/2014/main" id="{3DBFFECA-193F-53D5-653B-78CDBC70AD8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3902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32">
            <a:extLst>
              <a:ext uri="{FF2B5EF4-FFF2-40B4-BE49-F238E27FC236}">
                <a16:creationId xmlns:a16="http://schemas.microsoft.com/office/drawing/2014/main" id="{4835B1AA-4AF6-8808-2C36-72DE9C597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813435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33">
            <a:extLst>
              <a:ext uri="{FF2B5EF4-FFF2-40B4-BE49-F238E27FC236}">
                <a16:creationId xmlns:a16="http://schemas.microsoft.com/office/drawing/2014/main" id="{C85610AA-745C-1044-91DE-3D1036C6F269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6300" y="2143125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Rectangle 34">
            <a:extLst>
              <a:ext uri="{FF2B5EF4-FFF2-40B4-BE49-F238E27FC236}">
                <a16:creationId xmlns:a16="http://schemas.microsoft.com/office/drawing/2014/main" id="{2246AA80-1EFC-5E33-D38B-30BD5BF44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5765800"/>
            <a:ext cx="2057400" cy="46990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3" name="Rectangle 35">
            <a:extLst>
              <a:ext uri="{FF2B5EF4-FFF2-40B4-BE49-F238E27FC236}">
                <a16:creationId xmlns:a16="http://schemas.microsoft.com/office/drawing/2014/main" id="{AB444CB0-7496-96E7-3AA0-42F9C108B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5765800"/>
            <a:ext cx="2057400" cy="46990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4" name="Rectangle 36">
            <a:extLst>
              <a:ext uri="{FF2B5EF4-FFF2-40B4-BE49-F238E27FC236}">
                <a16:creationId xmlns:a16="http://schemas.microsoft.com/office/drawing/2014/main" id="{B3755256-F649-F2D4-8C88-F2517A265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0" y="6362700"/>
            <a:ext cx="40513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lnSpc>
                <a:spcPct val="75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Colour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SalesValue                  NumSold</a:t>
            </a:r>
          </a:p>
        </p:txBody>
      </p:sp>
      <p:sp>
        <p:nvSpPr>
          <p:cNvPr id="22565" name="Line 37">
            <a:extLst>
              <a:ext uri="{FF2B5EF4-FFF2-40B4-BE49-F238E27FC236}">
                <a16:creationId xmlns:a16="http://schemas.microsoft.com/office/drawing/2014/main" id="{10D2D471-0DC7-F8CE-0258-1E3E3D2610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44900" y="3048000"/>
            <a:ext cx="1752600" cy="271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6" name="Line 38">
            <a:extLst>
              <a:ext uri="{FF2B5EF4-FFF2-40B4-BE49-F238E27FC236}">
                <a16:creationId xmlns:a16="http://schemas.microsoft.com/office/drawing/2014/main" id="{7FC2A8F4-AB3C-FF0D-73D7-68FC377ED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997200"/>
            <a:ext cx="2070100" cy="278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7" name="Rectangle 39">
            <a:extLst>
              <a:ext uri="{FF2B5EF4-FFF2-40B4-BE49-F238E27FC236}">
                <a16:creationId xmlns:a16="http://schemas.microsoft.com/office/drawing/2014/main" id="{217E4CBA-407D-4BFB-5539-290CA2E8B5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60800" y="5791200"/>
            <a:ext cx="3708400" cy="368300"/>
          </a:xfrm>
          <a:noFill/>
          <a:ln/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</a:rPr>
              <a:t>12346.99          309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195185E-8B6D-09CA-7002-91DFB541A6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187700" cy="476250"/>
          </a:xfrm>
          <a:noFill/>
          <a:ln/>
        </p:spPr>
        <p:txBody>
          <a:bodyPr wrap="none"/>
          <a:lstStyle/>
          <a:p>
            <a:r>
              <a:rPr lang="en-US" altLang="en-US"/>
              <a:t>Record Elements.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2B94C7F-1F37-29B5-AAC5-58040DF2E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8775" y="34686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FAD03689-F2E1-2E94-1F0C-1E793294C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725" y="3132138"/>
            <a:ext cx="8720138" cy="288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JeansTable.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02 Province OCCURS 4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</a:t>
            </a: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03 ProviceTotal PIC 9(8).</a:t>
            </a:r>
            <a:b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</a:t>
            </a: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03 Gender OCCURS 2 TIMES. </a:t>
            </a:r>
            <a:b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04 Colour OCCURS 3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    05 SalesValue  PIC 9(8)V99.</a:t>
            </a:r>
            <a:b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    05 NumSold     PIC 9(7).</a:t>
            </a:r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3C8D63C7-5CA9-C14C-9E00-AB2749BF8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0" y="6362700"/>
            <a:ext cx="40513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E3514812-2170-3E4E-1C43-B8825E3D0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2540000"/>
            <a:ext cx="8494713" cy="520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B44F1B8A-77E1-5860-1348-5425DA10A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5" y="2143125"/>
            <a:ext cx="8486775" cy="438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r>
              <a:rPr lang="en-US" alt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altLang="en-US" sz="1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1  2  3   1  2  3        1  2  3  1  2  3       1  2  3  1  2  3       1  2   3  1  2   3 </a:t>
            </a:r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F919E540-C751-A800-25AE-BF6DDECB69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5525" y="21399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>
            <a:extLst>
              <a:ext uri="{FF2B5EF4-FFF2-40B4-BE49-F238E27FC236}">
                <a16:creationId xmlns:a16="http://schemas.microsoft.com/office/drawing/2014/main" id="{6C172DD7-C62C-B4D9-6AD0-8B312841B3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03338" y="2117725"/>
            <a:ext cx="1587" cy="9461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>
            <a:extLst>
              <a:ext uri="{FF2B5EF4-FFF2-40B4-BE49-F238E27FC236}">
                <a16:creationId xmlns:a16="http://schemas.microsoft.com/office/drawing/2014/main" id="{C9F68E8F-5420-01C9-38DD-251FCEBF881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452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>
            <a:extLst>
              <a:ext uri="{FF2B5EF4-FFF2-40B4-BE49-F238E27FC236}">
                <a16:creationId xmlns:a16="http://schemas.microsoft.com/office/drawing/2014/main" id="{C93CA82E-0AC2-D784-518A-713694AD9B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6625" y="2136775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2">
            <a:extLst>
              <a:ext uri="{FF2B5EF4-FFF2-40B4-BE49-F238E27FC236}">
                <a16:creationId xmlns:a16="http://schemas.microsoft.com/office/drawing/2014/main" id="{58BFC100-3B61-514D-1A1F-56F04A6F7D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8850" y="21272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>
            <a:extLst>
              <a:ext uri="{FF2B5EF4-FFF2-40B4-BE49-F238E27FC236}">
                <a16:creationId xmlns:a16="http://schemas.microsoft.com/office/drawing/2014/main" id="{BFC56564-A8E2-4E11-3D88-CC040C1883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5000" y="21272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>
            <a:extLst>
              <a:ext uri="{FF2B5EF4-FFF2-40B4-BE49-F238E27FC236}">
                <a16:creationId xmlns:a16="http://schemas.microsoft.com/office/drawing/2014/main" id="{E54751B7-6D87-610E-CB4C-C86042F872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8125" y="212090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>
            <a:extLst>
              <a:ext uri="{FF2B5EF4-FFF2-40B4-BE49-F238E27FC236}">
                <a16:creationId xmlns:a16="http://schemas.microsoft.com/office/drawing/2014/main" id="{D0D02DDE-673C-BFAD-1746-07600ADB05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6575" y="21272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>
            <a:extLst>
              <a:ext uri="{FF2B5EF4-FFF2-40B4-BE49-F238E27FC236}">
                <a16:creationId xmlns:a16="http://schemas.microsoft.com/office/drawing/2014/main" id="{D855AC45-6B89-7934-EF9A-5CA253B24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8475" y="21272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>
            <a:extLst>
              <a:ext uri="{FF2B5EF4-FFF2-40B4-BE49-F238E27FC236}">
                <a16:creationId xmlns:a16="http://schemas.microsoft.com/office/drawing/2014/main" id="{9808020F-716E-4B3F-F28F-F678E3119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1775" y="21272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8">
            <a:extLst>
              <a:ext uri="{FF2B5EF4-FFF2-40B4-BE49-F238E27FC236}">
                <a16:creationId xmlns:a16="http://schemas.microsoft.com/office/drawing/2014/main" id="{A4F3A76F-B410-1C4A-D713-874408525A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0125" y="21272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9">
            <a:extLst>
              <a:ext uri="{FF2B5EF4-FFF2-40B4-BE49-F238E27FC236}">
                <a16:creationId xmlns:a16="http://schemas.microsoft.com/office/drawing/2014/main" id="{25B6E4C7-22BE-FA74-6B2A-80030130DF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70800" y="21272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20">
            <a:extLst>
              <a:ext uri="{FF2B5EF4-FFF2-40B4-BE49-F238E27FC236}">
                <a16:creationId xmlns:a16="http://schemas.microsoft.com/office/drawing/2014/main" id="{B09AE403-B78B-14DA-92C2-DA16996FBA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5850" y="21272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Rectangle 21">
            <a:extLst>
              <a:ext uri="{FF2B5EF4-FFF2-40B4-BE49-F238E27FC236}">
                <a16:creationId xmlns:a16="http://schemas.microsoft.com/office/drawing/2014/main" id="{A93F2C9D-4FA0-0F73-3703-21E73E4B4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8" y="1697038"/>
            <a:ext cx="8486775" cy="447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1         2            1         2            1         2            1         2 </a:t>
            </a:r>
          </a:p>
        </p:txBody>
      </p:sp>
      <p:sp>
        <p:nvSpPr>
          <p:cNvPr id="24598" name="Line 22">
            <a:extLst>
              <a:ext uri="{FF2B5EF4-FFF2-40B4-BE49-F238E27FC236}">
                <a16:creationId xmlns:a16="http://schemas.microsoft.com/office/drawing/2014/main" id="{2A6D7451-2F1F-8B41-5918-C45E581365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3255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>
            <a:extLst>
              <a:ext uri="{FF2B5EF4-FFF2-40B4-BE49-F238E27FC236}">
                <a16:creationId xmlns:a16="http://schemas.microsoft.com/office/drawing/2014/main" id="{5FA7CEF5-A2E8-D78E-558D-117F03FCF9FE}"/>
              </a:ext>
            </a:extLst>
          </p:cNvPr>
          <p:cNvSpPr>
            <a:spLocks noChangeShapeType="1"/>
          </p:cNvSpPr>
          <p:nvPr/>
        </p:nvSpPr>
        <p:spPr bwMode="auto">
          <a:xfrm>
            <a:off x="8610600" y="2130425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4">
            <a:extLst>
              <a:ext uri="{FF2B5EF4-FFF2-40B4-BE49-F238E27FC236}">
                <a16:creationId xmlns:a16="http://schemas.microsoft.com/office/drawing/2014/main" id="{E1EEE376-849C-B1B7-940B-41758675CBC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" y="1609725"/>
            <a:ext cx="3175" cy="1457325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Line 25">
            <a:extLst>
              <a:ext uri="{FF2B5EF4-FFF2-40B4-BE49-F238E27FC236}">
                <a16:creationId xmlns:a16="http://schemas.microsoft.com/office/drawing/2014/main" id="{66B57A44-0411-9A82-6CF3-88BFA8F423AB}"/>
              </a:ext>
            </a:extLst>
          </p:cNvPr>
          <p:cNvSpPr>
            <a:spLocks noChangeShapeType="1"/>
          </p:cNvSpPr>
          <p:nvPr/>
        </p:nvSpPr>
        <p:spPr bwMode="auto">
          <a:xfrm>
            <a:off x="8248650" y="21399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2" name="Line 26">
            <a:extLst>
              <a:ext uri="{FF2B5EF4-FFF2-40B4-BE49-F238E27FC236}">
                <a16:creationId xmlns:a16="http://schemas.microsoft.com/office/drawing/2014/main" id="{39E9F417-DA7E-2D29-262A-CC045DC0FA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9300" y="1700213"/>
            <a:ext cx="12700" cy="1354137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Line 27">
            <a:extLst>
              <a:ext uri="{FF2B5EF4-FFF2-40B4-BE49-F238E27FC236}">
                <a16:creationId xmlns:a16="http://schemas.microsoft.com/office/drawing/2014/main" id="{58A3CCBA-8680-D399-EFA5-7A9D441E59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9575" y="1700213"/>
            <a:ext cx="0" cy="1363662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28">
            <a:extLst>
              <a:ext uri="{FF2B5EF4-FFF2-40B4-BE49-F238E27FC236}">
                <a16:creationId xmlns:a16="http://schemas.microsoft.com/office/drawing/2014/main" id="{AB1149D7-E2C9-4226-EA11-FD769D49B0D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8088" y="1700213"/>
            <a:ext cx="1587" cy="1366837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Line 29">
            <a:extLst>
              <a:ext uri="{FF2B5EF4-FFF2-40B4-BE49-F238E27FC236}">
                <a16:creationId xmlns:a16="http://schemas.microsoft.com/office/drawing/2014/main" id="{6C8AB2DE-F8C0-183D-4819-46CC78247F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1689100"/>
            <a:ext cx="1588" cy="13652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6" name="Line 30">
            <a:extLst>
              <a:ext uri="{FF2B5EF4-FFF2-40B4-BE49-F238E27FC236}">
                <a16:creationId xmlns:a16="http://schemas.microsoft.com/office/drawing/2014/main" id="{E016272B-1D84-EC75-8464-78E125E77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578100"/>
            <a:ext cx="1803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Arc 31">
            <a:extLst>
              <a:ext uri="{FF2B5EF4-FFF2-40B4-BE49-F238E27FC236}">
                <a16:creationId xmlns:a16="http://schemas.microsoft.com/office/drawing/2014/main" id="{647B60DA-AAB6-3B51-C4D2-AD3CA7643636}"/>
              </a:ext>
            </a:extLst>
          </p:cNvPr>
          <p:cNvSpPr>
            <a:spLocks/>
          </p:cNvSpPr>
          <p:nvPr/>
        </p:nvSpPr>
        <p:spPr bwMode="auto">
          <a:xfrm>
            <a:off x="39688" y="2363788"/>
            <a:ext cx="1512887" cy="1803400"/>
          </a:xfrm>
          <a:custGeom>
            <a:avLst/>
            <a:gdLst>
              <a:gd name="G0" fmla="+- 21600 0 0"/>
              <a:gd name="G1" fmla="+- 17908 0 0"/>
              <a:gd name="G2" fmla="+- 21600 0 0"/>
              <a:gd name="T0" fmla="*/ 21600 w 21600"/>
              <a:gd name="T1" fmla="*/ 39508 h 39508"/>
              <a:gd name="T2" fmla="*/ 9523 w 21600"/>
              <a:gd name="T3" fmla="*/ 0 h 39508"/>
              <a:gd name="T4" fmla="*/ 21600 w 21600"/>
              <a:gd name="T5" fmla="*/ 17908 h 39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9508" fill="none" extrusionOk="0">
                <a:moveTo>
                  <a:pt x="21600" y="39507"/>
                </a:moveTo>
                <a:cubicBezTo>
                  <a:pt x="9670" y="39508"/>
                  <a:pt x="0" y="29837"/>
                  <a:pt x="0" y="17908"/>
                </a:cubicBezTo>
                <a:cubicBezTo>
                  <a:pt x="0" y="10726"/>
                  <a:pt x="3569" y="4015"/>
                  <a:pt x="9522" y="-1"/>
                </a:cubicBezTo>
              </a:path>
              <a:path w="21600" h="39508" stroke="0" extrusionOk="0">
                <a:moveTo>
                  <a:pt x="21600" y="39507"/>
                </a:moveTo>
                <a:cubicBezTo>
                  <a:pt x="9670" y="39508"/>
                  <a:pt x="0" y="29837"/>
                  <a:pt x="0" y="17908"/>
                </a:cubicBezTo>
                <a:cubicBezTo>
                  <a:pt x="0" y="10726"/>
                  <a:pt x="3569" y="4015"/>
                  <a:pt x="9522" y="-1"/>
                </a:cubicBezTo>
                <a:lnTo>
                  <a:pt x="21600" y="17908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Line 32">
            <a:extLst>
              <a:ext uri="{FF2B5EF4-FFF2-40B4-BE49-F238E27FC236}">
                <a16:creationId xmlns:a16="http://schemas.microsoft.com/office/drawing/2014/main" id="{292D84C5-2D36-403E-2756-E1A12C3E72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6400" y="2578100"/>
            <a:ext cx="1701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Line 33">
            <a:extLst>
              <a:ext uri="{FF2B5EF4-FFF2-40B4-BE49-F238E27FC236}">
                <a16:creationId xmlns:a16="http://schemas.microsoft.com/office/drawing/2014/main" id="{0FD93213-0F83-BB12-28DB-9FC1717C4F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2578100"/>
            <a:ext cx="1701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Line 34">
            <a:extLst>
              <a:ext uri="{FF2B5EF4-FFF2-40B4-BE49-F238E27FC236}">
                <a16:creationId xmlns:a16="http://schemas.microsoft.com/office/drawing/2014/main" id="{C0ABCD07-CF7F-497A-35FF-159169F6EE3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2000" y="2565400"/>
            <a:ext cx="1763713" cy="4763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Line 35">
            <a:extLst>
              <a:ext uri="{FF2B5EF4-FFF2-40B4-BE49-F238E27FC236}">
                <a16:creationId xmlns:a16="http://schemas.microsoft.com/office/drawing/2014/main" id="{17DDF479-4ABA-50C1-0BD6-5A2E7A6674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4175" y="1701800"/>
            <a:ext cx="3175" cy="13557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2" name="Line 36">
            <a:extLst>
              <a:ext uri="{FF2B5EF4-FFF2-40B4-BE49-F238E27FC236}">
                <a16:creationId xmlns:a16="http://schemas.microsoft.com/office/drawing/2014/main" id="{13569659-FE6E-44FA-7475-11F45DD9AD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9525" y="1704975"/>
            <a:ext cx="3175" cy="13398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3" name="Line 37">
            <a:extLst>
              <a:ext uri="{FF2B5EF4-FFF2-40B4-BE49-F238E27FC236}">
                <a16:creationId xmlns:a16="http://schemas.microsoft.com/office/drawing/2014/main" id="{233886C4-5358-EEB9-2A0E-7D022064AB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64225" y="1720850"/>
            <a:ext cx="3175" cy="13493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4" name="Line 38">
            <a:extLst>
              <a:ext uri="{FF2B5EF4-FFF2-40B4-BE49-F238E27FC236}">
                <a16:creationId xmlns:a16="http://schemas.microsoft.com/office/drawing/2014/main" id="{E63CF335-9E75-7F6C-59D3-90803E6EF05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0200" y="1698625"/>
            <a:ext cx="3175" cy="13684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5" name="Line 39">
            <a:extLst>
              <a:ext uri="{FF2B5EF4-FFF2-40B4-BE49-F238E27FC236}">
                <a16:creationId xmlns:a16="http://schemas.microsoft.com/office/drawing/2014/main" id="{32425B3D-BF0B-65C0-1AA8-67796FAECF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0888" y="2135188"/>
            <a:ext cx="1798637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6" name="Line 40">
            <a:extLst>
              <a:ext uri="{FF2B5EF4-FFF2-40B4-BE49-F238E27FC236}">
                <a16:creationId xmlns:a16="http://schemas.microsoft.com/office/drawing/2014/main" id="{5EFA8F96-00A5-3E92-D0E9-76BC52F951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9575" y="2124075"/>
            <a:ext cx="1692275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7" name="Line 41">
            <a:extLst>
              <a:ext uri="{FF2B5EF4-FFF2-40B4-BE49-F238E27FC236}">
                <a16:creationId xmlns:a16="http://schemas.microsoft.com/office/drawing/2014/main" id="{D880A90A-D3B3-38F2-55FB-0756058AF3E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9675" y="2124075"/>
            <a:ext cx="1727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8" name="Line 42">
            <a:extLst>
              <a:ext uri="{FF2B5EF4-FFF2-40B4-BE49-F238E27FC236}">
                <a16:creationId xmlns:a16="http://schemas.microsoft.com/office/drawing/2014/main" id="{40721D51-FD05-2C76-4D9C-99DF4D99B9DD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8188" y="2124075"/>
            <a:ext cx="1787525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9" name="Rectangle 43">
            <a:extLst>
              <a:ext uri="{FF2B5EF4-FFF2-40B4-BE49-F238E27FC236}">
                <a16:creationId xmlns:a16="http://schemas.microsoft.com/office/drawing/2014/main" id="{8BA5FD84-EEDD-496E-3389-E7021C587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96975"/>
            <a:ext cx="8485188" cy="47942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 	3	4  </a:t>
            </a:r>
          </a:p>
        </p:txBody>
      </p:sp>
      <p:sp>
        <p:nvSpPr>
          <p:cNvPr id="24620" name="Line 44">
            <a:extLst>
              <a:ext uri="{FF2B5EF4-FFF2-40B4-BE49-F238E27FC236}">
                <a16:creationId xmlns:a16="http://schemas.microsoft.com/office/drawing/2014/main" id="{E0C237BA-B6BD-6F06-834D-4DB0247A4E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55075" y="1552575"/>
            <a:ext cx="3175" cy="1547813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1" name="Line 45">
            <a:extLst>
              <a:ext uri="{FF2B5EF4-FFF2-40B4-BE49-F238E27FC236}">
                <a16:creationId xmlns:a16="http://schemas.microsoft.com/office/drawing/2014/main" id="{6533A1B3-BE2F-26E8-2806-C1F516909E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62225" y="1168400"/>
            <a:ext cx="3175" cy="189865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2" name="Line 46">
            <a:extLst>
              <a:ext uri="{FF2B5EF4-FFF2-40B4-BE49-F238E27FC236}">
                <a16:creationId xmlns:a16="http://schemas.microsoft.com/office/drawing/2014/main" id="{D92F5EA7-C372-9A7C-DB86-E1C870CB3B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168400"/>
            <a:ext cx="0" cy="1889125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3" name="Line 47">
            <a:extLst>
              <a:ext uri="{FF2B5EF4-FFF2-40B4-BE49-F238E27FC236}">
                <a16:creationId xmlns:a16="http://schemas.microsoft.com/office/drawing/2014/main" id="{ED441AF9-64FE-1B60-15B7-E3A8FE125B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1168400"/>
            <a:ext cx="0" cy="189865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C6E1FEB2-9308-F3EB-54E3-C799E801F9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24100" y="146050"/>
            <a:ext cx="4076700" cy="476250"/>
          </a:xfrm>
          <a:noFill/>
          <a:ln/>
        </p:spPr>
        <p:txBody>
          <a:bodyPr wrap="none"/>
          <a:lstStyle/>
          <a:p>
            <a:r>
              <a:rPr lang="en-US" altLang="en-US"/>
              <a:t>The Redefines  Clause.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51E40FE-D1F9-86CF-CEBB-F41E600A3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36083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4BD360E3-E139-C05C-6565-B2C8EB6BA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2941638"/>
            <a:ext cx="8296275" cy="201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01 Rates.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02 10Rate			PIC 99V999.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02 100Rate	REDEFINES	10Rate	PIC 999V99.</a:t>
            </a:r>
            <a:b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02 1000Rate	REDEFINES	10Rate	PIC 9999V9.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47C90CFB-F0F9-C268-A664-B2584CD48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1433513"/>
            <a:ext cx="3736975" cy="63023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1    2    3    4    5  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EF13F8B1-D2CA-ED5C-D5B0-AF272532B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930275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Rates</a:t>
            </a:r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17ED0097-AAF9-2864-5117-BBD46BDD6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3025" y="1660525"/>
            <a:ext cx="141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50000"/>
              </a:lnSpc>
            </a:pPr>
            <a:r>
              <a:rPr lang="en-US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26632" name="Line 8">
            <a:extLst>
              <a:ext uri="{FF2B5EF4-FFF2-40B4-BE49-F238E27FC236}">
                <a16:creationId xmlns:a16="http://schemas.microsoft.com/office/drawing/2014/main" id="{87984D3B-A486-B6D0-0301-98A2E3958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9700" y="2120900"/>
            <a:ext cx="0" cy="711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FE92B29-0540-C068-D191-D66810806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24100" y="146050"/>
            <a:ext cx="4076700" cy="476250"/>
          </a:xfrm>
          <a:noFill/>
          <a:ln/>
        </p:spPr>
        <p:txBody>
          <a:bodyPr wrap="none"/>
          <a:lstStyle/>
          <a:p>
            <a:r>
              <a:rPr lang="en-US" altLang="en-US"/>
              <a:t>The Redefines  Clause.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585C9F5-ACDF-02B8-8431-F8EA97E82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36083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7C5613C0-19BB-73AE-B553-C24777FB7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2941638"/>
            <a:ext cx="8296275" cy="201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01 Rates.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02 10Rate			PIC 99V999.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02 100Rate	REDEFINES	10Rate	PIC 999V99.</a:t>
            </a:r>
            <a:b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02 1000Rate	REDEFINES	10Rate	PIC 9999V9.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7D399FB5-278D-661B-01A3-C845937BB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1433513"/>
            <a:ext cx="3736975" cy="63023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1    2    3    4    5  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90A73462-A32B-5FED-C73D-9F4100297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930275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Rates</a:t>
            </a:r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C04FAF65-217E-B056-1DA3-9607D64CA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2950" y="1698625"/>
            <a:ext cx="141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50000"/>
              </a:lnSpc>
            </a:pPr>
            <a:r>
              <a:rPr lang="en-US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28680" name="Line 8">
            <a:extLst>
              <a:ext uri="{FF2B5EF4-FFF2-40B4-BE49-F238E27FC236}">
                <a16:creationId xmlns:a16="http://schemas.microsoft.com/office/drawing/2014/main" id="{D214456B-D0E6-B665-C38A-AA420795FBB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22800" y="2159000"/>
            <a:ext cx="0" cy="711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81F05AF-A04B-C1BA-28D5-C44292C6A8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24100" y="146050"/>
            <a:ext cx="4076700" cy="476250"/>
          </a:xfrm>
          <a:noFill/>
          <a:ln/>
        </p:spPr>
        <p:txBody>
          <a:bodyPr wrap="none"/>
          <a:lstStyle/>
          <a:p>
            <a:r>
              <a:rPr lang="en-US" altLang="en-US"/>
              <a:t>The Redefines  Clause.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E6DE90C4-E807-EC59-44AA-F93C5C8A6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36083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111CAA5E-CE3D-03D0-5F4E-DAEF9CF81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2941638"/>
            <a:ext cx="8296275" cy="201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01 Rates.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02 10Rate			PIC 99V999.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02 100Rate	REDEFINES	10Rate	PIC 999V99.</a:t>
            </a:r>
            <a:b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02 1000Rate	REDEFINES	10Rate	PIC 9999V9.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D42B2BD3-F126-C5BF-6A04-ABA7278C6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1433513"/>
            <a:ext cx="3736975" cy="63023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1    2    3    4    5  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0FA70FCD-16F9-B9B4-B994-DFE53B747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930275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Rates</a:t>
            </a:r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967F118E-BF74-A6E0-11DC-CC8AE3384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1450" y="1711325"/>
            <a:ext cx="141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50000"/>
              </a:lnSpc>
            </a:pPr>
            <a:r>
              <a:rPr lang="en-US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30728" name="Line 8">
            <a:extLst>
              <a:ext uri="{FF2B5EF4-FFF2-40B4-BE49-F238E27FC236}">
                <a16:creationId xmlns:a16="http://schemas.microsoft.com/office/drawing/2014/main" id="{E6BAF59E-979D-ED6B-8BDC-61F451CFD7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146300"/>
            <a:ext cx="0" cy="711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D5E5360A-6753-885B-B59A-DE83472FAF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24100" y="146050"/>
            <a:ext cx="4076700" cy="476250"/>
          </a:xfrm>
          <a:noFill/>
          <a:ln/>
        </p:spPr>
        <p:txBody>
          <a:bodyPr wrap="none"/>
          <a:lstStyle/>
          <a:p>
            <a:r>
              <a:rPr lang="en-US" altLang="en-US"/>
              <a:t>The Redefines  Clause.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FEE258C-D906-2602-B6F1-160307F6B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36083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306929A9-FC5E-610E-942B-7D57C826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4300" y="3119438"/>
            <a:ext cx="6151563" cy="354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578100" algn="l"/>
                <a:tab pos="4762500" algn="l"/>
                <a:tab pos="609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01 HoldDate.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02 EuroDate.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03 EuroDay     PIC 99.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03 EuroMonth PIC 99.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03 EuroYear    PIC 9(4).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02 USDate REDEFINES EuroDate.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03 USMonth    PIC 99.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03 USDay        PIC 99.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03 USYear       PIC 9(4).</a:t>
            </a:r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F0D83C02-475B-9B80-F56A-8BD6CE553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1644650"/>
            <a:ext cx="3906838" cy="6921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11      06     1983 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D8B0A2FD-D45D-BEFC-71D5-B74635A67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9025" y="930275"/>
            <a:ext cx="40513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EuroDate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EuroDay  EuroMonth   EuroYear</a:t>
            </a:r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24BEB7B6-9AC1-E23D-4D08-FA48D2C75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6350" y="2339975"/>
            <a:ext cx="37274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USDay   USMonth     USYear  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USDate</a:t>
            </a:r>
          </a:p>
        </p:txBody>
      </p:sp>
      <p:sp>
        <p:nvSpPr>
          <p:cNvPr id="32776" name="Line 8">
            <a:extLst>
              <a:ext uri="{FF2B5EF4-FFF2-40B4-BE49-F238E27FC236}">
                <a16:creationId xmlns:a16="http://schemas.microsoft.com/office/drawing/2014/main" id="{BC7DE80B-44AE-63A1-64A9-B6523B3053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16383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9">
            <a:extLst>
              <a:ext uri="{FF2B5EF4-FFF2-40B4-BE49-F238E27FC236}">
                <a16:creationId xmlns:a16="http://schemas.microsoft.com/office/drawing/2014/main" id="{A7A20B82-C2C5-4C14-4B46-789C74F950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64100" y="16383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Rectangle 10">
            <a:extLst>
              <a:ext uri="{FF2B5EF4-FFF2-40B4-BE49-F238E27FC236}">
                <a16:creationId xmlns:a16="http://schemas.microsoft.com/office/drawing/2014/main" id="{689242AB-15EA-1343-0B43-08C01F935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275" y="1730375"/>
            <a:ext cx="152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HoldDate</a:t>
            </a:r>
          </a:p>
        </p:txBody>
      </p:sp>
    </p:spTree>
  </p:cSld>
  <p:clrMapOvr>
    <a:masterClrMapping/>
  </p:clrMapOvr>
  <p:transition>
    <p:zoom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EB9D0AC-BEB8-758F-B65B-9DF9CF38AC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84150"/>
            <a:ext cx="4570413" cy="476250"/>
          </a:xfrm>
          <a:noFill/>
          <a:ln/>
        </p:spPr>
        <p:txBody>
          <a:bodyPr wrap="none"/>
          <a:lstStyle/>
          <a:p>
            <a:r>
              <a:rPr lang="en-US" altLang="en-US"/>
              <a:t>Creating  Pre-filled Tables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FEC900B1-3BF1-FA28-438D-CD20505E4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1481138"/>
            <a:ext cx="8229600" cy="5461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Freeform 4">
            <a:extLst>
              <a:ext uri="{FF2B5EF4-FFF2-40B4-BE49-F238E27FC236}">
                <a16:creationId xmlns:a16="http://schemas.microsoft.com/office/drawing/2014/main" id="{1C0DDE5E-7690-5C49-E4CA-29ACA3507683}"/>
              </a:ext>
            </a:extLst>
          </p:cNvPr>
          <p:cNvSpPr>
            <a:spLocks/>
          </p:cNvSpPr>
          <p:nvPr/>
        </p:nvSpPr>
        <p:spPr bwMode="auto">
          <a:xfrm>
            <a:off x="8204200" y="1430338"/>
            <a:ext cx="230188" cy="649287"/>
          </a:xfrm>
          <a:custGeom>
            <a:avLst/>
            <a:gdLst>
              <a:gd name="T0" fmla="*/ 80 w 145"/>
              <a:gd name="T1" fmla="*/ 8 h 409"/>
              <a:gd name="T2" fmla="*/ 64 w 145"/>
              <a:gd name="T3" fmla="*/ 32 h 409"/>
              <a:gd name="T4" fmla="*/ 48 w 145"/>
              <a:gd name="T5" fmla="*/ 56 h 409"/>
              <a:gd name="T6" fmla="*/ 24 w 145"/>
              <a:gd name="T7" fmla="*/ 64 h 409"/>
              <a:gd name="T8" fmla="*/ 16 w 145"/>
              <a:gd name="T9" fmla="*/ 88 h 409"/>
              <a:gd name="T10" fmla="*/ 32 w 145"/>
              <a:gd name="T11" fmla="*/ 112 h 409"/>
              <a:gd name="T12" fmla="*/ 48 w 145"/>
              <a:gd name="T13" fmla="*/ 136 h 409"/>
              <a:gd name="T14" fmla="*/ 24 w 145"/>
              <a:gd name="T15" fmla="*/ 152 h 409"/>
              <a:gd name="T16" fmla="*/ 0 w 145"/>
              <a:gd name="T17" fmla="*/ 168 h 409"/>
              <a:gd name="T18" fmla="*/ 16 w 145"/>
              <a:gd name="T19" fmla="*/ 192 h 409"/>
              <a:gd name="T20" fmla="*/ 40 w 145"/>
              <a:gd name="T21" fmla="*/ 208 h 409"/>
              <a:gd name="T22" fmla="*/ 48 w 145"/>
              <a:gd name="T23" fmla="*/ 232 h 409"/>
              <a:gd name="T24" fmla="*/ 24 w 145"/>
              <a:gd name="T25" fmla="*/ 248 h 409"/>
              <a:gd name="T26" fmla="*/ 0 w 145"/>
              <a:gd name="T27" fmla="*/ 264 h 409"/>
              <a:gd name="T28" fmla="*/ 16 w 145"/>
              <a:gd name="T29" fmla="*/ 288 h 409"/>
              <a:gd name="T30" fmla="*/ 32 w 145"/>
              <a:gd name="T31" fmla="*/ 312 h 409"/>
              <a:gd name="T32" fmla="*/ 48 w 145"/>
              <a:gd name="T33" fmla="*/ 336 h 409"/>
              <a:gd name="T34" fmla="*/ 24 w 145"/>
              <a:gd name="T35" fmla="*/ 344 h 409"/>
              <a:gd name="T36" fmla="*/ 40 w 145"/>
              <a:gd name="T37" fmla="*/ 368 h 409"/>
              <a:gd name="T38" fmla="*/ 64 w 145"/>
              <a:gd name="T39" fmla="*/ 384 h 409"/>
              <a:gd name="T40" fmla="*/ 72 w 145"/>
              <a:gd name="T41" fmla="*/ 408 h 409"/>
              <a:gd name="T42" fmla="*/ 96 w 145"/>
              <a:gd name="T43" fmla="*/ 400 h 409"/>
              <a:gd name="T44" fmla="*/ 120 w 145"/>
              <a:gd name="T45" fmla="*/ 384 h 409"/>
              <a:gd name="T46" fmla="*/ 144 w 145"/>
              <a:gd name="T47" fmla="*/ 376 h 409"/>
              <a:gd name="T48" fmla="*/ 144 w 145"/>
              <a:gd name="T49" fmla="*/ 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45" h="409">
                <a:moveTo>
                  <a:pt x="80" y="8"/>
                </a:moveTo>
                <a:lnTo>
                  <a:pt x="64" y="32"/>
                </a:lnTo>
                <a:lnTo>
                  <a:pt x="48" y="56"/>
                </a:lnTo>
                <a:lnTo>
                  <a:pt x="24" y="64"/>
                </a:lnTo>
                <a:lnTo>
                  <a:pt x="16" y="88"/>
                </a:lnTo>
                <a:lnTo>
                  <a:pt x="32" y="112"/>
                </a:lnTo>
                <a:lnTo>
                  <a:pt x="48" y="136"/>
                </a:lnTo>
                <a:lnTo>
                  <a:pt x="24" y="152"/>
                </a:lnTo>
                <a:lnTo>
                  <a:pt x="0" y="168"/>
                </a:lnTo>
                <a:lnTo>
                  <a:pt x="16" y="192"/>
                </a:lnTo>
                <a:lnTo>
                  <a:pt x="40" y="208"/>
                </a:lnTo>
                <a:lnTo>
                  <a:pt x="48" y="232"/>
                </a:lnTo>
                <a:lnTo>
                  <a:pt x="24" y="248"/>
                </a:lnTo>
                <a:lnTo>
                  <a:pt x="0" y="264"/>
                </a:lnTo>
                <a:lnTo>
                  <a:pt x="16" y="288"/>
                </a:lnTo>
                <a:lnTo>
                  <a:pt x="32" y="312"/>
                </a:lnTo>
                <a:lnTo>
                  <a:pt x="48" y="336"/>
                </a:lnTo>
                <a:lnTo>
                  <a:pt x="24" y="344"/>
                </a:lnTo>
                <a:lnTo>
                  <a:pt x="40" y="368"/>
                </a:lnTo>
                <a:lnTo>
                  <a:pt x="64" y="384"/>
                </a:lnTo>
                <a:lnTo>
                  <a:pt x="72" y="408"/>
                </a:lnTo>
                <a:lnTo>
                  <a:pt x="96" y="400"/>
                </a:lnTo>
                <a:lnTo>
                  <a:pt x="120" y="384"/>
                </a:lnTo>
                <a:lnTo>
                  <a:pt x="144" y="376"/>
                </a:lnTo>
                <a:lnTo>
                  <a:pt x="144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8123A1A4-51AA-6B73-1699-88A8C960E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8500" y="1354138"/>
            <a:ext cx="508000" cy="8255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03E1FF07-9974-6ACE-5EF6-B7328BB16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71750"/>
            <a:ext cx="4025900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LetterTable.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TableValues.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E599135E-4493-4ED2-1964-407E884226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84150"/>
            <a:ext cx="4570413" cy="476250"/>
          </a:xfrm>
          <a:noFill/>
          <a:ln/>
        </p:spPr>
        <p:txBody>
          <a:bodyPr wrap="none"/>
          <a:lstStyle/>
          <a:p>
            <a:r>
              <a:rPr lang="en-US" altLang="en-US"/>
              <a:t>Creating  Pre-filled Tables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D8681249-F29B-691D-CF57-6D8A30F4D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1481138"/>
            <a:ext cx="8229600" cy="5461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  B  C  D  E  F  G  H  I  J  K  L  </a:t>
            </a:r>
          </a:p>
        </p:txBody>
      </p:sp>
      <p:sp>
        <p:nvSpPr>
          <p:cNvPr id="36868" name="Freeform 4">
            <a:extLst>
              <a:ext uri="{FF2B5EF4-FFF2-40B4-BE49-F238E27FC236}">
                <a16:creationId xmlns:a16="http://schemas.microsoft.com/office/drawing/2014/main" id="{2AA8F6AE-87C7-3A6F-E363-B9D23775DF61}"/>
              </a:ext>
            </a:extLst>
          </p:cNvPr>
          <p:cNvSpPr>
            <a:spLocks/>
          </p:cNvSpPr>
          <p:nvPr/>
        </p:nvSpPr>
        <p:spPr bwMode="auto">
          <a:xfrm>
            <a:off x="8204200" y="1430338"/>
            <a:ext cx="230188" cy="649287"/>
          </a:xfrm>
          <a:custGeom>
            <a:avLst/>
            <a:gdLst>
              <a:gd name="T0" fmla="*/ 80 w 145"/>
              <a:gd name="T1" fmla="*/ 8 h 409"/>
              <a:gd name="T2" fmla="*/ 64 w 145"/>
              <a:gd name="T3" fmla="*/ 32 h 409"/>
              <a:gd name="T4" fmla="*/ 48 w 145"/>
              <a:gd name="T5" fmla="*/ 56 h 409"/>
              <a:gd name="T6" fmla="*/ 24 w 145"/>
              <a:gd name="T7" fmla="*/ 64 h 409"/>
              <a:gd name="T8" fmla="*/ 16 w 145"/>
              <a:gd name="T9" fmla="*/ 88 h 409"/>
              <a:gd name="T10" fmla="*/ 32 w 145"/>
              <a:gd name="T11" fmla="*/ 112 h 409"/>
              <a:gd name="T12" fmla="*/ 48 w 145"/>
              <a:gd name="T13" fmla="*/ 136 h 409"/>
              <a:gd name="T14" fmla="*/ 24 w 145"/>
              <a:gd name="T15" fmla="*/ 152 h 409"/>
              <a:gd name="T16" fmla="*/ 0 w 145"/>
              <a:gd name="T17" fmla="*/ 168 h 409"/>
              <a:gd name="T18" fmla="*/ 16 w 145"/>
              <a:gd name="T19" fmla="*/ 192 h 409"/>
              <a:gd name="T20" fmla="*/ 40 w 145"/>
              <a:gd name="T21" fmla="*/ 208 h 409"/>
              <a:gd name="T22" fmla="*/ 48 w 145"/>
              <a:gd name="T23" fmla="*/ 232 h 409"/>
              <a:gd name="T24" fmla="*/ 24 w 145"/>
              <a:gd name="T25" fmla="*/ 248 h 409"/>
              <a:gd name="T26" fmla="*/ 0 w 145"/>
              <a:gd name="T27" fmla="*/ 264 h 409"/>
              <a:gd name="T28" fmla="*/ 16 w 145"/>
              <a:gd name="T29" fmla="*/ 288 h 409"/>
              <a:gd name="T30" fmla="*/ 32 w 145"/>
              <a:gd name="T31" fmla="*/ 312 h 409"/>
              <a:gd name="T32" fmla="*/ 48 w 145"/>
              <a:gd name="T33" fmla="*/ 336 h 409"/>
              <a:gd name="T34" fmla="*/ 24 w 145"/>
              <a:gd name="T35" fmla="*/ 344 h 409"/>
              <a:gd name="T36" fmla="*/ 40 w 145"/>
              <a:gd name="T37" fmla="*/ 368 h 409"/>
              <a:gd name="T38" fmla="*/ 64 w 145"/>
              <a:gd name="T39" fmla="*/ 384 h 409"/>
              <a:gd name="T40" fmla="*/ 72 w 145"/>
              <a:gd name="T41" fmla="*/ 408 h 409"/>
              <a:gd name="T42" fmla="*/ 96 w 145"/>
              <a:gd name="T43" fmla="*/ 400 h 409"/>
              <a:gd name="T44" fmla="*/ 120 w 145"/>
              <a:gd name="T45" fmla="*/ 384 h 409"/>
              <a:gd name="T46" fmla="*/ 144 w 145"/>
              <a:gd name="T47" fmla="*/ 376 h 409"/>
              <a:gd name="T48" fmla="*/ 144 w 145"/>
              <a:gd name="T49" fmla="*/ 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45" h="409">
                <a:moveTo>
                  <a:pt x="80" y="8"/>
                </a:moveTo>
                <a:lnTo>
                  <a:pt x="64" y="32"/>
                </a:lnTo>
                <a:lnTo>
                  <a:pt x="48" y="56"/>
                </a:lnTo>
                <a:lnTo>
                  <a:pt x="24" y="64"/>
                </a:lnTo>
                <a:lnTo>
                  <a:pt x="16" y="88"/>
                </a:lnTo>
                <a:lnTo>
                  <a:pt x="32" y="112"/>
                </a:lnTo>
                <a:lnTo>
                  <a:pt x="48" y="136"/>
                </a:lnTo>
                <a:lnTo>
                  <a:pt x="24" y="152"/>
                </a:lnTo>
                <a:lnTo>
                  <a:pt x="0" y="168"/>
                </a:lnTo>
                <a:lnTo>
                  <a:pt x="16" y="192"/>
                </a:lnTo>
                <a:lnTo>
                  <a:pt x="40" y="208"/>
                </a:lnTo>
                <a:lnTo>
                  <a:pt x="48" y="232"/>
                </a:lnTo>
                <a:lnTo>
                  <a:pt x="24" y="248"/>
                </a:lnTo>
                <a:lnTo>
                  <a:pt x="0" y="264"/>
                </a:lnTo>
                <a:lnTo>
                  <a:pt x="16" y="288"/>
                </a:lnTo>
                <a:lnTo>
                  <a:pt x="32" y="312"/>
                </a:lnTo>
                <a:lnTo>
                  <a:pt x="48" y="336"/>
                </a:lnTo>
                <a:lnTo>
                  <a:pt x="24" y="344"/>
                </a:lnTo>
                <a:lnTo>
                  <a:pt x="40" y="368"/>
                </a:lnTo>
                <a:lnTo>
                  <a:pt x="64" y="384"/>
                </a:lnTo>
                <a:lnTo>
                  <a:pt x="72" y="408"/>
                </a:lnTo>
                <a:lnTo>
                  <a:pt x="96" y="400"/>
                </a:lnTo>
                <a:lnTo>
                  <a:pt x="120" y="384"/>
                </a:lnTo>
                <a:lnTo>
                  <a:pt x="144" y="376"/>
                </a:lnTo>
                <a:lnTo>
                  <a:pt x="144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E14C7E89-7276-4BF6-001C-4C8E9A4E4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8500" y="1354138"/>
            <a:ext cx="508000" cy="8255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B351782D-BF56-178C-937D-EBBD9AA51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68575"/>
            <a:ext cx="6799263" cy="314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LetterTable.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TableValues.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FILLER PIC X(13) 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VALUE "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ABCDEFGHIJKLM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".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FILLER PIC X(13)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VALUE "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NOPQRSTUVWXYZ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".</a:t>
            </a:r>
          </a:p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2C17C245-5137-C865-DDB3-99022401AE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84150"/>
            <a:ext cx="4570413" cy="476250"/>
          </a:xfrm>
          <a:noFill/>
          <a:ln/>
        </p:spPr>
        <p:txBody>
          <a:bodyPr wrap="none"/>
          <a:lstStyle/>
          <a:p>
            <a:r>
              <a:rPr lang="en-US" altLang="en-US"/>
              <a:t>Creating  Pre-filled Tables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CB3900D-719E-AF25-A195-8C0E0A37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1481138"/>
            <a:ext cx="8229600" cy="546100"/>
          </a:xfrm>
          <a:prstGeom prst="rect">
            <a:avLst/>
          </a:prstGeom>
          <a:solidFill>
            <a:schemeClr val="bg1"/>
          </a:solidFill>
          <a:ln w="508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  B  C  D  E  F  G  H  I  J  K  L  </a:t>
            </a:r>
          </a:p>
        </p:txBody>
      </p:sp>
      <p:sp>
        <p:nvSpPr>
          <p:cNvPr id="38916" name="Freeform 4">
            <a:extLst>
              <a:ext uri="{FF2B5EF4-FFF2-40B4-BE49-F238E27FC236}">
                <a16:creationId xmlns:a16="http://schemas.microsoft.com/office/drawing/2014/main" id="{AF40443C-5B39-D8B6-0A8E-C62BDDEB0549}"/>
              </a:ext>
            </a:extLst>
          </p:cNvPr>
          <p:cNvSpPr>
            <a:spLocks/>
          </p:cNvSpPr>
          <p:nvPr/>
        </p:nvSpPr>
        <p:spPr bwMode="auto">
          <a:xfrm>
            <a:off x="8204200" y="1430338"/>
            <a:ext cx="230188" cy="649287"/>
          </a:xfrm>
          <a:custGeom>
            <a:avLst/>
            <a:gdLst>
              <a:gd name="T0" fmla="*/ 80 w 145"/>
              <a:gd name="T1" fmla="*/ 8 h 409"/>
              <a:gd name="T2" fmla="*/ 64 w 145"/>
              <a:gd name="T3" fmla="*/ 32 h 409"/>
              <a:gd name="T4" fmla="*/ 48 w 145"/>
              <a:gd name="T5" fmla="*/ 56 h 409"/>
              <a:gd name="T6" fmla="*/ 24 w 145"/>
              <a:gd name="T7" fmla="*/ 64 h 409"/>
              <a:gd name="T8" fmla="*/ 16 w 145"/>
              <a:gd name="T9" fmla="*/ 88 h 409"/>
              <a:gd name="T10" fmla="*/ 32 w 145"/>
              <a:gd name="T11" fmla="*/ 112 h 409"/>
              <a:gd name="T12" fmla="*/ 48 w 145"/>
              <a:gd name="T13" fmla="*/ 136 h 409"/>
              <a:gd name="T14" fmla="*/ 24 w 145"/>
              <a:gd name="T15" fmla="*/ 152 h 409"/>
              <a:gd name="T16" fmla="*/ 0 w 145"/>
              <a:gd name="T17" fmla="*/ 168 h 409"/>
              <a:gd name="T18" fmla="*/ 16 w 145"/>
              <a:gd name="T19" fmla="*/ 192 h 409"/>
              <a:gd name="T20" fmla="*/ 40 w 145"/>
              <a:gd name="T21" fmla="*/ 208 h 409"/>
              <a:gd name="T22" fmla="*/ 48 w 145"/>
              <a:gd name="T23" fmla="*/ 232 h 409"/>
              <a:gd name="T24" fmla="*/ 24 w 145"/>
              <a:gd name="T25" fmla="*/ 248 h 409"/>
              <a:gd name="T26" fmla="*/ 0 w 145"/>
              <a:gd name="T27" fmla="*/ 264 h 409"/>
              <a:gd name="T28" fmla="*/ 16 w 145"/>
              <a:gd name="T29" fmla="*/ 288 h 409"/>
              <a:gd name="T30" fmla="*/ 32 w 145"/>
              <a:gd name="T31" fmla="*/ 312 h 409"/>
              <a:gd name="T32" fmla="*/ 48 w 145"/>
              <a:gd name="T33" fmla="*/ 336 h 409"/>
              <a:gd name="T34" fmla="*/ 24 w 145"/>
              <a:gd name="T35" fmla="*/ 344 h 409"/>
              <a:gd name="T36" fmla="*/ 40 w 145"/>
              <a:gd name="T37" fmla="*/ 368 h 409"/>
              <a:gd name="T38" fmla="*/ 64 w 145"/>
              <a:gd name="T39" fmla="*/ 384 h 409"/>
              <a:gd name="T40" fmla="*/ 72 w 145"/>
              <a:gd name="T41" fmla="*/ 408 h 409"/>
              <a:gd name="T42" fmla="*/ 96 w 145"/>
              <a:gd name="T43" fmla="*/ 400 h 409"/>
              <a:gd name="T44" fmla="*/ 120 w 145"/>
              <a:gd name="T45" fmla="*/ 384 h 409"/>
              <a:gd name="T46" fmla="*/ 144 w 145"/>
              <a:gd name="T47" fmla="*/ 376 h 409"/>
              <a:gd name="T48" fmla="*/ 144 w 145"/>
              <a:gd name="T49" fmla="*/ 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45" h="409">
                <a:moveTo>
                  <a:pt x="80" y="8"/>
                </a:moveTo>
                <a:lnTo>
                  <a:pt x="64" y="32"/>
                </a:lnTo>
                <a:lnTo>
                  <a:pt x="48" y="56"/>
                </a:lnTo>
                <a:lnTo>
                  <a:pt x="24" y="64"/>
                </a:lnTo>
                <a:lnTo>
                  <a:pt x="16" y="88"/>
                </a:lnTo>
                <a:lnTo>
                  <a:pt x="32" y="112"/>
                </a:lnTo>
                <a:lnTo>
                  <a:pt x="48" y="136"/>
                </a:lnTo>
                <a:lnTo>
                  <a:pt x="24" y="152"/>
                </a:lnTo>
                <a:lnTo>
                  <a:pt x="0" y="168"/>
                </a:lnTo>
                <a:lnTo>
                  <a:pt x="16" y="192"/>
                </a:lnTo>
                <a:lnTo>
                  <a:pt x="40" y="208"/>
                </a:lnTo>
                <a:lnTo>
                  <a:pt x="48" y="232"/>
                </a:lnTo>
                <a:lnTo>
                  <a:pt x="24" y="248"/>
                </a:lnTo>
                <a:lnTo>
                  <a:pt x="0" y="264"/>
                </a:lnTo>
                <a:lnTo>
                  <a:pt x="16" y="288"/>
                </a:lnTo>
                <a:lnTo>
                  <a:pt x="32" y="312"/>
                </a:lnTo>
                <a:lnTo>
                  <a:pt x="48" y="336"/>
                </a:lnTo>
                <a:lnTo>
                  <a:pt x="24" y="344"/>
                </a:lnTo>
                <a:lnTo>
                  <a:pt x="40" y="368"/>
                </a:lnTo>
                <a:lnTo>
                  <a:pt x="64" y="384"/>
                </a:lnTo>
                <a:lnTo>
                  <a:pt x="72" y="408"/>
                </a:lnTo>
                <a:lnTo>
                  <a:pt x="96" y="400"/>
                </a:lnTo>
                <a:lnTo>
                  <a:pt x="120" y="384"/>
                </a:lnTo>
                <a:lnTo>
                  <a:pt x="144" y="376"/>
                </a:lnTo>
                <a:lnTo>
                  <a:pt x="144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D1FBCFE2-DE29-72E9-4965-9DBB8297F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8500" y="1354138"/>
            <a:ext cx="508000" cy="8255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0979211A-C89E-B5B9-07D1-76309FEC2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68575"/>
            <a:ext cx="82931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LetterTable.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TableValues.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FILLER PIC X(13) 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VALUE "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ABCDEFGHIJKLM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".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FILLER PIC X(13)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VALUE "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NOPQRSTUVWXYZ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".</a:t>
            </a:r>
          </a:p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02 FILLER REDEFINES TableValues.</a:t>
            </a:r>
            <a:b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Letter PIC X OCCURS 26 TIMES.</a:t>
            </a:r>
          </a:p>
        </p:txBody>
      </p:sp>
      <p:sp>
        <p:nvSpPr>
          <p:cNvPr id="38919" name="Line 7">
            <a:extLst>
              <a:ext uri="{FF2B5EF4-FFF2-40B4-BE49-F238E27FC236}">
                <a16:creationId xmlns:a16="http://schemas.microsoft.com/office/drawing/2014/main" id="{BA34D07B-5948-91BC-A1F4-B47695DFE8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" y="1468438"/>
            <a:ext cx="0" cy="5715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AD56B2F8-F7AE-769C-8FE6-FE272A0A4BD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03400" y="1468438"/>
            <a:ext cx="0" cy="5715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Line 9">
            <a:extLst>
              <a:ext uri="{FF2B5EF4-FFF2-40B4-BE49-F238E27FC236}">
                <a16:creationId xmlns:a16="http://schemas.microsoft.com/office/drawing/2014/main" id="{2F4E1C8E-B471-A641-BC6D-5AD855DBFE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1468438"/>
            <a:ext cx="0" cy="5715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2" name="Line 10">
            <a:extLst>
              <a:ext uri="{FF2B5EF4-FFF2-40B4-BE49-F238E27FC236}">
                <a16:creationId xmlns:a16="http://schemas.microsoft.com/office/drawing/2014/main" id="{6BC6831A-FF1E-3269-5682-3D73B2B29A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1468438"/>
            <a:ext cx="0" cy="5715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Line 11">
            <a:extLst>
              <a:ext uri="{FF2B5EF4-FFF2-40B4-BE49-F238E27FC236}">
                <a16:creationId xmlns:a16="http://schemas.microsoft.com/office/drawing/2014/main" id="{EE81CB74-414A-F59B-E5A4-AA2959B44C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71900" y="1468438"/>
            <a:ext cx="0" cy="5715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Line 12">
            <a:extLst>
              <a:ext uri="{FF2B5EF4-FFF2-40B4-BE49-F238E27FC236}">
                <a16:creationId xmlns:a16="http://schemas.microsoft.com/office/drawing/2014/main" id="{89317F93-BF78-5E87-3C81-7E30175F61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4200" y="1468438"/>
            <a:ext cx="0" cy="5715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Line 13">
            <a:extLst>
              <a:ext uri="{FF2B5EF4-FFF2-40B4-BE49-F238E27FC236}">
                <a16:creationId xmlns:a16="http://schemas.microsoft.com/office/drawing/2014/main" id="{F5C952A3-6B67-CAC8-74CA-3F9F68C10D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468438"/>
            <a:ext cx="0" cy="5715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14">
            <a:extLst>
              <a:ext uri="{FF2B5EF4-FFF2-40B4-BE49-F238E27FC236}">
                <a16:creationId xmlns:a16="http://schemas.microsoft.com/office/drawing/2014/main" id="{5DB6C88E-C7BA-7F55-FBC1-50FC92A792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468438"/>
            <a:ext cx="0" cy="5715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15">
            <a:extLst>
              <a:ext uri="{FF2B5EF4-FFF2-40B4-BE49-F238E27FC236}">
                <a16:creationId xmlns:a16="http://schemas.microsoft.com/office/drawing/2014/main" id="{0FA7D633-E8E8-D444-406E-F3928978B45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0" y="1468438"/>
            <a:ext cx="0" cy="5715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16">
            <a:extLst>
              <a:ext uri="{FF2B5EF4-FFF2-40B4-BE49-F238E27FC236}">
                <a16:creationId xmlns:a16="http://schemas.microsoft.com/office/drawing/2014/main" id="{3905AD95-2C50-F4C1-8FF6-DF7988DB38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1468438"/>
            <a:ext cx="0" cy="5715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17">
            <a:extLst>
              <a:ext uri="{FF2B5EF4-FFF2-40B4-BE49-F238E27FC236}">
                <a16:creationId xmlns:a16="http://schemas.microsoft.com/office/drawing/2014/main" id="{991A70A8-A6C2-9411-2626-A9A8598B4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7300" y="1468438"/>
            <a:ext cx="0" cy="5715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1DA0F33D-F38F-4E01-85F7-92F029F553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7500" y="222250"/>
            <a:ext cx="5618163" cy="476250"/>
          </a:xfrm>
          <a:noFill/>
          <a:ln/>
        </p:spPr>
        <p:txBody>
          <a:bodyPr wrap="none"/>
          <a:lstStyle/>
          <a:p>
            <a:r>
              <a:rPr lang="en-US" altLang="en-US"/>
              <a:t>Two Dimension Table of Values.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38FC75E0-AFC3-1637-162A-868B9DBE7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36083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68F8961B-6AAE-2304-6A2A-03CED3784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" y="3001963"/>
            <a:ext cx="9147175" cy="201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BonusTable.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BonusValues.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FILLER PIC X(24)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VALUE "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507590758595354365406085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".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A7ADC04B-6390-7811-1647-F45E8BE4A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" y="2133600"/>
            <a:ext cx="8432800" cy="4953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50   75    90    75   85  95    35   43   65   40   60   85</a:t>
            </a:r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770C6EF-C5F8-CD20-085E-CE4981CE8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36083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41E072A-BD2F-1918-EBBF-CC444EB7F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3132138"/>
            <a:ext cx="3171825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JeansTable.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A2350532-F31C-3230-EF4F-2831E581B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52700"/>
            <a:ext cx="8432800" cy="4953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1DA8DDB3-99ED-0309-7118-AB5E462610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917950" cy="476250"/>
          </a:xfrm>
          <a:noFill/>
          <a:ln/>
        </p:spPr>
        <p:txBody>
          <a:bodyPr wrap="none"/>
          <a:lstStyle/>
          <a:p>
            <a:r>
              <a:rPr lang="en-US" altLang="en-US"/>
              <a:t>One Dimension Table.</a:t>
            </a:r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F09877C5-B194-0B58-6940-84718C102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1689100"/>
            <a:ext cx="8458200" cy="431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88E278F-0F04-8A22-76BA-D116B98566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7500" y="222250"/>
            <a:ext cx="5618163" cy="476250"/>
          </a:xfrm>
          <a:noFill/>
          <a:ln/>
        </p:spPr>
        <p:txBody>
          <a:bodyPr wrap="none"/>
          <a:lstStyle/>
          <a:p>
            <a:r>
              <a:rPr lang="en-US" altLang="en-US"/>
              <a:t>Two Dimension Table of Values.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BE4FB3B2-C01D-C501-244D-52E3F500E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36083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AA1354BB-345E-0A03-1F9C-E8F161261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1184275"/>
            <a:ext cx="8461375" cy="504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 	3	4  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9E6FE3BD-F201-EC29-A0DD-6CEF12361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" y="3001963"/>
            <a:ext cx="9147175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BonusTable.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BonusValues.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FILLER PIC X(24)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VALUE "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507590758595354365406085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".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FILLER REDEFINES BonusValues.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Province OCCURS 4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8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98C92C18-65C1-F69B-E33B-173277F9D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" y="2133600"/>
            <a:ext cx="8432800" cy="4953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50   75    90    75   85  95    35   43   65   40   60   85</a:t>
            </a:r>
          </a:p>
        </p:txBody>
      </p:sp>
      <p:sp>
        <p:nvSpPr>
          <p:cNvPr id="43016" name="Line 8">
            <a:extLst>
              <a:ext uri="{FF2B5EF4-FFF2-40B4-BE49-F238E27FC236}">
                <a16:creationId xmlns:a16="http://schemas.microsoft.com/office/drawing/2014/main" id="{42F43C1C-1578-4C01-E106-7AF88D5E88C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250" y="1609725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Line 9">
            <a:extLst>
              <a:ext uri="{FF2B5EF4-FFF2-40B4-BE49-F238E27FC236}">
                <a16:creationId xmlns:a16="http://schemas.microsoft.com/office/drawing/2014/main" id="{A4CFDB82-5885-0EC6-CAF8-70F3D3DFB19B}"/>
              </a:ext>
            </a:extLst>
          </p:cNvPr>
          <p:cNvSpPr>
            <a:spLocks noChangeShapeType="1"/>
          </p:cNvSpPr>
          <p:nvPr/>
        </p:nvSpPr>
        <p:spPr bwMode="auto">
          <a:xfrm>
            <a:off x="8816975" y="1612900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8" name="Line 10">
            <a:extLst>
              <a:ext uri="{FF2B5EF4-FFF2-40B4-BE49-F238E27FC236}">
                <a16:creationId xmlns:a16="http://schemas.microsoft.com/office/drawing/2014/main" id="{A4E992F3-09BE-E3D4-63D0-F9952E98B7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5875" y="1168400"/>
            <a:ext cx="0" cy="1447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Line 11">
            <a:extLst>
              <a:ext uri="{FF2B5EF4-FFF2-40B4-BE49-F238E27FC236}">
                <a16:creationId xmlns:a16="http://schemas.microsoft.com/office/drawing/2014/main" id="{16ED09DD-33E1-5D35-F630-FFE28F77A26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8675" y="1168400"/>
            <a:ext cx="0" cy="1447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Line 12">
            <a:extLst>
              <a:ext uri="{FF2B5EF4-FFF2-40B4-BE49-F238E27FC236}">
                <a16:creationId xmlns:a16="http://schemas.microsoft.com/office/drawing/2014/main" id="{7C2D0A14-3FF9-7D5D-21EA-77A06623B6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1168400"/>
            <a:ext cx="0" cy="1447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ACB1C54E-EC7B-07BB-2EA7-D5B1980D99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7500" y="222250"/>
            <a:ext cx="5618163" cy="476250"/>
          </a:xfrm>
          <a:noFill/>
          <a:ln/>
        </p:spPr>
        <p:txBody>
          <a:bodyPr wrap="none"/>
          <a:lstStyle/>
          <a:p>
            <a:r>
              <a:rPr lang="en-US" altLang="en-US"/>
              <a:t>Two Dimension Table of Values.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889AF7D8-2E4C-4BD4-DD92-E66824729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36083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695A7EEA-91F3-13EF-E4CA-202903DF6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1184275"/>
            <a:ext cx="8461375" cy="504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 	3	4  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1BD0B61C-B644-95AF-1E79-4901B73D6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" y="3001963"/>
            <a:ext cx="9147175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BonusTable.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BonusValues.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FILLER PIC X(24)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VALUE "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507590758595354365406085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".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FILLER REDEFINES BonusValues.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Province OCCURS 4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</a:t>
            </a: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04 Bonus OCCURS 3 TIMES PIC 99.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AB4D0114-53E3-D758-3EB1-4EF763E41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1698625"/>
            <a:ext cx="8461375" cy="892175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1      2       3       1      2     3        1      2      3       1      2      3</a:t>
            </a:r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34A994AE-D109-D6B3-54A3-3D668E439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" y="2133600"/>
            <a:ext cx="8432800" cy="4953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50   75    90    75   85  95    35   43   65   40   60   85</a:t>
            </a:r>
          </a:p>
        </p:txBody>
      </p:sp>
      <p:sp>
        <p:nvSpPr>
          <p:cNvPr id="45064" name="Line 8">
            <a:extLst>
              <a:ext uri="{FF2B5EF4-FFF2-40B4-BE49-F238E27FC236}">
                <a16:creationId xmlns:a16="http://schemas.microsoft.com/office/drawing/2014/main" id="{C9AA4B09-5910-B556-0D46-BBCBF89B32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250" y="1609725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Line 9">
            <a:extLst>
              <a:ext uri="{FF2B5EF4-FFF2-40B4-BE49-F238E27FC236}">
                <a16:creationId xmlns:a16="http://schemas.microsoft.com/office/drawing/2014/main" id="{68F81DAA-0917-2F7D-500F-B314F8CC2FE5}"/>
              </a:ext>
            </a:extLst>
          </p:cNvPr>
          <p:cNvSpPr>
            <a:spLocks noChangeShapeType="1"/>
          </p:cNvSpPr>
          <p:nvPr/>
        </p:nvSpPr>
        <p:spPr bwMode="auto">
          <a:xfrm>
            <a:off x="8816975" y="1612900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6" name="Line 10">
            <a:extLst>
              <a:ext uri="{FF2B5EF4-FFF2-40B4-BE49-F238E27FC236}">
                <a16:creationId xmlns:a16="http://schemas.microsoft.com/office/drawing/2014/main" id="{82902344-D60C-E7B0-314A-1EF885750A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5875" y="1168400"/>
            <a:ext cx="0" cy="1447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7" name="Line 11">
            <a:extLst>
              <a:ext uri="{FF2B5EF4-FFF2-40B4-BE49-F238E27FC236}">
                <a16:creationId xmlns:a16="http://schemas.microsoft.com/office/drawing/2014/main" id="{5D7F375E-B0F7-D5F6-C23E-27A353E994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8675" y="1168400"/>
            <a:ext cx="0" cy="1447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8" name="Line 12">
            <a:extLst>
              <a:ext uri="{FF2B5EF4-FFF2-40B4-BE49-F238E27FC236}">
                <a16:creationId xmlns:a16="http://schemas.microsoft.com/office/drawing/2014/main" id="{3187C0B3-EA63-341C-7D16-7D3BBC9F17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7275" y="1714500"/>
            <a:ext cx="0" cy="9271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9" name="Line 13">
            <a:extLst>
              <a:ext uri="{FF2B5EF4-FFF2-40B4-BE49-F238E27FC236}">
                <a16:creationId xmlns:a16="http://schemas.microsoft.com/office/drawing/2014/main" id="{0F1308FC-4561-4FCE-3EC8-DAD524BD520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1168400"/>
            <a:ext cx="0" cy="1447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0" name="Line 14">
            <a:extLst>
              <a:ext uri="{FF2B5EF4-FFF2-40B4-BE49-F238E27FC236}">
                <a16:creationId xmlns:a16="http://schemas.microsoft.com/office/drawing/2014/main" id="{547BA681-0B18-220A-390D-1E060FEF47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4025" y="1695450"/>
            <a:ext cx="0" cy="9271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1" name="Line 15">
            <a:extLst>
              <a:ext uri="{FF2B5EF4-FFF2-40B4-BE49-F238E27FC236}">
                <a16:creationId xmlns:a16="http://schemas.microsoft.com/office/drawing/2014/main" id="{7BB6F26E-EBB7-F085-A00B-40CC5188B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7550" y="1695450"/>
            <a:ext cx="0" cy="9271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2" name="Line 16">
            <a:extLst>
              <a:ext uri="{FF2B5EF4-FFF2-40B4-BE49-F238E27FC236}">
                <a16:creationId xmlns:a16="http://schemas.microsoft.com/office/drawing/2014/main" id="{B93D5CD2-D87E-1AA5-EB3E-02854D0A425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695450"/>
            <a:ext cx="0" cy="9271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3" name="Line 17">
            <a:extLst>
              <a:ext uri="{FF2B5EF4-FFF2-40B4-BE49-F238E27FC236}">
                <a16:creationId xmlns:a16="http://schemas.microsoft.com/office/drawing/2014/main" id="{D5E3FE6C-E79C-FD27-68A4-FA9DA9AAF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2575" y="1695450"/>
            <a:ext cx="0" cy="9271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4" name="Line 18">
            <a:extLst>
              <a:ext uri="{FF2B5EF4-FFF2-40B4-BE49-F238E27FC236}">
                <a16:creationId xmlns:a16="http://schemas.microsoft.com/office/drawing/2014/main" id="{AE1472C5-A815-301B-B1B9-AB134D17BEF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0275" y="1695450"/>
            <a:ext cx="0" cy="9271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5" name="Line 19">
            <a:extLst>
              <a:ext uri="{FF2B5EF4-FFF2-40B4-BE49-F238E27FC236}">
                <a16:creationId xmlns:a16="http://schemas.microsoft.com/office/drawing/2014/main" id="{5CFFBAFF-AA8E-CA85-47B9-E9ED93738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6650" y="1695450"/>
            <a:ext cx="0" cy="9271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6" name="Line 20">
            <a:extLst>
              <a:ext uri="{FF2B5EF4-FFF2-40B4-BE49-F238E27FC236}">
                <a16:creationId xmlns:a16="http://schemas.microsoft.com/office/drawing/2014/main" id="{C8521A5A-86C6-A179-51B9-82D5A17AF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8191500" y="1704975"/>
            <a:ext cx="0" cy="9271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4E0046D2-DFC2-CD35-6911-C2EA81DB9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602174FE-8721-E9BF-568A-8D2014287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CBF9A1CF-A845-44CB-0B12-A6E3FD65B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31B004BC-A2C5-EB03-0FFE-FA44F446D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Rectangle 6">
            <a:extLst>
              <a:ext uri="{FF2B5EF4-FFF2-40B4-BE49-F238E27FC236}">
                <a16:creationId xmlns:a16="http://schemas.microsoft.com/office/drawing/2014/main" id="{2375DF21-2112-A156-323F-306F4259AA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47900" y="158750"/>
            <a:ext cx="4689475" cy="476250"/>
          </a:xfrm>
          <a:noFill/>
          <a:ln/>
        </p:spPr>
        <p:txBody>
          <a:bodyPr wrap="none"/>
          <a:lstStyle/>
          <a:p>
            <a:r>
              <a:rPr lang="en-US" altLang="en-US"/>
              <a:t>COBOL 85 Table Changes.</a:t>
            </a:r>
          </a:p>
        </p:txBody>
      </p:sp>
      <p:sp>
        <p:nvSpPr>
          <p:cNvPr id="47111" name="Rectangle 7">
            <a:extLst>
              <a:ext uri="{FF2B5EF4-FFF2-40B4-BE49-F238E27FC236}">
                <a16:creationId xmlns:a16="http://schemas.microsoft.com/office/drawing/2014/main" id="{C75C759D-9F5A-7786-B5BE-DAB012FC35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" y="1054100"/>
            <a:ext cx="9017000" cy="5626100"/>
          </a:xfrm>
          <a:noFill/>
          <a:ln/>
        </p:spPr>
        <p:txBody>
          <a:bodyPr/>
          <a:lstStyle/>
          <a:p>
            <a:pPr marL="571500" indent="-571500"/>
            <a:r>
              <a:rPr lang="en-US" altLang="en-US"/>
              <a:t>Creating pre-filled tables without the REDEFINES clause.</a:t>
            </a:r>
            <a:br>
              <a:rPr lang="en-US" altLang="en-US"/>
            </a:br>
            <a:endParaRPr lang="en-US" altLang="en-US"/>
          </a:p>
          <a:p>
            <a:pPr marL="571500" indent="-571500">
              <a:buFont typeface="Wingdings" panose="05000000000000000000" pitchFamily="2" charset="2"/>
              <a:buNone/>
            </a:pPr>
            <a:r>
              <a:rPr lang="en-US" altLang="en-US">
                <a:effectLst/>
                <a:latin typeface="Courier New" panose="02070309020205020404" pitchFamily="49" charset="0"/>
              </a:rPr>
              <a:t>01	DayTable VALUE "MonTueWedThrFriSatSun".</a:t>
            </a:r>
            <a:br>
              <a:rPr lang="en-US" altLang="en-US">
                <a:effectLst/>
                <a:latin typeface="Courier New" panose="02070309020205020404" pitchFamily="49" charset="0"/>
              </a:rPr>
            </a:br>
            <a:r>
              <a:rPr lang="en-US" altLang="en-US">
                <a:effectLst/>
                <a:latin typeface="Courier New" panose="02070309020205020404" pitchFamily="49" charset="0"/>
              </a:rPr>
              <a:t>02 Day OCCURS 7 TIMES PIC X(3).</a:t>
            </a:r>
            <a:br>
              <a:rPr lang="en-US" altLang="en-US">
                <a:effectLst/>
                <a:latin typeface="Courier New" panose="02070309020205020404" pitchFamily="49" charset="0"/>
              </a:rPr>
            </a:br>
            <a:br>
              <a:rPr lang="en-US" altLang="en-US">
                <a:effectLst/>
                <a:latin typeface="Courier New" panose="02070309020205020404" pitchFamily="49" charset="0"/>
              </a:rPr>
            </a:br>
            <a:br>
              <a:rPr lang="en-US" altLang="en-US">
                <a:effectLst/>
                <a:latin typeface="Courier New" panose="02070309020205020404" pitchFamily="49" charset="0"/>
              </a:rPr>
            </a:br>
            <a:endParaRPr lang="en-US" altLang="en-US">
              <a:effectLst/>
              <a:latin typeface="Courier New" panose="02070309020205020404" pitchFamily="49" charset="0"/>
            </a:endParaRPr>
          </a:p>
          <a:p>
            <a:pPr marL="571500" indent="-571500"/>
            <a:r>
              <a:rPr lang="en-US" altLang="en-US"/>
              <a:t>Initializing Tables with values.</a:t>
            </a:r>
            <a:br>
              <a:rPr lang="en-US" altLang="en-US"/>
            </a:br>
            <a:endParaRPr lang="en-US" altLang="en-US">
              <a:effectLst/>
              <a:latin typeface="Courier New" panose="02070309020205020404" pitchFamily="49" charset="0"/>
            </a:endParaRPr>
          </a:p>
          <a:p>
            <a:pPr marL="571500" indent="-571500">
              <a:buFont typeface="Wingdings" panose="05000000000000000000" pitchFamily="2" charset="2"/>
              <a:buNone/>
            </a:pPr>
            <a:r>
              <a:rPr lang="en-US" altLang="en-US">
                <a:effectLst/>
                <a:latin typeface="Courier New" panose="02070309020205020404" pitchFamily="49" charset="0"/>
              </a:rPr>
              <a:t>01 TaxTable.</a:t>
            </a:r>
            <a:br>
              <a:rPr lang="en-US" altLang="en-US">
                <a:effectLst/>
                <a:latin typeface="Courier New" panose="02070309020205020404" pitchFamily="49" charset="0"/>
              </a:rPr>
            </a:br>
            <a:r>
              <a:rPr lang="en-US" altLang="en-US">
                <a:effectLst/>
                <a:latin typeface="Courier New" panose="02070309020205020404" pitchFamily="49" charset="0"/>
              </a:rPr>
              <a:t>02 County OCCURS 32 TIMES.</a:t>
            </a:r>
            <a:br>
              <a:rPr lang="en-US" altLang="en-US">
                <a:effectLst/>
                <a:latin typeface="Courier New" panose="02070309020205020404" pitchFamily="49" charset="0"/>
              </a:rPr>
            </a:br>
            <a:r>
              <a:rPr lang="en-US" altLang="en-US">
                <a:effectLst/>
                <a:latin typeface="Courier New" panose="02070309020205020404" pitchFamily="49" charset="0"/>
              </a:rPr>
              <a:t>   03 CountyTax  PIC 9(5)  VALUE ZEROS.</a:t>
            </a:r>
            <a:br>
              <a:rPr lang="en-US" altLang="en-US">
                <a:effectLst/>
                <a:latin typeface="Courier New" panose="02070309020205020404" pitchFamily="49" charset="0"/>
              </a:rPr>
            </a:br>
            <a:r>
              <a:rPr lang="en-US" altLang="en-US">
                <a:effectLst/>
                <a:latin typeface="Courier New" panose="02070309020205020404" pitchFamily="49" charset="0"/>
              </a:rPr>
              <a:t>   03 CountyName PIC X(12) VALUE SPACES.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7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8E9AE46-BCA3-F9F6-B075-9227E94113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917950" cy="476250"/>
          </a:xfrm>
          <a:noFill/>
          <a:ln/>
        </p:spPr>
        <p:txBody>
          <a:bodyPr wrap="none"/>
          <a:lstStyle/>
          <a:p>
            <a:r>
              <a:rPr lang="en-US" altLang="en-US"/>
              <a:t>One Dimension Table.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3BEC79A-2D0C-E126-7CCA-2E0BDB260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36083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D1D63662-5EED-1C04-1F33-99382376D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2019300"/>
            <a:ext cx="8445500" cy="1028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 	3	4  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9C8F24E4-A77E-E8AC-963C-29CC505B9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3132138"/>
            <a:ext cx="7653338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JeansTable.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02 Province OCCURS 4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 SalesValue   PIC 9(8)V99.</a:t>
            </a:r>
            <a:b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 NumSold      PIC 9(7).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9D08E8B7-D019-7635-B913-E96B73C61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52700"/>
            <a:ext cx="8432800" cy="4953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7">
            <a:extLst>
              <a:ext uri="{FF2B5EF4-FFF2-40B4-BE49-F238E27FC236}">
                <a16:creationId xmlns:a16="http://schemas.microsoft.com/office/drawing/2014/main" id="{CC608EAA-7019-6684-ABC0-E304440C4E3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2032000"/>
            <a:ext cx="0" cy="10033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Line 8">
            <a:extLst>
              <a:ext uri="{FF2B5EF4-FFF2-40B4-BE49-F238E27FC236}">
                <a16:creationId xmlns:a16="http://schemas.microsoft.com/office/drawing/2014/main" id="{BB8519DC-EC84-F127-F992-0EDFEF4C4A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019300"/>
            <a:ext cx="0" cy="10160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9">
            <a:extLst>
              <a:ext uri="{FF2B5EF4-FFF2-40B4-BE49-F238E27FC236}">
                <a16:creationId xmlns:a16="http://schemas.microsoft.com/office/drawing/2014/main" id="{79C4D184-2813-C074-6E46-EF10359821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5400" y="2006600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>
            <a:extLst>
              <a:ext uri="{FF2B5EF4-FFF2-40B4-BE49-F238E27FC236}">
                <a16:creationId xmlns:a16="http://schemas.microsoft.com/office/drawing/2014/main" id="{2096CA60-2148-A09F-55E6-56096720F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019300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>
            <a:extLst>
              <a:ext uri="{FF2B5EF4-FFF2-40B4-BE49-F238E27FC236}">
                <a16:creationId xmlns:a16="http://schemas.microsoft.com/office/drawing/2014/main" id="{53528692-A473-FBE2-BD43-9CEA6330C7A1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6500" y="2019300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C8F6B7F-186D-F949-77FA-5964941B40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917950" cy="476250"/>
          </a:xfrm>
          <a:noFill/>
          <a:ln/>
        </p:spPr>
        <p:txBody>
          <a:bodyPr wrap="none"/>
          <a:lstStyle/>
          <a:p>
            <a:r>
              <a:rPr lang="en-US" altLang="en-US"/>
              <a:t>One Dimension Table.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4FBACA0-D1D8-1D29-835C-69B47407B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36083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8029F86B-4E8A-A7CD-AC7F-5AE9A1177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2019300"/>
            <a:ext cx="8445500" cy="1028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54100" algn="l"/>
                <a:tab pos="3149600" algn="l"/>
                <a:tab pos="5245100" algn="l"/>
                <a:tab pos="734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 	3	4  </a:t>
            </a: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3E17883F-462E-9252-88FB-3309E6030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3132138"/>
            <a:ext cx="7653338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JeansTable.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02 Province OCCURS 4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 SalesValue   PIC 9(8)V99.</a:t>
            </a:r>
            <a:b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 NumSold      PIC 9(7).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A1F7F186-1CC5-0679-1546-D8B0492B8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52700"/>
            <a:ext cx="8432800" cy="4953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Line 7">
            <a:extLst>
              <a:ext uri="{FF2B5EF4-FFF2-40B4-BE49-F238E27FC236}">
                <a16:creationId xmlns:a16="http://schemas.microsoft.com/office/drawing/2014/main" id="{7A5BA91C-8D38-6613-CEAD-6C48FB165D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2032000"/>
            <a:ext cx="0" cy="10033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8">
            <a:extLst>
              <a:ext uri="{FF2B5EF4-FFF2-40B4-BE49-F238E27FC236}">
                <a16:creationId xmlns:a16="http://schemas.microsoft.com/office/drawing/2014/main" id="{6A3CF127-BB91-024D-8FE5-022AA031E34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019300"/>
            <a:ext cx="0" cy="10160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9">
            <a:extLst>
              <a:ext uri="{FF2B5EF4-FFF2-40B4-BE49-F238E27FC236}">
                <a16:creationId xmlns:a16="http://schemas.microsoft.com/office/drawing/2014/main" id="{167ADCB0-7C03-E369-44A6-B584F34936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5400" y="2006600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Rectangle 10">
            <a:extLst>
              <a:ext uri="{FF2B5EF4-FFF2-40B4-BE49-F238E27FC236}">
                <a16:creationId xmlns:a16="http://schemas.microsoft.com/office/drawing/2014/main" id="{A2078582-0462-6C0C-66A0-A94CF4263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5232400"/>
            <a:ext cx="2057400" cy="4699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>
            <a:extLst>
              <a:ext uri="{FF2B5EF4-FFF2-40B4-BE49-F238E27FC236}">
                <a16:creationId xmlns:a16="http://schemas.microsoft.com/office/drawing/2014/main" id="{2404FEF1-B415-C8BA-7671-7DE172430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9350" y="5232400"/>
            <a:ext cx="2057400" cy="4699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>
            <a:extLst>
              <a:ext uri="{FF2B5EF4-FFF2-40B4-BE49-F238E27FC236}">
                <a16:creationId xmlns:a16="http://schemas.microsoft.com/office/drawing/2014/main" id="{571FBE86-2877-EECD-FD0F-31AA5DA22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0" y="5829300"/>
            <a:ext cx="40513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lnSpc>
                <a:spcPct val="75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Province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SalesValue                  NumSold</a:t>
            </a:r>
          </a:p>
        </p:txBody>
      </p:sp>
      <p:sp>
        <p:nvSpPr>
          <p:cNvPr id="10253" name="Line 13">
            <a:extLst>
              <a:ext uri="{FF2B5EF4-FFF2-40B4-BE49-F238E27FC236}">
                <a16:creationId xmlns:a16="http://schemas.microsoft.com/office/drawing/2014/main" id="{52641A2F-D7F8-5CB6-95EE-FBF5CD0E67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12900" y="3035300"/>
            <a:ext cx="952500" cy="2197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4" name="Line 14">
            <a:extLst>
              <a:ext uri="{FF2B5EF4-FFF2-40B4-BE49-F238E27FC236}">
                <a16:creationId xmlns:a16="http://schemas.microsoft.com/office/drawing/2014/main" id="{3C549D69-975D-5C51-544E-6E276900CF0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0" y="3048000"/>
            <a:ext cx="1092200" cy="2197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Rectangle 15">
            <a:extLst>
              <a:ext uri="{FF2B5EF4-FFF2-40B4-BE49-F238E27FC236}">
                <a16:creationId xmlns:a16="http://schemas.microsoft.com/office/drawing/2014/main" id="{A49092E4-D40D-7B1F-562E-975532A53E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5257800"/>
            <a:ext cx="3708400" cy="368300"/>
          </a:xfrm>
          <a:noFill/>
          <a:ln/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</a:rPr>
              <a:t>12346.99          309</a:t>
            </a:r>
          </a:p>
        </p:txBody>
      </p:sp>
      <p:sp>
        <p:nvSpPr>
          <p:cNvPr id="10256" name="Line 16">
            <a:extLst>
              <a:ext uri="{FF2B5EF4-FFF2-40B4-BE49-F238E27FC236}">
                <a16:creationId xmlns:a16="http://schemas.microsoft.com/office/drawing/2014/main" id="{E6286031-AA2C-777E-759B-D34408F6DD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019300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Line 17">
            <a:extLst>
              <a:ext uri="{FF2B5EF4-FFF2-40B4-BE49-F238E27FC236}">
                <a16:creationId xmlns:a16="http://schemas.microsoft.com/office/drawing/2014/main" id="{B95E1D87-19DE-C170-72A2-57ADDFC6251E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6500" y="2019300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60D4B30-D04B-B6BA-2EE8-B4DAF2D21B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938588" cy="476250"/>
          </a:xfrm>
          <a:noFill/>
          <a:ln/>
        </p:spPr>
        <p:txBody>
          <a:bodyPr wrap="none"/>
          <a:lstStyle/>
          <a:p>
            <a:r>
              <a:rPr lang="en-US" altLang="en-US"/>
              <a:t>Two Dimension Table.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B0F8564-6AA1-5748-9E1D-238B4AFD1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36083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CC98BF25-30F3-DA92-0EA8-6AC06B56D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1600200"/>
            <a:ext cx="8445500" cy="1460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283F8453-DE2F-A8F1-AF82-CB7317F32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603375"/>
            <a:ext cx="8461375" cy="504825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 	3	4  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B3BF7403-73A9-B72D-92C0-3DD0801E7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3132138"/>
            <a:ext cx="6584950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JeansTable.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02 Province OCCURS 4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8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81025CBE-8076-49FE-E0DF-C1BE4B1E2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52700"/>
            <a:ext cx="8432800" cy="4953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Line 8">
            <a:extLst>
              <a:ext uri="{FF2B5EF4-FFF2-40B4-BE49-F238E27FC236}">
                <a16:creationId xmlns:a16="http://schemas.microsoft.com/office/drawing/2014/main" id="{36D818D1-7A70-D3E9-8845-A74EC38B7D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" y="2028825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9">
            <a:extLst>
              <a:ext uri="{FF2B5EF4-FFF2-40B4-BE49-F238E27FC236}">
                <a16:creationId xmlns:a16="http://schemas.microsoft.com/office/drawing/2014/main" id="{032933F5-D890-94C0-D127-7DC08A2835DD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6500" y="2032000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10">
            <a:extLst>
              <a:ext uri="{FF2B5EF4-FFF2-40B4-BE49-F238E27FC236}">
                <a16:creationId xmlns:a16="http://schemas.microsoft.com/office/drawing/2014/main" id="{49908529-4428-B1A6-3B54-39262B92FC0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5400" y="1587500"/>
            <a:ext cx="0" cy="1447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1">
            <a:extLst>
              <a:ext uri="{FF2B5EF4-FFF2-40B4-BE49-F238E27FC236}">
                <a16:creationId xmlns:a16="http://schemas.microsoft.com/office/drawing/2014/main" id="{3309720E-E823-87F8-AA9B-F656D11D410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87500"/>
            <a:ext cx="0" cy="1447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2">
            <a:extLst>
              <a:ext uri="{FF2B5EF4-FFF2-40B4-BE49-F238E27FC236}">
                <a16:creationId xmlns:a16="http://schemas.microsoft.com/office/drawing/2014/main" id="{DBB70709-7455-9976-BE38-860AC49C6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1587500"/>
            <a:ext cx="0" cy="1447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604D263-1F31-D8F3-63E4-5EE074B5EC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938588" cy="476250"/>
          </a:xfrm>
          <a:noFill/>
          <a:ln/>
        </p:spPr>
        <p:txBody>
          <a:bodyPr wrap="none"/>
          <a:lstStyle/>
          <a:p>
            <a:r>
              <a:rPr lang="en-US" altLang="en-US"/>
              <a:t>Two Dimension Table.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016E68F-76C1-2CE4-7775-8E9476113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36083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88B45386-1A51-34D6-4734-15A87C207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603375"/>
            <a:ext cx="8461375" cy="504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 	3	4  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C19AF27-69BF-6F01-D7E0-6DCD311AF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3132138"/>
            <a:ext cx="808037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JeansTable.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02 Province OCCURS 4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</a:t>
            </a: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03 Gender OCCURS 2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04 SalesValue   PIC 9(8)V99.</a:t>
            </a:r>
            <a:b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04 NumSold      PIC 9(7).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B1481B6C-D0D1-9952-EC24-29A90EEB5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117725"/>
            <a:ext cx="8461375" cy="892175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1           2         1           2          1           2          1          2 </a:t>
            </a:r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247D6EAF-4B81-2C2A-4DE8-518793BCC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52700"/>
            <a:ext cx="8432800" cy="4953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548BEF02-D341-E6C2-B911-A44F1BE76CA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" y="2028825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9">
            <a:extLst>
              <a:ext uri="{FF2B5EF4-FFF2-40B4-BE49-F238E27FC236}">
                <a16:creationId xmlns:a16="http://schemas.microsoft.com/office/drawing/2014/main" id="{B68579D0-33C4-5640-BA8D-3DF1FC10434B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6500" y="2032000"/>
            <a:ext cx="0" cy="1028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10">
            <a:extLst>
              <a:ext uri="{FF2B5EF4-FFF2-40B4-BE49-F238E27FC236}">
                <a16:creationId xmlns:a16="http://schemas.microsoft.com/office/drawing/2014/main" id="{CE205D27-D138-4A38-171C-C7E400A60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5400" y="1587500"/>
            <a:ext cx="0" cy="1447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Line 11">
            <a:extLst>
              <a:ext uri="{FF2B5EF4-FFF2-40B4-BE49-F238E27FC236}">
                <a16:creationId xmlns:a16="http://schemas.microsoft.com/office/drawing/2014/main" id="{F6744AB7-2D5F-8970-7135-73755EC43A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87500"/>
            <a:ext cx="0" cy="1447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8" name="Line 12">
            <a:extLst>
              <a:ext uri="{FF2B5EF4-FFF2-40B4-BE49-F238E27FC236}">
                <a16:creationId xmlns:a16="http://schemas.microsoft.com/office/drawing/2014/main" id="{495895A1-6A4C-FFD4-9C70-A7AFCA44A8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62100" y="2120900"/>
            <a:ext cx="3175" cy="9080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9" name="Line 13">
            <a:extLst>
              <a:ext uri="{FF2B5EF4-FFF2-40B4-BE49-F238E27FC236}">
                <a16:creationId xmlns:a16="http://schemas.microsoft.com/office/drawing/2014/main" id="{1AB07566-6353-0AC4-6C77-46D2B1644EE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1587500"/>
            <a:ext cx="0" cy="1447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0" name="Line 14">
            <a:extLst>
              <a:ext uri="{FF2B5EF4-FFF2-40B4-BE49-F238E27FC236}">
                <a16:creationId xmlns:a16="http://schemas.microsoft.com/office/drawing/2014/main" id="{68323638-B765-096C-0873-43B0902A35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90925" y="2136775"/>
            <a:ext cx="3175" cy="9112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15">
            <a:extLst>
              <a:ext uri="{FF2B5EF4-FFF2-40B4-BE49-F238E27FC236}">
                <a16:creationId xmlns:a16="http://schemas.microsoft.com/office/drawing/2014/main" id="{F5ED3D05-C3FA-6EF4-06BB-C1BE418382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24525" y="2127250"/>
            <a:ext cx="3175" cy="9112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16">
            <a:extLst>
              <a:ext uri="{FF2B5EF4-FFF2-40B4-BE49-F238E27FC236}">
                <a16:creationId xmlns:a16="http://schemas.microsoft.com/office/drawing/2014/main" id="{D8A6C034-FFAC-9530-F097-DE917487B4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117725"/>
            <a:ext cx="3175" cy="9112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F113301-4430-585B-7B9D-0C8FBF2FE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1181100"/>
            <a:ext cx="8445500" cy="1866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8AE3606-8DCC-8E86-68FA-8B8DA918F2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4195763" cy="476250"/>
          </a:xfrm>
          <a:noFill/>
          <a:ln/>
        </p:spPr>
        <p:txBody>
          <a:bodyPr wrap="none"/>
          <a:lstStyle/>
          <a:p>
            <a:r>
              <a:rPr lang="en-US" altLang="en-US"/>
              <a:t>Three Dimension Table.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0F54D8F5-CBFE-901E-04B9-63C40DB78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8775" y="34686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AD9B39BD-FBD4-6203-DBFB-D5E5E3375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84275"/>
            <a:ext cx="8461375" cy="504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 	3	4  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C0AA3A8A-4D60-E152-AE1E-54A953509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3132138"/>
            <a:ext cx="6584950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JeansTable.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02 Province OCCURS 4 TIMES.</a:t>
            </a:r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8ED8BBEB-4463-9F24-38AD-870F64D49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52700"/>
            <a:ext cx="8432800" cy="4953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25682500-28CE-464A-A01F-BB5F9A3AD0F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" y="1609725"/>
            <a:ext cx="3175" cy="14573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id="{E038DCC8-FDA2-5F74-CABC-9BE3E40ED0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62225" y="1168400"/>
            <a:ext cx="3175" cy="18986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id="{9F9A4DA5-DD7C-CDB2-6771-04AFB268A0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1168400"/>
            <a:ext cx="0" cy="18986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id="{B936458F-1929-6FEB-040F-2B522B58EF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168400"/>
            <a:ext cx="0" cy="18891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:a16="http://schemas.microsoft.com/office/drawing/2014/main" id="{9B729A8B-FC6E-572D-0DEE-C5C9C80C0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6500" y="1546225"/>
            <a:ext cx="3175" cy="15208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52DFA76-590F-C46A-F4DA-5750659FCE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4195763" cy="476250"/>
          </a:xfrm>
          <a:noFill/>
          <a:ln/>
        </p:spPr>
        <p:txBody>
          <a:bodyPr wrap="none"/>
          <a:lstStyle/>
          <a:p>
            <a:r>
              <a:rPr lang="en-US" altLang="en-US"/>
              <a:t>Three Dimension Table.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2D4F908-8F9C-43E1-CBA9-1672CFA82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8775" y="34686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50F90857-6AB0-4ECE-7D91-F562D0DD2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84275"/>
            <a:ext cx="8461375" cy="504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 	3	4  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8AAF06D0-62C7-97A4-0CA4-D05EE83E6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3132138"/>
            <a:ext cx="6738938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JeansTable.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02 Province OCCURS 4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</a:t>
            </a: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03 Gender OCCURS 2 TIMES.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7B251EFD-3AAE-38E9-3398-BA232937F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2133600"/>
            <a:ext cx="8483600" cy="4191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4F301C8C-5487-34FC-2620-C163F64F7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698625"/>
            <a:ext cx="8461375" cy="422275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1           2         1           2          1           2          1          2 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D3C48886-6697-8B4F-4DD6-3E7FCCDC5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52700"/>
            <a:ext cx="8432800" cy="4953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Line 9">
            <a:extLst>
              <a:ext uri="{FF2B5EF4-FFF2-40B4-BE49-F238E27FC236}">
                <a16:creationId xmlns:a16="http://schemas.microsoft.com/office/drawing/2014/main" id="{33CB0231-DD8F-3D70-BE0A-FC125604C7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62100" y="1701800"/>
            <a:ext cx="3175" cy="13652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>
            <a:extLst>
              <a:ext uri="{FF2B5EF4-FFF2-40B4-BE49-F238E27FC236}">
                <a16:creationId xmlns:a16="http://schemas.microsoft.com/office/drawing/2014/main" id="{B3985466-3926-4ACF-B38D-DBAF5F0915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90925" y="1717675"/>
            <a:ext cx="3175" cy="13398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1">
            <a:extLst>
              <a:ext uri="{FF2B5EF4-FFF2-40B4-BE49-F238E27FC236}">
                <a16:creationId xmlns:a16="http://schemas.microsoft.com/office/drawing/2014/main" id="{CE4E8DD7-7361-9B25-0451-C6BC46C49D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24525" y="1708150"/>
            <a:ext cx="3175" cy="13493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2">
            <a:extLst>
              <a:ext uri="{FF2B5EF4-FFF2-40B4-BE49-F238E27FC236}">
                <a16:creationId xmlns:a16="http://schemas.microsoft.com/office/drawing/2014/main" id="{85E0D413-62BB-FE1B-AA39-7388D054F8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1698625"/>
            <a:ext cx="3175" cy="13684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13">
            <a:extLst>
              <a:ext uri="{FF2B5EF4-FFF2-40B4-BE49-F238E27FC236}">
                <a16:creationId xmlns:a16="http://schemas.microsoft.com/office/drawing/2014/main" id="{F2E0E124-205A-A32E-480D-4A4E983AAB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" y="1609725"/>
            <a:ext cx="3175" cy="14573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14">
            <a:extLst>
              <a:ext uri="{FF2B5EF4-FFF2-40B4-BE49-F238E27FC236}">
                <a16:creationId xmlns:a16="http://schemas.microsoft.com/office/drawing/2014/main" id="{C423429F-7344-DD62-2F47-47AE3CF0A3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62225" y="1168400"/>
            <a:ext cx="3175" cy="18986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15">
            <a:extLst>
              <a:ext uri="{FF2B5EF4-FFF2-40B4-BE49-F238E27FC236}">
                <a16:creationId xmlns:a16="http://schemas.microsoft.com/office/drawing/2014/main" id="{41B84206-259C-76A2-9170-87A034EC93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1168400"/>
            <a:ext cx="0" cy="18986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16">
            <a:extLst>
              <a:ext uri="{FF2B5EF4-FFF2-40B4-BE49-F238E27FC236}">
                <a16:creationId xmlns:a16="http://schemas.microsoft.com/office/drawing/2014/main" id="{18BD7FE6-D280-253F-048F-D7FDF0A9CCE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168400"/>
            <a:ext cx="0" cy="18891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17">
            <a:extLst>
              <a:ext uri="{FF2B5EF4-FFF2-40B4-BE49-F238E27FC236}">
                <a16:creationId xmlns:a16="http://schemas.microsoft.com/office/drawing/2014/main" id="{8BE9AFA7-458C-B52C-C5BB-37027089309B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6500" y="1546225"/>
            <a:ext cx="3175" cy="15208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01A2968-8DEB-7496-3681-5021B8D073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4195763" cy="476250"/>
          </a:xfrm>
          <a:noFill/>
          <a:ln/>
        </p:spPr>
        <p:txBody>
          <a:bodyPr wrap="none"/>
          <a:lstStyle/>
          <a:p>
            <a:r>
              <a:rPr lang="en-US" altLang="en-US"/>
              <a:t>Three Dimension Table.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33C342A3-AD3C-6228-0F86-B1CCC27D5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8775" y="3468688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DF02A241-E97A-E0AE-4A71-0F90AAAFE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84275"/>
            <a:ext cx="8461375" cy="504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47750" algn="l"/>
                <a:tab pos="3048000" algn="l"/>
                <a:tab pos="51435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 	3	4  </a:t>
            </a: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05EF4066-4DB7-FC63-D618-40209B07D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3132138"/>
            <a:ext cx="7440613" cy="168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JeansTable.</a:t>
            </a:r>
            <a:b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02 Province OCCURS 4 TIMES.</a:t>
            </a:r>
            <a:b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</a:t>
            </a: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03 Gender OCCURS 2 TIMES.</a:t>
            </a:r>
            <a:b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04 Colour OCCURS 3 TIMES.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70D5A4E2-A346-18B5-9E41-CECA9107C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698625"/>
            <a:ext cx="8461375" cy="422275"/>
          </a:xfrm>
          <a:prstGeom prst="rect">
            <a:avLst/>
          </a:prstGeom>
          <a:solidFill>
            <a:schemeClr val="bg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1           2         1           2          1           2          1          2 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496FB33A-3690-5D3F-D835-A27FCAE39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52700"/>
            <a:ext cx="8432800" cy="4953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id="{4F2F1D75-E2A8-B695-7785-83A0CFD78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155825"/>
            <a:ext cx="8461375" cy="41275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r>
              <a:rPr lang="en-US" alt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1   2   3    1   2  3   1   2   3   1   2   3   1   2   3   1   2   3   1  2   3   1   2   3 </a:t>
            </a:r>
          </a:p>
        </p:txBody>
      </p:sp>
      <p:sp>
        <p:nvSpPr>
          <p:cNvPr id="20489" name="Line 9">
            <a:extLst>
              <a:ext uri="{FF2B5EF4-FFF2-40B4-BE49-F238E27FC236}">
                <a16:creationId xmlns:a16="http://schemas.microsoft.com/office/drawing/2014/main" id="{D533417E-C934-9934-C753-4C42EAF2EE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62100" y="1701800"/>
            <a:ext cx="3175" cy="13652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>
            <a:extLst>
              <a:ext uri="{FF2B5EF4-FFF2-40B4-BE49-F238E27FC236}">
                <a16:creationId xmlns:a16="http://schemas.microsoft.com/office/drawing/2014/main" id="{D03A209A-CBDF-6AFC-593F-0DE40E9CF4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90925" y="1717675"/>
            <a:ext cx="3175" cy="13398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11">
            <a:extLst>
              <a:ext uri="{FF2B5EF4-FFF2-40B4-BE49-F238E27FC236}">
                <a16:creationId xmlns:a16="http://schemas.microsoft.com/office/drawing/2014/main" id="{476462A2-52A6-7CC5-A218-9E72201198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24525" y="1708150"/>
            <a:ext cx="3175" cy="13493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12">
            <a:extLst>
              <a:ext uri="{FF2B5EF4-FFF2-40B4-BE49-F238E27FC236}">
                <a16:creationId xmlns:a16="http://schemas.microsoft.com/office/drawing/2014/main" id="{CF350441-CCFE-AE10-A0E9-D88BB477AD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1698625"/>
            <a:ext cx="3175" cy="13684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13">
            <a:extLst>
              <a:ext uri="{FF2B5EF4-FFF2-40B4-BE49-F238E27FC236}">
                <a16:creationId xmlns:a16="http://schemas.microsoft.com/office/drawing/2014/main" id="{D1338D3B-795C-03A7-6093-698C95768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" y="1609725"/>
            <a:ext cx="3175" cy="14573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14">
            <a:extLst>
              <a:ext uri="{FF2B5EF4-FFF2-40B4-BE49-F238E27FC236}">
                <a16:creationId xmlns:a16="http://schemas.microsoft.com/office/drawing/2014/main" id="{99C9AF4B-6268-8C2A-79DC-AD5BBFC24B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62225" y="1168400"/>
            <a:ext cx="3175" cy="18986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5">
            <a:extLst>
              <a:ext uri="{FF2B5EF4-FFF2-40B4-BE49-F238E27FC236}">
                <a16:creationId xmlns:a16="http://schemas.microsoft.com/office/drawing/2014/main" id="{9F05680F-0CA5-E066-F443-02FE5012786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1168400"/>
            <a:ext cx="0" cy="18986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6">
            <a:extLst>
              <a:ext uri="{FF2B5EF4-FFF2-40B4-BE49-F238E27FC236}">
                <a16:creationId xmlns:a16="http://schemas.microsoft.com/office/drawing/2014/main" id="{2FAA5F9D-B690-6D1A-93C2-E1CF8F1A4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168400"/>
            <a:ext cx="0" cy="18891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7">
            <a:extLst>
              <a:ext uri="{FF2B5EF4-FFF2-40B4-BE49-F238E27FC236}">
                <a16:creationId xmlns:a16="http://schemas.microsoft.com/office/drawing/2014/main" id="{35BC6B66-2645-35AA-A96D-621D74A0175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152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18">
            <a:extLst>
              <a:ext uri="{FF2B5EF4-FFF2-40B4-BE49-F238E27FC236}">
                <a16:creationId xmlns:a16="http://schemas.microsoft.com/office/drawing/2014/main" id="{F518AD45-DEFA-D043-EF97-2D9FDE6429EE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6500" y="1546225"/>
            <a:ext cx="3175" cy="15208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Line 19">
            <a:extLst>
              <a:ext uri="{FF2B5EF4-FFF2-40B4-BE49-F238E27FC236}">
                <a16:creationId xmlns:a16="http://schemas.microsoft.com/office/drawing/2014/main" id="{41D04BBB-F2BE-5CD0-8957-2E718B3DBD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2525" y="2143125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Line 20">
            <a:extLst>
              <a:ext uri="{FF2B5EF4-FFF2-40B4-BE49-F238E27FC236}">
                <a16:creationId xmlns:a16="http://schemas.microsoft.com/office/drawing/2014/main" id="{CEB87037-E09A-D270-4A12-56612E53189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452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21">
            <a:extLst>
              <a:ext uri="{FF2B5EF4-FFF2-40B4-BE49-F238E27FC236}">
                <a16:creationId xmlns:a16="http://schemas.microsoft.com/office/drawing/2014/main" id="{9B86CB60-8E37-7BB6-98FF-340E70BA38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7425" y="2162175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22">
            <a:extLst>
              <a:ext uri="{FF2B5EF4-FFF2-40B4-BE49-F238E27FC236}">
                <a16:creationId xmlns:a16="http://schemas.microsoft.com/office/drawing/2014/main" id="{791D9F9E-DF42-C2B3-109D-E2ACF661AC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465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23">
            <a:extLst>
              <a:ext uri="{FF2B5EF4-FFF2-40B4-BE49-F238E27FC236}">
                <a16:creationId xmlns:a16="http://schemas.microsoft.com/office/drawing/2014/main" id="{0DE8155E-2A04-A962-B54D-25055F0E74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24">
            <a:extLst>
              <a:ext uri="{FF2B5EF4-FFF2-40B4-BE49-F238E27FC236}">
                <a16:creationId xmlns:a16="http://schemas.microsoft.com/office/drawing/2014/main" id="{041D410B-68DF-6B73-7693-EB8D900B70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1925" y="213360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Line 25">
            <a:extLst>
              <a:ext uri="{FF2B5EF4-FFF2-40B4-BE49-F238E27FC236}">
                <a16:creationId xmlns:a16="http://schemas.microsoft.com/office/drawing/2014/main" id="{83C23E40-8A4C-34C0-F5A5-43DD117B2F1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387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6" name="Line 26">
            <a:extLst>
              <a:ext uri="{FF2B5EF4-FFF2-40B4-BE49-F238E27FC236}">
                <a16:creationId xmlns:a16="http://schemas.microsoft.com/office/drawing/2014/main" id="{9BB3C44C-58FB-D8A4-0012-3622FC88924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967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Line 27">
            <a:extLst>
              <a:ext uri="{FF2B5EF4-FFF2-40B4-BE49-F238E27FC236}">
                <a16:creationId xmlns:a16="http://schemas.microsoft.com/office/drawing/2014/main" id="{06587C72-8C49-A992-8FFA-7A477A35C48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067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8" name="Line 28">
            <a:extLst>
              <a:ext uri="{FF2B5EF4-FFF2-40B4-BE49-F238E27FC236}">
                <a16:creationId xmlns:a16="http://schemas.microsoft.com/office/drawing/2014/main" id="{8EAF93CC-EEEF-F4E8-C8CD-7B861128394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695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9" name="Line 29">
            <a:extLst>
              <a:ext uri="{FF2B5EF4-FFF2-40B4-BE49-F238E27FC236}">
                <a16:creationId xmlns:a16="http://schemas.microsoft.com/office/drawing/2014/main" id="{4834B004-047C-5155-047B-D3FBB26F4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795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0" name="Line 30">
            <a:extLst>
              <a:ext uri="{FF2B5EF4-FFF2-40B4-BE49-F238E27FC236}">
                <a16:creationId xmlns:a16="http://schemas.microsoft.com/office/drawing/2014/main" id="{7E9B2F86-0FBB-AEC8-FC30-B4542CA180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470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1" name="Line 31">
            <a:extLst>
              <a:ext uri="{FF2B5EF4-FFF2-40B4-BE49-F238E27FC236}">
                <a16:creationId xmlns:a16="http://schemas.microsoft.com/office/drawing/2014/main" id="{D1572769-149B-5F0A-BADB-1C72B1AEF1CF}"/>
              </a:ext>
            </a:extLst>
          </p:cNvPr>
          <p:cNvSpPr>
            <a:spLocks noChangeShapeType="1"/>
          </p:cNvSpPr>
          <p:nvPr/>
        </p:nvSpPr>
        <p:spPr bwMode="auto">
          <a:xfrm>
            <a:off x="7439025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2" name="Line 32">
            <a:extLst>
              <a:ext uri="{FF2B5EF4-FFF2-40B4-BE49-F238E27FC236}">
                <a16:creationId xmlns:a16="http://schemas.microsoft.com/office/drawing/2014/main" id="{006794A8-32C8-583F-3002-75D9901514EE}"/>
              </a:ext>
            </a:extLst>
          </p:cNvPr>
          <p:cNvSpPr>
            <a:spLocks noChangeShapeType="1"/>
          </p:cNvSpPr>
          <p:nvPr/>
        </p:nvSpPr>
        <p:spPr bwMode="auto">
          <a:xfrm>
            <a:off x="8134350" y="215265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3" name="Line 33">
            <a:extLst>
              <a:ext uri="{FF2B5EF4-FFF2-40B4-BE49-F238E27FC236}">
                <a16:creationId xmlns:a16="http://schemas.microsoft.com/office/drawing/2014/main" id="{11D1D936-729B-C497-26EA-9499BD23966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6300" y="2143125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">
    <a:dk1>
      <a:srgbClr val="919191"/>
    </a:dk1>
    <a:lt1>
      <a:srgbClr val="FFFFFF"/>
    </a:lt1>
    <a:dk2>
      <a:srgbClr val="114FFB"/>
    </a:dk2>
    <a:lt2>
      <a:srgbClr val="FAFD00"/>
    </a:lt2>
    <a:accent1>
      <a:srgbClr val="DADADA"/>
    </a:accent1>
    <a:accent2>
      <a:srgbClr val="FC0128"/>
    </a:accent2>
    <a:accent3>
      <a:srgbClr val="AAB2FD"/>
    </a:accent3>
    <a:accent4>
      <a:srgbClr val="DADADA"/>
    </a:accent4>
    <a:accent5>
      <a:srgbClr val="EAEAEA"/>
    </a:accent5>
    <a:accent6>
      <a:srgbClr val="E40123"/>
    </a:accent6>
    <a:hlink>
      <a:srgbClr val="00FF00"/>
    </a:hlink>
    <a:folHlink>
      <a:srgbClr val="DC00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64201207</TotalTime>
  <Pages>22</Pages>
  <Words>1195</Words>
  <Application>Microsoft Office PowerPoint</Application>
  <PresentationFormat>On-screen Show (4:3)</PresentationFormat>
  <Paragraphs>156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Wingdings</vt:lpstr>
      <vt:lpstr>Times New Roman</vt:lpstr>
      <vt:lpstr>Monotype Sorts</vt:lpstr>
      <vt:lpstr>Courier New</vt:lpstr>
      <vt:lpstr>Default Design</vt:lpstr>
      <vt:lpstr>Advanced Tables.</vt:lpstr>
      <vt:lpstr>One Dimension Table.</vt:lpstr>
      <vt:lpstr>One Dimension Table.</vt:lpstr>
      <vt:lpstr>One Dimension Table.</vt:lpstr>
      <vt:lpstr>Two Dimension Table.</vt:lpstr>
      <vt:lpstr>Two Dimension Table.</vt:lpstr>
      <vt:lpstr>Three Dimension Table.</vt:lpstr>
      <vt:lpstr>Three Dimension Table.</vt:lpstr>
      <vt:lpstr>Three Dimension Table.</vt:lpstr>
      <vt:lpstr>Three Dimension Table.</vt:lpstr>
      <vt:lpstr>Record Elements.</vt:lpstr>
      <vt:lpstr>The Redefines  Clause.</vt:lpstr>
      <vt:lpstr>The Redefines  Clause.</vt:lpstr>
      <vt:lpstr>The Redefines  Clause.</vt:lpstr>
      <vt:lpstr>The Redefines  Clause.</vt:lpstr>
      <vt:lpstr>Creating  Pre-filled Tables</vt:lpstr>
      <vt:lpstr>Creating  Pre-filled Tables</vt:lpstr>
      <vt:lpstr>Creating  Pre-filled Tables</vt:lpstr>
      <vt:lpstr>Two Dimension Table of Values.</vt:lpstr>
      <vt:lpstr>Two Dimension Table of Values.</vt:lpstr>
      <vt:lpstr>Two Dimension Table of Values.</vt:lpstr>
      <vt:lpstr>COBOL 85 Table Changes.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up tables of values</dc:title>
  <dc:subject/>
  <dc:creator>Michael Coughlan</dc:creator>
  <cp:keywords/>
  <dc:description/>
  <cp:lastModifiedBy>Sean McBride</cp:lastModifiedBy>
  <cp:revision>1346185762</cp:revision>
  <cp:lastPrinted>1994-04-21T10:56:06Z</cp:lastPrinted>
  <dcterms:created xsi:type="dcterms:W3CDTF">1994-04-18T17:14:40Z</dcterms:created>
  <dcterms:modified xsi:type="dcterms:W3CDTF">2026-05-13T01:06:34Z</dcterms:modified>
</cp:coreProperties>
</file>