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000000"/>
    <a:srgbClr val="676767"/>
    <a:srgbClr val="063DE8"/>
    <a:srgbClr val="0536C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D9D7A3B-E641-4D3D-A65C-AADD1393D8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B43FFDF-E8EE-BBD5-86FB-3C5D670BAC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2C52ADC-41F4-CD0C-3DBC-2D6BFC3547F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21FA8F6-4A4F-4AC2-97B0-B5D31013B43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04C99A4D-B64A-4AB6-B96B-E570ABB824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7E520F8-0F0C-231B-A4EE-F3BF76E8B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73C5809F-1171-4F61-A9C9-287A8CA5A18F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6783F15-5129-2D43-6DA9-0012DEF7DA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4A8322C-B249-E527-5CC4-612623253C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D4ADD07-65D7-B943-7CAE-09306023CE3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DA002D8-6CBC-4BC2-E472-38BFCD47E6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B2425CB5-FF43-4A57-8555-941B1CF4553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76DA49A-201A-8C9E-A844-1349C0D3C8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40FC4F2-7538-AAB2-EF3F-DB7228CD0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461C18E0-50D3-4AF2-83CF-94A2E3653CE2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62DC7AC1-051D-A798-F374-83433C2570E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24C702-8254-6ADD-BC52-A283146954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83243-8178-4473-A50D-9366F68F11D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6228DF53-C37A-945B-92E0-D922F96E2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75B5E27-24A6-48FB-B6CF-C55AA7F8C8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1DDFC-0E66-11E8-80F7-8998018F2C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E6CAAE-D964-4405-86D4-F5B2C89668A4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26C0DCF9-2DF7-C40A-672D-663E2DB75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82578AB-A997-277F-163B-13D097A262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9146A5E-34DE-6D5F-6BF0-1107DF127C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4E5AA8-530D-4D25-B625-DD77A69BA13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5429C940-636F-BE21-E764-67FAA7173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31240F9-A6F6-FDF7-B48A-58A31C8A1C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3327694-1E94-F231-195F-B3B66E6A7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C7102-7D7C-4B06-B2EF-E14174350BC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1C28E393-F81F-2CA6-E2C2-1E69249D4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378E00C-CD27-C6D7-140F-4121E6D8EB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A227EA7-98C2-4FD5-3BFA-3BC01F45B4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65367-0E47-4798-86F2-845D6190F78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87EC3CE0-BA0D-F689-64E3-2439B6E3E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3EA6155-13F4-F8DB-FECF-D6B71DFD02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2D97D47-4081-0C95-9F9E-73C2E6695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F05861-55FC-4E13-B19A-13D497DD284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B8244F3-0503-1A83-B27A-822A5286C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2CCD650-79A4-9364-68D9-5DBE2BE44E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0CA8CCF-5DC5-3093-4109-6AFFAC9572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ABA9D-56BC-40A9-B205-E3A9280A96D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2EA5816-316A-9265-AE32-3998EAECA4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75308E07-9687-2F48-0924-20342CD4FD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8A1735F-FDC4-245C-40B0-1D97F1CD36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2C1AE-8B8C-4AEE-B21E-E67AF3374CB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40CFA2-4E7D-52AE-6E4E-EB683C3A5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74191A3-AA39-C2BA-AE65-F98A6FF29B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65828F9-FB89-1880-0090-0A239E89D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FBFD03-0EC9-44E9-ADA2-1C09E9C39F8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7F1BF988-B253-06E3-234C-62AA952428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84B2232-C3BA-3739-EFC6-F8404CC283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74B0C6A-59B5-C887-8584-A0AA6E4CB4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C998E-7AA1-4E0B-815B-0C4553672D8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DAB113CF-5A27-2979-2C62-9B701E59F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523CF07-4CB4-66E7-C431-4246F0330F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7ECDEAD-7811-A87B-B344-C39B0FAB18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39185A-63CA-4774-813B-EFD07472985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E2E29A13-DB76-CEB7-1769-37C1C5B420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B34FD37-7A73-8EDC-B751-BF142D3C13B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A3E10B3-C3F0-A391-6128-11A5732E28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764A32-E7E9-471C-8862-4C07DE63124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5100832A-724F-90A3-635F-9000298BB3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71B59AA-3357-3A7D-6678-14D273585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A882873-56E8-3141-38DB-C558B3FA98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24C1AE-BB70-4575-BE27-E50FB4BC406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0163A8DD-043E-E79E-E00D-DAE991A839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66DDC4B-B090-6200-2637-BD1C5B64CF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01DD565-0B2A-1009-AF4F-02B77030AF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64D0F-169B-4D0E-BCED-C0956982655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374131CE-6A5F-918F-AABF-0E78F9321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7F0B827-EAE5-8ABC-BE22-2B6F67A845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7087D49-BC36-27DF-7283-43D213E187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0277C-2C65-4D71-9428-31BBB3E7C8E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9618ECE-1A46-8BE6-D8C7-A7D841379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314F804-A98B-9DD1-5E50-98B9BAAF34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FDC8F4F-D2EA-F8CB-F0D9-E1FF4B8130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AE90B-DBFA-4025-8FF8-C1D9BCE6CD9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14471D8D-BD00-18B1-54C4-6A188B76C2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45D31CB-099B-3060-F08D-FA6A3FB08B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526B892-9BCA-C882-B396-38299CCF54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B0E16-14A5-40AB-9D4B-96F8A39A4F45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1A39786B-9A6C-120C-CF73-D3803F654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B2806EC-F2C0-A7C2-AC6A-4FDB1C8741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04C6479-FB79-85E7-CFCA-D15689EF8C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AF929B-F03C-4D6F-AB96-06DF42419F4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483EDE1-C336-DCC9-BF96-85451CB4C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3174ED3-B146-470B-7DCB-CFE838E7BA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89D014B-8B16-C62C-C4AF-74C8F8AA2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3F2751-6987-4C46-A815-091FE7504BFD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11DF45DE-C00E-30A0-BB39-0CA263D55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AE73808-264F-165D-022E-ADAFDC14BB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0DC17F2-8CD7-1853-2EA0-4844236A2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2D565-11D7-4C5A-B24D-414060981DBE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9D8F3105-D77F-0F92-F67D-BA9BA40982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406AC3F5-15E4-BDC1-25F5-2DB8AD0DB1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9D6B7F2-5780-C47F-EFCD-28AD5B3587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2A36AA-8F2A-4884-8AD1-E0F96219B92B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673BC039-93EC-8AAA-ACF1-61A062990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71E42D7-6E4B-6A8C-EC74-951DC22520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9CB5CDA-A73B-7120-E919-3791DE443D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156A00-DC93-4247-89BB-1FC278609447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53A7657-DBCC-13E2-DA35-E38767E36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69DE6F9-C075-129C-7CAE-B2701BA926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B834930-BA51-41F9-B36E-B5EE0253CA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1CDF2-96ED-486C-A696-3D37766193D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3635032-746F-56F3-D208-C943B77019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3CF8DA4-8AA8-BA2D-89FA-375DA2685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0748237-3991-7F8F-4786-16B69BDDC1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3C8B67-51A6-4547-BA3A-C2F9828420A1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01F61CEF-80F7-4FCB-8601-B53724E40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5EE9AEDE-4BE7-7FBD-CE9D-E1992C0F12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D8E1486-B495-3361-658F-519C59C02F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FB301-3C15-4380-83E9-2692B6FB50B7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DA9EA5DD-C305-6187-690F-E219810EC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24A12FAC-E829-0642-EB96-828C1A1866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658A916-BA63-324B-FF0E-1A811D60BF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52948-FA94-43DE-A975-CAE8D8B6B79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4546C5B5-350F-E12C-A088-F077F8EB2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C461E319-63B1-2AEA-8535-FD76CD314F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9E8C117-E8B6-091A-E2A9-02A429F80C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A49BB7-B60B-4223-9ED5-046BF0D4AD9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7A0919F-4C0E-A510-9E84-A3B354A48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95686A90-88A7-7BC2-75F5-C5947B6E0B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5654613-1E84-6E8F-70A3-FC2104BB94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F3EBE-12E6-4D1E-96A5-6B95C554BC92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7E78AE16-9683-9DDE-B484-F7A562B714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C42F196-9ABC-E7DB-D6BA-20C456359A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2B1A492-863F-26E4-56EE-19212496C5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FF9975-D93B-4561-85F7-8312A6A2D65B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3481F493-9CD0-5DF0-5B30-549759CC3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E4986A5-4B84-BF78-7A9D-02354A3BDC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8D007B8-3A87-6225-BE22-EE567D34FB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DAB2EA-C95D-4121-BB78-D8F5DC6EA557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6ED302F5-5D7A-8AF1-F0EE-5FCA8ADD1D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3429E25D-B15B-F4A7-9CDE-F77582B1FB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CF694A7-4F9D-38F8-1044-3F3A80D446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73BC5-4A78-4208-A9AB-2E7CF08C7C5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BFC70484-364E-3EBC-E8AB-76A7512E4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5590FA3-3123-16A0-F0D0-528EE30A22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96E2DB3-9858-640D-9EC8-14394B4219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3CD25-3239-4113-ABD8-23AD85AA535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545620F4-5364-BCE8-7686-DF67EA724A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2757050-994B-8C28-56F5-A0E41C959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35F4BB4-EFDD-3851-7436-3C5A4759FF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22FA6-08EE-4D36-9E1C-B9B728C077C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9FA11C23-922A-EDA9-D4B4-9109887D31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F0AC9EC-D5D1-A0FD-F883-A221729038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7409F0F-AA42-DB84-E3E0-7956B3DC1A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71923A-C0C1-4012-9823-30646DE00B5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CDB173B-577A-F430-2E4E-B8877A47D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500F719-99F3-3BA5-ABB8-75EC438C13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655CF9E-520C-EAFF-3318-42E0AC612C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FF3464-4A2F-4D4E-9BD2-DC61A34E202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FA0DC709-E9B3-150B-54F6-5AA46ECA35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0BDBBB0-7324-329A-0EFE-80CCF791D7A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F323F5B-A19A-46AC-8392-F287705C57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8F2DDA-E2D9-4F1E-B389-2EA45E3C9A8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C38E9B23-B9AC-1823-17B2-D4AABAA28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4F37281-A6DF-0514-B8BC-A24F448995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83FAF-9D44-9F1B-FB85-D1D4B7848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F5836-31CC-32B5-1A36-808D2E28F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EBF4C-6710-0679-AFB5-DDB5A933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D045B-D6C1-BC39-A30D-F9E6699A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48773-8FEE-98F7-9F6D-7C423A95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039CB-9AF6-4889-A84D-332428A62B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03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3F49-8A03-EF90-FB9F-89C783B47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B9193-A6B5-91A5-2479-9896E729D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0A307-2190-0E96-96D1-232BA455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E6D5C-E15A-DED5-3A4C-A5B04F41B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C1C2E-7DE2-F112-742F-C7B1637E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74DBF-17C9-4EE6-A967-52D56B351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31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44275F-C70B-358F-D46B-6F2979B4C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AE3063-EB6A-FA66-C8DB-E626175E0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A60D3-929C-6D0D-8861-90322D44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A6040-3BE1-1E57-7ECB-DB26DAE7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29E44-1F64-5CAC-A946-0563056F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39C1F-31EF-4ED7-BDC8-182C60B20C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78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5298F-A204-8EE5-12E8-7093A5892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F1861-3F1D-013A-2DBE-42BC176A3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7720B-3D97-4129-F55F-FEE7EFCD1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BF6F9-978C-4717-203A-7D9E7096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0DF49-0918-252F-8FF2-952202E08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790EE-3764-4552-904E-F7FCB81A08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80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341B-EF34-D0D2-CD42-CBEA1E52F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B3446-26A2-FCF3-E0D7-4B32C8128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0DCD-C2CF-5F9E-4A88-6A5778B4A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260AA-426B-3259-6190-683F864C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AF137-07DC-FD5F-0896-BFE0EC34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FC374-041B-462B-898D-0E99CA014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12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ED2C3-A6C8-B62B-F7B0-FF2446D69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E428A-48A7-B5EF-6CCA-CF79A102F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F4085-CA76-97CE-B170-8499EBC35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D4B6A-7631-A3C8-B691-5D151D068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FABC7-8FF6-7B6A-9183-9BA6298CF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32F9D-F9E6-1099-F01F-023FBE574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1635E-1B76-494A-9901-9BD44435EF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53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9FE1-845C-0532-69ED-7DB5394A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D95D2-FD94-6F17-DCF0-52530A687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D3BD4-0C5D-48A5-E5A6-61C9E40CC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A44C98-3AC6-95EE-52BA-9C8F63BEB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E852B-BAD3-FABB-A62D-AACB5B649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8B51F0-BE93-30F1-BEAE-57C2E648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11D36-A7BC-75B6-5F65-362118D0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C7D02D-8968-A4D9-B6C1-008DEA87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AF8E4-3D51-438C-98B1-B4A308673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96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E5CFE-B10B-C49D-1D19-156D4E81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04160F-10B9-5792-88DA-EF540E844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F1033-92AA-6FFE-4385-F3CDA8E01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87CB5-E2F7-C768-8641-795FF904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D09D0-B612-4532-A08C-BCC7703381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16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1F6F91-6FE3-1976-FFFF-B14D75FC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E7C3D7-DA69-8426-3569-179FB66E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60A2EC-DD99-C366-549D-59A5DD9D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8FBB5-2F2F-4012-8C95-74056D179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35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42389-8A02-D568-C57A-C79506D33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D968-D26F-673C-1B87-68DA4D89F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5FA40-E657-885F-3767-EF27A60A4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3564F-3B66-5A67-C2BB-85DB5093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1D3BA-F149-C27F-4A87-1D2787249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58AFC-C04F-B8AF-2C5A-F947A0ABB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57ACC-B205-4E41-BE45-D1F849F79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99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53C5F-AC26-5CEA-F3F9-90369D22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A8A94D-848B-B06C-A358-5F5AA268F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E2B13-12E9-F4E5-1D27-99843F271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67D29-3116-C824-0B20-7697CF34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C84B5-808D-2BF4-3B3C-15F34711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CA447-3A34-A99E-6504-B2C46CC6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22ECC-7998-4E36-986E-25E8063D1C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80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4419317-8528-C655-A69F-C449F92080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CEB70E-00D3-5EDC-10FC-800594C67E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5367B67-2989-7DF5-6467-2D3DCACE14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C38D8694-CBA8-42F9-A0EB-6BC08D45B49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4A613D-7639-0BC8-1365-DCAAB4D0F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97EAC1ED-0595-75EB-27B8-65734657201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24B003A4-B321-1D39-3157-9F236B2CB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B3CEAA3E-CF2E-8853-AE7D-059846862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79D533E3-3346-66BB-25D6-53FD4B7DB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34126FC2-D11A-0210-B1E0-1239E2585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23B05DFC-A8B3-2C51-15AC-7F462A6A5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E84D4BE5-0019-E2B6-7B71-8A1528DF0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ABAE8459-5414-1E76-1838-30ED97C79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E9ED16BC-A1E5-18E0-0F63-4BC6B57DF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647E1D78-3618-678C-7565-438D8DA5A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B6014FC2-C8A2-1B88-BA1A-0A2F64934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2CE08737-762C-710D-981A-9D40A5077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8ACF082E-CE4A-6A7D-5534-C8828F555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7A462467-9075-450A-9F9F-876A889F2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D5FC00E5-DCB7-D668-5B3D-EF7668B4A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51465E2C-4B7A-B3C3-B62F-4CC7B441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97BBEC47-4824-45FD-ACAB-9EA41EC94C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84A496E-F618-09B2-D865-F573EBAB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4A926B4-1C41-3477-E31A-9DB23CCB8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8513" y="2986088"/>
            <a:ext cx="2698750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UNSTRING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15AD2CF-1E98-4B52-47EC-07D3F01CF1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1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B46E3A5-14BB-3A33-179A-85BBE9491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- 0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5 -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5 -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2534" name="Group 6">
            <a:extLst>
              <a:ext uri="{FF2B5EF4-FFF2-40B4-BE49-F238E27FC236}">
                <a16:creationId xmlns:a16="http://schemas.microsoft.com/office/drawing/2014/main" id="{3089E7AE-44FA-8CC6-6150-5BABFD9DD487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2A018F1B-67D4-FFED-5EF7-760CEC6A7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3" name="Line 5">
              <a:extLst>
                <a:ext uri="{FF2B5EF4-FFF2-40B4-BE49-F238E27FC236}">
                  <a16:creationId xmlns:a16="http://schemas.microsoft.com/office/drawing/2014/main" id="{EE7940CA-1673-5B28-65EA-A53B32B11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43" name="Group 15">
            <a:extLst>
              <a:ext uri="{FF2B5EF4-FFF2-40B4-BE49-F238E27FC236}">
                <a16:creationId xmlns:a16="http://schemas.microsoft.com/office/drawing/2014/main" id="{551854CF-8480-89E8-452B-00782D3DE1B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22535" name="Rectangle 7">
              <a:extLst>
                <a:ext uri="{FF2B5EF4-FFF2-40B4-BE49-F238E27FC236}">
                  <a16:creationId xmlns:a16="http://schemas.microsoft.com/office/drawing/2014/main" id="{B724B165-DF79-3907-1D80-D221E363E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Line 8">
              <a:extLst>
                <a:ext uri="{FF2B5EF4-FFF2-40B4-BE49-F238E27FC236}">
                  <a16:creationId xmlns:a16="http://schemas.microsoft.com/office/drawing/2014/main" id="{6D85A2AF-97D0-B0E2-6BC3-2FE74ED46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>
              <a:extLst>
                <a:ext uri="{FF2B5EF4-FFF2-40B4-BE49-F238E27FC236}">
                  <a16:creationId xmlns:a16="http://schemas.microsoft.com/office/drawing/2014/main" id="{0B7C9852-8115-0455-C421-C8506057F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10">
              <a:extLst>
                <a:ext uri="{FF2B5EF4-FFF2-40B4-BE49-F238E27FC236}">
                  <a16:creationId xmlns:a16="http://schemas.microsoft.com/office/drawing/2014/main" id="{D6A750F1-8CF5-1110-29B3-69AC87F0AD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1">
              <a:extLst>
                <a:ext uri="{FF2B5EF4-FFF2-40B4-BE49-F238E27FC236}">
                  <a16:creationId xmlns:a16="http://schemas.microsoft.com/office/drawing/2014/main" id="{80D2473A-2683-E763-9AA7-F8E801AF7E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2">
              <a:extLst>
                <a:ext uri="{FF2B5EF4-FFF2-40B4-BE49-F238E27FC236}">
                  <a16:creationId xmlns:a16="http://schemas.microsoft.com/office/drawing/2014/main" id="{777E4A0F-0646-EAA4-574F-99967C73AF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3">
              <a:extLst>
                <a:ext uri="{FF2B5EF4-FFF2-40B4-BE49-F238E27FC236}">
                  <a16:creationId xmlns:a16="http://schemas.microsoft.com/office/drawing/2014/main" id="{0A56EE51-E721-DA29-470A-E57A42CF28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4">
              <a:extLst>
                <a:ext uri="{FF2B5EF4-FFF2-40B4-BE49-F238E27FC236}">
                  <a16:creationId xmlns:a16="http://schemas.microsoft.com/office/drawing/2014/main" id="{A7D7759C-F847-3A2A-FAA4-0A236DA3C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2544" name="Freeform 16">
            <a:extLst>
              <a:ext uri="{FF2B5EF4-FFF2-40B4-BE49-F238E27FC236}">
                <a16:creationId xmlns:a16="http://schemas.microsoft.com/office/drawing/2014/main" id="{5DAB1933-D2D9-6F90-7295-73BB439846F3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47" name="Group 19">
            <a:extLst>
              <a:ext uri="{FF2B5EF4-FFF2-40B4-BE49-F238E27FC236}">
                <a16:creationId xmlns:a16="http://schemas.microsoft.com/office/drawing/2014/main" id="{E44AC257-029D-1977-A1FB-6E64E01023DC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22545" name="Rectangle 17">
              <a:extLst>
                <a:ext uri="{FF2B5EF4-FFF2-40B4-BE49-F238E27FC236}">
                  <a16:creationId xmlns:a16="http://schemas.microsoft.com/office/drawing/2014/main" id="{929C859F-D421-47EE-0BEF-923B05718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Line 18">
              <a:extLst>
                <a:ext uri="{FF2B5EF4-FFF2-40B4-BE49-F238E27FC236}">
                  <a16:creationId xmlns:a16="http://schemas.microsoft.com/office/drawing/2014/main" id="{0452DB27-0545-E93D-38E3-A210E0FA3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50" name="Group 22">
            <a:extLst>
              <a:ext uri="{FF2B5EF4-FFF2-40B4-BE49-F238E27FC236}">
                <a16:creationId xmlns:a16="http://schemas.microsoft.com/office/drawing/2014/main" id="{DE97604F-9CC7-5BD3-7064-600CE58694A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22548" name="Rectangle 20">
              <a:extLst>
                <a:ext uri="{FF2B5EF4-FFF2-40B4-BE49-F238E27FC236}">
                  <a16:creationId xmlns:a16="http://schemas.microsoft.com/office/drawing/2014/main" id="{420AB1D7-C425-D7E5-9F9B-AE46EB555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Line 21">
              <a:extLst>
                <a:ext uri="{FF2B5EF4-FFF2-40B4-BE49-F238E27FC236}">
                  <a16:creationId xmlns:a16="http://schemas.microsoft.com/office/drawing/2014/main" id="{3D45D0B8-9BE9-CC02-868F-00FFD615A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51" name="AutoShape 23">
            <a:extLst>
              <a:ext uri="{FF2B5EF4-FFF2-40B4-BE49-F238E27FC236}">
                <a16:creationId xmlns:a16="http://schemas.microsoft.com/office/drawing/2014/main" id="{AB25B29B-8F12-2109-1B7B-DCD7936E3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Arc 24">
            <a:extLst>
              <a:ext uri="{FF2B5EF4-FFF2-40B4-BE49-F238E27FC236}">
                <a16:creationId xmlns:a16="http://schemas.microsoft.com/office/drawing/2014/main" id="{F28B093F-9245-A267-A9B5-0C6FE21C01DB}"/>
              </a:ext>
            </a:extLst>
          </p:cNvPr>
          <p:cNvSpPr>
            <a:spLocks/>
          </p:cNvSpPr>
          <p:nvPr/>
        </p:nvSpPr>
        <p:spPr bwMode="auto">
          <a:xfrm>
            <a:off x="5232400" y="2628900"/>
            <a:ext cx="1368425" cy="393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Oval 25">
            <a:extLst>
              <a:ext uri="{FF2B5EF4-FFF2-40B4-BE49-F238E27FC236}">
                <a16:creationId xmlns:a16="http://schemas.microsoft.com/office/drawing/2014/main" id="{86193DD4-DF36-D3E5-92AD-3AF26429C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150" y="3044825"/>
            <a:ext cx="812800" cy="504825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8DF3202-87E1-E6A3-DA27-E7AF13CFC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1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6B702F3-6171-F513-5F99-A56EF2203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- 0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5 -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5 - 8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ON OVERFLOW DISPLAY "Chars Left"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4582" name="Group 6">
            <a:extLst>
              <a:ext uri="{FF2B5EF4-FFF2-40B4-BE49-F238E27FC236}">
                <a16:creationId xmlns:a16="http://schemas.microsoft.com/office/drawing/2014/main" id="{51AED434-B6AD-B11A-75ED-BDE400640BD8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24580" name="Rectangle 4">
              <a:extLst>
                <a:ext uri="{FF2B5EF4-FFF2-40B4-BE49-F238E27FC236}">
                  <a16:creationId xmlns:a16="http://schemas.microsoft.com/office/drawing/2014/main" id="{E9DBDA02-DFEB-3140-E5F5-5413613D7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Line 5">
              <a:extLst>
                <a:ext uri="{FF2B5EF4-FFF2-40B4-BE49-F238E27FC236}">
                  <a16:creationId xmlns:a16="http://schemas.microsoft.com/office/drawing/2014/main" id="{0209012C-1B1D-19EF-1C88-9A89327E7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91" name="Group 15">
            <a:extLst>
              <a:ext uri="{FF2B5EF4-FFF2-40B4-BE49-F238E27FC236}">
                <a16:creationId xmlns:a16="http://schemas.microsoft.com/office/drawing/2014/main" id="{5B85D131-F7F4-7AE8-668F-9D824F8546E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24583" name="Rectangle 7">
              <a:extLst>
                <a:ext uri="{FF2B5EF4-FFF2-40B4-BE49-F238E27FC236}">
                  <a16:creationId xmlns:a16="http://schemas.microsoft.com/office/drawing/2014/main" id="{48F7016B-8F63-954C-D2ED-F71FE6AF9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Line 8">
              <a:extLst>
                <a:ext uri="{FF2B5EF4-FFF2-40B4-BE49-F238E27FC236}">
                  <a16:creationId xmlns:a16="http://schemas.microsoft.com/office/drawing/2014/main" id="{FC6FE034-6A07-A704-B38C-E186DF85EC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9">
              <a:extLst>
                <a:ext uri="{FF2B5EF4-FFF2-40B4-BE49-F238E27FC236}">
                  <a16:creationId xmlns:a16="http://schemas.microsoft.com/office/drawing/2014/main" id="{95563B57-899A-9C81-5760-ADDBC8E4B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Line 10">
              <a:extLst>
                <a:ext uri="{FF2B5EF4-FFF2-40B4-BE49-F238E27FC236}">
                  <a16:creationId xmlns:a16="http://schemas.microsoft.com/office/drawing/2014/main" id="{2048BB8F-C908-38D1-5A77-88CDDA24C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1">
              <a:extLst>
                <a:ext uri="{FF2B5EF4-FFF2-40B4-BE49-F238E27FC236}">
                  <a16:creationId xmlns:a16="http://schemas.microsoft.com/office/drawing/2014/main" id="{1CFCF167-78F1-388E-CD21-3DEF3A9FA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2">
              <a:extLst>
                <a:ext uri="{FF2B5EF4-FFF2-40B4-BE49-F238E27FC236}">
                  <a16:creationId xmlns:a16="http://schemas.microsoft.com/office/drawing/2014/main" id="{492C0734-4AE3-BC1A-3C75-73B263A89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13">
              <a:extLst>
                <a:ext uri="{FF2B5EF4-FFF2-40B4-BE49-F238E27FC236}">
                  <a16:creationId xmlns:a16="http://schemas.microsoft.com/office/drawing/2014/main" id="{2DE39E03-07E6-6483-C6A5-D27EEEF8F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Line 14">
              <a:extLst>
                <a:ext uri="{FF2B5EF4-FFF2-40B4-BE49-F238E27FC236}">
                  <a16:creationId xmlns:a16="http://schemas.microsoft.com/office/drawing/2014/main" id="{B0EDBFB4-A21E-4CFF-AF7A-F124A4E72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4592" name="Freeform 16">
            <a:extLst>
              <a:ext uri="{FF2B5EF4-FFF2-40B4-BE49-F238E27FC236}">
                <a16:creationId xmlns:a16="http://schemas.microsoft.com/office/drawing/2014/main" id="{11D29479-8948-234F-3970-560E5CF94A80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95" name="Group 19">
            <a:extLst>
              <a:ext uri="{FF2B5EF4-FFF2-40B4-BE49-F238E27FC236}">
                <a16:creationId xmlns:a16="http://schemas.microsoft.com/office/drawing/2014/main" id="{7B71DF9D-96D6-7444-A040-4B360A02507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24593" name="Rectangle 17">
              <a:extLst>
                <a:ext uri="{FF2B5EF4-FFF2-40B4-BE49-F238E27FC236}">
                  <a16:creationId xmlns:a16="http://schemas.microsoft.com/office/drawing/2014/main" id="{96B6D8B2-7ED8-0436-209D-6B99CB240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Line 18">
              <a:extLst>
                <a:ext uri="{FF2B5EF4-FFF2-40B4-BE49-F238E27FC236}">
                  <a16:creationId xmlns:a16="http://schemas.microsoft.com/office/drawing/2014/main" id="{D5312A37-CDEF-83C3-98BE-F9A3197C1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98" name="Group 22">
            <a:extLst>
              <a:ext uri="{FF2B5EF4-FFF2-40B4-BE49-F238E27FC236}">
                <a16:creationId xmlns:a16="http://schemas.microsoft.com/office/drawing/2014/main" id="{6589FEBD-9A81-1F96-54D7-6B09668DE95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24596" name="Rectangle 20">
              <a:extLst>
                <a:ext uri="{FF2B5EF4-FFF2-40B4-BE49-F238E27FC236}">
                  <a16:creationId xmlns:a16="http://schemas.microsoft.com/office/drawing/2014/main" id="{E5CC3727-BDC1-287F-D997-5C239BAC4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7" name="Line 21">
              <a:extLst>
                <a:ext uri="{FF2B5EF4-FFF2-40B4-BE49-F238E27FC236}">
                  <a16:creationId xmlns:a16="http://schemas.microsoft.com/office/drawing/2014/main" id="{441C2C93-60C4-8DD5-E475-95EB49C71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99" name="AutoShape 23">
            <a:extLst>
              <a:ext uri="{FF2B5EF4-FFF2-40B4-BE49-F238E27FC236}">
                <a16:creationId xmlns:a16="http://schemas.microsoft.com/office/drawing/2014/main" id="{ED98623E-6BEB-8D92-E531-8EE4FC0F3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Chars Left</a:t>
            </a:r>
          </a:p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4600" name="Oval 24">
            <a:extLst>
              <a:ext uri="{FF2B5EF4-FFF2-40B4-BE49-F238E27FC236}">
                <a16:creationId xmlns:a16="http://schemas.microsoft.com/office/drawing/2014/main" id="{AA5C6AB8-C1A7-1719-A265-73DA41753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75" y="3025775"/>
            <a:ext cx="758825" cy="568325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Arc 25">
            <a:extLst>
              <a:ext uri="{FF2B5EF4-FFF2-40B4-BE49-F238E27FC236}">
                <a16:creationId xmlns:a16="http://schemas.microsoft.com/office/drawing/2014/main" id="{7363B143-3E27-6961-6ECD-0F997B8F2703}"/>
              </a:ext>
            </a:extLst>
          </p:cNvPr>
          <p:cNvSpPr>
            <a:spLocks/>
          </p:cNvSpPr>
          <p:nvPr/>
        </p:nvSpPr>
        <p:spPr bwMode="auto">
          <a:xfrm>
            <a:off x="7162800" y="3581400"/>
            <a:ext cx="304800" cy="1647825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D6E16BF-1E31-C33C-0789-7EEE869640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2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03890FE-1722-FDD2-083F-54A3E3209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1 9 s t o p 0 5 s t o p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 DELIMITED BY "stop"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6630" name="Group 6">
            <a:extLst>
              <a:ext uri="{FF2B5EF4-FFF2-40B4-BE49-F238E27FC236}">
                <a16:creationId xmlns:a16="http://schemas.microsoft.com/office/drawing/2014/main" id="{0CB60EEF-4849-CD1F-83B1-C55CDD435519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26628" name="Rectangle 4">
              <a:extLst>
                <a:ext uri="{FF2B5EF4-FFF2-40B4-BE49-F238E27FC236}">
                  <a16:creationId xmlns:a16="http://schemas.microsoft.com/office/drawing/2014/main" id="{83052589-6F8E-6447-D2AB-44FA04646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Line 5">
              <a:extLst>
                <a:ext uri="{FF2B5EF4-FFF2-40B4-BE49-F238E27FC236}">
                  <a16:creationId xmlns:a16="http://schemas.microsoft.com/office/drawing/2014/main" id="{1651B830-1608-DE88-89A8-A5C07D8BD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1" name="Rectangle 7">
            <a:extLst>
              <a:ext uri="{FF2B5EF4-FFF2-40B4-BE49-F238E27FC236}">
                <a16:creationId xmlns:a16="http://schemas.microsoft.com/office/drawing/2014/main" id="{F18867B9-FF74-171C-8A0A-F5BD79542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559175"/>
            <a:ext cx="59785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0CF781FD-058C-6D72-BB59-74DEFE1B98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55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5DC77399-145B-B200-B272-D608457C54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46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30E6758F-0FC9-4219-9184-4485E530D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80EAA0B4-6972-CB9C-AC17-28F0CE043F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48CA90BB-6BD9-F75B-157F-94B3195D5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B1DB7EF5-4AAF-22E1-00EE-D55E854DA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91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B8C04AEE-9F62-3864-3EF3-DA6467438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6639" name="Freeform 15">
            <a:extLst>
              <a:ext uri="{FF2B5EF4-FFF2-40B4-BE49-F238E27FC236}">
                <a16:creationId xmlns:a16="http://schemas.microsoft.com/office/drawing/2014/main" id="{45EECDB8-C929-53E5-8A01-DA21DD1AAF29}"/>
              </a:ext>
            </a:extLst>
          </p:cNvPr>
          <p:cNvSpPr>
            <a:spLocks/>
          </p:cNvSpPr>
          <p:nvPr/>
        </p:nvSpPr>
        <p:spPr bwMode="auto">
          <a:xfrm>
            <a:off x="396875" y="400685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642" name="Group 18">
            <a:extLst>
              <a:ext uri="{FF2B5EF4-FFF2-40B4-BE49-F238E27FC236}">
                <a16:creationId xmlns:a16="http://schemas.microsoft.com/office/drawing/2014/main" id="{AB81530D-5DC3-6619-F845-5982E47A7A54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26640" name="Rectangle 16">
              <a:extLst>
                <a:ext uri="{FF2B5EF4-FFF2-40B4-BE49-F238E27FC236}">
                  <a16:creationId xmlns:a16="http://schemas.microsoft.com/office/drawing/2014/main" id="{07CE6043-9BBF-9CA0-3734-FC03DFC14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Line 17">
              <a:extLst>
                <a:ext uri="{FF2B5EF4-FFF2-40B4-BE49-F238E27FC236}">
                  <a16:creationId xmlns:a16="http://schemas.microsoft.com/office/drawing/2014/main" id="{EEACCC8F-B80C-2862-C666-D2D59D309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45" name="Group 21">
            <a:extLst>
              <a:ext uri="{FF2B5EF4-FFF2-40B4-BE49-F238E27FC236}">
                <a16:creationId xmlns:a16="http://schemas.microsoft.com/office/drawing/2014/main" id="{F7A4A09A-5A71-11EA-0611-DD54AB26526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26643" name="Rectangle 19">
              <a:extLst>
                <a:ext uri="{FF2B5EF4-FFF2-40B4-BE49-F238E27FC236}">
                  <a16:creationId xmlns:a16="http://schemas.microsoft.com/office/drawing/2014/main" id="{B776CAC6-F382-ACF9-EAD7-4DD241AB5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Line 20">
              <a:extLst>
                <a:ext uri="{FF2B5EF4-FFF2-40B4-BE49-F238E27FC236}">
                  <a16:creationId xmlns:a16="http://schemas.microsoft.com/office/drawing/2014/main" id="{EBCE0287-3915-59B1-4B41-A79222EA9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6" name="AutoShape 22">
            <a:extLst>
              <a:ext uri="{FF2B5EF4-FFF2-40B4-BE49-F238E27FC236}">
                <a16:creationId xmlns:a16="http://schemas.microsoft.com/office/drawing/2014/main" id="{B46F8DF0-5722-24E1-34D2-ECE933B19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8CE0B616-EBEB-E89B-7FB0-1E4463BEA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73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>
            <a:extLst>
              <a:ext uri="{FF2B5EF4-FFF2-40B4-BE49-F238E27FC236}">
                <a16:creationId xmlns:a16="http://schemas.microsoft.com/office/drawing/2014/main" id="{48B664EE-1EBC-8793-3373-D698FB577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45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Line 25">
            <a:extLst>
              <a:ext uri="{FF2B5EF4-FFF2-40B4-BE49-F238E27FC236}">
                <a16:creationId xmlns:a16="http://schemas.microsoft.com/office/drawing/2014/main" id="{8ADE7AE1-AC7F-1D19-EE73-0061D0B0D9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36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2BFE4AFA-BAB4-28BF-BFA2-692890E95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33E7AEF2-C4BD-EACE-3CF1-10342BD12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A531392E-757C-CE86-5101-259AFE8F3B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09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D3145EB-107F-C239-DDB4-65C2468CF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2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DB81389-FD00-DA2F-ECAE-349B25080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 t o p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0 5 s t o p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 DELIMITED BY "stop"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8678" name="Group 6">
            <a:extLst>
              <a:ext uri="{FF2B5EF4-FFF2-40B4-BE49-F238E27FC236}">
                <a16:creationId xmlns:a16="http://schemas.microsoft.com/office/drawing/2014/main" id="{D18A5F16-7F68-0338-197D-03F43CEF1246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28676" name="Rectangle 4">
              <a:extLst>
                <a:ext uri="{FF2B5EF4-FFF2-40B4-BE49-F238E27FC236}">
                  <a16:creationId xmlns:a16="http://schemas.microsoft.com/office/drawing/2014/main" id="{26430E81-8FF4-5EAB-8E40-C8D042B77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7" name="Line 5">
              <a:extLst>
                <a:ext uri="{FF2B5EF4-FFF2-40B4-BE49-F238E27FC236}">
                  <a16:creationId xmlns:a16="http://schemas.microsoft.com/office/drawing/2014/main" id="{00313292-FCC1-6B84-4467-EB7B9DBACF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9" name="Rectangle 7">
            <a:extLst>
              <a:ext uri="{FF2B5EF4-FFF2-40B4-BE49-F238E27FC236}">
                <a16:creationId xmlns:a16="http://schemas.microsoft.com/office/drawing/2014/main" id="{4B4C2302-8BD8-D042-93F9-8F54ED3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559175"/>
            <a:ext cx="59785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67A498BE-012E-E2B4-1EA8-59FB20E1C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55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C13E2254-1964-3071-A1CE-F21722916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46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4F27F6B0-F909-C6EF-B4C1-4F7D051CD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4502754D-00EB-F38D-0914-B56C20E29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4FB40510-CEC3-2BD7-F1DD-1EA14E8875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4357666F-C04F-C051-A494-6C87619256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91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A0BD8633-B200-7CAD-747B-A76B0A9DB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8687" name="Freeform 15">
            <a:extLst>
              <a:ext uri="{FF2B5EF4-FFF2-40B4-BE49-F238E27FC236}">
                <a16:creationId xmlns:a16="http://schemas.microsoft.com/office/drawing/2014/main" id="{8FE5ED1C-4CCC-84A6-646E-0F4A33138D8F}"/>
              </a:ext>
            </a:extLst>
          </p:cNvPr>
          <p:cNvSpPr>
            <a:spLocks/>
          </p:cNvSpPr>
          <p:nvPr/>
        </p:nvSpPr>
        <p:spPr bwMode="auto">
          <a:xfrm>
            <a:off x="396875" y="400685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690" name="Group 18">
            <a:extLst>
              <a:ext uri="{FF2B5EF4-FFF2-40B4-BE49-F238E27FC236}">
                <a16:creationId xmlns:a16="http://schemas.microsoft.com/office/drawing/2014/main" id="{231DC912-64CF-98B2-E3AD-065FC8CB980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28688" name="Rectangle 16">
              <a:extLst>
                <a:ext uri="{FF2B5EF4-FFF2-40B4-BE49-F238E27FC236}">
                  <a16:creationId xmlns:a16="http://schemas.microsoft.com/office/drawing/2014/main" id="{DAE070D2-184E-7EF1-4D34-56A5987FC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Line 17">
              <a:extLst>
                <a:ext uri="{FF2B5EF4-FFF2-40B4-BE49-F238E27FC236}">
                  <a16:creationId xmlns:a16="http://schemas.microsoft.com/office/drawing/2014/main" id="{D50E8EFC-15AD-9E92-506A-14EAC4969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3" name="Group 21">
            <a:extLst>
              <a:ext uri="{FF2B5EF4-FFF2-40B4-BE49-F238E27FC236}">
                <a16:creationId xmlns:a16="http://schemas.microsoft.com/office/drawing/2014/main" id="{6EDE277E-B3EC-E8B1-951F-38431533CFD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28691" name="Rectangle 19">
              <a:extLst>
                <a:ext uri="{FF2B5EF4-FFF2-40B4-BE49-F238E27FC236}">
                  <a16:creationId xmlns:a16="http://schemas.microsoft.com/office/drawing/2014/main" id="{305A72B6-B081-CC12-3872-23DB58200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Line 20">
              <a:extLst>
                <a:ext uri="{FF2B5EF4-FFF2-40B4-BE49-F238E27FC236}">
                  <a16:creationId xmlns:a16="http://schemas.microsoft.com/office/drawing/2014/main" id="{1C151FE2-D533-88B7-4B1B-6233CBC7E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94" name="AutoShape 22">
            <a:extLst>
              <a:ext uri="{FF2B5EF4-FFF2-40B4-BE49-F238E27FC236}">
                <a16:creationId xmlns:a16="http://schemas.microsoft.com/office/drawing/2014/main" id="{0459435E-9FF0-C616-3826-D84E4008A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Line 23">
            <a:extLst>
              <a:ext uri="{FF2B5EF4-FFF2-40B4-BE49-F238E27FC236}">
                <a16:creationId xmlns:a16="http://schemas.microsoft.com/office/drawing/2014/main" id="{224573A2-5C97-8EF7-EAF6-DADBEF16EB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73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>
            <a:extLst>
              <a:ext uri="{FF2B5EF4-FFF2-40B4-BE49-F238E27FC236}">
                <a16:creationId xmlns:a16="http://schemas.microsoft.com/office/drawing/2014/main" id="{97E74B0A-6E2B-A94E-F691-974F830BC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45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Line 25">
            <a:extLst>
              <a:ext uri="{FF2B5EF4-FFF2-40B4-BE49-F238E27FC236}">
                <a16:creationId xmlns:a16="http://schemas.microsoft.com/office/drawing/2014/main" id="{4A3C209F-F152-71BD-C149-423A05FCD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36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Line 26">
            <a:extLst>
              <a:ext uri="{FF2B5EF4-FFF2-40B4-BE49-F238E27FC236}">
                <a16:creationId xmlns:a16="http://schemas.microsoft.com/office/drawing/2014/main" id="{43E1A111-9493-FC98-EFD4-D1A0DBC0A9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>
            <a:extLst>
              <a:ext uri="{FF2B5EF4-FFF2-40B4-BE49-F238E27FC236}">
                <a16:creationId xmlns:a16="http://schemas.microsoft.com/office/drawing/2014/main" id="{F0F4CD5C-D0FA-9B7D-051F-0D76203B3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8">
            <a:extLst>
              <a:ext uri="{FF2B5EF4-FFF2-40B4-BE49-F238E27FC236}">
                <a16:creationId xmlns:a16="http://schemas.microsoft.com/office/drawing/2014/main" id="{29D8465D-F728-E3F2-4FC6-8F5018548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09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6BA732B-6318-FA5C-BD85-3598A2332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2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8664DF0-FF05-42D3-A60A-A9ABC73D0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1 9 s t o p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 t o p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 DELIMITED BY "stop"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 MonthStr,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30726" name="Group 6">
            <a:extLst>
              <a:ext uri="{FF2B5EF4-FFF2-40B4-BE49-F238E27FC236}">
                <a16:creationId xmlns:a16="http://schemas.microsoft.com/office/drawing/2014/main" id="{F57DF9D4-D03E-009E-E79B-1F840291DE4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30724" name="Rectangle 4">
              <a:extLst>
                <a:ext uri="{FF2B5EF4-FFF2-40B4-BE49-F238E27FC236}">
                  <a16:creationId xmlns:a16="http://schemas.microsoft.com/office/drawing/2014/main" id="{11946704-0C97-39FF-747D-2EB5EB54B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Line 5">
              <a:extLst>
                <a:ext uri="{FF2B5EF4-FFF2-40B4-BE49-F238E27FC236}">
                  <a16:creationId xmlns:a16="http://schemas.microsoft.com/office/drawing/2014/main" id="{76A20053-BC8F-84A8-DB9B-5EF0BC0391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7" name="Rectangle 7">
            <a:extLst>
              <a:ext uri="{FF2B5EF4-FFF2-40B4-BE49-F238E27FC236}">
                <a16:creationId xmlns:a16="http://schemas.microsoft.com/office/drawing/2014/main" id="{65B776F3-0ED5-A516-2BAB-BB35B7B79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559175"/>
            <a:ext cx="59785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D4091DDB-2696-344F-E64C-F10F62E994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55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4812B99A-0BE8-5B59-343E-A47269A365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46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9CAF8350-87B9-5B16-E838-A76DB3DE0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CB796A14-F49F-4252-B003-BA4655E44F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5B3D08EC-DC3E-471C-4585-9486F11D7B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A7A30C34-9580-80CA-02AA-8AB48466F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91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>
            <a:extLst>
              <a:ext uri="{FF2B5EF4-FFF2-40B4-BE49-F238E27FC236}">
                <a16:creationId xmlns:a16="http://schemas.microsoft.com/office/drawing/2014/main" id="{64A24316-8159-FD9E-81B4-7F4CB3F0E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0735" name="Freeform 15">
            <a:extLst>
              <a:ext uri="{FF2B5EF4-FFF2-40B4-BE49-F238E27FC236}">
                <a16:creationId xmlns:a16="http://schemas.microsoft.com/office/drawing/2014/main" id="{C5E63C9D-5B36-719C-1C75-6BB2AB75F447}"/>
              </a:ext>
            </a:extLst>
          </p:cNvPr>
          <p:cNvSpPr>
            <a:spLocks/>
          </p:cNvSpPr>
          <p:nvPr/>
        </p:nvSpPr>
        <p:spPr bwMode="auto">
          <a:xfrm>
            <a:off x="396875" y="400685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8" name="Group 18">
            <a:extLst>
              <a:ext uri="{FF2B5EF4-FFF2-40B4-BE49-F238E27FC236}">
                <a16:creationId xmlns:a16="http://schemas.microsoft.com/office/drawing/2014/main" id="{C0C65CF2-3235-2467-0208-41B5DA729D8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30736" name="Rectangle 16">
              <a:extLst>
                <a:ext uri="{FF2B5EF4-FFF2-40B4-BE49-F238E27FC236}">
                  <a16:creationId xmlns:a16="http://schemas.microsoft.com/office/drawing/2014/main" id="{F46539AC-CDE5-C33A-D998-548292FFC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17">
              <a:extLst>
                <a:ext uri="{FF2B5EF4-FFF2-40B4-BE49-F238E27FC236}">
                  <a16:creationId xmlns:a16="http://schemas.microsoft.com/office/drawing/2014/main" id="{39EFBFE1-3348-8536-187B-0985E2D0D8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21">
            <a:extLst>
              <a:ext uri="{FF2B5EF4-FFF2-40B4-BE49-F238E27FC236}">
                <a16:creationId xmlns:a16="http://schemas.microsoft.com/office/drawing/2014/main" id="{482BE7F1-9DDB-086A-EB96-BE5BB82756D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30739" name="Rectangle 19">
              <a:extLst>
                <a:ext uri="{FF2B5EF4-FFF2-40B4-BE49-F238E27FC236}">
                  <a16:creationId xmlns:a16="http://schemas.microsoft.com/office/drawing/2014/main" id="{3FF39FCA-CC9B-AD41-0606-F2A8D8008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Line 20">
              <a:extLst>
                <a:ext uri="{FF2B5EF4-FFF2-40B4-BE49-F238E27FC236}">
                  <a16:creationId xmlns:a16="http://schemas.microsoft.com/office/drawing/2014/main" id="{D2528F48-CDFA-9932-8FA9-302572639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2" name="AutoShape 22">
            <a:extLst>
              <a:ext uri="{FF2B5EF4-FFF2-40B4-BE49-F238E27FC236}">
                <a16:creationId xmlns:a16="http://schemas.microsoft.com/office/drawing/2014/main" id="{D476A47B-A1EE-94FF-FB0F-C513F1A61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3">
            <a:extLst>
              <a:ext uri="{FF2B5EF4-FFF2-40B4-BE49-F238E27FC236}">
                <a16:creationId xmlns:a16="http://schemas.microsoft.com/office/drawing/2014/main" id="{0C6D4B89-0F70-1554-F585-E80047E71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73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4">
            <a:extLst>
              <a:ext uri="{FF2B5EF4-FFF2-40B4-BE49-F238E27FC236}">
                <a16:creationId xmlns:a16="http://schemas.microsoft.com/office/drawing/2014/main" id="{0DA50444-B5E9-ABF0-7DBF-94BF54271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45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25">
            <a:extLst>
              <a:ext uri="{FF2B5EF4-FFF2-40B4-BE49-F238E27FC236}">
                <a16:creationId xmlns:a16="http://schemas.microsoft.com/office/drawing/2014/main" id="{857F5F8A-6B18-D9CA-F8ED-F2DEC621F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36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26">
            <a:extLst>
              <a:ext uri="{FF2B5EF4-FFF2-40B4-BE49-F238E27FC236}">
                <a16:creationId xmlns:a16="http://schemas.microsoft.com/office/drawing/2014/main" id="{0703D602-B919-07D1-2F9F-9E5EE9A1C53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27">
            <a:extLst>
              <a:ext uri="{FF2B5EF4-FFF2-40B4-BE49-F238E27FC236}">
                <a16:creationId xmlns:a16="http://schemas.microsoft.com/office/drawing/2014/main" id="{5B13C6A0-3B81-9177-F0F7-0110FD81AF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28">
            <a:extLst>
              <a:ext uri="{FF2B5EF4-FFF2-40B4-BE49-F238E27FC236}">
                <a16:creationId xmlns:a16="http://schemas.microsoft.com/office/drawing/2014/main" id="{CC771FA6-DCFF-7E21-2DFA-4FE0D29B7D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09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05A7F22-24E2-5810-9AD4-AAA696AD8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2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0EBC170-FA29-07D2-AA22-C97BD9B74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1 9 s t o p 0 5 s t o p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 DELIMITED BY "stop"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32774" name="Group 6">
            <a:extLst>
              <a:ext uri="{FF2B5EF4-FFF2-40B4-BE49-F238E27FC236}">
                <a16:creationId xmlns:a16="http://schemas.microsoft.com/office/drawing/2014/main" id="{818DBE42-03DB-9000-16BA-234481918448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32772" name="Rectangle 4">
              <a:extLst>
                <a:ext uri="{FF2B5EF4-FFF2-40B4-BE49-F238E27FC236}">
                  <a16:creationId xmlns:a16="http://schemas.microsoft.com/office/drawing/2014/main" id="{172B073E-5E3F-2130-A568-03C8AA7DE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3" name="Line 5">
              <a:extLst>
                <a:ext uri="{FF2B5EF4-FFF2-40B4-BE49-F238E27FC236}">
                  <a16:creationId xmlns:a16="http://schemas.microsoft.com/office/drawing/2014/main" id="{F003DA3A-59F5-9FFE-ABD3-E41F6C8498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5" name="Rectangle 7">
            <a:extLst>
              <a:ext uri="{FF2B5EF4-FFF2-40B4-BE49-F238E27FC236}">
                <a16:creationId xmlns:a16="http://schemas.microsoft.com/office/drawing/2014/main" id="{B41E8D6C-26E4-C0ED-0AEE-224BCCFCE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559175"/>
            <a:ext cx="59785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88F63CE8-1D4E-1410-9ADE-0356218CBE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55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10289FC1-AAFE-BF31-B889-16A6DE7673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46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AC342D15-4C82-1826-F4C3-CF45B9D85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EC51B969-CEF0-E6B7-B916-A10F581D9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49FCAD1A-4160-6AAD-4243-FE873D132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BC506265-7E7C-7A3D-6EA4-FA2847085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91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34E02B22-D8D0-2131-2E85-E922CCC1C6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5464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2783" name="Freeform 15">
            <a:extLst>
              <a:ext uri="{FF2B5EF4-FFF2-40B4-BE49-F238E27FC236}">
                <a16:creationId xmlns:a16="http://schemas.microsoft.com/office/drawing/2014/main" id="{B5D30F9C-59FB-B79B-5F64-CD4F651BB8DB}"/>
              </a:ext>
            </a:extLst>
          </p:cNvPr>
          <p:cNvSpPr>
            <a:spLocks/>
          </p:cNvSpPr>
          <p:nvPr/>
        </p:nvSpPr>
        <p:spPr bwMode="auto">
          <a:xfrm>
            <a:off x="396875" y="400685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6" name="Group 18">
            <a:extLst>
              <a:ext uri="{FF2B5EF4-FFF2-40B4-BE49-F238E27FC236}">
                <a16:creationId xmlns:a16="http://schemas.microsoft.com/office/drawing/2014/main" id="{44B14889-66EC-5786-F8CE-E5B7F02A4C06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32784" name="Rectangle 16">
              <a:extLst>
                <a:ext uri="{FF2B5EF4-FFF2-40B4-BE49-F238E27FC236}">
                  <a16:creationId xmlns:a16="http://schemas.microsoft.com/office/drawing/2014/main" id="{170EAC0B-0C28-70DC-F7BC-52A8EFDEF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Line 17">
              <a:extLst>
                <a:ext uri="{FF2B5EF4-FFF2-40B4-BE49-F238E27FC236}">
                  <a16:creationId xmlns:a16="http://schemas.microsoft.com/office/drawing/2014/main" id="{881C641B-E185-290C-031D-2657B00F3A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89" name="Group 21">
            <a:extLst>
              <a:ext uri="{FF2B5EF4-FFF2-40B4-BE49-F238E27FC236}">
                <a16:creationId xmlns:a16="http://schemas.microsoft.com/office/drawing/2014/main" id="{9BA0522D-CA0F-FB3E-ECE4-F2E5C7D5629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32787" name="Rectangle 19">
              <a:extLst>
                <a:ext uri="{FF2B5EF4-FFF2-40B4-BE49-F238E27FC236}">
                  <a16:creationId xmlns:a16="http://schemas.microsoft.com/office/drawing/2014/main" id="{0B964EB1-B60C-55BC-CFA9-DC5DAD8C7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Line 20">
              <a:extLst>
                <a:ext uri="{FF2B5EF4-FFF2-40B4-BE49-F238E27FC236}">
                  <a16:creationId xmlns:a16="http://schemas.microsoft.com/office/drawing/2014/main" id="{993F281E-1075-CD6C-3892-2340686F3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90" name="AutoShape 22">
            <a:extLst>
              <a:ext uri="{FF2B5EF4-FFF2-40B4-BE49-F238E27FC236}">
                <a16:creationId xmlns:a16="http://schemas.microsoft.com/office/drawing/2014/main" id="{72B61F03-2D9C-C9D9-39CB-8AC84DD1B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98C00F91-FA46-4712-3C74-1A1A70DD3B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73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950A279A-22FB-770E-70F3-EA82B6CE49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45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5">
            <a:extLst>
              <a:ext uri="{FF2B5EF4-FFF2-40B4-BE49-F238E27FC236}">
                <a16:creationId xmlns:a16="http://schemas.microsoft.com/office/drawing/2014/main" id="{98409634-B976-915A-14B5-8AA38D406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36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6">
            <a:extLst>
              <a:ext uri="{FF2B5EF4-FFF2-40B4-BE49-F238E27FC236}">
                <a16:creationId xmlns:a16="http://schemas.microsoft.com/office/drawing/2014/main" id="{0859C9CC-E553-188C-48DB-E2CD6A052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>
            <a:extLst>
              <a:ext uri="{FF2B5EF4-FFF2-40B4-BE49-F238E27FC236}">
                <a16:creationId xmlns:a16="http://schemas.microsoft.com/office/drawing/2014/main" id="{03936017-571D-621E-3246-3DEBF31C1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28">
            <a:extLst>
              <a:ext uri="{FF2B5EF4-FFF2-40B4-BE49-F238E27FC236}">
                <a16:creationId xmlns:a16="http://schemas.microsoft.com/office/drawing/2014/main" id="{34993A88-3288-2B60-652E-1D5927C5E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0975" y="354012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9D71DE3-3D9A-C11B-C8AB-09402478E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3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CFB5A73-0F41-6AC0-644E-BFCCE90D5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0 5 /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MonthStr DELIMITER IN Hold2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Hold1 SPACE Hold2</a:t>
            </a:r>
          </a:p>
        </p:txBody>
      </p:sp>
      <p:grpSp>
        <p:nvGrpSpPr>
          <p:cNvPr id="34822" name="Group 6">
            <a:extLst>
              <a:ext uri="{FF2B5EF4-FFF2-40B4-BE49-F238E27FC236}">
                <a16:creationId xmlns:a16="http://schemas.microsoft.com/office/drawing/2014/main" id="{FF8F9764-74CD-DF65-7B58-492FE6E8C8B4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34820" name="Rectangle 4">
              <a:extLst>
                <a:ext uri="{FF2B5EF4-FFF2-40B4-BE49-F238E27FC236}">
                  <a16:creationId xmlns:a16="http://schemas.microsoft.com/office/drawing/2014/main" id="{C2D214D2-E242-BD66-61DD-D297BC50B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1" name="Line 5">
              <a:extLst>
                <a:ext uri="{FF2B5EF4-FFF2-40B4-BE49-F238E27FC236}">
                  <a16:creationId xmlns:a16="http://schemas.microsoft.com/office/drawing/2014/main" id="{E23D8FE0-D080-5937-5098-615235C4C0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31" name="Group 15">
            <a:extLst>
              <a:ext uri="{FF2B5EF4-FFF2-40B4-BE49-F238E27FC236}">
                <a16:creationId xmlns:a16="http://schemas.microsoft.com/office/drawing/2014/main" id="{8579E0EF-E00E-C715-B20C-28883E07BD1D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34823" name="Rectangle 7">
              <a:extLst>
                <a:ext uri="{FF2B5EF4-FFF2-40B4-BE49-F238E27FC236}">
                  <a16:creationId xmlns:a16="http://schemas.microsoft.com/office/drawing/2014/main" id="{B6F52CB9-2996-11BD-52B8-F7B793751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Line 8">
              <a:extLst>
                <a:ext uri="{FF2B5EF4-FFF2-40B4-BE49-F238E27FC236}">
                  <a16:creationId xmlns:a16="http://schemas.microsoft.com/office/drawing/2014/main" id="{3BF1B08A-9209-600C-673F-012993EC9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5" name="Line 9">
              <a:extLst>
                <a:ext uri="{FF2B5EF4-FFF2-40B4-BE49-F238E27FC236}">
                  <a16:creationId xmlns:a16="http://schemas.microsoft.com/office/drawing/2014/main" id="{E8C3389F-0AEC-FE2F-F08A-57202CC831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Line 10">
              <a:extLst>
                <a:ext uri="{FF2B5EF4-FFF2-40B4-BE49-F238E27FC236}">
                  <a16:creationId xmlns:a16="http://schemas.microsoft.com/office/drawing/2014/main" id="{42CA83FB-3BC0-79DA-8FCA-E598C38150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7" name="Line 11">
              <a:extLst>
                <a:ext uri="{FF2B5EF4-FFF2-40B4-BE49-F238E27FC236}">
                  <a16:creationId xmlns:a16="http://schemas.microsoft.com/office/drawing/2014/main" id="{6A7F942C-9E4B-9C39-3A0A-67667CC465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Line 12">
              <a:extLst>
                <a:ext uri="{FF2B5EF4-FFF2-40B4-BE49-F238E27FC236}">
                  <a16:creationId xmlns:a16="http://schemas.microsoft.com/office/drawing/2014/main" id="{C22AF1F0-05DE-5975-710A-30E0531D1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9" name="Line 13">
              <a:extLst>
                <a:ext uri="{FF2B5EF4-FFF2-40B4-BE49-F238E27FC236}">
                  <a16:creationId xmlns:a16="http://schemas.microsoft.com/office/drawing/2014/main" id="{46AE8E5C-463D-795B-CF5F-83C1A1EC3C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Line 14">
              <a:extLst>
                <a:ext uri="{FF2B5EF4-FFF2-40B4-BE49-F238E27FC236}">
                  <a16:creationId xmlns:a16="http://schemas.microsoft.com/office/drawing/2014/main" id="{16CA389D-86DD-DD3A-6A73-B172A332E2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34832" name="Freeform 16">
            <a:extLst>
              <a:ext uri="{FF2B5EF4-FFF2-40B4-BE49-F238E27FC236}">
                <a16:creationId xmlns:a16="http://schemas.microsoft.com/office/drawing/2014/main" id="{79E4D438-1430-AD60-574D-5C250483D5D8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35" name="Group 19">
            <a:extLst>
              <a:ext uri="{FF2B5EF4-FFF2-40B4-BE49-F238E27FC236}">
                <a16:creationId xmlns:a16="http://schemas.microsoft.com/office/drawing/2014/main" id="{BE4215D4-0E78-D3AB-BF6F-FF683FE3E49D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34833" name="Rectangle 17">
              <a:extLst>
                <a:ext uri="{FF2B5EF4-FFF2-40B4-BE49-F238E27FC236}">
                  <a16:creationId xmlns:a16="http://schemas.microsoft.com/office/drawing/2014/main" id="{8A3CD97F-A0AB-ABA6-4BEF-135EA147C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Line 18">
              <a:extLst>
                <a:ext uri="{FF2B5EF4-FFF2-40B4-BE49-F238E27FC236}">
                  <a16:creationId xmlns:a16="http://schemas.microsoft.com/office/drawing/2014/main" id="{484DE711-2AF7-74D9-C1E0-04C223B49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38" name="Group 22">
            <a:extLst>
              <a:ext uri="{FF2B5EF4-FFF2-40B4-BE49-F238E27FC236}">
                <a16:creationId xmlns:a16="http://schemas.microsoft.com/office/drawing/2014/main" id="{175BD750-6E4D-28B1-9441-3E908FBB2D24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34836" name="Rectangle 20">
              <a:extLst>
                <a:ext uri="{FF2B5EF4-FFF2-40B4-BE49-F238E27FC236}">
                  <a16:creationId xmlns:a16="http://schemas.microsoft.com/office/drawing/2014/main" id="{AD27C895-60EA-24A8-2209-CA463396B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7" name="Line 21">
              <a:extLst>
                <a:ext uri="{FF2B5EF4-FFF2-40B4-BE49-F238E27FC236}">
                  <a16:creationId xmlns:a16="http://schemas.microsoft.com/office/drawing/2014/main" id="{A4BB3196-B128-B72A-8211-756557F740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39" name="AutoShape 23">
            <a:extLst>
              <a:ext uri="{FF2B5EF4-FFF2-40B4-BE49-F238E27FC236}">
                <a16:creationId xmlns:a16="http://schemas.microsoft.com/office/drawing/2014/main" id="{3994C2F4-493C-DE6E-A4D3-62C389C97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8EB7742-610E-B924-4C04-9F5FADDB6D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3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B867651-DFF4-06F9-F8DD-86340EF34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/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MonthStr DELIMITER IN Hold2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Hold1 SPACE Hold2</a:t>
            </a:r>
          </a:p>
        </p:txBody>
      </p:sp>
      <p:grpSp>
        <p:nvGrpSpPr>
          <p:cNvPr id="36870" name="Group 6">
            <a:extLst>
              <a:ext uri="{FF2B5EF4-FFF2-40B4-BE49-F238E27FC236}">
                <a16:creationId xmlns:a16="http://schemas.microsoft.com/office/drawing/2014/main" id="{CB92AEEA-9EF1-B655-6446-A03D58BA8D5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36868" name="Rectangle 4">
              <a:extLst>
                <a:ext uri="{FF2B5EF4-FFF2-40B4-BE49-F238E27FC236}">
                  <a16:creationId xmlns:a16="http://schemas.microsoft.com/office/drawing/2014/main" id="{6DCD2D74-674E-80D3-3F58-D794F9A0A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9" name="Line 5">
              <a:extLst>
                <a:ext uri="{FF2B5EF4-FFF2-40B4-BE49-F238E27FC236}">
                  <a16:creationId xmlns:a16="http://schemas.microsoft.com/office/drawing/2014/main" id="{C32CFF77-987D-00AD-7514-723A9A8EC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79" name="Group 15">
            <a:extLst>
              <a:ext uri="{FF2B5EF4-FFF2-40B4-BE49-F238E27FC236}">
                <a16:creationId xmlns:a16="http://schemas.microsoft.com/office/drawing/2014/main" id="{29E53A1F-9851-D14F-0677-AD6D57133C2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36871" name="Rectangle 7">
              <a:extLst>
                <a:ext uri="{FF2B5EF4-FFF2-40B4-BE49-F238E27FC236}">
                  <a16:creationId xmlns:a16="http://schemas.microsoft.com/office/drawing/2014/main" id="{C77E7A15-AEFA-F99D-2E30-E8A7BC441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2" name="Line 8">
              <a:extLst>
                <a:ext uri="{FF2B5EF4-FFF2-40B4-BE49-F238E27FC236}">
                  <a16:creationId xmlns:a16="http://schemas.microsoft.com/office/drawing/2014/main" id="{6687060C-C4D0-ED63-E77F-6E2EEC22F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3" name="Line 9">
              <a:extLst>
                <a:ext uri="{FF2B5EF4-FFF2-40B4-BE49-F238E27FC236}">
                  <a16:creationId xmlns:a16="http://schemas.microsoft.com/office/drawing/2014/main" id="{B76E9145-E715-DF55-6135-34BCD27D1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4" name="Line 10">
              <a:extLst>
                <a:ext uri="{FF2B5EF4-FFF2-40B4-BE49-F238E27FC236}">
                  <a16:creationId xmlns:a16="http://schemas.microsoft.com/office/drawing/2014/main" id="{B9280271-930A-BBB1-B8E2-A6757518C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5" name="Line 11">
              <a:extLst>
                <a:ext uri="{FF2B5EF4-FFF2-40B4-BE49-F238E27FC236}">
                  <a16:creationId xmlns:a16="http://schemas.microsoft.com/office/drawing/2014/main" id="{C846A7AB-BD18-C4B3-FB81-B7B5626D2C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6" name="Line 12">
              <a:extLst>
                <a:ext uri="{FF2B5EF4-FFF2-40B4-BE49-F238E27FC236}">
                  <a16:creationId xmlns:a16="http://schemas.microsoft.com/office/drawing/2014/main" id="{24A53C3E-1027-23B8-66E7-B87DB8166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7" name="Line 13">
              <a:extLst>
                <a:ext uri="{FF2B5EF4-FFF2-40B4-BE49-F238E27FC236}">
                  <a16:creationId xmlns:a16="http://schemas.microsoft.com/office/drawing/2014/main" id="{D1B4F7CD-10F7-EE28-B7E3-3DB56FC4D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8" name="Line 14">
              <a:extLst>
                <a:ext uri="{FF2B5EF4-FFF2-40B4-BE49-F238E27FC236}">
                  <a16:creationId xmlns:a16="http://schemas.microsoft.com/office/drawing/2014/main" id="{0DADC937-E1F4-A526-82E7-8E6477562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36880" name="Freeform 16">
            <a:extLst>
              <a:ext uri="{FF2B5EF4-FFF2-40B4-BE49-F238E27FC236}">
                <a16:creationId xmlns:a16="http://schemas.microsoft.com/office/drawing/2014/main" id="{D1754795-EF19-E600-CBBB-51D846BD5014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883" name="Group 19">
            <a:extLst>
              <a:ext uri="{FF2B5EF4-FFF2-40B4-BE49-F238E27FC236}">
                <a16:creationId xmlns:a16="http://schemas.microsoft.com/office/drawing/2014/main" id="{3433B7D2-A4F3-D12F-55F6-59383D68480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36881" name="Rectangle 17">
              <a:extLst>
                <a:ext uri="{FF2B5EF4-FFF2-40B4-BE49-F238E27FC236}">
                  <a16:creationId xmlns:a16="http://schemas.microsoft.com/office/drawing/2014/main" id="{290EB745-BF2F-4F78-FE06-3047BCA00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18">
              <a:extLst>
                <a:ext uri="{FF2B5EF4-FFF2-40B4-BE49-F238E27FC236}">
                  <a16:creationId xmlns:a16="http://schemas.microsoft.com/office/drawing/2014/main" id="{F7D1E5AA-DA4C-0728-5713-C0944BF1F0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86" name="Group 22">
            <a:extLst>
              <a:ext uri="{FF2B5EF4-FFF2-40B4-BE49-F238E27FC236}">
                <a16:creationId xmlns:a16="http://schemas.microsoft.com/office/drawing/2014/main" id="{57F9EA63-30B2-A0D1-94B9-7A196A3DE36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36884" name="Rectangle 20">
              <a:extLst>
                <a:ext uri="{FF2B5EF4-FFF2-40B4-BE49-F238E27FC236}">
                  <a16:creationId xmlns:a16="http://schemas.microsoft.com/office/drawing/2014/main" id="{B05989AB-715B-AE3D-D6F2-5910DF785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5" name="Line 21">
              <a:extLst>
                <a:ext uri="{FF2B5EF4-FFF2-40B4-BE49-F238E27FC236}">
                  <a16:creationId xmlns:a16="http://schemas.microsoft.com/office/drawing/2014/main" id="{55AFCCDA-6563-7575-EAF7-5F6EC48679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87" name="AutoShape 23">
            <a:extLst>
              <a:ext uri="{FF2B5EF4-FFF2-40B4-BE49-F238E27FC236}">
                <a16:creationId xmlns:a16="http://schemas.microsoft.com/office/drawing/2014/main" id="{6CF38C81-7DA3-0E0E-5DA1-6B13EDD4B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BE2360E-74C8-53F8-AEE8-96661451D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3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F77CA6B-8CAC-8127-562E-D369472A0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/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MonthStr DELIMITER IN Hold2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END-UNSTRING.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Hold1 SPACE Hold2</a:t>
            </a:r>
          </a:p>
        </p:txBody>
      </p:sp>
      <p:grpSp>
        <p:nvGrpSpPr>
          <p:cNvPr id="38918" name="Group 6">
            <a:extLst>
              <a:ext uri="{FF2B5EF4-FFF2-40B4-BE49-F238E27FC236}">
                <a16:creationId xmlns:a16="http://schemas.microsoft.com/office/drawing/2014/main" id="{7CD220B4-9EEF-F6F3-ECCB-25A33DA53EB0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38916" name="Rectangle 4">
              <a:extLst>
                <a:ext uri="{FF2B5EF4-FFF2-40B4-BE49-F238E27FC236}">
                  <a16:creationId xmlns:a16="http://schemas.microsoft.com/office/drawing/2014/main" id="{FB24B81B-CB4D-FEF6-3FBD-D646B971A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7" name="Line 5">
              <a:extLst>
                <a:ext uri="{FF2B5EF4-FFF2-40B4-BE49-F238E27FC236}">
                  <a16:creationId xmlns:a16="http://schemas.microsoft.com/office/drawing/2014/main" id="{418ADE8E-9939-DC3A-7636-FE4A8FB33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27" name="Group 15">
            <a:extLst>
              <a:ext uri="{FF2B5EF4-FFF2-40B4-BE49-F238E27FC236}">
                <a16:creationId xmlns:a16="http://schemas.microsoft.com/office/drawing/2014/main" id="{7CFD3AA2-E47F-798C-12A3-773465918559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38919" name="Rectangle 7">
              <a:extLst>
                <a:ext uri="{FF2B5EF4-FFF2-40B4-BE49-F238E27FC236}">
                  <a16:creationId xmlns:a16="http://schemas.microsoft.com/office/drawing/2014/main" id="{4B66B204-9C25-E080-9FFD-296D0C7C6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Line 8">
              <a:extLst>
                <a:ext uri="{FF2B5EF4-FFF2-40B4-BE49-F238E27FC236}">
                  <a16:creationId xmlns:a16="http://schemas.microsoft.com/office/drawing/2014/main" id="{3232C07F-86AD-53FA-EDB4-944D3DC3EB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1" name="Line 9">
              <a:extLst>
                <a:ext uri="{FF2B5EF4-FFF2-40B4-BE49-F238E27FC236}">
                  <a16:creationId xmlns:a16="http://schemas.microsoft.com/office/drawing/2014/main" id="{97E96885-660D-BC39-BFDE-A4139FEFB8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10">
              <a:extLst>
                <a:ext uri="{FF2B5EF4-FFF2-40B4-BE49-F238E27FC236}">
                  <a16:creationId xmlns:a16="http://schemas.microsoft.com/office/drawing/2014/main" id="{A1D89372-1BB4-A8BC-390B-708216747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11">
              <a:extLst>
                <a:ext uri="{FF2B5EF4-FFF2-40B4-BE49-F238E27FC236}">
                  <a16:creationId xmlns:a16="http://schemas.microsoft.com/office/drawing/2014/main" id="{255A3EDE-0777-B811-FDA1-CC891D19E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Line 12">
              <a:extLst>
                <a:ext uri="{FF2B5EF4-FFF2-40B4-BE49-F238E27FC236}">
                  <a16:creationId xmlns:a16="http://schemas.microsoft.com/office/drawing/2014/main" id="{4834DCD2-18A1-D707-1D96-7C6D63987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Line 13">
              <a:extLst>
                <a:ext uri="{FF2B5EF4-FFF2-40B4-BE49-F238E27FC236}">
                  <a16:creationId xmlns:a16="http://schemas.microsoft.com/office/drawing/2014/main" id="{FD5907F6-A665-8A21-70CD-32784D8630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14">
              <a:extLst>
                <a:ext uri="{FF2B5EF4-FFF2-40B4-BE49-F238E27FC236}">
                  <a16:creationId xmlns:a16="http://schemas.microsoft.com/office/drawing/2014/main" id="{8C78372E-131A-6274-DA4A-962F3DC6A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38928" name="Freeform 16">
            <a:extLst>
              <a:ext uri="{FF2B5EF4-FFF2-40B4-BE49-F238E27FC236}">
                <a16:creationId xmlns:a16="http://schemas.microsoft.com/office/drawing/2014/main" id="{740BE3B9-43AD-BCC0-13FF-5844A303DBD3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31" name="Group 19">
            <a:extLst>
              <a:ext uri="{FF2B5EF4-FFF2-40B4-BE49-F238E27FC236}">
                <a16:creationId xmlns:a16="http://schemas.microsoft.com/office/drawing/2014/main" id="{16F036EF-415B-EA09-ED0F-5D9768857C54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38929" name="Rectangle 17">
              <a:extLst>
                <a:ext uri="{FF2B5EF4-FFF2-40B4-BE49-F238E27FC236}">
                  <a16:creationId xmlns:a16="http://schemas.microsoft.com/office/drawing/2014/main" id="{3D66F5EC-79AD-263F-985F-903A673E4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Line 18">
              <a:extLst>
                <a:ext uri="{FF2B5EF4-FFF2-40B4-BE49-F238E27FC236}">
                  <a16:creationId xmlns:a16="http://schemas.microsoft.com/office/drawing/2014/main" id="{64F50197-F47A-ED8F-0CB9-526C7B151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34" name="Group 22">
            <a:extLst>
              <a:ext uri="{FF2B5EF4-FFF2-40B4-BE49-F238E27FC236}">
                <a16:creationId xmlns:a16="http://schemas.microsoft.com/office/drawing/2014/main" id="{2F972EA6-F654-B927-8603-E2189CA063D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38932" name="Rectangle 20">
              <a:extLst>
                <a:ext uri="{FF2B5EF4-FFF2-40B4-BE49-F238E27FC236}">
                  <a16:creationId xmlns:a16="http://schemas.microsoft.com/office/drawing/2014/main" id="{6A405CF1-675D-6D63-F4A9-8F5AC5D36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3" name="Line 21">
              <a:extLst>
                <a:ext uri="{FF2B5EF4-FFF2-40B4-BE49-F238E27FC236}">
                  <a16:creationId xmlns:a16="http://schemas.microsoft.com/office/drawing/2014/main" id="{9156DDC8-9481-46D8-4A08-66E2ED9718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35" name="AutoShape 23">
            <a:extLst>
              <a:ext uri="{FF2B5EF4-FFF2-40B4-BE49-F238E27FC236}">
                <a16:creationId xmlns:a16="http://schemas.microsoft.com/office/drawing/2014/main" id="{95AE328A-FACC-61A9-E24D-B8A08BD8E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5B2732F-2968-151B-D461-274CD3C4D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3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18FD87F-0555-C976-C13A-0932F2623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/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MonthStr DELIMITER IN Hold2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Hold1 SPACE Hold2</a:t>
            </a:r>
          </a:p>
        </p:txBody>
      </p:sp>
      <p:grpSp>
        <p:nvGrpSpPr>
          <p:cNvPr id="40966" name="Group 6">
            <a:extLst>
              <a:ext uri="{FF2B5EF4-FFF2-40B4-BE49-F238E27FC236}">
                <a16:creationId xmlns:a16="http://schemas.microsoft.com/office/drawing/2014/main" id="{AE2A00DA-33DA-EA03-F0A7-A72E16E317A6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40964" name="Rectangle 4">
              <a:extLst>
                <a:ext uri="{FF2B5EF4-FFF2-40B4-BE49-F238E27FC236}">
                  <a16:creationId xmlns:a16="http://schemas.microsoft.com/office/drawing/2014/main" id="{60C785DF-1367-118A-A838-49F0452E2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Line 5">
              <a:extLst>
                <a:ext uri="{FF2B5EF4-FFF2-40B4-BE49-F238E27FC236}">
                  <a16:creationId xmlns:a16="http://schemas.microsoft.com/office/drawing/2014/main" id="{9F14D8DD-43AA-07EB-6A0E-41D241DA02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5" name="Group 15">
            <a:extLst>
              <a:ext uri="{FF2B5EF4-FFF2-40B4-BE49-F238E27FC236}">
                <a16:creationId xmlns:a16="http://schemas.microsoft.com/office/drawing/2014/main" id="{0F46903B-C388-4AE2-E131-F38219EBE7EE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40967" name="Rectangle 7">
              <a:extLst>
                <a:ext uri="{FF2B5EF4-FFF2-40B4-BE49-F238E27FC236}">
                  <a16:creationId xmlns:a16="http://schemas.microsoft.com/office/drawing/2014/main" id="{2B5176E7-A372-FCA3-DF59-4C0BFDF58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Line 8">
              <a:extLst>
                <a:ext uri="{FF2B5EF4-FFF2-40B4-BE49-F238E27FC236}">
                  <a16:creationId xmlns:a16="http://schemas.microsoft.com/office/drawing/2014/main" id="{A11D504B-91E6-70E0-0F5A-F8209E5F5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Line 9">
              <a:extLst>
                <a:ext uri="{FF2B5EF4-FFF2-40B4-BE49-F238E27FC236}">
                  <a16:creationId xmlns:a16="http://schemas.microsoft.com/office/drawing/2014/main" id="{A4DAA30E-EF0E-0FA0-1783-5BEEB54A5D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" name="Line 10">
              <a:extLst>
                <a:ext uri="{FF2B5EF4-FFF2-40B4-BE49-F238E27FC236}">
                  <a16:creationId xmlns:a16="http://schemas.microsoft.com/office/drawing/2014/main" id="{918BF1F5-BC26-AECC-1D23-7D7E30FFB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>
              <a:extLst>
                <a:ext uri="{FF2B5EF4-FFF2-40B4-BE49-F238E27FC236}">
                  <a16:creationId xmlns:a16="http://schemas.microsoft.com/office/drawing/2014/main" id="{38E26315-1980-1191-0AEC-419F53E96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>
              <a:extLst>
                <a:ext uri="{FF2B5EF4-FFF2-40B4-BE49-F238E27FC236}">
                  <a16:creationId xmlns:a16="http://schemas.microsoft.com/office/drawing/2014/main" id="{2F8C4369-F52A-4D1F-13A0-88EB2BF1B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>
              <a:extLst>
                <a:ext uri="{FF2B5EF4-FFF2-40B4-BE49-F238E27FC236}">
                  <a16:creationId xmlns:a16="http://schemas.microsoft.com/office/drawing/2014/main" id="{68147932-5EBD-AEE3-0EE9-D74D44685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>
              <a:extLst>
                <a:ext uri="{FF2B5EF4-FFF2-40B4-BE49-F238E27FC236}">
                  <a16:creationId xmlns:a16="http://schemas.microsoft.com/office/drawing/2014/main" id="{8C889451-963C-9654-1E8D-E5E77DAA8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40976" name="Freeform 16">
            <a:extLst>
              <a:ext uri="{FF2B5EF4-FFF2-40B4-BE49-F238E27FC236}">
                <a16:creationId xmlns:a16="http://schemas.microsoft.com/office/drawing/2014/main" id="{D747D5C6-41AF-227C-1D08-83E97BC7B529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9" name="Group 19">
            <a:extLst>
              <a:ext uri="{FF2B5EF4-FFF2-40B4-BE49-F238E27FC236}">
                <a16:creationId xmlns:a16="http://schemas.microsoft.com/office/drawing/2014/main" id="{50A3CE38-2B89-EBD1-9197-BEE0CB4C5F97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40977" name="Rectangle 17">
              <a:extLst>
                <a:ext uri="{FF2B5EF4-FFF2-40B4-BE49-F238E27FC236}">
                  <a16:creationId xmlns:a16="http://schemas.microsoft.com/office/drawing/2014/main" id="{BEC46C38-2B01-2838-90B1-4E304BBF8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8" name="Line 18">
              <a:extLst>
                <a:ext uri="{FF2B5EF4-FFF2-40B4-BE49-F238E27FC236}">
                  <a16:creationId xmlns:a16="http://schemas.microsoft.com/office/drawing/2014/main" id="{152D94DE-520E-4D36-9D34-393C513EB0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82" name="Group 22">
            <a:extLst>
              <a:ext uri="{FF2B5EF4-FFF2-40B4-BE49-F238E27FC236}">
                <a16:creationId xmlns:a16="http://schemas.microsoft.com/office/drawing/2014/main" id="{BECB77ED-86E8-EB81-409E-58C1ABFAC52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40980" name="Rectangle 20">
              <a:extLst>
                <a:ext uri="{FF2B5EF4-FFF2-40B4-BE49-F238E27FC236}">
                  <a16:creationId xmlns:a16="http://schemas.microsoft.com/office/drawing/2014/main" id="{80CAD908-5B9E-E865-C2ED-BCC636F89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1" name="Line 21">
              <a:extLst>
                <a:ext uri="{FF2B5EF4-FFF2-40B4-BE49-F238E27FC236}">
                  <a16:creationId xmlns:a16="http://schemas.microsoft.com/office/drawing/2014/main" id="{64183FE4-3D6B-6D3D-7E4F-A5B496A16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3" name="AutoShape 23">
            <a:extLst>
              <a:ext uri="{FF2B5EF4-FFF2-40B4-BE49-F238E27FC236}">
                <a16:creationId xmlns:a16="http://schemas.microsoft.com/office/drawing/2014/main" id="{34E4F08E-32FC-D16D-CCDC-EDF9421DE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19 05 80</a:t>
            </a:r>
          </a:p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/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F0A32A8E-7B5B-973D-C2E3-E1B7247F6410}"/>
              </a:ext>
            </a:extLst>
          </p:cNvPr>
          <p:cNvGraphicFramePr>
            <a:graphicFrameLocks/>
          </p:cNvGraphicFramePr>
          <p:nvPr/>
        </p:nvGraphicFramePr>
        <p:xfrm>
          <a:off x="788988" y="869950"/>
          <a:ext cx="7046912" cy="359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3640" imgH="6094080" progId="Equation.2">
                  <p:embed/>
                </p:oleObj>
              </mc:Choice>
              <mc:Fallback>
                <p:oleObj name="Equation" r:id="rId3" imgW="9143640" imgH="6094080" progId="Equation.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8589" b="60600"/>
                      <a:stretch>
                        <a:fillRect/>
                      </a:stretch>
                    </p:blipFill>
                    <p:spPr bwMode="auto">
                      <a:xfrm>
                        <a:off x="788988" y="869950"/>
                        <a:ext cx="7046912" cy="359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3">
            <a:extLst>
              <a:ext uri="{FF2B5EF4-FFF2-40B4-BE49-F238E27FC236}">
                <a16:creationId xmlns:a16="http://schemas.microsoft.com/office/drawing/2014/main" id="{53AAB7BA-BF7B-9A4E-F470-1AFCA4AC8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405188" cy="476250"/>
          </a:xfrm>
          <a:noFill/>
          <a:ln/>
        </p:spPr>
        <p:txBody>
          <a:bodyPr/>
          <a:lstStyle/>
          <a:p>
            <a:r>
              <a:rPr lang="en-US" altLang="en-US"/>
              <a:t>UNSTRING Syntax.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B3D8107E-4B62-1C86-5777-00E7312F9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4700" y="4594225"/>
            <a:ext cx="6738938" cy="2200275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UNSTRING FullName DELIMITED BY ALL SPACES 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INTO FirstName, SecondName, Surname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END-UNSTRING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UNSTRING CustAddress DELIMITED BY ","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INTO AdrLine(1), AdrLine(2), AdrLine(3),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     AdrLine(4), AdrLine(5), AdrLine(6) 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   TALLYING IN AdrLinesUsed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END-UNSTRING.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7A42082-AB3E-EBE1-D4A7-839E8E97A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4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880A1B74-B0CB-F356-6DDF-9AC0F983F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/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MonthStr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Hold1</a:t>
            </a:r>
          </a:p>
        </p:txBody>
      </p:sp>
      <p:grpSp>
        <p:nvGrpSpPr>
          <p:cNvPr id="43014" name="Group 6">
            <a:extLst>
              <a:ext uri="{FF2B5EF4-FFF2-40B4-BE49-F238E27FC236}">
                <a16:creationId xmlns:a16="http://schemas.microsoft.com/office/drawing/2014/main" id="{EF0D8FE8-2CAE-9A38-9665-95E73AB18B3D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43012" name="Rectangle 4">
              <a:extLst>
                <a:ext uri="{FF2B5EF4-FFF2-40B4-BE49-F238E27FC236}">
                  <a16:creationId xmlns:a16="http://schemas.microsoft.com/office/drawing/2014/main" id="{B4424459-4483-E0B5-1528-9815029B7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3" name="Line 5">
              <a:extLst>
                <a:ext uri="{FF2B5EF4-FFF2-40B4-BE49-F238E27FC236}">
                  <a16:creationId xmlns:a16="http://schemas.microsoft.com/office/drawing/2014/main" id="{AD37CFC9-8D10-307F-5A26-B82BFB813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23" name="Group 15">
            <a:extLst>
              <a:ext uri="{FF2B5EF4-FFF2-40B4-BE49-F238E27FC236}">
                <a16:creationId xmlns:a16="http://schemas.microsoft.com/office/drawing/2014/main" id="{9C3D6073-4A4D-08C9-F475-DDC5C7E18F78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43015" name="Rectangle 7">
              <a:extLst>
                <a:ext uri="{FF2B5EF4-FFF2-40B4-BE49-F238E27FC236}">
                  <a16:creationId xmlns:a16="http://schemas.microsoft.com/office/drawing/2014/main" id="{828E6F63-FAA0-AC32-509E-07BAE925A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Line 8">
              <a:extLst>
                <a:ext uri="{FF2B5EF4-FFF2-40B4-BE49-F238E27FC236}">
                  <a16:creationId xmlns:a16="http://schemas.microsoft.com/office/drawing/2014/main" id="{1447E2FC-D955-4AE4-84E6-FBC99372F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7" name="Line 9">
              <a:extLst>
                <a:ext uri="{FF2B5EF4-FFF2-40B4-BE49-F238E27FC236}">
                  <a16:creationId xmlns:a16="http://schemas.microsoft.com/office/drawing/2014/main" id="{F094396B-EE11-CF0A-4BEE-DDF5E4331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Line 10">
              <a:extLst>
                <a:ext uri="{FF2B5EF4-FFF2-40B4-BE49-F238E27FC236}">
                  <a16:creationId xmlns:a16="http://schemas.microsoft.com/office/drawing/2014/main" id="{A17CDFBC-DB34-4BA1-0CA5-85C88A63E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11">
              <a:extLst>
                <a:ext uri="{FF2B5EF4-FFF2-40B4-BE49-F238E27FC236}">
                  <a16:creationId xmlns:a16="http://schemas.microsoft.com/office/drawing/2014/main" id="{BBEEF493-A7C6-7DD3-6026-8F60547225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12">
              <a:extLst>
                <a:ext uri="{FF2B5EF4-FFF2-40B4-BE49-F238E27FC236}">
                  <a16:creationId xmlns:a16="http://schemas.microsoft.com/office/drawing/2014/main" id="{54AA0F10-1600-D5A2-A9F2-0DB772E9C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Line 13">
              <a:extLst>
                <a:ext uri="{FF2B5EF4-FFF2-40B4-BE49-F238E27FC236}">
                  <a16:creationId xmlns:a16="http://schemas.microsoft.com/office/drawing/2014/main" id="{74949EBE-4DDA-75F0-49A8-74E02D17D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Line 14">
              <a:extLst>
                <a:ext uri="{FF2B5EF4-FFF2-40B4-BE49-F238E27FC236}">
                  <a16:creationId xmlns:a16="http://schemas.microsoft.com/office/drawing/2014/main" id="{740A33B2-716E-B318-09F8-AFA9F73F37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43024" name="Freeform 16">
            <a:extLst>
              <a:ext uri="{FF2B5EF4-FFF2-40B4-BE49-F238E27FC236}">
                <a16:creationId xmlns:a16="http://schemas.microsoft.com/office/drawing/2014/main" id="{CA6FBAEA-9507-277F-077A-DA56A322D2EC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27" name="Group 19">
            <a:extLst>
              <a:ext uri="{FF2B5EF4-FFF2-40B4-BE49-F238E27FC236}">
                <a16:creationId xmlns:a16="http://schemas.microsoft.com/office/drawing/2014/main" id="{4B1DBBBD-4FDE-A7AD-F8B1-BBED2F80A52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43025" name="Rectangle 17">
              <a:extLst>
                <a:ext uri="{FF2B5EF4-FFF2-40B4-BE49-F238E27FC236}">
                  <a16:creationId xmlns:a16="http://schemas.microsoft.com/office/drawing/2014/main" id="{7CA03647-186C-C732-2C60-C7C7DE319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Line 18">
              <a:extLst>
                <a:ext uri="{FF2B5EF4-FFF2-40B4-BE49-F238E27FC236}">
                  <a16:creationId xmlns:a16="http://schemas.microsoft.com/office/drawing/2014/main" id="{28771FF5-61AD-64AC-FF61-7F9990AF2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30" name="Group 22">
            <a:extLst>
              <a:ext uri="{FF2B5EF4-FFF2-40B4-BE49-F238E27FC236}">
                <a16:creationId xmlns:a16="http://schemas.microsoft.com/office/drawing/2014/main" id="{5C685FAD-7B3D-5A9C-5EC3-89812D2CC25B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43028" name="Rectangle 20">
              <a:extLst>
                <a:ext uri="{FF2B5EF4-FFF2-40B4-BE49-F238E27FC236}">
                  <a16:creationId xmlns:a16="http://schemas.microsoft.com/office/drawing/2014/main" id="{F291AC5D-3632-359E-13C6-562544176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Line 21">
              <a:extLst>
                <a:ext uri="{FF2B5EF4-FFF2-40B4-BE49-F238E27FC236}">
                  <a16:creationId xmlns:a16="http://schemas.microsoft.com/office/drawing/2014/main" id="{498AFBCE-70FF-D08E-EBAE-4FBF5DE8DB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1" name="AutoShape 23">
            <a:extLst>
              <a:ext uri="{FF2B5EF4-FFF2-40B4-BE49-F238E27FC236}">
                <a16:creationId xmlns:a16="http://schemas.microsoft.com/office/drawing/2014/main" id="{3B597A63-EEC2-A101-5A1D-97E2E1134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52841D0-DE2D-8FC5-A19E-6B0F97C5E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9E2878D-A5E6-37FB-1C33-2D09E7210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53400" cy="59753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8 0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/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"/" OR 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  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MonthStr DELIMITER IN Hold1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DayStr SPACE MonthStr SPACE YearStr.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Hold1</a:t>
            </a:r>
          </a:p>
        </p:txBody>
      </p:sp>
      <p:grpSp>
        <p:nvGrpSpPr>
          <p:cNvPr id="45062" name="Group 6">
            <a:extLst>
              <a:ext uri="{FF2B5EF4-FFF2-40B4-BE49-F238E27FC236}">
                <a16:creationId xmlns:a16="http://schemas.microsoft.com/office/drawing/2014/main" id="{8793B680-38EB-CA0D-5C3A-02180C758B0F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45060" name="Rectangle 4">
              <a:extLst>
                <a:ext uri="{FF2B5EF4-FFF2-40B4-BE49-F238E27FC236}">
                  <a16:creationId xmlns:a16="http://schemas.microsoft.com/office/drawing/2014/main" id="{68A9A5DA-FB37-32DC-37C8-7575ED017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1" name="Line 5">
              <a:extLst>
                <a:ext uri="{FF2B5EF4-FFF2-40B4-BE49-F238E27FC236}">
                  <a16:creationId xmlns:a16="http://schemas.microsoft.com/office/drawing/2014/main" id="{10C534EB-079A-68B5-20AD-20C14C0BF9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1" name="Group 15">
            <a:extLst>
              <a:ext uri="{FF2B5EF4-FFF2-40B4-BE49-F238E27FC236}">
                <a16:creationId xmlns:a16="http://schemas.microsoft.com/office/drawing/2014/main" id="{6EA64282-A1AA-4257-BC60-B448D732F299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45063" name="Rectangle 7">
              <a:extLst>
                <a:ext uri="{FF2B5EF4-FFF2-40B4-BE49-F238E27FC236}">
                  <a16:creationId xmlns:a16="http://schemas.microsoft.com/office/drawing/2014/main" id="{8520E921-0484-49AE-3FF0-760E97E80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Line 8">
              <a:extLst>
                <a:ext uri="{FF2B5EF4-FFF2-40B4-BE49-F238E27FC236}">
                  <a16:creationId xmlns:a16="http://schemas.microsoft.com/office/drawing/2014/main" id="{938E8E0A-D2C3-638D-0442-A1EC8A593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5" name="Line 9">
              <a:extLst>
                <a:ext uri="{FF2B5EF4-FFF2-40B4-BE49-F238E27FC236}">
                  <a16:creationId xmlns:a16="http://schemas.microsoft.com/office/drawing/2014/main" id="{0D732A3E-5F3A-CAE4-4F3E-5FE0EA9FC5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6" name="Line 10">
              <a:extLst>
                <a:ext uri="{FF2B5EF4-FFF2-40B4-BE49-F238E27FC236}">
                  <a16:creationId xmlns:a16="http://schemas.microsoft.com/office/drawing/2014/main" id="{27301135-E39E-822F-1F5A-B1ADB6B34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7" name="Line 11">
              <a:extLst>
                <a:ext uri="{FF2B5EF4-FFF2-40B4-BE49-F238E27FC236}">
                  <a16:creationId xmlns:a16="http://schemas.microsoft.com/office/drawing/2014/main" id="{244999F8-8478-8392-475E-0592B4A5A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8" name="Line 12">
              <a:extLst>
                <a:ext uri="{FF2B5EF4-FFF2-40B4-BE49-F238E27FC236}">
                  <a16:creationId xmlns:a16="http://schemas.microsoft.com/office/drawing/2014/main" id="{A8D98939-AF56-691E-7342-36F631922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9" name="Line 13">
              <a:extLst>
                <a:ext uri="{FF2B5EF4-FFF2-40B4-BE49-F238E27FC236}">
                  <a16:creationId xmlns:a16="http://schemas.microsoft.com/office/drawing/2014/main" id="{D6F793A6-AF36-9B58-EF90-5B022B6122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Line 14">
              <a:extLst>
                <a:ext uri="{FF2B5EF4-FFF2-40B4-BE49-F238E27FC236}">
                  <a16:creationId xmlns:a16="http://schemas.microsoft.com/office/drawing/2014/main" id="{8A30DCB0-3A26-3D29-05C3-CE297AC90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45072" name="Freeform 16">
            <a:extLst>
              <a:ext uri="{FF2B5EF4-FFF2-40B4-BE49-F238E27FC236}">
                <a16:creationId xmlns:a16="http://schemas.microsoft.com/office/drawing/2014/main" id="{ACFFFE8E-5987-CB60-572D-B47CB297688B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075" name="Group 19">
            <a:extLst>
              <a:ext uri="{FF2B5EF4-FFF2-40B4-BE49-F238E27FC236}">
                <a16:creationId xmlns:a16="http://schemas.microsoft.com/office/drawing/2014/main" id="{8B82BE49-2043-A42E-F8B3-640C56258C0E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45073" name="Rectangle 17">
              <a:extLst>
                <a:ext uri="{FF2B5EF4-FFF2-40B4-BE49-F238E27FC236}">
                  <a16:creationId xmlns:a16="http://schemas.microsoft.com/office/drawing/2014/main" id="{F9BA2F49-FF52-2657-919F-F765FEF5A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4" name="Line 18">
              <a:extLst>
                <a:ext uri="{FF2B5EF4-FFF2-40B4-BE49-F238E27FC236}">
                  <a16:creationId xmlns:a16="http://schemas.microsoft.com/office/drawing/2014/main" id="{64B1B40D-6CF1-0219-4D63-992D11732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8" name="Group 22">
            <a:extLst>
              <a:ext uri="{FF2B5EF4-FFF2-40B4-BE49-F238E27FC236}">
                <a16:creationId xmlns:a16="http://schemas.microsoft.com/office/drawing/2014/main" id="{34BA2F68-480C-F049-C22F-495609E737DB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45076" name="Rectangle 20">
              <a:extLst>
                <a:ext uri="{FF2B5EF4-FFF2-40B4-BE49-F238E27FC236}">
                  <a16:creationId xmlns:a16="http://schemas.microsoft.com/office/drawing/2014/main" id="{3F68B155-1439-C07E-E84B-2AEF8545D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Line 21">
              <a:extLst>
                <a:ext uri="{FF2B5EF4-FFF2-40B4-BE49-F238E27FC236}">
                  <a16:creationId xmlns:a16="http://schemas.microsoft.com/office/drawing/2014/main" id="{052B0BD1-EAD5-E545-575A-2C71ABB77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79" name="AutoShape 23">
            <a:extLst>
              <a:ext uri="{FF2B5EF4-FFF2-40B4-BE49-F238E27FC236}">
                <a16:creationId xmlns:a16="http://schemas.microsoft.com/office/drawing/2014/main" id="{6806CC9F-F5BF-8C88-A8BF-84C603A5F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635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19 05 80</a:t>
            </a:r>
          </a:p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/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BCB9D5B-1A4F-9EB9-E77F-F9645B9A4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5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440CABB-3E46-C601-2E89-1F6FC4386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44550"/>
            <a:ext cx="8788400" cy="5518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X(11).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5 - - - 0 7 - - 9 4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</a:t>
            </a: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ALL 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47110" name="Group 6">
            <a:extLst>
              <a:ext uri="{FF2B5EF4-FFF2-40B4-BE49-F238E27FC236}">
                <a16:creationId xmlns:a16="http://schemas.microsoft.com/office/drawing/2014/main" id="{590C556F-7178-3FD3-4D7B-72C5D68E8704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320800"/>
            <a:ext cx="838200" cy="460375"/>
            <a:chOff x="2610" y="832"/>
            <a:chExt cx="528" cy="290"/>
          </a:xfrm>
        </p:grpSpPr>
        <p:sp>
          <p:nvSpPr>
            <p:cNvPr id="47108" name="Rectangle 4">
              <a:extLst>
                <a:ext uri="{FF2B5EF4-FFF2-40B4-BE49-F238E27FC236}">
                  <a16:creationId xmlns:a16="http://schemas.microsoft.com/office/drawing/2014/main" id="{EC7479D7-CE8C-3F67-3FA3-47F6462CF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832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09" name="Line 5">
              <a:extLst>
                <a:ext uri="{FF2B5EF4-FFF2-40B4-BE49-F238E27FC236}">
                  <a16:creationId xmlns:a16="http://schemas.microsoft.com/office/drawing/2014/main" id="{8FAC2899-82C8-81A1-4EB2-10BAB091F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834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1" name="Rectangle 7">
            <a:extLst>
              <a:ext uri="{FF2B5EF4-FFF2-40B4-BE49-F238E27FC236}">
                <a16:creationId xmlns:a16="http://schemas.microsoft.com/office/drawing/2014/main" id="{3AD3BC2E-D902-FE4D-1B2F-E4EE5D0B5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279775"/>
            <a:ext cx="46831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A8ABB59C-9EDF-F0D2-B8E6-8BD74F896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D6BA3B07-32F5-3624-9A0C-119B4F35E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42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3DBFF4F1-C012-4F4C-4003-BCFA9FC55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14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11">
            <a:extLst>
              <a:ext uri="{FF2B5EF4-FFF2-40B4-BE49-F238E27FC236}">
                <a16:creationId xmlns:a16="http://schemas.microsoft.com/office/drawing/2014/main" id="{48D018D2-4895-A8B0-4A5F-394877146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05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12">
            <a:extLst>
              <a:ext uri="{FF2B5EF4-FFF2-40B4-BE49-F238E27FC236}">
                <a16:creationId xmlns:a16="http://schemas.microsoft.com/office/drawing/2014/main" id="{CA8A239C-5C61-102B-CB3C-A1C28A60FC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EF9485F0-89A5-9EE2-6057-1DB4F35CEF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87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14">
            <a:extLst>
              <a:ext uri="{FF2B5EF4-FFF2-40B4-BE49-F238E27FC236}">
                <a16:creationId xmlns:a16="http://schemas.microsoft.com/office/drawing/2014/main" id="{B4817038-CEB5-A86E-11CB-AFBA970C75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78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7119" name="Freeform 15">
            <a:extLst>
              <a:ext uri="{FF2B5EF4-FFF2-40B4-BE49-F238E27FC236}">
                <a16:creationId xmlns:a16="http://schemas.microsoft.com/office/drawing/2014/main" id="{009BC1D2-6EB9-7FB6-6BE3-92953143BA96}"/>
              </a:ext>
            </a:extLst>
          </p:cNvPr>
          <p:cNvSpPr>
            <a:spLocks/>
          </p:cNvSpPr>
          <p:nvPr/>
        </p:nvSpPr>
        <p:spPr bwMode="auto">
          <a:xfrm>
            <a:off x="101600" y="3810000"/>
            <a:ext cx="8878888" cy="979488"/>
          </a:xfrm>
          <a:custGeom>
            <a:avLst/>
            <a:gdLst>
              <a:gd name="T0" fmla="*/ 146 w 5593"/>
              <a:gd name="T1" fmla="*/ 176 h 617"/>
              <a:gd name="T2" fmla="*/ 334 w 5593"/>
              <a:gd name="T3" fmla="*/ 168 h 617"/>
              <a:gd name="T4" fmla="*/ 489 w 5593"/>
              <a:gd name="T5" fmla="*/ 216 h 617"/>
              <a:gd name="T6" fmla="*/ 678 w 5593"/>
              <a:gd name="T7" fmla="*/ 144 h 617"/>
              <a:gd name="T8" fmla="*/ 849 w 5593"/>
              <a:gd name="T9" fmla="*/ 128 h 617"/>
              <a:gd name="T10" fmla="*/ 1012 w 5593"/>
              <a:gd name="T11" fmla="*/ 192 h 617"/>
              <a:gd name="T12" fmla="*/ 1192 w 5593"/>
              <a:gd name="T13" fmla="*/ 168 h 617"/>
              <a:gd name="T14" fmla="*/ 1398 w 5593"/>
              <a:gd name="T15" fmla="*/ 136 h 617"/>
              <a:gd name="T16" fmla="*/ 1732 w 5593"/>
              <a:gd name="T17" fmla="*/ 128 h 617"/>
              <a:gd name="T18" fmla="*/ 2067 w 5593"/>
              <a:gd name="T19" fmla="*/ 72 h 617"/>
              <a:gd name="T20" fmla="*/ 2264 w 5593"/>
              <a:gd name="T21" fmla="*/ 96 h 617"/>
              <a:gd name="T22" fmla="*/ 2453 w 5593"/>
              <a:gd name="T23" fmla="*/ 128 h 617"/>
              <a:gd name="T24" fmla="*/ 2753 w 5593"/>
              <a:gd name="T25" fmla="*/ 120 h 617"/>
              <a:gd name="T26" fmla="*/ 2916 w 5593"/>
              <a:gd name="T27" fmla="*/ 128 h 617"/>
              <a:gd name="T28" fmla="*/ 3165 w 5593"/>
              <a:gd name="T29" fmla="*/ 152 h 617"/>
              <a:gd name="T30" fmla="*/ 3353 w 5593"/>
              <a:gd name="T31" fmla="*/ 160 h 617"/>
              <a:gd name="T32" fmla="*/ 3568 w 5593"/>
              <a:gd name="T33" fmla="*/ 176 h 617"/>
              <a:gd name="T34" fmla="*/ 3808 w 5593"/>
              <a:gd name="T35" fmla="*/ 152 h 617"/>
              <a:gd name="T36" fmla="*/ 3962 w 5593"/>
              <a:gd name="T37" fmla="*/ 224 h 617"/>
              <a:gd name="T38" fmla="*/ 4134 w 5593"/>
              <a:gd name="T39" fmla="*/ 232 h 617"/>
              <a:gd name="T40" fmla="*/ 4340 w 5593"/>
              <a:gd name="T41" fmla="*/ 208 h 617"/>
              <a:gd name="T42" fmla="*/ 4503 w 5593"/>
              <a:gd name="T43" fmla="*/ 232 h 617"/>
              <a:gd name="T44" fmla="*/ 4854 w 5593"/>
              <a:gd name="T45" fmla="*/ 160 h 617"/>
              <a:gd name="T46" fmla="*/ 5060 w 5593"/>
              <a:gd name="T47" fmla="*/ 96 h 617"/>
              <a:gd name="T48" fmla="*/ 5197 w 5593"/>
              <a:gd name="T49" fmla="*/ 96 h 617"/>
              <a:gd name="T50" fmla="*/ 5386 w 5593"/>
              <a:gd name="T51" fmla="*/ 80 h 617"/>
              <a:gd name="T52" fmla="*/ 5541 w 5593"/>
              <a:gd name="T53" fmla="*/ 24 h 617"/>
              <a:gd name="T54" fmla="*/ 5532 w 5593"/>
              <a:gd name="T55" fmla="*/ 544 h 617"/>
              <a:gd name="T56" fmla="*/ 5412 w 5593"/>
              <a:gd name="T57" fmla="*/ 384 h 617"/>
              <a:gd name="T58" fmla="*/ 5275 w 5593"/>
              <a:gd name="T59" fmla="*/ 424 h 617"/>
              <a:gd name="T60" fmla="*/ 5146 w 5593"/>
              <a:gd name="T61" fmla="*/ 536 h 617"/>
              <a:gd name="T62" fmla="*/ 5043 w 5593"/>
              <a:gd name="T63" fmla="*/ 368 h 617"/>
              <a:gd name="T64" fmla="*/ 4923 w 5593"/>
              <a:gd name="T65" fmla="*/ 288 h 617"/>
              <a:gd name="T66" fmla="*/ 4786 w 5593"/>
              <a:gd name="T67" fmla="*/ 344 h 617"/>
              <a:gd name="T68" fmla="*/ 4640 w 5593"/>
              <a:gd name="T69" fmla="*/ 432 h 617"/>
              <a:gd name="T70" fmla="*/ 4477 w 5593"/>
              <a:gd name="T71" fmla="*/ 392 h 617"/>
              <a:gd name="T72" fmla="*/ 4305 w 5593"/>
              <a:gd name="T73" fmla="*/ 304 h 617"/>
              <a:gd name="T74" fmla="*/ 4134 w 5593"/>
              <a:gd name="T75" fmla="*/ 368 h 617"/>
              <a:gd name="T76" fmla="*/ 3962 w 5593"/>
              <a:gd name="T77" fmla="*/ 352 h 617"/>
              <a:gd name="T78" fmla="*/ 3757 w 5593"/>
              <a:gd name="T79" fmla="*/ 264 h 617"/>
              <a:gd name="T80" fmla="*/ 3559 w 5593"/>
              <a:gd name="T81" fmla="*/ 264 h 617"/>
              <a:gd name="T82" fmla="*/ 3396 w 5593"/>
              <a:gd name="T83" fmla="*/ 256 h 617"/>
              <a:gd name="T84" fmla="*/ 3233 w 5593"/>
              <a:gd name="T85" fmla="*/ 224 h 617"/>
              <a:gd name="T86" fmla="*/ 3062 w 5593"/>
              <a:gd name="T87" fmla="*/ 232 h 617"/>
              <a:gd name="T88" fmla="*/ 2865 w 5593"/>
              <a:gd name="T89" fmla="*/ 200 h 617"/>
              <a:gd name="T90" fmla="*/ 2676 w 5593"/>
              <a:gd name="T91" fmla="*/ 224 h 617"/>
              <a:gd name="T92" fmla="*/ 2453 w 5593"/>
              <a:gd name="T93" fmla="*/ 232 h 617"/>
              <a:gd name="T94" fmla="*/ 2281 w 5593"/>
              <a:gd name="T95" fmla="*/ 192 h 617"/>
              <a:gd name="T96" fmla="*/ 2110 w 5593"/>
              <a:gd name="T97" fmla="*/ 200 h 617"/>
              <a:gd name="T98" fmla="*/ 1990 w 5593"/>
              <a:gd name="T99" fmla="*/ 216 h 617"/>
              <a:gd name="T100" fmla="*/ 1835 w 5593"/>
              <a:gd name="T101" fmla="*/ 240 h 617"/>
              <a:gd name="T102" fmla="*/ 1647 w 5593"/>
              <a:gd name="T103" fmla="*/ 216 h 617"/>
              <a:gd name="T104" fmla="*/ 1484 w 5593"/>
              <a:gd name="T105" fmla="*/ 184 h 617"/>
              <a:gd name="T106" fmla="*/ 1329 w 5593"/>
              <a:gd name="T107" fmla="*/ 248 h 617"/>
              <a:gd name="T108" fmla="*/ 1158 w 5593"/>
              <a:gd name="T109" fmla="*/ 264 h 617"/>
              <a:gd name="T110" fmla="*/ 978 w 5593"/>
              <a:gd name="T111" fmla="*/ 280 h 617"/>
              <a:gd name="T112" fmla="*/ 823 w 5593"/>
              <a:gd name="T113" fmla="*/ 248 h 617"/>
              <a:gd name="T114" fmla="*/ 652 w 5593"/>
              <a:gd name="T115" fmla="*/ 296 h 617"/>
              <a:gd name="T116" fmla="*/ 472 w 5593"/>
              <a:gd name="T117" fmla="*/ 328 h 617"/>
              <a:gd name="T118" fmla="*/ 334 w 5593"/>
              <a:gd name="T119" fmla="*/ 248 h 617"/>
              <a:gd name="T120" fmla="*/ 172 w 5593"/>
              <a:gd name="T121" fmla="*/ 296 h 617"/>
              <a:gd name="T122" fmla="*/ 17 w 5593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593" h="617">
                <a:moveTo>
                  <a:pt x="0" y="200"/>
                </a:moveTo>
                <a:lnTo>
                  <a:pt x="26" y="192"/>
                </a:lnTo>
                <a:lnTo>
                  <a:pt x="69" y="184"/>
                </a:lnTo>
                <a:lnTo>
                  <a:pt x="94" y="184"/>
                </a:lnTo>
                <a:lnTo>
                  <a:pt x="120" y="184"/>
                </a:lnTo>
                <a:lnTo>
                  <a:pt x="146" y="176"/>
                </a:lnTo>
                <a:lnTo>
                  <a:pt x="172" y="168"/>
                </a:lnTo>
                <a:lnTo>
                  <a:pt x="223" y="152"/>
                </a:lnTo>
                <a:lnTo>
                  <a:pt x="249" y="136"/>
                </a:lnTo>
                <a:lnTo>
                  <a:pt x="274" y="128"/>
                </a:lnTo>
                <a:lnTo>
                  <a:pt x="300" y="152"/>
                </a:lnTo>
                <a:lnTo>
                  <a:pt x="334" y="168"/>
                </a:lnTo>
                <a:lnTo>
                  <a:pt x="369" y="200"/>
                </a:lnTo>
                <a:lnTo>
                  <a:pt x="395" y="176"/>
                </a:lnTo>
                <a:lnTo>
                  <a:pt x="420" y="200"/>
                </a:lnTo>
                <a:lnTo>
                  <a:pt x="437" y="224"/>
                </a:lnTo>
                <a:lnTo>
                  <a:pt x="463" y="232"/>
                </a:lnTo>
                <a:lnTo>
                  <a:pt x="489" y="216"/>
                </a:lnTo>
                <a:lnTo>
                  <a:pt x="523" y="192"/>
                </a:lnTo>
                <a:lnTo>
                  <a:pt x="540" y="168"/>
                </a:lnTo>
                <a:lnTo>
                  <a:pt x="566" y="160"/>
                </a:lnTo>
                <a:lnTo>
                  <a:pt x="609" y="160"/>
                </a:lnTo>
                <a:lnTo>
                  <a:pt x="652" y="152"/>
                </a:lnTo>
                <a:lnTo>
                  <a:pt x="678" y="144"/>
                </a:lnTo>
                <a:lnTo>
                  <a:pt x="703" y="136"/>
                </a:lnTo>
                <a:lnTo>
                  <a:pt x="729" y="120"/>
                </a:lnTo>
                <a:lnTo>
                  <a:pt x="755" y="120"/>
                </a:lnTo>
                <a:lnTo>
                  <a:pt x="789" y="128"/>
                </a:lnTo>
                <a:lnTo>
                  <a:pt x="815" y="128"/>
                </a:lnTo>
                <a:lnTo>
                  <a:pt x="849" y="128"/>
                </a:lnTo>
                <a:lnTo>
                  <a:pt x="875" y="144"/>
                </a:lnTo>
                <a:lnTo>
                  <a:pt x="901" y="152"/>
                </a:lnTo>
                <a:lnTo>
                  <a:pt x="943" y="144"/>
                </a:lnTo>
                <a:lnTo>
                  <a:pt x="969" y="152"/>
                </a:lnTo>
                <a:lnTo>
                  <a:pt x="995" y="168"/>
                </a:lnTo>
                <a:lnTo>
                  <a:pt x="1012" y="192"/>
                </a:lnTo>
                <a:lnTo>
                  <a:pt x="1038" y="200"/>
                </a:lnTo>
                <a:lnTo>
                  <a:pt x="1081" y="192"/>
                </a:lnTo>
                <a:lnTo>
                  <a:pt x="1106" y="192"/>
                </a:lnTo>
                <a:lnTo>
                  <a:pt x="1141" y="184"/>
                </a:lnTo>
                <a:lnTo>
                  <a:pt x="1166" y="184"/>
                </a:lnTo>
                <a:lnTo>
                  <a:pt x="1192" y="168"/>
                </a:lnTo>
                <a:lnTo>
                  <a:pt x="1226" y="160"/>
                </a:lnTo>
                <a:lnTo>
                  <a:pt x="1252" y="160"/>
                </a:lnTo>
                <a:lnTo>
                  <a:pt x="1278" y="152"/>
                </a:lnTo>
                <a:lnTo>
                  <a:pt x="1321" y="136"/>
                </a:lnTo>
                <a:lnTo>
                  <a:pt x="1364" y="128"/>
                </a:lnTo>
                <a:lnTo>
                  <a:pt x="1398" y="136"/>
                </a:lnTo>
                <a:lnTo>
                  <a:pt x="1424" y="136"/>
                </a:lnTo>
                <a:lnTo>
                  <a:pt x="1458" y="136"/>
                </a:lnTo>
                <a:lnTo>
                  <a:pt x="1492" y="144"/>
                </a:lnTo>
                <a:lnTo>
                  <a:pt x="1578" y="144"/>
                </a:lnTo>
                <a:lnTo>
                  <a:pt x="1612" y="136"/>
                </a:lnTo>
                <a:lnTo>
                  <a:pt x="1732" y="128"/>
                </a:lnTo>
                <a:lnTo>
                  <a:pt x="1818" y="120"/>
                </a:lnTo>
                <a:lnTo>
                  <a:pt x="1921" y="120"/>
                </a:lnTo>
                <a:lnTo>
                  <a:pt x="1955" y="112"/>
                </a:lnTo>
                <a:lnTo>
                  <a:pt x="1998" y="96"/>
                </a:lnTo>
                <a:lnTo>
                  <a:pt x="2033" y="88"/>
                </a:lnTo>
                <a:lnTo>
                  <a:pt x="2067" y="72"/>
                </a:lnTo>
                <a:lnTo>
                  <a:pt x="2110" y="56"/>
                </a:lnTo>
                <a:lnTo>
                  <a:pt x="2136" y="40"/>
                </a:lnTo>
                <a:lnTo>
                  <a:pt x="2161" y="40"/>
                </a:lnTo>
                <a:lnTo>
                  <a:pt x="2213" y="32"/>
                </a:lnTo>
                <a:lnTo>
                  <a:pt x="2239" y="56"/>
                </a:lnTo>
                <a:lnTo>
                  <a:pt x="2264" y="96"/>
                </a:lnTo>
                <a:lnTo>
                  <a:pt x="2281" y="120"/>
                </a:lnTo>
                <a:lnTo>
                  <a:pt x="2316" y="112"/>
                </a:lnTo>
                <a:lnTo>
                  <a:pt x="2350" y="104"/>
                </a:lnTo>
                <a:lnTo>
                  <a:pt x="2376" y="96"/>
                </a:lnTo>
                <a:lnTo>
                  <a:pt x="2419" y="120"/>
                </a:lnTo>
                <a:lnTo>
                  <a:pt x="2453" y="128"/>
                </a:lnTo>
                <a:lnTo>
                  <a:pt x="2504" y="128"/>
                </a:lnTo>
                <a:lnTo>
                  <a:pt x="2539" y="128"/>
                </a:lnTo>
                <a:lnTo>
                  <a:pt x="2599" y="128"/>
                </a:lnTo>
                <a:lnTo>
                  <a:pt x="2685" y="128"/>
                </a:lnTo>
                <a:lnTo>
                  <a:pt x="2719" y="128"/>
                </a:lnTo>
                <a:lnTo>
                  <a:pt x="2753" y="120"/>
                </a:lnTo>
                <a:lnTo>
                  <a:pt x="2787" y="120"/>
                </a:lnTo>
                <a:lnTo>
                  <a:pt x="2813" y="120"/>
                </a:lnTo>
                <a:lnTo>
                  <a:pt x="2839" y="120"/>
                </a:lnTo>
                <a:lnTo>
                  <a:pt x="2865" y="120"/>
                </a:lnTo>
                <a:lnTo>
                  <a:pt x="2890" y="128"/>
                </a:lnTo>
                <a:lnTo>
                  <a:pt x="2916" y="128"/>
                </a:lnTo>
                <a:lnTo>
                  <a:pt x="2942" y="136"/>
                </a:lnTo>
                <a:lnTo>
                  <a:pt x="2976" y="136"/>
                </a:lnTo>
                <a:lnTo>
                  <a:pt x="3002" y="144"/>
                </a:lnTo>
                <a:lnTo>
                  <a:pt x="3028" y="152"/>
                </a:lnTo>
                <a:lnTo>
                  <a:pt x="3062" y="152"/>
                </a:lnTo>
                <a:lnTo>
                  <a:pt x="3165" y="152"/>
                </a:lnTo>
                <a:lnTo>
                  <a:pt x="3199" y="152"/>
                </a:lnTo>
                <a:lnTo>
                  <a:pt x="3233" y="160"/>
                </a:lnTo>
                <a:lnTo>
                  <a:pt x="3268" y="160"/>
                </a:lnTo>
                <a:lnTo>
                  <a:pt x="3302" y="160"/>
                </a:lnTo>
                <a:lnTo>
                  <a:pt x="3328" y="160"/>
                </a:lnTo>
                <a:lnTo>
                  <a:pt x="3353" y="160"/>
                </a:lnTo>
                <a:lnTo>
                  <a:pt x="3414" y="176"/>
                </a:lnTo>
                <a:lnTo>
                  <a:pt x="3439" y="184"/>
                </a:lnTo>
                <a:lnTo>
                  <a:pt x="3474" y="184"/>
                </a:lnTo>
                <a:lnTo>
                  <a:pt x="3508" y="184"/>
                </a:lnTo>
                <a:lnTo>
                  <a:pt x="3542" y="184"/>
                </a:lnTo>
                <a:lnTo>
                  <a:pt x="3568" y="176"/>
                </a:lnTo>
                <a:lnTo>
                  <a:pt x="3594" y="176"/>
                </a:lnTo>
                <a:lnTo>
                  <a:pt x="3628" y="168"/>
                </a:lnTo>
                <a:lnTo>
                  <a:pt x="3654" y="160"/>
                </a:lnTo>
                <a:lnTo>
                  <a:pt x="3688" y="160"/>
                </a:lnTo>
                <a:lnTo>
                  <a:pt x="3722" y="152"/>
                </a:lnTo>
                <a:lnTo>
                  <a:pt x="3808" y="152"/>
                </a:lnTo>
                <a:lnTo>
                  <a:pt x="3842" y="152"/>
                </a:lnTo>
                <a:lnTo>
                  <a:pt x="3868" y="160"/>
                </a:lnTo>
                <a:lnTo>
                  <a:pt x="3877" y="184"/>
                </a:lnTo>
                <a:lnTo>
                  <a:pt x="3911" y="200"/>
                </a:lnTo>
                <a:lnTo>
                  <a:pt x="3937" y="216"/>
                </a:lnTo>
                <a:lnTo>
                  <a:pt x="3962" y="224"/>
                </a:lnTo>
                <a:lnTo>
                  <a:pt x="3988" y="224"/>
                </a:lnTo>
                <a:lnTo>
                  <a:pt x="4014" y="224"/>
                </a:lnTo>
                <a:lnTo>
                  <a:pt x="4048" y="232"/>
                </a:lnTo>
                <a:lnTo>
                  <a:pt x="4074" y="240"/>
                </a:lnTo>
                <a:lnTo>
                  <a:pt x="4100" y="240"/>
                </a:lnTo>
                <a:lnTo>
                  <a:pt x="4134" y="232"/>
                </a:lnTo>
                <a:lnTo>
                  <a:pt x="4160" y="232"/>
                </a:lnTo>
                <a:lnTo>
                  <a:pt x="4194" y="224"/>
                </a:lnTo>
                <a:lnTo>
                  <a:pt x="4228" y="216"/>
                </a:lnTo>
                <a:lnTo>
                  <a:pt x="4271" y="208"/>
                </a:lnTo>
                <a:lnTo>
                  <a:pt x="4297" y="208"/>
                </a:lnTo>
                <a:lnTo>
                  <a:pt x="4340" y="208"/>
                </a:lnTo>
                <a:lnTo>
                  <a:pt x="4366" y="216"/>
                </a:lnTo>
                <a:lnTo>
                  <a:pt x="4400" y="216"/>
                </a:lnTo>
                <a:lnTo>
                  <a:pt x="4426" y="224"/>
                </a:lnTo>
                <a:lnTo>
                  <a:pt x="4451" y="232"/>
                </a:lnTo>
                <a:lnTo>
                  <a:pt x="4477" y="232"/>
                </a:lnTo>
                <a:lnTo>
                  <a:pt x="4503" y="232"/>
                </a:lnTo>
                <a:lnTo>
                  <a:pt x="4537" y="232"/>
                </a:lnTo>
                <a:lnTo>
                  <a:pt x="4563" y="232"/>
                </a:lnTo>
                <a:lnTo>
                  <a:pt x="4597" y="224"/>
                </a:lnTo>
                <a:lnTo>
                  <a:pt x="4631" y="208"/>
                </a:lnTo>
                <a:lnTo>
                  <a:pt x="4769" y="176"/>
                </a:lnTo>
                <a:lnTo>
                  <a:pt x="4854" y="160"/>
                </a:lnTo>
                <a:lnTo>
                  <a:pt x="4957" y="152"/>
                </a:lnTo>
                <a:lnTo>
                  <a:pt x="4992" y="144"/>
                </a:lnTo>
                <a:lnTo>
                  <a:pt x="5017" y="144"/>
                </a:lnTo>
                <a:lnTo>
                  <a:pt x="5026" y="120"/>
                </a:lnTo>
                <a:lnTo>
                  <a:pt x="5035" y="88"/>
                </a:lnTo>
                <a:lnTo>
                  <a:pt x="5060" y="96"/>
                </a:lnTo>
                <a:lnTo>
                  <a:pt x="5060" y="120"/>
                </a:lnTo>
                <a:lnTo>
                  <a:pt x="5086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3" y="104"/>
                </a:lnTo>
                <a:lnTo>
                  <a:pt x="5197" y="96"/>
                </a:lnTo>
                <a:lnTo>
                  <a:pt x="5232" y="96"/>
                </a:lnTo>
                <a:lnTo>
                  <a:pt x="5258" y="88"/>
                </a:lnTo>
                <a:lnTo>
                  <a:pt x="5309" y="88"/>
                </a:lnTo>
                <a:lnTo>
                  <a:pt x="5335" y="88"/>
                </a:lnTo>
                <a:lnTo>
                  <a:pt x="5360" y="88"/>
                </a:lnTo>
                <a:lnTo>
                  <a:pt x="5386" y="80"/>
                </a:lnTo>
                <a:lnTo>
                  <a:pt x="5412" y="72"/>
                </a:lnTo>
                <a:lnTo>
                  <a:pt x="5438" y="72"/>
                </a:lnTo>
                <a:lnTo>
                  <a:pt x="5463" y="64"/>
                </a:lnTo>
                <a:lnTo>
                  <a:pt x="5489" y="48"/>
                </a:lnTo>
                <a:lnTo>
                  <a:pt x="5515" y="32"/>
                </a:lnTo>
                <a:lnTo>
                  <a:pt x="5541" y="24"/>
                </a:lnTo>
                <a:lnTo>
                  <a:pt x="5566" y="8"/>
                </a:lnTo>
                <a:lnTo>
                  <a:pt x="5592" y="0"/>
                </a:lnTo>
                <a:lnTo>
                  <a:pt x="5592" y="600"/>
                </a:lnTo>
                <a:lnTo>
                  <a:pt x="5566" y="584"/>
                </a:lnTo>
                <a:lnTo>
                  <a:pt x="5541" y="568"/>
                </a:lnTo>
                <a:lnTo>
                  <a:pt x="5532" y="544"/>
                </a:lnTo>
                <a:lnTo>
                  <a:pt x="5506" y="520"/>
                </a:lnTo>
                <a:lnTo>
                  <a:pt x="5489" y="496"/>
                </a:lnTo>
                <a:lnTo>
                  <a:pt x="5472" y="472"/>
                </a:lnTo>
                <a:lnTo>
                  <a:pt x="5446" y="432"/>
                </a:lnTo>
                <a:lnTo>
                  <a:pt x="5438" y="408"/>
                </a:lnTo>
                <a:lnTo>
                  <a:pt x="5412" y="384"/>
                </a:lnTo>
                <a:lnTo>
                  <a:pt x="5395" y="360"/>
                </a:lnTo>
                <a:lnTo>
                  <a:pt x="5369" y="344"/>
                </a:lnTo>
                <a:lnTo>
                  <a:pt x="5343" y="352"/>
                </a:lnTo>
                <a:lnTo>
                  <a:pt x="5335" y="376"/>
                </a:lnTo>
                <a:lnTo>
                  <a:pt x="5309" y="400"/>
                </a:lnTo>
                <a:lnTo>
                  <a:pt x="5275" y="424"/>
                </a:lnTo>
                <a:lnTo>
                  <a:pt x="5249" y="440"/>
                </a:lnTo>
                <a:lnTo>
                  <a:pt x="5232" y="464"/>
                </a:lnTo>
                <a:lnTo>
                  <a:pt x="5206" y="496"/>
                </a:lnTo>
                <a:lnTo>
                  <a:pt x="5197" y="520"/>
                </a:lnTo>
                <a:lnTo>
                  <a:pt x="5180" y="544"/>
                </a:lnTo>
                <a:lnTo>
                  <a:pt x="5146" y="536"/>
                </a:lnTo>
                <a:lnTo>
                  <a:pt x="5112" y="504"/>
                </a:lnTo>
                <a:lnTo>
                  <a:pt x="5095" y="472"/>
                </a:lnTo>
                <a:lnTo>
                  <a:pt x="5095" y="448"/>
                </a:lnTo>
                <a:lnTo>
                  <a:pt x="5077" y="424"/>
                </a:lnTo>
                <a:lnTo>
                  <a:pt x="5060" y="392"/>
                </a:lnTo>
                <a:lnTo>
                  <a:pt x="5043" y="368"/>
                </a:lnTo>
                <a:lnTo>
                  <a:pt x="5026" y="344"/>
                </a:lnTo>
                <a:lnTo>
                  <a:pt x="5000" y="336"/>
                </a:lnTo>
                <a:lnTo>
                  <a:pt x="4983" y="312"/>
                </a:lnTo>
                <a:lnTo>
                  <a:pt x="4957" y="288"/>
                </a:lnTo>
                <a:lnTo>
                  <a:pt x="4940" y="264"/>
                </a:lnTo>
                <a:lnTo>
                  <a:pt x="4923" y="288"/>
                </a:lnTo>
                <a:lnTo>
                  <a:pt x="4906" y="312"/>
                </a:lnTo>
                <a:lnTo>
                  <a:pt x="4880" y="312"/>
                </a:lnTo>
                <a:lnTo>
                  <a:pt x="4854" y="312"/>
                </a:lnTo>
                <a:lnTo>
                  <a:pt x="4923" y="616"/>
                </a:lnTo>
                <a:lnTo>
                  <a:pt x="4820" y="320"/>
                </a:lnTo>
                <a:lnTo>
                  <a:pt x="4786" y="344"/>
                </a:lnTo>
                <a:lnTo>
                  <a:pt x="4760" y="352"/>
                </a:lnTo>
                <a:lnTo>
                  <a:pt x="4743" y="376"/>
                </a:lnTo>
                <a:lnTo>
                  <a:pt x="4717" y="400"/>
                </a:lnTo>
                <a:lnTo>
                  <a:pt x="4691" y="408"/>
                </a:lnTo>
                <a:lnTo>
                  <a:pt x="4666" y="408"/>
                </a:lnTo>
                <a:lnTo>
                  <a:pt x="4640" y="432"/>
                </a:lnTo>
                <a:lnTo>
                  <a:pt x="4623" y="456"/>
                </a:lnTo>
                <a:lnTo>
                  <a:pt x="4589" y="448"/>
                </a:lnTo>
                <a:lnTo>
                  <a:pt x="4554" y="424"/>
                </a:lnTo>
                <a:lnTo>
                  <a:pt x="4528" y="408"/>
                </a:lnTo>
                <a:lnTo>
                  <a:pt x="4503" y="408"/>
                </a:lnTo>
                <a:lnTo>
                  <a:pt x="4477" y="392"/>
                </a:lnTo>
                <a:lnTo>
                  <a:pt x="4451" y="376"/>
                </a:lnTo>
                <a:lnTo>
                  <a:pt x="4426" y="384"/>
                </a:lnTo>
                <a:lnTo>
                  <a:pt x="4374" y="376"/>
                </a:lnTo>
                <a:lnTo>
                  <a:pt x="4348" y="344"/>
                </a:lnTo>
                <a:lnTo>
                  <a:pt x="4323" y="328"/>
                </a:lnTo>
                <a:lnTo>
                  <a:pt x="4305" y="304"/>
                </a:lnTo>
                <a:lnTo>
                  <a:pt x="4271" y="288"/>
                </a:lnTo>
                <a:lnTo>
                  <a:pt x="4245" y="296"/>
                </a:lnTo>
                <a:lnTo>
                  <a:pt x="4220" y="312"/>
                </a:lnTo>
                <a:lnTo>
                  <a:pt x="4194" y="344"/>
                </a:lnTo>
                <a:lnTo>
                  <a:pt x="4168" y="352"/>
                </a:lnTo>
                <a:lnTo>
                  <a:pt x="4134" y="368"/>
                </a:lnTo>
                <a:lnTo>
                  <a:pt x="4108" y="384"/>
                </a:lnTo>
                <a:lnTo>
                  <a:pt x="4083" y="392"/>
                </a:lnTo>
                <a:lnTo>
                  <a:pt x="4057" y="392"/>
                </a:lnTo>
                <a:lnTo>
                  <a:pt x="4031" y="384"/>
                </a:lnTo>
                <a:lnTo>
                  <a:pt x="3997" y="368"/>
                </a:lnTo>
                <a:lnTo>
                  <a:pt x="3962" y="352"/>
                </a:lnTo>
                <a:lnTo>
                  <a:pt x="3928" y="336"/>
                </a:lnTo>
                <a:lnTo>
                  <a:pt x="3885" y="312"/>
                </a:lnTo>
                <a:lnTo>
                  <a:pt x="3860" y="304"/>
                </a:lnTo>
                <a:lnTo>
                  <a:pt x="3834" y="280"/>
                </a:lnTo>
                <a:lnTo>
                  <a:pt x="3791" y="280"/>
                </a:lnTo>
                <a:lnTo>
                  <a:pt x="3757" y="264"/>
                </a:lnTo>
                <a:lnTo>
                  <a:pt x="3722" y="256"/>
                </a:lnTo>
                <a:lnTo>
                  <a:pt x="3688" y="264"/>
                </a:lnTo>
                <a:lnTo>
                  <a:pt x="3654" y="288"/>
                </a:lnTo>
                <a:lnTo>
                  <a:pt x="3628" y="296"/>
                </a:lnTo>
                <a:lnTo>
                  <a:pt x="3585" y="280"/>
                </a:lnTo>
                <a:lnTo>
                  <a:pt x="3559" y="264"/>
                </a:lnTo>
                <a:lnTo>
                  <a:pt x="3534" y="256"/>
                </a:lnTo>
                <a:lnTo>
                  <a:pt x="3508" y="256"/>
                </a:lnTo>
                <a:lnTo>
                  <a:pt x="3482" y="256"/>
                </a:lnTo>
                <a:lnTo>
                  <a:pt x="3448" y="248"/>
                </a:lnTo>
                <a:lnTo>
                  <a:pt x="3422" y="248"/>
                </a:lnTo>
                <a:lnTo>
                  <a:pt x="3396" y="256"/>
                </a:lnTo>
                <a:lnTo>
                  <a:pt x="3371" y="264"/>
                </a:lnTo>
                <a:lnTo>
                  <a:pt x="3345" y="264"/>
                </a:lnTo>
                <a:lnTo>
                  <a:pt x="3311" y="264"/>
                </a:lnTo>
                <a:lnTo>
                  <a:pt x="3285" y="248"/>
                </a:lnTo>
                <a:lnTo>
                  <a:pt x="3259" y="232"/>
                </a:lnTo>
                <a:lnTo>
                  <a:pt x="3233" y="224"/>
                </a:lnTo>
                <a:lnTo>
                  <a:pt x="3208" y="224"/>
                </a:lnTo>
                <a:lnTo>
                  <a:pt x="3182" y="232"/>
                </a:lnTo>
                <a:lnTo>
                  <a:pt x="3139" y="224"/>
                </a:lnTo>
                <a:lnTo>
                  <a:pt x="3113" y="216"/>
                </a:lnTo>
                <a:lnTo>
                  <a:pt x="3088" y="216"/>
                </a:lnTo>
                <a:lnTo>
                  <a:pt x="3062" y="232"/>
                </a:lnTo>
                <a:lnTo>
                  <a:pt x="3036" y="240"/>
                </a:lnTo>
                <a:lnTo>
                  <a:pt x="3002" y="240"/>
                </a:lnTo>
                <a:lnTo>
                  <a:pt x="2968" y="232"/>
                </a:lnTo>
                <a:lnTo>
                  <a:pt x="2933" y="232"/>
                </a:lnTo>
                <a:lnTo>
                  <a:pt x="2899" y="216"/>
                </a:lnTo>
                <a:lnTo>
                  <a:pt x="2865" y="200"/>
                </a:lnTo>
                <a:lnTo>
                  <a:pt x="2839" y="192"/>
                </a:lnTo>
                <a:lnTo>
                  <a:pt x="2796" y="184"/>
                </a:lnTo>
                <a:lnTo>
                  <a:pt x="2762" y="184"/>
                </a:lnTo>
                <a:lnTo>
                  <a:pt x="2736" y="192"/>
                </a:lnTo>
                <a:lnTo>
                  <a:pt x="2702" y="216"/>
                </a:lnTo>
                <a:lnTo>
                  <a:pt x="2676" y="224"/>
                </a:lnTo>
                <a:lnTo>
                  <a:pt x="2642" y="232"/>
                </a:lnTo>
                <a:lnTo>
                  <a:pt x="2607" y="224"/>
                </a:lnTo>
                <a:lnTo>
                  <a:pt x="2564" y="232"/>
                </a:lnTo>
                <a:lnTo>
                  <a:pt x="2522" y="240"/>
                </a:lnTo>
                <a:lnTo>
                  <a:pt x="2496" y="248"/>
                </a:lnTo>
                <a:lnTo>
                  <a:pt x="2453" y="232"/>
                </a:lnTo>
                <a:lnTo>
                  <a:pt x="2419" y="200"/>
                </a:lnTo>
                <a:lnTo>
                  <a:pt x="2393" y="184"/>
                </a:lnTo>
                <a:lnTo>
                  <a:pt x="2359" y="160"/>
                </a:lnTo>
                <a:lnTo>
                  <a:pt x="2333" y="152"/>
                </a:lnTo>
                <a:lnTo>
                  <a:pt x="2299" y="168"/>
                </a:lnTo>
                <a:lnTo>
                  <a:pt x="2281" y="192"/>
                </a:lnTo>
                <a:lnTo>
                  <a:pt x="2256" y="184"/>
                </a:lnTo>
                <a:lnTo>
                  <a:pt x="2230" y="192"/>
                </a:lnTo>
                <a:lnTo>
                  <a:pt x="2204" y="192"/>
                </a:lnTo>
                <a:lnTo>
                  <a:pt x="2170" y="200"/>
                </a:lnTo>
                <a:lnTo>
                  <a:pt x="2136" y="200"/>
                </a:lnTo>
                <a:lnTo>
                  <a:pt x="2110" y="200"/>
                </a:lnTo>
                <a:lnTo>
                  <a:pt x="2084" y="192"/>
                </a:lnTo>
                <a:lnTo>
                  <a:pt x="2170" y="344"/>
                </a:lnTo>
                <a:lnTo>
                  <a:pt x="2067" y="216"/>
                </a:lnTo>
                <a:lnTo>
                  <a:pt x="2041" y="200"/>
                </a:lnTo>
                <a:lnTo>
                  <a:pt x="2016" y="200"/>
                </a:lnTo>
                <a:lnTo>
                  <a:pt x="1990" y="216"/>
                </a:lnTo>
                <a:lnTo>
                  <a:pt x="1973" y="240"/>
                </a:lnTo>
                <a:lnTo>
                  <a:pt x="1947" y="256"/>
                </a:lnTo>
                <a:lnTo>
                  <a:pt x="1921" y="256"/>
                </a:lnTo>
                <a:lnTo>
                  <a:pt x="1895" y="256"/>
                </a:lnTo>
                <a:lnTo>
                  <a:pt x="1870" y="256"/>
                </a:lnTo>
                <a:lnTo>
                  <a:pt x="1835" y="240"/>
                </a:lnTo>
                <a:lnTo>
                  <a:pt x="1810" y="232"/>
                </a:lnTo>
                <a:lnTo>
                  <a:pt x="1784" y="232"/>
                </a:lnTo>
                <a:lnTo>
                  <a:pt x="1750" y="224"/>
                </a:lnTo>
                <a:lnTo>
                  <a:pt x="1724" y="224"/>
                </a:lnTo>
                <a:lnTo>
                  <a:pt x="1681" y="224"/>
                </a:lnTo>
                <a:lnTo>
                  <a:pt x="1647" y="216"/>
                </a:lnTo>
                <a:lnTo>
                  <a:pt x="1621" y="200"/>
                </a:lnTo>
                <a:lnTo>
                  <a:pt x="1595" y="192"/>
                </a:lnTo>
                <a:lnTo>
                  <a:pt x="1570" y="192"/>
                </a:lnTo>
                <a:lnTo>
                  <a:pt x="1544" y="192"/>
                </a:lnTo>
                <a:lnTo>
                  <a:pt x="1509" y="192"/>
                </a:lnTo>
                <a:lnTo>
                  <a:pt x="1484" y="184"/>
                </a:lnTo>
                <a:lnTo>
                  <a:pt x="1458" y="184"/>
                </a:lnTo>
                <a:lnTo>
                  <a:pt x="1432" y="176"/>
                </a:lnTo>
                <a:lnTo>
                  <a:pt x="1407" y="192"/>
                </a:lnTo>
                <a:lnTo>
                  <a:pt x="1381" y="216"/>
                </a:lnTo>
                <a:lnTo>
                  <a:pt x="1355" y="232"/>
                </a:lnTo>
                <a:lnTo>
                  <a:pt x="1329" y="248"/>
                </a:lnTo>
                <a:lnTo>
                  <a:pt x="1304" y="264"/>
                </a:lnTo>
                <a:lnTo>
                  <a:pt x="1278" y="272"/>
                </a:lnTo>
                <a:lnTo>
                  <a:pt x="1252" y="272"/>
                </a:lnTo>
                <a:lnTo>
                  <a:pt x="1218" y="272"/>
                </a:lnTo>
                <a:lnTo>
                  <a:pt x="1192" y="264"/>
                </a:lnTo>
                <a:lnTo>
                  <a:pt x="1158" y="264"/>
                </a:lnTo>
                <a:lnTo>
                  <a:pt x="1124" y="264"/>
                </a:lnTo>
                <a:lnTo>
                  <a:pt x="1098" y="272"/>
                </a:lnTo>
                <a:lnTo>
                  <a:pt x="1072" y="280"/>
                </a:lnTo>
                <a:lnTo>
                  <a:pt x="1046" y="280"/>
                </a:lnTo>
                <a:lnTo>
                  <a:pt x="1012" y="288"/>
                </a:lnTo>
                <a:lnTo>
                  <a:pt x="978" y="280"/>
                </a:lnTo>
                <a:lnTo>
                  <a:pt x="952" y="272"/>
                </a:lnTo>
                <a:lnTo>
                  <a:pt x="926" y="256"/>
                </a:lnTo>
                <a:lnTo>
                  <a:pt x="901" y="248"/>
                </a:lnTo>
                <a:lnTo>
                  <a:pt x="875" y="232"/>
                </a:lnTo>
                <a:lnTo>
                  <a:pt x="849" y="232"/>
                </a:lnTo>
                <a:lnTo>
                  <a:pt x="823" y="248"/>
                </a:lnTo>
                <a:lnTo>
                  <a:pt x="789" y="256"/>
                </a:lnTo>
                <a:lnTo>
                  <a:pt x="755" y="272"/>
                </a:lnTo>
                <a:lnTo>
                  <a:pt x="729" y="280"/>
                </a:lnTo>
                <a:lnTo>
                  <a:pt x="703" y="288"/>
                </a:lnTo>
                <a:lnTo>
                  <a:pt x="678" y="296"/>
                </a:lnTo>
                <a:lnTo>
                  <a:pt x="652" y="296"/>
                </a:lnTo>
                <a:lnTo>
                  <a:pt x="626" y="304"/>
                </a:lnTo>
                <a:lnTo>
                  <a:pt x="600" y="312"/>
                </a:lnTo>
                <a:lnTo>
                  <a:pt x="557" y="320"/>
                </a:lnTo>
                <a:lnTo>
                  <a:pt x="532" y="320"/>
                </a:lnTo>
                <a:lnTo>
                  <a:pt x="497" y="328"/>
                </a:lnTo>
                <a:lnTo>
                  <a:pt x="472" y="328"/>
                </a:lnTo>
                <a:lnTo>
                  <a:pt x="446" y="320"/>
                </a:lnTo>
                <a:lnTo>
                  <a:pt x="420" y="312"/>
                </a:lnTo>
                <a:lnTo>
                  <a:pt x="403" y="288"/>
                </a:lnTo>
                <a:lnTo>
                  <a:pt x="395" y="264"/>
                </a:lnTo>
                <a:lnTo>
                  <a:pt x="369" y="248"/>
                </a:lnTo>
                <a:lnTo>
                  <a:pt x="334" y="248"/>
                </a:lnTo>
                <a:lnTo>
                  <a:pt x="309" y="248"/>
                </a:lnTo>
                <a:lnTo>
                  <a:pt x="283" y="264"/>
                </a:lnTo>
                <a:lnTo>
                  <a:pt x="257" y="280"/>
                </a:lnTo>
                <a:lnTo>
                  <a:pt x="223" y="288"/>
                </a:lnTo>
                <a:lnTo>
                  <a:pt x="197" y="296"/>
                </a:lnTo>
                <a:lnTo>
                  <a:pt x="172" y="296"/>
                </a:lnTo>
                <a:lnTo>
                  <a:pt x="146" y="312"/>
                </a:lnTo>
                <a:lnTo>
                  <a:pt x="120" y="328"/>
                </a:lnTo>
                <a:lnTo>
                  <a:pt x="94" y="344"/>
                </a:lnTo>
                <a:lnTo>
                  <a:pt x="69" y="352"/>
                </a:lnTo>
                <a:lnTo>
                  <a:pt x="43" y="360"/>
                </a:lnTo>
                <a:lnTo>
                  <a:pt x="17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122" name="Group 18">
            <a:extLst>
              <a:ext uri="{FF2B5EF4-FFF2-40B4-BE49-F238E27FC236}">
                <a16:creationId xmlns:a16="http://schemas.microsoft.com/office/drawing/2014/main" id="{48324AC9-61CA-1DBA-CBBF-D611FE0928DE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981200"/>
            <a:ext cx="838200" cy="460375"/>
            <a:chOff x="2610" y="1248"/>
            <a:chExt cx="528" cy="290"/>
          </a:xfrm>
        </p:grpSpPr>
        <p:sp>
          <p:nvSpPr>
            <p:cNvPr id="47120" name="Rectangle 16">
              <a:extLst>
                <a:ext uri="{FF2B5EF4-FFF2-40B4-BE49-F238E27FC236}">
                  <a16:creationId xmlns:a16="http://schemas.microsoft.com/office/drawing/2014/main" id="{EA30D384-6A6F-DA44-CCE4-1939E985D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24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1" name="Line 17">
              <a:extLst>
                <a:ext uri="{FF2B5EF4-FFF2-40B4-BE49-F238E27FC236}">
                  <a16:creationId xmlns:a16="http://schemas.microsoft.com/office/drawing/2014/main" id="{E8D39CDF-F2AA-A140-D758-FD9FA1D64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25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25" name="Group 21">
            <a:extLst>
              <a:ext uri="{FF2B5EF4-FFF2-40B4-BE49-F238E27FC236}">
                <a16:creationId xmlns:a16="http://schemas.microsoft.com/office/drawing/2014/main" id="{F3EA6850-E64B-2ECD-CFC9-E670EA46685B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2628900"/>
            <a:ext cx="838200" cy="460375"/>
            <a:chOff x="2610" y="1656"/>
            <a:chExt cx="528" cy="290"/>
          </a:xfrm>
        </p:grpSpPr>
        <p:sp>
          <p:nvSpPr>
            <p:cNvPr id="47123" name="Rectangle 19">
              <a:extLst>
                <a:ext uri="{FF2B5EF4-FFF2-40B4-BE49-F238E27FC236}">
                  <a16:creationId xmlns:a16="http://schemas.microsoft.com/office/drawing/2014/main" id="{6FA2BF93-9252-B337-33D1-E0AE80F8B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656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4" name="Line 20">
              <a:extLst>
                <a:ext uri="{FF2B5EF4-FFF2-40B4-BE49-F238E27FC236}">
                  <a16:creationId xmlns:a16="http://schemas.microsoft.com/office/drawing/2014/main" id="{E9DDC1A7-198C-D322-DBC0-2CD04C944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65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6" name="AutoShape 22">
            <a:extLst>
              <a:ext uri="{FF2B5EF4-FFF2-40B4-BE49-F238E27FC236}">
                <a16:creationId xmlns:a16="http://schemas.microsoft.com/office/drawing/2014/main" id="{639E224F-4C7A-730B-FDF8-D4E1CC0BF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080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3">
            <a:extLst>
              <a:ext uri="{FF2B5EF4-FFF2-40B4-BE49-F238E27FC236}">
                <a16:creationId xmlns:a16="http://schemas.microsoft.com/office/drawing/2014/main" id="{F67D75A5-6E56-1C81-F157-A1D584666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8" name="Line 24">
            <a:extLst>
              <a:ext uri="{FF2B5EF4-FFF2-40B4-BE49-F238E27FC236}">
                <a16:creationId xmlns:a16="http://schemas.microsoft.com/office/drawing/2014/main" id="{7FB04E86-FD65-AB2F-0325-0F0568E77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9" name="Line 25">
            <a:extLst>
              <a:ext uri="{FF2B5EF4-FFF2-40B4-BE49-F238E27FC236}">
                <a16:creationId xmlns:a16="http://schemas.microsoft.com/office/drawing/2014/main" id="{2A8B6CD1-BFEA-6C25-8032-877A6EA7E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29269B3-80D9-8D62-872C-55DA8A692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5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583864F-13FF-9F38-0139-FFA932BB2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44550"/>
            <a:ext cx="8788400" cy="5518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0 7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9 4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X(11).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- -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0 7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-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9 4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</a:t>
            </a: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ALL 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49158" name="Group 6">
            <a:extLst>
              <a:ext uri="{FF2B5EF4-FFF2-40B4-BE49-F238E27FC236}">
                <a16:creationId xmlns:a16="http://schemas.microsoft.com/office/drawing/2014/main" id="{3FB1DEA1-110A-C8E7-F009-87EC6C9B9891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320800"/>
            <a:ext cx="838200" cy="460375"/>
            <a:chOff x="2610" y="832"/>
            <a:chExt cx="528" cy="290"/>
          </a:xfrm>
        </p:grpSpPr>
        <p:sp>
          <p:nvSpPr>
            <p:cNvPr id="49156" name="Rectangle 4">
              <a:extLst>
                <a:ext uri="{FF2B5EF4-FFF2-40B4-BE49-F238E27FC236}">
                  <a16:creationId xmlns:a16="http://schemas.microsoft.com/office/drawing/2014/main" id="{ED731EA6-47C2-5EAF-7F30-CF74652FE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832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57" name="Line 5">
              <a:extLst>
                <a:ext uri="{FF2B5EF4-FFF2-40B4-BE49-F238E27FC236}">
                  <a16:creationId xmlns:a16="http://schemas.microsoft.com/office/drawing/2014/main" id="{85DD5385-410E-8003-C727-417C379281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834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59" name="Rectangle 7">
            <a:extLst>
              <a:ext uri="{FF2B5EF4-FFF2-40B4-BE49-F238E27FC236}">
                <a16:creationId xmlns:a16="http://schemas.microsoft.com/office/drawing/2014/main" id="{3E2F9B00-59E7-8DCD-37CB-8F9C07F5D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279775"/>
            <a:ext cx="46831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Line 8">
            <a:extLst>
              <a:ext uri="{FF2B5EF4-FFF2-40B4-BE49-F238E27FC236}">
                <a16:creationId xmlns:a16="http://schemas.microsoft.com/office/drawing/2014/main" id="{2DCC639C-0157-1E9C-8BC2-DDD84EC97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>
            <a:extLst>
              <a:ext uri="{FF2B5EF4-FFF2-40B4-BE49-F238E27FC236}">
                <a16:creationId xmlns:a16="http://schemas.microsoft.com/office/drawing/2014/main" id="{94E53872-983D-3C30-B565-67C6BC4553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42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10">
            <a:extLst>
              <a:ext uri="{FF2B5EF4-FFF2-40B4-BE49-F238E27FC236}">
                <a16:creationId xmlns:a16="http://schemas.microsoft.com/office/drawing/2014/main" id="{AAC5392A-6EF5-8328-5C95-F367B0319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14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11">
            <a:extLst>
              <a:ext uri="{FF2B5EF4-FFF2-40B4-BE49-F238E27FC236}">
                <a16:creationId xmlns:a16="http://schemas.microsoft.com/office/drawing/2014/main" id="{555E0E29-675E-AFC3-6FEE-600F9DB696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05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12">
            <a:extLst>
              <a:ext uri="{FF2B5EF4-FFF2-40B4-BE49-F238E27FC236}">
                <a16:creationId xmlns:a16="http://schemas.microsoft.com/office/drawing/2014/main" id="{4125FEAE-9033-F137-4789-6E81A647C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3">
            <a:extLst>
              <a:ext uri="{FF2B5EF4-FFF2-40B4-BE49-F238E27FC236}">
                <a16:creationId xmlns:a16="http://schemas.microsoft.com/office/drawing/2014/main" id="{989678EF-5C6D-277D-44A0-75C8A76CD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87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14">
            <a:extLst>
              <a:ext uri="{FF2B5EF4-FFF2-40B4-BE49-F238E27FC236}">
                <a16:creationId xmlns:a16="http://schemas.microsoft.com/office/drawing/2014/main" id="{C453E30D-2041-0906-5AF8-63787E92B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78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9167" name="Freeform 15">
            <a:extLst>
              <a:ext uri="{FF2B5EF4-FFF2-40B4-BE49-F238E27FC236}">
                <a16:creationId xmlns:a16="http://schemas.microsoft.com/office/drawing/2014/main" id="{D16A8C9F-9362-388F-6732-7D793A7D1503}"/>
              </a:ext>
            </a:extLst>
          </p:cNvPr>
          <p:cNvSpPr>
            <a:spLocks/>
          </p:cNvSpPr>
          <p:nvPr/>
        </p:nvSpPr>
        <p:spPr bwMode="auto">
          <a:xfrm>
            <a:off x="101600" y="3810000"/>
            <a:ext cx="8878888" cy="979488"/>
          </a:xfrm>
          <a:custGeom>
            <a:avLst/>
            <a:gdLst>
              <a:gd name="T0" fmla="*/ 146 w 5593"/>
              <a:gd name="T1" fmla="*/ 176 h 617"/>
              <a:gd name="T2" fmla="*/ 334 w 5593"/>
              <a:gd name="T3" fmla="*/ 168 h 617"/>
              <a:gd name="T4" fmla="*/ 489 w 5593"/>
              <a:gd name="T5" fmla="*/ 216 h 617"/>
              <a:gd name="T6" fmla="*/ 678 w 5593"/>
              <a:gd name="T7" fmla="*/ 144 h 617"/>
              <a:gd name="T8" fmla="*/ 849 w 5593"/>
              <a:gd name="T9" fmla="*/ 128 h 617"/>
              <a:gd name="T10" fmla="*/ 1012 w 5593"/>
              <a:gd name="T11" fmla="*/ 192 h 617"/>
              <a:gd name="T12" fmla="*/ 1192 w 5593"/>
              <a:gd name="T13" fmla="*/ 168 h 617"/>
              <a:gd name="T14" fmla="*/ 1398 w 5593"/>
              <a:gd name="T15" fmla="*/ 136 h 617"/>
              <a:gd name="T16" fmla="*/ 1732 w 5593"/>
              <a:gd name="T17" fmla="*/ 128 h 617"/>
              <a:gd name="T18" fmla="*/ 2067 w 5593"/>
              <a:gd name="T19" fmla="*/ 72 h 617"/>
              <a:gd name="T20" fmla="*/ 2264 w 5593"/>
              <a:gd name="T21" fmla="*/ 96 h 617"/>
              <a:gd name="T22" fmla="*/ 2453 w 5593"/>
              <a:gd name="T23" fmla="*/ 128 h 617"/>
              <a:gd name="T24" fmla="*/ 2753 w 5593"/>
              <a:gd name="T25" fmla="*/ 120 h 617"/>
              <a:gd name="T26" fmla="*/ 2916 w 5593"/>
              <a:gd name="T27" fmla="*/ 128 h 617"/>
              <a:gd name="T28" fmla="*/ 3165 w 5593"/>
              <a:gd name="T29" fmla="*/ 152 h 617"/>
              <a:gd name="T30" fmla="*/ 3353 w 5593"/>
              <a:gd name="T31" fmla="*/ 160 h 617"/>
              <a:gd name="T32" fmla="*/ 3568 w 5593"/>
              <a:gd name="T33" fmla="*/ 176 h 617"/>
              <a:gd name="T34" fmla="*/ 3808 w 5593"/>
              <a:gd name="T35" fmla="*/ 152 h 617"/>
              <a:gd name="T36" fmla="*/ 3962 w 5593"/>
              <a:gd name="T37" fmla="*/ 224 h 617"/>
              <a:gd name="T38" fmla="*/ 4134 w 5593"/>
              <a:gd name="T39" fmla="*/ 232 h 617"/>
              <a:gd name="T40" fmla="*/ 4340 w 5593"/>
              <a:gd name="T41" fmla="*/ 208 h 617"/>
              <a:gd name="T42" fmla="*/ 4503 w 5593"/>
              <a:gd name="T43" fmla="*/ 232 h 617"/>
              <a:gd name="T44" fmla="*/ 4854 w 5593"/>
              <a:gd name="T45" fmla="*/ 160 h 617"/>
              <a:gd name="T46" fmla="*/ 5060 w 5593"/>
              <a:gd name="T47" fmla="*/ 96 h 617"/>
              <a:gd name="T48" fmla="*/ 5197 w 5593"/>
              <a:gd name="T49" fmla="*/ 96 h 617"/>
              <a:gd name="T50" fmla="*/ 5386 w 5593"/>
              <a:gd name="T51" fmla="*/ 80 h 617"/>
              <a:gd name="T52" fmla="*/ 5541 w 5593"/>
              <a:gd name="T53" fmla="*/ 24 h 617"/>
              <a:gd name="T54" fmla="*/ 5532 w 5593"/>
              <a:gd name="T55" fmla="*/ 544 h 617"/>
              <a:gd name="T56" fmla="*/ 5412 w 5593"/>
              <a:gd name="T57" fmla="*/ 384 h 617"/>
              <a:gd name="T58" fmla="*/ 5275 w 5593"/>
              <a:gd name="T59" fmla="*/ 424 h 617"/>
              <a:gd name="T60" fmla="*/ 5146 w 5593"/>
              <a:gd name="T61" fmla="*/ 536 h 617"/>
              <a:gd name="T62" fmla="*/ 5043 w 5593"/>
              <a:gd name="T63" fmla="*/ 368 h 617"/>
              <a:gd name="T64" fmla="*/ 4923 w 5593"/>
              <a:gd name="T65" fmla="*/ 288 h 617"/>
              <a:gd name="T66" fmla="*/ 4786 w 5593"/>
              <a:gd name="T67" fmla="*/ 344 h 617"/>
              <a:gd name="T68" fmla="*/ 4640 w 5593"/>
              <a:gd name="T69" fmla="*/ 432 h 617"/>
              <a:gd name="T70" fmla="*/ 4477 w 5593"/>
              <a:gd name="T71" fmla="*/ 392 h 617"/>
              <a:gd name="T72" fmla="*/ 4305 w 5593"/>
              <a:gd name="T73" fmla="*/ 304 h 617"/>
              <a:gd name="T74" fmla="*/ 4134 w 5593"/>
              <a:gd name="T75" fmla="*/ 368 h 617"/>
              <a:gd name="T76" fmla="*/ 3962 w 5593"/>
              <a:gd name="T77" fmla="*/ 352 h 617"/>
              <a:gd name="T78" fmla="*/ 3757 w 5593"/>
              <a:gd name="T79" fmla="*/ 264 h 617"/>
              <a:gd name="T80" fmla="*/ 3559 w 5593"/>
              <a:gd name="T81" fmla="*/ 264 h 617"/>
              <a:gd name="T82" fmla="*/ 3396 w 5593"/>
              <a:gd name="T83" fmla="*/ 256 h 617"/>
              <a:gd name="T84" fmla="*/ 3233 w 5593"/>
              <a:gd name="T85" fmla="*/ 224 h 617"/>
              <a:gd name="T86" fmla="*/ 3062 w 5593"/>
              <a:gd name="T87" fmla="*/ 232 h 617"/>
              <a:gd name="T88" fmla="*/ 2865 w 5593"/>
              <a:gd name="T89" fmla="*/ 200 h 617"/>
              <a:gd name="T90" fmla="*/ 2676 w 5593"/>
              <a:gd name="T91" fmla="*/ 224 h 617"/>
              <a:gd name="T92" fmla="*/ 2453 w 5593"/>
              <a:gd name="T93" fmla="*/ 232 h 617"/>
              <a:gd name="T94" fmla="*/ 2281 w 5593"/>
              <a:gd name="T95" fmla="*/ 192 h 617"/>
              <a:gd name="T96" fmla="*/ 2110 w 5593"/>
              <a:gd name="T97" fmla="*/ 200 h 617"/>
              <a:gd name="T98" fmla="*/ 1990 w 5593"/>
              <a:gd name="T99" fmla="*/ 216 h 617"/>
              <a:gd name="T100" fmla="*/ 1835 w 5593"/>
              <a:gd name="T101" fmla="*/ 240 h 617"/>
              <a:gd name="T102" fmla="*/ 1647 w 5593"/>
              <a:gd name="T103" fmla="*/ 216 h 617"/>
              <a:gd name="T104" fmla="*/ 1484 w 5593"/>
              <a:gd name="T105" fmla="*/ 184 h 617"/>
              <a:gd name="T106" fmla="*/ 1329 w 5593"/>
              <a:gd name="T107" fmla="*/ 248 h 617"/>
              <a:gd name="T108" fmla="*/ 1158 w 5593"/>
              <a:gd name="T109" fmla="*/ 264 h 617"/>
              <a:gd name="T110" fmla="*/ 978 w 5593"/>
              <a:gd name="T111" fmla="*/ 280 h 617"/>
              <a:gd name="T112" fmla="*/ 823 w 5593"/>
              <a:gd name="T113" fmla="*/ 248 h 617"/>
              <a:gd name="T114" fmla="*/ 652 w 5593"/>
              <a:gd name="T115" fmla="*/ 296 h 617"/>
              <a:gd name="T116" fmla="*/ 472 w 5593"/>
              <a:gd name="T117" fmla="*/ 328 h 617"/>
              <a:gd name="T118" fmla="*/ 334 w 5593"/>
              <a:gd name="T119" fmla="*/ 248 h 617"/>
              <a:gd name="T120" fmla="*/ 172 w 5593"/>
              <a:gd name="T121" fmla="*/ 296 h 617"/>
              <a:gd name="T122" fmla="*/ 17 w 5593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593" h="617">
                <a:moveTo>
                  <a:pt x="0" y="200"/>
                </a:moveTo>
                <a:lnTo>
                  <a:pt x="26" y="192"/>
                </a:lnTo>
                <a:lnTo>
                  <a:pt x="69" y="184"/>
                </a:lnTo>
                <a:lnTo>
                  <a:pt x="94" y="184"/>
                </a:lnTo>
                <a:lnTo>
                  <a:pt x="120" y="184"/>
                </a:lnTo>
                <a:lnTo>
                  <a:pt x="146" y="176"/>
                </a:lnTo>
                <a:lnTo>
                  <a:pt x="172" y="168"/>
                </a:lnTo>
                <a:lnTo>
                  <a:pt x="223" y="152"/>
                </a:lnTo>
                <a:lnTo>
                  <a:pt x="249" y="136"/>
                </a:lnTo>
                <a:lnTo>
                  <a:pt x="274" y="128"/>
                </a:lnTo>
                <a:lnTo>
                  <a:pt x="300" y="152"/>
                </a:lnTo>
                <a:lnTo>
                  <a:pt x="334" y="168"/>
                </a:lnTo>
                <a:lnTo>
                  <a:pt x="369" y="200"/>
                </a:lnTo>
                <a:lnTo>
                  <a:pt x="395" y="176"/>
                </a:lnTo>
                <a:lnTo>
                  <a:pt x="420" y="200"/>
                </a:lnTo>
                <a:lnTo>
                  <a:pt x="437" y="224"/>
                </a:lnTo>
                <a:lnTo>
                  <a:pt x="463" y="232"/>
                </a:lnTo>
                <a:lnTo>
                  <a:pt x="489" y="216"/>
                </a:lnTo>
                <a:lnTo>
                  <a:pt x="523" y="192"/>
                </a:lnTo>
                <a:lnTo>
                  <a:pt x="540" y="168"/>
                </a:lnTo>
                <a:lnTo>
                  <a:pt x="566" y="160"/>
                </a:lnTo>
                <a:lnTo>
                  <a:pt x="609" y="160"/>
                </a:lnTo>
                <a:lnTo>
                  <a:pt x="652" y="152"/>
                </a:lnTo>
                <a:lnTo>
                  <a:pt x="678" y="144"/>
                </a:lnTo>
                <a:lnTo>
                  <a:pt x="703" y="136"/>
                </a:lnTo>
                <a:lnTo>
                  <a:pt x="729" y="120"/>
                </a:lnTo>
                <a:lnTo>
                  <a:pt x="755" y="120"/>
                </a:lnTo>
                <a:lnTo>
                  <a:pt x="789" y="128"/>
                </a:lnTo>
                <a:lnTo>
                  <a:pt x="815" y="128"/>
                </a:lnTo>
                <a:lnTo>
                  <a:pt x="849" y="128"/>
                </a:lnTo>
                <a:lnTo>
                  <a:pt x="875" y="144"/>
                </a:lnTo>
                <a:lnTo>
                  <a:pt x="901" y="152"/>
                </a:lnTo>
                <a:lnTo>
                  <a:pt x="943" y="144"/>
                </a:lnTo>
                <a:lnTo>
                  <a:pt x="969" y="152"/>
                </a:lnTo>
                <a:lnTo>
                  <a:pt x="995" y="168"/>
                </a:lnTo>
                <a:lnTo>
                  <a:pt x="1012" y="192"/>
                </a:lnTo>
                <a:lnTo>
                  <a:pt x="1038" y="200"/>
                </a:lnTo>
                <a:lnTo>
                  <a:pt x="1081" y="192"/>
                </a:lnTo>
                <a:lnTo>
                  <a:pt x="1106" y="192"/>
                </a:lnTo>
                <a:lnTo>
                  <a:pt x="1141" y="184"/>
                </a:lnTo>
                <a:lnTo>
                  <a:pt x="1166" y="184"/>
                </a:lnTo>
                <a:lnTo>
                  <a:pt x="1192" y="168"/>
                </a:lnTo>
                <a:lnTo>
                  <a:pt x="1226" y="160"/>
                </a:lnTo>
                <a:lnTo>
                  <a:pt x="1252" y="160"/>
                </a:lnTo>
                <a:lnTo>
                  <a:pt x="1278" y="152"/>
                </a:lnTo>
                <a:lnTo>
                  <a:pt x="1321" y="136"/>
                </a:lnTo>
                <a:lnTo>
                  <a:pt x="1364" y="128"/>
                </a:lnTo>
                <a:lnTo>
                  <a:pt x="1398" y="136"/>
                </a:lnTo>
                <a:lnTo>
                  <a:pt x="1424" y="136"/>
                </a:lnTo>
                <a:lnTo>
                  <a:pt x="1458" y="136"/>
                </a:lnTo>
                <a:lnTo>
                  <a:pt x="1492" y="144"/>
                </a:lnTo>
                <a:lnTo>
                  <a:pt x="1578" y="144"/>
                </a:lnTo>
                <a:lnTo>
                  <a:pt x="1612" y="136"/>
                </a:lnTo>
                <a:lnTo>
                  <a:pt x="1732" y="128"/>
                </a:lnTo>
                <a:lnTo>
                  <a:pt x="1818" y="120"/>
                </a:lnTo>
                <a:lnTo>
                  <a:pt x="1921" y="120"/>
                </a:lnTo>
                <a:lnTo>
                  <a:pt x="1955" y="112"/>
                </a:lnTo>
                <a:lnTo>
                  <a:pt x="1998" y="96"/>
                </a:lnTo>
                <a:lnTo>
                  <a:pt x="2033" y="88"/>
                </a:lnTo>
                <a:lnTo>
                  <a:pt x="2067" y="72"/>
                </a:lnTo>
                <a:lnTo>
                  <a:pt x="2110" y="56"/>
                </a:lnTo>
                <a:lnTo>
                  <a:pt x="2136" y="40"/>
                </a:lnTo>
                <a:lnTo>
                  <a:pt x="2161" y="40"/>
                </a:lnTo>
                <a:lnTo>
                  <a:pt x="2213" y="32"/>
                </a:lnTo>
                <a:lnTo>
                  <a:pt x="2239" y="56"/>
                </a:lnTo>
                <a:lnTo>
                  <a:pt x="2264" y="96"/>
                </a:lnTo>
                <a:lnTo>
                  <a:pt x="2281" y="120"/>
                </a:lnTo>
                <a:lnTo>
                  <a:pt x="2316" y="112"/>
                </a:lnTo>
                <a:lnTo>
                  <a:pt x="2350" y="104"/>
                </a:lnTo>
                <a:lnTo>
                  <a:pt x="2376" y="96"/>
                </a:lnTo>
                <a:lnTo>
                  <a:pt x="2419" y="120"/>
                </a:lnTo>
                <a:lnTo>
                  <a:pt x="2453" y="128"/>
                </a:lnTo>
                <a:lnTo>
                  <a:pt x="2504" y="128"/>
                </a:lnTo>
                <a:lnTo>
                  <a:pt x="2539" y="128"/>
                </a:lnTo>
                <a:lnTo>
                  <a:pt x="2599" y="128"/>
                </a:lnTo>
                <a:lnTo>
                  <a:pt x="2685" y="128"/>
                </a:lnTo>
                <a:lnTo>
                  <a:pt x="2719" y="128"/>
                </a:lnTo>
                <a:lnTo>
                  <a:pt x="2753" y="120"/>
                </a:lnTo>
                <a:lnTo>
                  <a:pt x="2787" y="120"/>
                </a:lnTo>
                <a:lnTo>
                  <a:pt x="2813" y="120"/>
                </a:lnTo>
                <a:lnTo>
                  <a:pt x="2839" y="120"/>
                </a:lnTo>
                <a:lnTo>
                  <a:pt x="2865" y="120"/>
                </a:lnTo>
                <a:lnTo>
                  <a:pt x="2890" y="128"/>
                </a:lnTo>
                <a:lnTo>
                  <a:pt x="2916" y="128"/>
                </a:lnTo>
                <a:lnTo>
                  <a:pt x="2942" y="136"/>
                </a:lnTo>
                <a:lnTo>
                  <a:pt x="2976" y="136"/>
                </a:lnTo>
                <a:lnTo>
                  <a:pt x="3002" y="144"/>
                </a:lnTo>
                <a:lnTo>
                  <a:pt x="3028" y="152"/>
                </a:lnTo>
                <a:lnTo>
                  <a:pt x="3062" y="152"/>
                </a:lnTo>
                <a:lnTo>
                  <a:pt x="3165" y="152"/>
                </a:lnTo>
                <a:lnTo>
                  <a:pt x="3199" y="152"/>
                </a:lnTo>
                <a:lnTo>
                  <a:pt x="3233" y="160"/>
                </a:lnTo>
                <a:lnTo>
                  <a:pt x="3268" y="160"/>
                </a:lnTo>
                <a:lnTo>
                  <a:pt x="3302" y="160"/>
                </a:lnTo>
                <a:lnTo>
                  <a:pt x="3328" y="160"/>
                </a:lnTo>
                <a:lnTo>
                  <a:pt x="3353" y="160"/>
                </a:lnTo>
                <a:lnTo>
                  <a:pt x="3414" y="176"/>
                </a:lnTo>
                <a:lnTo>
                  <a:pt x="3439" y="184"/>
                </a:lnTo>
                <a:lnTo>
                  <a:pt x="3474" y="184"/>
                </a:lnTo>
                <a:lnTo>
                  <a:pt x="3508" y="184"/>
                </a:lnTo>
                <a:lnTo>
                  <a:pt x="3542" y="184"/>
                </a:lnTo>
                <a:lnTo>
                  <a:pt x="3568" y="176"/>
                </a:lnTo>
                <a:lnTo>
                  <a:pt x="3594" y="176"/>
                </a:lnTo>
                <a:lnTo>
                  <a:pt x="3628" y="168"/>
                </a:lnTo>
                <a:lnTo>
                  <a:pt x="3654" y="160"/>
                </a:lnTo>
                <a:lnTo>
                  <a:pt x="3688" y="160"/>
                </a:lnTo>
                <a:lnTo>
                  <a:pt x="3722" y="152"/>
                </a:lnTo>
                <a:lnTo>
                  <a:pt x="3808" y="152"/>
                </a:lnTo>
                <a:lnTo>
                  <a:pt x="3842" y="152"/>
                </a:lnTo>
                <a:lnTo>
                  <a:pt x="3868" y="160"/>
                </a:lnTo>
                <a:lnTo>
                  <a:pt x="3877" y="184"/>
                </a:lnTo>
                <a:lnTo>
                  <a:pt x="3911" y="200"/>
                </a:lnTo>
                <a:lnTo>
                  <a:pt x="3937" y="216"/>
                </a:lnTo>
                <a:lnTo>
                  <a:pt x="3962" y="224"/>
                </a:lnTo>
                <a:lnTo>
                  <a:pt x="3988" y="224"/>
                </a:lnTo>
                <a:lnTo>
                  <a:pt x="4014" y="224"/>
                </a:lnTo>
                <a:lnTo>
                  <a:pt x="4048" y="232"/>
                </a:lnTo>
                <a:lnTo>
                  <a:pt x="4074" y="240"/>
                </a:lnTo>
                <a:lnTo>
                  <a:pt x="4100" y="240"/>
                </a:lnTo>
                <a:lnTo>
                  <a:pt x="4134" y="232"/>
                </a:lnTo>
                <a:lnTo>
                  <a:pt x="4160" y="232"/>
                </a:lnTo>
                <a:lnTo>
                  <a:pt x="4194" y="224"/>
                </a:lnTo>
                <a:lnTo>
                  <a:pt x="4228" y="216"/>
                </a:lnTo>
                <a:lnTo>
                  <a:pt x="4271" y="208"/>
                </a:lnTo>
                <a:lnTo>
                  <a:pt x="4297" y="208"/>
                </a:lnTo>
                <a:lnTo>
                  <a:pt x="4340" y="208"/>
                </a:lnTo>
                <a:lnTo>
                  <a:pt x="4366" y="216"/>
                </a:lnTo>
                <a:lnTo>
                  <a:pt x="4400" y="216"/>
                </a:lnTo>
                <a:lnTo>
                  <a:pt x="4426" y="224"/>
                </a:lnTo>
                <a:lnTo>
                  <a:pt x="4451" y="232"/>
                </a:lnTo>
                <a:lnTo>
                  <a:pt x="4477" y="232"/>
                </a:lnTo>
                <a:lnTo>
                  <a:pt x="4503" y="232"/>
                </a:lnTo>
                <a:lnTo>
                  <a:pt x="4537" y="232"/>
                </a:lnTo>
                <a:lnTo>
                  <a:pt x="4563" y="232"/>
                </a:lnTo>
                <a:lnTo>
                  <a:pt x="4597" y="224"/>
                </a:lnTo>
                <a:lnTo>
                  <a:pt x="4631" y="208"/>
                </a:lnTo>
                <a:lnTo>
                  <a:pt x="4769" y="176"/>
                </a:lnTo>
                <a:lnTo>
                  <a:pt x="4854" y="160"/>
                </a:lnTo>
                <a:lnTo>
                  <a:pt x="4957" y="152"/>
                </a:lnTo>
                <a:lnTo>
                  <a:pt x="4992" y="144"/>
                </a:lnTo>
                <a:lnTo>
                  <a:pt x="5017" y="144"/>
                </a:lnTo>
                <a:lnTo>
                  <a:pt x="5026" y="120"/>
                </a:lnTo>
                <a:lnTo>
                  <a:pt x="5035" y="88"/>
                </a:lnTo>
                <a:lnTo>
                  <a:pt x="5060" y="96"/>
                </a:lnTo>
                <a:lnTo>
                  <a:pt x="5060" y="120"/>
                </a:lnTo>
                <a:lnTo>
                  <a:pt x="5086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3" y="104"/>
                </a:lnTo>
                <a:lnTo>
                  <a:pt x="5197" y="96"/>
                </a:lnTo>
                <a:lnTo>
                  <a:pt x="5232" y="96"/>
                </a:lnTo>
                <a:lnTo>
                  <a:pt x="5258" y="88"/>
                </a:lnTo>
                <a:lnTo>
                  <a:pt x="5309" y="88"/>
                </a:lnTo>
                <a:lnTo>
                  <a:pt x="5335" y="88"/>
                </a:lnTo>
                <a:lnTo>
                  <a:pt x="5360" y="88"/>
                </a:lnTo>
                <a:lnTo>
                  <a:pt x="5386" y="80"/>
                </a:lnTo>
                <a:lnTo>
                  <a:pt x="5412" y="72"/>
                </a:lnTo>
                <a:lnTo>
                  <a:pt x="5438" y="72"/>
                </a:lnTo>
                <a:lnTo>
                  <a:pt x="5463" y="64"/>
                </a:lnTo>
                <a:lnTo>
                  <a:pt x="5489" y="48"/>
                </a:lnTo>
                <a:lnTo>
                  <a:pt x="5515" y="32"/>
                </a:lnTo>
                <a:lnTo>
                  <a:pt x="5541" y="24"/>
                </a:lnTo>
                <a:lnTo>
                  <a:pt x="5566" y="8"/>
                </a:lnTo>
                <a:lnTo>
                  <a:pt x="5592" y="0"/>
                </a:lnTo>
                <a:lnTo>
                  <a:pt x="5592" y="600"/>
                </a:lnTo>
                <a:lnTo>
                  <a:pt x="5566" y="584"/>
                </a:lnTo>
                <a:lnTo>
                  <a:pt x="5541" y="568"/>
                </a:lnTo>
                <a:lnTo>
                  <a:pt x="5532" y="544"/>
                </a:lnTo>
                <a:lnTo>
                  <a:pt x="5506" y="520"/>
                </a:lnTo>
                <a:lnTo>
                  <a:pt x="5489" y="496"/>
                </a:lnTo>
                <a:lnTo>
                  <a:pt x="5472" y="472"/>
                </a:lnTo>
                <a:lnTo>
                  <a:pt x="5446" y="432"/>
                </a:lnTo>
                <a:lnTo>
                  <a:pt x="5438" y="408"/>
                </a:lnTo>
                <a:lnTo>
                  <a:pt x="5412" y="384"/>
                </a:lnTo>
                <a:lnTo>
                  <a:pt x="5395" y="360"/>
                </a:lnTo>
                <a:lnTo>
                  <a:pt x="5369" y="344"/>
                </a:lnTo>
                <a:lnTo>
                  <a:pt x="5343" y="352"/>
                </a:lnTo>
                <a:lnTo>
                  <a:pt x="5335" y="376"/>
                </a:lnTo>
                <a:lnTo>
                  <a:pt x="5309" y="400"/>
                </a:lnTo>
                <a:lnTo>
                  <a:pt x="5275" y="424"/>
                </a:lnTo>
                <a:lnTo>
                  <a:pt x="5249" y="440"/>
                </a:lnTo>
                <a:lnTo>
                  <a:pt x="5232" y="464"/>
                </a:lnTo>
                <a:lnTo>
                  <a:pt x="5206" y="496"/>
                </a:lnTo>
                <a:lnTo>
                  <a:pt x="5197" y="520"/>
                </a:lnTo>
                <a:lnTo>
                  <a:pt x="5180" y="544"/>
                </a:lnTo>
                <a:lnTo>
                  <a:pt x="5146" y="536"/>
                </a:lnTo>
                <a:lnTo>
                  <a:pt x="5112" y="504"/>
                </a:lnTo>
                <a:lnTo>
                  <a:pt x="5095" y="472"/>
                </a:lnTo>
                <a:lnTo>
                  <a:pt x="5095" y="448"/>
                </a:lnTo>
                <a:lnTo>
                  <a:pt x="5077" y="424"/>
                </a:lnTo>
                <a:lnTo>
                  <a:pt x="5060" y="392"/>
                </a:lnTo>
                <a:lnTo>
                  <a:pt x="5043" y="368"/>
                </a:lnTo>
                <a:lnTo>
                  <a:pt x="5026" y="344"/>
                </a:lnTo>
                <a:lnTo>
                  <a:pt x="5000" y="336"/>
                </a:lnTo>
                <a:lnTo>
                  <a:pt x="4983" y="312"/>
                </a:lnTo>
                <a:lnTo>
                  <a:pt x="4957" y="288"/>
                </a:lnTo>
                <a:lnTo>
                  <a:pt x="4940" y="264"/>
                </a:lnTo>
                <a:lnTo>
                  <a:pt x="4923" y="288"/>
                </a:lnTo>
                <a:lnTo>
                  <a:pt x="4906" y="312"/>
                </a:lnTo>
                <a:lnTo>
                  <a:pt x="4880" y="312"/>
                </a:lnTo>
                <a:lnTo>
                  <a:pt x="4854" y="312"/>
                </a:lnTo>
                <a:lnTo>
                  <a:pt x="4923" y="616"/>
                </a:lnTo>
                <a:lnTo>
                  <a:pt x="4820" y="320"/>
                </a:lnTo>
                <a:lnTo>
                  <a:pt x="4786" y="344"/>
                </a:lnTo>
                <a:lnTo>
                  <a:pt x="4760" y="352"/>
                </a:lnTo>
                <a:lnTo>
                  <a:pt x="4743" y="376"/>
                </a:lnTo>
                <a:lnTo>
                  <a:pt x="4717" y="400"/>
                </a:lnTo>
                <a:lnTo>
                  <a:pt x="4691" y="408"/>
                </a:lnTo>
                <a:lnTo>
                  <a:pt x="4666" y="408"/>
                </a:lnTo>
                <a:lnTo>
                  <a:pt x="4640" y="432"/>
                </a:lnTo>
                <a:lnTo>
                  <a:pt x="4623" y="456"/>
                </a:lnTo>
                <a:lnTo>
                  <a:pt x="4589" y="448"/>
                </a:lnTo>
                <a:lnTo>
                  <a:pt x="4554" y="424"/>
                </a:lnTo>
                <a:lnTo>
                  <a:pt x="4528" y="408"/>
                </a:lnTo>
                <a:lnTo>
                  <a:pt x="4503" y="408"/>
                </a:lnTo>
                <a:lnTo>
                  <a:pt x="4477" y="392"/>
                </a:lnTo>
                <a:lnTo>
                  <a:pt x="4451" y="376"/>
                </a:lnTo>
                <a:lnTo>
                  <a:pt x="4426" y="384"/>
                </a:lnTo>
                <a:lnTo>
                  <a:pt x="4374" y="376"/>
                </a:lnTo>
                <a:lnTo>
                  <a:pt x="4348" y="344"/>
                </a:lnTo>
                <a:lnTo>
                  <a:pt x="4323" y="328"/>
                </a:lnTo>
                <a:lnTo>
                  <a:pt x="4305" y="304"/>
                </a:lnTo>
                <a:lnTo>
                  <a:pt x="4271" y="288"/>
                </a:lnTo>
                <a:lnTo>
                  <a:pt x="4245" y="296"/>
                </a:lnTo>
                <a:lnTo>
                  <a:pt x="4220" y="312"/>
                </a:lnTo>
                <a:lnTo>
                  <a:pt x="4194" y="344"/>
                </a:lnTo>
                <a:lnTo>
                  <a:pt x="4168" y="352"/>
                </a:lnTo>
                <a:lnTo>
                  <a:pt x="4134" y="368"/>
                </a:lnTo>
                <a:lnTo>
                  <a:pt x="4108" y="384"/>
                </a:lnTo>
                <a:lnTo>
                  <a:pt x="4083" y="392"/>
                </a:lnTo>
                <a:lnTo>
                  <a:pt x="4057" y="392"/>
                </a:lnTo>
                <a:lnTo>
                  <a:pt x="4031" y="384"/>
                </a:lnTo>
                <a:lnTo>
                  <a:pt x="3997" y="368"/>
                </a:lnTo>
                <a:lnTo>
                  <a:pt x="3962" y="352"/>
                </a:lnTo>
                <a:lnTo>
                  <a:pt x="3928" y="336"/>
                </a:lnTo>
                <a:lnTo>
                  <a:pt x="3885" y="312"/>
                </a:lnTo>
                <a:lnTo>
                  <a:pt x="3860" y="304"/>
                </a:lnTo>
                <a:lnTo>
                  <a:pt x="3834" y="280"/>
                </a:lnTo>
                <a:lnTo>
                  <a:pt x="3791" y="280"/>
                </a:lnTo>
                <a:lnTo>
                  <a:pt x="3757" y="264"/>
                </a:lnTo>
                <a:lnTo>
                  <a:pt x="3722" y="256"/>
                </a:lnTo>
                <a:lnTo>
                  <a:pt x="3688" y="264"/>
                </a:lnTo>
                <a:lnTo>
                  <a:pt x="3654" y="288"/>
                </a:lnTo>
                <a:lnTo>
                  <a:pt x="3628" y="296"/>
                </a:lnTo>
                <a:lnTo>
                  <a:pt x="3585" y="280"/>
                </a:lnTo>
                <a:lnTo>
                  <a:pt x="3559" y="264"/>
                </a:lnTo>
                <a:lnTo>
                  <a:pt x="3534" y="256"/>
                </a:lnTo>
                <a:lnTo>
                  <a:pt x="3508" y="256"/>
                </a:lnTo>
                <a:lnTo>
                  <a:pt x="3482" y="256"/>
                </a:lnTo>
                <a:lnTo>
                  <a:pt x="3448" y="248"/>
                </a:lnTo>
                <a:lnTo>
                  <a:pt x="3422" y="248"/>
                </a:lnTo>
                <a:lnTo>
                  <a:pt x="3396" y="256"/>
                </a:lnTo>
                <a:lnTo>
                  <a:pt x="3371" y="264"/>
                </a:lnTo>
                <a:lnTo>
                  <a:pt x="3345" y="264"/>
                </a:lnTo>
                <a:lnTo>
                  <a:pt x="3311" y="264"/>
                </a:lnTo>
                <a:lnTo>
                  <a:pt x="3285" y="248"/>
                </a:lnTo>
                <a:lnTo>
                  <a:pt x="3259" y="232"/>
                </a:lnTo>
                <a:lnTo>
                  <a:pt x="3233" y="224"/>
                </a:lnTo>
                <a:lnTo>
                  <a:pt x="3208" y="224"/>
                </a:lnTo>
                <a:lnTo>
                  <a:pt x="3182" y="232"/>
                </a:lnTo>
                <a:lnTo>
                  <a:pt x="3139" y="224"/>
                </a:lnTo>
                <a:lnTo>
                  <a:pt x="3113" y="216"/>
                </a:lnTo>
                <a:lnTo>
                  <a:pt x="3088" y="216"/>
                </a:lnTo>
                <a:lnTo>
                  <a:pt x="3062" y="232"/>
                </a:lnTo>
                <a:lnTo>
                  <a:pt x="3036" y="240"/>
                </a:lnTo>
                <a:lnTo>
                  <a:pt x="3002" y="240"/>
                </a:lnTo>
                <a:lnTo>
                  <a:pt x="2968" y="232"/>
                </a:lnTo>
                <a:lnTo>
                  <a:pt x="2933" y="232"/>
                </a:lnTo>
                <a:lnTo>
                  <a:pt x="2899" y="216"/>
                </a:lnTo>
                <a:lnTo>
                  <a:pt x="2865" y="200"/>
                </a:lnTo>
                <a:lnTo>
                  <a:pt x="2839" y="192"/>
                </a:lnTo>
                <a:lnTo>
                  <a:pt x="2796" y="184"/>
                </a:lnTo>
                <a:lnTo>
                  <a:pt x="2762" y="184"/>
                </a:lnTo>
                <a:lnTo>
                  <a:pt x="2736" y="192"/>
                </a:lnTo>
                <a:lnTo>
                  <a:pt x="2702" y="216"/>
                </a:lnTo>
                <a:lnTo>
                  <a:pt x="2676" y="224"/>
                </a:lnTo>
                <a:lnTo>
                  <a:pt x="2642" y="232"/>
                </a:lnTo>
                <a:lnTo>
                  <a:pt x="2607" y="224"/>
                </a:lnTo>
                <a:lnTo>
                  <a:pt x="2564" y="232"/>
                </a:lnTo>
                <a:lnTo>
                  <a:pt x="2522" y="240"/>
                </a:lnTo>
                <a:lnTo>
                  <a:pt x="2496" y="248"/>
                </a:lnTo>
                <a:lnTo>
                  <a:pt x="2453" y="232"/>
                </a:lnTo>
                <a:lnTo>
                  <a:pt x="2419" y="200"/>
                </a:lnTo>
                <a:lnTo>
                  <a:pt x="2393" y="184"/>
                </a:lnTo>
                <a:lnTo>
                  <a:pt x="2359" y="160"/>
                </a:lnTo>
                <a:lnTo>
                  <a:pt x="2333" y="152"/>
                </a:lnTo>
                <a:lnTo>
                  <a:pt x="2299" y="168"/>
                </a:lnTo>
                <a:lnTo>
                  <a:pt x="2281" y="192"/>
                </a:lnTo>
                <a:lnTo>
                  <a:pt x="2256" y="184"/>
                </a:lnTo>
                <a:lnTo>
                  <a:pt x="2230" y="192"/>
                </a:lnTo>
                <a:lnTo>
                  <a:pt x="2204" y="192"/>
                </a:lnTo>
                <a:lnTo>
                  <a:pt x="2170" y="200"/>
                </a:lnTo>
                <a:lnTo>
                  <a:pt x="2136" y="200"/>
                </a:lnTo>
                <a:lnTo>
                  <a:pt x="2110" y="200"/>
                </a:lnTo>
                <a:lnTo>
                  <a:pt x="2084" y="192"/>
                </a:lnTo>
                <a:lnTo>
                  <a:pt x="2170" y="344"/>
                </a:lnTo>
                <a:lnTo>
                  <a:pt x="2067" y="216"/>
                </a:lnTo>
                <a:lnTo>
                  <a:pt x="2041" y="200"/>
                </a:lnTo>
                <a:lnTo>
                  <a:pt x="2016" y="200"/>
                </a:lnTo>
                <a:lnTo>
                  <a:pt x="1990" y="216"/>
                </a:lnTo>
                <a:lnTo>
                  <a:pt x="1973" y="240"/>
                </a:lnTo>
                <a:lnTo>
                  <a:pt x="1947" y="256"/>
                </a:lnTo>
                <a:lnTo>
                  <a:pt x="1921" y="256"/>
                </a:lnTo>
                <a:lnTo>
                  <a:pt x="1895" y="256"/>
                </a:lnTo>
                <a:lnTo>
                  <a:pt x="1870" y="256"/>
                </a:lnTo>
                <a:lnTo>
                  <a:pt x="1835" y="240"/>
                </a:lnTo>
                <a:lnTo>
                  <a:pt x="1810" y="232"/>
                </a:lnTo>
                <a:lnTo>
                  <a:pt x="1784" y="232"/>
                </a:lnTo>
                <a:lnTo>
                  <a:pt x="1750" y="224"/>
                </a:lnTo>
                <a:lnTo>
                  <a:pt x="1724" y="224"/>
                </a:lnTo>
                <a:lnTo>
                  <a:pt x="1681" y="224"/>
                </a:lnTo>
                <a:lnTo>
                  <a:pt x="1647" y="216"/>
                </a:lnTo>
                <a:lnTo>
                  <a:pt x="1621" y="200"/>
                </a:lnTo>
                <a:lnTo>
                  <a:pt x="1595" y="192"/>
                </a:lnTo>
                <a:lnTo>
                  <a:pt x="1570" y="192"/>
                </a:lnTo>
                <a:lnTo>
                  <a:pt x="1544" y="192"/>
                </a:lnTo>
                <a:lnTo>
                  <a:pt x="1509" y="192"/>
                </a:lnTo>
                <a:lnTo>
                  <a:pt x="1484" y="184"/>
                </a:lnTo>
                <a:lnTo>
                  <a:pt x="1458" y="184"/>
                </a:lnTo>
                <a:lnTo>
                  <a:pt x="1432" y="176"/>
                </a:lnTo>
                <a:lnTo>
                  <a:pt x="1407" y="192"/>
                </a:lnTo>
                <a:lnTo>
                  <a:pt x="1381" y="216"/>
                </a:lnTo>
                <a:lnTo>
                  <a:pt x="1355" y="232"/>
                </a:lnTo>
                <a:lnTo>
                  <a:pt x="1329" y="248"/>
                </a:lnTo>
                <a:lnTo>
                  <a:pt x="1304" y="264"/>
                </a:lnTo>
                <a:lnTo>
                  <a:pt x="1278" y="272"/>
                </a:lnTo>
                <a:lnTo>
                  <a:pt x="1252" y="272"/>
                </a:lnTo>
                <a:lnTo>
                  <a:pt x="1218" y="272"/>
                </a:lnTo>
                <a:lnTo>
                  <a:pt x="1192" y="264"/>
                </a:lnTo>
                <a:lnTo>
                  <a:pt x="1158" y="264"/>
                </a:lnTo>
                <a:lnTo>
                  <a:pt x="1124" y="264"/>
                </a:lnTo>
                <a:lnTo>
                  <a:pt x="1098" y="272"/>
                </a:lnTo>
                <a:lnTo>
                  <a:pt x="1072" y="280"/>
                </a:lnTo>
                <a:lnTo>
                  <a:pt x="1046" y="280"/>
                </a:lnTo>
                <a:lnTo>
                  <a:pt x="1012" y="288"/>
                </a:lnTo>
                <a:lnTo>
                  <a:pt x="978" y="280"/>
                </a:lnTo>
                <a:lnTo>
                  <a:pt x="952" y="272"/>
                </a:lnTo>
                <a:lnTo>
                  <a:pt x="926" y="256"/>
                </a:lnTo>
                <a:lnTo>
                  <a:pt x="901" y="248"/>
                </a:lnTo>
                <a:lnTo>
                  <a:pt x="875" y="232"/>
                </a:lnTo>
                <a:lnTo>
                  <a:pt x="849" y="232"/>
                </a:lnTo>
                <a:lnTo>
                  <a:pt x="823" y="248"/>
                </a:lnTo>
                <a:lnTo>
                  <a:pt x="789" y="256"/>
                </a:lnTo>
                <a:lnTo>
                  <a:pt x="755" y="272"/>
                </a:lnTo>
                <a:lnTo>
                  <a:pt x="729" y="280"/>
                </a:lnTo>
                <a:lnTo>
                  <a:pt x="703" y="288"/>
                </a:lnTo>
                <a:lnTo>
                  <a:pt x="678" y="296"/>
                </a:lnTo>
                <a:lnTo>
                  <a:pt x="652" y="296"/>
                </a:lnTo>
                <a:lnTo>
                  <a:pt x="626" y="304"/>
                </a:lnTo>
                <a:lnTo>
                  <a:pt x="600" y="312"/>
                </a:lnTo>
                <a:lnTo>
                  <a:pt x="557" y="320"/>
                </a:lnTo>
                <a:lnTo>
                  <a:pt x="532" y="320"/>
                </a:lnTo>
                <a:lnTo>
                  <a:pt x="497" y="328"/>
                </a:lnTo>
                <a:lnTo>
                  <a:pt x="472" y="328"/>
                </a:lnTo>
                <a:lnTo>
                  <a:pt x="446" y="320"/>
                </a:lnTo>
                <a:lnTo>
                  <a:pt x="420" y="312"/>
                </a:lnTo>
                <a:lnTo>
                  <a:pt x="403" y="288"/>
                </a:lnTo>
                <a:lnTo>
                  <a:pt x="395" y="264"/>
                </a:lnTo>
                <a:lnTo>
                  <a:pt x="369" y="248"/>
                </a:lnTo>
                <a:lnTo>
                  <a:pt x="334" y="248"/>
                </a:lnTo>
                <a:lnTo>
                  <a:pt x="309" y="248"/>
                </a:lnTo>
                <a:lnTo>
                  <a:pt x="283" y="264"/>
                </a:lnTo>
                <a:lnTo>
                  <a:pt x="257" y="280"/>
                </a:lnTo>
                <a:lnTo>
                  <a:pt x="223" y="288"/>
                </a:lnTo>
                <a:lnTo>
                  <a:pt x="197" y="296"/>
                </a:lnTo>
                <a:lnTo>
                  <a:pt x="172" y="296"/>
                </a:lnTo>
                <a:lnTo>
                  <a:pt x="146" y="312"/>
                </a:lnTo>
                <a:lnTo>
                  <a:pt x="120" y="328"/>
                </a:lnTo>
                <a:lnTo>
                  <a:pt x="94" y="344"/>
                </a:lnTo>
                <a:lnTo>
                  <a:pt x="69" y="352"/>
                </a:lnTo>
                <a:lnTo>
                  <a:pt x="43" y="360"/>
                </a:lnTo>
                <a:lnTo>
                  <a:pt x="17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70" name="Group 18">
            <a:extLst>
              <a:ext uri="{FF2B5EF4-FFF2-40B4-BE49-F238E27FC236}">
                <a16:creationId xmlns:a16="http://schemas.microsoft.com/office/drawing/2014/main" id="{7A699D55-ACA9-4D0C-D743-6BD7B6D37C11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981200"/>
            <a:ext cx="838200" cy="460375"/>
            <a:chOff x="2610" y="1248"/>
            <a:chExt cx="528" cy="290"/>
          </a:xfrm>
        </p:grpSpPr>
        <p:sp>
          <p:nvSpPr>
            <p:cNvPr id="49168" name="Rectangle 16">
              <a:extLst>
                <a:ext uri="{FF2B5EF4-FFF2-40B4-BE49-F238E27FC236}">
                  <a16:creationId xmlns:a16="http://schemas.microsoft.com/office/drawing/2014/main" id="{6D13713A-D356-44F8-1BBD-2C9E573E8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24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9" name="Line 17">
              <a:extLst>
                <a:ext uri="{FF2B5EF4-FFF2-40B4-BE49-F238E27FC236}">
                  <a16:creationId xmlns:a16="http://schemas.microsoft.com/office/drawing/2014/main" id="{48E9DAF3-A556-0CAA-0A99-E52795528A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25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73" name="Group 21">
            <a:extLst>
              <a:ext uri="{FF2B5EF4-FFF2-40B4-BE49-F238E27FC236}">
                <a16:creationId xmlns:a16="http://schemas.microsoft.com/office/drawing/2014/main" id="{72F6D01A-914B-EE3E-E9DF-57225D06205E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2628900"/>
            <a:ext cx="838200" cy="460375"/>
            <a:chOff x="2610" y="1656"/>
            <a:chExt cx="528" cy="290"/>
          </a:xfrm>
        </p:grpSpPr>
        <p:sp>
          <p:nvSpPr>
            <p:cNvPr id="49171" name="Rectangle 19">
              <a:extLst>
                <a:ext uri="{FF2B5EF4-FFF2-40B4-BE49-F238E27FC236}">
                  <a16:creationId xmlns:a16="http://schemas.microsoft.com/office/drawing/2014/main" id="{9798803D-A942-CB1E-447C-E63C89B9D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656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2" name="Line 20">
              <a:extLst>
                <a:ext uri="{FF2B5EF4-FFF2-40B4-BE49-F238E27FC236}">
                  <a16:creationId xmlns:a16="http://schemas.microsoft.com/office/drawing/2014/main" id="{F69B6A40-54DC-7594-CE78-AD63A3574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65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74" name="AutoShape 22">
            <a:extLst>
              <a:ext uri="{FF2B5EF4-FFF2-40B4-BE49-F238E27FC236}">
                <a16:creationId xmlns:a16="http://schemas.microsoft.com/office/drawing/2014/main" id="{39830D03-962D-8583-E480-93D0F69BF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080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Line 23">
            <a:extLst>
              <a:ext uri="{FF2B5EF4-FFF2-40B4-BE49-F238E27FC236}">
                <a16:creationId xmlns:a16="http://schemas.microsoft.com/office/drawing/2014/main" id="{7284419E-B608-615D-1E1A-8C4BF46401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6" name="Line 24">
            <a:extLst>
              <a:ext uri="{FF2B5EF4-FFF2-40B4-BE49-F238E27FC236}">
                <a16:creationId xmlns:a16="http://schemas.microsoft.com/office/drawing/2014/main" id="{54CA2CC7-66F7-36AA-7E91-A84183088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25">
            <a:extLst>
              <a:ext uri="{FF2B5EF4-FFF2-40B4-BE49-F238E27FC236}">
                <a16:creationId xmlns:a16="http://schemas.microsoft.com/office/drawing/2014/main" id="{C045E99E-D368-0AF9-13EB-04C9F77E2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9DC5A70-2E59-A24A-7F33-99D751D011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6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60BC8FF-1DDC-1EDD-72A4-CF77E9761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44550"/>
            <a:ext cx="8788400" cy="5518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X(11).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5 - - - 0 7 - - 9 4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</a:t>
            </a: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51206" name="Group 6">
            <a:extLst>
              <a:ext uri="{FF2B5EF4-FFF2-40B4-BE49-F238E27FC236}">
                <a16:creationId xmlns:a16="http://schemas.microsoft.com/office/drawing/2014/main" id="{A1C77781-C037-5BD2-C888-D8BA24068276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320800"/>
            <a:ext cx="838200" cy="460375"/>
            <a:chOff x="2610" y="832"/>
            <a:chExt cx="528" cy="290"/>
          </a:xfrm>
        </p:grpSpPr>
        <p:sp>
          <p:nvSpPr>
            <p:cNvPr id="51204" name="Rectangle 4">
              <a:extLst>
                <a:ext uri="{FF2B5EF4-FFF2-40B4-BE49-F238E27FC236}">
                  <a16:creationId xmlns:a16="http://schemas.microsoft.com/office/drawing/2014/main" id="{AC9E9BA1-CCF7-9154-0C40-DE7178B21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832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5" name="Line 5">
              <a:extLst>
                <a:ext uri="{FF2B5EF4-FFF2-40B4-BE49-F238E27FC236}">
                  <a16:creationId xmlns:a16="http://schemas.microsoft.com/office/drawing/2014/main" id="{749A2681-CD5E-88AD-28D8-4E5F76AB3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834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7" name="Rectangle 7">
            <a:extLst>
              <a:ext uri="{FF2B5EF4-FFF2-40B4-BE49-F238E27FC236}">
                <a16:creationId xmlns:a16="http://schemas.microsoft.com/office/drawing/2014/main" id="{093AF493-891F-17AB-9B82-CE92599D9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279775"/>
            <a:ext cx="46831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2D25EA50-87B2-BD62-3BE0-158C656CD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D35E0A8F-EC72-D847-0EAF-0C81509CC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42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10">
            <a:extLst>
              <a:ext uri="{FF2B5EF4-FFF2-40B4-BE49-F238E27FC236}">
                <a16:creationId xmlns:a16="http://schemas.microsoft.com/office/drawing/2014/main" id="{C25A2FCA-633B-DDFA-0534-907361329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14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1">
            <a:extLst>
              <a:ext uri="{FF2B5EF4-FFF2-40B4-BE49-F238E27FC236}">
                <a16:creationId xmlns:a16="http://schemas.microsoft.com/office/drawing/2014/main" id="{AB398D02-F872-0A37-7BA4-B7FB94AD6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05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2">
            <a:extLst>
              <a:ext uri="{FF2B5EF4-FFF2-40B4-BE49-F238E27FC236}">
                <a16:creationId xmlns:a16="http://schemas.microsoft.com/office/drawing/2014/main" id="{CA224C4B-7389-1711-2BBE-E4D35DA04A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5D333F51-A1B2-BA47-CE84-5313B1C1C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87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4">
            <a:extLst>
              <a:ext uri="{FF2B5EF4-FFF2-40B4-BE49-F238E27FC236}">
                <a16:creationId xmlns:a16="http://schemas.microsoft.com/office/drawing/2014/main" id="{1B5A767F-2690-310B-BBD8-B6DF73CC1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78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1215" name="Freeform 15">
            <a:extLst>
              <a:ext uri="{FF2B5EF4-FFF2-40B4-BE49-F238E27FC236}">
                <a16:creationId xmlns:a16="http://schemas.microsoft.com/office/drawing/2014/main" id="{FCE82D96-C5A3-D8A2-FEA0-E76FF3B9F2EA}"/>
              </a:ext>
            </a:extLst>
          </p:cNvPr>
          <p:cNvSpPr>
            <a:spLocks/>
          </p:cNvSpPr>
          <p:nvPr/>
        </p:nvSpPr>
        <p:spPr bwMode="auto">
          <a:xfrm>
            <a:off x="101600" y="3810000"/>
            <a:ext cx="8878888" cy="979488"/>
          </a:xfrm>
          <a:custGeom>
            <a:avLst/>
            <a:gdLst>
              <a:gd name="T0" fmla="*/ 146 w 5593"/>
              <a:gd name="T1" fmla="*/ 176 h 617"/>
              <a:gd name="T2" fmla="*/ 334 w 5593"/>
              <a:gd name="T3" fmla="*/ 168 h 617"/>
              <a:gd name="T4" fmla="*/ 489 w 5593"/>
              <a:gd name="T5" fmla="*/ 216 h 617"/>
              <a:gd name="T6" fmla="*/ 678 w 5593"/>
              <a:gd name="T7" fmla="*/ 144 h 617"/>
              <a:gd name="T8" fmla="*/ 849 w 5593"/>
              <a:gd name="T9" fmla="*/ 128 h 617"/>
              <a:gd name="T10" fmla="*/ 1012 w 5593"/>
              <a:gd name="T11" fmla="*/ 192 h 617"/>
              <a:gd name="T12" fmla="*/ 1192 w 5593"/>
              <a:gd name="T13" fmla="*/ 168 h 617"/>
              <a:gd name="T14" fmla="*/ 1398 w 5593"/>
              <a:gd name="T15" fmla="*/ 136 h 617"/>
              <a:gd name="T16" fmla="*/ 1732 w 5593"/>
              <a:gd name="T17" fmla="*/ 128 h 617"/>
              <a:gd name="T18" fmla="*/ 2067 w 5593"/>
              <a:gd name="T19" fmla="*/ 72 h 617"/>
              <a:gd name="T20" fmla="*/ 2264 w 5593"/>
              <a:gd name="T21" fmla="*/ 96 h 617"/>
              <a:gd name="T22" fmla="*/ 2453 w 5593"/>
              <a:gd name="T23" fmla="*/ 128 h 617"/>
              <a:gd name="T24" fmla="*/ 2753 w 5593"/>
              <a:gd name="T25" fmla="*/ 120 h 617"/>
              <a:gd name="T26" fmla="*/ 2916 w 5593"/>
              <a:gd name="T27" fmla="*/ 128 h 617"/>
              <a:gd name="T28" fmla="*/ 3165 w 5593"/>
              <a:gd name="T29" fmla="*/ 152 h 617"/>
              <a:gd name="T30" fmla="*/ 3353 w 5593"/>
              <a:gd name="T31" fmla="*/ 160 h 617"/>
              <a:gd name="T32" fmla="*/ 3568 w 5593"/>
              <a:gd name="T33" fmla="*/ 176 h 617"/>
              <a:gd name="T34" fmla="*/ 3808 w 5593"/>
              <a:gd name="T35" fmla="*/ 152 h 617"/>
              <a:gd name="T36" fmla="*/ 3962 w 5593"/>
              <a:gd name="T37" fmla="*/ 224 h 617"/>
              <a:gd name="T38" fmla="*/ 4134 w 5593"/>
              <a:gd name="T39" fmla="*/ 232 h 617"/>
              <a:gd name="T40" fmla="*/ 4340 w 5593"/>
              <a:gd name="T41" fmla="*/ 208 h 617"/>
              <a:gd name="T42" fmla="*/ 4503 w 5593"/>
              <a:gd name="T43" fmla="*/ 232 h 617"/>
              <a:gd name="T44" fmla="*/ 4854 w 5593"/>
              <a:gd name="T45" fmla="*/ 160 h 617"/>
              <a:gd name="T46" fmla="*/ 5060 w 5593"/>
              <a:gd name="T47" fmla="*/ 96 h 617"/>
              <a:gd name="T48" fmla="*/ 5197 w 5593"/>
              <a:gd name="T49" fmla="*/ 96 h 617"/>
              <a:gd name="T50" fmla="*/ 5386 w 5593"/>
              <a:gd name="T51" fmla="*/ 80 h 617"/>
              <a:gd name="T52" fmla="*/ 5541 w 5593"/>
              <a:gd name="T53" fmla="*/ 24 h 617"/>
              <a:gd name="T54" fmla="*/ 5532 w 5593"/>
              <a:gd name="T55" fmla="*/ 544 h 617"/>
              <a:gd name="T56" fmla="*/ 5412 w 5593"/>
              <a:gd name="T57" fmla="*/ 384 h 617"/>
              <a:gd name="T58" fmla="*/ 5275 w 5593"/>
              <a:gd name="T59" fmla="*/ 424 h 617"/>
              <a:gd name="T60" fmla="*/ 5146 w 5593"/>
              <a:gd name="T61" fmla="*/ 536 h 617"/>
              <a:gd name="T62" fmla="*/ 5043 w 5593"/>
              <a:gd name="T63" fmla="*/ 368 h 617"/>
              <a:gd name="T64" fmla="*/ 4923 w 5593"/>
              <a:gd name="T65" fmla="*/ 288 h 617"/>
              <a:gd name="T66" fmla="*/ 4786 w 5593"/>
              <a:gd name="T67" fmla="*/ 344 h 617"/>
              <a:gd name="T68" fmla="*/ 4640 w 5593"/>
              <a:gd name="T69" fmla="*/ 432 h 617"/>
              <a:gd name="T70" fmla="*/ 4477 w 5593"/>
              <a:gd name="T71" fmla="*/ 392 h 617"/>
              <a:gd name="T72" fmla="*/ 4305 w 5593"/>
              <a:gd name="T73" fmla="*/ 304 h 617"/>
              <a:gd name="T74" fmla="*/ 4134 w 5593"/>
              <a:gd name="T75" fmla="*/ 368 h 617"/>
              <a:gd name="T76" fmla="*/ 3962 w 5593"/>
              <a:gd name="T77" fmla="*/ 352 h 617"/>
              <a:gd name="T78" fmla="*/ 3757 w 5593"/>
              <a:gd name="T79" fmla="*/ 264 h 617"/>
              <a:gd name="T80" fmla="*/ 3559 w 5593"/>
              <a:gd name="T81" fmla="*/ 264 h 617"/>
              <a:gd name="T82" fmla="*/ 3396 w 5593"/>
              <a:gd name="T83" fmla="*/ 256 h 617"/>
              <a:gd name="T84" fmla="*/ 3233 w 5593"/>
              <a:gd name="T85" fmla="*/ 224 h 617"/>
              <a:gd name="T86" fmla="*/ 3062 w 5593"/>
              <a:gd name="T87" fmla="*/ 232 h 617"/>
              <a:gd name="T88" fmla="*/ 2865 w 5593"/>
              <a:gd name="T89" fmla="*/ 200 h 617"/>
              <a:gd name="T90" fmla="*/ 2676 w 5593"/>
              <a:gd name="T91" fmla="*/ 224 h 617"/>
              <a:gd name="T92" fmla="*/ 2453 w 5593"/>
              <a:gd name="T93" fmla="*/ 232 h 617"/>
              <a:gd name="T94" fmla="*/ 2281 w 5593"/>
              <a:gd name="T95" fmla="*/ 192 h 617"/>
              <a:gd name="T96" fmla="*/ 2110 w 5593"/>
              <a:gd name="T97" fmla="*/ 200 h 617"/>
              <a:gd name="T98" fmla="*/ 1990 w 5593"/>
              <a:gd name="T99" fmla="*/ 216 h 617"/>
              <a:gd name="T100" fmla="*/ 1835 w 5593"/>
              <a:gd name="T101" fmla="*/ 240 h 617"/>
              <a:gd name="T102" fmla="*/ 1647 w 5593"/>
              <a:gd name="T103" fmla="*/ 216 h 617"/>
              <a:gd name="T104" fmla="*/ 1484 w 5593"/>
              <a:gd name="T105" fmla="*/ 184 h 617"/>
              <a:gd name="T106" fmla="*/ 1329 w 5593"/>
              <a:gd name="T107" fmla="*/ 248 h 617"/>
              <a:gd name="T108" fmla="*/ 1158 w 5593"/>
              <a:gd name="T109" fmla="*/ 264 h 617"/>
              <a:gd name="T110" fmla="*/ 978 w 5593"/>
              <a:gd name="T111" fmla="*/ 280 h 617"/>
              <a:gd name="T112" fmla="*/ 823 w 5593"/>
              <a:gd name="T113" fmla="*/ 248 h 617"/>
              <a:gd name="T114" fmla="*/ 652 w 5593"/>
              <a:gd name="T115" fmla="*/ 296 h 617"/>
              <a:gd name="T116" fmla="*/ 472 w 5593"/>
              <a:gd name="T117" fmla="*/ 328 h 617"/>
              <a:gd name="T118" fmla="*/ 334 w 5593"/>
              <a:gd name="T119" fmla="*/ 248 h 617"/>
              <a:gd name="T120" fmla="*/ 172 w 5593"/>
              <a:gd name="T121" fmla="*/ 296 h 617"/>
              <a:gd name="T122" fmla="*/ 17 w 5593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593" h="617">
                <a:moveTo>
                  <a:pt x="0" y="200"/>
                </a:moveTo>
                <a:lnTo>
                  <a:pt x="26" y="192"/>
                </a:lnTo>
                <a:lnTo>
                  <a:pt x="69" y="184"/>
                </a:lnTo>
                <a:lnTo>
                  <a:pt x="94" y="184"/>
                </a:lnTo>
                <a:lnTo>
                  <a:pt x="120" y="184"/>
                </a:lnTo>
                <a:lnTo>
                  <a:pt x="146" y="176"/>
                </a:lnTo>
                <a:lnTo>
                  <a:pt x="172" y="168"/>
                </a:lnTo>
                <a:lnTo>
                  <a:pt x="223" y="152"/>
                </a:lnTo>
                <a:lnTo>
                  <a:pt x="249" y="136"/>
                </a:lnTo>
                <a:lnTo>
                  <a:pt x="274" y="128"/>
                </a:lnTo>
                <a:lnTo>
                  <a:pt x="300" y="152"/>
                </a:lnTo>
                <a:lnTo>
                  <a:pt x="334" y="168"/>
                </a:lnTo>
                <a:lnTo>
                  <a:pt x="369" y="200"/>
                </a:lnTo>
                <a:lnTo>
                  <a:pt x="395" y="176"/>
                </a:lnTo>
                <a:lnTo>
                  <a:pt x="420" y="200"/>
                </a:lnTo>
                <a:lnTo>
                  <a:pt x="437" y="224"/>
                </a:lnTo>
                <a:lnTo>
                  <a:pt x="463" y="232"/>
                </a:lnTo>
                <a:lnTo>
                  <a:pt x="489" y="216"/>
                </a:lnTo>
                <a:lnTo>
                  <a:pt x="523" y="192"/>
                </a:lnTo>
                <a:lnTo>
                  <a:pt x="540" y="168"/>
                </a:lnTo>
                <a:lnTo>
                  <a:pt x="566" y="160"/>
                </a:lnTo>
                <a:lnTo>
                  <a:pt x="609" y="160"/>
                </a:lnTo>
                <a:lnTo>
                  <a:pt x="652" y="152"/>
                </a:lnTo>
                <a:lnTo>
                  <a:pt x="678" y="144"/>
                </a:lnTo>
                <a:lnTo>
                  <a:pt x="703" y="136"/>
                </a:lnTo>
                <a:lnTo>
                  <a:pt x="729" y="120"/>
                </a:lnTo>
                <a:lnTo>
                  <a:pt x="755" y="120"/>
                </a:lnTo>
                <a:lnTo>
                  <a:pt x="789" y="128"/>
                </a:lnTo>
                <a:lnTo>
                  <a:pt x="815" y="128"/>
                </a:lnTo>
                <a:lnTo>
                  <a:pt x="849" y="128"/>
                </a:lnTo>
                <a:lnTo>
                  <a:pt x="875" y="144"/>
                </a:lnTo>
                <a:lnTo>
                  <a:pt x="901" y="152"/>
                </a:lnTo>
                <a:lnTo>
                  <a:pt x="943" y="144"/>
                </a:lnTo>
                <a:lnTo>
                  <a:pt x="969" y="152"/>
                </a:lnTo>
                <a:lnTo>
                  <a:pt x="995" y="168"/>
                </a:lnTo>
                <a:lnTo>
                  <a:pt x="1012" y="192"/>
                </a:lnTo>
                <a:lnTo>
                  <a:pt x="1038" y="200"/>
                </a:lnTo>
                <a:lnTo>
                  <a:pt x="1081" y="192"/>
                </a:lnTo>
                <a:lnTo>
                  <a:pt x="1106" y="192"/>
                </a:lnTo>
                <a:lnTo>
                  <a:pt x="1141" y="184"/>
                </a:lnTo>
                <a:lnTo>
                  <a:pt x="1166" y="184"/>
                </a:lnTo>
                <a:lnTo>
                  <a:pt x="1192" y="168"/>
                </a:lnTo>
                <a:lnTo>
                  <a:pt x="1226" y="160"/>
                </a:lnTo>
                <a:lnTo>
                  <a:pt x="1252" y="160"/>
                </a:lnTo>
                <a:lnTo>
                  <a:pt x="1278" y="152"/>
                </a:lnTo>
                <a:lnTo>
                  <a:pt x="1321" y="136"/>
                </a:lnTo>
                <a:lnTo>
                  <a:pt x="1364" y="128"/>
                </a:lnTo>
                <a:lnTo>
                  <a:pt x="1398" y="136"/>
                </a:lnTo>
                <a:lnTo>
                  <a:pt x="1424" y="136"/>
                </a:lnTo>
                <a:lnTo>
                  <a:pt x="1458" y="136"/>
                </a:lnTo>
                <a:lnTo>
                  <a:pt x="1492" y="144"/>
                </a:lnTo>
                <a:lnTo>
                  <a:pt x="1578" y="144"/>
                </a:lnTo>
                <a:lnTo>
                  <a:pt x="1612" y="136"/>
                </a:lnTo>
                <a:lnTo>
                  <a:pt x="1732" y="128"/>
                </a:lnTo>
                <a:lnTo>
                  <a:pt x="1818" y="120"/>
                </a:lnTo>
                <a:lnTo>
                  <a:pt x="1921" y="120"/>
                </a:lnTo>
                <a:lnTo>
                  <a:pt x="1955" y="112"/>
                </a:lnTo>
                <a:lnTo>
                  <a:pt x="1998" y="96"/>
                </a:lnTo>
                <a:lnTo>
                  <a:pt x="2033" y="88"/>
                </a:lnTo>
                <a:lnTo>
                  <a:pt x="2067" y="72"/>
                </a:lnTo>
                <a:lnTo>
                  <a:pt x="2110" y="56"/>
                </a:lnTo>
                <a:lnTo>
                  <a:pt x="2136" y="40"/>
                </a:lnTo>
                <a:lnTo>
                  <a:pt x="2161" y="40"/>
                </a:lnTo>
                <a:lnTo>
                  <a:pt x="2213" y="32"/>
                </a:lnTo>
                <a:lnTo>
                  <a:pt x="2239" y="56"/>
                </a:lnTo>
                <a:lnTo>
                  <a:pt x="2264" y="96"/>
                </a:lnTo>
                <a:lnTo>
                  <a:pt x="2281" y="120"/>
                </a:lnTo>
                <a:lnTo>
                  <a:pt x="2316" y="112"/>
                </a:lnTo>
                <a:lnTo>
                  <a:pt x="2350" y="104"/>
                </a:lnTo>
                <a:lnTo>
                  <a:pt x="2376" y="96"/>
                </a:lnTo>
                <a:lnTo>
                  <a:pt x="2419" y="120"/>
                </a:lnTo>
                <a:lnTo>
                  <a:pt x="2453" y="128"/>
                </a:lnTo>
                <a:lnTo>
                  <a:pt x="2504" y="128"/>
                </a:lnTo>
                <a:lnTo>
                  <a:pt x="2539" y="128"/>
                </a:lnTo>
                <a:lnTo>
                  <a:pt x="2599" y="128"/>
                </a:lnTo>
                <a:lnTo>
                  <a:pt x="2685" y="128"/>
                </a:lnTo>
                <a:lnTo>
                  <a:pt x="2719" y="128"/>
                </a:lnTo>
                <a:lnTo>
                  <a:pt x="2753" y="120"/>
                </a:lnTo>
                <a:lnTo>
                  <a:pt x="2787" y="120"/>
                </a:lnTo>
                <a:lnTo>
                  <a:pt x="2813" y="120"/>
                </a:lnTo>
                <a:lnTo>
                  <a:pt x="2839" y="120"/>
                </a:lnTo>
                <a:lnTo>
                  <a:pt x="2865" y="120"/>
                </a:lnTo>
                <a:lnTo>
                  <a:pt x="2890" y="128"/>
                </a:lnTo>
                <a:lnTo>
                  <a:pt x="2916" y="128"/>
                </a:lnTo>
                <a:lnTo>
                  <a:pt x="2942" y="136"/>
                </a:lnTo>
                <a:lnTo>
                  <a:pt x="2976" y="136"/>
                </a:lnTo>
                <a:lnTo>
                  <a:pt x="3002" y="144"/>
                </a:lnTo>
                <a:lnTo>
                  <a:pt x="3028" y="152"/>
                </a:lnTo>
                <a:lnTo>
                  <a:pt x="3062" y="152"/>
                </a:lnTo>
                <a:lnTo>
                  <a:pt x="3165" y="152"/>
                </a:lnTo>
                <a:lnTo>
                  <a:pt x="3199" y="152"/>
                </a:lnTo>
                <a:lnTo>
                  <a:pt x="3233" y="160"/>
                </a:lnTo>
                <a:lnTo>
                  <a:pt x="3268" y="160"/>
                </a:lnTo>
                <a:lnTo>
                  <a:pt x="3302" y="160"/>
                </a:lnTo>
                <a:lnTo>
                  <a:pt x="3328" y="160"/>
                </a:lnTo>
                <a:lnTo>
                  <a:pt x="3353" y="160"/>
                </a:lnTo>
                <a:lnTo>
                  <a:pt x="3414" y="176"/>
                </a:lnTo>
                <a:lnTo>
                  <a:pt x="3439" y="184"/>
                </a:lnTo>
                <a:lnTo>
                  <a:pt x="3474" y="184"/>
                </a:lnTo>
                <a:lnTo>
                  <a:pt x="3508" y="184"/>
                </a:lnTo>
                <a:lnTo>
                  <a:pt x="3542" y="184"/>
                </a:lnTo>
                <a:lnTo>
                  <a:pt x="3568" y="176"/>
                </a:lnTo>
                <a:lnTo>
                  <a:pt x="3594" y="176"/>
                </a:lnTo>
                <a:lnTo>
                  <a:pt x="3628" y="168"/>
                </a:lnTo>
                <a:lnTo>
                  <a:pt x="3654" y="160"/>
                </a:lnTo>
                <a:lnTo>
                  <a:pt x="3688" y="160"/>
                </a:lnTo>
                <a:lnTo>
                  <a:pt x="3722" y="152"/>
                </a:lnTo>
                <a:lnTo>
                  <a:pt x="3808" y="152"/>
                </a:lnTo>
                <a:lnTo>
                  <a:pt x="3842" y="152"/>
                </a:lnTo>
                <a:lnTo>
                  <a:pt x="3868" y="160"/>
                </a:lnTo>
                <a:lnTo>
                  <a:pt x="3877" y="184"/>
                </a:lnTo>
                <a:lnTo>
                  <a:pt x="3911" y="200"/>
                </a:lnTo>
                <a:lnTo>
                  <a:pt x="3937" y="216"/>
                </a:lnTo>
                <a:lnTo>
                  <a:pt x="3962" y="224"/>
                </a:lnTo>
                <a:lnTo>
                  <a:pt x="3988" y="224"/>
                </a:lnTo>
                <a:lnTo>
                  <a:pt x="4014" y="224"/>
                </a:lnTo>
                <a:lnTo>
                  <a:pt x="4048" y="232"/>
                </a:lnTo>
                <a:lnTo>
                  <a:pt x="4074" y="240"/>
                </a:lnTo>
                <a:lnTo>
                  <a:pt x="4100" y="240"/>
                </a:lnTo>
                <a:lnTo>
                  <a:pt x="4134" y="232"/>
                </a:lnTo>
                <a:lnTo>
                  <a:pt x="4160" y="232"/>
                </a:lnTo>
                <a:lnTo>
                  <a:pt x="4194" y="224"/>
                </a:lnTo>
                <a:lnTo>
                  <a:pt x="4228" y="216"/>
                </a:lnTo>
                <a:lnTo>
                  <a:pt x="4271" y="208"/>
                </a:lnTo>
                <a:lnTo>
                  <a:pt x="4297" y="208"/>
                </a:lnTo>
                <a:lnTo>
                  <a:pt x="4340" y="208"/>
                </a:lnTo>
                <a:lnTo>
                  <a:pt x="4366" y="216"/>
                </a:lnTo>
                <a:lnTo>
                  <a:pt x="4400" y="216"/>
                </a:lnTo>
                <a:lnTo>
                  <a:pt x="4426" y="224"/>
                </a:lnTo>
                <a:lnTo>
                  <a:pt x="4451" y="232"/>
                </a:lnTo>
                <a:lnTo>
                  <a:pt x="4477" y="232"/>
                </a:lnTo>
                <a:lnTo>
                  <a:pt x="4503" y="232"/>
                </a:lnTo>
                <a:lnTo>
                  <a:pt x="4537" y="232"/>
                </a:lnTo>
                <a:lnTo>
                  <a:pt x="4563" y="232"/>
                </a:lnTo>
                <a:lnTo>
                  <a:pt x="4597" y="224"/>
                </a:lnTo>
                <a:lnTo>
                  <a:pt x="4631" y="208"/>
                </a:lnTo>
                <a:lnTo>
                  <a:pt x="4769" y="176"/>
                </a:lnTo>
                <a:lnTo>
                  <a:pt x="4854" y="160"/>
                </a:lnTo>
                <a:lnTo>
                  <a:pt x="4957" y="152"/>
                </a:lnTo>
                <a:lnTo>
                  <a:pt x="4992" y="144"/>
                </a:lnTo>
                <a:lnTo>
                  <a:pt x="5017" y="144"/>
                </a:lnTo>
                <a:lnTo>
                  <a:pt x="5026" y="120"/>
                </a:lnTo>
                <a:lnTo>
                  <a:pt x="5035" y="88"/>
                </a:lnTo>
                <a:lnTo>
                  <a:pt x="5060" y="96"/>
                </a:lnTo>
                <a:lnTo>
                  <a:pt x="5060" y="120"/>
                </a:lnTo>
                <a:lnTo>
                  <a:pt x="5086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3" y="104"/>
                </a:lnTo>
                <a:lnTo>
                  <a:pt x="5197" y="96"/>
                </a:lnTo>
                <a:lnTo>
                  <a:pt x="5232" y="96"/>
                </a:lnTo>
                <a:lnTo>
                  <a:pt x="5258" y="88"/>
                </a:lnTo>
                <a:lnTo>
                  <a:pt x="5309" y="88"/>
                </a:lnTo>
                <a:lnTo>
                  <a:pt x="5335" y="88"/>
                </a:lnTo>
                <a:lnTo>
                  <a:pt x="5360" y="88"/>
                </a:lnTo>
                <a:lnTo>
                  <a:pt x="5386" y="80"/>
                </a:lnTo>
                <a:lnTo>
                  <a:pt x="5412" y="72"/>
                </a:lnTo>
                <a:lnTo>
                  <a:pt x="5438" y="72"/>
                </a:lnTo>
                <a:lnTo>
                  <a:pt x="5463" y="64"/>
                </a:lnTo>
                <a:lnTo>
                  <a:pt x="5489" y="48"/>
                </a:lnTo>
                <a:lnTo>
                  <a:pt x="5515" y="32"/>
                </a:lnTo>
                <a:lnTo>
                  <a:pt x="5541" y="24"/>
                </a:lnTo>
                <a:lnTo>
                  <a:pt x="5566" y="8"/>
                </a:lnTo>
                <a:lnTo>
                  <a:pt x="5592" y="0"/>
                </a:lnTo>
                <a:lnTo>
                  <a:pt x="5592" y="600"/>
                </a:lnTo>
                <a:lnTo>
                  <a:pt x="5566" y="584"/>
                </a:lnTo>
                <a:lnTo>
                  <a:pt x="5541" y="568"/>
                </a:lnTo>
                <a:lnTo>
                  <a:pt x="5532" y="544"/>
                </a:lnTo>
                <a:lnTo>
                  <a:pt x="5506" y="520"/>
                </a:lnTo>
                <a:lnTo>
                  <a:pt x="5489" y="496"/>
                </a:lnTo>
                <a:lnTo>
                  <a:pt x="5472" y="472"/>
                </a:lnTo>
                <a:lnTo>
                  <a:pt x="5446" y="432"/>
                </a:lnTo>
                <a:lnTo>
                  <a:pt x="5438" y="408"/>
                </a:lnTo>
                <a:lnTo>
                  <a:pt x="5412" y="384"/>
                </a:lnTo>
                <a:lnTo>
                  <a:pt x="5395" y="360"/>
                </a:lnTo>
                <a:lnTo>
                  <a:pt x="5369" y="344"/>
                </a:lnTo>
                <a:lnTo>
                  <a:pt x="5343" y="352"/>
                </a:lnTo>
                <a:lnTo>
                  <a:pt x="5335" y="376"/>
                </a:lnTo>
                <a:lnTo>
                  <a:pt x="5309" y="400"/>
                </a:lnTo>
                <a:lnTo>
                  <a:pt x="5275" y="424"/>
                </a:lnTo>
                <a:lnTo>
                  <a:pt x="5249" y="440"/>
                </a:lnTo>
                <a:lnTo>
                  <a:pt x="5232" y="464"/>
                </a:lnTo>
                <a:lnTo>
                  <a:pt x="5206" y="496"/>
                </a:lnTo>
                <a:lnTo>
                  <a:pt x="5197" y="520"/>
                </a:lnTo>
                <a:lnTo>
                  <a:pt x="5180" y="544"/>
                </a:lnTo>
                <a:lnTo>
                  <a:pt x="5146" y="536"/>
                </a:lnTo>
                <a:lnTo>
                  <a:pt x="5112" y="504"/>
                </a:lnTo>
                <a:lnTo>
                  <a:pt x="5095" y="472"/>
                </a:lnTo>
                <a:lnTo>
                  <a:pt x="5095" y="448"/>
                </a:lnTo>
                <a:lnTo>
                  <a:pt x="5077" y="424"/>
                </a:lnTo>
                <a:lnTo>
                  <a:pt x="5060" y="392"/>
                </a:lnTo>
                <a:lnTo>
                  <a:pt x="5043" y="368"/>
                </a:lnTo>
                <a:lnTo>
                  <a:pt x="5026" y="344"/>
                </a:lnTo>
                <a:lnTo>
                  <a:pt x="5000" y="336"/>
                </a:lnTo>
                <a:lnTo>
                  <a:pt x="4983" y="312"/>
                </a:lnTo>
                <a:lnTo>
                  <a:pt x="4957" y="288"/>
                </a:lnTo>
                <a:lnTo>
                  <a:pt x="4940" y="264"/>
                </a:lnTo>
                <a:lnTo>
                  <a:pt x="4923" y="288"/>
                </a:lnTo>
                <a:lnTo>
                  <a:pt x="4906" y="312"/>
                </a:lnTo>
                <a:lnTo>
                  <a:pt x="4880" y="312"/>
                </a:lnTo>
                <a:lnTo>
                  <a:pt x="4854" y="312"/>
                </a:lnTo>
                <a:lnTo>
                  <a:pt x="4923" y="616"/>
                </a:lnTo>
                <a:lnTo>
                  <a:pt x="4820" y="320"/>
                </a:lnTo>
                <a:lnTo>
                  <a:pt x="4786" y="344"/>
                </a:lnTo>
                <a:lnTo>
                  <a:pt x="4760" y="352"/>
                </a:lnTo>
                <a:lnTo>
                  <a:pt x="4743" y="376"/>
                </a:lnTo>
                <a:lnTo>
                  <a:pt x="4717" y="400"/>
                </a:lnTo>
                <a:lnTo>
                  <a:pt x="4691" y="408"/>
                </a:lnTo>
                <a:lnTo>
                  <a:pt x="4666" y="408"/>
                </a:lnTo>
                <a:lnTo>
                  <a:pt x="4640" y="432"/>
                </a:lnTo>
                <a:lnTo>
                  <a:pt x="4623" y="456"/>
                </a:lnTo>
                <a:lnTo>
                  <a:pt x="4589" y="448"/>
                </a:lnTo>
                <a:lnTo>
                  <a:pt x="4554" y="424"/>
                </a:lnTo>
                <a:lnTo>
                  <a:pt x="4528" y="408"/>
                </a:lnTo>
                <a:lnTo>
                  <a:pt x="4503" y="408"/>
                </a:lnTo>
                <a:lnTo>
                  <a:pt x="4477" y="392"/>
                </a:lnTo>
                <a:lnTo>
                  <a:pt x="4451" y="376"/>
                </a:lnTo>
                <a:lnTo>
                  <a:pt x="4426" y="384"/>
                </a:lnTo>
                <a:lnTo>
                  <a:pt x="4374" y="376"/>
                </a:lnTo>
                <a:lnTo>
                  <a:pt x="4348" y="344"/>
                </a:lnTo>
                <a:lnTo>
                  <a:pt x="4323" y="328"/>
                </a:lnTo>
                <a:lnTo>
                  <a:pt x="4305" y="304"/>
                </a:lnTo>
                <a:lnTo>
                  <a:pt x="4271" y="288"/>
                </a:lnTo>
                <a:lnTo>
                  <a:pt x="4245" y="296"/>
                </a:lnTo>
                <a:lnTo>
                  <a:pt x="4220" y="312"/>
                </a:lnTo>
                <a:lnTo>
                  <a:pt x="4194" y="344"/>
                </a:lnTo>
                <a:lnTo>
                  <a:pt x="4168" y="352"/>
                </a:lnTo>
                <a:lnTo>
                  <a:pt x="4134" y="368"/>
                </a:lnTo>
                <a:lnTo>
                  <a:pt x="4108" y="384"/>
                </a:lnTo>
                <a:lnTo>
                  <a:pt x="4083" y="392"/>
                </a:lnTo>
                <a:lnTo>
                  <a:pt x="4057" y="392"/>
                </a:lnTo>
                <a:lnTo>
                  <a:pt x="4031" y="384"/>
                </a:lnTo>
                <a:lnTo>
                  <a:pt x="3997" y="368"/>
                </a:lnTo>
                <a:lnTo>
                  <a:pt x="3962" y="352"/>
                </a:lnTo>
                <a:lnTo>
                  <a:pt x="3928" y="336"/>
                </a:lnTo>
                <a:lnTo>
                  <a:pt x="3885" y="312"/>
                </a:lnTo>
                <a:lnTo>
                  <a:pt x="3860" y="304"/>
                </a:lnTo>
                <a:lnTo>
                  <a:pt x="3834" y="280"/>
                </a:lnTo>
                <a:lnTo>
                  <a:pt x="3791" y="280"/>
                </a:lnTo>
                <a:lnTo>
                  <a:pt x="3757" y="264"/>
                </a:lnTo>
                <a:lnTo>
                  <a:pt x="3722" y="256"/>
                </a:lnTo>
                <a:lnTo>
                  <a:pt x="3688" y="264"/>
                </a:lnTo>
                <a:lnTo>
                  <a:pt x="3654" y="288"/>
                </a:lnTo>
                <a:lnTo>
                  <a:pt x="3628" y="296"/>
                </a:lnTo>
                <a:lnTo>
                  <a:pt x="3585" y="280"/>
                </a:lnTo>
                <a:lnTo>
                  <a:pt x="3559" y="264"/>
                </a:lnTo>
                <a:lnTo>
                  <a:pt x="3534" y="256"/>
                </a:lnTo>
                <a:lnTo>
                  <a:pt x="3508" y="256"/>
                </a:lnTo>
                <a:lnTo>
                  <a:pt x="3482" y="256"/>
                </a:lnTo>
                <a:lnTo>
                  <a:pt x="3448" y="248"/>
                </a:lnTo>
                <a:lnTo>
                  <a:pt x="3422" y="248"/>
                </a:lnTo>
                <a:lnTo>
                  <a:pt x="3396" y="256"/>
                </a:lnTo>
                <a:lnTo>
                  <a:pt x="3371" y="264"/>
                </a:lnTo>
                <a:lnTo>
                  <a:pt x="3345" y="264"/>
                </a:lnTo>
                <a:lnTo>
                  <a:pt x="3311" y="264"/>
                </a:lnTo>
                <a:lnTo>
                  <a:pt x="3285" y="248"/>
                </a:lnTo>
                <a:lnTo>
                  <a:pt x="3259" y="232"/>
                </a:lnTo>
                <a:lnTo>
                  <a:pt x="3233" y="224"/>
                </a:lnTo>
                <a:lnTo>
                  <a:pt x="3208" y="224"/>
                </a:lnTo>
                <a:lnTo>
                  <a:pt x="3182" y="232"/>
                </a:lnTo>
                <a:lnTo>
                  <a:pt x="3139" y="224"/>
                </a:lnTo>
                <a:lnTo>
                  <a:pt x="3113" y="216"/>
                </a:lnTo>
                <a:lnTo>
                  <a:pt x="3088" y="216"/>
                </a:lnTo>
                <a:lnTo>
                  <a:pt x="3062" y="232"/>
                </a:lnTo>
                <a:lnTo>
                  <a:pt x="3036" y="240"/>
                </a:lnTo>
                <a:lnTo>
                  <a:pt x="3002" y="240"/>
                </a:lnTo>
                <a:lnTo>
                  <a:pt x="2968" y="232"/>
                </a:lnTo>
                <a:lnTo>
                  <a:pt x="2933" y="232"/>
                </a:lnTo>
                <a:lnTo>
                  <a:pt x="2899" y="216"/>
                </a:lnTo>
                <a:lnTo>
                  <a:pt x="2865" y="200"/>
                </a:lnTo>
                <a:lnTo>
                  <a:pt x="2839" y="192"/>
                </a:lnTo>
                <a:lnTo>
                  <a:pt x="2796" y="184"/>
                </a:lnTo>
                <a:lnTo>
                  <a:pt x="2762" y="184"/>
                </a:lnTo>
                <a:lnTo>
                  <a:pt x="2736" y="192"/>
                </a:lnTo>
                <a:lnTo>
                  <a:pt x="2702" y="216"/>
                </a:lnTo>
                <a:lnTo>
                  <a:pt x="2676" y="224"/>
                </a:lnTo>
                <a:lnTo>
                  <a:pt x="2642" y="232"/>
                </a:lnTo>
                <a:lnTo>
                  <a:pt x="2607" y="224"/>
                </a:lnTo>
                <a:lnTo>
                  <a:pt x="2564" y="232"/>
                </a:lnTo>
                <a:lnTo>
                  <a:pt x="2522" y="240"/>
                </a:lnTo>
                <a:lnTo>
                  <a:pt x="2496" y="248"/>
                </a:lnTo>
                <a:lnTo>
                  <a:pt x="2453" y="232"/>
                </a:lnTo>
                <a:lnTo>
                  <a:pt x="2419" y="200"/>
                </a:lnTo>
                <a:lnTo>
                  <a:pt x="2393" y="184"/>
                </a:lnTo>
                <a:lnTo>
                  <a:pt x="2359" y="160"/>
                </a:lnTo>
                <a:lnTo>
                  <a:pt x="2333" y="152"/>
                </a:lnTo>
                <a:lnTo>
                  <a:pt x="2299" y="168"/>
                </a:lnTo>
                <a:lnTo>
                  <a:pt x="2281" y="192"/>
                </a:lnTo>
                <a:lnTo>
                  <a:pt x="2256" y="184"/>
                </a:lnTo>
                <a:lnTo>
                  <a:pt x="2230" y="192"/>
                </a:lnTo>
                <a:lnTo>
                  <a:pt x="2204" y="192"/>
                </a:lnTo>
                <a:lnTo>
                  <a:pt x="2170" y="200"/>
                </a:lnTo>
                <a:lnTo>
                  <a:pt x="2136" y="200"/>
                </a:lnTo>
                <a:lnTo>
                  <a:pt x="2110" y="200"/>
                </a:lnTo>
                <a:lnTo>
                  <a:pt x="2084" y="192"/>
                </a:lnTo>
                <a:lnTo>
                  <a:pt x="2170" y="344"/>
                </a:lnTo>
                <a:lnTo>
                  <a:pt x="2067" y="216"/>
                </a:lnTo>
                <a:lnTo>
                  <a:pt x="2041" y="200"/>
                </a:lnTo>
                <a:lnTo>
                  <a:pt x="2016" y="200"/>
                </a:lnTo>
                <a:lnTo>
                  <a:pt x="1990" y="216"/>
                </a:lnTo>
                <a:lnTo>
                  <a:pt x="1973" y="240"/>
                </a:lnTo>
                <a:lnTo>
                  <a:pt x="1947" y="256"/>
                </a:lnTo>
                <a:lnTo>
                  <a:pt x="1921" y="256"/>
                </a:lnTo>
                <a:lnTo>
                  <a:pt x="1895" y="256"/>
                </a:lnTo>
                <a:lnTo>
                  <a:pt x="1870" y="256"/>
                </a:lnTo>
                <a:lnTo>
                  <a:pt x="1835" y="240"/>
                </a:lnTo>
                <a:lnTo>
                  <a:pt x="1810" y="232"/>
                </a:lnTo>
                <a:lnTo>
                  <a:pt x="1784" y="232"/>
                </a:lnTo>
                <a:lnTo>
                  <a:pt x="1750" y="224"/>
                </a:lnTo>
                <a:lnTo>
                  <a:pt x="1724" y="224"/>
                </a:lnTo>
                <a:lnTo>
                  <a:pt x="1681" y="224"/>
                </a:lnTo>
                <a:lnTo>
                  <a:pt x="1647" y="216"/>
                </a:lnTo>
                <a:lnTo>
                  <a:pt x="1621" y="200"/>
                </a:lnTo>
                <a:lnTo>
                  <a:pt x="1595" y="192"/>
                </a:lnTo>
                <a:lnTo>
                  <a:pt x="1570" y="192"/>
                </a:lnTo>
                <a:lnTo>
                  <a:pt x="1544" y="192"/>
                </a:lnTo>
                <a:lnTo>
                  <a:pt x="1509" y="192"/>
                </a:lnTo>
                <a:lnTo>
                  <a:pt x="1484" y="184"/>
                </a:lnTo>
                <a:lnTo>
                  <a:pt x="1458" y="184"/>
                </a:lnTo>
                <a:lnTo>
                  <a:pt x="1432" y="176"/>
                </a:lnTo>
                <a:lnTo>
                  <a:pt x="1407" y="192"/>
                </a:lnTo>
                <a:lnTo>
                  <a:pt x="1381" y="216"/>
                </a:lnTo>
                <a:lnTo>
                  <a:pt x="1355" y="232"/>
                </a:lnTo>
                <a:lnTo>
                  <a:pt x="1329" y="248"/>
                </a:lnTo>
                <a:lnTo>
                  <a:pt x="1304" y="264"/>
                </a:lnTo>
                <a:lnTo>
                  <a:pt x="1278" y="272"/>
                </a:lnTo>
                <a:lnTo>
                  <a:pt x="1252" y="272"/>
                </a:lnTo>
                <a:lnTo>
                  <a:pt x="1218" y="272"/>
                </a:lnTo>
                <a:lnTo>
                  <a:pt x="1192" y="264"/>
                </a:lnTo>
                <a:lnTo>
                  <a:pt x="1158" y="264"/>
                </a:lnTo>
                <a:lnTo>
                  <a:pt x="1124" y="264"/>
                </a:lnTo>
                <a:lnTo>
                  <a:pt x="1098" y="272"/>
                </a:lnTo>
                <a:lnTo>
                  <a:pt x="1072" y="280"/>
                </a:lnTo>
                <a:lnTo>
                  <a:pt x="1046" y="280"/>
                </a:lnTo>
                <a:lnTo>
                  <a:pt x="1012" y="288"/>
                </a:lnTo>
                <a:lnTo>
                  <a:pt x="978" y="280"/>
                </a:lnTo>
                <a:lnTo>
                  <a:pt x="952" y="272"/>
                </a:lnTo>
                <a:lnTo>
                  <a:pt x="926" y="256"/>
                </a:lnTo>
                <a:lnTo>
                  <a:pt x="901" y="248"/>
                </a:lnTo>
                <a:lnTo>
                  <a:pt x="875" y="232"/>
                </a:lnTo>
                <a:lnTo>
                  <a:pt x="849" y="232"/>
                </a:lnTo>
                <a:lnTo>
                  <a:pt x="823" y="248"/>
                </a:lnTo>
                <a:lnTo>
                  <a:pt x="789" y="256"/>
                </a:lnTo>
                <a:lnTo>
                  <a:pt x="755" y="272"/>
                </a:lnTo>
                <a:lnTo>
                  <a:pt x="729" y="280"/>
                </a:lnTo>
                <a:lnTo>
                  <a:pt x="703" y="288"/>
                </a:lnTo>
                <a:lnTo>
                  <a:pt x="678" y="296"/>
                </a:lnTo>
                <a:lnTo>
                  <a:pt x="652" y="296"/>
                </a:lnTo>
                <a:lnTo>
                  <a:pt x="626" y="304"/>
                </a:lnTo>
                <a:lnTo>
                  <a:pt x="600" y="312"/>
                </a:lnTo>
                <a:lnTo>
                  <a:pt x="557" y="320"/>
                </a:lnTo>
                <a:lnTo>
                  <a:pt x="532" y="320"/>
                </a:lnTo>
                <a:lnTo>
                  <a:pt x="497" y="328"/>
                </a:lnTo>
                <a:lnTo>
                  <a:pt x="472" y="328"/>
                </a:lnTo>
                <a:lnTo>
                  <a:pt x="446" y="320"/>
                </a:lnTo>
                <a:lnTo>
                  <a:pt x="420" y="312"/>
                </a:lnTo>
                <a:lnTo>
                  <a:pt x="403" y="288"/>
                </a:lnTo>
                <a:lnTo>
                  <a:pt x="395" y="264"/>
                </a:lnTo>
                <a:lnTo>
                  <a:pt x="369" y="248"/>
                </a:lnTo>
                <a:lnTo>
                  <a:pt x="334" y="248"/>
                </a:lnTo>
                <a:lnTo>
                  <a:pt x="309" y="248"/>
                </a:lnTo>
                <a:lnTo>
                  <a:pt x="283" y="264"/>
                </a:lnTo>
                <a:lnTo>
                  <a:pt x="257" y="280"/>
                </a:lnTo>
                <a:lnTo>
                  <a:pt x="223" y="288"/>
                </a:lnTo>
                <a:lnTo>
                  <a:pt x="197" y="296"/>
                </a:lnTo>
                <a:lnTo>
                  <a:pt x="172" y="296"/>
                </a:lnTo>
                <a:lnTo>
                  <a:pt x="146" y="312"/>
                </a:lnTo>
                <a:lnTo>
                  <a:pt x="120" y="328"/>
                </a:lnTo>
                <a:lnTo>
                  <a:pt x="94" y="344"/>
                </a:lnTo>
                <a:lnTo>
                  <a:pt x="69" y="352"/>
                </a:lnTo>
                <a:lnTo>
                  <a:pt x="43" y="360"/>
                </a:lnTo>
                <a:lnTo>
                  <a:pt x="17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18" name="Group 18">
            <a:extLst>
              <a:ext uri="{FF2B5EF4-FFF2-40B4-BE49-F238E27FC236}">
                <a16:creationId xmlns:a16="http://schemas.microsoft.com/office/drawing/2014/main" id="{81A65D5C-A932-114D-9435-F62B3E0EEDFB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981200"/>
            <a:ext cx="838200" cy="460375"/>
            <a:chOff x="2610" y="1248"/>
            <a:chExt cx="528" cy="290"/>
          </a:xfrm>
        </p:grpSpPr>
        <p:sp>
          <p:nvSpPr>
            <p:cNvPr id="51216" name="Rectangle 16">
              <a:extLst>
                <a:ext uri="{FF2B5EF4-FFF2-40B4-BE49-F238E27FC236}">
                  <a16:creationId xmlns:a16="http://schemas.microsoft.com/office/drawing/2014/main" id="{244AFDEC-DC3A-C59F-7A12-F26C339B5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24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7" name="Line 17">
              <a:extLst>
                <a:ext uri="{FF2B5EF4-FFF2-40B4-BE49-F238E27FC236}">
                  <a16:creationId xmlns:a16="http://schemas.microsoft.com/office/drawing/2014/main" id="{6726E441-D10F-C2B3-E657-3EC76102A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25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21" name="Group 21">
            <a:extLst>
              <a:ext uri="{FF2B5EF4-FFF2-40B4-BE49-F238E27FC236}">
                <a16:creationId xmlns:a16="http://schemas.microsoft.com/office/drawing/2014/main" id="{E0E22847-FF85-F06E-5885-2F6360E493FA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2628900"/>
            <a:ext cx="838200" cy="460375"/>
            <a:chOff x="2610" y="1656"/>
            <a:chExt cx="528" cy="290"/>
          </a:xfrm>
        </p:grpSpPr>
        <p:sp>
          <p:nvSpPr>
            <p:cNvPr id="51219" name="Rectangle 19">
              <a:extLst>
                <a:ext uri="{FF2B5EF4-FFF2-40B4-BE49-F238E27FC236}">
                  <a16:creationId xmlns:a16="http://schemas.microsoft.com/office/drawing/2014/main" id="{8230DA63-0E75-D48F-5A75-E70EC0484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656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0" name="Line 20">
              <a:extLst>
                <a:ext uri="{FF2B5EF4-FFF2-40B4-BE49-F238E27FC236}">
                  <a16:creationId xmlns:a16="http://schemas.microsoft.com/office/drawing/2014/main" id="{074EBE88-CA1A-FB85-0255-1B04593BB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65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22" name="AutoShape 22">
            <a:extLst>
              <a:ext uri="{FF2B5EF4-FFF2-40B4-BE49-F238E27FC236}">
                <a16:creationId xmlns:a16="http://schemas.microsoft.com/office/drawing/2014/main" id="{C1902E16-EFCE-51E2-F1EA-D52A1F5E2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080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Line 23">
            <a:extLst>
              <a:ext uri="{FF2B5EF4-FFF2-40B4-BE49-F238E27FC236}">
                <a16:creationId xmlns:a16="http://schemas.microsoft.com/office/drawing/2014/main" id="{99AD7F27-1D1C-F050-6F38-BDDEC10ED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24">
            <a:extLst>
              <a:ext uri="{FF2B5EF4-FFF2-40B4-BE49-F238E27FC236}">
                <a16:creationId xmlns:a16="http://schemas.microsoft.com/office/drawing/2014/main" id="{8D391B9A-8E89-CFCC-79E8-56BDDD7C6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25">
            <a:extLst>
              <a:ext uri="{FF2B5EF4-FFF2-40B4-BE49-F238E27FC236}">
                <a16:creationId xmlns:a16="http://schemas.microsoft.com/office/drawing/2014/main" id="{2CE70923-6417-C315-84AE-2B9640982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E210075-25EC-5DF3-08EE-21CB1008CE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6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8589122-0E66-9F7D-28C0-D6902CA18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44550"/>
            <a:ext cx="8788400" cy="5518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X(11).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-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- 0 7 - - 9 4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DELIMITED BY </a:t>
            </a: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"-"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53254" name="Group 6">
            <a:extLst>
              <a:ext uri="{FF2B5EF4-FFF2-40B4-BE49-F238E27FC236}">
                <a16:creationId xmlns:a16="http://schemas.microsoft.com/office/drawing/2014/main" id="{3DFBA680-6764-ABA5-2E49-A36ECE13E776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320800"/>
            <a:ext cx="838200" cy="460375"/>
            <a:chOff x="2610" y="832"/>
            <a:chExt cx="528" cy="290"/>
          </a:xfrm>
        </p:grpSpPr>
        <p:sp>
          <p:nvSpPr>
            <p:cNvPr id="53252" name="Rectangle 4">
              <a:extLst>
                <a:ext uri="{FF2B5EF4-FFF2-40B4-BE49-F238E27FC236}">
                  <a16:creationId xmlns:a16="http://schemas.microsoft.com/office/drawing/2014/main" id="{B42699F4-4430-F43B-73E2-37F9B36E9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832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3" name="Line 5">
              <a:extLst>
                <a:ext uri="{FF2B5EF4-FFF2-40B4-BE49-F238E27FC236}">
                  <a16:creationId xmlns:a16="http://schemas.microsoft.com/office/drawing/2014/main" id="{09C1BE5B-706D-6B02-01A5-3E082DF0D3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834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5" name="Rectangle 7">
            <a:extLst>
              <a:ext uri="{FF2B5EF4-FFF2-40B4-BE49-F238E27FC236}">
                <a16:creationId xmlns:a16="http://schemas.microsoft.com/office/drawing/2014/main" id="{1ABBE2D2-D022-4FE5-CFE4-F3BA18F76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279775"/>
            <a:ext cx="4683125" cy="4318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Line 8">
            <a:extLst>
              <a:ext uri="{FF2B5EF4-FFF2-40B4-BE49-F238E27FC236}">
                <a16:creationId xmlns:a16="http://schemas.microsoft.com/office/drawing/2014/main" id="{95AE5B11-71B1-83D2-9CDD-BB51B4797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9">
            <a:extLst>
              <a:ext uri="{FF2B5EF4-FFF2-40B4-BE49-F238E27FC236}">
                <a16:creationId xmlns:a16="http://schemas.microsoft.com/office/drawing/2014/main" id="{DF4D9C3C-B5F5-E35A-9845-71CE84959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42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10">
            <a:extLst>
              <a:ext uri="{FF2B5EF4-FFF2-40B4-BE49-F238E27FC236}">
                <a16:creationId xmlns:a16="http://schemas.microsoft.com/office/drawing/2014/main" id="{4513FFD8-EA2D-FDBD-3AEA-988D0D2F82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14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11">
            <a:extLst>
              <a:ext uri="{FF2B5EF4-FFF2-40B4-BE49-F238E27FC236}">
                <a16:creationId xmlns:a16="http://schemas.microsoft.com/office/drawing/2014/main" id="{8988560D-3B01-DFB0-AE87-161C6A32F63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05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2">
            <a:extLst>
              <a:ext uri="{FF2B5EF4-FFF2-40B4-BE49-F238E27FC236}">
                <a16:creationId xmlns:a16="http://schemas.microsoft.com/office/drawing/2014/main" id="{425D2071-59AC-98E5-ABB7-443AC5F91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13">
            <a:extLst>
              <a:ext uri="{FF2B5EF4-FFF2-40B4-BE49-F238E27FC236}">
                <a16:creationId xmlns:a16="http://schemas.microsoft.com/office/drawing/2014/main" id="{E9AE6BA3-F969-2793-1746-F00F37A8E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87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6EFD863D-A70B-14F4-43C9-7C5411882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78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3263" name="Freeform 15">
            <a:extLst>
              <a:ext uri="{FF2B5EF4-FFF2-40B4-BE49-F238E27FC236}">
                <a16:creationId xmlns:a16="http://schemas.microsoft.com/office/drawing/2014/main" id="{B4C2FC64-4E95-E8AF-E70C-0CA09EF82696}"/>
              </a:ext>
            </a:extLst>
          </p:cNvPr>
          <p:cNvSpPr>
            <a:spLocks/>
          </p:cNvSpPr>
          <p:nvPr/>
        </p:nvSpPr>
        <p:spPr bwMode="auto">
          <a:xfrm>
            <a:off x="101600" y="3810000"/>
            <a:ext cx="8878888" cy="979488"/>
          </a:xfrm>
          <a:custGeom>
            <a:avLst/>
            <a:gdLst>
              <a:gd name="T0" fmla="*/ 146 w 5593"/>
              <a:gd name="T1" fmla="*/ 176 h 617"/>
              <a:gd name="T2" fmla="*/ 334 w 5593"/>
              <a:gd name="T3" fmla="*/ 168 h 617"/>
              <a:gd name="T4" fmla="*/ 489 w 5593"/>
              <a:gd name="T5" fmla="*/ 216 h 617"/>
              <a:gd name="T6" fmla="*/ 678 w 5593"/>
              <a:gd name="T7" fmla="*/ 144 h 617"/>
              <a:gd name="T8" fmla="*/ 849 w 5593"/>
              <a:gd name="T9" fmla="*/ 128 h 617"/>
              <a:gd name="T10" fmla="*/ 1012 w 5593"/>
              <a:gd name="T11" fmla="*/ 192 h 617"/>
              <a:gd name="T12" fmla="*/ 1192 w 5593"/>
              <a:gd name="T13" fmla="*/ 168 h 617"/>
              <a:gd name="T14" fmla="*/ 1398 w 5593"/>
              <a:gd name="T15" fmla="*/ 136 h 617"/>
              <a:gd name="T16" fmla="*/ 1732 w 5593"/>
              <a:gd name="T17" fmla="*/ 128 h 617"/>
              <a:gd name="T18" fmla="*/ 2067 w 5593"/>
              <a:gd name="T19" fmla="*/ 72 h 617"/>
              <a:gd name="T20" fmla="*/ 2264 w 5593"/>
              <a:gd name="T21" fmla="*/ 96 h 617"/>
              <a:gd name="T22" fmla="*/ 2453 w 5593"/>
              <a:gd name="T23" fmla="*/ 128 h 617"/>
              <a:gd name="T24" fmla="*/ 2753 w 5593"/>
              <a:gd name="T25" fmla="*/ 120 h 617"/>
              <a:gd name="T26" fmla="*/ 2916 w 5593"/>
              <a:gd name="T27" fmla="*/ 128 h 617"/>
              <a:gd name="T28" fmla="*/ 3165 w 5593"/>
              <a:gd name="T29" fmla="*/ 152 h 617"/>
              <a:gd name="T30" fmla="*/ 3353 w 5593"/>
              <a:gd name="T31" fmla="*/ 160 h 617"/>
              <a:gd name="T32" fmla="*/ 3568 w 5593"/>
              <a:gd name="T33" fmla="*/ 176 h 617"/>
              <a:gd name="T34" fmla="*/ 3808 w 5593"/>
              <a:gd name="T35" fmla="*/ 152 h 617"/>
              <a:gd name="T36" fmla="*/ 3962 w 5593"/>
              <a:gd name="T37" fmla="*/ 224 h 617"/>
              <a:gd name="T38" fmla="*/ 4134 w 5593"/>
              <a:gd name="T39" fmla="*/ 232 h 617"/>
              <a:gd name="T40" fmla="*/ 4340 w 5593"/>
              <a:gd name="T41" fmla="*/ 208 h 617"/>
              <a:gd name="T42" fmla="*/ 4503 w 5593"/>
              <a:gd name="T43" fmla="*/ 232 h 617"/>
              <a:gd name="T44" fmla="*/ 4854 w 5593"/>
              <a:gd name="T45" fmla="*/ 160 h 617"/>
              <a:gd name="T46" fmla="*/ 5060 w 5593"/>
              <a:gd name="T47" fmla="*/ 96 h 617"/>
              <a:gd name="T48" fmla="*/ 5197 w 5593"/>
              <a:gd name="T49" fmla="*/ 96 h 617"/>
              <a:gd name="T50" fmla="*/ 5386 w 5593"/>
              <a:gd name="T51" fmla="*/ 80 h 617"/>
              <a:gd name="T52" fmla="*/ 5541 w 5593"/>
              <a:gd name="T53" fmla="*/ 24 h 617"/>
              <a:gd name="T54" fmla="*/ 5532 w 5593"/>
              <a:gd name="T55" fmla="*/ 544 h 617"/>
              <a:gd name="T56" fmla="*/ 5412 w 5593"/>
              <a:gd name="T57" fmla="*/ 384 h 617"/>
              <a:gd name="T58" fmla="*/ 5275 w 5593"/>
              <a:gd name="T59" fmla="*/ 424 h 617"/>
              <a:gd name="T60" fmla="*/ 5146 w 5593"/>
              <a:gd name="T61" fmla="*/ 536 h 617"/>
              <a:gd name="T62" fmla="*/ 5043 w 5593"/>
              <a:gd name="T63" fmla="*/ 368 h 617"/>
              <a:gd name="T64" fmla="*/ 4923 w 5593"/>
              <a:gd name="T65" fmla="*/ 288 h 617"/>
              <a:gd name="T66" fmla="*/ 4786 w 5593"/>
              <a:gd name="T67" fmla="*/ 344 h 617"/>
              <a:gd name="T68" fmla="*/ 4640 w 5593"/>
              <a:gd name="T69" fmla="*/ 432 h 617"/>
              <a:gd name="T70" fmla="*/ 4477 w 5593"/>
              <a:gd name="T71" fmla="*/ 392 h 617"/>
              <a:gd name="T72" fmla="*/ 4305 w 5593"/>
              <a:gd name="T73" fmla="*/ 304 h 617"/>
              <a:gd name="T74" fmla="*/ 4134 w 5593"/>
              <a:gd name="T75" fmla="*/ 368 h 617"/>
              <a:gd name="T76" fmla="*/ 3962 w 5593"/>
              <a:gd name="T77" fmla="*/ 352 h 617"/>
              <a:gd name="T78" fmla="*/ 3757 w 5593"/>
              <a:gd name="T79" fmla="*/ 264 h 617"/>
              <a:gd name="T80" fmla="*/ 3559 w 5593"/>
              <a:gd name="T81" fmla="*/ 264 h 617"/>
              <a:gd name="T82" fmla="*/ 3396 w 5593"/>
              <a:gd name="T83" fmla="*/ 256 h 617"/>
              <a:gd name="T84" fmla="*/ 3233 w 5593"/>
              <a:gd name="T85" fmla="*/ 224 h 617"/>
              <a:gd name="T86" fmla="*/ 3062 w 5593"/>
              <a:gd name="T87" fmla="*/ 232 h 617"/>
              <a:gd name="T88" fmla="*/ 2865 w 5593"/>
              <a:gd name="T89" fmla="*/ 200 h 617"/>
              <a:gd name="T90" fmla="*/ 2676 w 5593"/>
              <a:gd name="T91" fmla="*/ 224 h 617"/>
              <a:gd name="T92" fmla="*/ 2453 w 5593"/>
              <a:gd name="T93" fmla="*/ 232 h 617"/>
              <a:gd name="T94" fmla="*/ 2281 w 5593"/>
              <a:gd name="T95" fmla="*/ 192 h 617"/>
              <a:gd name="T96" fmla="*/ 2110 w 5593"/>
              <a:gd name="T97" fmla="*/ 200 h 617"/>
              <a:gd name="T98" fmla="*/ 1990 w 5593"/>
              <a:gd name="T99" fmla="*/ 216 h 617"/>
              <a:gd name="T100" fmla="*/ 1835 w 5593"/>
              <a:gd name="T101" fmla="*/ 240 h 617"/>
              <a:gd name="T102" fmla="*/ 1647 w 5593"/>
              <a:gd name="T103" fmla="*/ 216 h 617"/>
              <a:gd name="T104" fmla="*/ 1484 w 5593"/>
              <a:gd name="T105" fmla="*/ 184 h 617"/>
              <a:gd name="T106" fmla="*/ 1329 w 5593"/>
              <a:gd name="T107" fmla="*/ 248 h 617"/>
              <a:gd name="T108" fmla="*/ 1158 w 5593"/>
              <a:gd name="T109" fmla="*/ 264 h 617"/>
              <a:gd name="T110" fmla="*/ 978 w 5593"/>
              <a:gd name="T111" fmla="*/ 280 h 617"/>
              <a:gd name="T112" fmla="*/ 823 w 5593"/>
              <a:gd name="T113" fmla="*/ 248 h 617"/>
              <a:gd name="T114" fmla="*/ 652 w 5593"/>
              <a:gd name="T115" fmla="*/ 296 h 617"/>
              <a:gd name="T116" fmla="*/ 472 w 5593"/>
              <a:gd name="T117" fmla="*/ 328 h 617"/>
              <a:gd name="T118" fmla="*/ 334 w 5593"/>
              <a:gd name="T119" fmla="*/ 248 h 617"/>
              <a:gd name="T120" fmla="*/ 172 w 5593"/>
              <a:gd name="T121" fmla="*/ 296 h 617"/>
              <a:gd name="T122" fmla="*/ 17 w 5593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593" h="617">
                <a:moveTo>
                  <a:pt x="0" y="200"/>
                </a:moveTo>
                <a:lnTo>
                  <a:pt x="26" y="192"/>
                </a:lnTo>
                <a:lnTo>
                  <a:pt x="69" y="184"/>
                </a:lnTo>
                <a:lnTo>
                  <a:pt x="94" y="184"/>
                </a:lnTo>
                <a:lnTo>
                  <a:pt x="120" y="184"/>
                </a:lnTo>
                <a:lnTo>
                  <a:pt x="146" y="176"/>
                </a:lnTo>
                <a:lnTo>
                  <a:pt x="172" y="168"/>
                </a:lnTo>
                <a:lnTo>
                  <a:pt x="223" y="152"/>
                </a:lnTo>
                <a:lnTo>
                  <a:pt x="249" y="136"/>
                </a:lnTo>
                <a:lnTo>
                  <a:pt x="274" y="128"/>
                </a:lnTo>
                <a:lnTo>
                  <a:pt x="300" y="152"/>
                </a:lnTo>
                <a:lnTo>
                  <a:pt x="334" y="168"/>
                </a:lnTo>
                <a:lnTo>
                  <a:pt x="369" y="200"/>
                </a:lnTo>
                <a:lnTo>
                  <a:pt x="395" y="176"/>
                </a:lnTo>
                <a:lnTo>
                  <a:pt x="420" y="200"/>
                </a:lnTo>
                <a:lnTo>
                  <a:pt x="437" y="224"/>
                </a:lnTo>
                <a:lnTo>
                  <a:pt x="463" y="232"/>
                </a:lnTo>
                <a:lnTo>
                  <a:pt x="489" y="216"/>
                </a:lnTo>
                <a:lnTo>
                  <a:pt x="523" y="192"/>
                </a:lnTo>
                <a:lnTo>
                  <a:pt x="540" y="168"/>
                </a:lnTo>
                <a:lnTo>
                  <a:pt x="566" y="160"/>
                </a:lnTo>
                <a:lnTo>
                  <a:pt x="609" y="160"/>
                </a:lnTo>
                <a:lnTo>
                  <a:pt x="652" y="152"/>
                </a:lnTo>
                <a:lnTo>
                  <a:pt x="678" y="144"/>
                </a:lnTo>
                <a:lnTo>
                  <a:pt x="703" y="136"/>
                </a:lnTo>
                <a:lnTo>
                  <a:pt x="729" y="120"/>
                </a:lnTo>
                <a:lnTo>
                  <a:pt x="755" y="120"/>
                </a:lnTo>
                <a:lnTo>
                  <a:pt x="789" y="128"/>
                </a:lnTo>
                <a:lnTo>
                  <a:pt x="815" y="128"/>
                </a:lnTo>
                <a:lnTo>
                  <a:pt x="849" y="128"/>
                </a:lnTo>
                <a:lnTo>
                  <a:pt x="875" y="144"/>
                </a:lnTo>
                <a:lnTo>
                  <a:pt x="901" y="152"/>
                </a:lnTo>
                <a:lnTo>
                  <a:pt x="943" y="144"/>
                </a:lnTo>
                <a:lnTo>
                  <a:pt x="969" y="152"/>
                </a:lnTo>
                <a:lnTo>
                  <a:pt x="995" y="168"/>
                </a:lnTo>
                <a:lnTo>
                  <a:pt x="1012" y="192"/>
                </a:lnTo>
                <a:lnTo>
                  <a:pt x="1038" y="200"/>
                </a:lnTo>
                <a:lnTo>
                  <a:pt x="1081" y="192"/>
                </a:lnTo>
                <a:lnTo>
                  <a:pt x="1106" y="192"/>
                </a:lnTo>
                <a:lnTo>
                  <a:pt x="1141" y="184"/>
                </a:lnTo>
                <a:lnTo>
                  <a:pt x="1166" y="184"/>
                </a:lnTo>
                <a:lnTo>
                  <a:pt x="1192" y="168"/>
                </a:lnTo>
                <a:lnTo>
                  <a:pt x="1226" y="160"/>
                </a:lnTo>
                <a:lnTo>
                  <a:pt x="1252" y="160"/>
                </a:lnTo>
                <a:lnTo>
                  <a:pt x="1278" y="152"/>
                </a:lnTo>
                <a:lnTo>
                  <a:pt x="1321" y="136"/>
                </a:lnTo>
                <a:lnTo>
                  <a:pt x="1364" y="128"/>
                </a:lnTo>
                <a:lnTo>
                  <a:pt x="1398" y="136"/>
                </a:lnTo>
                <a:lnTo>
                  <a:pt x="1424" y="136"/>
                </a:lnTo>
                <a:lnTo>
                  <a:pt x="1458" y="136"/>
                </a:lnTo>
                <a:lnTo>
                  <a:pt x="1492" y="144"/>
                </a:lnTo>
                <a:lnTo>
                  <a:pt x="1578" y="144"/>
                </a:lnTo>
                <a:lnTo>
                  <a:pt x="1612" y="136"/>
                </a:lnTo>
                <a:lnTo>
                  <a:pt x="1732" y="128"/>
                </a:lnTo>
                <a:lnTo>
                  <a:pt x="1818" y="120"/>
                </a:lnTo>
                <a:lnTo>
                  <a:pt x="1921" y="120"/>
                </a:lnTo>
                <a:lnTo>
                  <a:pt x="1955" y="112"/>
                </a:lnTo>
                <a:lnTo>
                  <a:pt x="1998" y="96"/>
                </a:lnTo>
                <a:lnTo>
                  <a:pt x="2033" y="88"/>
                </a:lnTo>
                <a:lnTo>
                  <a:pt x="2067" y="72"/>
                </a:lnTo>
                <a:lnTo>
                  <a:pt x="2110" y="56"/>
                </a:lnTo>
                <a:lnTo>
                  <a:pt x="2136" y="40"/>
                </a:lnTo>
                <a:lnTo>
                  <a:pt x="2161" y="40"/>
                </a:lnTo>
                <a:lnTo>
                  <a:pt x="2213" y="32"/>
                </a:lnTo>
                <a:lnTo>
                  <a:pt x="2239" y="56"/>
                </a:lnTo>
                <a:lnTo>
                  <a:pt x="2264" y="96"/>
                </a:lnTo>
                <a:lnTo>
                  <a:pt x="2281" y="120"/>
                </a:lnTo>
                <a:lnTo>
                  <a:pt x="2316" y="112"/>
                </a:lnTo>
                <a:lnTo>
                  <a:pt x="2350" y="104"/>
                </a:lnTo>
                <a:lnTo>
                  <a:pt x="2376" y="96"/>
                </a:lnTo>
                <a:lnTo>
                  <a:pt x="2419" y="120"/>
                </a:lnTo>
                <a:lnTo>
                  <a:pt x="2453" y="128"/>
                </a:lnTo>
                <a:lnTo>
                  <a:pt x="2504" y="128"/>
                </a:lnTo>
                <a:lnTo>
                  <a:pt x="2539" y="128"/>
                </a:lnTo>
                <a:lnTo>
                  <a:pt x="2599" y="128"/>
                </a:lnTo>
                <a:lnTo>
                  <a:pt x="2685" y="128"/>
                </a:lnTo>
                <a:lnTo>
                  <a:pt x="2719" y="128"/>
                </a:lnTo>
                <a:lnTo>
                  <a:pt x="2753" y="120"/>
                </a:lnTo>
                <a:lnTo>
                  <a:pt x="2787" y="120"/>
                </a:lnTo>
                <a:lnTo>
                  <a:pt x="2813" y="120"/>
                </a:lnTo>
                <a:lnTo>
                  <a:pt x="2839" y="120"/>
                </a:lnTo>
                <a:lnTo>
                  <a:pt x="2865" y="120"/>
                </a:lnTo>
                <a:lnTo>
                  <a:pt x="2890" y="128"/>
                </a:lnTo>
                <a:lnTo>
                  <a:pt x="2916" y="128"/>
                </a:lnTo>
                <a:lnTo>
                  <a:pt x="2942" y="136"/>
                </a:lnTo>
                <a:lnTo>
                  <a:pt x="2976" y="136"/>
                </a:lnTo>
                <a:lnTo>
                  <a:pt x="3002" y="144"/>
                </a:lnTo>
                <a:lnTo>
                  <a:pt x="3028" y="152"/>
                </a:lnTo>
                <a:lnTo>
                  <a:pt x="3062" y="152"/>
                </a:lnTo>
                <a:lnTo>
                  <a:pt x="3165" y="152"/>
                </a:lnTo>
                <a:lnTo>
                  <a:pt x="3199" y="152"/>
                </a:lnTo>
                <a:lnTo>
                  <a:pt x="3233" y="160"/>
                </a:lnTo>
                <a:lnTo>
                  <a:pt x="3268" y="160"/>
                </a:lnTo>
                <a:lnTo>
                  <a:pt x="3302" y="160"/>
                </a:lnTo>
                <a:lnTo>
                  <a:pt x="3328" y="160"/>
                </a:lnTo>
                <a:lnTo>
                  <a:pt x="3353" y="160"/>
                </a:lnTo>
                <a:lnTo>
                  <a:pt x="3414" y="176"/>
                </a:lnTo>
                <a:lnTo>
                  <a:pt x="3439" y="184"/>
                </a:lnTo>
                <a:lnTo>
                  <a:pt x="3474" y="184"/>
                </a:lnTo>
                <a:lnTo>
                  <a:pt x="3508" y="184"/>
                </a:lnTo>
                <a:lnTo>
                  <a:pt x="3542" y="184"/>
                </a:lnTo>
                <a:lnTo>
                  <a:pt x="3568" y="176"/>
                </a:lnTo>
                <a:lnTo>
                  <a:pt x="3594" y="176"/>
                </a:lnTo>
                <a:lnTo>
                  <a:pt x="3628" y="168"/>
                </a:lnTo>
                <a:lnTo>
                  <a:pt x="3654" y="160"/>
                </a:lnTo>
                <a:lnTo>
                  <a:pt x="3688" y="160"/>
                </a:lnTo>
                <a:lnTo>
                  <a:pt x="3722" y="152"/>
                </a:lnTo>
                <a:lnTo>
                  <a:pt x="3808" y="152"/>
                </a:lnTo>
                <a:lnTo>
                  <a:pt x="3842" y="152"/>
                </a:lnTo>
                <a:lnTo>
                  <a:pt x="3868" y="160"/>
                </a:lnTo>
                <a:lnTo>
                  <a:pt x="3877" y="184"/>
                </a:lnTo>
                <a:lnTo>
                  <a:pt x="3911" y="200"/>
                </a:lnTo>
                <a:lnTo>
                  <a:pt x="3937" y="216"/>
                </a:lnTo>
                <a:lnTo>
                  <a:pt x="3962" y="224"/>
                </a:lnTo>
                <a:lnTo>
                  <a:pt x="3988" y="224"/>
                </a:lnTo>
                <a:lnTo>
                  <a:pt x="4014" y="224"/>
                </a:lnTo>
                <a:lnTo>
                  <a:pt x="4048" y="232"/>
                </a:lnTo>
                <a:lnTo>
                  <a:pt x="4074" y="240"/>
                </a:lnTo>
                <a:lnTo>
                  <a:pt x="4100" y="240"/>
                </a:lnTo>
                <a:lnTo>
                  <a:pt x="4134" y="232"/>
                </a:lnTo>
                <a:lnTo>
                  <a:pt x="4160" y="232"/>
                </a:lnTo>
                <a:lnTo>
                  <a:pt x="4194" y="224"/>
                </a:lnTo>
                <a:lnTo>
                  <a:pt x="4228" y="216"/>
                </a:lnTo>
                <a:lnTo>
                  <a:pt x="4271" y="208"/>
                </a:lnTo>
                <a:lnTo>
                  <a:pt x="4297" y="208"/>
                </a:lnTo>
                <a:lnTo>
                  <a:pt x="4340" y="208"/>
                </a:lnTo>
                <a:lnTo>
                  <a:pt x="4366" y="216"/>
                </a:lnTo>
                <a:lnTo>
                  <a:pt x="4400" y="216"/>
                </a:lnTo>
                <a:lnTo>
                  <a:pt x="4426" y="224"/>
                </a:lnTo>
                <a:lnTo>
                  <a:pt x="4451" y="232"/>
                </a:lnTo>
                <a:lnTo>
                  <a:pt x="4477" y="232"/>
                </a:lnTo>
                <a:lnTo>
                  <a:pt x="4503" y="232"/>
                </a:lnTo>
                <a:lnTo>
                  <a:pt x="4537" y="232"/>
                </a:lnTo>
                <a:lnTo>
                  <a:pt x="4563" y="232"/>
                </a:lnTo>
                <a:lnTo>
                  <a:pt x="4597" y="224"/>
                </a:lnTo>
                <a:lnTo>
                  <a:pt x="4631" y="208"/>
                </a:lnTo>
                <a:lnTo>
                  <a:pt x="4769" y="176"/>
                </a:lnTo>
                <a:lnTo>
                  <a:pt x="4854" y="160"/>
                </a:lnTo>
                <a:lnTo>
                  <a:pt x="4957" y="152"/>
                </a:lnTo>
                <a:lnTo>
                  <a:pt x="4992" y="144"/>
                </a:lnTo>
                <a:lnTo>
                  <a:pt x="5017" y="144"/>
                </a:lnTo>
                <a:lnTo>
                  <a:pt x="5026" y="120"/>
                </a:lnTo>
                <a:lnTo>
                  <a:pt x="5035" y="88"/>
                </a:lnTo>
                <a:lnTo>
                  <a:pt x="5060" y="96"/>
                </a:lnTo>
                <a:lnTo>
                  <a:pt x="5060" y="120"/>
                </a:lnTo>
                <a:lnTo>
                  <a:pt x="5086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3" y="104"/>
                </a:lnTo>
                <a:lnTo>
                  <a:pt x="5197" y="96"/>
                </a:lnTo>
                <a:lnTo>
                  <a:pt x="5232" y="96"/>
                </a:lnTo>
                <a:lnTo>
                  <a:pt x="5258" y="88"/>
                </a:lnTo>
                <a:lnTo>
                  <a:pt x="5309" y="88"/>
                </a:lnTo>
                <a:lnTo>
                  <a:pt x="5335" y="88"/>
                </a:lnTo>
                <a:lnTo>
                  <a:pt x="5360" y="88"/>
                </a:lnTo>
                <a:lnTo>
                  <a:pt x="5386" y="80"/>
                </a:lnTo>
                <a:lnTo>
                  <a:pt x="5412" y="72"/>
                </a:lnTo>
                <a:lnTo>
                  <a:pt x="5438" y="72"/>
                </a:lnTo>
                <a:lnTo>
                  <a:pt x="5463" y="64"/>
                </a:lnTo>
                <a:lnTo>
                  <a:pt x="5489" y="48"/>
                </a:lnTo>
                <a:lnTo>
                  <a:pt x="5515" y="32"/>
                </a:lnTo>
                <a:lnTo>
                  <a:pt x="5541" y="24"/>
                </a:lnTo>
                <a:lnTo>
                  <a:pt x="5566" y="8"/>
                </a:lnTo>
                <a:lnTo>
                  <a:pt x="5592" y="0"/>
                </a:lnTo>
                <a:lnTo>
                  <a:pt x="5592" y="600"/>
                </a:lnTo>
                <a:lnTo>
                  <a:pt x="5566" y="584"/>
                </a:lnTo>
                <a:lnTo>
                  <a:pt x="5541" y="568"/>
                </a:lnTo>
                <a:lnTo>
                  <a:pt x="5532" y="544"/>
                </a:lnTo>
                <a:lnTo>
                  <a:pt x="5506" y="520"/>
                </a:lnTo>
                <a:lnTo>
                  <a:pt x="5489" y="496"/>
                </a:lnTo>
                <a:lnTo>
                  <a:pt x="5472" y="472"/>
                </a:lnTo>
                <a:lnTo>
                  <a:pt x="5446" y="432"/>
                </a:lnTo>
                <a:lnTo>
                  <a:pt x="5438" y="408"/>
                </a:lnTo>
                <a:lnTo>
                  <a:pt x="5412" y="384"/>
                </a:lnTo>
                <a:lnTo>
                  <a:pt x="5395" y="360"/>
                </a:lnTo>
                <a:lnTo>
                  <a:pt x="5369" y="344"/>
                </a:lnTo>
                <a:lnTo>
                  <a:pt x="5343" y="352"/>
                </a:lnTo>
                <a:lnTo>
                  <a:pt x="5335" y="376"/>
                </a:lnTo>
                <a:lnTo>
                  <a:pt x="5309" y="400"/>
                </a:lnTo>
                <a:lnTo>
                  <a:pt x="5275" y="424"/>
                </a:lnTo>
                <a:lnTo>
                  <a:pt x="5249" y="440"/>
                </a:lnTo>
                <a:lnTo>
                  <a:pt x="5232" y="464"/>
                </a:lnTo>
                <a:lnTo>
                  <a:pt x="5206" y="496"/>
                </a:lnTo>
                <a:lnTo>
                  <a:pt x="5197" y="520"/>
                </a:lnTo>
                <a:lnTo>
                  <a:pt x="5180" y="544"/>
                </a:lnTo>
                <a:lnTo>
                  <a:pt x="5146" y="536"/>
                </a:lnTo>
                <a:lnTo>
                  <a:pt x="5112" y="504"/>
                </a:lnTo>
                <a:lnTo>
                  <a:pt x="5095" y="472"/>
                </a:lnTo>
                <a:lnTo>
                  <a:pt x="5095" y="448"/>
                </a:lnTo>
                <a:lnTo>
                  <a:pt x="5077" y="424"/>
                </a:lnTo>
                <a:lnTo>
                  <a:pt x="5060" y="392"/>
                </a:lnTo>
                <a:lnTo>
                  <a:pt x="5043" y="368"/>
                </a:lnTo>
                <a:lnTo>
                  <a:pt x="5026" y="344"/>
                </a:lnTo>
                <a:lnTo>
                  <a:pt x="5000" y="336"/>
                </a:lnTo>
                <a:lnTo>
                  <a:pt x="4983" y="312"/>
                </a:lnTo>
                <a:lnTo>
                  <a:pt x="4957" y="288"/>
                </a:lnTo>
                <a:lnTo>
                  <a:pt x="4940" y="264"/>
                </a:lnTo>
                <a:lnTo>
                  <a:pt x="4923" y="288"/>
                </a:lnTo>
                <a:lnTo>
                  <a:pt x="4906" y="312"/>
                </a:lnTo>
                <a:lnTo>
                  <a:pt x="4880" y="312"/>
                </a:lnTo>
                <a:lnTo>
                  <a:pt x="4854" y="312"/>
                </a:lnTo>
                <a:lnTo>
                  <a:pt x="4923" y="616"/>
                </a:lnTo>
                <a:lnTo>
                  <a:pt x="4820" y="320"/>
                </a:lnTo>
                <a:lnTo>
                  <a:pt x="4786" y="344"/>
                </a:lnTo>
                <a:lnTo>
                  <a:pt x="4760" y="352"/>
                </a:lnTo>
                <a:lnTo>
                  <a:pt x="4743" y="376"/>
                </a:lnTo>
                <a:lnTo>
                  <a:pt x="4717" y="400"/>
                </a:lnTo>
                <a:lnTo>
                  <a:pt x="4691" y="408"/>
                </a:lnTo>
                <a:lnTo>
                  <a:pt x="4666" y="408"/>
                </a:lnTo>
                <a:lnTo>
                  <a:pt x="4640" y="432"/>
                </a:lnTo>
                <a:lnTo>
                  <a:pt x="4623" y="456"/>
                </a:lnTo>
                <a:lnTo>
                  <a:pt x="4589" y="448"/>
                </a:lnTo>
                <a:lnTo>
                  <a:pt x="4554" y="424"/>
                </a:lnTo>
                <a:lnTo>
                  <a:pt x="4528" y="408"/>
                </a:lnTo>
                <a:lnTo>
                  <a:pt x="4503" y="408"/>
                </a:lnTo>
                <a:lnTo>
                  <a:pt x="4477" y="392"/>
                </a:lnTo>
                <a:lnTo>
                  <a:pt x="4451" y="376"/>
                </a:lnTo>
                <a:lnTo>
                  <a:pt x="4426" y="384"/>
                </a:lnTo>
                <a:lnTo>
                  <a:pt x="4374" y="376"/>
                </a:lnTo>
                <a:lnTo>
                  <a:pt x="4348" y="344"/>
                </a:lnTo>
                <a:lnTo>
                  <a:pt x="4323" y="328"/>
                </a:lnTo>
                <a:lnTo>
                  <a:pt x="4305" y="304"/>
                </a:lnTo>
                <a:lnTo>
                  <a:pt x="4271" y="288"/>
                </a:lnTo>
                <a:lnTo>
                  <a:pt x="4245" y="296"/>
                </a:lnTo>
                <a:lnTo>
                  <a:pt x="4220" y="312"/>
                </a:lnTo>
                <a:lnTo>
                  <a:pt x="4194" y="344"/>
                </a:lnTo>
                <a:lnTo>
                  <a:pt x="4168" y="352"/>
                </a:lnTo>
                <a:lnTo>
                  <a:pt x="4134" y="368"/>
                </a:lnTo>
                <a:lnTo>
                  <a:pt x="4108" y="384"/>
                </a:lnTo>
                <a:lnTo>
                  <a:pt x="4083" y="392"/>
                </a:lnTo>
                <a:lnTo>
                  <a:pt x="4057" y="392"/>
                </a:lnTo>
                <a:lnTo>
                  <a:pt x="4031" y="384"/>
                </a:lnTo>
                <a:lnTo>
                  <a:pt x="3997" y="368"/>
                </a:lnTo>
                <a:lnTo>
                  <a:pt x="3962" y="352"/>
                </a:lnTo>
                <a:lnTo>
                  <a:pt x="3928" y="336"/>
                </a:lnTo>
                <a:lnTo>
                  <a:pt x="3885" y="312"/>
                </a:lnTo>
                <a:lnTo>
                  <a:pt x="3860" y="304"/>
                </a:lnTo>
                <a:lnTo>
                  <a:pt x="3834" y="280"/>
                </a:lnTo>
                <a:lnTo>
                  <a:pt x="3791" y="280"/>
                </a:lnTo>
                <a:lnTo>
                  <a:pt x="3757" y="264"/>
                </a:lnTo>
                <a:lnTo>
                  <a:pt x="3722" y="256"/>
                </a:lnTo>
                <a:lnTo>
                  <a:pt x="3688" y="264"/>
                </a:lnTo>
                <a:lnTo>
                  <a:pt x="3654" y="288"/>
                </a:lnTo>
                <a:lnTo>
                  <a:pt x="3628" y="296"/>
                </a:lnTo>
                <a:lnTo>
                  <a:pt x="3585" y="280"/>
                </a:lnTo>
                <a:lnTo>
                  <a:pt x="3559" y="264"/>
                </a:lnTo>
                <a:lnTo>
                  <a:pt x="3534" y="256"/>
                </a:lnTo>
                <a:lnTo>
                  <a:pt x="3508" y="256"/>
                </a:lnTo>
                <a:lnTo>
                  <a:pt x="3482" y="256"/>
                </a:lnTo>
                <a:lnTo>
                  <a:pt x="3448" y="248"/>
                </a:lnTo>
                <a:lnTo>
                  <a:pt x="3422" y="248"/>
                </a:lnTo>
                <a:lnTo>
                  <a:pt x="3396" y="256"/>
                </a:lnTo>
                <a:lnTo>
                  <a:pt x="3371" y="264"/>
                </a:lnTo>
                <a:lnTo>
                  <a:pt x="3345" y="264"/>
                </a:lnTo>
                <a:lnTo>
                  <a:pt x="3311" y="264"/>
                </a:lnTo>
                <a:lnTo>
                  <a:pt x="3285" y="248"/>
                </a:lnTo>
                <a:lnTo>
                  <a:pt x="3259" y="232"/>
                </a:lnTo>
                <a:lnTo>
                  <a:pt x="3233" y="224"/>
                </a:lnTo>
                <a:lnTo>
                  <a:pt x="3208" y="224"/>
                </a:lnTo>
                <a:lnTo>
                  <a:pt x="3182" y="232"/>
                </a:lnTo>
                <a:lnTo>
                  <a:pt x="3139" y="224"/>
                </a:lnTo>
                <a:lnTo>
                  <a:pt x="3113" y="216"/>
                </a:lnTo>
                <a:lnTo>
                  <a:pt x="3088" y="216"/>
                </a:lnTo>
                <a:lnTo>
                  <a:pt x="3062" y="232"/>
                </a:lnTo>
                <a:lnTo>
                  <a:pt x="3036" y="240"/>
                </a:lnTo>
                <a:lnTo>
                  <a:pt x="3002" y="240"/>
                </a:lnTo>
                <a:lnTo>
                  <a:pt x="2968" y="232"/>
                </a:lnTo>
                <a:lnTo>
                  <a:pt x="2933" y="232"/>
                </a:lnTo>
                <a:lnTo>
                  <a:pt x="2899" y="216"/>
                </a:lnTo>
                <a:lnTo>
                  <a:pt x="2865" y="200"/>
                </a:lnTo>
                <a:lnTo>
                  <a:pt x="2839" y="192"/>
                </a:lnTo>
                <a:lnTo>
                  <a:pt x="2796" y="184"/>
                </a:lnTo>
                <a:lnTo>
                  <a:pt x="2762" y="184"/>
                </a:lnTo>
                <a:lnTo>
                  <a:pt x="2736" y="192"/>
                </a:lnTo>
                <a:lnTo>
                  <a:pt x="2702" y="216"/>
                </a:lnTo>
                <a:lnTo>
                  <a:pt x="2676" y="224"/>
                </a:lnTo>
                <a:lnTo>
                  <a:pt x="2642" y="232"/>
                </a:lnTo>
                <a:lnTo>
                  <a:pt x="2607" y="224"/>
                </a:lnTo>
                <a:lnTo>
                  <a:pt x="2564" y="232"/>
                </a:lnTo>
                <a:lnTo>
                  <a:pt x="2522" y="240"/>
                </a:lnTo>
                <a:lnTo>
                  <a:pt x="2496" y="248"/>
                </a:lnTo>
                <a:lnTo>
                  <a:pt x="2453" y="232"/>
                </a:lnTo>
                <a:lnTo>
                  <a:pt x="2419" y="200"/>
                </a:lnTo>
                <a:lnTo>
                  <a:pt x="2393" y="184"/>
                </a:lnTo>
                <a:lnTo>
                  <a:pt x="2359" y="160"/>
                </a:lnTo>
                <a:lnTo>
                  <a:pt x="2333" y="152"/>
                </a:lnTo>
                <a:lnTo>
                  <a:pt x="2299" y="168"/>
                </a:lnTo>
                <a:lnTo>
                  <a:pt x="2281" y="192"/>
                </a:lnTo>
                <a:lnTo>
                  <a:pt x="2256" y="184"/>
                </a:lnTo>
                <a:lnTo>
                  <a:pt x="2230" y="192"/>
                </a:lnTo>
                <a:lnTo>
                  <a:pt x="2204" y="192"/>
                </a:lnTo>
                <a:lnTo>
                  <a:pt x="2170" y="200"/>
                </a:lnTo>
                <a:lnTo>
                  <a:pt x="2136" y="200"/>
                </a:lnTo>
                <a:lnTo>
                  <a:pt x="2110" y="200"/>
                </a:lnTo>
                <a:lnTo>
                  <a:pt x="2084" y="192"/>
                </a:lnTo>
                <a:lnTo>
                  <a:pt x="2170" y="344"/>
                </a:lnTo>
                <a:lnTo>
                  <a:pt x="2067" y="216"/>
                </a:lnTo>
                <a:lnTo>
                  <a:pt x="2041" y="200"/>
                </a:lnTo>
                <a:lnTo>
                  <a:pt x="2016" y="200"/>
                </a:lnTo>
                <a:lnTo>
                  <a:pt x="1990" y="216"/>
                </a:lnTo>
                <a:lnTo>
                  <a:pt x="1973" y="240"/>
                </a:lnTo>
                <a:lnTo>
                  <a:pt x="1947" y="256"/>
                </a:lnTo>
                <a:lnTo>
                  <a:pt x="1921" y="256"/>
                </a:lnTo>
                <a:lnTo>
                  <a:pt x="1895" y="256"/>
                </a:lnTo>
                <a:lnTo>
                  <a:pt x="1870" y="256"/>
                </a:lnTo>
                <a:lnTo>
                  <a:pt x="1835" y="240"/>
                </a:lnTo>
                <a:lnTo>
                  <a:pt x="1810" y="232"/>
                </a:lnTo>
                <a:lnTo>
                  <a:pt x="1784" y="232"/>
                </a:lnTo>
                <a:lnTo>
                  <a:pt x="1750" y="224"/>
                </a:lnTo>
                <a:lnTo>
                  <a:pt x="1724" y="224"/>
                </a:lnTo>
                <a:lnTo>
                  <a:pt x="1681" y="224"/>
                </a:lnTo>
                <a:lnTo>
                  <a:pt x="1647" y="216"/>
                </a:lnTo>
                <a:lnTo>
                  <a:pt x="1621" y="200"/>
                </a:lnTo>
                <a:lnTo>
                  <a:pt x="1595" y="192"/>
                </a:lnTo>
                <a:lnTo>
                  <a:pt x="1570" y="192"/>
                </a:lnTo>
                <a:lnTo>
                  <a:pt x="1544" y="192"/>
                </a:lnTo>
                <a:lnTo>
                  <a:pt x="1509" y="192"/>
                </a:lnTo>
                <a:lnTo>
                  <a:pt x="1484" y="184"/>
                </a:lnTo>
                <a:lnTo>
                  <a:pt x="1458" y="184"/>
                </a:lnTo>
                <a:lnTo>
                  <a:pt x="1432" y="176"/>
                </a:lnTo>
                <a:lnTo>
                  <a:pt x="1407" y="192"/>
                </a:lnTo>
                <a:lnTo>
                  <a:pt x="1381" y="216"/>
                </a:lnTo>
                <a:lnTo>
                  <a:pt x="1355" y="232"/>
                </a:lnTo>
                <a:lnTo>
                  <a:pt x="1329" y="248"/>
                </a:lnTo>
                <a:lnTo>
                  <a:pt x="1304" y="264"/>
                </a:lnTo>
                <a:lnTo>
                  <a:pt x="1278" y="272"/>
                </a:lnTo>
                <a:lnTo>
                  <a:pt x="1252" y="272"/>
                </a:lnTo>
                <a:lnTo>
                  <a:pt x="1218" y="272"/>
                </a:lnTo>
                <a:lnTo>
                  <a:pt x="1192" y="264"/>
                </a:lnTo>
                <a:lnTo>
                  <a:pt x="1158" y="264"/>
                </a:lnTo>
                <a:lnTo>
                  <a:pt x="1124" y="264"/>
                </a:lnTo>
                <a:lnTo>
                  <a:pt x="1098" y="272"/>
                </a:lnTo>
                <a:lnTo>
                  <a:pt x="1072" y="280"/>
                </a:lnTo>
                <a:lnTo>
                  <a:pt x="1046" y="280"/>
                </a:lnTo>
                <a:lnTo>
                  <a:pt x="1012" y="288"/>
                </a:lnTo>
                <a:lnTo>
                  <a:pt x="978" y="280"/>
                </a:lnTo>
                <a:lnTo>
                  <a:pt x="952" y="272"/>
                </a:lnTo>
                <a:lnTo>
                  <a:pt x="926" y="256"/>
                </a:lnTo>
                <a:lnTo>
                  <a:pt x="901" y="248"/>
                </a:lnTo>
                <a:lnTo>
                  <a:pt x="875" y="232"/>
                </a:lnTo>
                <a:lnTo>
                  <a:pt x="849" y="232"/>
                </a:lnTo>
                <a:lnTo>
                  <a:pt x="823" y="248"/>
                </a:lnTo>
                <a:lnTo>
                  <a:pt x="789" y="256"/>
                </a:lnTo>
                <a:lnTo>
                  <a:pt x="755" y="272"/>
                </a:lnTo>
                <a:lnTo>
                  <a:pt x="729" y="280"/>
                </a:lnTo>
                <a:lnTo>
                  <a:pt x="703" y="288"/>
                </a:lnTo>
                <a:lnTo>
                  <a:pt x="678" y="296"/>
                </a:lnTo>
                <a:lnTo>
                  <a:pt x="652" y="296"/>
                </a:lnTo>
                <a:lnTo>
                  <a:pt x="626" y="304"/>
                </a:lnTo>
                <a:lnTo>
                  <a:pt x="600" y="312"/>
                </a:lnTo>
                <a:lnTo>
                  <a:pt x="557" y="320"/>
                </a:lnTo>
                <a:lnTo>
                  <a:pt x="532" y="320"/>
                </a:lnTo>
                <a:lnTo>
                  <a:pt x="497" y="328"/>
                </a:lnTo>
                <a:lnTo>
                  <a:pt x="472" y="328"/>
                </a:lnTo>
                <a:lnTo>
                  <a:pt x="446" y="320"/>
                </a:lnTo>
                <a:lnTo>
                  <a:pt x="420" y="312"/>
                </a:lnTo>
                <a:lnTo>
                  <a:pt x="403" y="288"/>
                </a:lnTo>
                <a:lnTo>
                  <a:pt x="395" y="264"/>
                </a:lnTo>
                <a:lnTo>
                  <a:pt x="369" y="248"/>
                </a:lnTo>
                <a:lnTo>
                  <a:pt x="334" y="248"/>
                </a:lnTo>
                <a:lnTo>
                  <a:pt x="309" y="248"/>
                </a:lnTo>
                <a:lnTo>
                  <a:pt x="283" y="264"/>
                </a:lnTo>
                <a:lnTo>
                  <a:pt x="257" y="280"/>
                </a:lnTo>
                <a:lnTo>
                  <a:pt x="223" y="288"/>
                </a:lnTo>
                <a:lnTo>
                  <a:pt x="197" y="296"/>
                </a:lnTo>
                <a:lnTo>
                  <a:pt x="172" y="296"/>
                </a:lnTo>
                <a:lnTo>
                  <a:pt x="146" y="312"/>
                </a:lnTo>
                <a:lnTo>
                  <a:pt x="120" y="328"/>
                </a:lnTo>
                <a:lnTo>
                  <a:pt x="94" y="344"/>
                </a:lnTo>
                <a:lnTo>
                  <a:pt x="69" y="352"/>
                </a:lnTo>
                <a:lnTo>
                  <a:pt x="43" y="360"/>
                </a:lnTo>
                <a:lnTo>
                  <a:pt x="17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66" name="Group 18">
            <a:extLst>
              <a:ext uri="{FF2B5EF4-FFF2-40B4-BE49-F238E27FC236}">
                <a16:creationId xmlns:a16="http://schemas.microsoft.com/office/drawing/2014/main" id="{FDEABB90-7FED-F4C3-139A-FCB320AE241B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1981200"/>
            <a:ext cx="838200" cy="460375"/>
            <a:chOff x="2610" y="1248"/>
            <a:chExt cx="528" cy="290"/>
          </a:xfrm>
        </p:grpSpPr>
        <p:sp>
          <p:nvSpPr>
            <p:cNvPr id="53264" name="Rectangle 16">
              <a:extLst>
                <a:ext uri="{FF2B5EF4-FFF2-40B4-BE49-F238E27FC236}">
                  <a16:creationId xmlns:a16="http://schemas.microsoft.com/office/drawing/2014/main" id="{8B3B92BF-2AA2-FC54-0E46-BDB2C52FE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24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5" name="Line 17">
              <a:extLst>
                <a:ext uri="{FF2B5EF4-FFF2-40B4-BE49-F238E27FC236}">
                  <a16:creationId xmlns:a16="http://schemas.microsoft.com/office/drawing/2014/main" id="{86E158FB-9E9D-3870-542B-0260B2ABF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25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69" name="Group 21">
            <a:extLst>
              <a:ext uri="{FF2B5EF4-FFF2-40B4-BE49-F238E27FC236}">
                <a16:creationId xmlns:a16="http://schemas.microsoft.com/office/drawing/2014/main" id="{0439E9AE-7157-4EFC-ACFC-B02776D7BCF8}"/>
              </a:ext>
            </a:extLst>
          </p:cNvPr>
          <p:cNvGrpSpPr>
            <a:grpSpLocks/>
          </p:cNvGrpSpPr>
          <p:nvPr/>
        </p:nvGrpSpPr>
        <p:grpSpPr bwMode="auto">
          <a:xfrm>
            <a:off x="4143375" y="2628900"/>
            <a:ext cx="838200" cy="460375"/>
            <a:chOff x="2610" y="1656"/>
            <a:chExt cx="528" cy="290"/>
          </a:xfrm>
        </p:grpSpPr>
        <p:sp>
          <p:nvSpPr>
            <p:cNvPr id="53267" name="Rectangle 19">
              <a:extLst>
                <a:ext uri="{FF2B5EF4-FFF2-40B4-BE49-F238E27FC236}">
                  <a16:creationId xmlns:a16="http://schemas.microsoft.com/office/drawing/2014/main" id="{37EDBF9D-46AB-C85B-A162-192A55C06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1656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8" name="Line 20">
              <a:extLst>
                <a:ext uri="{FF2B5EF4-FFF2-40B4-BE49-F238E27FC236}">
                  <a16:creationId xmlns:a16="http://schemas.microsoft.com/office/drawing/2014/main" id="{5426D827-A967-C5E5-6A88-3794122A2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2" y="165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70" name="AutoShape 22">
            <a:extLst>
              <a:ext uri="{FF2B5EF4-FFF2-40B4-BE49-F238E27FC236}">
                <a16:creationId xmlns:a16="http://schemas.microsoft.com/office/drawing/2014/main" id="{EFFE49B9-0F06-13A6-CA13-28BE4612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080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Chars Left</a:t>
            </a:r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AD26A178-C1FB-8626-FA4F-7B2CBBDB7B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Line 24">
            <a:extLst>
              <a:ext uri="{FF2B5EF4-FFF2-40B4-BE49-F238E27FC236}">
                <a16:creationId xmlns:a16="http://schemas.microsoft.com/office/drawing/2014/main" id="{7354269A-1D99-557D-382B-961F9B535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2CB78ACF-175E-697A-3FC4-19C9C2359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5175" y="3267075"/>
            <a:ext cx="0" cy="4572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Arc 26">
            <a:extLst>
              <a:ext uri="{FF2B5EF4-FFF2-40B4-BE49-F238E27FC236}">
                <a16:creationId xmlns:a16="http://schemas.microsoft.com/office/drawing/2014/main" id="{3BD14FCF-ABF8-C343-73F2-D5DDECE1DF67}"/>
              </a:ext>
            </a:extLst>
          </p:cNvPr>
          <p:cNvSpPr>
            <a:spLocks/>
          </p:cNvSpPr>
          <p:nvPr/>
        </p:nvSpPr>
        <p:spPr bwMode="auto">
          <a:xfrm>
            <a:off x="3225800" y="1576388"/>
            <a:ext cx="965200" cy="19145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0071 w 21600"/>
              <a:gd name="T1" fmla="*/ 43146 h 43146"/>
              <a:gd name="T2" fmla="*/ 21564 w 21600"/>
              <a:gd name="T3" fmla="*/ 0 h 43146"/>
              <a:gd name="T4" fmla="*/ 21600 w 21600"/>
              <a:gd name="T5" fmla="*/ 21600 h 43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46" fill="none" extrusionOk="0">
                <a:moveTo>
                  <a:pt x="20071" y="43145"/>
                </a:moveTo>
                <a:cubicBezTo>
                  <a:pt x="8763" y="42343"/>
                  <a:pt x="0" y="32936"/>
                  <a:pt x="0" y="21600"/>
                </a:cubicBezTo>
                <a:cubicBezTo>
                  <a:pt x="0" y="9684"/>
                  <a:pt x="9648" y="19"/>
                  <a:pt x="21564" y="0"/>
                </a:cubicBezTo>
              </a:path>
              <a:path w="21600" h="43146" stroke="0" extrusionOk="0">
                <a:moveTo>
                  <a:pt x="20071" y="43145"/>
                </a:moveTo>
                <a:cubicBezTo>
                  <a:pt x="8763" y="42343"/>
                  <a:pt x="0" y="32936"/>
                  <a:pt x="0" y="21600"/>
                </a:cubicBezTo>
                <a:cubicBezTo>
                  <a:pt x="0" y="9684"/>
                  <a:pt x="9648" y="19"/>
                  <a:pt x="2156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5" name="Oval 27">
            <a:extLst>
              <a:ext uri="{FF2B5EF4-FFF2-40B4-BE49-F238E27FC236}">
                <a16:creationId xmlns:a16="http://schemas.microsoft.com/office/drawing/2014/main" id="{F7A9D7FA-1B7D-3AEA-0050-2F4731B0A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3397250"/>
            <a:ext cx="266700" cy="22860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6" name="Oval 28">
            <a:extLst>
              <a:ext uri="{FF2B5EF4-FFF2-40B4-BE49-F238E27FC236}">
                <a16:creationId xmlns:a16="http://schemas.microsoft.com/office/drawing/2014/main" id="{73C7A49D-BC18-2591-4279-915C73827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3397250"/>
            <a:ext cx="266700" cy="22860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7" name="Arc 29">
            <a:extLst>
              <a:ext uri="{FF2B5EF4-FFF2-40B4-BE49-F238E27FC236}">
                <a16:creationId xmlns:a16="http://schemas.microsoft.com/office/drawing/2014/main" id="{6BBF0A76-E514-F0ED-9822-4D5F9E0DBD39}"/>
              </a:ext>
            </a:extLst>
          </p:cNvPr>
          <p:cNvSpPr>
            <a:spLocks/>
          </p:cNvSpPr>
          <p:nvPr/>
        </p:nvSpPr>
        <p:spPr bwMode="auto">
          <a:xfrm>
            <a:off x="4826000" y="2211388"/>
            <a:ext cx="368300" cy="1168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8" name="Arc 30">
            <a:extLst>
              <a:ext uri="{FF2B5EF4-FFF2-40B4-BE49-F238E27FC236}">
                <a16:creationId xmlns:a16="http://schemas.microsoft.com/office/drawing/2014/main" id="{600794CF-8D2D-7984-E507-FB6E58F05F1A}"/>
              </a:ext>
            </a:extLst>
          </p:cNvPr>
          <p:cNvSpPr>
            <a:spLocks/>
          </p:cNvSpPr>
          <p:nvPr/>
        </p:nvSpPr>
        <p:spPr bwMode="auto">
          <a:xfrm>
            <a:off x="4813300" y="2882900"/>
            <a:ext cx="812800" cy="495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9" name="Oval 31">
            <a:extLst>
              <a:ext uri="{FF2B5EF4-FFF2-40B4-BE49-F238E27FC236}">
                <a16:creationId xmlns:a16="http://schemas.microsoft.com/office/drawing/2014/main" id="{26B7CC7B-A242-0B64-D96A-7B2736566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150" y="3295650"/>
            <a:ext cx="812800" cy="43180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DC3402A-4704-0C98-35CA-1E85D4EC0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7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1C5C345-C23B-CD6D-A4C4-C7822DB8F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788400" cy="61150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OldName  PIC X(80).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TempName.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NameInitial  PIC X.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      PIC X(15).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NewName         PIC X(30).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Pointers.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UnstrPtr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88 NameProcessed VALUE 81.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ACCEPT OldName.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TempName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55300" name="AutoShape 4">
            <a:extLst>
              <a:ext uri="{FF2B5EF4-FFF2-40B4-BE49-F238E27FC236}">
                <a16:creationId xmlns:a16="http://schemas.microsoft.com/office/drawing/2014/main" id="{795CB308-D1F9-CC0C-9C67-872ECCBDF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3302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6FDBF984-21A6-D5D4-2036-88BED18A2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914400"/>
            <a:ext cx="80232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304" name="Group 8">
            <a:extLst>
              <a:ext uri="{FF2B5EF4-FFF2-40B4-BE49-F238E27FC236}">
                <a16:creationId xmlns:a16="http://schemas.microsoft.com/office/drawing/2014/main" id="{7F29CC8C-5856-7C2F-DA33-6E0F2B644224}"/>
              </a:ext>
            </a:extLst>
          </p:cNvPr>
          <p:cNvGrpSpPr>
            <a:grpSpLocks/>
          </p:cNvGrpSpPr>
          <p:nvPr/>
        </p:nvGrpSpPr>
        <p:grpSpPr bwMode="auto">
          <a:xfrm>
            <a:off x="4394200" y="1511300"/>
            <a:ext cx="4419600" cy="419100"/>
            <a:chOff x="2768" y="952"/>
            <a:chExt cx="2784" cy="264"/>
          </a:xfrm>
        </p:grpSpPr>
        <p:sp>
          <p:nvSpPr>
            <p:cNvPr id="55302" name="Rectangle 6">
              <a:extLst>
                <a:ext uri="{FF2B5EF4-FFF2-40B4-BE49-F238E27FC236}">
                  <a16:creationId xmlns:a16="http://schemas.microsoft.com/office/drawing/2014/main" id="{C12816C4-FDE0-C09E-17CD-830802BEC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" y="952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03" name="Line 7">
              <a:extLst>
                <a:ext uri="{FF2B5EF4-FFF2-40B4-BE49-F238E27FC236}">
                  <a16:creationId xmlns:a16="http://schemas.microsoft.com/office/drawing/2014/main" id="{8B01E6CD-700A-39FC-BA8D-40247FFBEC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" y="960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05" name="Rectangle 9">
            <a:extLst>
              <a:ext uri="{FF2B5EF4-FFF2-40B4-BE49-F238E27FC236}">
                <a16:creationId xmlns:a16="http://schemas.microsoft.com/office/drawing/2014/main" id="{C8425F4B-0109-B8F9-8DD4-6E973472D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927100"/>
            <a:ext cx="7962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Roberts</a:t>
            </a:r>
          </a:p>
        </p:txBody>
      </p:sp>
      <p:sp>
        <p:nvSpPr>
          <p:cNvPr id="55306" name="AutoShape 10">
            <a:extLst>
              <a:ext uri="{FF2B5EF4-FFF2-40B4-BE49-F238E27FC236}">
                <a16:creationId xmlns:a16="http://schemas.microsoft.com/office/drawing/2014/main" id="{6733F889-054C-B036-6D17-E5053B9E3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250950"/>
            <a:ext cx="177800" cy="419100"/>
          </a:xfrm>
          <a:prstGeom prst="upArrow">
            <a:avLst>
              <a:gd name="adj1" fmla="val 50000"/>
              <a:gd name="adj2" fmla="val 117846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35A73DD2-4F4C-5310-493A-F7C7835A3B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7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210E4950-F352-74A9-2C4C-C97283F5F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788400" cy="61150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OldName  PIC X(80).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TempName.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NameInitial  PIC X.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      PIC X(15).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NewName         PIC X(30).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Pointers.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UnstrPtr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88 NameProcessed VALUE 81.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TempName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57348" name="AutoShape 4">
            <a:extLst>
              <a:ext uri="{FF2B5EF4-FFF2-40B4-BE49-F238E27FC236}">
                <a16:creationId xmlns:a16="http://schemas.microsoft.com/office/drawing/2014/main" id="{B142F436-94B5-5226-D438-A0CD56B6B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3302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D8D5C45C-D1B8-2CE1-626F-B3241F609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914400"/>
            <a:ext cx="80232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352" name="Group 8">
            <a:extLst>
              <a:ext uri="{FF2B5EF4-FFF2-40B4-BE49-F238E27FC236}">
                <a16:creationId xmlns:a16="http://schemas.microsoft.com/office/drawing/2014/main" id="{3DA4DAE7-C1B0-F51C-022E-2F4F1A19A269}"/>
              </a:ext>
            </a:extLst>
          </p:cNvPr>
          <p:cNvGrpSpPr>
            <a:grpSpLocks/>
          </p:cNvGrpSpPr>
          <p:nvPr/>
        </p:nvGrpSpPr>
        <p:grpSpPr bwMode="auto">
          <a:xfrm>
            <a:off x="4394200" y="1511300"/>
            <a:ext cx="4419600" cy="419100"/>
            <a:chOff x="2768" y="952"/>
            <a:chExt cx="2784" cy="264"/>
          </a:xfrm>
        </p:grpSpPr>
        <p:sp>
          <p:nvSpPr>
            <p:cNvPr id="57350" name="Rectangle 6">
              <a:extLst>
                <a:ext uri="{FF2B5EF4-FFF2-40B4-BE49-F238E27FC236}">
                  <a16:creationId xmlns:a16="http://schemas.microsoft.com/office/drawing/2014/main" id="{86A34E5A-8C77-B43C-C85E-B07792DE4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" y="952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1" name="Line 7">
              <a:extLst>
                <a:ext uri="{FF2B5EF4-FFF2-40B4-BE49-F238E27FC236}">
                  <a16:creationId xmlns:a16="http://schemas.microsoft.com/office/drawing/2014/main" id="{E3C9D380-9456-E219-D4CA-7C341EDC7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" y="960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3" name="Rectangle 9">
            <a:extLst>
              <a:ext uri="{FF2B5EF4-FFF2-40B4-BE49-F238E27FC236}">
                <a16:creationId xmlns:a16="http://schemas.microsoft.com/office/drawing/2014/main" id="{F0E644FD-F8F2-051A-F4EE-F48CD170E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927100"/>
            <a:ext cx="7962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John  Roberts</a:t>
            </a:r>
          </a:p>
        </p:txBody>
      </p:sp>
      <p:sp>
        <p:nvSpPr>
          <p:cNvPr id="57354" name="AutoShape 10">
            <a:extLst>
              <a:ext uri="{FF2B5EF4-FFF2-40B4-BE49-F238E27FC236}">
                <a16:creationId xmlns:a16="http://schemas.microsoft.com/office/drawing/2014/main" id="{7534839B-DD6F-5A05-25B7-D6F4044FD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1263650"/>
            <a:ext cx="177800" cy="419100"/>
          </a:xfrm>
          <a:prstGeom prst="upArrow">
            <a:avLst>
              <a:gd name="adj1" fmla="val 50000"/>
              <a:gd name="adj2" fmla="val 117846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EA332320-2529-7BE2-CFDC-258D6E3F6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549400"/>
            <a:ext cx="43688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 im</a:t>
            </a:r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D7B0EDB8-ACDD-0B85-46A4-20A579F24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0" y="990600"/>
            <a:ext cx="533400" cy="2667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441F6F59-22F7-5EA4-4EB2-367C25CE0C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7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C2E9E620-6F83-4697-1B43-FD671FA51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788400" cy="61150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OldName  PIC X(80).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TempName.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NameInitial  PIC X.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      PIC X(15).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NewName         PIC X(30).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Pointers.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UnstrPtr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88 NameProcessed VALUE 81.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TempName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59396" name="AutoShape 4">
            <a:extLst>
              <a:ext uri="{FF2B5EF4-FFF2-40B4-BE49-F238E27FC236}">
                <a16:creationId xmlns:a16="http://schemas.microsoft.com/office/drawing/2014/main" id="{401225A5-3019-D129-700C-AF32F9CA7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3302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John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60515205-DC48-782B-384E-9C94F80BE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914400"/>
            <a:ext cx="80232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9400" name="Group 8">
            <a:extLst>
              <a:ext uri="{FF2B5EF4-FFF2-40B4-BE49-F238E27FC236}">
                <a16:creationId xmlns:a16="http://schemas.microsoft.com/office/drawing/2014/main" id="{1A8D776A-A439-24DB-95AF-D4774AB63187}"/>
              </a:ext>
            </a:extLst>
          </p:cNvPr>
          <p:cNvGrpSpPr>
            <a:grpSpLocks/>
          </p:cNvGrpSpPr>
          <p:nvPr/>
        </p:nvGrpSpPr>
        <p:grpSpPr bwMode="auto">
          <a:xfrm>
            <a:off x="4394200" y="1511300"/>
            <a:ext cx="4419600" cy="419100"/>
            <a:chOff x="2768" y="952"/>
            <a:chExt cx="2784" cy="264"/>
          </a:xfrm>
        </p:grpSpPr>
        <p:sp>
          <p:nvSpPr>
            <p:cNvPr id="59398" name="Rectangle 6">
              <a:extLst>
                <a:ext uri="{FF2B5EF4-FFF2-40B4-BE49-F238E27FC236}">
                  <a16:creationId xmlns:a16="http://schemas.microsoft.com/office/drawing/2014/main" id="{075690C3-11C1-CCCA-7EF9-5626D9C10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" y="952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399" name="Line 7">
              <a:extLst>
                <a:ext uri="{FF2B5EF4-FFF2-40B4-BE49-F238E27FC236}">
                  <a16:creationId xmlns:a16="http://schemas.microsoft.com/office/drawing/2014/main" id="{CAAC321A-ACB6-75CC-D5B0-D8459ED5C3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" y="960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1" name="Rectangle 9">
            <a:extLst>
              <a:ext uri="{FF2B5EF4-FFF2-40B4-BE49-F238E27FC236}">
                <a16:creationId xmlns:a16="http://schemas.microsoft.com/office/drawing/2014/main" id="{20DF9133-F2CF-7442-BBAD-91884EFCC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927100"/>
            <a:ext cx="7962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John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Roberts</a:t>
            </a:r>
          </a:p>
        </p:txBody>
      </p:sp>
      <p:sp>
        <p:nvSpPr>
          <p:cNvPr id="59402" name="AutoShape 10">
            <a:extLst>
              <a:ext uri="{FF2B5EF4-FFF2-40B4-BE49-F238E27FC236}">
                <a16:creationId xmlns:a16="http://schemas.microsoft.com/office/drawing/2014/main" id="{49CFB7BA-423D-A970-2F0F-48E0C7A9E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50" y="1263650"/>
            <a:ext cx="177800" cy="419100"/>
          </a:xfrm>
          <a:prstGeom prst="upArrow">
            <a:avLst>
              <a:gd name="adj1" fmla="val 50000"/>
              <a:gd name="adj2" fmla="val 117846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464EE714-6C94-A127-8A96-F91FE6859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549400"/>
            <a:ext cx="43688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J ohn</a:t>
            </a:r>
          </a:p>
        </p:txBody>
      </p:sp>
      <p:sp>
        <p:nvSpPr>
          <p:cNvPr id="59404" name="Rectangle 12">
            <a:extLst>
              <a:ext uri="{FF2B5EF4-FFF2-40B4-BE49-F238E27FC236}">
                <a16:creationId xmlns:a16="http://schemas.microsoft.com/office/drawing/2014/main" id="{F80B210A-1ED4-22EA-9406-3194A22BE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600" y="977900"/>
            <a:ext cx="330200" cy="2667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7BD83EAC-FA88-286C-6BA9-2B52A89D37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7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B2742C1-B74E-604C-131D-7CD437E33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788400" cy="61150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OldName  PIC X(80).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TempName.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NameInitial  PIC X.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      PIC X(15).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NewName         PIC X(30).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Pointers.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UnstrPtr     PIC 99 VALUE 1.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88 NameProcessed VALUE 81.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TempName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61444" name="AutoShape 4">
            <a:extLst>
              <a:ext uri="{FF2B5EF4-FFF2-40B4-BE49-F238E27FC236}">
                <a16:creationId xmlns:a16="http://schemas.microsoft.com/office/drawing/2014/main" id="{96D64FCD-0479-D5D2-2710-CA0101D50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33020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Roberts</a:t>
            </a: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2C2C327B-476E-E1F7-E21B-70B683767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914400"/>
            <a:ext cx="80232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48" name="Group 8">
            <a:extLst>
              <a:ext uri="{FF2B5EF4-FFF2-40B4-BE49-F238E27FC236}">
                <a16:creationId xmlns:a16="http://schemas.microsoft.com/office/drawing/2014/main" id="{CFE4CE15-2477-779B-A1AA-CD3FEE570DD8}"/>
              </a:ext>
            </a:extLst>
          </p:cNvPr>
          <p:cNvGrpSpPr>
            <a:grpSpLocks/>
          </p:cNvGrpSpPr>
          <p:nvPr/>
        </p:nvGrpSpPr>
        <p:grpSpPr bwMode="auto">
          <a:xfrm>
            <a:off x="4394200" y="1511300"/>
            <a:ext cx="4419600" cy="419100"/>
            <a:chOff x="2768" y="952"/>
            <a:chExt cx="2784" cy="264"/>
          </a:xfrm>
        </p:grpSpPr>
        <p:sp>
          <p:nvSpPr>
            <p:cNvPr id="61446" name="Rectangle 6">
              <a:extLst>
                <a:ext uri="{FF2B5EF4-FFF2-40B4-BE49-F238E27FC236}">
                  <a16:creationId xmlns:a16="http://schemas.microsoft.com/office/drawing/2014/main" id="{554DDB5C-754C-A141-C06B-88719F9EC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" y="952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47" name="Line 7">
              <a:extLst>
                <a:ext uri="{FF2B5EF4-FFF2-40B4-BE49-F238E27FC236}">
                  <a16:creationId xmlns:a16="http://schemas.microsoft.com/office/drawing/2014/main" id="{F7A2CE98-25A6-1B97-9F5A-6F7DF635A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" y="960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49" name="Rectangle 9">
            <a:extLst>
              <a:ext uri="{FF2B5EF4-FFF2-40B4-BE49-F238E27FC236}">
                <a16:creationId xmlns:a16="http://schemas.microsoft.com/office/drawing/2014/main" id="{E392CC6C-2B77-4ACB-BD26-55338B6E3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927100"/>
            <a:ext cx="7962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Roberts</a:t>
            </a:r>
          </a:p>
        </p:txBody>
      </p:sp>
      <p:sp>
        <p:nvSpPr>
          <p:cNvPr id="61450" name="AutoShape 10">
            <a:extLst>
              <a:ext uri="{FF2B5EF4-FFF2-40B4-BE49-F238E27FC236}">
                <a16:creationId xmlns:a16="http://schemas.microsoft.com/office/drawing/2014/main" id="{DB96F382-0C5A-4EA1-6347-4EB116F08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4750" y="1339850"/>
            <a:ext cx="177800" cy="419100"/>
          </a:xfrm>
          <a:prstGeom prst="upArrow">
            <a:avLst>
              <a:gd name="adj1" fmla="val 50000"/>
              <a:gd name="adj2" fmla="val 117846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A41AA676-0BB2-BF42-058E-0C3EA737C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549400"/>
            <a:ext cx="43688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 oberts</a:t>
            </a:r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7E28D427-6ECF-8A47-6413-513D3B467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0" y="977900"/>
            <a:ext cx="3683000" cy="2667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7F11FAA-6357-8EF3-3ECA-6B4F05129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2800" y="171450"/>
            <a:ext cx="4649788" cy="476250"/>
          </a:xfrm>
          <a:noFill/>
          <a:ln/>
        </p:spPr>
        <p:txBody>
          <a:bodyPr/>
          <a:lstStyle/>
          <a:p>
            <a:r>
              <a:rPr lang="en-US" altLang="en-US"/>
              <a:t>How the UNSTRING works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8888EB4-A6CC-5E7A-C877-5CE025BA0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1193800"/>
            <a:ext cx="8153400" cy="4646613"/>
          </a:xfrm>
          <a:noFill/>
          <a:ln/>
        </p:spPr>
        <p:txBody>
          <a:bodyPr>
            <a:spAutoFit/>
          </a:bodyPr>
          <a:lstStyle/>
          <a:p>
            <a:pPr marL="0" indent="0">
              <a:lnSpc>
                <a:spcPct val="95000"/>
              </a:lnSpc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/>
              <a:t>The UNSTRING copies characters from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 to the </a:t>
            </a:r>
            <a:r>
              <a:rPr lang="en-US" altLang="en-US">
                <a:solidFill>
                  <a:schemeClr val="hlink"/>
                </a:solidFill>
              </a:rPr>
              <a:t>Destination String</a:t>
            </a:r>
            <a:r>
              <a:rPr lang="en-US" altLang="en-US"/>
              <a:t> until a </a:t>
            </a:r>
            <a:r>
              <a:rPr lang="en-US" altLang="en-US">
                <a:solidFill>
                  <a:schemeClr val="hlink"/>
                </a:solidFill>
              </a:rPr>
              <a:t>Delimiter</a:t>
            </a:r>
            <a:r>
              <a:rPr lang="en-US" altLang="en-US"/>
              <a:t> is encountered in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 </a:t>
            </a:r>
            <a:r>
              <a:rPr lang="en-US" altLang="en-US">
                <a:solidFill>
                  <a:schemeClr val="accent2"/>
                </a:solidFill>
              </a:rPr>
              <a:t>or</a:t>
            </a:r>
            <a:r>
              <a:rPr lang="en-US" altLang="en-US"/>
              <a:t> the </a:t>
            </a:r>
            <a:r>
              <a:rPr lang="en-US" altLang="en-US">
                <a:solidFill>
                  <a:schemeClr val="hlink"/>
                </a:solidFill>
              </a:rPr>
              <a:t>Destination String</a:t>
            </a:r>
            <a:r>
              <a:rPr lang="en-US" altLang="en-US"/>
              <a:t> is full.</a:t>
            </a:r>
          </a:p>
          <a:p>
            <a:pPr marL="0" indent="0">
              <a:lnSpc>
                <a:spcPct val="95000"/>
              </a:lnSpc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/>
              <a:t>When either of these things happen the next </a:t>
            </a:r>
            <a:r>
              <a:rPr lang="en-US" altLang="en-US">
                <a:solidFill>
                  <a:schemeClr val="hlink"/>
                </a:solidFill>
              </a:rPr>
              <a:t>Destination String</a:t>
            </a:r>
            <a:r>
              <a:rPr lang="en-US" altLang="en-US"/>
              <a:t> becomes the receiving area and characters are copied into it until it too is full or another </a:t>
            </a:r>
            <a:r>
              <a:rPr lang="en-US" altLang="en-US">
                <a:solidFill>
                  <a:schemeClr val="hlink"/>
                </a:solidFill>
              </a:rPr>
              <a:t>Delimiter</a:t>
            </a:r>
            <a:r>
              <a:rPr lang="en-US" altLang="en-US"/>
              <a:t> is encountered in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.</a:t>
            </a:r>
          </a:p>
          <a:p>
            <a:pPr marL="0" indent="0">
              <a:lnSpc>
                <a:spcPct val="95000"/>
              </a:lnSpc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/>
              <a:t>Characters are copied from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 to the </a:t>
            </a:r>
            <a:r>
              <a:rPr lang="en-US" altLang="en-US">
                <a:solidFill>
                  <a:schemeClr val="hlink"/>
                </a:solidFill>
              </a:rPr>
              <a:t>Destination Strings </a:t>
            </a:r>
            <a:r>
              <a:rPr lang="en-US" altLang="en-US"/>
              <a:t>according to the rules for Alphanumeric moves.  There </a:t>
            </a:r>
            <a:r>
              <a:rPr lang="en-US" altLang="en-US">
                <a:solidFill>
                  <a:schemeClr val="accent2"/>
                </a:solidFill>
              </a:rPr>
              <a:t>is</a:t>
            </a:r>
            <a:r>
              <a:rPr lang="en-US" altLang="en-US"/>
              <a:t> space filling.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C15ABF74-B87D-1DCB-BB69-5CF6241A0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1C005761-EB61-16EB-D739-CA4A7C45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ACCEPT OldName.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8EDA888C-63FE-CDBE-6F15-CDD699C40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495" name="Group 7">
            <a:extLst>
              <a:ext uri="{FF2B5EF4-FFF2-40B4-BE49-F238E27FC236}">
                <a16:creationId xmlns:a16="http://schemas.microsoft.com/office/drawing/2014/main" id="{D884CE39-8329-8663-3241-8BA78A8B3BBE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63493" name="Rectangle 5">
              <a:extLst>
                <a:ext uri="{FF2B5EF4-FFF2-40B4-BE49-F238E27FC236}">
                  <a16:creationId xmlns:a16="http://schemas.microsoft.com/office/drawing/2014/main" id="{85113B86-774F-9AD4-B751-EEAB7230B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494" name="Line 6">
              <a:extLst>
                <a:ext uri="{FF2B5EF4-FFF2-40B4-BE49-F238E27FC236}">
                  <a16:creationId xmlns:a16="http://schemas.microsoft.com/office/drawing/2014/main" id="{321FAC96-7E84-9CF6-C861-933F032E0A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6" name="Rectangle 8">
            <a:extLst>
              <a:ext uri="{FF2B5EF4-FFF2-40B4-BE49-F238E27FC236}">
                <a16:creationId xmlns:a16="http://schemas.microsoft.com/office/drawing/2014/main" id="{16216FE8-0726-F81E-8EC6-087714321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270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Roberts</a:t>
            </a:r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182E583C-D9A0-6807-CEE9-06DD2FFA9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AutoShape 10">
            <a:extLst>
              <a:ext uri="{FF2B5EF4-FFF2-40B4-BE49-F238E27FC236}">
                <a16:creationId xmlns:a16="http://schemas.microsoft.com/office/drawing/2014/main" id="{D428CEE2-FD33-8EA8-982C-393E6064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450" y="9842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AutoShape 11">
            <a:extLst>
              <a:ext uri="{FF2B5EF4-FFF2-40B4-BE49-F238E27FC236}">
                <a16:creationId xmlns:a16="http://schemas.microsoft.com/office/drawing/2014/main" id="{5986D86B-8D6E-B281-1D59-B085A525D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22161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A09D502-93C4-40DF-F045-AE61A9895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72E4428B-E617-7C86-4AC6-23A6CD62E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END-UNSTRING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77795802-6FAD-F29E-739F-134FD144D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543" name="Group 7">
            <a:extLst>
              <a:ext uri="{FF2B5EF4-FFF2-40B4-BE49-F238E27FC236}">
                <a16:creationId xmlns:a16="http://schemas.microsoft.com/office/drawing/2014/main" id="{5F97A0A5-26AE-B3B7-030E-7924F926F19E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65541" name="Rectangle 5">
              <a:extLst>
                <a:ext uri="{FF2B5EF4-FFF2-40B4-BE49-F238E27FC236}">
                  <a16:creationId xmlns:a16="http://schemas.microsoft.com/office/drawing/2014/main" id="{EBF8516F-238E-1AC1-C5F7-EF5807B4A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2" name="Line 6">
              <a:extLst>
                <a:ext uri="{FF2B5EF4-FFF2-40B4-BE49-F238E27FC236}">
                  <a16:creationId xmlns:a16="http://schemas.microsoft.com/office/drawing/2014/main" id="{A1BB5A3A-984A-E1F0-121B-A671602E3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44" name="Rectangle 8">
            <a:extLst>
              <a:ext uri="{FF2B5EF4-FFF2-40B4-BE49-F238E27FC236}">
                <a16:creationId xmlns:a16="http://schemas.microsoft.com/office/drawing/2014/main" id="{B8838503-3AB7-7B31-3508-9B166B630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John  Roberts</a:t>
            </a:r>
          </a:p>
        </p:txBody>
      </p:sp>
      <p:sp>
        <p:nvSpPr>
          <p:cNvPr id="65545" name="Rectangle 9">
            <a:extLst>
              <a:ext uri="{FF2B5EF4-FFF2-40B4-BE49-F238E27FC236}">
                <a16:creationId xmlns:a16="http://schemas.microsoft.com/office/drawing/2014/main" id="{0E9C349B-017C-F833-B420-90AF13C3D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AutoShape 10">
            <a:extLst>
              <a:ext uri="{FF2B5EF4-FFF2-40B4-BE49-F238E27FC236}">
                <a16:creationId xmlns:a16="http://schemas.microsoft.com/office/drawing/2014/main" id="{B53AA355-6AD6-BF44-17C7-9FC57DD8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3850" y="10350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Rectangle 11">
            <a:extLst>
              <a:ext uri="{FF2B5EF4-FFF2-40B4-BE49-F238E27FC236}">
                <a16:creationId xmlns:a16="http://schemas.microsoft.com/office/drawing/2014/main" id="{A0715071-A00C-5463-86A7-93035E0E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800" y="711200"/>
            <a:ext cx="546100" cy="2921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Rectangle 12">
            <a:extLst>
              <a:ext uri="{FF2B5EF4-FFF2-40B4-BE49-F238E27FC236}">
                <a16:creationId xmlns:a16="http://schemas.microsoft.com/office/drawing/2014/main" id="{FF7290C4-920D-4568-BBBA-D5F399281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im</a:t>
            </a:r>
          </a:p>
        </p:txBody>
      </p:sp>
      <p:sp>
        <p:nvSpPr>
          <p:cNvPr id="65549" name="AutoShape 13">
            <a:extLst>
              <a:ext uri="{FF2B5EF4-FFF2-40B4-BE49-F238E27FC236}">
                <a16:creationId xmlns:a16="http://schemas.microsoft.com/office/drawing/2014/main" id="{D8319E04-527A-F060-3C6B-5D4CCE505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2161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DD522D4-47D3-4779-040D-2CD3F3F41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41787F51-CA27-23F9-A99C-5F1980B84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END-STRING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0EB93BF0-9E63-3F86-E7AC-96C731781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7591" name="Group 7">
            <a:extLst>
              <a:ext uri="{FF2B5EF4-FFF2-40B4-BE49-F238E27FC236}">
                <a16:creationId xmlns:a16="http://schemas.microsoft.com/office/drawing/2014/main" id="{58F0774A-B517-7AA3-B248-89A8B814C963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67589" name="Rectangle 5">
              <a:extLst>
                <a:ext uri="{FF2B5EF4-FFF2-40B4-BE49-F238E27FC236}">
                  <a16:creationId xmlns:a16="http://schemas.microsoft.com/office/drawing/2014/main" id="{3B4D6545-6ED4-64D5-1C72-EA67491A5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0" name="Line 6">
              <a:extLst>
                <a:ext uri="{FF2B5EF4-FFF2-40B4-BE49-F238E27FC236}">
                  <a16:creationId xmlns:a16="http://schemas.microsoft.com/office/drawing/2014/main" id="{FE2F3C95-BA7E-DCC1-CB7A-55C70B445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2" name="Rectangle 8">
            <a:extLst>
              <a:ext uri="{FF2B5EF4-FFF2-40B4-BE49-F238E27FC236}">
                <a16:creationId xmlns:a16="http://schemas.microsoft.com/office/drawing/2014/main" id="{A028B51D-FD22-7E7C-7B77-4340383A5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Roberts</a:t>
            </a:r>
          </a:p>
        </p:txBody>
      </p:sp>
      <p:sp>
        <p:nvSpPr>
          <p:cNvPr id="67593" name="Rectangle 9">
            <a:extLst>
              <a:ext uri="{FF2B5EF4-FFF2-40B4-BE49-F238E27FC236}">
                <a16:creationId xmlns:a16="http://schemas.microsoft.com/office/drawing/2014/main" id="{4788F0B7-E75E-1BA9-D0D5-D9D9E107B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AutoShape 10">
            <a:extLst>
              <a:ext uri="{FF2B5EF4-FFF2-40B4-BE49-F238E27FC236}">
                <a16:creationId xmlns:a16="http://schemas.microsoft.com/office/drawing/2014/main" id="{4334BFDA-601F-B6AE-069B-EEA492F10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3850" y="10350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B659C636-D5B2-A838-F72C-E9E5FF1A9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im</a:t>
            </a:r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A4BAE482-02EE-66FA-2347-A8D9C5BF2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8589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 .</a:t>
            </a:r>
          </a:p>
        </p:txBody>
      </p:sp>
      <p:sp>
        <p:nvSpPr>
          <p:cNvPr id="67597" name="AutoShape 13">
            <a:extLst>
              <a:ext uri="{FF2B5EF4-FFF2-40B4-BE49-F238E27FC236}">
                <a16:creationId xmlns:a16="http://schemas.microsoft.com/office/drawing/2014/main" id="{923BB435-59A3-010B-50E7-A1F0B9CB6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22034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9155A499-2CF3-C48C-2159-DEE5E212A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1643230-0BE0-1910-BB96-5C7B45635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0294E7A7-2E20-907E-74E7-B23DD5D4B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639" name="Group 7">
            <a:extLst>
              <a:ext uri="{FF2B5EF4-FFF2-40B4-BE49-F238E27FC236}">
                <a16:creationId xmlns:a16="http://schemas.microsoft.com/office/drawing/2014/main" id="{64521B92-AE23-D3CE-845F-CF988F378C83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69637" name="Rectangle 5">
              <a:extLst>
                <a:ext uri="{FF2B5EF4-FFF2-40B4-BE49-F238E27FC236}">
                  <a16:creationId xmlns:a16="http://schemas.microsoft.com/office/drawing/2014/main" id="{6C3D97EB-15D4-69EA-FC69-4754E7918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Line 6">
              <a:extLst>
                <a:ext uri="{FF2B5EF4-FFF2-40B4-BE49-F238E27FC236}">
                  <a16:creationId xmlns:a16="http://schemas.microsoft.com/office/drawing/2014/main" id="{2961CF7E-34D6-72EB-E3A2-32AD9219AA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40" name="Rectangle 8">
            <a:extLst>
              <a:ext uri="{FF2B5EF4-FFF2-40B4-BE49-F238E27FC236}">
                <a16:creationId xmlns:a16="http://schemas.microsoft.com/office/drawing/2014/main" id="{11F213F5-93EF-C9DD-54ED-A554513F4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6296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John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Roberts</a:t>
            </a:r>
          </a:p>
        </p:txBody>
      </p:sp>
      <p:sp>
        <p:nvSpPr>
          <p:cNvPr id="69641" name="Rectangle 9">
            <a:extLst>
              <a:ext uri="{FF2B5EF4-FFF2-40B4-BE49-F238E27FC236}">
                <a16:creationId xmlns:a16="http://schemas.microsoft.com/office/drawing/2014/main" id="{73C66868-8AAB-02DD-37C7-A14133306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AutoShape 10">
            <a:extLst>
              <a:ext uri="{FF2B5EF4-FFF2-40B4-BE49-F238E27FC236}">
                <a16:creationId xmlns:a16="http://schemas.microsoft.com/office/drawing/2014/main" id="{4B94886B-44D0-5E38-6033-968EBB3AB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10350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Rectangle 11">
            <a:extLst>
              <a:ext uri="{FF2B5EF4-FFF2-40B4-BE49-F238E27FC236}">
                <a16:creationId xmlns:a16="http://schemas.microsoft.com/office/drawing/2014/main" id="{BD29CB83-B75D-F453-EC9D-FA30F261C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 ohn</a:t>
            </a:r>
          </a:p>
        </p:txBody>
      </p:sp>
      <p:sp>
        <p:nvSpPr>
          <p:cNvPr id="69644" name="Rectangle 12">
            <a:extLst>
              <a:ext uri="{FF2B5EF4-FFF2-40B4-BE49-F238E27FC236}">
                <a16:creationId xmlns:a16="http://schemas.microsoft.com/office/drawing/2014/main" id="{33D07CE5-3194-C4D2-10A8-B2D15AB62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8589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.</a:t>
            </a:r>
          </a:p>
        </p:txBody>
      </p:sp>
      <p:sp>
        <p:nvSpPr>
          <p:cNvPr id="69645" name="AutoShape 13">
            <a:extLst>
              <a:ext uri="{FF2B5EF4-FFF2-40B4-BE49-F238E27FC236}">
                <a16:creationId xmlns:a16="http://schemas.microsoft.com/office/drawing/2014/main" id="{6F1B49E5-ED4A-BBE9-BFD0-CDB7C6622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22034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Rectangle 14">
            <a:extLst>
              <a:ext uri="{FF2B5EF4-FFF2-40B4-BE49-F238E27FC236}">
                <a16:creationId xmlns:a16="http://schemas.microsoft.com/office/drawing/2014/main" id="{0446ADA7-5289-BCC4-EE80-3DCBD2182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0" y="711200"/>
            <a:ext cx="355600" cy="2921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ECC5106-082B-EE95-C8A3-41AA23C09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54ACEE86-31BF-5705-E88E-6411F1731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END-STRING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490981DB-403C-8D7D-4C4A-E5F60AD9D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687" name="Group 7">
            <a:extLst>
              <a:ext uri="{FF2B5EF4-FFF2-40B4-BE49-F238E27FC236}">
                <a16:creationId xmlns:a16="http://schemas.microsoft.com/office/drawing/2014/main" id="{8C567C64-937D-6C70-2A07-E236989D7FDA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71685" name="Rectangle 5">
              <a:extLst>
                <a:ext uri="{FF2B5EF4-FFF2-40B4-BE49-F238E27FC236}">
                  <a16:creationId xmlns:a16="http://schemas.microsoft.com/office/drawing/2014/main" id="{AD08D3F5-3F8C-0E0B-46B7-7AC8B7747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686" name="Line 6">
              <a:extLst>
                <a:ext uri="{FF2B5EF4-FFF2-40B4-BE49-F238E27FC236}">
                  <a16:creationId xmlns:a16="http://schemas.microsoft.com/office/drawing/2014/main" id="{29CD33B3-CE18-B3D6-9562-C0F890567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688" name="Rectangle 8">
            <a:extLst>
              <a:ext uri="{FF2B5EF4-FFF2-40B4-BE49-F238E27FC236}">
                <a16:creationId xmlns:a16="http://schemas.microsoft.com/office/drawing/2014/main" id="{0D662AD8-5282-4E14-4375-25E9E65B1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6296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Roberts</a:t>
            </a:r>
          </a:p>
        </p:txBody>
      </p:sp>
      <p:sp>
        <p:nvSpPr>
          <p:cNvPr id="71689" name="Rectangle 9">
            <a:extLst>
              <a:ext uri="{FF2B5EF4-FFF2-40B4-BE49-F238E27FC236}">
                <a16:creationId xmlns:a16="http://schemas.microsoft.com/office/drawing/2014/main" id="{9C77B80C-C672-F5F5-E899-BBDAE47EE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0" name="AutoShape 10">
            <a:extLst>
              <a:ext uri="{FF2B5EF4-FFF2-40B4-BE49-F238E27FC236}">
                <a16:creationId xmlns:a16="http://schemas.microsoft.com/office/drawing/2014/main" id="{FB576770-BE67-25E7-381F-923A90BB2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10350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Rectangle 11">
            <a:extLst>
              <a:ext uri="{FF2B5EF4-FFF2-40B4-BE49-F238E27FC236}">
                <a16:creationId xmlns:a16="http://schemas.microsoft.com/office/drawing/2014/main" id="{5C58DB19-00B9-2DA5-95AB-2B4E29BC6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ohn</a:t>
            </a:r>
          </a:p>
        </p:txBody>
      </p:sp>
      <p:sp>
        <p:nvSpPr>
          <p:cNvPr id="71692" name="Rectangle 12">
            <a:extLst>
              <a:ext uri="{FF2B5EF4-FFF2-40B4-BE49-F238E27FC236}">
                <a16:creationId xmlns:a16="http://schemas.microsoft.com/office/drawing/2014/main" id="{A4EF8497-3BD5-3984-4393-B8043373A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8589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.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.</a:t>
            </a:r>
          </a:p>
        </p:txBody>
      </p:sp>
      <p:sp>
        <p:nvSpPr>
          <p:cNvPr id="71693" name="AutoShape 13">
            <a:extLst>
              <a:ext uri="{FF2B5EF4-FFF2-40B4-BE49-F238E27FC236}">
                <a16:creationId xmlns:a16="http://schemas.microsoft.com/office/drawing/2014/main" id="{5DB3FACE-F78C-6438-B2A8-014F9A3B2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22161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43C84800-A9FF-9168-97B5-73038F66F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D96EF7AB-39D1-7E93-EF85-B417784C7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155F704B-8101-935B-D434-E54C48F97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35" name="Group 7">
            <a:extLst>
              <a:ext uri="{FF2B5EF4-FFF2-40B4-BE49-F238E27FC236}">
                <a16:creationId xmlns:a16="http://schemas.microsoft.com/office/drawing/2014/main" id="{D7ABF7CE-825C-64AA-AC56-C8B50A7A453C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73733" name="Rectangle 5">
              <a:extLst>
                <a:ext uri="{FF2B5EF4-FFF2-40B4-BE49-F238E27FC236}">
                  <a16:creationId xmlns:a16="http://schemas.microsoft.com/office/drawing/2014/main" id="{8E1071FB-A513-AD9C-5105-7DC2D7738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4" name="Line 6">
              <a:extLst>
                <a:ext uri="{FF2B5EF4-FFF2-40B4-BE49-F238E27FC236}">
                  <a16:creationId xmlns:a16="http://schemas.microsoft.com/office/drawing/2014/main" id="{8821F7DF-C8B9-25D8-0514-CE8A1DA34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736" name="Rectangle 8">
            <a:extLst>
              <a:ext uri="{FF2B5EF4-FFF2-40B4-BE49-F238E27FC236}">
                <a16:creationId xmlns:a16="http://schemas.microsoft.com/office/drawing/2014/main" id="{5BE8BB70-0B4D-22E4-A6CC-625255E96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6296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Roberts</a:t>
            </a:r>
          </a:p>
        </p:txBody>
      </p:sp>
      <p:sp>
        <p:nvSpPr>
          <p:cNvPr id="73737" name="Rectangle 9">
            <a:extLst>
              <a:ext uri="{FF2B5EF4-FFF2-40B4-BE49-F238E27FC236}">
                <a16:creationId xmlns:a16="http://schemas.microsoft.com/office/drawing/2014/main" id="{A6AF4476-DD10-B23A-F56F-D57BFDB86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AutoShape 10">
            <a:extLst>
              <a:ext uri="{FF2B5EF4-FFF2-40B4-BE49-F238E27FC236}">
                <a16:creationId xmlns:a16="http://schemas.microsoft.com/office/drawing/2014/main" id="{87903A31-EE47-0B2D-D193-DA0806EF2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6650" y="10985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Rectangle 11">
            <a:extLst>
              <a:ext uri="{FF2B5EF4-FFF2-40B4-BE49-F238E27FC236}">
                <a16:creationId xmlns:a16="http://schemas.microsoft.com/office/drawing/2014/main" id="{3DEDEF58-AC42-0C03-1B9F-DD1CC771A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oberts</a:t>
            </a:r>
          </a:p>
        </p:txBody>
      </p:sp>
      <p:sp>
        <p:nvSpPr>
          <p:cNvPr id="73740" name="Rectangle 12">
            <a:extLst>
              <a:ext uri="{FF2B5EF4-FFF2-40B4-BE49-F238E27FC236}">
                <a16:creationId xmlns:a16="http://schemas.microsoft.com/office/drawing/2014/main" id="{C12A0C41-D70F-A949-09CB-0B06B7171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8589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 . J .</a:t>
            </a:r>
          </a:p>
        </p:txBody>
      </p:sp>
      <p:sp>
        <p:nvSpPr>
          <p:cNvPr id="73741" name="AutoShape 13">
            <a:extLst>
              <a:ext uri="{FF2B5EF4-FFF2-40B4-BE49-F238E27FC236}">
                <a16:creationId xmlns:a16="http://schemas.microsoft.com/office/drawing/2014/main" id="{29A44A4D-D44D-317A-0327-8D680AFA8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22161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Rectangle 14">
            <a:extLst>
              <a:ext uri="{FF2B5EF4-FFF2-40B4-BE49-F238E27FC236}">
                <a16:creationId xmlns:a16="http://schemas.microsoft.com/office/drawing/2014/main" id="{10BF4C0B-857D-34CA-B787-D15733AA2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7700" y="723900"/>
            <a:ext cx="3060700" cy="292100"/>
          </a:xfrm>
          <a:prstGeom prst="rect">
            <a:avLst/>
          </a:prstGeom>
          <a:solidFill>
            <a:srgbClr val="037C03"/>
          </a:solidFill>
          <a:ln w="254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918D509-8EAE-DB5F-4426-7CB95080DE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8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C02B9527-A3E0-7974-019B-E8B33ED30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77850"/>
            <a:ext cx="8826500" cy="6178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0" rIns="152400" bIns="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OldName</a:t>
            </a:r>
          </a:p>
          <a:p>
            <a:pPr>
              <a:spcBef>
                <a:spcPct val="10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TempName</a:t>
            </a:r>
          </a:p>
          <a:p>
            <a:pPr>
              <a:spcBef>
                <a:spcPct val="6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NewName</a:t>
            </a:r>
          </a:p>
          <a:p>
            <a:pPr>
              <a:lnSpc>
                <a:spcPct val="85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ProcessName.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OldName.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END-UNSTRING</a:t>
            </a: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NameProcessed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STRING NameInitial "."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UNSTRING OldName DELIMITED BY ALL SPACES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INTO TempName WITH POINTER UnstrPtr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END-UNSTRING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STRING SPACE TempName DELIMITED BY SIZE 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INTO NewName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END-STRING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BF364641-BCC0-A646-547E-B53943143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660400"/>
            <a:ext cx="72866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783" name="Group 7">
            <a:extLst>
              <a:ext uri="{FF2B5EF4-FFF2-40B4-BE49-F238E27FC236}">
                <a16:creationId xmlns:a16="http://schemas.microsoft.com/office/drawing/2014/main" id="{B70611F4-A7C1-8293-A645-B4ADA315BB72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1308100"/>
            <a:ext cx="4419600" cy="419100"/>
            <a:chOff x="1184" y="824"/>
            <a:chExt cx="2784" cy="264"/>
          </a:xfrm>
        </p:grpSpPr>
        <p:sp>
          <p:nvSpPr>
            <p:cNvPr id="75781" name="Rectangle 5">
              <a:extLst>
                <a:ext uri="{FF2B5EF4-FFF2-40B4-BE49-F238E27FC236}">
                  <a16:creationId xmlns:a16="http://schemas.microsoft.com/office/drawing/2014/main" id="{BFDD6E0F-0B3A-D559-AF0C-CF57184E5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824"/>
              <a:ext cx="2784" cy="25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2" name="Line 6">
              <a:extLst>
                <a:ext uri="{FF2B5EF4-FFF2-40B4-BE49-F238E27FC236}">
                  <a16:creationId xmlns:a16="http://schemas.microsoft.com/office/drawing/2014/main" id="{F6483AAF-52C4-6229-A66A-968829904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8" y="832"/>
              <a:ext cx="0" cy="25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4" name="Rectangle 8">
            <a:extLst>
              <a:ext uri="{FF2B5EF4-FFF2-40B4-BE49-F238E27FC236}">
                <a16:creationId xmlns:a16="http://schemas.microsoft.com/office/drawing/2014/main" id="{E59748FB-A925-84C9-7387-238EE9721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652463"/>
            <a:ext cx="6296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Tim   John  Roberts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44B35E35-69C8-C1DC-D7EE-C90C8A827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841500"/>
            <a:ext cx="6169025" cy="409575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AutoShape 10">
            <a:extLst>
              <a:ext uri="{FF2B5EF4-FFF2-40B4-BE49-F238E27FC236}">
                <a16:creationId xmlns:a16="http://schemas.microsoft.com/office/drawing/2014/main" id="{4E9371E1-DF3F-6FCA-4705-13FF96469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6650" y="10985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Rectangle 11">
            <a:extLst>
              <a:ext uri="{FF2B5EF4-FFF2-40B4-BE49-F238E27FC236}">
                <a16:creationId xmlns:a16="http://schemas.microsoft.com/office/drawing/2014/main" id="{C0AAFFE6-C2DA-76E0-0B99-8C3A8428C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75" y="13128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oberts</a:t>
            </a: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5C8A48C6-473D-7BEB-CE40-2EFEFD2F6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858963"/>
            <a:ext cx="40544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 . J .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Roberts</a:t>
            </a:r>
          </a:p>
        </p:txBody>
      </p:sp>
      <p:sp>
        <p:nvSpPr>
          <p:cNvPr id="75789" name="AutoShape 13">
            <a:extLst>
              <a:ext uri="{FF2B5EF4-FFF2-40B4-BE49-F238E27FC236}">
                <a16:creationId xmlns:a16="http://schemas.microsoft.com/office/drawing/2014/main" id="{707E37BB-4715-94C9-C6CB-2AF01E16D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2228850"/>
            <a:ext cx="304800" cy="215900"/>
          </a:xfrm>
          <a:prstGeom prst="upArrow">
            <a:avLst>
              <a:gd name="adj1" fmla="val 50000"/>
              <a:gd name="adj2" fmla="val 49995"/>
            </a:avLst>
          </a:prstGeom>
          <a:solidFill>
            <a:schemeClr val="hlink"/>
          </a:solidFill>
          <a:ln w="12700">
            <a:solidFill>
              <a:srgbClr val="037C0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F9A3B18-9278-9FC3-2003-51F66B3B9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36800" y="146050"/>
            <a:ext cx="4175125" cy="476250"/>
          </a:xfrm>
          <a:noFill/>
          <a:ln/>
        </p:spPr>
        <p:txBody>
          <a:bodyPr/>
          <a:lstStyle/>
          <a:p>
            <a:r>
              <a:rPr lang="en-US" altLang="en-US"/>
              <a:t>UNSTRING Termination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44DFAB6-0B77-0053-77CC-160084D626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" y="1168400"/>
            <a:ext cx="8128000" cy="271780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The UNSTRING statement terminates when:-</a:t>
            </a:r>
            <a:br>
              <a:rPr lang="en-US" altLang="en-US"/>
            </a:b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     All the characters in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 have been </a:t>
            </a:r>
            <a:r>
              <a:rPr lang="en-US" altLang="en-US">
                <a:solidFill>
                  <a:schemeClr val="hlink"/>
                </a:solidFill>
              </a:rPr>
              <a:t>examined</a:t>
            </a: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				</a:t>
            </a:r>
            <a:r>
              <a:rPr lang="en-US" altLang="en-US">
                <a:solidFill>
                  <a:schemeClr val="accent2"/>
                </a:solidFill>
              </a:rPr>
              <a:t>OR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All the </a:t>
            </a:r>
            <a:r>
              <a:rPr lang="en-US" altLang="en-US">
                <a:solidFill>
                  <a:schemeClr val="hlink"/>
                </a:solidFill>
              </a:rPr>
              <a:t>Destination Strings</a:t>
            </a:r>
            <a:r>
              <a:rPr lang="en-US" altLang="en-US"/>
              <a:t> have been </a:t>
            </a:r>
            <a:r>
              <a:rPr lang="en-US" altLang="en-US">
                <a:solidFill>
                  <a:schemeClr val="hlink"/>
                </a:solidFill>
              </a:rPr>
              <a:t>processed</a:t>
            </a:r>
            <a:br>
              <a:rPr lang="en-US" altLang="en-US">
                <a:solidFill>
                  <a:schemeClr val="hlink"/>
                </a:solidFill>
              </a:rPr>
            </a:b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				</a:t>
            </a:r>
            <a:r>
              <a:rPr lang="en-US" altLang="en-US">
                <a:solidFill>
                  <a:schemeClr val="accent2"/>
                </a:solidFill>
              </a:rPr>
              <a:t>OR </a:t>
            </a:r>
            <a:br>
              <a:rPr lang="en-US" altLang="en-US">
                <a:solidFill>
                  <a:schemeClr val="accent2"/>
                </a:solidFill>
              </a:rPr>
            </a:br>
            <a:br>
              <a:rPr lang="en-US" altLang="en-US">
                <a:solidFill>
                  <a:schemeClr val="accent2"/>
                </a:solidFill>
              </a:rPr>
            </a:br>
            <a:r>
              <a:rPr lang="en-US" altLang="en-US"/>
              <a:t>Some </a:t>
            </a:r>
            <a:r>
              <a:rPr lang="en-US" altLang="en-US">
                <a:solidFill>
                  <a:schemeClr val="hlink"/>
                </a:solidFill>
              </a:rPr>
              <a:t>error</a:t>
            </a:r>
            <a:r>
              <a:rPr lang="en-US" altLang="en-US"/>
              <a:t> condition is </a:t>
            </a:r>
            <a:r>
              <a:rPr lang="en-US" altLang="en-US">
                <a:solidFill>
                  <a:schemeClr val="hlink"/>
                </a:solidFill>
              </a:rPr>
              <a:t>encountered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62449A8-DC5B-80C1-02D2-4F93B0C60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543300" cy="476250"/>
          </a:xfrm>
          <a:noFill/>
          <a:ln/>
        </p:spPr>
        <p:txBody>
          <a:bodyPr/>
          <a:lstStyle/>
          <a:p>
            <a:r>
              <a:rPr lang="en-US" altLang="en-US"/>
              <a:t>UNSTRING clauses.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917DE0A-71AD-B46C-58DB-CDA78D195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8585200" cy="5495925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ON OVERFLOW.</a:t>
            </a:r>
            <a:br>
              <a:rPr lang="en-US" altLang="en-US"/>
            </a:br>
            <a:r>
              <a:rPr lang="en-US" altLang="en-US"/>
              <a:t>The </a:t>
            </a:r>
            <a:r>
              <a:rPr lang="en-US" altLang="en-US" sz="2000"/>
              <a:t>ON OVERFLOW</a:t>
            </a:r>
            <a:r>
              <a:rPr lang="en-US" altLang="en-US"/>
              <a:t> is activated if :-</a:t>
            </a:r>
          </a:p>
          <a:p>
            <a:pPr lvl="1" indent="-279400">
              <a:lnSpc>
                <a:spcPct val="80000"/>
              </a:lnSpc>
            </a:pPr>
            <a:r>
              <a:rPr lang="en-US" altLang="en-US"/>
              <a:t>The Unstring pointer (Pointer#i) is </a:t>
            </a:r>
            <a:r>
              <a:rPr lang="en-US" altLang="en-US">
                <a:solidFill>
                  <a:schemeClr val="hlink"/>
                </a:solidFill>
              </a:rPr>
              <a:t>not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pointing </a:t>
            </a:r>
            <a:r>
              <a:rPr lang="en-US" altLang="en-US"/>
              <a:t>to a character position </a:t>
            </a:r>
            <a:r>
              <a:rPr lang="en-US" altLang="en-US">
                <a:solidFill>
                  <a:schemeClr val="hlink"/>
                </a:solidFill>
              </a:rPr>
              <a:t>within</a:t>
            </a:r>
            <a:r>
              <a:rPr lang="en-US" altLang="en-US"/>
              <a:t> the </a:t>
            </a:r>
            <a:r>
              <a:rPr lang="en-US" altLang="en-US">
                <a:solidFill>
                  <a:schemeClr val="hlink"/>
                </a:solidFill>
              </a:rPr>
              <a:t>SourceString </a:t>
            </a:r>
            <a:r>
              <a:rPr lang="en-US" altLang="en-US"/>
              <a:t>when the </a:t>
            </a:r>
            <a:r>
              <a:rPr lang="en-US" altLang="en-US" sz="2000"/>
              <a:t>UNSTRING</a:t>
            </a:r>
            <a:r>
              <a:rPr lang="en-US" altLang="en-US"/>
              <a:t> executes.</a:t>
            </a:r>
          </a:p>
          <a:p>
            <a:pPr lvl="1" indent="-279400">
              <a:lnSpc>
                <a:spcPct val="80000"/>
              </a:lnSpc>
            </a:pPr>
            <a:r>
              <a:rPr lang="en-US" altLang="en-US"/>
              <a:t>All the Destination Strings have been processed but there are still valid </a:t>
            </a:r>
            <a:r>
              <a:rPr lang="en-US" altLang="en-US">
                <a:solidFill>
                  <a:schemeClr val="hlink"/>
                </a:solidFill>
              </a:rPr>
              <a:t>unexamined characters in the Source String</a:t>
            </a:r>
            <a:r>
              <a:rPr lang="en-US" altLang="en-US"/>
              <a:t>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/>
              <a:t>COUNT IN </a:t>
            </a:r>
            <a:br>
              <a:rPr lang="en-US" altLang="en-US"/>
            </a:br>
            <a:r>
              <a:rPr lang="en-US" altLang="en-US"/>
              <a:t>The </a:t>
            </a:r>
            <a:r>
              <a:rPr lang="en-US" altLang="en-US" sz="2000"/>
              <a:t>COUNT IN</a:t>
            </a:r>
            <a:r>
              <a:rPr lang="en-US" altLang="en-US"/>
              <a:t> clause is associated with a particular Destination String and holds a </a:t>
            </a:r>
            <a:r>
              <a:rPr lang="en-US" altLang="en-US">
                <a:solidFill>
                  <a:schemeClr val="hlink"/>
                </a:solidFill>
              </a:rPr>
              <a:t>count</a:t>
            </a:r>
            <a:r>
              <a:rPr lang="en-US" altLang="en-US"/>
              <a:t> of the number of </a:t>
            </a:r>
            <a:r>
              <a:rPr lang="en-US" altLang="en-US">
                <a:solidFill>
                  <a:schemeClr val="hlink"/>
                </a:solidFill>
              </a:rPr>
              <a:t>characters</a:t>
            </a:r>
            <a:r>
              <a:rPr lang="en-US" altLang="en-US"/>
              <a:t> passed to the Destination String.</a:t>
            </a:r>
          </a:p>
          <a:p>
            <a:pPr>
              <a:lnSpc>
                <a:spcPct val="80000"/>
              </a:lnSpc>
              <a:spcBef>
                <a:spcPct val="70000"/>
              </a:spcBef>
            </a:pPr>
            <a:r>
              <a:rPr lang="en-US" altLang="en-US"/>
              <a:t>TALLYING IN</a:t>
            </a:r>
            <a:br>
              <a:rPr lang="en-US" altLang="en-US"/>
            </a:br>
            <a:r>
              <a:rPr lang="en-US" altLang="en-US"/>
              <a:t>Only one </a:t>
            </a:r>
            <a:r>
              <a:rPr lang="en-US" altLang="en-US" sz="2000"/>
              <a:t>TALLYING</a:t>
            </a:r>
            <a:r>
              <a:rPr lang="en-US" altLang="en-US"/>
              <a:t> clause can be used with each </a:t>
            </a:r>
            <a:r>
              <a:rPr lang="en-US" altLang="en-US" sz="2000"/>
              <a:t>UNSTRING</a:t>
            </a:r>
            <a:r>
              <a:rPr lang="en-US" altLang="en-US"/>
              <a:t>.  It holds a </a:t>
            </a:r>
            <a:r>
              <a:rPr lang="en-US" altLang="en-US">
                <a:solidFill>
                  <a:schemeClr val="hlink"/>
                </a:solidFill>
              </a:rPr>
              <a:t>count</a:t>
            </a:r>
            <a:r>
              <a:rPr lang="en-US" altLang="en-US"/>
              <a:t> of the number of </a:t>
            </a:r>
            <a:r>
              <a:rPr lang="en-US" altLang="en-US">
                <a:solidFill>
                  <a:schemeClr val="hlink"/>
                </a:solidFill>
              </a:rPr>
              <a:t>Destination Strings</a:t>
            </a:r>
            <a:r>
              <a:rPr lang="en-US" altLang="en-US"/>
              <a:t> affected by the </a:t>
            </a:r>
            <a:r>
              <a:rPr lang="en-US" altLang="en-US" sz="2000"/>
              <a:t>UNSTRING</a:t>
            </a:r>
            <a:r>
              <a:rPr lang="en-US" altLang="en-US"/>
              <a:t> operation.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817C822-8A52-C4B4-5FF3-B6AFCECED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84150"/>
            <a:ext cx="4570413" cy="476250"/>
          </a:xfrm>
          <a:noFill/>
          <a:ln/>
        </p:spPr>
        <p:txBody>
          <a:bodyPr/>
          <a:lstStyle/>
          <a:p>
            <a:r>
              <a:rPr lang="en-US" altLang="en-US"/>
              <a:t>The UNSTRING clauses 2.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D1CE093-C0AA-E0DF-526D-3816D8987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altLang="en-US"/>
              <a:t>WITH POINTER</a:t>
            </a:r>
            <a:br>
              <a:rPr lang="en-US" altLang="en-US"/>
            </a:br>
            <a:r>
              <a:rPr lang="en-US" altLang="en-US"/>
              <a:t>The </a:t>
            </a:r>
            <a:r>
              <a:rPr lang="en-US" altLang="en-US">
                <a:solidFill>
                  <a:schemeClr val="hlink"/>
                </a:solidFill>
              </a:rPr>
              <a:t>Pointer#i</a:t>
            </a:r>
            <a:r>
              <a:rPr lang="en-US" altLang="en-US"/>
              <a:t> holds the </a:t>
            </a:r>
            <a:r>
              <a:rPr lang="en-US" altLang="en-US">
                <a:solidFill>
                  <a:schemeClr val="hlink"/>
                </a:solidFill>
              </a:rPr>
              <a:t>position</a:t>
            </a:r>
            <a:r>
              <a:rPr lang="en-US" altLang="en-US"/>
              <a:t> of the next non-delimiter character to be </a:t>
            </a:r>
            <a:r>
              <a:rPr lang="en-US" altLang="en-US">
                <a:solidFill>
                  <a:schemeClr val="hlink"/>
                </a:solidFill>
              </a:rPr>
              <a:t>examined</a:t>
            </a:r>
            <a:r>
              <a:rPr lang="en-US" altLang="en-US"/>
              <a:t> in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.</a:t>
            </a:r>
            <a:br>
              <a:rPr lang="en-US" altLang="en-US"/>
            </a:br>
            <a:br>
              <a:rPr lang="en-US" altLang="en-US"/>
            </a:br>
            <a:r>
              <a:rPr lang="en-US" altLang="en-US">
                <a:solidFill>
                  <a:schemeClr val="hlink"/>
                </a:solidFill>
              </a:rPr>
              <a:t>Pointer#i</a:t>
            </a:r>
            <a:r>
              <a:rPr lang="en-US" altLang="en-US"/>
              <a:t> must be </a:t>
            </a:r>
            <a:r>
              <a:rPr lang="en-US" altLang="en-US">
                <a:solidFill>
                  <a:schemeClr val="hlink"/>
                </a:solidFill>
              </a:rPr>
              <a:t>large enough</a:t>
            </a:r>
            <a:r>
              <a:rPr lang="en-US" altLang="en-US"/>
              <a:t> to hold a value </a:t>
            </a:r>
            <a:r>
              <a:rPr lang="en-US" altLang="en-US">
                <a:solidFill>
                  <a:schemeClr val="hlink"/>
                </a:solidFill>
              </a:rPr>
              <a:t>one greater</a:t>
            </a:r>
            <a:r>
              <a:rPr lang="en-US" altLang="en-US"/>
              <a:t> than the size of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DELIMITER IN</a:t>
            </a:r>
            <a:br>
              <a:rPr lang="en-US" altLang="en-US"/>
            </a:br>
            <a:r>
              <a:rPr lang="en-US" altLang="en-US"/>
              <a:t>A </a:t>
            </a:r>
            <a:r>
              <a:rPr lang="en-US" altLang="en-US" sz="2000">
                <a:solidFill>
                  <a:schemeClr val="hlink"/>
                </a:solidFill>
              </a:rPr>
              <a:t>DELIMITER IN</a:t>
            </a:r>
            <a:r>
              <a:rPr lang="en-US" altLang="en-US"/>
              <a:t> clause is associated with a particular Destination String.   </a:t>
            </a:r>
            <a:r>
              <a:rPr lang="en-US" altLang="en-US">
                <a:solidFill>
                  <a:schemeClr val="hlink"/>
                </a:solidFill>
              </a:rPr>
              <a:t>HoldDelim$i</a:t>
            </a:r>
            <a:r>
              <a:rPr lang="en-US" altLang="en-US"/>
              <a:t> holds the </a:t>
            </a:r>
            <a:r>
              <a:rPr lang="en-US" altLang="en-US">
                <a:solidFill>
                  <a:schemeClr val="hlink"/>
                </a:solidFill>
              </a:rPr>
              <a:t>Delimiter</a:t>
            </a:r>
            <a:r>
              <a:rPr lang="en-US" altLang="en-US"/>
              <a:t> that was </a:t>
            </a:r>
            <a:r>
              <a:rPr lang="en-US" altLang="en-US">
                <a:solidFill>
                  <a:schemeClr val="hlink"/>
                </a:solidFill>
              </a:rPr>
              <a:t>encountered</a:t>
            </a:r>
            <a:r>
              <a:rPr lang="en-US" altLang="en-US"/>
              <a:t> in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ALL</a:t>
            </a:r>
            <a:br>
              <a:rPr lang="en-US" altLang="en-US"/>
            </a:br>
            <a:r>
              <a:rPr lang="en-US" altLang="en-US"/>
              <a:t>When the A</a:t>
            </a:r>
            <a:r>
              <a:rPr lang="en-US" altLang="en-US" sz="2000"/>
              <a:t>LL</a:t>
            </a:r>
            <a:r>
              <a:rPr lang="en-US" altLang="en-US"/>
              <a:t> phrase is used,  </a:t>
            </a:r>
            <a:r>
              <a:rPr lang="en-US" altLang="en-US">
                <a:solidFill>
                  <a:schemeClr val="hlink"/>
                </a:solidFill>
              </a:rPr>
              <a:t>contiguous delimiters</a:t>
            </a:r>
            <a:r>
              <a:rPr lang="en-US" altLang="en-US"/>
              <a:t> are treated as if only </a:t>
            </a:r>
            <a:r>
              <a:rPr lang="en-US" altLang="en-US">
                <a:solidFill>
                  <a:schemeClr val="hlink"/>
                </a:solidFill>
              </a:rPr>
              <a:t>one delimiter</a:t>
            </a:r>
            <a:r>
              <a:rPr lang="en-US" altLang="en-US"/>
              <a:t> had been encountered.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BB2F476-7318-0732-96EC-0FC763DCE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1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4279E88-F86D-EBBB-8C8D-BF82856C3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9 - 0 5 - 8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INTO DayStr,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16390" name="Group 6">
            <a:extLst>
              <a:ext uri="{FF2B5EF4-FFF2-40B4-BE49-F238E27FC236}">
                <a16:creationId xmlns:a16="http://schemas.microsoft.com/office/drawing/2014/main" id="{BC4E0065-0D4B-E082-AD33-5FA0EA7009C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16388" name="Rectangle 4">
              <a:extLst>
                <a:ext uri="{FF2B5EF4-FFF2-40B4-BE49-F238E27FC236}">
                  <a16:creationId xmlns:a16="http://schemas.microsoft.com/office/drawing/2014/main" id="{0AEF48D1-4B45-E8CD-08BB-C32EB566E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9" name="Line 5">
              <a:extLst>
                <a:ext uri="{FF2B5EF4-FFF2-40B4-BE49-F238E27FC236}">
                  <a16:creationId xmlns:a16="http://schemas.microsoft.com/office/drawing/2014/main" id="{BB3C0E8A-ED6B-EC13-1374-664135024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99" name="Group 15">
            <a:extLst>
              <a:ext uri="{FF2B5EF4-FFF2-40B4-BE49-F238E27FC236}">
                <a16:creationId xmlns:a16="http://schemas.microsoft.com/office/drawing/2014/main" id="{1F51124A-D13A-0C61-BC8B-976BED3ECAB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16391" name="Rectangle 7">
              <a:extLst>
                <a:ext uri="{FF2B5EF4-FFF2-40B4-BE49-F238E27FC236}">
                  <a16:creationId xmlns:a16="http://schemas.microsoft.com/office/drawing/2014/main" id="{C3DE2BDC-0593-D1A9-03F2-716BECF28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Line 8">
              <a:extLst>
                <a:ext uri="{FF2B5EF4-FFF2-40B4-BE49-F238E27FC236}">
                  <a16:creationId xmlns:a16="http://schemas.microsoft.com/office/drawing/2014/main" id="{FC3794C2-92AB-1EF6-AD47-A115689A77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Line 9">
              <a:extLst>
                <a:ext uri="{FF2B5EF4-FFF2-40B4-BE49-F238E27FC236}">
                  <a16:creationId xmlns:a16="http://schemas.microsoft.com/office/drawing/2014/main" id="{9C2D65B0-94C9-237C-49D8-6E07B6D36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>
              <a:extLst>
                <a:ext uri="{FF2B5EF4-FFF2-40B4-BE49-F238E27FC236}">
                  <a16:creationId xmlns:a16="http://schemas.microsoft.com/office/drawing/2014/main" id="{76FE366D-4302-8E7C-06FA-983166F929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1">
              <a:extLst>
                <a:ext uri="{FF2B5EF4-FFF2-40B4-BE49-F238E27FC236}">
                  <a16:creationId xmlns:a16="http://schemas.microsoft.com/office/drawing/2014/main" id="{E1C1762A-7112-EF9A-06AB-C8395AA1D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2">
              <a:extLst>
                <a:ext uri="{FF2B5EF4-FFF2-40B4-BE49-F238E27FC236}">
                  <a16:creationId xmlns:a16="http://schemas.microsoft.com/office/drawing/2014/main" id="{3A11340D-0806-012C-9E9F-7E1C2A8756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3">
              <a:extLst>
                <a:ext uri="{FF2B5EF4-FFF2-40B4-BE49-F238E27FC236}">
                  <a16:creationId xmlns:a16="http://schemas.microsoft.com/office/drawing/2014/main" id="{933665AB-25AB-7D6B-326B-55D4112A8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4">
              <a:extLst>
                <a:ext uri="{FF2B5EF4-FFF2-40B4-BE49-F238E27FC236}">
                  <a16:creationId xmlns:a16="http://schemas.microsoft.com/office/drawing/2014/main" id="{861280CD-EE07-1E27-ED33-ACE2EB2D4D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6400" name="Freeform 16">
            <a:extLst>
              <a:ext uri="{FF2B5EF4-FFF2-40B4-BE49-F238E27FC236}">
                <a16:creationId xmlns:a16="http://schemas.microsoft.com/office/drawing/2014/main" id="{83FBD9A2-CD17-4EC9-4EA8-C25A4E70D98B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403" name="Group 19">
            <a:extLst>
              <a:ext uri="{FF2B5EF4-FFF2-40B4-BE49-F238E27FC236}">
                <a16:creationId xmlns:a16="http://schemas.microsoft.com/office/drawing/2014/main" id="{1158A3CF-D8E3-CEC7-5FFD-F48B0C79824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16401" name="Rectangle 17">
              <a:extLst>
                <a:ext uri="{FF2B5EF4-FFF2-40B4-BE49-F238E27FC236}">
                  <a16:creationId xmlns:a16="http://schemas.microsoft.com/office/drawing/2014/main" id="{62FD73C5-5E3B-8737-A845-2E4792F5B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8">
              <a:extLst>
                <a:ext uri="{FF2B5EF4-FFF2-40B4-BE49-F238E27FC236}">
                  <a16:creationId xmlns:a16="http://schemas.microsoft.com/office/drawing/2014/main" id="{FA4EF0A5-7A27-BC13-3B11-F1C2BBB46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6" name="Group 22">
            <a:extLst>
              <a:ext uri="{FF2B5EF4-FFF2-40B4-BE49-F238E27FC236}">
                <a16:creationId xmlns:a16="http://schemas.microsoft.com/office/drawing/2014/main" id="{0B4E22EA-4BDD-3885-7D1A-35C00B774DC1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16404" name="Rectangle 20">
              <a:extLst>
                <a:ext uri="{FF2B5EF4-FFF2-40B4-BE49-F238E27FC236}">
                  <a16:creationId xmlns:a16="http://schemas.microsoft.com/office/drawing/2014/main" id="{8E509180-9587-B53D-EA71-FF7F07513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Line 21">
              <a:extLst>
                <a:ext uri="{FF2B5EF4-FFF2-40B4-BE49-F238E27FC236}">
                  <a16:creationId xmlns:a16="http://schemas.microsoft.com/office/drawing/2014/main" id="{1A6E13E0-DF60-B47F-B159-B567404ACA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7" name="AutoShape 23">
            <a:extLst>
              <a:ext uri="{FF2B5EF4-FFF2-40B4-BE49-F238E27FC236}">
                <a16:creationId xmlns:a16="http://schemas.microsoft.com/office/drawing/2014/main" id="{4B0CEEDD-D3D1-38FC-AE2A-E199F77F3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1125760-977E-CCB8-525E-EB54D0ABF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1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A3F8296-6AAB-DC8A-922C-8F9345313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- 0 5 - 8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, MonthStr,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18438" name="Group 6">
            <a:extLst>
              <a:ext uri="{FF2B5EF4-FFF2-40B4-BE49-F238E27FC236}">
                <a16:creationId xmlns:a16="http://schemas.microsoft.com/office/drawing/2014/main" id="{24DFE416-F53B-747D-71B1-DAF3F80E5329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18436" name="Rectangle 4">
              <a:extLst>
                <a:ext uri="{FF2B5EF4-FFF2-40B4-BE49-F238E27FC236}">
                  <a16:creationId xmlns:a16="http://schemas.microsoft.com/office/drawing/2014/main" id="{CB43ED21-76E9-AD66-524A-D08ECC5C3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" name="Line 5">
              <a:extLst>
                <a:ext uri="{FF2B5EF4-FFF2-40B4-BE49-F238E27FC236}">
                  <a16:creationId xmlns:a16="http://schemas.microsoft.com/office/drawing/2014/main" id="{8DB81F8A-0312-CBDA-B4B3-2DE19CA5AF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7" name="Group 15">
            <a:extLst>
              <a:ext uri="{FF2B5EF4-FFF2-40B4-BE49-F238E27FC236}">
                <a16:creationId xmlns:a16="http://schemas.microsoft.com/office/drawing/2014/main" id="{1E676474-78CC-A034-7785-460B7C32159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18439" name="Rectangle 7">
              <a:extLst>
                <a:ext uri="{FF2B5EF4-FFF2-40B4-BE49-F238E27FC236}">
                  <a16:creationId xmlns:a16="http://schemas.microsoft.com/office/drawing/2014/main" id="{6950D20F-F3BB-B05B-3730-F51746F2C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Line 8">
              <a:extLst>
                <a:ext uri="{FF2B5EF4-FFF2-40B4-BE49-F238E27FC236}">
                  <a16:creationId xmlns:a16="http://schemas.microsoft.com/office/drawing/2014/main" id="{E8C0AB1C-2C25-2188-5544-7D5E4FC0EB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9">
              <a:extLst>
                <a:ext uri="{FF2B5EF4-FFF2-40B4-BE49-F238E27FC236}">
                  <a16:creationId xmlns:a16="http://schemas.microsoft.com/office/drawing/2014/main" id="{135BED13-57E7-CB47-99E9-19B637197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>
              <a:extLst>
                <a:ext uri="{FF2B5EF4-FFF2-40B4-BE49-F238E27FC236}">
                  <a16:creationId xmlns:a16="http://schemas.microsoft.com/office/drawing/2014/main" id="{0AB81FE0-3FB1-F4E4-48BC-7843C8AF8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>
              <a:extLst>
                <a:ext uri="{FF2B5EF4-FFF2-40B4-BE49-F238E27FC236}">
                  <a16:creationId xmlns:a16="http://schemas.microsoft.com/office/drawing/2014/main" id="{0312E954-B227-B216-21D8-5014BFBB5E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2">
              <a:extLst>
                <a:ext uri="{FF2B5EF4-FFF2-40B4-BE49-F238E27FC236}">
                  <a16:creationId xmlns:a16="http://schemas.microsoft.com/office/drawing/2014/main" id="{2C343EDC-C906-F87A-0B91-AC88CB5FA0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3">
              <a:extLst>
                <a:ext uri="{FF2B5EF4-FFF2-40B4-BE49-F238E27FC236}">
                  <a16:creationId xmlns:a16="http://schemas.microsoft.com/office/drawing/2014/main" id="{F41ACF04-C496-BC15-5C9F-2C79D5514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4">
              <a:extLst>
                <a:ext uri="{FF2B5EF4-FFF2-40B4-BE49-F238E27FC236}">
                  <a16:creationId xmlns:a16="http://schemas.microsoft.com/office/drawing/2014/main" id="{7527E24E-5F0E-7B03-472C-C7CB31D8D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8448" name="Freeform 16">
            <a:extLst>
              <a:ext uri="{FF2B5EF4-FFF2-40B4-BE49-F238E27FC236}">
                <a16:creationId xmlns:a16="http://schemas.microsoft.com/office/drawing/2014/main" id="{2D6FA063-7A67-0468-B895-20B981D6BAEA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51" name="Group 19">
            <a:extLst>
              <a:ext uri="{FF2B5EF4-FFF2-40B4-BE49-F238E27FC236}">
                <a16:creationId xmlns:a16="http://schemas.microsoft.com/office/drawing/2014/main" id="{C31F445E-3333-DA5F-B4D6-AF8F6FEDCD9A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18449" name="Rectangle 17">
              <a:extLst>
                <a:ext uri="{FF2B5EF4-FFF2-40B4-BE49-F238E27FC236}">
                  <a16:creationId xmlns:a16="http://schemas.microsoft.com/office/drawing/2014/main" id="{0CDA3862-8D7C-3402-8848-4F77948F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B56630C1-DED0-19A2-AAC2-12F0A15C2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54" name="Group 22">
            <a:extLst>
              <a:ext uri="{FF2B5EF4-FFF2-40B4-BE49-F238E27FC236}">
                <a16:creationId xmlns:a16="http://schemas.microsoft.com/office/drawing/2014/main" id="{99B231C0-97C8-2056-7123-15E4D39A0F68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18452" name="Rectangle 20">
              <a:extLst>
                <a:ext uri="{FF2B5EF4-FFF2-40B4-BE49-F238E27FC236}">
                  <a16:creationId xmlns:a16="http://schemas.microsoft.com/office/drawing/2014/main" id="{63BD2D27-7703-9B76-74E7-85CFB12FF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21">
              <a:extLst>
                <a:ext uri="{FF2B5EF4-FFF2-40B4-BE49-F238E27FC236}">
                  <a16:creationId xmlns:a16="http://schemas.microsoft.com/office/drawing/2014/main" id="{2AC43AC2-A313-6121-C524-062FC33BC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5" name="AutoShape 23">
            <a:extLst>
              <a:ext uri="{FF2B5EF4-FFF2-40B4-BE49-F238E27FC236}">
                <a16:creationId xmlns:a16="http://schemas.microsoft.com/office/drawing/2014/main" id="{A08CB04E-EBF3-74C4-81B6-1364D9AF8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Arc 24">
            <a:extLst>
              <a:ext uri="{FF2B5EF4-FFF2-40B4-BE49-F238E27FC236}">
                <a16:creationId xmlns:a16="http://schemas.microsoft.com/office/drawing/2014/main" id="{476211FD-583F-EFDA-3506-EB34A7D452B2}"/>
              </a:ext>
            </a:extLst>
          </p:cNvPr>
          <p:cNvSpPr>
            <a:spLocks/>
          </p:cNvSpPr>
          <p:nvPr/>
        </p:nvSpPr>
        <p:spPr bwMode="auto">
          <a:xfrm>
            <a:off x="5224463" y="1335088"/>
            <a:ext cx="1087437" cy="1968500"/>
          </a:xfrm>
          <a:custGeom>
            <a:avLst/>
            <a:gdLst>
              <a:gd name="G0" fmla="+- 1888 0 0"/>
              <a:gd name="G1" fmla="+- 21597 0 0"/>
              <a:gd name="G2" fmla="+- 21600 0 0"/>
              <a:gd name="T0" fmla="*/ 2231 w 23488"/>
              <a:gd name="T1" fmla="*/ 0 h 43197"/>
              <a:gd name="T2" fmla="*/ 0 w 23488"/>
              <a:gd name="T3" fmla="*/ 43114 h 43197"/>
              <a:gd name="T4" fmla="*/ 1888 w 23488"/>
              <a:gd name="T5" fmla="*/ 21597 h 43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488" h="43197" fill="none" extrusionOk="0">
                <a:moveTo>
                  <a:pt x="2231" y="-1"/>
                </a:moveTo>
                <a:cubicBezTo>
                  <a:pt x="14025" y="187"/>
                  <a:pt x="23488" y="9801"/>
                  <a:pt x="23488" y="21597"/>
                </a:cubicBezTo>
                <a:cubicBezTo>
                  <a:pt x="23488" y="33526"/>
                  <a:pt x="13817" y="43197"/>
                  <a:pt x="1888" y="43197"/>
                </a:cubicBezTo>
                <a:cubicBezTo>
                  <a:pt x="1257" y="43196"/>
                  <a:pt x="627" y="43169"/>
                  <a:pt x="-1" y="43114"/>
                </a:cubicBezTo>
              </a:path>
              <a:path w="23488" h="43197" stroke="0" extrusionOk="0">
                <a:moveTo>
                  <a:pt x="2231" y="-1"/>
                </a:moveTo>
                <a:cubicBezTo>
                  <a:pt x="14025" y="187"/>
                  <a:pt x="23488" y="9801"/>
                  <a:pt x="23488" y="21597"/>
                </a:cubicBezTo>
                <a:cubicBezTo>
                  <a:pt x="23488" y="33526"/>
                  <a:pt x="13817" y="43197"/>
                  <a:pt x="1888" y="43197"/>
                </a:cubicBezTo>
                <a:cubicBezTo>
                  <a:pt x="1257" y="43196"/>
                  <a:pt x="627" y="43169"/>
                  <a:pt x="-1" y="43114"/>
                </a:cubicBezTo>
                <a:lnTo>
                  <a:pt x="1888" y="21597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Oval 25">
            <a:extLst>
              <a:ext uri="{FF2B5EF4-FFF2-40B4-BE49-F238E27FC236}">
                <a16:creationId xmlns:a16="http://schemas.microsoft.com/office/drawing/2014/main" id="{0CC1DF3C-BF6A-F9CB-C698-2E25F3C22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3028950"/>
            <a:ext cx="812800" cy="52070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802350D-7CF4-B359-A954-A26AC3DB7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UNSTRING Example 1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5AA2166-1957-31B0-238A-7F31B3B4B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40700" cy="5645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1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DayStr 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MonthStr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- 0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YearStr  PIC XX.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DateStr  PIC X(8).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1 9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- 0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5 - 8 0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ACCEPT DateStr.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UNSTRING DateStr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INTO DayStr, MonthStr,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YearStr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ON OVERFLOW DISPLAY "Chars Left"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END-UNSTRING.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86950BB7-AC73-4EDD-DAF5-8AB31DC51FCD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117600"/>
            <a:ext cx="838200" cy="460375"/>
            <a:chOff x="2818" y="704"/>
            <a:chExt cx="528" cy="290"/>
          </a:xfrm>
        </p:grpSpPr>
        <p:sp>
          <p:nvSpPr>
            <p:cNvPr id="20484" name="Rectangle 4">
              <a:extLst>
                <a:ext uri="{FF2B5EF4-FFF2-40B4-BE49-F238E27FC236}">
                  <a16:creationId xmlns:a16="http://schemas.microsoft.com/office/drawing/2014/main" id="{BAECD390-FA96-F545-0984-AF76B1856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704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5" name="Line 5">
              <a:extLst>
                <a:ext uri="{FF2B5EF4-FFF2-40B4-BE49-F238E27FC236}">
                  <a16:creationId xmlns:a16="http://schemas.microsoft.com/office/drawing/2014/main" id="{596F214B-3C9F-E52C-E326-021B545BD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70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95" name="Group 15">
            <a:extLst>
              <a:ext uri="{FF2B5EF4-FFF2-40B4-BE49-F238E27FC236}">
                <a16:creationId xmlns:a16="http://schemas.microsoft.com/office/drawing/2014/main" id="{D48E8971-ED46-CBBA-1C6A-824D10E1F2B3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3063875"/>
            <a:ext cx="3378200" cy="457200"/>
            <a:chOff x="2818" y="1930"/>
            <a:chExt cx="2128" cy="288"/>
          </a:xfrm>
        </p:grpSpPr>
        <p:sp>
          <p:nvSpPr>
            <p:cNvPr id="20487" name="Rectangle 7">
              <a:extLst>
                <a:ext uri="{FF2B5EF4-FFF2-40B4-BE49-F238E27FC236}">
                  <a16:creationId xmlns:a16="http://schemas.microsoft.com/office/drawing/2014/main" id="{9BAB7EC8-5BF4-CF82-EE3F-3264F67CD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938"/>
              <a:ext cx="2128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8">
              <a:extLst>
                <a:ext uri="{FF2B5EF4-FFF2-40B4-BE49-F238E27FC236}">
                  <a16:creationId xmlns:a16="http://schemas.microsoft.com/office/drawing/2014/main" id="{2D244022-E025-93EF-5334-955798A19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9">
              <a:extLst>
                <a:ext uri="{FF2B5EF4-FFF2-40B4-BE49-F238E27FC236}">
                  <a16:creationId xmlns:a16="http://schemas.microsoft.com/office/drawing/2014/main" id="{CAB0E877-5499-9FE7-111F-C81C22A364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0">
              <a:extLst>
                <a:ext uri="{FF2B5EF4-FFF2-40B4-BE49-F238E27FC236}">
                  <a16:creationId xmlns:a16="http://schemas.microsoft.com/office/drawing/2014/main" id="{52189DE8-3406-499B-37EA-F0D17AD61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Line 11">
              <a:extLst>
                <a:ext uri="{FF2B5EF4-FFF2-40B4-BE49-F238E27FC236}">
                  <a16:creationId xmlns:a16="http://schemas.microsoft.com/office/drawing/2014/main" id="{5F73CFD1-A814-89A6-70FC-A76F919367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12">
              <a:extLst>
                <a:ext uri="{FF2B5EF4-FFF2-40B4-BE49-F238E27FC236}">
                  <a16:creationId xmlns:a16="http://schemas.microsoft.com/office/drawing/2014/main" id="{C27270F8-0C9D-1900-475A-6156E37AA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Line 13">
              <a:extLst>
                <a:ext uri="{FF2B5EF4-FFF2-40B4-BE49-F238E27FC236}">
                  <a16:creationId xmlns:a16="http://schemas.microsoft.com/office/drawing/2014/main" id="{3E07CB96-D609-A31A-BAA6-3221FB7F2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14">
              <a:extLst>
                <a:ext uri="{FF2B5EF4-FFF2-40B4-BE49-F238E27FC236}">
                  <a16:creationId xmlns:a16="http://schemas.microsoft.com/office/drawing/2014/main" id="{BFD6198E-3BBA-93BF-D5FA-7FA43B8E2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8" y="19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0496" name="Freeform 16">
            <a:extLst>
              <a:ext uri="{FF2B5EF4-FFF2-40B4-BE49-F238E27FC236}">
                <a16:creationId xmlns:a16="http://schemas.microsoft.com/office/drawing/2014/main" id="{8293083C-E316-B1E2-0620-2B401A2D38B8}"/>
              </a:ext>
            </a:extLst>
          </p:cNvPr>
          <p:cNvSpPr>
            <a:spLocks/>
          </p:cNvSpPr>
          <p:nvPr/>
        </p:nvSpPr>
        <p:spPr bwMode="auto">
          <a:xfrm>
            <a:off x="431800" y="34036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499" name="Group 19">
            <a:extLst>
              <a:ext uri="{FF2B5EF4-FFF2-40B4-BE49-F238E27FC236}">
                <a16:creationId xmlns:a16="http://schemas.microsoft.com/office/drawing/2014/main" id="{F313A36B-BD11-9DCB-2EF4-B40A85716318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1778000"/>
            <a:ext cx="838200" cy="460375"/>
            <a:chOff x="2818" y="1120"/>
            <a:chExt cx="528" cy="290"/>
          </a:xfrm>
        </p:grpSpPr>
        <p:sp>
          <p:nvSpPr>
            <p:cNvPr id="20497" name="Rectangle 17">
              <a:extLst>
                <a:ext uri="{FF2B5EF4-FFF2-40B4-BE49-F238E27FC236}">
                  <a16:creationId xmlns:a16="http://schemas.microsoft.com/office/drawing/2014/main" id="{BB236AD1-84A6-C52F-89FA-3DD125E8C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120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Line 18">
              <a:extLst>
                <a:ext uri="{FF2B5EF4-FFF2-40B4-BE49-F238E27FC236}">
                  <a16:creationId xmlns:a16="http://schemas.microsoft.com/office/drawing/2014/main" id="{C847BC2F-B265-8C74-36C0-BD9CC01F78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122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02" name="Group 22">
            <a:extLst>
              <a:ext uri="{FF2B5EF4-FFF2-40B4-BE49-F238E27FC236}">
                <a16:creationId xmlns:a16="http://schemas.microsoft.com/office/drawing/2014/main" id="{46184E03-0D4D-D628-06D8-B3CF5CFE5945}"/>
              </a:ext>
            </a:extLst>
          </p:cNvPr>
          <p:cNvGrpSpPr>
            <a:grpSpLocks/>
          </p:cNvGrpSpPr>
          <p:nvPr/>
        </p:nvGrpSpPr>
        <p:grpSpPr bwMode="auto">
          <a:xfrm>
            <a:off x="4473575" y="2425700"/>
            <a:ext cx="838200" cy="460375"/>
            <a:chOff x="2818" y="1528"/>
            <a:chExt cx="528" cy="290"/>
          </a:xfrm>
        </p:grpSpPr>
        <p:sp>
          <p:nvSpPr>
            <p:cNvPr id="20500" name="Rectangle 20">
              <a:extLst>
                <a:ext uri="{FF2B5EF4-FFF2-40B4-BE49-F238E27FC236}">
                  <a16:creationId xmlns:a16="http://schemas.microsoft.com/office/drawing/2014/main" id="{672E83A7-0353-6688-2F5A-C4C0184C0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528"/>
              <a:ext cx="528" cy="29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Line 21">
              <a:extLst>
                <a:ext uri="{FF2B5EF4-FFF2-40B4-BE49-F238E27FC236}">
                  <a16:creationId xmlns:a16="http://schemas.microsoft.com/office/drawing/2014/main" id="{B81A40DB-FCA6-74C3-30EE-4CAA4E3475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0" y="1530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03" name="AutoShape 23">
            <a:extLst>
              <a:ext uri="{FF2B5EF4-FFF2-40B4-BE49-F238E27FC236}">
                <a16:creationId xmlns:a16="http://schemas.microsoft.com/office/drawing/2014/main" id="{D60EA639-8567-9D1B-420A-33E27A9BE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016500"/>
            <a:ext cx="2146300" cy="10160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676767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4" name="Arc 24">
            <a:extLst>
              <a:ext uri="{FF2B5EF4-FFF2-40B4-BE49-F238E27FC236}">
                <a16:creationId xmlns:a16="http://schemas.microsoft.com/office/drawing/2014/main" id="{20A252C1-40DA-F1AE-C6AA-E5723CA76638}"/>
              </a:ext>
            </a:extLst>
          </p:cNvPr>
          <p:cNvSpPr>
            <a:spLocks/>
          </p:cNvSpPr>
          <p:nvPr/>
        </p:nvSpPr>
        <p:spPr bwMode="auto">
          <a:xfrm>
            <a:off x="5219700" y="2006600"/>
            <a:ext cx="546100" cy="1028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Oval 25">
            <a:extLst>
              <a:ext uri="{FF2B5EF4-FFF2-40B4-BE49-F238E27FC236}">
                <a16:creationId xmlns:a16="http://schemas.microsoft.com/office/drawing/2014/main" id="{1FB6B8C7-F9CF-CA88-3702-333B4AC2C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50" y="3054350"/>
            <a:ext cx="812800" cy="52070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64258645</TotalTime>
  <Pages>36</Pages>
  <Words>2976</Words>
  <Application>Microsoft Office PowerPoint</Application>
  <PresentationFormat>Letter Paper (8.5x11 in)</PresentationFormat>
  <Paragraphs>553</Paragraphs>
  <Slides>36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UNSTRING </vt:lpstr>
      <vt:lpstr>UNSTRING Syntax.</vt:lpstr>
      <vt:lpstr>How the UNSTRING works</vt:lpstr>
      <vt:lpstr>UNSTRING Termination</vt:lpstr>
      <vt:lpstr>UNSTRING clauses.</vt:lpstr>
      <vt:lpstr>The UNSTRING clauses 2.</vt:lpstr>
      <vt:lpstr>UNSTRING Example 1</vt:lpstr>
      <vt:lpstr>UNSTRING Example 1</vt:lpstr>
      <vt:lpstr>UNSTRING Example 1</vt:lpstr>
      <vt:lpstr>UNSTRING Example 1</vt:lpstr>
      <vt:lpstr>UNSTRING Example 1</vt:lpstr>
      <vt:lpstr>UNSTRING Example 2</vt:lpstr>
      <vt:lpstr>UNSTRING Example 2</vt:lpstr>
      <vt:lpstr>UNSTRING Example 2</vt:lpstr>
      <vt:lpstr>UNSTRING Example 2</vt:lpstr>
      <vt:lpstr>UNSTRING Example 3</vt:lpstr>
      <vt:lpstr>UNSTRING Example 3</vt:lpstr>
      <vt:lpstr>UNSTRING Example 3</vt:lpstr>
      <vt:lpstr>UNSTRING Example 3</vt:lpstr>
      <vt:lpstr>UNSTRING Example 4</vt:lpstr>
      <vt:lpstr>UNSTRING Example 4</vt:lpstr>
      <vt:lpstr>UNSTRING Example 5</vt:lpstr>
      <vt:lpstr>UNSTRING Example 5</vt:lpstr>
      <vt:lpstr>UNSTRING Example 6</vt:lpstr>
      <vt:lpstr>UNSTRING Example 6</vt:lpstr>
      <vt:lpstr>UNSTRING Example 7</vt:lpstr>
      <vt:lpstr>UNSTRING Example 7</vt:lpstr>
      <vt:lpstr>UNSTRING Example 7</vt:lpstr>
      <vt:lpstr>UNSTRING Example 7</vt:lpstr>
      <vt:lpstr>UNSTRING Example 8</vt:lpstr>
      <vt:lpstr>UNSTRING Example 8</vt:lpstr>
      <vt:lpstr>UNSTRING Example 8</vt:lpstr>
      <vt:lpstr>UNSTRING Example 8</vt:lpstr>
      <vt:lpstr>UNSTRING Example 8</vt:lpstr>
      <vt:lpstr>UNSTRING Example 8</vt:lpstr>
      <vt:lpstr>UNSTRING Example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UnString Verbs</dc:title>
  <dc:subject/>
  <dc:creator>Michael Coughlan</dc:creator>
  <cp:keywords>Inspect string unstring</cp:keywords>
  <dc:description/>
  <cp:lastModifiedBy>Sean McBride</cp:lastModifiedBy>
  <cp:revision>37</cp:revision>
  <cp:lastPrinted>1994-04-21T10:56:06Z</cp:lastPrinted>
  <dcterms:created xsi:type="dcterms:W3CDTF">1994-05-12T16:26:46Z</dcterms:created>
  <dcterms:modified xsi:type="dcterms:W3CDTF">2026-05-13T01:07:08Z</dcterms:modified>
</cp:coreProperties>
</file>